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5.xml" ContentType="application/vnd.openxmlformats-officedocument.presentationml.tags+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4055" r:id="rId2"/>
  </p:sldMasterIdLst>
  <p:notesMasterIdLst>
    <p:notesMasterId r:id="rId4"/>
  </p:notesMasterIdLst>
  <p:handoutMasterIdLst>
    <p:handoutMasterId r:id="rId5"/>
  </p:handoutMasterIdLst>
  <p:sldIdLst>
    <p:sldId id="439" r:id="rId3"/>
  </p:sldIdLst>
  <p:sldSz cx="13442950" cy="7561263"/>
  <p:notesSz cx="6858000" cy="9144000"/>
  <p:custDataLst>
    <p:tags r:id="rId6"/>
  </p:custDataLst>
  <p:defaultTextStyle>
    <a:defPPr>
      <a:defRPr lang="en-US"/>
    </a:defPPr>
    <a:lvl1pPr marL="0" algn="l" defTabSz="961844" rtl="0" eaLnBrk="1" latinLnBrk="0" hangingPunct="1">
      <a:defRPr sz="1900" kern="1200">
        <a:solidFill>
          <a:schemeClr val="tx1"/>
        </a:solidFill>
        <a:latin typeface="+mn-lt"/>
        <a:ea typeface="+mn-ea"/>
        <a:cs typeface="+mn-cs"/>
      </a:defRPr>
    </a:lvl1pPr>
    <a:lvl2pPr marL="480923" algn="l" defTabSz="961844" rtl="0" eaLnBrk="1" latinLnBrk="0" hangingPunct="1">
      <a:defRPr sz="1900" kern="1200">
        <a:solidFill>
          <a:schemeClr val="tx1"/>
        </a:solidFill>
        <a:latin typeface="+mn-lt"/>
        <a:ea typeface="+mn-ea"/>
        <a:cs typeface="+mn-cs"/>
      </a:defRPr>
    </a:lvl2pPr>
    <a:lvl3pPr marL="961844" algn="l" defTabSz="961844" rtl="0" eaLnBrk="1" latinLnBrk="0" hangingPunct="1">
      <a:defRPr sz="1900" kern="1200">
        <a:solidFill>
          <a:schemeClr val="tx1"/>
        </a:solidFill>
        <a:latin typeface="+mn-lt"/>
        <a:ea typeface="+mn-ea"/>
        <a:cs typeface="+mn-cs"/>
      </a:defRPr>
    </a:lvl3pPr>
    <a:lvl4pPr marL="1442769" algn="l" defTabSz="961844" rtl="0" eaLnBrk="1" latinLnBrk="0" hangingPunct="1">
      <a:defRPr sz="1900" kern="1200">
        <a:solidFill>
          <a:schemeClr val="tx1"/>
        </a:solidFill>
        <a:latin typeface="+mn-lt"/>
        <a:ea typeface="+mn-ea"/>
        <a:cs typeface="+mn-cs"/>
      </a:defRPr>
    </a:lvl4pPr>
    <a:lvl5pPr marL="1923691" algn="l" defTabSz="961844" rtl="0" eaLnBrk="1" latinLnBrk="0" hangingPunct="1">
      <a:defRPr sz="1900" kern="1200">
        <a:solidFill>
          <a:schemeClr val="tx1"/>
        </a:solidFill>
        <a:latin typeface="+mn-lt"/>
        <a:ea typeface="+mn-ea"/>
        <a:cs typeface="+mn-cs"/>
      </a:defRPr>
    </a:lvl5pPr>
    <a:lvl6pPr marL="2404613" algn="l" defTabSz="961844" rtl="0" eaLnBrk="1" latinLnBrk="0" hangingPunct="1">
      <a:defRPr sz="1900" kern="1200">
        <a:solidFill>
          <a:schemeClr val="tx1"/>
        </a:solidFill>
        <a:latin typeface="+mn-lt"/>
        <a:ea typeface="+mn-ea"/>
        <a:cs typeface="+mn-cs"/>
      </a:defRPr>
    </a:lvl6pPr>
    <a:lvl7pPr marL="2885535" algn="l" defTabSz="961844" rtl="0" eaLnBrk="1" latinLnBrk="0" hangingPunct="1">
      <a:defRPr sz="1900" kern="1200">
        <a:solidFill>
          <a:schemeClr val="tx1"/>
        </a:solidFill>
        <a:latin typeface="+mn-lt"/>
        <a:ea typeface="+mn-ea"/>
        <a:cs typeface="+mn-cs"/>
      </a:defRPr>
    </a:lvl7pPr>
    <a:lvl8pPr marL="3366458" algn="l" defTabSz="961844" rtl="0" eaLnBrk="1" latinLnBrk="0" hangingPunct="1">
      <a:defRPr sz="1900" kern="1200">
        <a:solidFill>
          <a:schemeClr val="tx1"/>
        </a:solidFill>
        <a:latin typeface="+mn-lt"/>
        <a:ea typeface="+mn-ea"/>
        <a:cs typeface="+mn-cs"/>
      </a:defRPr>
    </a:lvl8pPr>
    <a:lvl9pPr marL="3847378" algn="l" defTabSz="961844" rtl="0" eaLnBrk="1" latinLnBrk="0" hangingPunct="1">
      <a:defRPr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78" userDrawn="1">
          <p15:clr>
            <a:srgbClr val="A4A3A4"/>
          </p15:clr>
        </p15:guide>
        <p15:guide id="2" orient="horz" pos="4624" userDrawn="1">
          <p15:clr>
            <a:srgbClr val="A4A3A4"/>
          </p15:clr>
        </p15:guide>
        <p15:guide id="3" orient="horz" pos="1513" userDrawn="1">
          <p15:clr>
            <a:srgbClr val="A4A3A4"/>
          </p15:clr>
        </p15:guide>
        <p15:guide id="4" orient="horz" pos="1220" userDrawn="1">
          <p15:clr>
            <a:srgbClr val="A4A3A4"/>
          </p15:clr>
        </p15:guide>
        <p15:guide id="5" orient="horz" pos="879" userDrawn="1">
          <p15:clr>
            <a:srgbClr val="A4A3A4"/>
          </p15:clr>
        </p15:guide>
        <p15:guide id="6" orient="horz" pos="1154" userDrawn="1">
          <p15:clr>
            <a:srgbClr val="A4A3A4"/>
          </p15:clr>
        </p15:guide>
        <p15:guide id="7" orient="horz" pos="1860" userDrawn="1">
          <p15:clr>
            <a:srgbClr val="A4A3A4"/>
          </p15:clr>
        </p15:guide>
        <p15:guide id="8" orient="horz" pos="1919" userDrawn="1">
          <p15:clr>
            <a:srgbClr val="A4A3A4"/>
          </p15:clr>
        </p15:guide>
        <p15:guide id="9" orient="horz" pos="2613" userDrawn="1">
          <p15:clr>
            <a:srgbClr val="A4A3A4"/>
          </p15:clr>
        </p15:guide>
        <p15:guide id="10" orient="horz" pos="2899" userDrawn="1">
          <p15:clr>
            <a:srgbClr val="A4A3A4"/>
          </p15:clr>
        </p15:guide>
        <p15:guide id="11" orient="horz" pos="3243" userDrawn="1">
          <p15:clr>
            <a:srgbClr val="A4A3A4"/>
          </p15:clr>
        </p15:guide>
        <p15:guide id="12" orient="horz" pos="3675" userDrawn="1">
          <p15:clr>
            <a:srgbClr val="A4A3A4"/>
          </p15:clr>
        </p15:guide>
        <p15:guide id="13" orient="horz" pos="4285" userDrawn="1">
          <p15:clr>
            <a:srgbClr val="A4A3A4"/>
          </p15:clr>
        </p15:guide>
        <p15:guide id="14" orient="horz" pos="3316" userDrawn="1">
          <p15:clr>
            <a:srgbClr val="A4A3A4"/>
          </p15:clr>
        </p15:guide>
        <p15:guide id="15" orient="horz" pos="3597" userDrawn="1">
          <p15:clr>
            <a:srgbClr val="A4A3A4"/>
          </p15:clr>
        </p15:guide>
        <p15:guide id="16" orient="horz" pos="4008" userDrawn="1">
          <p15:clr>
            <a:srgbClr val="A4A3A4"/>
          </p15:clr>
        </p15:guide>
        <p15:guide id="17" orient="horz" pos="4357" userDrawn="1">
          <p15:clr>
            <a:srgbClr val="A4A3A4"/>
          </p15:clr>
        </p15:guide>
        <p15:guide id="18" orient="horz" pos="3937" userDrawn="1">
          <p15:clr>
            <a:srgbClr val="A4A3A4"/>
          </p15:clr>
        </p15:guide>
        <p15:guide id="19" orient="horz" pos="2962" userDrawn="1">
          <p15:clr>
            <a:srgbClr val="A4A3A4"/>
          </p15:clr>
        </p15:guide>
        <p15:guide id="20" orient="horz" pos="2547" userDrawn="1">
          <p15:clr>
            <a:srgbClr val="A4A3A4"/>
          </p15:clr>
        </p15:guide>
        <p15:guide id="21" orient="horz" pos="2265" userDrawn="1">
          <p15:clr>
            <a:srgbClr val="A4A3A4"/>
          </p15:clr>
        </p15:guide>
        <p15:guide id="22" orient="horz" pos="2201" userDrawn="1">
          <p15:clr>
            <a:srgbClr val="A4A3A4"/>
          </p15:clr>
        </p15:guide>
        <p15:guide id="23" orient="horz" pos="183" userDrawn="1">
          <p15:clr>
            <a:srgbClr val="A4A3A4"/>
          </p15:clr>
        </p15:guide>
        <p15:guide id="24" orient="horz" pos="467" userDrawn="1">
          <p15:clr>
            <a:srgbClr val="A4A3A4"/>
          </p15:clr>
        </p15:guide>
        <p15:guide id="25" orient="horz" pos="525" userDrawn="1">
          <p15:clr>
            <a:srgbClr val="A4A3A4"/>
          </p15:clr>
        </p15:guide>
        <p15:guide id="26" orient="horz" pos="807" userDrawn="1">
          <p15:clr>
            <a:srgbClr val="A4A3A4"/>
          </p15:clr>
        </p15:guide>
        <p15:guide id="27" pos="240" userDrawn="1">
          <p15:clr>
            <a:srgbClr val="A4A3A4"/>
          </p15:clr>
        </p15:guide>
        <p15:guide id="28" pos="4290" userDrawn="1">
          <p15:clr>
            <a:srgbClr val="A4A3A4"/>
          </p15:clr>
        </p15:guide>
        <p15:guide id="29" pos="833" userDrawn="1">
          <p15:clr>
            <a:srgbClr val="A4A3A4"/>
          </p15:clr>
        </p15:guide>
        <p15:guide id="30" pos="919" userDrawn="1">
          <p15:clr>
            <a:srgbClr val="A4A3A4"/>
          </p15:clr>
        </p15:guide>
        <p15:guide id="31" pos="1495" userDrawn="1">
          <p15:clr>
            <a:srgbClr val="A4A3A4"/>
          </p15:clr>
        </p15:guide>
        <p15:guide id="32" pos="1595" userDrawn="1">
          <p15:clr>
            <a:srgbClr val="A4A3A4"/>
          </p15:clr>
        </p15:guide>
        <p15:guide id="33" pos="2172" userDrawn="1">
          <p15:clr>
            <a:srgbClr val="A4A3A4"/>
          </p15:clr>
        </p15:guide>
        <p15:guide id="34" pos="2274" userDrawn="1">
          <p15:clr>
            <a:srgbClr val="A4A3A4"/>
          </p15:clr>
        </p15:guide>
        <p15:guide id="35" pos="2851" userDrawn="1">
          <p15:clr>
            <a:srgbClr val="A4A3A4"/>
          </p15:clr>
        </p15:guide>
        <p15:guide id="36" pos="2942" userDrawn="1">
          <p15:clr>
            <a:srgbClr val="A4A3A4"/>
          </p15:clr>
        </p15:guide>
        <p15:guide id="37" pos="3550" userDrawn="1">
          <p15:clr>
            <a:srgbClr val="A4A3A4"/>
          </p15:clr>
        </p15:guide>
        <p15:guide id="38" pos="3646" userDrawn="1">
          <p15:clr>
            <a:srgbClr val="A4A3A4"/>
          </p15:clr>
        </p15:guide>
        <p15:guide id="39" pos="4195" userDrawn="1">
          <p15:clr>
            <a:srgbClr val="A4A3A4"/>
          </p15:clr>
        </p15:guide>
        <p15:guide id="40" pos="4847" userDrawn="1">
          <p15:clr>
            <a:srgbClr val="A4A3A4"/>
          </p15:clr>
        </p15:guide>
        <p15:guide id="41" pos="4949" userDrawn="1">
          <p15:clr>
            <a:srgbClr val="A4A3A4"/>
          </p15:clr>
        </p15:guide>
        <p15:guide id="42" pos="5534" userDrawn="1">
          <p15:clr>
            <a:srgbClr val="A4A3A4"/>
          </p15:clr>
        </p15:guide>
        <p15:guide id="43" pos="5636" userDrawn="1">
          <p15:clr>
            <a:srgbClr val="A4A3A4"/>
          </p15:clr>
        </p15:guide>
        <p15:guide id="44" pos="6205" userDrawn="1">
          <p15:clr>
            <a:srgbClr val="A4A3A4"/>
          </p15:clr>
        </p15:guide>
        <p15:guide id="45" pos="6314" userDrawn="1">
          <p15:clr>
            <a:srgbClr val="A4A3A4"/>
          </p15:clr>
        </p15:guide>
        <p15:guide id="46" pos="6886" userDrawn="1">
          <p15:clr>
            <a:srgbClr val="A4A3A4"/>
          </p15:clr>
        </p15:guide>
        <p15:guide id="47" pos="6990" userDrawn="1">
          <p15:clr>
            <a:srgbClr val="A4A3A4"/>
          </p15:clr>
        </p15:guide>
        <p15:guide id="48" pos="7568" userDrawn="1">
          <p15:clr>
            <a:srgbClr val="A4A3A4"/>
          </p15:clr>
        </p15:guide>
        <p15:guide id="49" pos="7659" userDrawn="1">
          <p15:clr>
            <a:srgbClr val="A4A3A4"/>
          </p15:clr>
        </p15:guide>
        <p15:guide id="50" pos="8237"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6" clrIdx="1"/>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A212"/>
    <a:srgbClr val="CC910E"/>
    <a:srgbClr val="666263"/>
    <a:srgbClr val="0099A8"/>
    <a:srgbClr val="0094E7"/>
    <a:srgbClr val="FFFFFF"/>
    <a:srgbClr val="FB3449"/>
    <a:srgbClr val="000000"/>
    <a:srgbClr val="CAC8C8"/>
    <a:srgbClr val="8547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31" autoAdjust="0"/>
    <p:restoredTop sz="93970" autoAdjust="0"/>
  </p:normalViewPr>
  <p:slideViewPr>
    <p:cSldViewPr snapToGrid="0">
      <p:cViewPr varScale="1">
        <p:scale>
          <a:sx n="58" d="100"/>
          <a:sy n="58" d="100"/>
        </p:scale>
        <p:origin x="472" y="52"/>
      </p:cViewPr>
      <p:guideLst>
        <p:guide orient="horz" pos="1578"/>
        <p:guide orient="horz" pos="4624"/>
        <p:guide orient="horz" pos="1513"/>
        <p:guide orient="horz" pos="1220"/>
        <p:guide orient="horz" pos="879"/>
        <p:guide orient="horz" pos="1154"/>
        <p:guide orient="horz" pos="1860"/>
        <p:guide orient="horz" pos="1919"/>
        <p:guide orient="horz" pos="2613"/>
        <p:guide orient="horz" pos="2899"/>
        <p:guide orient="horz" pos="3243"/>
        <p:guide orient="horz" pos="3675"/>
        <p:guide orient="horz" pos="4285"/>
        <p:guide orient="horz" pos="3316"/>
        <p:guide orient="horz" pos="3597"/>
        <p:guide orient="horz" pos="4008"/>
        <p:guide orient="horz" pos="4357"/>
        <p:guide orient="horz" pos="3937"/>
        <p:guide orient="horz" pos="2962"/>
        <p:guide orient="horz" pos="2547"/>
        <p:guide orient="horz" pos="2265"/>
        <p:guide orient="horz" pos="2201"/>
        <p:guide orient="horz" pos="183"/>
        <p:guide orient="horz" pos="467"/>
        <p:guide orient="horz" pos="525"/>
        <p:guide orient="horz" pos="807"/>
        <p:guide pos="240"/>
        <p:guide pos="4290"/>
        <p:guide pos="833"/>
        <p:guide pos="919"/>
        <p:guide pos="1495"/>
        <p:guide pos="1595"/>
        <p:guide pos="2172"/>
        <p:guide pos="2274"/>
        <p:guide pos="2851"/>
        <p:guide pos="2942"/>
        <p:guide pos="3550"/>
        <p:guide pos="3646"/>
        <p:guide pos="4195"/>
        <p:guide pos="4847"/>
        <p:guide pos="4949"/>
        <p:guide pos="5534"/>
        <p:guide pos="5636"/>
        <p:guide pos="6205"/>
        <p:guide pos="6314"/>
        <p:guide pos="6886"/>
        <p:guide pos="6990"/>
        <p:guide pos="7568"/>
        <p:guide pos="7659"/>
        <p:guide pos="8237"/>
      </p:guideLst>
    </p:cSldViewPr>
  </p:slideViewPr>
  <p:notesTextViewPr>
    <p:cViewPr>
      <p:scale>
        <a:sx n="1" d="1"/>
        <a:sy n="1" d="1"/>
      </p:scale>
      <p:origin x="0" y="0"/>
    </p:cViewPr>
  </p:notesTextViewPr>
  <p:sorterViewPr>
    <p:cViewPr>
      <p:scale>
        <a:sx n="66" d="100"/>
        <a:sy n="66" d="100"/>
      </p:scale>
      <p:origin x="0" y="21096"/>
    </p:cViewPr>
  </p:sorterViewPr>
  <p:notesViewPr>
    <p:cSldViewPr snapToGrid="0" showGuides="1">
      <p:cViewPr varScale="1">
        <p:scale>
          <a:sx n="133" d="100"/>
          <a:sy n="133" d="100"/>
        </p:scale>
        <p:origin x="3792"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commentAuthors" Target="commentAuthors.xml"/><Relationship Id="rId12" Type="http://schemas.microsoft.com/office/2018/10/relationships/authors" Target="author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tags" Target="tags/tag1.xml"/><Relationship Id="rId11" Type="http://schemas.openxmlformats.org/officeDocument/2006/relationships/tableStyles" Target="tableStyles.xml"/><Relationship Id="rId5" Type="http://schemas.openxmlformats.org/officeDocument/2006/relationships/handoutMaster" Target="handoutMasters/handoutMaster1.xml"/><Relationship Id="rId10" Type="http://schemas.openxmlformats.org/officeDocument/2006/relationships/theme" Target="theme/theme1.xml"/><Relationship Id="rId4" Type="http://schemas.openxmlformats.org/officeDocument/2006/relationships/notesMaster" Target="notesMasters/notesMaster1.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F910782-FDC2-4F7C-A018-7A502E5089C7}" type="slidenum">
              <a:rPr lang="en-US" smtClean="0"/>
              <a:pPr/>
              <a:t>‹#›</a:t>
            </a:fld>
            <a:endParaRPr lang="en-US"/>
          </a:p>
        </p:txBody>
      </p:sp>
      <p:sp>
        <p:nvSpPr>
          <p:cNvPr id="6" name="Date Placeholder 5"/>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EA18645-DB65-E848-9EE2-8548BEAEB573}" type="datetimeFigureOut">
              <a:rPr lang="en-US" smtClean="0"/>
              <a:t>10/31/2022</a:t>
            </a:fld>
            <a:endParaRPr lang="en-US"/>
          </a:p>
        </p:txBody>
      </p:sp>
    </p:spTree>
    <p:extLst>
      <p:ext uri="{BB962C8B-B14F-4D97-AF65-F5344CB8AC3E}">
        <p14:creationId xmlns:p14="http://schemas.microsoft.com/office/powerpoint/2010/main" val="1944837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D0E036-A0EF-40EA-AC2B-818A5F8CFC1C}" type="datetimeFigureOut">
              <a:rPr lang="en-US" smtClean="0"/>
              <a:pPr/>
              <a:t>10/31/2022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936D52-512B-47DE-BC94-6C88A56CE986}" type="slidenum">
              <a:rPr lang="en-US" smtClean="0"/>
              <a:pPr/>
              <a:t>‹#›</a:t>
            </a:fld>
            <a:endParaRPr lang="en-US"/>
          </a:p>
        </p:txBody>
      </p:sp>
    </p:spTree>
    <p:extLst>
      <p:ext uri="{BB962C8B-B14F-4D97-AF65-F5344CB8AC3E}">
        <p14:creationId xmlns:p14="http://schemas.microsoft.com/office/powerpoint/2010/main" val="1340996986"/>
      </p:ext>
    </p:extLst>
  </p:cSld>
  <p:clrMap bg1="lt1" tx1="dk1" bg2="lt2" tx2="dk2" accent1="accent1" accent2="accent2" accent3="accent3" accent4="accent4" accent5="accent5" accent6="accent6" hlink="hlink" folHlink="folHlink"/>
  <p:notesStyle>
    <a:lvl1pPr marL="0" algn="l" defTabSz="961844" rtl="0" eaLnBrk="1" latinLnBrk="0" hangingPunct="1">
      <a:defRPr sz="1300" kern="1200">
        <a:solidFill>
          <a:schemeClr val="tx1"/>
        </a:solidFill>
        <a:latin typeface="+mn-lt"/>
        <a:ea typeface="+mn-ea"/>
        <a:cs typeface="+mn-cs"/>
      </a:defRPr>
    </a:lvl1pPr>
    <a:lvl2pPr marL="480923" algn="l" defTabSz="961844" rtl="0" eaLnBrk="1" latinLnBrk="0" hangingPunct="1">
      <a:defRPr sz="1300" kern="1200">
        <a:solidFill>
          <a:schemeClr val="tx1"/>
        </a:solidFill>
        <a:latin typeface="+mn-lt"/>
        <a:ea typeface="+mn-ea"/>
        <a:cs typeface="+mn-cs"/>
      </a:defRPr>
    </a:lvl2pPr>
    <a:lvl3pPr marL="961844" algn="l" defTabSz="961844" rtl="0" eaLnBrk="1" latinLnBrk="0" hangingPunct="1">
      <a:defRPr sz="1300" kern="1200">
        <a:solidFill>
          <a:schemeClr val="tx1"/>
        </a:solidFill>
        <a:latin typeface="+mn-lt"/>
        <a:ea typeface="+mn-ea"/>
        <a:cs typeface="+mn-cs"/>
      </a:defRPr>
    </a:lvl3pPr>
    <a:lvl4pPr marL="1442769" algn="l" defTabSz="961844" rtl="0" eaLnBrk="1" latinLnBrk="0" hangingPunct="1">
      <a:defRPr sz="1300" kern="1200">
        <a:solidFill>
          <a:schemeClr val="tx1"/>
        </a:solidFill>
        <a:latin typeface="+mn-lt"/>
        <a:ea typeface="+mn-ea"/>
        <a:cs typeface="+mn-cs"/>
      </a:defRPr>
    </a:lvl4pPr>
    <a:lvl5pPr marL="1923691" algn="l" defTabSz="961844" rtl="0" eaLnBrk="1" latinLnBrk="0" hangingPunct="1">
      <a:defRPr sz="1300" kern="1200">
        <a:solidFill>
          <a:schemeClr val="tx1"/>
        </a:solidFill>
        <a:latin typeface="+mn-lt"/>
        <a:ea typeface="+mn-ea"/>
        <a:cs typeface="+mn-cs"/>
      </a:defRPr>
    </a:lvl5pPr>
    <a:lvl6pPr marL="2404613" algn="l" defTabSz="961844" rtl="0" eaLnBrk="1" latinLnBrk="0" hangingPunct="1">
      <a:defRPr sz="1300" kern="1200">
        <a:solidFill>
          <a:schemeClr val="tx1"/>
        </a:solidFill>
        <a:latin typeface="+mn-lt"/>
        <a:ea typeface="+mn-ea"/>
        <a:cs typeface="+mn-cs"/>
      </a:defRPr>
    </a:lvl6pPr>
    <a:lvl7pPr marL="2885535" algn="l" defTabSz="961844" rtl="0" eaLnBrk="1" latinLnBrk="0" hangingPunct="1">
      <a:defRPr sz="1300" kern="1200">
        <a:solidFill>
          <a:schemeClr val="tx1"/>
        </a:solidFill>
        <a:latin typeface="+mn-lt"/>
        <a:ea typeface="+mn-ea"/>
        <a:cs typeface="+mn-cs"/>
      </a:defRPr>
    </a:lvl7pPr>
    <a:lvl8pPr marL="3366458" algn="l" defTabSz="961844" rtl="0" eaLnBrk="1" latinLnBrk="0" hangingPunct="1">
      <a:defRPr sz="1300" kern="1200">
        <a:solidFill>
          <a:schemeClr val="tx1"/>
        </a:solidFill>
        <a:latin typeface="+mn-lt"/>
        <a:ea typeface="+mn-ea"/>
        <a:cs typeface="+mn-cs"/>
      </a:defRPr>
    </a:lvl8pPr>
    <a:lvl9pPr marL="3847378" algn="l" defTabSz="961844"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61844" rtl="0" eaLnBrk="1" fontAlgn="auto" latinLnBrk="0" hangingPunct="1">
              <a:lnSpc>
                <a:spcPct val="100000"/>
              </a:lnSpc>
              <a:spcBef>
                <a:spcPts val="0"/>
              </a:spcBef>
              <a:spcAft>
                <a:spcPts val="0"/>
              </a:spcAft>
              <a:buClrTx/>
              <a:buSzTx/>
              <a:buFontTx/>
              <a:buNone/>
              <a:tabLst/>
              <a:defRPr/>
            </a:pPr>
            <a:fld id="{9C936D52-512B-47DE-BC94-6C88A56CE98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61844"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3540509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2.vml"/><Relationship Id="rId5" Type="http://schemas.openxmlformats.org/officeDocument/2006/relationships/image" Target="../media/image1.emf"/><Relationship Id="rId4" Type="http://schemas.openxmlformats.org/officeDocument/2006/relationships/oleObject" Target="../embeddings/oleObject2.bin"/></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vmlDrawing" Target="../drawings/vmlDrawing3.vml"/><Relationship Id="rId5" Type="http://schemas.openxmlformats.org/officeDocument/2006/relationships/image" Target="../media/image1.emf"/><Relationship Id="rId4" Type="http://schemas.openxmlformats.org/officeDocument/2006/relationships/oleObject" Target="../embeddings/oleObject3.bin"/></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Section Aqua">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2"/>
            </p:custDataLst>
          </p:nvPr>
        </p:nvGraphicFramePr>
        <p:xfrm>
          <a:off x="2117" y="1589"/>
          <a:ext cx="2116" cy="1587"/>
        </p:xfrm>
        <a:graphic>
          <a:graphicData uri="http://schemas.openxmlformats.org/presentationml/2006/ole">
            <mc:AlternateContent xmlns:mc="http://schemas.openxmlformats.org/markup-compatibility/2006">
              <mc:Choice xmlns:v="urn:schemas-microsoft-com:vml" Requires="v">
                <p:oleObj spid="_x0000_s2061" name="think-cell Slide" r:id="rId4" imgW="6350000" imgH="6350000" progId="">
                  <p:embed/>
                </p:oleObj>
              </mc:Choice>
              <mc:Fallback>
                <p:oleObj name="think-cell Slide" r:id="rId4" imgW="6350000" imgH="6350000" progId="">
                  <p:embed/>
                  <p:pic>
                    <p:nvPicPr>
                      <p:cNvPr id="8" name="Object 7"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17" y="1589"/>
                        <a:ext cx="2116" cy="1587"/>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3"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4" name="Title Placeholder 1"/>
          <p:cNvSpPr>
            <a:spLocks noGrp="1"/>
          </p:cNvSpPr>
          <p:nvPr>
            <p:ph type="title"/>
          </p:nvPr>
        </p:nvSpPr>
        <p:spPr bwMode="gray">
          <a:xfrm>
            <a:off x="270000" y="270000"/>
            <a:ext cx="12413343" cy="285585"/>
          </a:xfrm>
          <a:prstGeom prst="rect">
            <a:avLst/>
          </a:prstGeom>
          <a:ln>
            <a:noFill/>
          </a:ln>
        </p:spPr>
        <p:txBody>
          <a:bodyPr vert="horz" wrap="none" lIns="0" tIns="0" rIns="0" bIns="0" rtlCol="0" anchor="ctr">
            <a:noAutofit/>
          </a:bodyPr>
          <a:lstStyle/>
          <a:p>
            <a:r>
              <a:rPr lang="en-US" dirty="0"/>
              <a:t>HEADER CANNOT RUN OVER MORE THAN ONE LINE</a:t>
            </a:r>
          </a:p>
        </p:txBody>
      </p:sp>
      <p:sp>
        <p:nvSpPr>
          <p:cNvPr id="6"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549281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ase_study_1">
    <p:spTree>
      <p:nvGrpSpPr>
        <p:cNvPr id="1" name=""/>
        <p:cNvGrpSpPr/>
        <p:nvPr/>
      </p:nvGrpSpPr>
      <p:grpSpPr>
        <a:xfrm>
          <a:off x="0" y="0"/>
          <a:ext cx="0" cy="0"/>
          <a:chOff x="0" y="0"/>
          <a:chExt cx="0" cy="0"/>
        </a:xfrm>
      </p:grpSpPr>
      <p:sp>
        <p:nvSpPr>
          <p:cNvPr id="11" name="Picture Placeholder 10"/>
          <p:cNvSpPr>
            <a:spLocks noGrp="1"/>
          </p:cNvSpPr>
          <p:nvPr>
            <p:ph type="pic" sz="quarter" idx="10"/>
          </p:nvPr>
        </p:nvSpPr>
        <p:spPr>
          <a:xfrm>
            <a:off x="5059399" y="1771743"/>
            <a:ext cx="7943744" cy="3652807"/>
          </a:xfrm>
          <a:prstGeom prst="rect">
            <a:avLst/>
          </a:prstGeom>
          <a:solidFill>
            <a:srgbClr val="CAC8C8"/>
          </a:solidFill>
          <a:ln>
            <a:noFill/>
          </a:ln>
          <a:effectLst/>
        </p:spPr>
        <p:txBody>
          <a:bodyPr vert="horz"/>
          <a:lstStyle>
            <a:lvl1pPr>
              <a:defRPr>
                <a:solidFill>
                  <a:schemeClr val="bg1"/>
                </a:solidFill>
              </a:defRPr>
            </a:lvl1pPr>
          </a:lstStyle>
          <a:p>
            <a:endParaRPr lang="en-US" dirty="0"/>
          </a:p>
          <a:p>
            <a:endParaRPr lang="en-US" dirty="0"/>
          </a:p>
          <a:p>
            <a:endParaRPr lang="en-US" dirty="0"/>
          </a:p>
          <a:p>
            <a:endParaRPr lang="en-US" dirty="0"/>
          </a:p>
          <a:p>
            <a:r>
              <a:rPr lang="en-US" dirty="0"/>
              <a:t>		Insert picture here</a:t>
            </a:r>
          </a:p>
        </p:txBody>
      </p:sp>
      <p:graphicFrame>
        <p:nvGraphicFramePr>
          <p:cNvPr id="8" name="Object 7" hidden="1"/>
          <p:cNvGraphicFramePr>
            <a:graphicFrameLocks noChangeAspect="1"/>
          </p:cNvGraphicFramePr>
          <p:nvPr>
            <p:custDataLst>
              <p:tags r:id="rId2"/>
            </p:custDataLst>
          </p:nvPr>
        </p:nvGraphicFramePr>
        <p:xfrm>
          <a:off x="2117" y="1589"/>
          <a:ext cx="2116" cy="1587"/>
        </p:xfrm>
        <a:graphic>
          <a:graphicData uri="http://schemas.openxmlformats.org/presentationml/2006/ole">
            <mc:AlternateContent xmlns:mc="http://schemas.openxmlformats.org/markup-compatibility/2006">
              <mc:Choice xmlns:v="urn:schemas-microsoft-com:vml" Requires="v">
                <p:oleObj spid="_x0000_s3085" name="think-cell Slide" r:id="rId4" imgW="6350000" imgH="6350000" progId="">
                  <p:embed/>
                </p:oleObj>
              </mc:Choice>
              <mc:Fallback>
                <p:oleObj name="think-cell Slide" r:id="rId4" imgW="6350000" imgH="6350000" progId="">
                  <p:embed/>
                  <p:pic>
                    <p:nvPicPr>
                      <p:cNvPr id="8" name="Object 7"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17" y="1589"/>
                        <a:ext cx="2116"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Title 3"/>
          <p:cNvSpPr>
            <a:spLocks noGrp="1"/>
          </p:cNvSpPr>
          <p:nvPr>
            <p:ph type="title" hasCustomPrompt="1"/>
          </p:nvPr>
        </p:nvSpPr>
        <p:spPr>
          <a:xfrm>
            <a:off x="351316" y="344821"/>
            <a:ext cx="12413343" cy="409568"/>
          </a:xfrm>
        </p:spPr>
        <p:txBody>
          <a:bodyPr/>
          <a:lstStyle>
            <a:lvl1pPr>
              <a:defRPr baseline="0"/>
            </a:lvl1pPr>
          </a:lstStyle>
          <a:p>
            <a:r>
              <a:rPr lang="en-GB" dirty="0"/>
              <a:t>Insert brand name here</a:t>
            </a:r>
            <a:endParaRPr lang="en-US" dirty="0"/>
          </a:p>
        </p:txBody>
      </p:sp>
      <p:sp>
        <p:nvSpPr>
          <p:cNvPr id="13" name="Text Placeholder 12"/>
          <p:cNvSpPr>
            <a:spLocks noGrp="1"/>
          </p:cNvSpPr>
          <p:nvPr>
            <p:ph type="body" sz="quarter" idx="11" hasCustomPrompt="1"/>
          </p:nvPr>
        </p:nvSpPr>
        <p:spPr>
          <a:xfrm>
            <a:off x="334486" y="771890"/>
            <a:ext cx="12439452" cy="237225"/>
          </a:xfrm>
          <a:prstGeom prst="rect">
            <a:avLst/>
          </a:prstGeom>
        </p:spPr>
        <p:txBody>
          <a:bodyPr vert="horz" lIns="36000" tIns="0"/>
          <a:lstStyle>
            <a:lvl1pPr>
              <a:defRPr sz="1400" baseline="0">
                <a:solidFill>
                  <a:schemeClr val="accent6"/>
                </a:solidFill>
              </a:defRPr>
            </a:lvl1pPr>
          </a:lstStyle>
          <a:p>
            <a:pPr lvl="0"/>
            <a:r>
              <a:rPr lang="en-GB" dirty="0"/>
              <a:t>Insert campaign title here</a:t>
            </a:r>
          </a:p>
        </p:txBody>
      </p:sp>
      <p:sp>
        <p:nvSpPr>
          <p:cNvPr id="15" name="Picture Placeholder 14"/>
          <p:cNvSpPr>
            <a:spLocks noGrp="1"/>
          </p:cNvSpPr>
          <p:nvPr>
            <p:ph type="pic" sz="quarter" idx="12" hasCustomPrompt="1"/>
          </p:nvPr>
        </p:nvSpPr>
        <p:spPr>
          <a:xfrm>
            <a:off x="2237670" y="6915151"/>
            <a:ext cx="2006916" cy="517525"/>
          </a:xfrm>
          <a:prstGeom prst="rect">
            <a:avLst/>
          </a:prstGeom>
        </p:spPr>
        <p:txBody>
          <a:bodyPr vert="horz"/>
          <a:lstStyle>
            <a:lvl1pPr>
              <a:defRPr>
                <a:solidFill>
                  <a:srgbClr val="8A8A8D"/>
                </a:solidFill>
              </a:defRPr>
            </a:lvl1pPr>
          </a:lstStyle>
          <a:p>
            <a:r>
              <a:rPr lang="en-US" dirty="0"/>
              <a:t>Logo here</a:t>
            </a:r>
          </a:p>
        </p:txBody>
      </p:sp>
      <p:sp>
        <p:nvSpPr>
          <p:cNvPr id="27" name="Text Placeholder 26"/>
          <p:cNvSpPr>
            <a:spLocks noGrp="1"/>
          </p:cNvSpPr>
          <p:nvPr>
            <p:ph type="body" sz="quarter" idx="16" hasCustomPrompt="1"/>
          </p:nvPr>
        </p:nvSpPr>
        <p:spPr>
          <a:xfrm>
            <a:off x="355657" y="2096146"/>
            <a:ext cx="4077342" cy="1817688"/>
          </a:xfrm>
          <a:prstGeom prst="rect">
            <a:avLst/>
          </a:prstGeom>
        </p:spPr>
        <p:txBody>
          <a:bodyPr vert="horz" lIns="36000" tIns="0"/>
          <a:lstStyle>
            <a:lvl1pPr>
              <a:defRPr sz="1000" b="0" baseline="0">
                <a:solidFill>
                  <a:srgbClr val="000000"/>
                </a:solidFill>
                <a:latin typeface="Arial"/>
                <a:cs typeface="Arial"/>
              </a:defRPr>
            </a:lvl1pPr>
            <a:lvl2pPr>
              <a:defRPr sz="1100">
                <a:solidFill>
                  <a:srgbClr val="000000"/>
                </a:solidFill>
                <a:latin typeface="Arial"/>
                <a:cs typeface="Arial"/>
              </a:defRPr>
            </a:lvl2pPr>
            <a:lvl3pPr>
              <a:defRPr sz="1100">
                <a:solidFill>
                  <a:srgbClr val="000000"/>
                </a:solidFill>
                <a:latin typeface="Arial"/>
                <a:cs typeface="Arial"/>
              </a:defRPr>
            </a:lvl3pPr>
            <a:lvl4pPr>
              <a:defRPr sz="1100">
                <a:solidFill>
                  <a:srgbClr val="000000"/>
                </a:solidFill>
                <a:latin typeface="Arial"/>
                <a:cs typeface="Arial"/>
              </a:defRPr>
            </a:lvl4pPr>
            <a:lvl5pPr>
              <a:defRPr sz="1100">
                <a:solidFill>
                  <a:srgbClr val="000000"/>
                </a:solidFill>
                <a:latin typeface="Arial"/>
                <a:cs typeface="Arial"/>
              </a:defRPr>
            </a:lvl5pPr>
          </a:lstStyle>
          <a:p>
            <a:pPr lvl="0"/>
            <a:r>
              <a:rPr lang="en-US" b="0" dirty="0"/>
              <a:t>Insert text here</a:t>
            </a:r>
            <a:endParaRPr lang="en-US" dirty="0"/>
          </a:p>
        </p:txBody>
      </p:sp>
      <p:sp>
        <p:nvSpPr>
          <p:cNvPr id="28" name="Text Placeholder 26"/>
          <p:cNvSpPr>
            <a:spLocks noGrp="1"/>
          </p:cNvSpPr>
          <p:nvPr>
            <p:ph type="body" sz="quarter" idx="17" hasCustomPrompt="1"/>
          </p:nvPr>
        </p:nvSpPr>
        <p:spPr>
          <a:xfrm>
            <a:off x="355657" y="4385300"/>
            <a:ext cx="4077342" cy="1817688"/>
          </a:xfrm>
          <a:prstGeom prst="rect">
            <a:avLst/>
          </a:prstGeom>
        </p:spPr>
        <p:txBody>
          <a:bodyPr vert="horz" lIns="36000" tIns="0"/>
          <a:lstStyle>
            <a:lvl1pPr>
              <a:defRPr sz="1000" b="0" baseline="0">
                <a:solidFill>
                  <a:srgbClr val="000000"/>
                </a:solidFill>
                <a:latin typeface="Arial"/>
                <a:cs typeface="Arial"/>
              </a:defRPr>
            </a:lvl1pPr>
            <a:lvl2pPr>
              <a:defRPr sz="1100">
                <a:solidFill>
                  <a:srgbClr val="000000"/>
                </a:solidFill>
                <a:latin typeface="Arial"/>
                <a:cs typeface="Arial"/>
              </a:defRPr>
            </a:lvl2pPr>
            <a:lvl3pPr>
              <a:defRPr sz="1100">
                <a:solidFill>
                  <a:srgbClr val="000000"/>
                </a:solidFill>
                <a:latin typeface="Arial"/>
                <a:cs typeface="Arial"/>
              </a:defRPr>
            </a:lvl3pPr>
            <a:lvl4pPr>
              <a:defRPr sz="1100">
                <a:solidFill>
                  <a:srgbClr val="000000"/>
                </a:solidFill>
                <a:latin typeface="Arial"/>
                <a:cs typeface="Arial"/>
              </a:defRPr>
            </a:lvl4pPr>
            <a:lvl5pPr>
              <a:defRPr sz="1100">
                <a:solidFill>
                  <a:srgbClr val="000000"/>
                </a:solidFill>
                <a:latin typeface="Arial"/>
                <a:cs typeface="Arial"/>
              </a:defRPr>
            </a:lvl5pPr>
          </a:lstStyle>
          <a:p>
            <a:pPr lvl="0"/>
            <a:r>
              <a:rPr lang="en-US" b="0" dirty="0"/>
              <a:t>Insert text here</a:t>
            </a:r>
            <a:endParaRPr lang="en-US" dirty="0"/>
          </a:p>
        </p:txBody>
      </p:sp>
      <p:sp>
        <p:nvSpPr>
          <p:cNvPr id="30" name="Text Placeholder 29"/>
          <p:cNvSpPr>
            <a:spLocks noGrp="1"/>
          </p:cNvSpPr>
          <p:nvPr>
            <p:ph type="body" sz="quarter" idx="18" hasCustomPrompt="1"/>
          </p:nvPr>
        </p:nvSpPr>
        <p:spPr>
          <a:xfrm>
            <a:off x="355921" y="1803813"/>
            <a:ext cx="4096396" cy="256620"/>
          </a:xfrm>
          <a:prstGeom prst="rect">
            <a:avLst/>
          </a:prstGeom>
        </p:spPr>
        <p:txBody>
          <a:bodyPr vert="horz" lIns="36000"/>
          <a:lstStyle>
            <a:lvl1pPr>
              <a:defRPr sz="1400" baseline="0">
                <a:solidFill>
                  <a:srgbClr val="000000"/>
                </a:solidFill>
              </a:defRPr>
            </a:lvl1pPr>
          </a:lstStyle>
          <a:p>
            <a:pPr lvl="0"/>
            <a:r>
              <a:rPr lang="en-US" dirty="0"/>
              <a:t>Write ‘Background’ here</a:t>
            </a:r>
          </a:p>
        </p:txBody>
      </p:sp>
      <p:sp>
        <p:nvSpPr>
          <p:cNvPr id="31" name="Text Placeholder 29"/>
          <p:cNvSpPr>
            <a:spLocks noGrp="1"/>
          </p:cNvSpPr>
          <p:nvPr>
            <p:ph type="body" sz="quarter" idx="19" hasCustomPrompt="1"/>
          </p:nvPr>
        </p:nvSpPr>
        <p:spPr>
          <a:xfrm>
            <a:off x="355921" y="4108646"/>
            <a:ext cx="4096396" cy="256620"/>
          </a:xfrm>
          <a:prstGeom prst="rect">
            <a:avLst/>
          </a:prstGeom>
        </p:spPr>
        <p:txBody>
          <a:bodyPr vert="horz" lIns="36000"/>
          <a:lstStyle>
            <a:lvl1pPr>
              <a:defRPr sz="1400">
                <a:solidFill>
                  <a:srgbClr val="000000"/>
                </a:solidFill>
              </a:defRPr>
            </a:lvl1pPr>
          </a:lstStyle>
          <a:p>
            <a:pPr lvl="0"/>
            <a:r>
              <a:rPr lang="en-US" dirty="0"/>
              <a:t>Write ‘Idea’ here</a:t>
            </a:r>
          </a:p>
        </p:txBody>
      </p:sp>
      <p:sp>
        <p:nvSpPr>
          <p:cNvPr id="35" name="Text Placeholder 34"/>
          <p:cNvSpPr>
            <a:spLocks noGrp="1"/>
          </p:cNvSpPr>
          <p:nvPr>
            <p:ph type="body" sz="quarter" idx="20" hasCustomPrompt="1"/>
          </p:nvPr>
        </p:nvSpPr>
        <p:spPr>
          <a:xfrm>
            <a:off x="6986100" y="5635626"/>
            <a:ext cx="5927600" cy="747713"/>
          </a:xfrm>
          <a:prstGeom prst="rect">
            <a:avLst/>
          </a:prstGeom>
        </p:spPr>
        <p:txBody>
          <a:bodyPr vert="horz"/>
          <a:lstStyle>
            <a:lvl1pPr algn="r">
              <a:defRPr baseline="0">
                <a:solidFill>
                  <a:srgbClr val="FFFFFF"/>
                </a:solidFill>
              </a:defRPr>
            </a:lvl1pPr>
          </a:lstStyle>
          <a:p>
            <a:pPr lvl="0"/>
            <a:r>
              <a:rPr lang="en-US" dirty="0"/>
              <a:t>Insert quote here – can run to two lines</a:t>
            </a:r>
          </a:p>
        </p:txBody>
      </p:sp>
    </p:spTree>
    <p:extLst>
      <p:ext uri="{BB962C8B-B14F-4D97-AF65-F5344CB8AC3E}">
        <p14:creationId xmlns:p14="http://schemas.microsoft.com/office/powerpoint/2010/main" val="3512891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heme" Target="../theme/theme1.xm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oleObject" Target="../embeddings/oleObject1.bin"/><Relationship Id="rId5" Type="http://schemas.openxmlformats.org/officeDocument/2006/relationships/tags" Target="../tags/tag2.xml"/><Relationship Id="rId4" Type="http://schemas.openxmlformats.org/officeDocument/2006/relationships/vmlDrawing" Target="../drawings/vmlDrawing1.v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ltGray">
      <p:bgPr>
        <a:solidFill>
          <a:srgbClr val="FFFFFF"/>
        </a:solidFill>
        <a:effectLst/>
      </p:bgPr>
    </p:bg>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5"/>
            </p:custDataLst>
          </p:nvPr>
        </p:nvGraphicFramePr>
        <p:xfrm>
          <a:off x="2152" y="1751"/>
          <a:ext cx="2154" cy="1750"/>
        </p:xfrm>
        <a:graphic>
          <a:graphicData uri="http://schemas.openxmlformats.org/presentationml/2006/ole">
            <mc:AlternateContent xmlns:mc="http://schemas.openxmlformats.org/markup-compatibility/2006">
              <mc:Choice xmlns:v="urn:schemas-microsoft-com:vml" Requires="v">
                <p:oleObj spid="_x0000_s1037" name="think-cell Slide" r:id="rId6" imgW="6350000" imgH="6350000" progId="">
                  <p:embed/>
                </p:oleObj>
              </mc:Choice>
              <mc:Fallback>
                <p:oleObj name="think-cell Slide" r:id="rId6" imgW="6350000" imgH="6350000" progId="">
                  <p:embed/>
                  <p:pic>
                    <p:nvPicPr>
                      <p:cNvPr id="8" name="Object 7" hidden="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52" y="1751"/>
                        <a:ext cx="2154" cy="17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2" name="Title Placeholder 1"/>
          <p:cNvSpPr>
            <a:spLocks noGrp="1"/>
          </p:cNvSpPr>
          <p:nvPr>
            <p:ph type="title"/>
          </p:nvPr>
        </p:nvSpPr>
        <p:spPr bwMode="gray">
          <a:xfrm>
            <a:off x="270000" y="270000"/>
            <a:ext cx="12413343" cy="285585"/>
          </a:xfrm>
          <a:prstGeom prst="rect">
            <a:avLst/>
          </a:prstGeom>
          <a:ln>
            <a:noFill/>
          </a:ln>
        </p:spPr>
        <p:txBody>
          <a:bodyPr vert="horz" wrap="none" lIns="0" tIns="0" rIns="0" bIns="0" rtlCol="0" anchor="ctr">
            <a:noAutofit/>
          </a:bodyPr>
          <a:lstStyle/>
          <a:p>
            <a:r>
              <a:rPr lang="en-US" dirty="0"/>
              <a:t>HEADER CANNOT RUN OVER MORE THAN ONE LINE</a:t>
            </a:r>
          </a:p>
        </p:txBody>
      </p:sp>
      <p:cxnSp>
        <p:nvCxnSpPr>
          <p:cNvPr id="7" name="Straight Connector 6"/>
          <p:cNvCxnSpPr/>
          <p:nvPr userDrawn="1"/>
        </p:nvCxnSpPr>
        <p:spPr bwMode="gray">
          <a:xfrm>
            <a:off x="0" y="7069863"/>
            <a:ext cx="13442950" cy="0"/>
          </a:xfrm>
          <a:prstGeom prst="line">
            <a:avLst/>
          </a:prstGeom>
          <a:ln w="6350">
            <a:solidFill>
              <a:schemeClr val="accent5"/>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149350" y="7168845"/>
            <a:ext cx="931586" cy="323837"/>
          </a:xfrm>
          <a:prstGeom prst="rect">
            <a:avLst/>
          </a:prstGeom>
        </p:spPr>
      </p:pic>
    </p:spTree>
    <p:extLst>
      <p:ext uri="{BB962C8B-B14F-4D97-AF65-F5344CB8AC3E}">
        <p14:creationId xmlns:p14="http://schemas.microsoft.com/office/powerpoint/2010/main" val="2331535641"/>
      </p:ext>
    </p:extLst>
  </p:cSld>
  <p:clrMap bg1="lt1" tx1="dk1" bg2="lt2" tx2="dk2" accent1="accent1" accent2="accent2" accent3="accent3" accent4="accent4" accent5="accent5" accent6="accent6" hlink="hlink" folHlink="folHlink"/>
  <p:sldLayoutIdLst>
    <p:sldLayoutId id="2147484056" r:id="rId1"/>
    <p:sldLayoutId id="2147484057" r:id="rId2"/>
  </p:sldLayoutIdLst>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xStyles>
    <p:titleStyle>
      <a:lvl1pPr algn="l" defTabSz="961844" rtl="0" eaLnBrk="1" latinLnBrk="0" hangingPunct="1">
        <a:spcBef>
          <a:spcPct val="0"/>
        </a:spcBef>
        <a:buNone/>
        <a:defRPr sz="2800" b="0" kern="1200" cap="all" spc="0">
          <a:ln w="22225">
            <a:noFill/>
            <a:prstDash val="solid"/>
          </a:ln>
          <a:solidFill>
            <a:srgbClr val="000000"/>
          </a:solidFill>
          <a:effectLst/>
          <a:latin typeface="+mj-lt"/>
          <a:ea typeface="+mj-ea"/>
          <a:cs typeface="+mj-cs"/>
        </a:defRPr>
      </a:lvl1pPr>
    </p:titleStyle>
    <p:bodyStyle>
      <a:lvl1pPr marL="0" indent="0" algn="l" defTabSz="961844" rtl="0" eaLnBrk="1" latinLnBrk="0" hangingPunct="1">
        <a:lnSpc>
          <a:spcPts val="1900"/>
        </a:lnSpc>
        <a:spcBef>
          <a:spcPts val="0"/>
        </a:spcBef>
        <a:buClr>
          <a:srgbClr val="FFFFFF"/>
        </a:buClr>
        <a:buSzPct val="100000"/>
        <a:buFont typeface="Arial"/>
        <a:buNone/>
        <a:defRPr sz="1800" b="1" kern="1200">
          <a:solidFill>
            <a:schemeClr val="tx2"/>
          </a:solidFill>
          <a:latin typeface="+mn-lt"/>
          <a:ea typeface="+mn-ea"/>
          <a:cs typeface="+mn-cs"/>
        </a:defRPr>
      </a:lvl1pPr>
      <a:lvl2pPr marL="0" indent="0" algn="l" defTabSz="961844" rtl="0" eaLnBrk="1" latinLnBrk="0" hangingPunct="1">
        <a:lnSpc>
          <a:spcPts val="19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ts val="15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ts val="1600"/>
        </a:lnSpc>
        <a:spcBef>
          <a:spcPts val="0"/>
        </a:spcBef>
        <a:buClr>
          <a:srgbClr val="FFFFFF"/>
        </a:buClr>
        <a:buSzPct val="100000"/>
        <a:buFont typeface="Arial"/>
        <a:buNone/>
        <a:tabLst/>
        <a:defRPr sz="1400" b="0" kern="1200">
          <a:solidFill>
            <a:srgbClr val="000000"/>
          </a:solidFill>
          <a:latin typeface="+mn-lt"/>
          <a:ea typeface="+mn-ea"/>
          <a:cs typeface="+mn-cs"/>
        </a:defRPr>
      </a:lvl4pPr>
      <a:lvl5pPr marL="0" indent="0" algn="l" defTabSz="961844" rtl="0" eaLnBrk="1" latinLnBrk="0" hangingPunct="1">
        <a:lnSpc>
          <a:spcPts val="11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p:bodyStyle>
    <p:otherStyle>
      <a:defPPr>
        <a:defRPr lang="en-US"/>
      </a:defPPr>
      <a:lvl1pPr marL="0" algn="l" defTabSz="961844" rtl="0" eaLnBrk="1" latinLnBrk="0" hangingPunct="1">
        <a:defRPr sz="1900" kern="1200">
          <a:solidFill>
            <a:schemeClr val="tx1"/>
          </a:solidFill>
          <a:latin typeface="+mn-lt"/>
          <a:ea typeface="+mn-ea"/>
          <a:cs typeface="+mn-cs"/>
        </a:defRPr>
      </a:lvl1pPr>
      <a:lvl2pPr marL="480923" algn="l" defTabSz="961844" rtl="0" eaLnBrk="1" latinLnBrk="0" hangingPunct="1">
        <a:defRPr sz="1900" kern="1200">
          <a:solidFill>
            <a:schemeClr val="tx1"/>
          </a:solidFill>
          <a:latin typeface="+mn-lt"/>
          <a:ea typeface="+mn-ea"/>
          <a:cs typeface="+mn-cs"/>
        </a:defRPr>
      </a:lvl2pPr>
      <a:lvl3pPr marL="961844" algn="l" defTabSz="961844" rtl="0" eaLnBrk="1" latinLnBrk="0" hangingPunct="1">
        <a:defRPr sz="1900" kern="1200">
          <a:solidFill>
            <a:schemeClr val="tx1"/>
          </a:solidFill>
          <a:latin typeface="+mn-lt"/>
          <a:ea typeface="+mn-ea"/>
          <a:cs typeface="+mn-cs"/>
        </a:defRPr>
      </a:lvl3pPr>
      <a:lvl4pPr marL="1442769" algn="l" defTabSz="961844" rtl="0" eaLnBrk="1" latinLnBrk="0" hangingPunct="1">
        <a:defRPr sz="1900" kern="1200">
          <a:solidFill>
            <a:schemeClr val="tx1"/>
          </a:solidFill>
          <a:latin typeface="+mn-lt"/>
          <a:ea typeface="+mn-ea"/>
          <a:cs typeface="+mn-cs"/>
        </a:defRPr>
      </a:lvl4pPr>
      <a:lvl5pPr marL="1923691" algn="l" defTabSz="961844" rtl="0" eaLnBrk="1" latinLnBrk="0" hangingPunct="1">
        <a:defRPr sz="1900" kern="1200">
          <a:solidFill>
            <a:schemeClr val="tx1"/>
          </a:solidFill>
          <a:latin typeface="+mn-lt"/>
          <a:ea typeface="+mn-ea"/>
          <a:cs typeface="+mn-cs"/>
        </a:defRPr>
      </a:lvl5pPr>
      <a:lvl6pPr marL="2404613" algn="l" defTabSz="961844" rtl="0" eaLnBrk="1" latinLnBrk="0" hangingPunct="1">
        <a:defRPr sz="1900" kern="1200">
          <a:solidFill>
            <a:schemeClr val="tx1"/>
          </a:solidFill>
          <a:latin typeface="+mn-lt"/>
          <a:ea typeface="+mn-ea"/>
          <a:cs typeface="+mn-cs"/>
        </a:defRPr>
      </a:lvl6pPr>
      <a:lvl7pPr marL="2885535" algn="l" defTabSz="961844" rtl="0" eaLnBrk="1" latinLnBrk="0" hangingPunct="1">
        <a:defRPr sz="1900" kern="1200">
          <a:solidFill>
            <a:schemeClr val="tx1"/>
          </a:solidFill>
          <a:latin typeface="+mn-lt"/>
          <a:ea typeface="+mn-ea"/>
          <a:cs typeface="+mn-cs"/>
        </a:defRPr>
      </a:lvl7pPr>
      <a:lvl8pPr marL="3366458" algn="l" defTabSz="961844" rtl="0" eaLnBrk="1" latinLnBrk="0" hangingPunct="1">
        <a:defRPr sz="1900" kern="1200">
          <a:solidFill>
            <a:schemeClr val="tx1"/>
          </a:solidFill>
          <a:latin typeface="+mn-lt"/>
          <a:ea typeface="+mn-ea"/>
          <a:cs typeface="+mn-cs"/>
        </a:defRPr>
      </a:lvl8pPr>
      <a:lvl9pPr marL="3847378" algn="l" defTabSz="961844"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3.jpg"/><Relationship Id="rId2" Type="http://schemas.openxmlformats.org/officeDocument/2006/relationships/tags" Target="../tags/tag5.xml"/><Relationship Id="rId1" Type="http://schemas.openxmlformats.org/officeDocument/2006/relationships/vmlDrawing" Target="../drawings/vmlDrawing4.vml"/><Relationship Id="rId6" Type="http://schemas.openxmlformats.org/officeDocument/2006/relationships/image" Target="../media/image1.emf"/><Relationship Id="rId5" Type="http://schemas.openxmlformats.org/officeDocument/2006/relationships/oleObject" Target="../embeddings/oleObject4.bin"/><Relationship Id="rId4"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55220" y="262676"/>
            <a:ext cx="9308541" cy="409568"/>
          </a:xfrm>
        </p:spPr>
        <p:txBody>
          <a:bodyPr/>
          <a:lstStyle/>
          <a:p>
            <a:r>
              <a:rPr lang="en-GB" dirty="0"/>
              <a:t>MIND</a:t>
            </a:r>
          </a:p>
        </p:txBody>
      </p:sp>
      <p:sp>
        <p:nvSpPr>
          <p:cNvPr id="8" name="Text Placeholder 7"/>
          <p:cNvSpPr>
            <a:spLocks noGrp="1"/>
          </p:cNvSpPr>
          <p:nvPr>
            <p:ph type="body" sz="quarter" idx="11"/>
          </p:nvPr>
        </p:nvSpPr>
        <p:spPr>
          <a:xfrm>
            <a:off x="235641" y="663923"/>
            <a:ext cx="9328120" cy="237225"/>
          </a:xfrm>
          <a:ln>
            <a:noFill/>
          </a:ln>
        </p:spPr>
        <p:txBody>
          <a:bodyPr/>
          <a:lstStyle/>
          <a:p>
            <a:r>
              <a:rPr lang="en-GB" dirty="0"/>
              <a:t>Connecting Mind and its services with those who need it most</a:t>
            </a:r>
          </a:p>
        </p:txBody>
      </p:sp>
      <p:sp>
        <p:nvSpPr>
          <p:cNvPr id="3" name="Text Placeholder 2"/>
          <p:cNvSpPr>
            <a:spLocks noGrp="1"/>
          </p:cNvSpPr>
          <p:nvPr>
            <p:ph type="body" sz="quarter" idx="16"/>
          </p:nvPr>
        </p:nvSpPr>
        <p:spPr>
          <a:xfrm>
            <a:off x="255220" y="2315298"/>
            <a:ext cx="6536104" cy="4547992"/>
          </a:xfrm>
        </p:spPr>
        <p:txBody>
          <a:bodyPr>
            <a:noAutofit/>
          </a:bodyPr>
          <a:lstStyle/>
          <a:p>
            <a:pPr>
              <a:spcBef>
                <a:spcPts val="1100"/>
              </a:spcBef>
            </a:pPr>
            <a:r>
              <a:rPr lang="en-GB" sz="1600" b="1" kern="1000" dirty="0">
                <a:solidFill>
                  <a:schemeClr val="accent2"/>
                </a:solidFill>
              </a:rPr>
              <a:t>Background</a:t>
            </a:r>
            <a:endParaRPr lang="en-GB" sz="1200" b="1" kern="1000" dirty="0">
              <a:solidFill>
                <a:schemeClr val="accent2"/>
              </a:solidFill>
            </a:endParaRPr>
          </a:p>
          <a:p>
            <a:pPr marL="171450" indent="-171450">
              <a:lnSpc>
                <a:spcPct val="100000"/>
              </a:lnSpc>
              <a:spcBef>
                <a:spcPts val="1100"/>
              </a:spcBef>
              <a:buClr>
                <a:schemeClr val="bg1"/>
              </a:buClr>
              <a:buFont typeface="LucidaGrande" charset="0"/>
              <a:buChar char="-"/>
            </a:pPr>
            <a:r>
              <a:rPr lang="en-GB" sz="1100" kern="1000" dirty="0">
                <a:solidFill>
                  <a:schemeClr val="bg1"/>
                </a:solidFill>
              </a:rPr>
              <a:t>Whilst Mind has been gaining visibility and relevancy in recent years, they found that a gap in association between the charity and mental health services in certain groups had emerged. </a:t>
            </a:r>
          </a:p>
          <a:p>
            <a:pPr marL="171450" indent="-171450">
              <a:lnSpc>
                <a:spcPct val="100000"/>
              </a:lnSpc>
              <a:spcBef>
                <a:spcPts val="1100"/>
              </a:spcBef>
              <a:buClr>
                <a:schemeClr val="bg1"/>
              </a:buClr>
              <a:buFont typeface="LucidaGrande" charset="0"/>
              <a:buChar char="-"/>
            </a:pPr>
            <a:r>
              <a:rPr lang="en-GB" sz="1100" kern="1000" dirty="0">
                <a:solidFill>
                  <a:schemeClr val="bg1"/>
                </a:solidFill>
              </a:rPr>
              <a:t>From their research, one of the groups that are most vulnerable and in direct need of Mind’s support are young men and so Mind set out to increase both ‘belief in cause’ and association with mental health resources among men aged 20-40 in London.</a:t>
            </a:r>
          </a:p>
          <a:p>
            <a:pPr>
              <a:lnSpc>
                <a:spcPct val="100000"/>
              </a:lnSpc>
              <a:spcBef>
                <a:spcPts val="1100"/>
              </a:spcBef>
              <a:buClr>
                <a:schemeClr val="bg1"/>
              </a:buClr>
            </a:pPr>
            <a:br>
              <a:rPr lang="en-GB" sz="1100" kern="1000" dirty="0">
                <a:solidFill>
                  <a:schemeClr val="bg1"/>
                </a:solidFill>
              </a:rPr>
            </a:br>
            <a:br>
              <a:rPr lang="en-GB" sz="1100" kern="1000" dirty="0">
                <a:solidFill>
                  <a:schemeClr val="bg1"/>
                </a:solidFill>
              </a:rPr>
            </a:br>
            <a:r>
              <a:rPr lang="en-GB" sz="1600" b="1" kern="1000" dirty="0">
                <a:solidFill>
                  <a:schemeClr val="accent2"/>
                </a:solidFill>
              </a:rPr>
              <a:t>Plan</a:t>
            </a:r>
            <a:endParaRPr lang="en-GB" sz="1200" kern="1000" dirty="0">
              <a:solidFill>
                <a:schemeClr val="accent2"/>
              </a:solidFill>
            </a:endParaRPr>
          </a:p>
          <a:p>
            <a:pPr marL="171450" indent="-171450">
              <a:lnSpc>
                <a:spcPct val="100000"/>
              </a:lnSpc>
              <a:spcBef>
                <a:spcPts val="1100"/>
              </a:spcBef>
              <a:buClr>
                <a:schemeClr val="bg1"/>
              </a:buClr>
              <a:buFont typeface="LucidaGrande" charset="0"/>
              <a:buChar char="-"/>
            </a:pPr>
            <a:r>
              <a:rPr lang="en-GB" sz="1100" kern="1000" dirty="0">
                <a:solidFill>
                  <a:schemeClr val="bg1"/>
                </a:solidFill>
              </a:rPr>
              <a:t>The release of </a:t>
            </a:r>
            <a:r>
              <a:rPr lang="en-GB" sz="1100" i="1" kern="1000" dirty="0">
                <a:solidFill>
                  <a:schemeClr val="bg1"/>
                </a:solidFill>
              </a:rPr>
              <a:t>Doctor Strange in the Multiverse of Madness </a:t>
            </a:r>
            <a:r>
              <a:rPr lang="en-GB" sz="1100" kern="1000" dirty="0">
                <a:solidFill>
                  <a:schemeClr val="bg1"/>
                </a:solidFill>
              </a:rPr>
              <a:t>coinciding with Mental Health Awareness Week, Mind knew that their audience would be exposed to more content pertaining to Mental Health than normal, so this was an ideal time to target them with a creative campaign.</a:t>
            </a:r>
          </a:p>
          <a:p>
            <a:pPr marL="171450" indent="-171450">
              <a:lnSpc>
                <a:spcPct val="100000"/>
              </a:lnSpc>
              <a:spcBef>
                <a:spcPts val="1100"/>
              </a:spcBef>
              <a:buClr>
                <a:schemeClr val="bg1"/>
              </a:buClr>
              <a:buFont typeface="LucidaGrande" charset="0"/>
              <a:buChar char="-"/>
            </a:pPr>
            <a:r>
              <a:rPr lang="en-GB" sz="1100" kern="1000" dirty="0">
                <a:solidFill>
                  <a:schemeClr val="bg1"/>
                </a:solidFill>
              </a:rPr>
              <a:t>Mind created two powerful films, featuring spoken word artists showing the different ways people talk about their mental health experiences, to show across films including </a:t>
            </a:r>
            <a:r>
              <a:rPr lang="en-GB" sz="1100" i="1" kern="1000" dirty="0">
                <a:solidFill>
                  <a:schemeClr val="bg1"/>
                </a:solidFill>
              </a:rPr>
              <a:t>Doctor Strange The Multiverse Of Madness</a:t>
            </a:r>
            <a:r>
              <a:rPr lang="en-GB" sz="1100" kern="1000" dirty="0">
                <a:solidFill>
                  <a:schemeClr val="bg1"/>
                </a:solidFill>
              </a:rPr>
              <a:t>, </a:t>
            </a:r>
            <a:r>
              <a:rPr lang="en-GB" sz="1100" i="1" kern="1000" dirty="0">
                <a:solidFill>
                  <a:schemeClr val="bg1"/>
                </a:solidFill>
              </a:rPr>
              <a:t>Morbius</a:t>
            </a:r>
            <a:r>
              <a:rPr lang="en-GB" sz="1100" kern="1000" dirty="0">
                <a:solidFill>
                  <a:schemeClr val="bg1"/>
                </a:solidFill>
              </a:rPr>
              <a:t>, </a:t>
            </a:r>
            <a:r>
              <a:rPr lang="en-GB" sz="1100" i="1" kern="1000" dirty="0">
                <a:solidFill>
                  <a:schemeClr val="bg1"/>
                </a:solidFill>
              </a:rPr>
              <a:t>Ambulance</a:t>
            </a:r>
            <a:r>
              <a:rPr lang="en-GB" sz="1100" kern="1000" dirty="0">
                <a:solidFill>
                  <a:schemeClr val="bg1"/>
                </a:solidFill>
              </a:rPr>
              <a:t>, </a:t>
            </a:r>
            <a:r>
              <a:rPr lang="en-GB" sz="1100" i="1" kern="1000" dirty="0">
                <a:solidFill>
                  <a:schemeClr val="bg1"/>
                </a:solidFill>
              </a:rPr>
              <a:t>The Unbearable Weight Of Massive Talent</a:t>
            </a:r>
            <a:r>
              <a:rPr lang="en-GB" sz="1100" kern="1000" dirty="0">
                <a:solidFill>
                  <a:schemeClr val="bg1"/>
                </a:solidFill>
              </a:rPr>
              <a:t> and </a:t>
            </a:r>
            <a:r>
              <a:rPr lang="en-GB" sz="1100" i="1" kern="1000" dirty="0">
                <a:solidFill>
                  <a:schemeClr val="bg1"/>
                </a:solidFill>
              </a:rPr>
              <a:t>The Northman</a:t>
            </a:r>
            <a:r>
              <a:rPr lang="en-GB" sz="1100" kern="1000" dirty="0">
                <a:solidFill>
                  <a:schemeClr val="bg1"/>
                </a:solidFill>
              </a:rPr>
              <a:t>.</a:t>
            </a:r>
          </a:p>
          <a:p>
            <a:pPr marL="171450" indent="-171450">
              <a:lnSpc>
                <a:spcPct val="100000"/>
              </a:lnSpc>
              <a:spcBef>
                <a:spcPts val="1100"/>
              </a:spcBef>
              <a:buClr>
                <a:schemeClr val="bg1"/>
              </a:buClr>
              <a:buFont typeface="LucidaGrande" charset="0"/>
              <a:buChar char="-"/>
            </a:pPr>
            <a:r>
              <a:rPr lang="en-GB" sz="1100" kern="1000" dirty="0">
                <a:solidFill>
                  <a:schemeClr val="bg1"/>
                </a:solidFill>
              </a:rPr>
              <a:t>Using regional targeting, the ad played out in all London cinemas in the DCM portfolio, with OOH support in and around local tube stations. </a:t>
            </a:r>
            <a:endParaRPr lang="en-GB" sz="800" kern="1000" dirty="0">
              <a:solidFill>
                <a:schemeClr val="bg1"/>
              </a:solidFill>
            </a:endParaRPr>
          </a:p>
        </p:txBody>
      </p:sp>
      <p:graphicFrame>
        <p:nvGraphicFramePr>
          <p:cNvPr id="16" name="Object 15" hidden="1"/>
          <p:cNvGraphicFramePr>
            <a:graphicFrameLocks noChangeAspect="1"/>
          </p:cNvGraphicFramePr>
          <p:nvPr>
            <p:custDataLst>
              <p:tags r:id="rId2"/>
            </p:custDataLst>
          </p:nvPr>
        </p:nvGraphicFramePr>
        <p:xfrm>
          <a:off x="1682751" y="1589"/>
          <a:ext cx="1587" cy="1587"/>
        </p:xfrm>
        <a:graphic>
          <a:graphicData uri="http://schemas.openxmlformats.org/presentationml/2006/ole">
            <mc:AlternateContent xmlns:mc="http://schemas.openxmlformats.org/markup-compatibility/2006">
              <mc:Choice xmlns:v="urn:schemas-microsoft-com:vml" Requires="v">
                <p:oleObj spid="_x0000_s4109" name="think-cell Slide" r:id="rId5" imgW="6350000" imgH="6350000" progId="">
                  <p:embed/>
                </p:oleObj>
              </mc:Choice>
              <mc:Fallback>
                <p:oleObj name="think-cell Slide" r:id="rId5" imgW="6350000" imgH="6350000" progId="">
                  <p:embed/>
                  <p:pic>
                    <p:nvPicPr>
                      <p:cNvPr id="16" name="Object 15" hidden="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82751" y="1589"/>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Rectangle 8">
            <a:extLst>
              <a:ext uri="{FF2B5EF4-FFF2-40B4-BE49-F238E27FC236}">
                <a16:creationId xmlns:a16="http://schemas.microsoft.com/office/drawing/2014/main" id="{248EF34C-E573-0882-4FF5-11D1D6DEC28D}"/>
              </a:ext>
            </a:extLst>
          </p:cNvPr>
          <p:cNvSpPr/>
          <p:nvPr/>
        </p:nvSpPr>
        <p:spPr>
          <a:xfrm>
            <a:off x="-9728" y="7201316"/>
            <a:ext cx="13442949" cy="215444"/>
          </a:xfrm>
          <a:prstGeom prst="rect">
            <a:avLst/>
          </a:prstGeom>
        </p:spPr>
        <p:txBody>
          <a:bodyPr wrap="square">
            <a:spAutoFit/>
          </a:bodyPr>
          <a:lstStyle/>
          <a:p>
            <a:pPr marL="0" marR="0" lvl="0" indent="0" algn="r" defTabSz="961844"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srgbClr val="000000"/>
                </a:solidFill>
                <a:effectLst/>
                <a:uLnTx/>
                <a:uFillTx/>
                <a:latin typeface="Arial"/>
                <a:ea typeface="+mn-ea"/>
                <a:cs typeface="+mn-cs"/>
              </a:rPr>
              <a:t>Source: </a:t>
            </a:r>
            <a:r>
              <a:rPr kumimoji="0" lang="en-US" sz="800" b="0" i="0" u="none" strike="noStrike" kern="1200" cap="none" spc="0" normalizeH="0" baseline="0" noProof="0" dirty="0">
                <a:ln>
                  <a:noFill/>
                </a:ln>
                <a:solidFill>
                  <a:srgbClr val="000000"/>
                </a:solidFill>
                <a:effectLst/>
                <a:uLnTx/>
                <a:uFillTx/>
                <a:latin typeface="Arial"/>
                <a:ea typeface="+mn-ea"/>
                <a:cs typeface="+mn-cs"/>
              </a:rPr>
              <a:t>MIND DCM Awards Entry</a:t>
            </a:r>
          </a:p>
        </p:txBody>
      </p:sp>
      <p:graphicFrame>
        <p:nvGraphicFramePr>
          <p:cNvPr id="10" name="Table 5">
            <a:extLst>
              <a:ext uri="{FF2B5EF4-FFF2-40B4-BE49-F238E27FC236}">
                <a16:creationId xmlns:a16="http://schemas.microsoft.com/office/drawing/2014/main" id="{9C92EC5F-CBB2-4447-97E9-F8F8B64ABACC}"/>
              </a:ext>
            </a:extLst>
          </p:cNvPr>
          <p:cNvGraphicFramePr>
            <a:graphicFrameLocks noGrp="1"/>
          </p:cNvGraphicFramePr>
          <p:nvPr>
            <p:extLst>
              <p:ext uri="{D42A27DB-BD31-4B8C-83A1-F6EECF244321}">
                <p14:modId xmlns:p14="http://schemas.microsoft.com/office/powerpoint/2010/main" val="2942252089"/>
              </p:ext>
            </p:extLst>
          </p:nvPr>
        </p:nvGraphicFramePr>
        <p:xfrm>
          <a:off x="244588" y="938138"/>
          <a:ext cx="6546736" cy="1091684"/>
        </p:xfrm>
        <a:graphic>
          <a:graphicData uri="http://schemas.openxmlformats.org/drawingml/2006/table">
            <a:tbl>
              <a:tblPr firstRow="1" bandRow="1">
                <a:tableStyleId>{5C22544A-7EE6-4342-B048-85BDC9FD1C3A}</a:tableStyleId>
              </a:tblPr>
              <a:tblGrid>
                <a:gridCol w="1309347">
                  <a:extLst>
                    <a:ext uri="{9D8B030D-6E8A-4147-A177-3AD203B41FA5}">
                      <a16:colId xmlns:a16="http://schemas.microsoft.com/office/drawing/2014/main" val="1043653864"/>
                    </a:ext>
                  </a:extLst>
                </a:gridCol>
                <a:gridCol w="1370234">
                  <a:extLst>
                    <a:ext uri="{9D8B030D-6E8A-4147-A177-3AD203B41FA5}">
                      <a16:colId xmlns:a16="http://schemas.microsoft.com/office/drawing/2014/main" val="1969532920"/>
                    </a:ext>
                  </a:extLst>
                </a:gridCol>
                <a:gridCol w="1248461">
                  <a:extLst>
                    <a:ext uri="{9D8B030D-6E8A-4147-A177-3AD203B41FA5}">
                      <a16:colId xmlns:a16="http://schemas.microsoft.com/office/drawing/2014/main" val="696929619"/>
                    </a:ext>
                  </a:extLst>
                </a:gridCol>
                <a:gridCol w="1309347">
                  <a:extLst>
                    <a:ext uri="{9D8B030D-6E8A-4147-A177-3AD203B41FA5}">
                      <a16:colId xmlns:a16="http://schemas.microsoft.com/office/drawing/2014/main" val="214587584"/>
                    </a:ext>
                  </a:extLst>
                </a:gridCol>
                <a:gridCol w="1309347">
                  <a:extLst>
                    <a:ext uri="{9D8B030D-6E8A-4147-A177-3AD203B41FA5}">
                      <a16:colId xmlns:a16="http://schemas.microsoft.com/office/drawing/2014/main" val="1729032941"/>
                    </a:ext>
                  </a:extLst>
                </a:gridCol>
              </a:tblGrid>
              <a:tr h="331165">
                <a:tc gridSpan="5">
                  <a:txBody>
                    <a:bodyPr/>
                    <a:lstStyle/>
                    <a:p>
                      <a:pPr marL="0" marR="0" lvl="0" indent="0" algn="l" defTabSz="961844" rtl="0" eaLnBrk="1" fontAlgn="auto" latinLnBrk="0" hangingPunct="1">
                        <a:lnSpc>
                          <a:spcPct val="100000"/>
                        </a:lnSpc>
                        <a:spcBef>
                          <a:spcPts val="0"/>
                        </a:spcBef>
                        <a:spcAft>
                          <a:spcPts val="0"/>
                        </a:spcAft>
                        <a:buClrTx/>
                        <a:buSzTx/>
                        <a:buFontTx/>
                        <a:buNone/>
                        <a:tabLst/>
                        <a:defRPr/>
                      </a:pPr>
                      <a:endParaRPr lang="en-GB" sz="1800" b="1" dirty="0">
                        <a:solidFill>
                          <a:schemeClr val="accent2"/>
                        </a:solidFill>
                      </a:endParaRPr>
                    </a:p>
                  </a:txBody>
                  <a:tcPr>
                    <a:lnL w="12700" cmpd="sng">
                      <a:noFill/>
                    </a:lnL>
                    <a:lnR w="12700" cmpd="sng">
                      <a:noFill/>
                    </a:lnR>
                    <a:lnT w="12700" cmpd="sng">
                      <a:noFill/>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dirty="0"/>
                    </a:p>
                  </a:txBody>
                  <a:tcPr/>
                </a:tc>
                <a:tc hMerge="1">
                  <a:txBody>
                    <a:bodyPr/>
                    <a:lstStyle/>
                    <a:p>
                      <a:endParaRPr lang="en-GB"/>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2609395326"/>
                  </a:ext>
                </a:extLst>
              </a:tr>
              <a:tr h="362962">
                <a:tc>
                  <a:txBody>
                    <a:bodyPr/>
                    <a:lstStyle/>
                    <a:p>
                      <a:pPr marL="0" algn="l" defTabSz="961844" rtl="0" eaLnBrk="1" latinLnBrk="0" hangingPunct="1">
                        <a:lnSpc>
                          <a:spcPct val="100000"/>
                        </a:lnSpc>
                      </a:pPr>
                      <a:r>
                        <a:rPr lang="en-GB" sz="1050" b="1" kern="1200" dirty="0">
                          <a:solidFill>
                            <a:schemeClr val="bg1"/>
                          </a:solidFill>
                          <a:latin typeface="+mn-lt"/>
                          <a:ea typeface="+mn-ea"/>
                          <a:cs typeface="+mn-cs"/>
                        </a:rPr>
                        <a:t>Sector</a:t>
                      </a:r>
                    </a:p>
                  </a:txBody>
                  <a:tcPr anchor="ctr">
                    <a:lnL w="12700" cmpd="sng">
                      <a:noFill/>
                    </a:lnL>
                    <a:lnR w="12700" cmpd="sng">
                      <a:noFill/>
                    </a:lnR>
                    <a:lnT w="12700" cap="flat" cmpd="sng" algn="ctr">
                      <a:solidFill>
                        <a:schemeClr val="accent5"/>
                      </a:solidFill>
                      <a:prstDash val="solid"/>
                      <a:round/>
                      <a:headEnd type="none" w="med" len="med"/>
                      <a:tailEnd type="none" w="med" len="med"/>
                    </a:lnT>
                    <a:lnB w="12700" cap="flat" cmpd="sng" algn="ctr">
                      <a:solidFill>
                        <a:schemeClr val="accent5"/>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algn="l" defTabSz="961844" rtl="0" eaLnBrk="1" latinLnBrk="0" hangingPunct="1">
                        <a:lnSpc>
                          <a:spcPct val="100000"/>
                        </a:lnSpc>
                      </a:pPr>
                      <a:r>
                        <a:rPr lang="en-GB" sz="1050" b="1" kern="1200" dirty="0">
                          <a:solidFill>
                            <a:schemeClr val="bg1"/>
                          </a:solidFill>
                          <a:latin typeface="+mn-lt"/>
                          <a:ea typeface="+mn-ea"/>
                          <a:cs typeface="+mn-cs"/>
                        </a:rPr>
                        <a:t>Target Audiences</a:t>
                      </a:r>
                    </a:p>
                  </a:txBody>
                  <a:tcPr anchor="ctr">
                    <a:lnL w="12700" cmpd="sng">
                      <a:noFill/>
                    </a:lnL>
                    <a:lnR w="12700" cmpd="sng">
                      <a:noFill/>
                    </a:lnR>
                    <a:lnT w="12700" cap="flat" cmpd="sng" algn="ctr">
                      <a:solidFill>
                        <a:schemeClr val="accent5"/>
                      </a:solidFill>
                      <a:prstDash val="solid"/>
                      <a:round/>
                      <a:headEnd type="none" w="med" len="med"/>
                      <a:tailEnd type="none" w="med" len="med"/>
                    </a:lnT>
                    <a:lnB w="12700" cap="flat" cmpd="sng" algn="ctr">
                      <a:solidFill>
                        <a:schemeClr val="accent5"/>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algn="l" defTabSz="961844" rtl="0" eaLnBrk="1" latinLnBrk="0" hangingPunct="1">
                        <a:lnSpc>
                          <a:spcPct val="100000"/>
                        </a:lnSpc>
                      </a:pPr>
                      <a:r>
                        <a:rPr lang="en-GB" sz="1050" b="1" kern="1200" dirty="0">
                          <a:solidFill>
                            <a:schemeClr val="bg1"/>
                          </a:solidFill>
                          <a:latin typeface="+mn-lt"/>
                          <a:ea typeface="+mn-ea"/>
                          <a:cs typeface="+mn-cs"/>
                        </a:rPr>
                        <a:t>Package</a:t>
                      </a:r>
                    </a:p>
                  </a:txBody>
                  <a:tcPr anchor="ctr">
                    <a:lnL w="12700" cmpd="sng">
                      <a:noFill/>
                    </a:lnL>
                    <a:lnR w="12700" cmpd="sng">
                      <a:noFill/>
                    </a:lnR>
                    <a:lnT w="12700" cap="flat" cmpd="sng" algn="ctr">
                      <a:solidFill>
                        <a:schemeClr val="accent5"/>
                      </a:solidFill>
                      <a:prstDash val="solid"/>
                      <a:round/>
                      <a:headEnd type="none" w="med" len="med"/>
                      <a:tailEnd type="none" w="med" len="med"/>
                    </a:lnT>
                    <a:lnB w="12700" cap="flat" cmpd="sng" algn="ctr">
                      <a:solidFill>
                        <a:schemeClr val="accent5"/>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algn="l" defTabSz="961844" rtl="0" eaLnBrk="1" latinLnBrk="0" hangingPunct="1">
                        <a:lnSpc>
                          <a:spcPct val="100000"/>
                        </a:lnSpc>
                      </a:pPr>
                      <a:r>
                        <a:rPr lang="en-GB" sz="1050" b="1" kern="1200" dirty="0">
                          <a:solidFill>
                            <a:schemeClr val="bg1"/>
                          </a:solidFill>
                          <a:latin typeface="+mn-lt"/>
                          <a:ea typeface="+mn-ea"/>
                          <a:cs typeface="+mn-cs"/>
                        </a:rPr>
                        <a:t>Media Agency</a:t>
                      </a:r>
                    </a:p>
                  </a:txBody>
                  <a:tcPr anchor="ctr">
                    <a:lnL w="12700" cmpd="sng">
                      <a:noFill/>
                    </a:lnL>
                    <a:lnR w="12700" cmpd="sng">
                      <a:noFill/>
                    </a:lnR>
                    <a:lnT w="12700" cap="flat" cmpd="sng" algn="ctr">
                      <a:solidFill>
                        <a:schemeClr val="accent5"/>
                      </a:solidFill>
                      <a:prstDash val="solid"/>
                      <a:round/>
                      <a:headEnd type="none" w="med" len="med"/>
                      <a:tailEnd type="none" w="med" len="med"/>
                    </a:lnT>
                    <a:lnB w="12700" cap="flat" cmpd="sng" algn="ctr">
                      <a:solidFill>
                        <a:schemeClr val="accent5"/>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algn="l" defTabSz="961844" rtl="0" eaLnBrk="1" latinLnBrk="0" hangingPunct="1">
                        <a:lnSpc>
                          <a:spcPct val="100000"/>
                        </a:lnSpc>
                      </a:pPr>
                      <a:r>
                        <a:rPr lang="en-GB" sz="1050" b="1" kern="1200" dirty="0">
                          <a:solidFill>
                            <a:schemeClr val="bg1"/>
                          </a:solidFill>
                          <a:latin typeface="+mn-lt"/>
                          <a:ea typeface="+mn-ea"/>
                          <a:cs typeface="+mn-cs"/>
                        </a:rPr>
                        <a:t>Copy Length</a:t>
                      </a:r>
                    </a:p>
                  </a:txBody>
                  <a:tcPr anchor="ctr">
                    <a:lnL w="12700" cmpd="sng">
                      <a:noFill/>
                    </a:lnL>
                    <a:lnR w="12700" cmpd="sng">
                      <a:noFill/>
                    </a:lnR>
                    <a:lnT w="12700" cap="flat" cmpd="sng" algn="ctr">
                      <a:solidFill>
                        <a:schemeClr val="accent5"/>
                      </a:solidFill>
                      <a:prstDash val="solid"/>
                      <a:round/>
                      <a:headEnd type="none" w="med" len="med"/>
                      <a:tailEnd type="none" w="med" len="med"/>
                    </a:lnT>
                    <a:lnB w="12700" cap="flat" cmpd="sng" algn="ctr">
                      <a:solidFill>
                        <a:schemeClr val="accent5"/>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00483068"/>
                  </a:ext>
                </a:extLst>
              </a:tr>
              <a:tr h="362962">
                <a:tc>
                  <a:txBody>
                    <a:bodyPr/>
                    <a:lstStyle/>
                    <a:p>
                      <a:pPr algn="l"/>
                      <a:r>
                        <a:rPr lang="en-GB" sz="1050" b="0" kern="1200" dirty="0">
                          <a:solidFill>
                            <a:schemeClr val="bg1"/>
                          </a:solidFill>
                          <a:latin typeface="+mn-lt"/>
                          <a:ea typeface="+mn-ea"/>
                          <a:cs typeface="+mn-cs"/>
                        </a:rPr>
                        <a:t>Charity</a:t>
                      </a:r>
                    </a:p>
                  </a:txBody>
                  <a:tcPr anchor="ctr">
                    <a:lnL w="12700" cmpd="sng">
                      <a:noFill/>
                    </a:lnL>
                    <a:lnR w="12700" cmpd="sng">
                      <a:noFill/>
                    </a:lnR>
                    <a:lnT w="12700" cap="flat" cmpd="sng" algn="ctr">
                      <a:solidFill>
                        <a:schemeClr val="accent5"/>
                      </a:solidFill>
                      <a:prstDash val="sysDot"/>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050" b="0" kern="1200" dirty="0">
                          <a:solidFill>
                            <a:schemeClr val="bg1"/>
                          </a:solidFill>
                          <a:latin typeface="+mn-lt"/>
                          <a:ea typeface="+mn-ea"/>
                          <a:cs typeface="+mn-cs"/>
                        </a:rPr>
                        <a:t>16-34 Men</a:t>
                      </a:r>
                    </a:p>
                  </a:txBody>
                  <a:tcPr anchor="ctr">
                    <a:lnL w="12700" cmpd="sng">
                      <a:noFill/>
                    </a:lnL>
                    <a:lnR w="12700" cmpd="sng">
                      <a:noFill/>
                    </a:lnR>
                    <a:lnT w="12700" cap="flat" cmpd="sng" algn="ctr">
                      <a:solidFill>
                        <a:schemeClr val="accent5"/>
                      </a:solidFill>
                      <a:prstDash val="sysDot"/>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050" b="0" kern="1200" dirty="0">
                          <a:solidFill>
                            <a:schemeClr val="bg1"/>
                          </a:solidFill>
                          <a:latin typeface="+mn-lt"/>
                          <a:ea typeface="+mn-ea"/>
                          <a:cs typeface="+mn-cs"/>
                        </a:rPr>
                        <a:t>Film Pack</a:t>
                      </a:r>
                    </a:p>
                  </a:txBody>
                  <a:tcPr anchor="ctr">
                    <a:lnL w="12700" cmpd="sng">
                      <a:noFill/>
                    </a:lnL>
                    <a:lnR w="12700" cmpd="sng">
                      <a:noFill/>
                    </a:lnR>
                    <a:lnT w="12700" cap="flat" cmpd="sng" algn="ctr">
                      <a:solidFill>
                        <a:schemeClr val="accent5"/>
                      </a:solidFill>
                      <a:prstDash val="sysDot"/>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050" b="0" kern="1200" dirty="0">
                          <a:solidFill>
                            <a:schemeClr val="bg1"/>
                          </a:solidFill>
                          <a:latin typeface="+mn-lt"/>
                          <a:ea typeface="+mn-ea"/>
                          <a:cs typeface="+mn-cs"/>
                        </a:rPr>
                        <a:t>Medialab</a:t>
                      </a:r>
                    </a:p>
                  </a:txBody>
                  <a:tcPr anchor="ctr">
                    <a:lnL w="12700" cmpd="sng">
                      <a:noFill/>
                    </a:lnL>
                    <a:lnR w="12700" cmpd="sng">
                      <a:noFill/>
                    </a:lnR>
                    <a:lnT w="12700" cap="flat" cmpd="sng" algn="ctr">
                      <a:solidFill>
                        <a:schemeClr val="accent5"/>
                      </a:solidFill>
                      <a:prstDash val="sysDot"/>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050" b="0" kern="1200" dirty="0">
                          <a:solidFill>
                            <a:schemeClr val="bg1"/>
                          </a:solidFill>
                          <a:latin typeface="+mn-lt"/>
                          <a:ea typeface="+mn-ea"/>
                          <a:cs typeface="+mn-cs"/>
                        </a:rPr>
                        <a:t>60”</a:t>
                      </a:r>
                    </a:p>
                  </a:txBody>
                  <a:tcPr anchor="ctr">
                    <a:lnL w="12700" cmpd="sng">
                      <a:noFill/>
                    </a:lnL>
                    <a:lnR w="12700" cmpd="sng">
                      <a:noFill/>
                    </a:lnR>
                    <a:lnT w="12700" cap="flat" cmpd="sng" algn="ctr">
                      <a:solidFill>
                        <a:schemeClr val="accent5"/>
                      </a:solidFill>
                      <a:prstDash val="sysDot"/>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60671331"/>
                  </a:ext>
                </a:extLst>
              </a:tr>
            </a:tbl>
          </a:graphicData>
        </a:graphic>
      </p:graphicFrame>
      <p:sp>
        <p:nvSpPr>
          <p:cNvPr id="11" name="TextBox 10">
            <a:extLst>
              <a:ext uri="{FF2B5EF4-FFF2-40B4-BE49-F238E27FC236}">
                <a16:creationId xmlns:a16="http://schemas.microsoft.com/office/drawing/2014/main" id="{02BA09FC-1EC2-4183-90F5-A802020A3D84}"/>
              </a:ext>
            </a:extLst>
          </p:cNvPr>
          <p:cNvSpPr txBox="1"/>
          <p:nvPr/>
        </p:nvSpPr>
        <p:spPr>
          <a:xfrm>
            <a:off x="7032452" y="4046685"/>
            <a:ext cx="5686211" cy="2595582"/>
          </a:xfrm>
          <a:prstGeom prst="rect">
            <a:avLst/>
          </a:prstGeom>
          <a:noFill/>
          <a:ln>
            <a:noFill/>
          </a:ln>
        </p:spPr>
        <p:txBody>
          <a:bodyPr wrap="square">
            <a:spAutoFit/>
          </a:bodyPr>
          <a:lstStyle/>
          <a:p>
            <a:pPr>
              <a:spcBef>
                <a:spcPts val="1100"/>
              </a:spcBef>
              <a:buClr>
                <a:schemeClr val="bg1"/>
              </a:buClr>
              <a:buSzPct val="100000"/>
            </a:pPr>
            <a:r>
              <a:rPr lang="en-GB" sz="1600" b="1" kern="1000" dirty="0">
                <a:solidFill>
                  <a:schemeClr val="accent2"/>
                </a:solidFill>
                <a:latin typeface="Arial"/>
                <a:cs typeface="Arial"/>
              </a:rPr>
              <a:t>Results</a:t>
            </a:r>
            <a:endParaRPr lang="en-GB" sz="1400" b="1" kern="1000" dirty="0">
              <a:solidFill>
                <a:schemeClr val="accent2"/>
              </a:solidFill>
              <a:latin typeface="Arial"/>
              <a:cs typeface="Arial"/>
            </a:endParaRPr>
          </a:p>
          <a:p>
            <a:pPr>
              <a:spcBef>
                <a:spcPts val="1100"/>
              </a:spcBef>
              <a:buClr>
                <a:schemeClr val="bg1"/>
              </a:buClr>
              <a:buSzPct val="100000"/>
            </a:pPr>
            <a:r>
              <a:rPr lang="en-GB" sz="1100" dirty="0">
                <a:solidFill>
                  <a:schemeClr val="bg1"/>
                </a:solidFill>
              </a:rPr>
              <a:t>The cinema campaign was a resounding success with Mind seeing a marked increase in both key measures they set out to improve:</a:t>
            </a:r>
          </a:p>
          <a:p>
            <a:pPr marL="171450" indent="-171450">
              <a:spcBef>
                <a:spcPts val="1100"/>
              </a:spcBef>
              <a:buClr>
                <a:schemeClr val="bg1"/>
              </a:buClr>
              <a:buSzPct val="100000"/>
              <a:buFont typeface="LucidaGrande" charset="0"/>
              <a:buChar char="-"/>
            </a:pPr>
            <a:r>
              <a:rPr lang="en-GB" sz="1100" kern="1000" dirty="0">
                <a:solidFill>
                  <a:schemeClr val="bg1"/>
                </a:solidFill>
                <a:latin typeface="Arial"/>
                <a:cs typeface="Arial"/>
              </a:rPr>
              <a:t>Agreement that</a:t>
            </a:r>
            <a:r>
              <a:rPr lang="en-GB" sz="1100" kern="1000" dirty="0">
                <a:solidFill>
                  <a:schemeClr val="bg1"/>
                </a:solidFill>
                <a:cs typeface="Arial"/>
              </a:rPr>
              <a:t> ‘Mind are a charity that offer support for mental health’ increased by 7% among men aged 20-40 in London vs. pre-campaign levels, ahead of the 4% target increase. </a:t>
            </a:r>
            <a:endParaRPr lang="en-GB" sz="1100" kern="1000" dirty="0">
              <a:solidFill>
                <a:schemeClr val="bg1"/>
              </a:solidFill>
              <a:latin typeface="Arial"/>
              <a:cs typeface="Arial"/>
            </a:endParaRPr>
          </a:p>
          <a:p>
            <a:pPr marL="171450" indent="-171450">
              <a:spcBef>
                <a:spcPts val="1100"/>
              </a:spcBef>
              <a:buClr>
                <a:schemeClr val="bg1"/>
              </a:buClr>
              <a:buSzPct val="100000"/>
              <a:buFont typeface="LucidaGrande" charset="0"/>
              <a:buChar char="-"/>
            </a:pPr>
            <a:r>
              <a:rPr lang="en-GB" sz="1100" kern="1000" dirty="0">
                <a:solidFill>
                  <a:schemeClr val="bg1"/>
                </a:solidFill>
                <a:latin typeface="Arial"/>
                <a:cs typeface="Arial"/>
              </a:rPr>
              <a:t>Mind’s ‘belief in cause’ score for this key audience also increased by 13% as a result of the campaign.</a:t>
            </a:r>
          </a:p>
          <a:p>
            <a:pPr marL="171450" indent="-171450">
              <a:spcBef>
                <a:spcPts val="1100"/>
              </a:spcBef>
              <a:buClr>
                <a:schemeClr val="bg1"/>
              </a:buClr>
              <a:buSzPct val="100000"/>
              <a:buFont typeface="LucidaGrande" charset="0"/>
              <a:buChar char="-"/>
            </a:pPr>
            <a:r>
              <a:rPr lang="en-GB" sz="1100" kern="1000" dirty="0">
                <a:solidFill>
                  <a:schemeClr val="bg1"/>
                </a:solidFill>
                <a:latin typeface="Arial"/>
                <a:cs typeface="Arial"/>
              </a:rPr>
              <a:t>In London, Mind also experienced a significantly higher YOY increase (8x that of the rest of the UK) in monthly website traffic highlighting how successful the campaign was in driving interest. </a:t>
            </a:r>
            <a:endParaRPr lang="en-GB" sz="1100" dirty="0">
              <a:solidFill>
                <a:schemeClr val="bg1"/>
              </a:solidFill>
            </a:endParaRPr>
          </a:p>
        </p:txBody>
      </p:sp>
      <p:pic>
        <p:nvPicPr>
          <p:cNvPr id="14" name="Picture 13" descr="Graphical user interface, website&#10;&#10;Description automatically generated">
            <a:extLst>
              <a:ext uri="{FF2B5EF4-FFF2-40B4-BE49-F238E27FC236}">
                <a16:creationId xmlns:a16="http://schemas.microsoft.com/office/drawing/2014/main" id="{66DDC50A-7C75-415F-88F3-6AE7298F97F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081090" y="609496"/>
            <a:ext cx="5637573" cy="3171135"/>
          </a:xfrm>
          <a:prstGeom prst="rect">
            <a:avLst/>
          </a:prstGeom>
        </p:spPr>
      </p:pic>
      <p:sp>
        <p:nvSpPr>
          <p:cNvPr id="12" name="TextBox 11">
            <a:extLst>
              <a:ext uri="{FF2B5EF4-FFF2-40B4-BE49-F238E27FC236}">
                <a16:creationId xmlns:a16="http://schemas.microsoft.com/office/drawing/2014/main" id="{5AA23ADF-74EB-4057-BD08-2F4A90600ABC}"/>
              </a:ext>
            </a:extLst>
          </p:cNvPr>
          <p:cNvSpPr txBox="1"/>
          <p:nvPr/>
        </p:nvSpPr>
        <p:spPr>
          <a:xfrm rot="2162226">
            <a:off x="10784298" y="464495"/>
            <a:ext cx="3511913" cy="415498"/>
          </a:xfrm>
          <a:prstGeom prst="rect">
            <a:avLst/>
          </a:prstGeom>
          <a:solidFill>
            <a:srgbClr val="990000"/>
          </a:solidFill>
          <a:ln>
            <a:noFill/>
          </a:ln>
        </p:spPr>
        <p:txBody>
          <a:bodyPr wrap="square" rtlCol="0">
            <a:spAutoFit/>
          </a:bodyPr>
          <a:lstStyle/>
          <a:p>
            <a:pPr algn="ctr"/>
            <a:r>
              <a:rPr lang="en-GB" sz="1050" b="1" dirty="0">
                <a:solidFill>
                  <a:srgbClr val="FFFFFF"/>
                </a:solidFill>
              </a:rPr>
              <a:t>DCM Awards Winner -</a:t>
            </a:r>
          </a:p>
          <a:p>
            <a:pPr algn="ctr"/>
            <a:r>
              <a:rPr lang="en-GB" sz="1050" b="1" dirty="0">
                <a:solidFill>
                  <a:srgbClr val="FFFFFF"/>
                </a:solidFill>
              </a:rPr>
              <a:t>Best ‘Marketing for Good’ Campaign</a:t>
            </a:r>
          </a:p>
        </p:txBody>
      </p:sp>
    </p:spTree>
    <p:extLst>
      <p:ext uri="{BB962C8B-B14F-4D97-AF65-F5344CB8AC3E}">
        <p14:creationId xmlns:p14="http://schemas.microsoft.com/office/powerpoint/2010/main" val="3042978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1_Blank with title">
  <a:themeElements>
    <a:clrScheme name="DCM">
      <a:dk1>
        <a:srgbClr val="00BFD6"/>
      </a:dk1>
      <a:lt1>
        <a:srgbClr val="000000"/>
      </a:lt1>
      <a:dk2>
        <a:srgbClr val="B6008D"/>
      </a:dk2>
      <a:lt2>
        <a:srgbClr val="0099A8"/>
      </a:lt2>
      <a:accent1>
        <a:srgbClr val="77226C"/>
      </a:accent1>
      <a:accent2>
        <a:srgbClr val="AC162C"/>
      </a:accent2>
      <a:accent3>
        <a:srgbClr val="8547AD"/>
      </a:accent3>
      <a:accent4>
        <a:srgbClr val="33006F"/>
      </a:accent4>
      <a:accent5>
        <a:srgbClr val="CAC8C8"/>
      </a:accent5>
      <a:accent6>
        <a:srgbClr val="8A8A8D"/>
      </a:accent6>
      <a:hlink>
        <a:srgbClr val="000000"/>
      </a:hlink>
      <a:folHlink>
        <a:srgbClr val="000000"/>
      </a:folHlink>
    </a:clrScheme>
    <a:fontScheme name="DCM FAME">
      <a:majorFont>
        <a:latin typeface="Impact"/>
        <a:ea typeface=""/>
        <a:cs typeface=""/>
      </a:majorFont>
      <a:minorFont>
        <a:latin typeface="Arial"/>
        <a:ea typeface=""/>
        <a:cs typeface=""/>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lIns="0" tIns="0" rIns="0" bIns="0" rtlCol="0" anchor="ctr"/>
      <a:lstStyle>
        <a:defPPr algn="ctr">
          <a:defRPr dirty="0" smtClean="0">
            <a:solidFill>
              <a:schemeClr val="bg1"/>
            </a:solidFill>
          </a:defRPr>
        </a:defPPr>
      </a:lstStyle>
      <a:style>
        <a:lnRef idx="1">
          <a:schemeClr val="accent1"/>
        </a:lnRef>
        <a:fillRef idx="2">
          <a:schemeClr val="accent1"/>
        </a:fillRef>
        <a:effectRef idx="1">
          <a:schemeClr val="accent1"/>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DCM Default Presentation_widescreen" id="{8BEE6B09-292A-A146-8F9D-1B76002E7790}" vid="{0B0B607F-089B-6844-A8D9-24E3A5F3413A}"/>
    </a:ext>
  </a:extLst>
</a:theme>
</file>

<file path=ppt/theme/theme2.xml><?xml version="1.0" encoding="utf-8"?>
<a:theme xmlns:a="http://schemas.openxmlformats.org/drawingml/2006/main" name="Office Them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179E9E3-37F6-48A1-9F8E-150B0F8195F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blank</Template>
  <TotalTime>0</TotalTime>
  <Words>373</Words>
  <Application>Microsoft Office PowerPoint</Application>
  <PresentationFormat>Custom</PresentationFormat>
  <Paragraphs>28</Paragraphs>
  <Slides>1</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9" baseType="lpstr">
      <vt:lpstr>Arial</vt:lpstr>
      <vt:lpstr>Calibri</vt:lpstr>
      <vt:lpstr>Century Gothic</vt:lpstr>
      <vt:lpstr>Impact</vt:lpstr>
      <vt:lpstr>LucidaGrande</vt:lpstr>
      <vt:lpstr>Wingdings</vt:lpstr>
      <vt:lpstr>1_Blank with title</vt:lpstr>
      <vt:lpstr>think-cell Slide</vt:lpstr>
      <vt:lpstr>MIND</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2019-12-30T10:52:06Z</dcterms:created>
  <dcterms:modified xsi:type="dcterms:W3CDTF">2022-10-31T14:33:39Z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TC034606149991</vt:lpwstr>
  </property>
</Properties>
</file>