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67.xml" ContentType="application/vnd.openxmlformats-officedocument.presentationml.slideLayout+xml"/>
  <Override PartName="/ppt/theme/theme8.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heme/theme9.xml" ContentType="application/vnd.openxmlformats-officedocument.theme+xml"/>
  <Override PartName="/ppt/tags/tag74.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1.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2.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3.xml" ContentType="application/vnd.openxmlformats-officedocument.theme+xml"/>
  <Override PartName="/ppt/tags/tag101.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824" r:id="rId5"/>
    <p:sldMasterId id="2147483891" r:id="rId6"/>
    <p:sldMasterId id="2147483894" r:id="rId7"/>
    <p:sldMasterId id="2147483895" r:id="rId8"/>
    <p:sldMasterId id="2147483896" r:id="rId9"/>
    <p:sldMasterId id="2147483899" r:id="rId10"/>
    <p:sldMasterId id="2147483924" r:id="rId11"/>
    <p:sldMasterId id="2147483950" r:id="rId12"/>
    <p:sldMasterId id="2147483964" r:id="rId13"/>
    <p:sldMasterId id="2147483967" r:id="rId14"/>
  </p:sldMasterIdLst>
  <p:notesMasterIdLst>
    <p:notesMasterId r:id="rId17"/>
  </p:notesMasterIdLst>
  <p:handoutMasterIdLst>
    <p:handoutMasterId r:id="rId18"/>
  </p:handoutMasterIdLst>
  <p:sldIdLst>
    <p:sldId id="259" r:id="rId15"/>
    <p:sldId id="260" r:id="rId16"/>
  </p:sldIdLst>
  <p:sldSz cx="13442950" cy="7561263"/>
  <p:notesSz cx="9926638" cy="6797675"/>
  <p:custDataLst>
    <p:tags r:id="rId19"/>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000000"/>
    <a:srgbClr val="CAC8C8"/>
    <a:srgbClr val="8547AD"/>
    <a:srgbClr val="33006F"/>
    <a:srgbClr val="0099A8"/>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44" autoAdjust="0"/>
    <p:restoredTop sz="95833" autoAdjust="0"/>
  </p:normalViewPr>
  <p:slideViewPr>
    <p:cSldViewPr snapToGrid="0">
      <p:cViewPr>
        <p:scale>
          <a:sx n="80" d="100"/>
          <a:sy n="80" d="100"/>
        </p:scale>
        <p:origin x="-948" y="-1026"/>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79" d="100"/>
          <a:sy n="79" d="100"/>
        </p:scale>
        <p:origin x="31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Master" Target="slideMasters/slideMaster12.xml"/><Relationship Id="rId18"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presProps" Target="presProps.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1.xml"/><Relationship Id="rId23" Type="http://schemas.openxmlformats.org/officeDocument/2006/relationships/theme" Target="theme/theme1.xml"/><Relationship Id="rId10" Type="http://schemas.openxmlformats.org/officeDocument/2006/relationships/slideMaster" Target="slideMasters/slideMaster9.xml"/><Relationship Id="rId19" Type="http://schemas.openxmlformats.org/officeDocument/2006/relationships/tags" Target="tags/tag1.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7.2045113636959507E-2"/>
          <c:y val="3.4076110399085299E-2"/>
          <c:w val="0.86859101809491102"/>
          <c:h val="0.78333575080071605"/>
        </c:manualLayout>
      </c:layout>
      <c:barChart>
        <c:barDir val="col"/>
        <c:grouping val="clustered"/>
        <c:varyColors val="0"/>
        <c:ser>
          <c:idx val="0"/>
          <c:order val="0"/>
          <c:tx>
            <c:strRef>
              <c:f>Sheet1!$B$1</c:f>
              <c:strCache>
                <c:ptCount val="1"/>
                <c:pt idx="0">
                  <c:v>Control</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 Awareness</c:v>
                </c:pt>
                <c:pt idx="1">
                  <c:v>KFC is a modern brand</c:v>
                </c:pt>
                <c:pt idx="2">
                  <c:v>KFC is a trustworthy brand</c:v>
                </c:pt>
                <c:pt idx="3">
                  <c:v>Consideration (Top 3 Likely)</c:v>
                </c:pt>
              </c:strCache>
            </c:strRef>
          </c:cat>
          <c:val>
            <c:numRef>
              <c:f>Sheet1!$B$2:$B$5</c:f>
              <c:numCache>
                <c:formatCode>0%</c:formatCode>
                <c:ptCount val="4"/>
                <c:pt idx="0">
                  <c:v>0.39</c:v>
                </c:pt>
                <c:pt idx="1">
                  <c:v>0.42</c:v>
                </c:pt>
                <c:pt idx="2">
                  <c:v>0.44</c:v>
                </c:pt>
                <c:pt idx="3">
                  <c:v>0.7</c:v>
                </c:pt>
              </c:numCache>
            </c:numRef>
          </c:val>
          <c:extLst>
            <c:ext xmlns:c16="http://schemas.microsoft.com/office/drawing/2014/chart" uri="{C3380CC4-5D6E-409C-BE32-E72D297353CC}">
              <c16:uniqueId val="{00000000-41F3-43C8-A02D-044E0A154FD8}"/>
            </c:ext>
          </c:extLst>
        </c:ser>
        <c:ser>
          <c:idx val="1"/>
          <c:order val="1"/>
          <c:tx>
            <c:strRef>
              <c:f>Sheet1!$C$1</c:f>
              <c:strCache>
                <c:ptCount val="1"/>
                <c:pt idx="0">
                  <c:v>Test</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Ad Awareness</c:v>
                </c:pt>
                <c:pt idx="1">
                  <c:v>KFC is a modern brand</c:v>
                </c:pt>
                <c:pt idx="2">
                  <c:v>KFC is a trustworthy brand</c:v>
                </c:pt>
                <c:pt idx="3">
                  <c:v>Consideration (Top 3 Likely)</c:v>
                </c:pt>
              </c:strCache>
            </c:strRef>
          </c:cat>
          <c:val>
            <c:numRef>
              <c:f>Sheet1!$C$2:$C$5</c:f>
              <c:numCache>
                <c:formatCode>0%</c:formatCode>
                <c:ptCount val="4"/>
                <c:pt idx="0">
                  <c:v>0.63</c:v>
                </c:pt>
                <c:pt idx="1">
                  <c:v>0.6</c:v>
                </c:pt>
                <c:pt idx="2">
                  <c:v>0.55000000000000004</c:v>
                </c:pt>
                <c:pt idx="3">
                  <c:v>0.81</c:v>
                </c:pt>
              </c:numCache>
            </c:numRef>
          </c:val>
          <c:extLst>
            <c:ext xmlns:c16="http://schemas.microsoft.com/office/drawing/2014/chart" uri="{C3380CC4-5D6E-409C-BE32-E72D297353CC}">
              <c16:uniqueId val="{00000001-41F3-43C8-A02D-044E0A154FD8}"/>
            </c:ext>
          </c:extLst>
        </c:ser>
        <c:dLbls>
          <c:showLegendKey val="0"/>
          <c:showVal val="0"/>
          <c:showCatName val="0"/>
          <c:showSerName val="0"/>
          <c:showPercent val="0"/>
          <c:showBubbleSize val="0"/>
        </c:dLbls>
        <c:gapWidth val="50"/>
        <c:axId val="-2096312336"/>
        <c:axId val="-2096310288"/>
      </c:barChart>
      <c:catAx>
        <c:axId val="-2096312336"/>
        <c:scaling>
          <c:orientation val="minMax"/>
        </c:scaling>
        <c:delete val="0"/>
        <c:axPos val="b"/>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950" b="1" i="0" u="none" strike="noStrike" kern="1200" baseline="0">
                <a:solidFill>
                  <a:schemeClr val="bg1">
                    <a:lumMod val="95000"/>
                    <a:lumOff val="5000"/>
                  </a:schemeClr>
                </a:solidFill>
                <a:latin typeface="+mn-lt"/>
                <a:ea typeface="+mn-ea"/>
                <a:cs typeface="+mn-cs"/>
              </a:defRPr>
            </a:pPr>
            <a:endParaRPr lang="en-US"/>
          </a:p>
        </c:txPr>
        <c:crossAx val="-2096310288"/>
        <c:crosses val="autoZero"/>
        <c:auto val="1"/>
        <c:lblAlgn val="ctr"/>
        <c:lblOffset val="100"/>
        <c:noMultiLvlLbl val="0"/>
      </c:catAx>
      <c:valAx>
        <c:axId val="-2096310288"/>
        <c:scaling>
          <c:orientation val="minMax"/>
        </c:scaling>
        <c:delete val="1"/>
        <c:axPos val="l"/>
        <c:numFmt formatCode="0%" sourceLinked="0"/>
        <c:majorTickMark val="out"/>
        <c:minorTickMark val="none"/>
        <c:tickLblPos val="nextTo"/>
        <c:crossAx val="-2096312336"/>
        <c:crosses val="autoZero"/>
        <c:crossBetween val="between"/>
      </c:valAx>
      <c:spPr>
        <a:noFill/>
        <a:ln>
          <a:noFill/>
        </a:ln>
        <a:effectLst/>
      </c:spPr>
    </c:plotArea>
    <c:legend>
      <c:legendPos val="tr"/>
      <c:layout>
        <c:manualLayout>
          <c:xMode val="edge"/>
          <c:yMode val="edge"/>
          <c:x val="3.0491541513582767E-3"/>
          <c:y val="3.7209278964535665E-2"/>
          <c:w val="0.13508250571247299"/>
          <c:h val="9.314960013628056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lumMod val="95000"/>
                  <a:lumOff val="5000"/>
                </a:schemeClr>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8F741D12-1BA0-4D16-B253-39E4DA7AD69F}" type="datetimeFigureOut">
              <a:rPr lang="en-US" smtClean="0"/>
              <a:pPr/>
              <a:t>3/23/2021</a:t>
            </a:fld>
            <a:endParaRPr lang="en-US"/>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DBD0E036-A0EF-40EA-AC2B-818A5F8CFC1C}" type="datetimeFigureOut">
              <a:rPr lang="en-US" smtClean="0"/>
              <a:pPr/>
              <a:t>3/23/2021</a:t>
            </a:fld>
            <a:endParaRPr lang="en-US"/>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3.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7.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6.xml"/><Relationship Id="rId1" Type="http://schemas.openxmlformats.org/officeDocument/2006/relationships/vmlDrawing" Target="../drawings/vmlDrawing7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77.xml"/><Relationship Id="rId1" Type="http://schemas.openxmlformats.org/officeDocument/2006/relationships/vmlDrawing" Target="../drawings/vmlDrawing7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78.xml"/><Relationship Id="rId1" Type="http://schemas.openxmlformats.org/officeDocument/2006/relationships/vmlDrawing" Target="../drawings/vmlDrawing7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79.xml"/><Relationship Id="rId1" Type="http://schemas.openxmlformats.org/officeDocument/2006/relationships/vmlDrawing" Target="../drawings/vmlDrawing7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0.xml"/><Relationship Id="rId1" Type="http://schemas.openxmlformats.org/officeDocument/2006/relationships/vmlDrawing" Target="../drawings/vmlDrawing7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2.xml"/><Relationship Id="rId1" Type="http://schemas.openxmlformats.org/officeDocument/2006/relationships/vmlDrawing" Target="../drawings/vmlDrawing8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3.xml"/><Relationship Id="rId1" Type="http://schemas.openxmlformats.org/officeDocument/2006/relationships/vmlDrawing" Target="../drawings/vmlDrawing8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4.xml"/><Relationship Id="rId1" Type="http://schemas.openxmlformats.org/officeDocument/2006/relationships/vmlDrawing" Target="../drawings/vmlDrawing8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5.xml"/><Relationship Id="rId1" Type="http://schemas.openxmlformats.org/officeDocument/2006/relationships/vmlDrawing" Target="../drawings/vmlDrawing8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87.xml"/><Relationship Id="rId1" Type="http://schemas.openxmlformats.org/officeDocument/2006/relationships/vmlDrawing" Target="../drawings/vmlDrawing8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2.emf"/><Relationship Id="rId2" Type="http://schemas.openxmlformats.org/officeDocument/2006/relationships/tags" Target="../tags/tag88.xml"/><Relationship Id="rId1" Type="http://schemas.openxmlformats.org/officeDocument/2006/relationships/vmlDrawing" Target="../drawings/vmlDrawing8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2.emf"/><Relationship Id="rId2" Type="http://schemas.openxmlformats.org/officeDocument/2006/relationships/tags" Target="../tags/tag89.xml"/><Relationship Id="rId1" Type="http://schemas.openxmlformats.org/officeDocument/2006/relationships/vmlDrawing" Target="../drawings/vmlDrawing8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2.emf"/><Relationship Id="rId2" Type="http://schemas.openxmlformats.org/officeDocument/2006/relationships/tags" Target="../tags/tag90.xml"/><Relationship Id="rId1" Type="http://schemas.openxmlformats.org/officeDocument/2006/relationships/vmlDrawing" Target="../drawings/vmlDrawing8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2.emf"/><Relationship Id="rId2" Type="http://schemas.openxmlformats.org/officeDocument/2006/relationships/tags" Target="../tags/tag91.xml"/><Relationship Id="rId1" Type="http://schemas.openxmlformats.org/officeDocument/2006/relationships/vmlDrawing" Target="../drawings/vmlDrawing9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2.emf"/><Relationship Id="rId2" Type="http://schemas.openxmlformats.org/officeDocument/2006/relationships/tags" Target="../tags/tag92.xml"/><Relationship Id="rId1" Type="http://schemas.openxmlformats.org/officeDocument/2006/relationships/vmlDrawing" Target="../drawings/vmlDrawing9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2.emf"/><Relationship Id="rId2" Type="http://schemas.openxmlformats.org/officeDocument/2006/relationships/tags" Target="../tags/tag93.xml"/><Relationship Id="rId1" Type="http://schemas.openxmlformats.org/officeDocument/2006/relationships/vmlDrawing" Target="../drawings/vmlDrawing9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2.emf"/><Relationship Id="rId2" Type="http://schemas.openxmlformats.org/officeDocument/2006/relationships/tags" Target="../tags/tag94.xml"/><Relationship Id="rId1" Type="http://schemas.openxmlformats.org/officeDocument/2006/relationships/vmlDrawing" Target="../drawings/vmlDrawing9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2.emf"/><Relationship Id="rId2" Type="http://schemas.openxmlformats.org/officeDocument/2006/relationships/tags" Target="../tags/tag95.xml"/><Relationship Id="rId1" Type="http://schemas.openxmlformats.org/officeDocument/2006/relationships/vmlDrawing" Target="../drawings/vmlDrawing9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2.emf"/><Relationship Id="rId2" Type="http://schemas.openxmlformats.org/officeDocument/2006/relationships/tags" Target="../tags/tag96.xml"/><Relationship Id="rId1" Type="http://schemas.openxmlformats.org/officeDocument/2006/relationships/vmlDrawing" Target="../drawings/vmlDrawing9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8.xml"/><Relationship Id="rId1" Type="http://schemas.openxmlformats.org/officeDocument/2006/relationships/vmlDrawing" Target="../drawings/vmlDrawing97.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00.xml"/><Relationship Id="rId7" Type="http://schemas.openxmlformats.org/officeDocument/2006/relationships/oleObject" Target="../embeddings/oleObject99.bin"/><Relationship Id="rId2" Type="http://schemas.openxmlformats.org/officeDocument/2006/relationships/tags" Target="../tags/tag99.xml"/><Relationship Id="rId1" Type="http://schemas.openxmlformats.org/officeDocument/2006/relationships/vmlDrawing" Target="../drawings/vmlDrawing98.vml"/><Relationship Id="rId6" Type="http://schemas.openxmlformats.org/officeDocument/2006/relationships/image" Target="../media/image1.emf"/><Relationship Id="rId5" Type="http://schemas.openxmlformats.org/officeDocument/2006/relationships/oleObject" Target="../embeddings/oleObject98.bin"/><Relationship Id="rId4"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26" y="5799217"/>
            <a:ext cx="12305338" cy="455176"/>
          </a:xfrm>
          <a:prstGeom prst="rect">
            <a:avLst/>
          </a:prstGeom>
        </p:spPr>
        <p:txBody>
          <a:bodyPr/>
          <a:lstStyle>
            <a:lvl1pPr marL="0" indent="0" algn="l">
              <a:lnSpc>
                <a:spcPts val="14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26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00" y="5799575"/>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31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338"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362"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386"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410"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843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9458"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rgbClr val="EA576C"/>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56598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482"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07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4458" y="5786517"/>
            <a:ext cx="12305338" cy="455176"/>
          </a:xfrm>
          <a:prstGeom prst="rect">
            <a:avLst/>
          </a:prstGeom>
        </p:spPr>
        <p:txBody>
          <a:bodyPr/>
          <a:lstStyle>
            <a:lvl1pPr marL="0" indent="0" algn="l">
              <a:lnSpc>
                <a:spcPts val="15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506"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3" cy="4300537"/>
          </a:xfrm>
          <a:ln w="6350" cmpd="sng">
            <a:noFill/>
            <a:prstDash val="lgDash"/>
          </a:ln>
        </p:spPr>
        <p:txBody>
          <a:bodyPr anchor="ctr" anchorCtr="1"/>
          <a:lstStyle>
            <a:lvl1pPr algn="ctr">
              <a:lnSpc>
                <a:spcPts val="6600"/>
              </a:lnSpc>
              <a:buNone/>
              <a:defRPr sz="6600" b="0" cap="all" baseline="0">
                <a:solidFill>
                  <a:srgbClr val="FFFFFF"/>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253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57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0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662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381060" y="1395414"/>
            <a:ext cx="12507236" cy="5405437"/>
          </a:xfrm>
          <a:solidFill>
            <a:schemeClr val="accent5">
              <a:lumMod val="60000"/>
              <a:lumOff val="40000"/>
            </a:schemeClr>
          </a:solidFill>
        </p:spPr>
        <p:txBody>
          <a:bodyPr tIns="720000"/>
          <a:lstStyle>
            <a:lvl1pPr marL="0" indent="0" algn="ctr">
              <a:buNone/>
              <a:defRPr>
                <a:solidFill>
                  <a:schemeClr val="bg1"/>
                </a:solidFill>
              </a:defRPr>
            </a:lvl1pPr>
          </a:lstStyle>
          <a:p>
            <a:r>
              <a:rPr lang="en-US" dirty="0"/>
              <a:t>Click icon to add picture</a:t>
            </a:r>
          </a:p>
        </p:txBody>
      </p:sp>
      <p:sp>
        <p:nvSpPr>
          <p:cNvPr id="2" name="Title 1"/>
          <p:cNvSpPr>
            <a:spLocks noGrp="1"/>
          </p:cNvSpPr>
          <p:nvPr>
            <p:ph type="title" hasCustomPrompt="1"/>
          </p:nvPr>
        </p:nvSpPr>
        <p:spPr bwMode="gray">
          <a:xfrm>
            <a:off x="351316" y="352441"/>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4053"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4" name="Text Placeholder 3"/>
          <p:cNvSpPr>
            <a:spLocks noGrp="1"/>
          </p:cNvSpPr>
          <p:nvPr>
            <p:ph type="body" sz="quarter" idx="10" hasCustomPrompt="1"/>
          </p:nvPr>
        </p:nvSpPr>
        <p:spPr bwMode="gray">
          <a:xfrm>
            <a:off x="2531932" y="2512932"/>
            <a:ext cx="8402590" cy="3106574"/>
          </a:xfr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cxnSp>
        <p:nvCxnSpPr>
          <p:cNvPr id="12" name="Straight Connector 11"/>
          <p:cNvCxnSpPr/>
          <p:nvPr userDrawn="1"/>
        </p:nvCxnSpPr>
        <p:spPr bwMode="gray">
          <a:xfrm>
            <a:off x="1"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23207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650"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6594"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1"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1" y="157733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0166" y="1902928"/>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781931" y="1902928"/>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67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69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722"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356778" y="2461174"/>
            <a:ext cx="5238453"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9" name="Text Placeholder 13"/>
          <p:cNvSpPr>
            <a:spLocks noGrp="1"/>
          </p:cNvSpPr>
          <p:nvPr>
            <p:ph type="body" sz="quarter" idx="14" hasCustomPrompt="1"/>
          </p:nvPr>
        </p:nvSpPr>
        <p:spPr bwMode="gray">
          <a:xfrm>
            <a:off x="375909" y="80322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5" y="136229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5" y="156717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8630"/>
            <a:ext cx="5236703"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09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26" y="5799217"/>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746"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7438" y="1374361"/>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7438" y="1579238"/>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652877" y="1374361"/>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652877" y="1579238"/>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24255" y="1374361"/>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24255" y="1579238"/>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8875"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644368"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770"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3209" y="812745"/>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3209"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3209" y="1583048"/>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8906946" y="2467962"/>
            <a:ext cx="4169765" cy="102612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09670" y="3548040"/>
            <a:ext cx="4169765" cy="105412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31932" y="2458714"/>
            <a:ext cx="4128151" cy="1035374"/>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46526" y="3559767"/>
            <a:ext cx="4113557" cy="10423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79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8914562" y="2467962"/>
            <a:ext cx="4162147"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17287" y="3548040"/>
            <a:ext cx="415942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6366" y="2463159"/>
            <a:ext cx="4163716"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11610" y="3555957"/>
            <a:ext cx="414847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5125"/>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1513"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1513" y="1583048"/>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4818"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3555676"/>
            <a:ext cx="3081872"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3557877"/>
            <a:ext cx="3088537"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57873"/>
            <a:ext cx="3097100"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3550866"/>
            <a:ext cx="3088946"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6594" y="1357942"/>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6594" y="158495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60948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1002399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842"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39832"/>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5022" y="807756"/>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84376" y="138388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58876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780052" y="3011508"/>
            <a:ext cx="4152135" cy="1029659"/>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9905" y="5207562"/>
            <a:ext cx="4121798" cy="1003948"/>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8700" y="3006084"/>
            <a:ext cx="4161383" cy="1029659"/>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5170" y="5209764"/>
            <a:ext cx="4164912" cy="1003948"/>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86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29" y="3555676"/>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57876"/>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48347"/>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4" y="3550865"/>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5909" y="80322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8"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8" y="158622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89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005158"/>
            <a:ext cx="4158063"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220262"/>
            <a:ext cx="4155337"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001004"/>
            <a:ext cx="4158063"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222464"/>
            <a:ext cx="4163218"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322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4"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4" y="158622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6" name="Text Placeholder 5"/>
          <p:cNvSpPr>
            <a:spLocks noGrp="1"/>
          </p:cNvSpPr>
          <p:nvPr>
            <p:ph type="body" sz="quarter" idx="23" hasCustomPrompt="1"/>
          </p:nvPr>
        </p:nvSpPr>
        <p:spPr>
          <a:xfrm>
            <a:off x="2515600"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5"/>
          <p:cNvSpPr>
            <a:spLocks noGrp="1"/>
          </p:cNvSpPr>
          <p:nvPr>
            <p:ph type="body" sz="quarter" idx="24" hasCustomPrompt="1"/>
          </p:nvPr>
        </p:nvSpPr>
        <p:spPr>
          <a:xfrm>
            <a:off x="6787706"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91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5" y="137245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5" y="158495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9938"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962"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Picture Placeholder 3"/>
          <p:cNvSpPr>
            <a:spLocks noGrp="1"/>
          </p:cNvSpPr>
          <p:nvPr>
            <p:ph type="pic" sz="quarter" idx="20" hasCustomPrompt="1"/>
          </p:nvPr>
        </p:nvSpPr>
        <p:spPr>
          <a:xfrm>
            <a:off x="389528" y="3595688"/>
            <a:ext cx="12687182" cy="3206750"/>
          </a:xfr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2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26" y="5802393"/>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98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hasCustomPrompt="1"/>
          </p:nvPr>
        </p:nvSpPr>
        <p:spPr>
          <a:xfrm>
            <a:off x="4670102" y="1936750"/>
            <a:ext cx="4115448" cy="4313238"/>
          </a:xfrm>
          <a:solidFill>
            <a:schemeClr val="accent5">
              <a:lumMod val="40000"/>
              <a:lumOff val="60000"/>
            </a:schemeClr>
          </a:solidFill>
        </p:spPr>
        <p:txBody>
          <a:bodyPr tIns="1800000" anchor="t"/>
          <a:lstStyle>
            <a:lvl1pPr algn="ctr">
              <a:defRPr baseline="0">
                <a:solidFill>
                  <a:schemeClr val="bg1"/>
                </a:solidFill>
              </a:defRPr>
            </a:lvl1pPr>
          </a:lstStyle>
          <a:p>
            <a:r>
              <a:rPr lang="en-GB" dirty="0"/>
              <a:t>Space for imagery </a:t>
            </a:r>
          </a:p>
        </p:txBody>
      </p: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403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cxnSp>
        <p:nvCxnSpPr>
          <p:cNvPr id="7" name="Straight Connector 6"/>
          <p:cNvCxnSpPr/>
          <p:nvPr userDrawn="1"/>
        </p:nvCxnSpPr>
        <p:spPr bwMode="gray">
          <a:xfrm>
            <a:off x="1" y="6792023"/>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505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5148264"/>
            <a:ext cx="4670102" cy="176847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9" hasCustomPrompt="1"/>
          </p:nvPr>
        </p:nvSpPr>
        <p:spPr bwMode="gray">
          <a:xfrm>
            <a:off x="352267" y="5226050"/>
            <a:ext cx="4173879" cy="1460500"/>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5" name="Straight Connector 14"/>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608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160000"/>
          <a:lstStyle>
            <a:lvl1pPr algn="ctr">
              <a:buNone/>
              <a:defRPr>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43364"/>
            <a:ext cx="4670102" cy="276002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9" hasCustomPrompt="1"/>
          </p:nvPr>
        </p:nvSpPr>
        <p:spPr bwMode="gray">
          <a:xfrm>
            <a:off x="355657" y="4102418"/>
            <a:ext cx="4170490" cy="2467292"/>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3" name="Straight Connector 12"/>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710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813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6" name="Rectangle 15"/>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hasCustomPrompt="1"/>
          </p:nvPr>
        </p:nvSpPr>
        <p:spPr bwMode="gray">
          <a:xfrm>
            <a:off x="381060" y="1395414"/>
            <a:ext cx="12695650" cy="5407025"/>
          </a:xfrm>
          <a:solidFill>
            <a:srgbClr val="DFDEDE"/>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915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60" y="1395413"/>
            <a:ext cx="12695650" cy="4854575"/>
          </a:xfrm>
          <a:solidFill>
            <a:srgbClr val="DFDEDE"/>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8" name="Text Placeholder 13"/>
          <p:cNvSpPr>
            <a:spLocks noGrp="1"/>
          </p:cNvSpPr>
          <p:nvPr>
            <p:ph type="body" sz="quarter" idx="17" hasCustomPrompt="1"/>
          </p:nvPr>
        </p:nvSpPr>
        <p:spPr bwMode="gray">
          <a:xfrm>
            <a:off x="354208" y="6338248"/>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54208" y="6515700"/>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hasCustomPrompt="1"/>
          </p:nvPr>
        </p:nvSpPr>
        <p:spPr bwMode="gray">
          <a:xfrm>
            <a:off x="381060" y="1395414"/>
            <a:ext cx="12695650" cy="5407025"/>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017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0" name="Rectangle 19"/>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7" name="Text Placeholder 16"/>
          <p:cNvSpPr>
            <a:spLocks noGrp="1"/>
          </p:cNvSpPr>
          <p:nvPr>
            <p:ph type="body" sz="quarter" idx="20"/>
          </p:nvPr>
        </p:nvSpPr>
        <p:spPr bwMode="gray">
          <a:xfrm>
            <a:off x="-1" y="5148264"/>
            <a:ext cx="4670102" cy="1654174"/>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9" hasCustomPrompt="1"/>
          </p:nvPr>
        </p:nvSpPr>
        <p:spPr bwMode="gray">
          <a:xfrm>
            <a:off x="381061" y="5218430"/>
            <a:ext cx="4145086" cy="1031558"/>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120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hasCustomPrompt="1"/>
          </p:nvPr>
        </p:nvSpPr>
        <p:spPr bwMode="gray">
          <a:xfrm>
            <a:off x="381060" y="1395414"/>
            <a:ext cx="12695650" cy="5397272"/>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20" name="Text Placeholder 16"/>
          <p:cNvSpPr>
            <a:spLocks noGrp="1"/>
          </p:cNvSpPr>
          <p:nvPr>
            <p:ph type="body" sz="quarter" idx="20"/>
          </p:nvPr>
        </p:nvSpPr>
        <p:spPr bwMode="gray">
          <a:xfrm>
            <a:off x="1" y="4043364"/>
            <a:ext cx="4670102" cy="276002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9" hasCustomPrompt="1"/>
          </p:nvPr>
        </p:nvSpPr>
        <p:spPr bwMode="gray">
          <a:xfrm>
            <a:off x="367041" y="4148139"/>
            <a:ext cx="4159104" cy="1547812"/>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222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6" y="15849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2545" y="1895312"/>
            <a:ext cx="4148197" cy="4354677"/>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Picture Placeholder 13"/>
          <p:cNvSpPr>
            <a:spLocks noGrp="1"/>
          </p:cNvSpPr>
          <p:nvPr>
            <p:ph type="pic" sz="quarter" idx="18" hasCustomPrompt="1"/>
          </p:nvPr>
        </p:nvSpPr>
        <p:spPr bwMode="gray">
          <a:xfrm>
            <a:off x="4670103" y="1395413"/>
            <a:ext cx="8406608" cy="4854576"/>
          </a:xfrm>
          <a:solidFill>
            <a:schemeClr val="accent5">
              <a:lumMod val="60000"/>
              <a:lumOff val="40000"/>
            </a:schemeClr>
          </a:solidFill>
        </p:spPr>
        <p:txBody>
          <a:bodyPr tIns="2160000"/>
          <a:lstStyle>
            <a:lvl1pPr algn="ctr">
              <a:buNone/>
              <a:defRPr>
                <a:solidFill>
                  <a:schemeClr val="bg1"/>
                </a:solidFill>
              </a:defRPr>
            </a:lvl1pPr>
          </a:lstStyle>
          <a:p>
            <a:r>
              <a:rPr lang="en-US" dirty="0"/>
              <a:t>Do not rescale image placeholder.</a:t>
            </a:r>
            <a:endParaRPr lang="en-GB" dirty="0"/>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4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00" y="5799137"/>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325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59" y="1395413"/>
            <a:ext cx="4119682" cy="4560887"/>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8" name="Text Placeholder 13"/>
          <p:cNvSpPr>
            <a:spLocks noGrp="1"/>
          </p:cNvSpPr>
          <p:nvPr>
            <p:ph type="body" sz="quarter" idx="17" hasCustomPrompt="1"/>
          </p:nvPr>
        </p:nvSpPr>
        <p:spPr bwMode="gray">
          <a:xfrm>
            <a:off x="360736"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60736" y="6265909"/>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hasCustomPrompt="1"/>
          </p:nvPr>
        </p:nvSpPr>
        <p:spPr bwMode="gray">
          <a:xfrm>
            <a:off x="4671689" y="1395413"/>
            <a:ext cx="4113860" cy="4560887"/>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15" name="Text Placeholder 13"/>
          <p:cNvSpPr>
            <a:spLocks noGrp="1"/>
          </p:cNvSpPr>
          <p:nvPr>
            <p:ph type="body" sz="quarter" idx="20" hasCustomPrompt="1"/>
          </p:nvPr>
        </p:nvSpPr>
        <p:spPr bwMode="gray">
          <a:xfrm>
            <a:off x="4656786"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56786"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hasCustomPrompt="1"/>
          </p:nvPr>
        </p:nvSpPr>
        <p:spPr bwMode="gray">
          <a:xfrm>
            <a:off x="8946441" y="1395413"/>
            <a:ext cx="4130268" cy="4560887"/>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18" name="Text Placeholder 13"/>
          <p:cNvSpPr>
            <a:spLocks noGrp="1"/>
          </p:cNvSpPr>
          <p:nvPr>
            <p:ph type="body" sz="quarter" idx="23" hasCustomPrompt="1"/>
          </p:nvPr>
        </p:nvSpPr>
        <p:spPr bwMode="gray">
          <a:xfrm>
            <a:off x="8911094"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11094"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427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60" y="1704525"/>
            <a:ext cx="1992098" cy="2312710"/>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Text Placeholder 13"/>
          <p:cNvSpPr>
            <a:spLocks noGrp="1"/>
          </p:cNvSpPr>
          <p:nvPr>
            <p:ph type="body" sz="quarter" idx="17" hasCustomPrompt="1"/>
          </p:nvPr>
        </p:nvSpPr>
        <p:spPr bwMode="gray">
          <a:xfrm>
            <a:off x="381060" y="4134929"/>
            <a:ext cx="1992098" cy="248390"/>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5" name="Text Placeholder 13"/>
          <p:cNvSpPr>
            <a:spLocks noGrp="1"/>
          </p:cNvSpPr>
          <p:nvPr>
            <p:ph type="body" sz="quarter" idx="18" hasCustomPrompt="1"/>
          </p:nvPr>
        </p:nvSpPr>
        <p:spPr bwMode="gray">
          <a:xfrm>
            <a:off x="381061" y="4312382"/>
            <a:ext cx="1987378"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7" name="Picture Placeholder 13"/>
          <p:cNvSpPr>
            <a:spLocks noGrp="1"/>
          </p:cNvSpPr>
          <p:nvPr>
            <p:ph type="pic" sz="quarter" idx="19" hasCustomPrompt="1"/>
          </p:nvPr>
        </p:nvSpPr>
        <p:spPr bwMode="gray">
          <a:xfrm>
            <a:off x="2531931" y="2806107"/>
            <a:ext cx="1992314" cy="2316354"/>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28" name="Text Placeholder 13"/>
          <p:cNvSpPr>
            <a:spLocks noGrp="1"/>
          </p:cNvSpPr>
          <p:nvPr>
            <p:ph type="body" sz="quarter" idx="20" hasCustomPrompt="1"/>
          </p:nvPr>
        </p:nvSpPr>
        <p:spPr bwMode="gray">
          <a:xfrm>
            <a:off x="2531931" y="5245685"/>
            <a:ext cx="1964145"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21" hasCustomPrompt="1"/>
          </p:nvPr>
        </p:nvSpPr>
        <p:spPr bwMode="gray">
          <a:xfrm>
            <a:off x="2531931" y="5423137"/>
            <a:ext cx="1964145"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1" name="Picture Placeholder 13"/>
          <p:cNvSpPr>
            <a:spLocks noGrp="1"/>
          </p:cNvSpPr>
          <p:nvPr>
            <p:ph type="pic" sz="quarter" idx="22" hasCustomPrompt="1"/>
          </p:nvPr>
        </p:nvSpPr>
        <p:spPr bwMode="gray">
          <a:xfrm>
            <a:off x="4670101" y="1704527"/>
            <a:ext cx="1992314" cy="2312709"/>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32" name="Text Placeholder 13"/>
          <p:cNvSpPr>
            <a:spLocks noGrp="1"/>
          </p:cNvSpPr>
          <p:nvPr>
            <p:ph type="body" sz="quarter" idx="23" hasCustomPrompt="1"/>
          </p:nvPr>
        </p:nvSpPr>
        <p:spPr bwMode="gray">
          <a:xfrm>
            <a:off x="4670102" y="4134929"/>
            <a:ext cx="1989981"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24" hasCustomPrompt="1"/>
          </p:nvPr>
        </p:nvSpPr>
        <p:spPr bwMode="gray">
          <a:xfrm>
            <a:off x="4670102" y="4312382"/>
            <a:ext cx="1989981"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5" name="Picture Placeholder 13"/>
          <p:cNvSpPr>
            <a:spLocks noGrp="1"/>
          </p:cNvSpPr>
          <p:nvPr>
            <p:ph type="pic" sz="quarter" idx="25" hasCustomPrompt="1"/>
          </p:nvPr>
        </p:nvSpPr>
        <p:spPr bwMode="gray">
          <a:xfrm>
            <a:off x="6804489" y="2806107"/>
            <a:ext cx="1981061" cy="2316354"/>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36" name="Text Placeholder 13"/>
          <p:cNvSpPr>
            <a:spLocks noGrp="1"/>
          </p:cNvSpPr>
          <p:nvPr>
            <p:ph type="body" sz="quarter" idx="26" hasCustomPrompt="1"/>
          </p:nvPr>
        </p:nvSpPr>
        <p:spPr bwMode="gray">
          <a:xfrm>
            <a:off x="6804489" y="5245685"/>
            <a:ext cx="1981061"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27" hasCustomPrompt="1"/>
          </p:nvPr>
        </p:nvSpPr>
        <p:spPr bwMode="gray">
          <a:xfrm>
            <a:off x="6804489" y="5423138"/>
            <a:ext cx="1981061"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28" hasCustomPrompt="1"/>
          </p:nvPr>
        </p:nvSpPr>
        <p:spPr bwMode="gray">
          <a:xfrm>
            <a:off x="8946441" y="1704525"/>
            <a:ext cx="1992314" cy="2312710"/>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40" name="Text Placeholder 13"/>
          <p:cNvSpPr>
            <a:spLocks noGrp="1"/>
          </p:cNvSpPr>
          <p:nvPr>
            <p:ph type="body" sz="quarter" idx="29" hasCustomPrompt="1"/>
          </p:nvPr>
        </p:nvSpPr>
        <p:spPr bwMode="gray">
          <a:xfrm>
            <a:off x="8946441" y="4133355"/>
            <a:ext cx="1985747"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0" hasCustomPrompt="1"/>
          </p:nvPr>
        </p:nvSpPr>
        <p:spPr bwMode="gray">
          <a:xfrm>
            <a:off x="8946441" y="4310808"/>
            <a:ext cx="1985747"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3" name="Picture Placeholder 13"/>
          <p:cNvSpPr>
            <a:spLocks noGrp="1"/>
          </p:cNvSpPr>
          <p:nvPr>
            <p:ph type="pic" sz="quarter" idx="31" hasCustomPrompt="1"/>
          </p:nvPr>
        </p:nvSpPr>
        <p:spPr bwMode="gray">
          <a:xfrm>
            <a:off x="11097313" y="2804534"/>
            <a:ext cx="1992314" cy="2335342"/>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44" name="Text Placeholder 13"/>
          <p:cNvSpPr>
            <a:spLocks noGrp="1"/>
          </p:cNvSpPr>
          <p:nvPr>
            <p:ph type="body" sz="quarter" idx="32" hasCustomPrompt="1"/>
          </p:nvPr>
        </p:nvSpPr>
        <p:spPr bwMode="gray">
          <a:xfrm>
            <a:off x="11097313" y="5244110"/>
            <a:ext cx="1979397"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3" hasCustomPrompt="1"/>
          </p:nvPr>
        </p:nvSpPr>
        <p:spPr bwMode="gray">
          <a:xfrm>
            <a:off x="11097313" y="5421563"/>
            <a:ext cx="1979397"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529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59" y="1946276"/>
            <a:ext cx="4145086" cy="2655888"/>
          </a:xfrm>
          <a:solidFill>
            <a:schemeClr val="accent5">
              <a:lumMod val="60000"/>
              <a:lumOff val="40000"/>
            </a:schemeClr>
          </a:solidFill>
        </p:spPr>
        <p:txBody>
          <a:bodyPr tIns="720000"/>
          <a:lstStyle>
            <a:lvl1pPr algn="ctr">
              <a:buNone/>
              <a:defRPr>
                <a:solidFill>
                  <a:schemeClr val="bg1"/>
                </a:solidFill>
              </a:defRPr>
            </a:lvl1pPr>
          </a:lstStyle>
          <a:p>
            <a:r>
              <a:rPr lang="en-US" dirty="0"/>
              <a:t>Do not rescale image placeholder. Black and white imagery only</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8" name="Text Placeholder 13"/>
          <p:cNvSpPr>
            <a:spLocks noGrp="1"/>
          </p:cNvSpPr>
          <p:nvPr>
            <p:ph type="body" sz="quarter" idx="17" hasCustomPrompt="1"/>
          </p:nvPr>
        </p:nvSpPr>
        <p:spPr bwMode="gray">
          <a:xfrm>
            <a:off x="376317" y="4695144"/>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4872593"/>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hasCustomPrompt="1"/>
          </p:nvPr>
        </p:nvSpPr>
        <p:spPr bwMode="gray">
          <a:xfrm>
            <a:off x="4681696" y="1946276"/>
            <a:ext cx="4103854" cy="2655888"/>
          </a:xfrm>
          <a:solidFill>
            <a:schemeClr val="accent5">
              <a:lumMod val="60000"/>
              <a:lumOff val="40000"/>
            </a:schemeClr>
          </a:solidFill>
        </p:spPr>
        <p:txBody>
          <a:bodyPr tIns="720000"/>
          <a:lstStyle>
            <a:lvl1pPr algn="ctr">
              <a:buNone/>
              <a:defRPr>
                <a:solidFill>
                  <a:schemeClr val="bg1"/>
                </a:solidFill>
              </a:defRPr>
            </a:lvl1pPr>
          </a:lstStyle>
          <a:p>
            <a:r>
              <a:rPr lang="en-US" dirty="0"/>
              <a:t>Do not rescale image placeholder. Black and white imagery only</a:t>
            </a:r>
            <a:endParaRPr lang="en-GB" dirty="0"/>
          </a:p>
        </p:txBody>
      </p:sp>
      <p:sp>
        <p:nvSpPr>
          <p:cNvPr id="15" name="Text Placeholder 13"/>
          <p:cNvSpPr>
            <a:spLocks noGrp="1"/>
          </p:cNvSpPr>
          <p:nvPr>
            <p:ph type="body" sz="quarter" idx="20" hasCustomPrompt="1"/>
          </p:nvPr>
        </p:nvSpPr>
        <p:spPr bwMode="gray">
          <a:xfrm>
            <a:off x="4676954" y="4695144"/>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4872593"/>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hasCustomPrompt="1"/>
          </p:nvPr>
        </p:nvSpPr>
        <p:spPr bwMode="gray">
          <a:xfrm>
            <a:off x="8946441" y="1946276"/>
            <a:ext cx="4130268" cy="2655888"/>
          </a:xfrm>
          <a:solidFill>
            <a:schemeClr val="accent5">
              <a:lumMod val="60000"/>
              <a:lumOff val="40000"/>
            </a:schemeClr>
          </a:solidFill>
        </p:spPr>
        <p:txBody>
          <a:bodyPr tIns="720000"/>
          <a:lstStyle>
            <a:lvl1pPr algn="ctr">
              <a:buNone/>
              <a:defRPr>
                <a:solidFill>
                  <a:schemeClr val="bg1"/>
                </a:solidFill>
              </a:defRPr>
            </a:lvl1pPr>
          </a:lstStyle>
          <a:p>
            <a:r>
              <a:rPr lang="en-US" dirty="0"/>
              <a:t>Do not rescale image placeholder. Black and white imagery only</a:t>
            </a:r>
            <a:endParaRPr lang="en-GB" dirty="0"/>
          </a:p>
        </p:txBody>
      </p:sp>
      <p:sp>
        <p:nvSpPr>
          <p:cNvPr id="18" name="Text Placeholder 13"/>
          <p:cNvSpPr>
            <a:spLocks noGrp="1"/>
          </p:cNvSpPr>
          <p:nvPr>
            <p:ph type="body" sz="quarter" idx="23" hasCustomPrompt="1"/>
          </p:nvPr>
        </p:nvSpPr>
        <p:spPr bwMode="gray">
          <a:xfrm>
            <a:off x="8941699" y="4695144"/>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4872593"/>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468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13"/>
          <p:cNvSpPr>
            <a:spLocks noGrp="1"/>
          </p:cNvSpPr>
          <p:nvPr>
            <p:ph type="body" sz="quarter" idx="27" hasCustomPrompt="1"/>
          </p:nvPr>
        </p:nvSpPr>
        <p:spPr bwMode="gray">
          <a:xfrm>
            <a:off x="4683308"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7" name="Text Placeholder 13"/>
          <p:cNvSpPr>
            <a:spLocks noGrp="1"/>
          </p:cNvSpPr>
          <p:nvPr>
            <p:ph type="body" sz="quarter" idx="28" hasCustomPrompt="1"/>
          </p:nvPr>
        </p:nvSpPr>
        <p:spPr bwMode="gray">
          <a:xfrm>
            <a:off x="4683308" y="1590998"/>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8" name="Text Placeholder 13"/>
          <p:cNvSpPr>
            <a:spLocks noGrp="1"/>
          </p:cNvSpPr>
          <p:nvPr>
            <p:ph type="body" sz="quarter" idx="29" hasCustomPrompt="1"/>
          </p:nvPr>
        </p:nvSpPr>
        <p:spPr bwMode="gray">
          <a:xfrm>
            <a:off x="8856323"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9" name="Text Placeholder 13"/>
          <p:cNvSpPr>
            <a:spLocks noGrp="1"/>
          </p:cNvSpPr>
          <p:nvPr>
            <p:ph type="body" sz="quarter" idx="30" hasCustomPrompt="1"/>
          </p:nvPr>
        </p:nvSpPr>
        <p:spPr bwMode="gray">
          <a:xfrm>
            <a:off x="8856323" y="1589424"/>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632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7" name="Picture Placeholder 13"/>
          <p:cNvSpPr>
            <a:spLocks noGrp="1"/>
          </p:cNvSpPr>
          <p:nvPr>
            <p:ph type="pic" sz="quarter" idx="22" hasCustomPrompt="1"/>
          </p:nvPr>
        </p:nvSpPr>
        <p:spPr bwMode="gray">
          <a:xfrm>
            <a:off x="6803621" y="1946275"/>
            <a:ext cx="4128567" cy="2655889"/>
          </a:xfrm>
          <a:solidFill>
            <a:schemeClr val="accent5">
              <a:lumMod val="60000"/>
              <a:lumOff val="40000"/>
            </a:schemeClr>
          </a:solidFill>
        </p:spPr>
        <p:txBody>
          <a:bodyPr tIns="1080000"/>
          <a:lstStyle>
            <a:lvl1pPr algn="ctr">
              <a:buNone/>
              <a:defRPr sz="1600">
                <a:solidFill>
                  <a:schemeClr val="bg1"/>
                </a:solidFill>
              </a:defRPr>
            </a:lvl1pPr>
          </a:lstStyle>
          <a:p>
            <a:r>
              <a:rPr lang="en-US" dirty="0"/>
              <a:t>Do not rescale image placeholder. Black and white imagery only</a:t>
            </a:r>
            <a:endParaRPr lang="en-GB" dirty="0"/>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hasCustomPrompt="1"/>
          </p:nvPr>
        </p:nvSpPr>
        <p:spPr bwMode="gray">
          <a:xfrm>
            <a:off x="3613870" y="1946276"/>
            <a:ext cx="3046212" cy="3749675"/>
          </a:xfrm>
          <a:solidFill>
            <a:schemeClr val="accent5">
              <a:lumMod val="60000"/>
              <a:lumOff val="40000"/>
            </a:schemeClr>
          </a:solidFill>
        </p:spPr>
        <p:txBody>
          <a:bodyPr tIns="1080000"/>
          <a:lstStyle>
            <a:lvl1pPr algn="ctr">
              <a:buNone/>
              <a:defRPr sz="1600">
                <a:solidFill>
                  <a:schemeClr val="bg1"/>
                </a:solidFill>
              </a:defRPr>
            </a:lvl1pPr>
          </a:lstStyle>
          <a:p>
            <a:r>
              <a:rPr lang="en-US" dirty="0"/>
              <a:t>Do not rescale image placeholder. Black and white imagery only</a:t>
            </a:r>
            <a:endParaRPr lang="en-GB" dirty="0"/>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hasCustomPrompt="1"/>
          </p:nvPr>
        </p:nvSpPr>
        <p:spPr bwMode="gray">
          <a:xfrm>
            <a:off x="11097315" y="1946276"/>
            <a:ext cx="1979396" cy="1547812"/>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31" name="Picture Placeholder 13"/>
          <p:cNvSpPr>
            <a:spLocks noGrp="1"/>
          </p:cNvSpPr>
          <p:nvPr>
            <p:ph type="pic" sz="quarter" idx="28" hasCustomPrompt="1"/>
          </p:nvPr>
        </p:nvSpPr>
        <p:spPr bwMode="gray">
          <a:xfrm>
            <a:off x="11072191" y="4102376"/>
            <a:ext cx="1979396" cy="1593574"/>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hasCustomPrompt="1"/>
          </p:nvPr>
        </p:nvSpPr>
        <p:spPr bwMode="gray">
          <a:xfrm>
            <a:off x="392654" y="4102374"/>
            <a:ext cx="3055940" cy="1593577"/>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hasCustomPrompt="1"/>
          </p:nvPr>
        </p:nvSpPr>
        <p:spPr bwMode="gray">
          <a:xfrm>
            <a:off x="392654" y="1946278"/>
            <a:ext cx="3055940" cy="1547810"/>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837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6802438"/>
          </a:xfrm>
          <a:solidFill>
            <a:schemeClr val="accent5">
              <a:lumMod val="60000"/>
              <a:lumOff val="40000"/>
            </a:schemeClr>
          </a:solidFill>
        </p:spPr>
        <p:txBody>
          <a:bodyPr tIns="2520000" anchor="t"/>
          <a:lstStyle>
            <a:lvl1pPr algn="ctr">
              <a:buNone/>
              <a:defRPr>
                <a:solidFill>
                  <a:schemeClr val="bg1"/>
                </a:solidFill>
              </a:defRPr>
            </a:lvl1pPr>
          </a:lstStyle>
          <a:p>
            <a:r>
              <a:rPr lang="en-US" dirty="0"/>
              <a:t>Click icon to add picture</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6" name="Picture Placeholder 13"/>
          <p:cNvSpPr>
            <a:spLocks noGrp="1"/>
          </p:cNvSpPr>
          <p:nvPr>
            <p:ph type="pic" sz="quarter" idx="17"/>
          </p:nvPr>
        </p:nvSpPr>
        <p:spPr bwMode="gray">
          <a:xfrm>
            <a:off x="2531933" y="6917309"/>
            <a:ext cx="879606" cy="405148"/>
          </a:xfrm>
        </p:spPr>
        <p:txBody>
          <a:bodyPr/>
          <a:lstStyle>
            <a:lvl1pPr>
              <a:lnSpc>
                <a:spcPct val="100000"/>
              </a:lnSpc>
              <a:buNone/>
              <a:defRPr sz="700">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3601441" y="6917309"/>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4670950" y="6917309"/>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5740458" y="6917309"/>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cxnSp>
        <p:nvCxnSpPr>
          <p:cNvPr id="29" name="Straight Connector 28"/>
          <p:cNvCxnSpPr/>
          <p:nvPr userDrawn="1"/>
        </p:nvCxnSpPr>
        <p:spPr bwMode="gray">
          <a:xfrm>
            <a:off x="1" y="6792023"/>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939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400">
                <a:solidFill>
                  <a:schemeClr val="bg1"/>
                </a:solidFill>
              </a:defRPr>
            </a:lvl1pPr>
          </a:lstStyle>
          <a:p>
            <a:r>
              <a:rPr lang="en-US" dirty="0"/>
              <a:t>Click icon to add picture</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6" name="Picture Placeholder 13"/>
          <p:cNvSpPr>
            <a:spLocks noGrp="1"/>
          </p:cNvSpPr>
          <p:nvPr>
            <p:ph type="pic" sz="quarter" idx="17"/>
          </p:nvPr>
        </p:nvSpPr>
        <p:spPr bwMode="gray">
          <a:xfrm>
            <a:off x="2531932" y="6918217"/>
            <a:ext cx="916662" cy="405148"/>
          </a:xfrm>
        </p:spPr>
        <p:txBody>
          <a:bodyPr/>
          <a:lstStyle>
            <a:lvl1pPr>
              <a:lnSpc>
                <a:spcPct val="100000"/>
              </a:lnSpc>
              <a:buNone/>
              <a:defRPr sz="700">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3609487" y="6918217"/>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4678988" y="6918217"/>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5721679" y="6918217"/>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4"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144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hasCustomPrompt="1"/>
          </p:nvPr>
        </p:nvSpPr>
        <p:spPr bwMode="gray">
          <a:xfrm>
            <a:off x="1" y="1"/>
            <a:ext cx="13442950" cy="7561263"/>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246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7" name="Media Placeholder 46"/>
          <p:cNvSpPr>
            <a:spLocks noGrp="1"/>
          </p:cNvSpPr>
          <p:nvPr>
            <p:ph type="media" sz="quarter" idx="10" hasCustomPrompt="1"/>
          </p:nvPr>
        </p:nvSpPr>
        <p:spPr bwMode="gray">
          <a:xfrm>
            <a:off x="2531932" y="1395413"/>
            <a:ext cx="8400256" cy="4854575"/>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7"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349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hasCustomPrompt="1"/>
          </p:nvPr>
        </p:nvSpPr>
        <p:spPr bwMode="gray">
          <a:xfrm>
            <a:off x="-1" y="457775"/>
            <a:ext cx="13442950" cy="5856983"/>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4" name="Straight Connector 3"/>
          <p:cNvCxnSpPr/>
          <p:nvPr userDrawn="1"/>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hasCustomPrompt="1"/>
          </p:nvPr>
        </p:nvSpPr>
        <p:spPr bwMode="gray">
          <a:xfrm>
            <a:off x="-1" y="852140"/>
            <a:ext cx="13442950" cy="5856983"/>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17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00" y="5799137"/>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451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47" name="Media Placeholder 46"/>
          <p:cNvSpPr>
            <a:spLocks noGrp="1"/>
          </p:cNvSpPr>
          <p:nvPr>
            <p:ph type="media" sz="quarter" idx="10" hasCustomPrompt="1"/>
          </p:nvPr>
        </p:nvSpPr>
        <p:spPr bwMode="gray">
          <a:xfrm>
            <a:off x="376755" y="1395414"/>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7" name="Media Placeholder 46"/>
          <p:cNvSpPr>
            <a:spLocks noGrp="1"/>
          </p:cNvSpPr>
          <p:nvPr>
            <p:ph type="media" sz="quarter" idx="16" hasCustomPrompt="1"/>
          </p:nvPr>
        </p:nvSpPr>
        <p:spPr bwMode="gray">
          <a:xfrm>
            <a:off x="4665329" y="1395414"/>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8" name="Media Placeholder 46"/>
          <p:cNvSpPr>
            <a:spLocks noGrp="1"/>
          </p:cNvSpPr>
          <p:nvPr>
            <p:ph type="media" sz="quarter" idx="17" hasCustomPrompt="1"/>
          </p:nvPr>
        </p:nvSpPr>
        <p:spPr bwMode="gray">
          <a:xfrm>
            <a:off x="8953903" y="1395414"/>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11" name="Media Placeholder 46"/>
          <p:cNvSpPr>
            <a:spLocks noGrp="1"/>
          </p:cNvSpPr>
          <p:nvPr>
            <p:ph type="media" sz="quarter" idx="18" hasCustomPrompt="1"/>
          </p:nvPr>
        </p:nvSpPr>
        <p:spPr bwMode="gray">
          <a:xfrm>
            <a:off x="376755" y="3925760"/>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13" name="Media Placeholder 46"/>
          <p:cNvSpPr>
            <a:spLocks noGrp="1"/>
          </p:cNvSpPr>
          <p:nvPr>
            <p:ph type="media" sz="quarter" idx="19" hasCustomPrompt="1"/>
          </p:nvPr>
        </p:nvSpPr>
        <p:spPr bwMode="gray">
          <a:xfrm>
            <a:off x="4665329" y="3925760"/>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14" name="Media Placeholder 46"/>
          <p:cNvSpPr>
            <a:spLocks noGrp="1"/>
          </p:cNvSpPr>
          <p:nvPr>
            <p:ph type="media" sz="quarter" idx="20" hasCustomPrompt="1"/>
          </p:nvPr>
        </p:nvSpPr>
        <p:spPr bwMode="gray">
          <a:xfrm>
            <a:off x="8953903" y="3925760"/>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553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hasCustomPrompt="1"/>
          </p:nvPr>
        </p:nvSpPr>
        <p:spPr bwMode="gray">
          <a:xfrm>
            <a:off x="381060" y="1395414"/>
            <a:ext cx="12695650" cy="5407025"/>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16" name="Straight Connector 15"/>
          <p:cNvCxnSpPr>
            <a:stCxn id="15" idx="1"/>
            <a:endCxn id="15" idx="3"/>
          </p:cNvCxnSpPr>
          <p:nvPr userDrawn="1"/>
        </p:nvCxnSpPr>
        <p:spPr bwMode="gray">
          <a:xfrm>
            <a:off x="1" y="6802438"/>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758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861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963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065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38614" y="344821"/>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168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42610" y="344893"/>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38776"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3730" name="think-cell Slide" r:id="rId4" imgW="6350000" imgH="6350000" progId="">
                  <p:embed/>
                </p:oleObj>
              </mc:Choice>
              <mc:Fallback>
                <p:oleObj name="think-cell Slide" r:id="rId4" imgW="6350000" imgH="6350000" progId="">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ctrTitle" hasCustomPrompt="1"/>
          </p:nvPr>
        </p:nvSpPr>
        <p:spPr bwMode="gray">
          <a:xfrm>
            <a:off x="365918" y="5103814"/>
            <a:ext cx="12331696" cy="709383"/>
          </a:xfrm>
        </p:spPr>
        <p:txBody>
          <a:bodyPr wrap="square" anchor="t" anchorCtr="0"/>
          <a:lstStyle>
            <a:lvl1pPr algn="l">
              <a:lnSpc>
                <a:spcPts val="6000"/>
              </a:lnSpc>
              <a:defRPr sz="6600"/>
            </a:lvl1pPr>
          </a:lstStyle>
          <a:p>
            <a:r>
              <a:rPr lang="en-US" dirty="0"/>
              <a:t>THANK YOU</a:t>
            </a:r>
          </a:p>
        </p:txBody>
      </p:sp>
      <p:sp>
        <p:nvSpPr>
          <p:cNvPr id="8" name="Picture Placeholder 10"/>
          <p:cNvSpPr>
            <a:spLocks noGrp="1"/>
          </p:cNvSpPr>
          <p:nvPr>
            <p:ph type="pic" sz="quarter" idx="16"/>
          </p:nvPr>
        </p:nvSpPr>
        <p:spPr bwMode="gray">
          <a:xfrm>
            <a:off x="1" y="7"/>
            <a:ext cx="13442950" cy="4560250"/>
          </a:xfrm>
          <a:solidFill>
            <a:schemeClr val="accent5"/>
          </a:solidFill>
          <a:ln>
            <a:noFill/>
          </a:ln>
        </p:spPr>
        <p:txBody>
          <a:bodyPr tIns="1440000" anchor="t" anchorCtr="0"/>
          <a:lstStyle>
            <a:lvl1pPr algn="ctr">
              <a:buNone/>
              <a:defRPr>
                <a:solidFill>
                  <a:srgbClr val="000000"/>
                </a:solidFill>
              </a:defRPr>
            </a:lvl1pPr>
          </a:lstStyle>
          <a:p>
            <a:r>
              <a:rPr lang="en-US"/>
              <a:t>Click icon to add picture</a:t>
            </a:r>
            <a:endParaRPr lang="en-US" dirty="0"/>
          </a:p>
        </p:txBody>
      </p:sp>
    </p:spTree>
    <p:extLst>
      <p:ext uri="{BB962C8B-B14F-4D97-AF65-F5344CB8AC3E}">
        <p14:creationId xmlns:p14="http://schemas.microsoft.com/office/powerpoint/2010/main" val="147100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680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1458614" y="1404921"/>
            <a:ext cx="10555362"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246345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7826"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207670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19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4708" y="5799575"/>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885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1"/>
            <a:ext cx="10555362"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92036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987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2671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0898"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361007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1922"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418183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1" y="7"/>
            <a:ext cx="13442950" cy="681671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sp>
        <p:nvSpPr>
          <p:cNvPr id="4"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400274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2946"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rgbClr val="EA576C"/>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144295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397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43862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499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5" y="1395415"/>
            <a:ext cx="10555363" cy="4300537"/>
          </a:xfrm>
          <a:ln w="6350" cmpd="sng">
            <a:noFill/>
            <a:prstDash val="lgDash"/>
          </a:ln>
        </p:spPr>
        <p:txBody>
          <a:bodyPr anchor="ctr" anchorCtr="1"/>
          <a:lstStyle>
            <a:lvl1pPr algn="ctr">
              <a:lnSpc>
                <a:spcPts val="6599"/>
              </a:lnSpc>
              <a:buNone/>
              <a:defRPr sz="6599" b="0" cap="all" baseline="0">
                <a:solidFill>
                  <a:srgbClr val="FFFFFF"/>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128929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6018"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5"/>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326568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7"/>
            <a:ext cx="13442950" cy="6816719"/>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sp>
        <p:nvSpPr>
          <p:cNvPr id="4" name="Text Placeholder 3"/>
          <p:cNvSpPr>
            <a:spLocks noGrp="1"/>
          </p:cNvSpPr>
          <p:nvPr>
            <p:ph type="body" sz="quarter" idx="10" hasCustomPrompt="1"/>
          </p:nvPr>
        </p:nvSpPr>
        <p:spPr bwMode="gray">
          <a:xfrm>
            <a:off x="1458614" y="1395415"/>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39226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18"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3247" y="5799575"/>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5849-9170-45E6-8B17-0C6AB28560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1E5149-8DB0-46AF-B6EC-0DC9E1023FD4}"/>
              </a:ext>
            </a:extLst>
          </p:cNvPr>
          <p:cNvSpPr>
            <a:spLocks noGrp="1"/>
          </p:cNvSpPr>
          <p:nvPr>
            <p:ph type="dt" sz="half" idx="10"/>
          </p:nvPr>
        </p:nvSpPr>
        <p:spPr/>
        <p:txBody>
          <a:bodyPr/>
          <a:lstStyle/>
          <a:p>
            <a:fld id="{F128B0F6-A883-4665-B699-C1EA9F3E5937}" type="datetimeFigureOut">
              <a:rPr lang="en-GB" smtClean="0"/>
              <a:t>23/03/2021</a:t>
            </a:fld>
            <a:endParaRPr lang="en-GB"/>
          </a:p>
        </p:txBody>
      </p:sp>
      <p:sp>
        <p:nvSpPr>
          <p:cNvPr id="4" name="Footer Placeholder 3">
            <a:extLst>
              <a:ext uri="{FF2B5EF4-FFF2-40B4-BE49-F238E27FC236}">
                <a16:creationId xmlns:a16="http://schemas.microsoft.com/office/drawing/2014/main" id="{DE45E549-9552-498A-AD91-80D96D12A2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E4AFC5-63B7-4DA5-9CB9-9A7FFFFFA9D0}"/>
              </a:ext>
            </a:extLst>
          </p:cNvPr>
          <p:cNvSpPr>
            <a:spLocks noGrp="1"/>
          </p:cNvSpPr>
          <p:nvPr>
            <p:ph type="sldNum" sz="quarter" idx="12"/>
          </p:nvPr>
        </p:nvSpPr>
        <p:spPr/>
        <p:txBody>
          <a:bodyPr/>
          <a:lstStyle/>
          <a:p>
            <a:fld id="{672353F4-4D0A-4965-8C8F-CBECCE7B8296}" type="slidenum">
              <a:rPr lang="en-GB" smtClean="0"/>
              <a:t>‹#›</a:t>
            </a:fld>
            <a:endParaRPr lang="en-GB"/>
          </a:p>
        </p:txBody>
      </p:sp>
    </p:spTree>
    <p:extLst>
      <p:ext uri="{BB962C8B-B14F-4D97-AF65-F5344CB8AC3E}">
        <p14:creationId xmlns:p14="http://schemas.microsoft.com/office/powerpoint/2010/main" val="42594954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8066"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331000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9090"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49376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011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325881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1138"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0432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162"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72983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3186"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43876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374583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4210"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rgbClr val="EA576C"/>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16222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5234"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9578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4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4708" y="5802738"/>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6258"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3" cy="4300537"/>
          </a:xfrm>
          <a:ln w="6350" cmpd="sng">
            <a:noFill/>
            <a:prstDash val="lgDash"/>
          </a:ln>
        </p:spPr>
        <p:txBody>
          <a:bodyPr anchor="ctr" anchorCtr="1"/>
          <a:lstStyle>
            <a:lvl1pPr algn="ctr">
              <a:lnSpc>
                <a:spcPts val="6600"/>
              </a:lnSpc>
              <a:buNone/>
              <a:defRPr sz="6600" b="0" cap="all" baseline="0">
                <a:solidFill>
                  <a:srgbClr val="FFFFFF"/>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60001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7282"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3164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41634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9330"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614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2_One Content">
    <p:spTree>
      <p:nvGrpSpPr>
        <p:cNvPr id="1" name=""/>
        <p:cNvGrpSpPr/>
        <p:nvPr/>
      </p:nvGrpSpPr>
      <p:grpSpPr>
        <a:xfrm>
          <a:off x="0" y="0"/>
          <a:ext cx="0" cy="0"/>
          <a:chOff x="0" y="0"/>
          <a:chExt cx="0" cy="0"/>
        </a:xfrm>
      </p:grpSpPr>
      <p:graphicFrame>
        <p:nvGraphicFramePr>
          <p:cNvPr id="11" name="Object 7" hidden="1"/>
          <p:cNvGraphicFramePr>
            <a:graphicFrameLocks noChangeAspect="1"/>
          </p:cNvGraphicFramePr>
          <p:nvPr>
            <p:custDataLst>
              <p:tags r:id="rId2"/>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100354" name="think-cell Slide" r:id="rId5" imgW="38100" imgH="38100" progId="">
                  <p:embed/>
                </p:oleObj>
              </mc:Choice>
              <mc:Fallback>
                <p:oleObj name="think-cell Slide" r:id="rId5" imgW="38100" imgH="38100" progId="">
                  <p:embed/>
                  <p:pic>
                    <p:nvPicPr>
                      <p:cNvPr id="11"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9" y="1589"/>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12" name="Straight Connector 11"/>
          <p:cNvCxnSpPr/>
          <p:nvPr/>
        </p:nvCxnSpPr>
        <p:spPr bwMode="gray">
          <a:xfrm>
            <a:off x="1" y="6791325"/>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graphicFrame>
        <p:nvGraphicFramePr>
          <p:cNvPr id="14" name="Object 8" hidden="1"/>
          <p:cNvGraphicFramePr>
            <a:graphicFrameLocks noChangeAspect="1"/>
          </p:cNvGraphicFramePr>
          <p:nvPr>
            <p:custDataLst>
              <p:tags r:id="rId3"/>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100355" name="think-cell Slide" r:id="rId7" imgW="38100" imgH="38100" progId="">
                  <p:embed/>
                </p:oleObj>
              </mc:Choice>
              <mc:Fallback>
                <p:oleObj name="think-cell Slide" r:id="rId7" imgW="38100" imgH="38100" progId="">
                  <p:embed/>
                  <p:pic>
                    <p:nvPicPr>
                      <p:cNvPr id="14" name="Object 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9" y="1589"/>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bwMode="gray"/>
        <p:txBody>
          <a:bodyPr/>
          <a:lstStyle/>
          <a:p>
            <a:r>
              <a:rPr lang="en-GB"/>
              <a:t>Click to edit Master title style</a:t>
            </a:r>
            <a:endParaRPr lang="en-US" dirty="0"/>
          </a:p>
        </p:txBody>
      </p:sp>
      <p:sp>
        <p:nvSpPr>
          <p:cNvPr id="9" name="Text Placeholder 13"/>
          <p:cNvSpPr>
            <a:spLocks noGrp="1"/>
          </p:cNvSpPr>
          <p:nvPr>
            <p:ph type="body" sz="quarter" idx="14"/>
          </p:nvPr>
        </p:nvSpPr>
        <p:spPr bwMode="gray">
          <a:xfrm>
            <a:off x="367441" y="806395"/>
            <a:ext cx="12423740" cy="436608"/>
          </a:xfrm>
        </p:spPr>
        <p:txBody>
          <a:bodyPr/>
          <a:lstStyle>
            <a:lvl1pPr>
              <a:lnSpc>
                <a:spcPts val="1500"/>
              </a:lnSpc>
              <a:buNone/>
              <a:defRPr sz="1400" b="1" baseline="0">
                <a:solidFill>
                  <a:schemeClr val="accent6"/>
                </a:solidFill>
              </a:defRPr>
            </a:lvl1pPr>
          </a:lstStyle>
          <a:p>
            <a:pPr lvl="0"/>
            <a:r>
              <a:rPr lang="en-GB"/>
              <a:t>Click to edit Master text styles</a:t>
            </a:r>
          </a:p>
        </p:txBody>
      </p:sp>
      <p:sp>
        <p:nvSpPr>
          <p:cNvPr id="10" name="Text Placeholder 13"/>
          <p:cNvSpPr>
            <a:spLocks noGrp="1"/>
          </p:cNvSpPr>
          <p:nvPr>
            <p:ph type="body" sz="quarter" idx="15" hasCustomPrompt="1"/>
          </p:nvPr>
        </p:nvSpPr>
        <p:spPr bwMode="gray">
          <a:xfrm>
            <a:off x="7079328" y="7048425"/>
            <a:ext cx="5977218" cy="308472"/>
          </a:xfrm>
          <a:ln>
            <a:noFill/>
          </a:ln>
        </p:spPr>
        <p:txBody>
          <a:bodyPr anchor="b"/>
          <a:lstStyle>
            <a:lvl1pPr algn="r">
              <a:lnSpc>
                <a:spcPts val="842"/>
              </a:lnSpc>
              <a:buNone/>
              <a:defRPr sz="800" b="0" baseline="0">
                <a:ln>
                  <a:noFill/>
                </a:ln>
                <a:solidFill>
                  <a:srgbClr val="000000"/>
                </a:solidFill>
              </a:defRPr>
            </a:lvl1pPr>
          </a:lstStyle>
          <a:p>
            <a:pPr lvl="0"/>
            <a:r>
              <a:rPr lang="en-GB" dirty="0"/>
              <a:t>Source: Arial 8pt</a:t>
            </a:r>
          </a:p>
        </p:txBody>
      </p:sp>
      <p:sp>
        <p:nvSpPr>
          <p:cNvPr id="7" name="Text Placeholder 13"/>
          <p:cNvSpPr>
            <a:spLocks noGrp="1"/>
          </p:cNvSpPr>
          <p:nvPr>
            <p:ph type="body" sz="quarter" idx="16"/>
          </p:nvPr>
        </p:nvSpPr>
        <p:spPr bwMode="gray">
          <a:xfrm>
            <a:off x="371671" y="1371821"/>
            <a:ext cx="8259575" cy="214058"/>
          </a:xfrm>
        </p:spPr>
        <p:txBody>
          <a:bodyPr/>
          <a:lstStyle>
            <a:lvl1pPr>
              <a:lnSpc>
                <a:spcPts val="1500"/>
              </a:lnSpc>
              <a:buNone/>
              <a:defRPr sz="1400" b="1" baseline="0">
                <a:solidFill>
                  <a:schemeClr val="bg1"/>
                </a:solidFill>
              </a:defRPr>
            </a:lvl1pPr>
          </a:lstStyle>
          <a:p>
            <a:pPr lvl="0"/>
            <a:r>
              <a:rPr lang="en-GB"/>
              <a:t>Click to edit Master text styles</a:t>
            </a:r>
          </a:p>
        </p:txBody>
      </p:sp>
      <p:sp>
        <p:nvSpPr>
          <p:cNvPr id="8" name="Text Placeholder 13"/>
          <p:cNvSpPr>
            <a:spLocks noGrp="1"/>
          </p:cNvSpPr>
          <p:nvPr>
            <p:ph type="body" sz="quarter" idx="17"/>
          </p:nvPr>
        </p:nvSpPr>
        <p:spPr bwMode="gray">
          <a:xfrm>
            <a:off x="371671" y="1576698"/>
            <a:ext cx="8259575" cy="248708"/>
          </a:xfrm>
        </p:spPr>
        <p:txBody>
          <a:bodyPr/>
          <a:lstStyle>
            <a:lvl1pPr>
              <a:lnSpc>
                <a:spcPts val="1500"/>
              </a:lnSpc>
              <a:buNone/>
              <a:defRPr sz="1400" b="1" baseline="0">
                <a:solidFill>
                  <a:schemeClr val="accent6"/>
                </a:solidFill>
              </a:defRPr>
            </a:lvl1pPr>
          </a:lstStyle>
          <a:p>
            <a:pPr lvl="0"/>
            <a:r>
              <a:rPr lang="en-GB"/>
              <a:t>Click to edit Master text styles</a:t>
            </a:r>
          </a:p>
        </p:txBody>
      </p:sp>
      <p:sp>
        <p:nvSpPr>
          <p:cNvPr id="3" name="Content Placeholder 2"/>
          <p:cNvSpPr>
            <a:spLocks noGrp="1"/>
          </p:cNvSpPr>
          <p:nvPr>
            <p:ph idx="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3" name="Picture 12"/>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870143107"/>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Header &amp; Footer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51602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263610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image" Target="../media/image1.em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oleObject" Target="../embeddings/oleObject74.bin"/><Relationship Id="rId2" Type="http://schemas.openxmlformats.org/officeDocument/2006/relationships/slideLayout" Target="../slideLayouts/slideLayout69.xml"/><Relationship Id="rId16" Type="http://schemas.openxmlformats.org/officeDocument/2006/relationships/tags" Target="../tags/tag75.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vmlDrawing" Target="../drawings/vmlDrawing74.vml"/><Relationship Id="rId10" Type="http://schemas.openxmlformats.org/officeDocument/2006/relationships/slideLayout" Target="../slideLayouts/slideLayout77.xml"/><Relationship Id="rId19" Type="http://schemas.openxmlformats.org/officeDocument/2006/relationships/image" Target="../media/image2.emf"/><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11.xml"/><Relationship Id="rId18" Type="http://schemas.openxmlformats.org/officeDocument/2006/relationships/image" Target="../media/image2.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image" Target="../media/image1.emf"/><Relationship Id="rId2" Type="http://schemas.openxmlformats.org/officeDocument/2006/relationships/slideLayout" Target="../slideLayouts/slideLayout82.xml"/><Relationship Id="rId16" Type="http://schemas.openxmlformats.org/officeDocument/2006/relationships/oleObject" Target="../embeddings/oleObject85.bin"/><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ags" Target="../tags/tag86.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vmlDrawing" Target="../drawings/vmlDrawing85.v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12.xml"/><Relationship Id="rId7" Type="http://schemas.openxmlformats.org/officeDocument/2006/relationships/image" Target="../media/image1.emf"/><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oleObject" Target="../embeddings/oleObject96.bin"/><Relationship Id="rId5" Type="http://schemas.openxmlformats.org/officeDocument/2006/relationships/tags" Target="../tags/tag97.xml"/><Relationship Id="rId4" Type="http://schemas.openxmlformats.org/officeDocument/2006/relationships/vmlDrawing" Target="../drawings/vmlDrawing96.v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7" Type="http://schemas.openxmlformats.org/officeDocument/2006/relationships/image" Target="../media/image1.emf"/><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oleObject" Target="../embeddings/oleObject100.bin"/><Relationship Id="rId5" Type="http://schemas.openxmlformats.org/officeDocument/2006/relationships/tags" Target="../tags/tag101.xml"/><Relationship Id="rId4" Type="http://schemas.openxmlformats.org/officeDocument/2006/relationships/vmlDrawing" Target="../drawings/vmlDrawing99.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18" Type="http://schemas.openxmlformats.org/officeDocument/2006/relationships/image" Target="../media/image2.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1.emf"/><Relationship Id="rId2" Type="http://schemas.openxmlformats.org/officeDocument/2006/relationships/slideLayout" Target="../slideLayouts/slideLayout12.xml"/><Relationship Id="rId16" Type="http://schemas.openxmlformats.org/officeDocument/2006/relationships/oleObject" Target="../embeddings/oleObject12.bin"/><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ags" Target="../tags/tag1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ags" Target="../tags/tag24.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vmlDrawing" Target="../drawings/vmlDrawing23.v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2.emf"/><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1.emf"/><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oleObject" Target="../embeddings/oleObject2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1.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oleObject" Target="../embeddings/oleObject42.bin"/><Relationship Id="rId2" Type="http://schemas.openxmlformats.org/officeDocument/2006/relationships/slideLayout" Target="../slideLayouts/slideLayout42.xml"/><Relationship Id="rId16" Type="http://schemas.openxmlformats.org/officeDocument/2006/relationships/tags" Target="../tags/tag4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vmlDrawing" Target="../drawings/vmlDrawing42.vml"/><Relationship Id="rId10" Type="http://schemas.openxmlformats.org/officeDocument/2006/relationships/slideLayout" Target="../slideLayouts/slideLayout50.xml"/><Relationship Id="rId19" Type="http://schemas.openxmlformats.org/officeDocument/2006/relationships/image" Target="../media/image2.emf"/><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oleObject" Target="../embeddings/oleObject56.bin"/><Relationship Id="rId5" Type="http://schemas.openxmlformats.org/officeDocument/2006/relationships/tags" Target="../tags/tag57.xml"/><Relationship Id="rId4" Type="http://schemas.openxmlformats.org/officeDocument/2006/relationships/vmlDrawing" Target="../drawings/vmlDrawing56.vml"/></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59.vml"/><Relationship Id="rId3" Type="http://schemas.openxmlformats.org/officeDocument/2006/relationships/slideLayout" Target="../slideLayouts/slideLayout58.xml"/><Relationship Id="rId7" Type="http://schemas.openxmlformats.org/officeDocument/2006/relationships/theme" Target="../theme/theme6.xml"/><Relationship Id="rId12" Type="http://schemas.openxmlformats.org/officeDocument/2006/relationships/image" Target="../media/image2.emf"/><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1.emf"/><Relationship Id="rId5" Type="http://schemas.openxmlformats.org/officeDocument/2006/relationships/slideLayout" Target="../slideLayouts/slideLayout60.xml"/><Relationship Id="rId10" Type="http://schemas.openxmlformats.org/officeDocument/2006/relationships/oleObject" Target="../embeddings/oleObject59.bin"/><Relationship Id="rId4" Type="http://schemas.openxmlformats.org/officeDocument/2006/relationships/slideLayout" Target="../slideLayouts/slideLayout59.xml"/><Relationship Id="rId9" Type="http://schemas.openxmlformats.org/officeDocument/2006/relationships/tags" Target="../tags/tag60.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slideLayout" Target="../slideLayouts/slideLayout64.xml"/><Relationship Id="rId7" Type="http://schemas.openxmlformats.org/officeDocument/2006/relationships/vmlDrawing" Target="../drawings/vmlDrawing65.v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7.xml"/><Relationship Id="rId11" Type="http://schemas.openxmlformats.org/officeDocument/2006/relationships/image" Target="../media/image2.emf"/><Relationship Id="rId5" Type="http://schemas.openxmlformats.org/officeDocument/2006/relationships/slideLayout" Target="../slideLayouts/slideLayout66.xml"/><Relationship Id="rId10" Type="http://schemas.openxmlformats.org/officeDocument/2006/relationships/image" Target="../media/image1.emf"/><Relationship Id="rId4" Type="http://schemas.openxmlformats.org/officeDocument/2006/relationships/slideLayout" Target="../slideLayouts/slideLayout65.xml"/><Relationship Id="rId9" Type="http://schemas.openxmlformats.org/officeDocument/2006/relationships/oleObject" Target="../embeddings/oleObject65.bin"/></Relationships>
</file>

<file path=ppt/slideMasters/_rels/slideMaster8.xml.rels><?xml version="1.0" encoding="UTF-8" standalone="yes"?>
<Relationships xmlns="http://schemas.openxmlformats.org/package/2006/relationships"><Relationship Id="rId3" Type="http://schemas.openxmlformats.org/officeDocument/2006/relationships/vmlDrawing" Target="../drawings/vmlDrawing71.vml"/><Relationship Id="rId7" Type="http://schemas.openxmlformats.org/officeDocument/2006/relationships/image" Target="../media/image2.emf"/><Relationship Id="rId2" Type="http://schemas.openxmlformats.org/officeDocument/2006/relationships/theme" Target="../theme/theme8.xml"/><Relationship Id="rId1" Type="http://schemas.openxmlformats.org/officeDocument/2006/relationships/slideLayout" Target="../slideLayouts/slideLayout67.x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tags" Target="../tags/tag72.xml"/></Relationships>
</file>

<file path=ppt/slideMasters/_rels/slideMaster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vmlDrawing" Target="../drawings/vmlDrawing73.vml"/><Relationship Id="rId1" Type="http://schemas.openxmlformats.org/officeDocument/2006/relationships/theme" Target="../theme/theme9.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7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26" name="think-cell Slide" r:id="rId14" imgW="6350000" imgH="6350000" progId="">
                  <p:embed/>
                </p:oleObj>
              </mc:Choice>
              <mc:Fallback>
                <p:oleObj name="think-cell Slide" r:id="rId14" imgW="6350000" imgH="6350000" progId="">
                  <p:embed/>
                  <p:pic>
                    <p:nvPicPr>
                      <p:cNvPr id="8" name="Object 7"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6" name="Picture 5"/>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nvPr>
        </p:nvGraphicFramePr>
        <p:xfrm>
          <a:off x="2153" y="1751"/>
          <a:ext cx="2154" cy="1749"/>
        </p:xfrm>
        <a:graphic>
          <a:graphicData uri="http://schemas.openxmlformats.org/presentationml/2006/ole">
            <mc:AlternateContent xmlns:mc="http://schemas.openxmlformats.org/markup-compatibility/2006">
              <mc:Choice xmlns:v="urn:schemas-microsoft-com:vml" Requires="v">
                <p:oleObj spid="_x0000_s75778" name="think-cell Slide" r:id="rId17" imgW="6350000" imgH="6350000" progId="">
                  <p:embed/>
                </p:oleObj>
              </mc:Choice>
              <mc:Fallback>
                <p:oleObj name="think-cell Slide" r:id="rId17" imgW="6350000" imgH="6350000" progId="">
                  <p:embed/>
                  <p:pic>
                    <p:nvPicPr>
                      <p:cNvPr id="8" name="Object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3"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9"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2"/>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7"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199002051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8" r:id="rId1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07"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07" rtl="0" eaLnBrk="1" latinLnBrk="0" hangingPunct="1">
        <a:lnSpc>
          <a:spcPts val="1899"/>
        </a:lnSpc>
        <a:spcBef>
          <a:spcPts val="0"/>
        </a:spcBef>
        <a:buClr>
          <a:srgbClr val="FFFFFF"/>
        </a:buClr>
        <a:buSzPct val="100000"/>
        <a:buFont typeface="Arial"/>
        <a:buNone/>
        <a:defRPr sz="1799" b="1" kern="1200">
          <a:solidFill>
            <a:schemeClr val="tx2"/>
          </a:solidFill>
          <a:latin typeface="+mn-lt"/>
          <a:ea typeface="+mn-ea"/>
          <a:cs typeface="+mn-cs"/>
        </a:defRPr>
      </a:lvl1pPr>
      <a:lvl2pPr marL="0" indent="0" algn="l" defTabSz="961807" rtl="0" eaLnBrk="1" latinLnBrk="0" hangingPunct="1">
        <a:lnSpc>
          <a:spcPts val="1899"/>
        </a:lnSpc>
        <a:spcBef>
          <a:spcPts val="0"/>
        </a:spcBef>
        <a:buClr>
          <a:srgbClr val="FFFFFF"/>
        </a:buClr>
        <a:buSzPct val="100000"/>
        <a:buFont typeface="Arial"/>
        <a:buNone/>
        <a:defRPr sz="1799" b="0" kern="1200">
          <a:solidFill>
            <a:schemeClr val="bg1"/>
          </a:solidFill>
          <a:latin typeface="+mn-lt"/>
          <a:ea typeface="+mn-ea"/>
          <a:cs typeface="+mn-cs"/>
        </a:defRPr>
      </a:lvl2pPr>
      <a:lvl3pPr marL="0" indent="0" algn="l" defTabSz="961807"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07" rtl="0" eaLnBrk="1" latinLnBrk="0" hangingPunct="1">
        <a:lnSpc>
          <a:spcPts val="1599"/>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07"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4973"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6pPr>
      <a:lvl7pPr marL="3125878"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7pPr>
      <a:lvl8pPr marL="3606783"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8pPr>
      <a:lvl9pPr marL="4087687"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9pPr>
    </p:bodyStyle>
    <p:otherStyle>
      <a:defPPr>
        <a:defRPr lang="en-US"/>
      </a:defPPr>
      <a:lvl1pPr marL="0" algn="l" defTabSz="961807" rtl="0" eaLnBrk="1" latinLnBrk="0" hangingPunct="1">
        <a:defRPr sz="1899" kern="1200">
          <a:solidFill>
            <a:schemeClr val="tx1"/>
          </a:solidFill>
          <a:latin typeface="+mn-lt"/>
          <a:ea typeface="+mn-ea"/>
          <a:cs typeface="+mn-cs"/>
        </a:defRPr>
      </a:lvl1pPr>
      <a:lvl2pPr marL="480905" algn="l" defTabSz="961807" rtl="0" eaLnBrk="1" latinLnBrk="0" hangingPunct="1">
        <a:defRPr sz="1899" kern="1200">
          <a:solidFill>
            <a:schemeClr val="tx1"/>
          </a:solidFill>
          <a:latin typeface="+mn-lt"/>
          <a:ea typeface="+mn-ea"/>
          <a:cs typeface="+mn-cs"/>
        </a:defRPr>
      </a:lvl2pPr>
      <a:lvl3pPr marL="961807" algn="l" defTabSz="961807" rtl="0" eaLnBrk="1" latinLnBrk="0" hangingPunct="1">
        <a:defRPr sz="1899" kern="1200">
          <a:solidFill>
            <a:schemeClr val="tx1"/>
          </a:solidFill>
          <a:latin typeface="+mn-lt"/>
          <a:ea typeface="+mn-ea"/>
          <a:cs typeface="+mn-cs"/>
        </a:defRPr>
      </a:lvl3pPr>
      <a:lvl4pPr marL="1442714" algn="l" defTabSz="961807" rtl="0" eaLnBrk="1" latinLnBrk="0" hangingPunct="1">
        <a:defRPr sz="1899" kern="1200">
          <a:solidFill>
            <a:schemeClr val="tx1"/>
          </a:solidFill>
          <a:latin typeface="+mn-lt"/>
          <a:ea typeface="+mn-ea"/>
          <a:cs typeface="+mn-cs"/>
        </a:defRPr>
      </a:lvl4pPr>
      <a:lvl5pPr marL="1923618" algn="l" defTabSz="961807" rtl="0" eaLnBrk="1" latinLnBrk="0" hangingPunct="1">
        <a:defRPr sz="1899" kern="1200">
          <a:solidFill>
            <a:schemeClr val="tx1"/>
          </a:solidFill>
          <a:latin typeface="+mn-lt"/>
          <a:ea typeface="+mn-ea"/>
          <a:cs typeface="+mn-cs"/>
        </a:defRPr>
      </a:lvl5pPr>
      <a:lvl6pPr marL="2404522" algn="l" defTabSz="961807" rtl="0" eaLnBrk="1" latinLnBrk="0" hangingPunct="1">
        <a:defRPr sz="1899" kern="1200">
          <a:solidFill>
            <a:schemeClr val="tx1"/>
          </a:solidFill>
          <a:latin typeface="+mn-lt"/>
          <a:ea typeface="+mn-ea"/>
          <a:cs typeface="+mn-cs"/>
        </a:defRPr>
      </a:lvl6pPr>
      <a:lvl7pPr marL="2885426" algn="l" defTabSz="961807" rtl="0" eaLnBrk="1" latinLnBrk="0" hangingPunct="1">
        <a:defRPr sz="1899" kern="1200">
          <a:solidFill>
            <a:schemeClr val="tx1"/>
          </a:solidFill>
          <a:latin typeface="+mn-lt"/>
          <a:ea typeface="+mn-ea"/>
          <a:cs typeface="+mn-cs"/>
        </a:defRPr>
      </a:lvl7pPr>
      <a:lvl8pPr marL="3366331" algn="l" defTabSz="961807" rtl="0" eaLnBrk="1" latinLnBrk="0" hangingPunct="1">
        <a:defRPr sz="1899" kern="1200">
          <a:solidFill>
            <a:schemeClr val="tx1"/>
          </a:solidFill>
          <a:latin typeface="+mn-lt"/>
          <a:ea typeface="+mn-ea"/>
          <a:cs typeface="+mn-cs"/>
        </a:defRPr>
      </a:lvl8pPr>
      <a:lvl9pPr marL="3847233" algn="l" defTabSz="961807" rtl="0" eaLnBrk="1" latinLnBrk="0" hangingPunct="1">
        <a:defRPr sz="189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87042"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3127411103"/>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98306" name="think-cell Slide" r:id="rId6" imgW="6350000" imgH="6350000" progId="">
                  <p:embed/>
                </p:oleObj>
              </mc:Choice>
              <mc:Fallback>
                <p:oleObj name="think-cell Slide" r:id="rId6" imgW="6350000" imgH="6350000" progId="">
                  <p:embed/>
                  <p:pic>
                    <p:nvPicPr>
                      <p:cNvPr id="8" name="Object 7"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328841915"/>
      </p:ext>
    </p:extLst>
  </p:cSld>
  <p:clrMap bg1="lt1" tx1="dk1" bg2="lt2" tx2="dk2" accent1="accent1" accent2="accent2" accent3="accent3" accent4="accent4" accent5="accent5" accent6="accent6" hlink="hlink" folHlink="folHlink"/>
  <p:sldLayoutIdLst>
    <p:sldLayoutId id="2147483965" r:id="rId1"/>
    <p:sldLayoutId id="2147483966" r:id="rId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1378" name="think-cell Slide" r:id="rId6" imgW="6350000" imgH="6350000" progId="">
                  <p:embed/>
                </p:oleObj>
              </mc:Choice>
              <mc:Fallback>
                <p:oleObj name="think-cell Slide" r:id="rId6" imgW="6350000" imgH="6350000" progId="">
                  <p:embed/>
                  <p:pic>
                    <p:nvPicPr>
                      <p:cNvPr id="8" name="Object 7"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11612008"/>
      </p:ext>
    </p:extLst>
  </p:cSld>
  <p:clrMap bg1="lt1" tx1="dk1" bg2="lt2" tx2="dk2" accent1="accent1" accent2="accent2" accent3="accent3" accent4="accent4" accent5="accent5" accent6="accent6" hlink="hlink" folHlink="folHlink"/>
  <p:sldLayoutIdLst>
    <p:sldLayoutId id="2147483968" r:id="rId1"/>
    <p:sldLayoutId id="2147483969" r:id="rId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90"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743" r:id="rId8"/>
    <p:sldLayoutId id="2147483694" r:id="rId9"/>
    <p:sldLayoutId id="2147483695" r:id="rId10"/>
    <p:sldLayoutId id="2147483697" r:id="rId11"/>
    <p:sldLayoutId id="2147483920"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1"/>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3554" name="think-cell Slide" r:id="rId22" imgW="6350000" imgH="6350000" progId="">
                  <p:embed/>
                </p:oleObj>
              </mc:Choice>
              <mc:Fallback>
                <p:oleObj name="think-cell Slide" r:id="rId22" imgW="6350000" imgH="6350000" progId="">
                  <p:embed/>
                  <p:pic>
                    <p:nvPicPr>
                      <p:cNvPr id="8" name="Object 7"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4" name="Picture 3"/>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3698" r:id="rId3"/>
    <p:sldLayoutId id="2147483699" r:id="rId4"/>
    <p:sldLayoutId id="2147483700" r:id="rId5"/>
    <p:sldLayoutId id="2147483739"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3010" name="think-cell Slide" r:id="rId17" imgW="6350000" imgH="6350000" progId="">
                  <p:embed/>
                </p:oleObj>
              </mc:Choice>
              <mc:Fallback>
                <p:oleObj name="think-cell Slide" r:id="rId17" imgW="6350000" imgH="6350000" progId="">
                  <p:embed/>
                  <p:pic>
                    <p:nvPicPr>
                      <p:cNvPr id="8" name="Object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7346" name="think-cell Slide" r:id="rId6" imgW="6350000" imgH="6350000" progId="">
                  <p:embed/>
                </p:oleObj>
              </mc:Choice>
              <mc:Fallback>
                <p:oleObj name="think-cell Slide" r:id="rId6" imgW="6350000" imgH="6350000" progId="">
                  <p:embed/>
                  <p:pic>
                    <p:nvPicPr>
                      <p:cNvPr id="8" name="Object 7"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3714" r:id="rId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0418" name="think-cell Slide" r:id="rId10" imgW="6350000" imgH="6350000" progId="">
                  <p:embed/>
                </p:oleObj>
              </mc:Choice>
              <mc:Fallback>
                <p:oleObj name="think-cell Slide" r:id="rId10" imgW="6350000" imgH="6350000" progId="">
                  <p:embed/>
                  <p:pic>
                    <p:nvPicPr>
                      <p:cNvPr id="8" name="Object 7"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6562"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2706"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898"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475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9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9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KFC</a:t>
            </a:r>
            <a:endParaRPr lang="en-US" dirty="0"/>
          </a:p>
        </p:txBody>
      </p:sp>
      <p:sp>
        <p:nvSpPr>
          <p:cNvPr id="4" name="Text Placeholder 3"/>
          <p:cNvSpPr>
            <a:spLocks noGrp="1"/>
          </p:cNvSpPr>
          <p:nvPr>
            <p:ph type="body" sz="quarter" idx="27"/>
          </p:nvPr>
        </p:nvSpPr>
        <p:spPr/>
        <p:txBody>
          <a:bodyPr/>
          <a:lstStyle/>
          <a:p>
            <a:r>
              <a:rPr lang="en-GB" dirty="0"/>
              <a:t>Imitators</a:t>
            </a:r>
            <a:endParaRPr lang="en-US" dirty="0"/>
          </a:p>
          <a:p>
            <a:endParaRPr lang="en-US" dirty="0"/>
          </a:p>
        </p:txBody>
      </p:sp>
      <p:sp>
        <p:nvSpPr>
          <p:cNvPr id="6" name="Text Placeholder 3">
            <a:extLst>
              <a:ext uri="{FF2B5EF4-FFF2-40B4-BE49-F238E27FC236}">
                <a16:creationId xmlns:a16="http://schemas.microsoft.com/office/drawing/2014/main" id="{CA224721-C2C0-445C-98F3-3294064C6A1F}"/>
              </a:ext>
            </a:extLst>
          </p:cNvPr>
          <p:cNvSpPr txBox="1">
            <a:spLocks/>
          </p:cNvSpPr>
          <p:nvPr/>
        </p:nvSpPr>
        <p:spPr>
          <a:xfrm>
            <a:off x="269999" y="1053178"/>
            <a:ext cx="6654676" cy="5815345"/>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ct val="100000"/>
              </a:lnSpc>
              <a:spcBef>
                <a:spcPts val="0"/>
              </a:spcBef>
              <a:spcAft>
                <a:spcPts val="0"/>
              </a:spcAft>
              <a:buClr>
                <a:srgbClr val="000000"/>
              </a:buClr>
              <a:buSzPct val="100000"/>
              <a:buFont typeface="Arial"/>
              <a:buNone/>
              <a:tabLst/>
              <a:defRPr/>
            </a:pPr>
            <a:r>
              <a:rPr kumimoji="0" lang="en-US" sz="1400" b="1" i="0" u="none" strike="noStrike" kern="1200" cap="none" spc="0" normalizeH="0" baseline="0" noProof="0" dirty="0">
                <a:ln>
                  <a:noFill/>
                </a:ln>
                <a:solidFill>
                  <a:srgbClr val="AC162C"/>
                </a:solidFill>
                <a:effectLst/>
                <a:uLnTx/>
                <a:uFillTx/>
                <a:latin typeface="Arial"/>
                <a:ea typeface="+mn-ea"/>
                <a:cs typeface="+mn-cs"/>
              </a:rPr>
              <a:t>Background</a:t>
            </a:r>
            <a:br>
              <a:rPr kumimoji="0" lang="en-US" sz="1050" b="1" i="0" u="none" strike="noStrike" kern="1200" cap="none" spc="0" normalizeH="0" baseline="0" noProof="0" dirty="0">
                <a:ln>
                  <a:noFill/>
                </a:ln>
                <a:solidFill>
                  <a:srgbClr val="FF0000"/>
                </a:solidFill>
                <a:effectLst/>
                <a:uLnTx/>
                <a:uFillTx/>
                <a:latin typeface="Arial"/>
                <a:ea typeface="+mn-ea"/>
                <a:cs typeface="+mn-cs"/>
              </a:rPr>
            </a:br>
            <a:endParaRPr kumimoji="0" lang="en-US" sz="1100" b="1" i="0" u="none" strike="noStrike" kern="1200" cap="none" spc="0" normalizeH="0" baseline="0" noProof="0" dirty="0">
              <a:ln>
                <a:noFill/>
              </a:ln>
              <a:solidFill>
                <a:srgbClr val="B6008D"/>
              </a:solidFill>
              <a:effectLst/>
              <a:uLnTx/>
              <a:uFillTx/>
              <a:latin typeface="Arial"/>
              <a:ea typeface="+mn-ea"/>
              <a:cs typeface="+mn-cs"/>
            </a:endParaRPr>
          </a:p>
          <a:p>
            <a:pPr marL="171450" indent="-171450">
              <a:lnSpc>
                <a:spcPct val="100000"/>
              </a:lnSpc>
              <a:spcBef>
                <a:spcPts val="1100"/>
              </a:spcBef>
              <a:buClr>
                <a:schemeClr val="bg1"/>
              </a:buClr>
              <a:buFont typeface="LucidaGrande" charset="0"/>
              <a:buChar char="—"/>
            </a:pPr>
            <a:r>
              <a:rPr lang="en-US" sz="1100" b="0" kern="1000" dirty="0">
                <a:solidFill>
                  <a:schemeClr val="bg1"/>
                </a:solidFill>
              </a:rPr>
              <a:t>KFC had launched “Chicken Town”, a new 60” TV ad which </a:t>
            </a:r>
            <a:r>
              <a:rPr lang="en-GB" sz="1100" b="0" kern="1000" dirty="0">
                <a:solidFill>
                  <a:schemeClr val="bg1"/>
                </a:solidFill>
              </a:rPr>
              <a:t>centred on KFC’s pretenders that litter high streets up and down the country, and the fact that though they try, the reality is this legion of imitators can never match the iconic taste of KFC.</a:t>
            </a:r>
            <a:endParaRPr lang="en-US" sz="1100" b="0" kern="1000" dirty="0">
              <a:solidFill>
                <a:schemeClr val="bg1"/>
              </a:solidFill>
            </a:endParaRPr>
          </a:p>
          <a:p>
            <a:pPr marL="171450" indent="-171450">
              <a:lnSpc>
                <a:spcPct val="100000"/>
              </a:lnSpc>
              <a:spcBef>
                <a:spcPts val="1100"/>
              </a:spcBef>
              <a:buClr>
                <a:schemeClr val="bg1"/>
              </a:buClr>
              <a:buFont typeface="LucidaGrande" charset="0"/>
              <a:buChar char="—"/>
            </a:pPr>
            <a:r>
              <a:rPr lang="en-US" sz="1100" b="0" kern="1000" dirty="0">
                <a:solidFill>
                  <a:schemeClr val="bg1"/>
                </a:solidFill>
              </a:rPr>
              <a:t>DCM was approached to see how cinema, beyond just using the existing impactful creative, could further engage KFC’s target audience in a distinctive way that would help further drive perceptions of quality and drive consideration. </a:t>
            </a:r>
          </a:p>
          <a:p>
            <a:pPr marL="171450" indent="-171450">
              <a:lnSpc>
                <a:spcPct val="100000"/>
              </a:lnSpc>
              <a:spcBef>
                <a:spcPts val="1100"/>
              </a:spcBef>
              <a:buClr>
                <a:schemeClr val="bg1"/>
              </a:buClr>
              <a:buFont typeface="LucidaGrande" charset="0"/>
              <a:buChar char="—"/>
            </a:pPr>
            <a:r>
              <a:rPr lang="en-US" sz="1100" b="0" kern="1000" dirty="0">
                <a:solidFill>
                  <a:schemeClr val="bg1"/>
                </a:solidFill>
              </a:rPr>
              <a:t>Extending the narrative of the existing creative, DCM Studios identified an opportunity for KFC to develop a campaign that contextualized itself to upcoming major cinema releases, and help drive customers into restaurants by using DCM’s end-frame technology.</a:t>
            </a:r>
          </a:p>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endParaRPr lang="en-US" sz="1400" dirty="0">
              <a:solidFill>
                <a:srgbClr val="AC162C"/>
              </a:solidFill>
              <a:latin typeface="Arial"/>
            </a:endParaRPr>
          </a:p>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r>
              <a:rPr lang="en-US" sz="1400" dirty="0">
                <a:solidFill>
                  <a:srgbClr val="AC162C"/>
                </a:solidFill>
                <a:latin typeface="Arial"/>
              </a:rPr>
              <a:t>Plan</a:t>
            </a:r>
          </a:p>
          <a:p>
            <a:pPr marL="171450" marR="0" lvl="0" indent="-171450" algn="l" defTabSz="961844" rtl="0" eaLnBrk="1" fontAlgn="auto" latinLnBrk="0" hangingPunct="1">
              <a:lnSpc>
                <a:spcPct val="100000"/>
              </a:lnSpc>
              <a:spcBef>
                <a:spcPts val="0"/>
              </a:spcBef>
              <a:spcAft>
                <a:spcPts val="0"/>
              </a:spcAft>
              <a:buClr>
                <a:srgbClr val="000000"/>
              </a:buClr>
              <a:buSzPct val="100000"/>
              <a:buFont typeface="Lucida Grande"/>
              <a:buChar char="-"/>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mn-cs"/>
            </a:endParaRPr>
          </a:p>
          <a:p>
            <a:pPr marL="171450" indent="-171450">
              <a:lnSpc>
                <a:spcPct val="100000"/>
              </a:lnSpc>
              <a:spcBef>
                <a:spcPts val="1100"/>
              </a:spcBef>
              <a:buClr>
                <a:schemeClr val="bg1"/>
              </a:buClr>
              <a:buFont typeface="LucidaGrande" charset="0"/>
              <a:buChar char="—"/>
            </a:pPr>
            <a:r>
              <a:rPr lang="en-GB" sz="1100" b="0" kern="1000" dirty="0">
                <a:solidFill>
                  <a:schemeClr val="bg1"/>
                </a:solidFill>
              </a:rPr>
              <a:t>The content series was inspired by, and run alongside the most highly anticipated Hollywood films launching in 2019, including </a:t>
            </a:r>
            <a:r>
              <a:rPr lang="en-GB" sz="1100" b="0" i="1" kern="1000" dirty="0">
                <a:solidFill>
                  <a:schemeClr val="bg1"/>
                </a:solidFill>
              </a:rPr>
              <a:t>Godzilla: King Of The Monsters</a:t>
            </a:r>
            <a:r>
              <a:rPr lang="en-US" sz="1100" b="0" i="1" kern="1000" dirty="0">
                <a:solidFill>
                  <a:schemeClr val="bg1"/>
                </a:solidFill>
              </a:rPr>
              <a:t>, Spiderman Far From Home, Once Upon a Time in Hollywood, Joker, </a:t>
            </a:r>
            <a:r>
              <a:rPr lang="en-US" sz="1100" b="0" kern="1000" dirty="0">
                <a:solidFill>
                  <a:schemeClr val="bg1"/>
                </a:solidFill>
              </a:rPr>
              <a:t>and</a:t>
            </a:r>
            <a:r>
              <a:rPr lang="en-US" sz="1100" b="0" i="1" kern="1000" dirty="0">
                <a:solidFill>
                  <a:schemeClr val="bg1"/>
                </a:solidFill>
              </a:rPr>
              <a:t> Last Christmas</a:t>
            </a:r>
          </a:p>
          <a:p>
            <a:pPr marL="171450" indent="-171450">
              <a:lnSpc>
                <a:spcPct val="100000"/>
              </a:lnSpc>
              <a:spcBef>
                <a:spcPts val="1100"/>
              </a:spcBef>
              <a:buClr>
                <a:schemeClr val="bg1"/>
              </a:buClr>
              <a:buFont typeface="LucidaGrande" charset="0"/>
              <a:buChar char="—"/>
            </a:pPr>
            <a:r>
              <a:rPr lang="en-GB" sz="1100" b="0" kern="1000" dirty="0">
                <a:solidFill>
                  <a:schemeClr val="bg1"/>
                </a:solidFill>
              </a:rPr>
              <a:t>Each piece of content further enhanced the </a:t>
            </a:r>
            <a:r>
              <a:rPr lang="en-GB" sz="1100" b="0" kern="1000" dirty="0">
                <a:solidFill>
                  <a:schemeClr val="bg1"/>
                </a:solidFill>
                <a:highlight>
                  <a:srgbClr val="FFFFFF"/>
                </a:highlight>
              </a:rPr>
              <a:t>campaign strategy by tricking audiences into thinking the film was about to start, mimicking the look and feel of the upcoming feature, before revealing that they were watching a tongue-in-cheek imitation…and that the real thing was always better</a:t>
            </a:r>
            <a:endParaRPr lang="en-US" sz="1100" b="0" kern="1000" dirty="0">
              <a:solidFill>
                <a:schemeClr val="bg1"/>
              </a:solidFill>
              <a:highlight>
                <a:srgbClr val="FFFFFF"/>
              </a:highlight>
            </a:endParaRPr>
          </a:p>
          <a:p>
            <a:pPr marL="171450" indent="-171450">
              <a:lnSpc>
                <a:spcPct val="100000"/>
              </a:lnSpc>
              <a:spcBef>
                <a:spcPts val="1100"/>
              </a:spcBef>
              <a:buClr>
                <a:schemeClr val="bg1"/>
              </a:buClr>
              <a:buFont typeface="LucidaGrande" charset="0"/>
              <a:buChar char="—"/>
            </a:pPr>
            <a:r>
              <a:rPr lang="en-GB" sz="1100" b="0" kern="1000" dirty="0">
                <a:solidFill>
                  <a:schemeClr val="bg1"/>
                </a:solidFill>
                <a:highlight>
                  <a:srgbClr val="FFFFFF"/>
                </a:highlight>
              </a:rPr>
              <a:t>Cinemapper, DCM’s cinema proximity &amp; end-frame planning tool was used to help bring a </a:t>
            </a:r>
            <a:r>
              <a:rPr lang="en-GB" sz="1100" b="0" kern="1000" dirty="0">
                <a:solidFill>
                  <a:schemeClr val="bg1"/>
                </a:solidFill>
              </a:rPr>
              <a:t>localised message to this national campaign. By identifying which KFC site was closest to the cinema, DCM could then add a bespoke end frame to the ad, directing cinemagoers to where they could find “the real thing” at their nearest KFC restaurant.</a:t>
            </a:r>
            <a:endParaRPr lang="en-US" sz="1100" b="0" kern="1000" dirty="0">
              <a:solidFill>
                <a:schemeClr val="bg1"/>
              </a:solidFill>
            </a:endParaRPr>
          </a:p>
          <a:p>
            <a:pPr lvl="0">
              <a:lnSpc>
                <a:spcPct val="100000"/>
              </a:lnSpc>
              <a:buClr>
                <a:srgbClr val="000000"/>
              </a:buClr>
              <a:defRPr/>
            </a:pPr>
            <a:endParaRPr lang="en-GB" sz="1100" b="0" dirty="0">
              <a:solidFill>
                <a:schemeClr val="bg1"/>
              </a:solidFill>
            </a:endParaRPr>
          </a:p>
          <a:p>
            <a:pPr marL="171450" indent="-171450">
              <a:lnSpc>
                <a:spcPct val="100000"/>
              </a:lnSpc>
              <a:buClr>
                <a:srgbClr val="000000"/>
              </a:buClr>
              <a:buFont typeface="Lucida Grande"/>
              <a:buChar char="-"/>
              <a:defRPr/>
            </a:pPr>
            <a:endParaRPr lang="en-GB" sz="1100" b="0" dirty="0">
              <a:solidFill>
                <a:schemeClr val="bg1"/>
              </a:solidFill>
            </a:endParaRPr>
          </a:p>
          <a:p>
            <a:pPr>
              <a:lnSpc>
                <a:spcPct val="100000"/>
              </a:lnSpc>
              <a:buClr>
                <a:srgbClr val="000000"/>
              </a:buClr>
              <a:defRPr/>
            </a:pPr>
            <a:endParaRPr lang="en-GB" sz="1100" b="0" i="1" dirty="0"/>
          </a:p>
          <a:p>
            <a:pPr marL="0" marR="0" lvl="0" indent="0" algn="l" defTabSz="961844" rtl="0" eaLnBrk="1" fontAlgn="auto" latinLnBrk="0" hangingPunct="1">
              <a:lnSpc>
                <a:spcPct val="100000"/>
              </a:lnSpc>
              <a:spcBef>
                <a:spcPts val="0"/>
              </a:spcBef>
              <a:spcAft>
                <a:spcPts val="0"/>
              </a:spcAft>
              <a:buClr>
                <a:srgbClr val="000000"/>
              </a:buClr>
              <a:buSzPct val="100000"/>
              <a:buFont typeface="Arial"/>
              <a:buNone/>
              <a:tabLst/>
              <a:defRPr/>
            </a:pPr>
            <a:endParaRPr kumimoji="0" lang="en-GB" sz="1100" b="0" i="1"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0D3DC4F3-C965-451B-86B2-2C7BAF413EC6}"/>
              </a:ext>
            </a:extLst>
          </p:cNvPr>
          <p:cNvGraphicFramePr>
            <a:graphicFrameLocks noGrp="1"/>
          </p:cNvGraphicFramePr>
          <p:nvPr>
            <p:extLst>
              <p:ext uri="{D42A27DB-BD31-4B8C-83A1-F6EECF244321}">
                <p14:modId xmlns:p14="http://schemas.microsoft.com/office/powerpoint/2010/main" val="3873259223"/>
              </p:ext>
            </p:extLst>
          </p:nvPr>
        </p:nvGraphicFramePr>
        <p:xfrm>
          <a:off x="7703127" y="4080455"/>
          <a:ext cx="5264728" cy="2428499"/>
        </p:xfrm>
        <a:graphic>
          <a:graphicData uri="http://schemas.openxmlformats.org/drawingml/2006/table">
            <a:tbl>
              <a:tblPr firstRow="1" bandRow="1">
                <a:tableStyleId>{2D5ABB26-0587-4C30-8999-92F81FD0307C}</a:tableStyleId>
              </a:tblPr>
              <a:tblGrid>
                <a:gridCol w="2233541">
                  <a:extLst>
                    <a:ext uri="{9D8B030D-6E8A-4147-A177-3AD203B41FA5}">
                      <a16:colId xmlns:a16="http://schemas.microsoft.com/office/drawing/2014/main" val="20000"/>
                    </a:ext>
                  </a:extLst>
                </a:gridCol>
                <a:gridCol w="3031187">
                  <a:extLst>
                    <a:ext uri="{9D8B030D-6E8A-4147-A177-3AD203B41FA5}">
                      <a16:colId xmlns:a16="http://schemas.microsoft.com/office/drawing/2014/main" val="20001"/>
                    </a:ext>
                  </a:extLst>
                </a:gridCol>
              </a:tblGrid>
              <a:tr h="495164">
                <a:tc gridSpan="2">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sz="1400" b="1" dirty="0">
                          <a:solidFill>
                            <a:schemeClr val="accent2"/>
                          </a:solidFill>
                        </a:rPr>
                        <a:t>Campaign Details</a:t>
                      </a:r>
                    </a:p>
                  </a:txBody>
                  <a:tcPr anchor="ctr">
                    <a:lnL>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en-US" sz="900" b="0" dirty="0">
                        <a:solidFill>
                          <a:schemeClr val="bg1"/>
                        </a:solidFill>
                      </a:endParaRPr>
                    </a:p>
                  </a:txBody>
                  <a:tcPr marL="288000" anchor="ctr">
                    <a:lnL w="12700" cap="flat" cmpd="sng" algn="ctr">
                      <a:noFill/>
                      <a:prstDash val="dot"/>
                      <a:round/>
                      <a:headEnd type="none" w="med" len="med"/>
                      <a:tailEnd type="none" w="med" len="med"/>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0132">
                <a:tc>
                  <a:txBody>
                    <a:bodyPr/>
                    <a:lstStyle/>
                    <a:p>
                      <a:pPr>
                        <a:lnSpc>
                          <a:spcPct val="100000"/>
                        </a:lnSpc>
                      </a:pPr>
                      <a:r>
                        <a:rPr lang="en-US" sz="1000" b="1" dirty="0">
                          <a:solidFill>
                            <a:schemeClr val="bg1"/>
                          </a:solidFill>
                        </a:rPr>
                        <a:t>Sector</a:t>
                      </a:r>
                    </a:p>
                  </a:txBody>
                  <a:tcPr anchor="ctr">
                    <a:lnL>
                      <a:noFill/>
                    </a:lnL>
                    <a:lnR w="9525" cap="flat" cmpd="sng" algn="ctr">
                      <a:solidFill>
                        <a:schemeClr val="accent6"/>
                      </a:solidFill>
                      <a:prstDash val="dot"/>
                      <a:round/>
                      <a:headEnd type="none" w="med" len="med"/>
                      <a:tailEnd type="none" w="med" len="med"/>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GB" sz="1000" b="0" dirty="0">
                          <a:solidFill>
                            <a:schemeClr val="bg1"/>
                          </a:solidFill>
                        </a:rPr>
                        <a:t>Entertainment &amp; Leisure</a:t>
                      </a:r>
                      <a:endParaRPr lang="en-US" sz="100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4626">
                <a:tc>
                  <a:txBody>
                    <a:bodyPr/>
                    <a:lstStyle/>
                    <a:p>
                      <a:pPr>
                        <a:lnSpc>
                          <a:spcPct val="100000"/>
                        </a:lnSpc>
                      </a:pPr>
                      <a:r>
                        <a:rPr lang="en-US" sz="1000" b="1" dirty="0">
                          <a:solidFill>
                            <a:schemeClr val="bg1"/>
                          </a:solidFill>
                        </a:rPr>
                        <a:t>Target Audience</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sz="1000" b="0" dirty="0">
                          <a:solidFill>
                            <a:schemeClr val="bg1"/>
                          </a:solidFill>
                        </a:rPr>
                        <a:t>18-44s</a:t>
                      </a:r>
                      <a:endParaRPr lang="en-US" sz="100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0580">
                <a:tc>
                  <a:txBody>
                    <a:bodyPr/>
                    <a:lstStyle/>
                    <a:p>
                      <a:pPr>
                        <a:lnSpc>
                          <a:spcPct val="100000"/>
                        </a:lnSpc>
                      </a:pPr>
                      <a:r>
                        <a:rPr lang="en-US" sz="1000" b="1" dirty="0">
                          <a:solidFill>
                            <a:schemeClr val="bg1"/>
                          </a:solidFill>
                        </a:rPr>
                        <a:t>Package</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GB" sz="1000" b="0" i="0" baseline="0" dirty="0">
                          <a:solidFill>
                            <a:schemeClr val="bg1"/>
                          </a:solidFill>
                          <a:latin typeface="+mn-lt"/>
                        </a:rPr>
                        <a:t>Gold &amp; Silver Spots</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4626">
                <a:tc>
                  <a:txBody>
                    <a:bodyPr/>
                    <a:lstStyle/>
                    <a:p>
                      <a:pPr>
                        <a:lnSpc>
                          <a:spcPct val="100000"/>
                        </a:lnSpc>
                      </a:pPr>
                      <a:r>
                        <a:rPr lang="en-US" sz="1000" b="1" dirty="0">
                          <a:solidFill>
                            <a:schemeClr val="bg1"/>
                          </a:solidFill>
                        </a:rPr>
                        <a:t>Media Agency</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marL="0" algn="l" defTabSz="961844" rtl="0" eaLnBrk="1" latinLnBrk="0" hangingPunct="1">
                        <a:lnSpc>
                          <a:spcPct val="100000"/>
                        </a:lnSpc>
                      </a:pPr>
                      <a:r>
                        <a:rPr lang="en-GB" sz="1000" b="0" i="0" kern="1200" baseline="0" dirty="0">
                          <a:solidFill>
                            <a:schemeClr val="bg1"/>
                          </a:solidFill>
                          <a:latin typeface="+mn-lt"/>
                          <a:ea typeface="+mn-ea"/>
                          <a:cs typeface="+mn-cs"/>
                        </a:rPr>
                        <a:t>Blue 449</a:t>
                      </a:r>
                      <a:endParaRPr lang="en-US" sz="1000" b="0" i="0" kern="1200" baseline="0" dirty="0">
                        <a:solidFill>
                          <a:schemeClr val="bg1"/>
                        </a:solidFill>
                        <a:latin typeface="+mn-lt"/>
                        <a:ea typeface="+mn-ea"/>
                        <a:cs typeface="+mn-cs"/>
                      </a:endParaRP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3371">
                <a:tc>
                  <a:txBody>
                    <a:bodyPr/>
                    <a:lstStyle/>
                    <a:p>
                      <a:pPr>
                        <a:lnSpc>
                          <a:spcPct val="100000"/>
                        </a:lnSpc>
                      </a:pPr>
                      <a:r>
                        <a:rPr lang="en-US" sz="1000" b="1" dirty="0">
                          <a:solidFill>
                            <a:schemeClr val="bg1"/>
                          </a:solidFill>
                        </a:rPr>
                        <a:t>Creative</a:t>
                      </a: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marL="0" algn="l" defTabSz="961844" rtl="0" eaLnBrk="1" latinLnBrk="0" hangingPunct="1">
                        <a:lnSpc>
                          <a:spcPct val="100000"/>
                        </a:lnSpc>
                      </a:pPr>
                      <a:r>
                        <a:rPr lang="en-GB" sz="1000" b="0" i="0" kern="1200" baseline="0" dirty="0">
                          <a:solidFill>
                            <a:schemeClr val="bg1"/>
                          </a:solidFill>
                          <a:latin typeface="+mn-lt"/>
                          <a:ea typeface="+mn-ea"/>
                          <a:cs typeface="+mn-cs"/>
                        </a:rPr>
                        <a:t>DCM Studios &amp; Recipe</a:t>
                      </a:r>
                      <a:endParaRPr lang="en-US" sz="1000" b="0" i="0" kern="1200" baseline="0" dirty="0">
                        <a:solidFill>
                          <a:schemeClr val="bg1"/>
                        </a:solidFill>
                        <a:latin typeface="+mn-lt"/>
                        <a:ea typeface="+mn-ea"/>
                        <a:cs typeface="+mn-cs"/>
                      </a:endParaRP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8" name="Picture 7">
            <a:extLst>
              <a:ext uri="{FF2B5EF4-FFF2-40B4-BE49-F238E27FC236}">
                <a16:creationId xmlns:a16="http://schemas.microsoft.com/office/drawing/2014/main" id="{55573870-AC8A-4638-8AF7-21DC447F1EC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33497" y="1088564"/>
            <a:ext cx="5234358" cy="2944326"/>
          </a:xfrm>
          <a:prstGeom prst="rect">
            <a:avLst/>
          </a:prstGeom>
        </p:spPr>
      </p:pic>
      <p:sp>
        <p:nvSpPr>
          <p:cNvPr id="10" name="Rectangle 9">
            <a:extLst>
              <a:ext uri="{FF2B5EF4-FFF2-40B4-BE49-F238E27FC236}">
                <a16:creationId xmlns:a16="http://schemas.microsoft.com/office/drawing/2014/main" id="{E210EF7A-9F27-A345-925B-BBB8CB5D5D38}"/>
              </a:ext>
            </a:extLst>
          </p:cNvPr>
          <p:cNvSpPr/>
          <p:nvPr/>
        </p:nvSpPr>
        <p:spPr>
          <a:xfrm>
            <a:off x="7733497" y="1088564"/>
            <a:ext cx="5234358" cy="2944326"/>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11" name="Picture 10">
            <a:extLst>
              <a:ext uri="{FF2B5EF4-FFF2-40B4-BE49-F238E27FC236}">
                <a16:creationId xmlns:a16="http://schemas.microsoft.com/office/drawing/2014/main" id="{832EEC2D-6297-4E4F-937D-4672C1DED3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4710" b="36169"/>
          <a:stretch/>
        </p:blipFill>
        <p:spPr>
          <a:xfrm>
            <a:off x="11600238" y="7038970"/>
            <a:ext cx="1793523" cy="522293"/>
          </a:xfrm>
          <a:prstGeom prst="rect">
            <a:avLst/>
          </a:prstGeom>
        </p:spPr>
      </p:pic>
      <p:pic>
        <p:nvPicPr>
          <p:cNvPr id="12" name="Picture 11">
            <a:extLst>
              <a:ext uri="{FF2B5EF4-FFF2-40B4-BE49-F238E27FC236}">
                <a16:creationId xmlns:a16="http://schemas.microsoft.com/office/drawing/2014/main" id="{EF051BA9-1778-44D3-B919-4B7C95CAB629}"/>
              </a:ext>
            </a:extLst>
          </p:cNvPr>
          <p:cNvPicPr>
            <a:picLocks noChangeAspect="1"/>
          </p:cNvPicPr>
          <p:nvPr/>
        </p:nvPicPr>
        <p:blipFill rotWithShape="1">
          <a:blip r:embed="rId4"/>
          <a:srcRect l="19362" t="4313" r="25451" b="4163"/>
          <a:stretch/>
        </p:blipFill>
        <p:spPr>
          <a:xfrm>
            <a:off x="7703127" y="1053179"/>
            <a:ext cx="4980216" cy="2850081"/>
          </a:xfrm>
          <a:prstGeom prst="rect">
            <a:avLst/>
          </a:prstGeom>
        </p:spPr>
      </p:pic>
    </p:spTree>
    <p:extLst>
      <p:ext uri="{BB962C8B-B14F-4D97-AF65-F5344CB8AC3E}">
        <p14:creationId xmlns:p14="http://schemas.microsoft.com/office/powerpoint/2010/main" val="422939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KFC</a:t>
            </a:r>
            <a:endParaRPr lang="en-US" dirty="0"/>
          </a:p>
        </p:txBody>
      </p:sp>
      <p:sp>
        <p:nvSpPr>
          <p:cNvPr id="4" name="Text Placeholder 3"/>
          <p:cNvSpPr>
            <a:spLocks noGrp="1"/>
          </p:cNvSpPr>
          <p:nvPr>
            <p:ph type="body" sz="quarter" idx="27"/>
          </p:nvPr>
        </p:nvSpPr>
        <p:spPr/>
        <p:txBody>
          <a:bodyPr/>
          <a:lstStyle/>
          <a:p>
            <a:r>
              <a:rPr lang="en-GB" dirty="0"/>
              <a:t>Imitators</a:t>
            </a:r>
            <a:endParaRPr lang="en-US" dirty="0"/>
          </a:p>
          <a:p>
            <a:endParaRPr lang="en-US" dirty="0"/>
          </a:p>
        </p:txBody>
      </p:sp>
      <p:sp>
        <p:nvSpPr>
          <p:cNvPr id="9" name="Text Placeholder 9">
            <a:extLst>
              <a:ext uri="{FF2B5EF4-FFF2-40B4-BE49-F238E27FC236}">
                <a16:creationId xmlns:a16="http://schemas.microsoft.com/office/drawing/2014/main" id="{757BD367-616E-4832-BF7D-FEF6AECAD3BA}"/>
              </a:ext>
            </a:extLst>
          </p:cNvPr>
          <p:cNvSpPr txBox="1">
            <a:spLocks/>
          </p:cNvSpPr>
          <p:nvPr/>
        </p:nvSpPr>
        <p:spPr>
          <a:xfrm>
            <a:off x="1033564" y="3767075"/>
            <a:ext cx="6237513" cy="861774"/>
          </a:xfrm>
          <a:prstGeom prst="rect">
            <a:avLst/>
          </a:prstGeom>
        </p:spPr>
        <p:txBody>
          <a:bodyPr wrap="square">
            <a:spAutoFit/>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ts val="1500"/>
              </a:lnSpc>
              <a:buClr>
                <a:srgbClr val="000000"/>
              </a:buClr>
              <a:defRPr/>
            </a:pPr>
            <a:r>
              <a:rPr lang="en-GB" sz="1000" dirty="0">
                <a:solidFill>
                  <a:srgbClr val="000000"/>
                </a:solidFill>
              </a:rPr>
              <a:t>Cinemagoers enjoyed the bespoke cinema ads:</a:t>
            </a:r>
          </a:p>
          <a:p>
            <a:pPr>
              <a:lnSpc>
                <a:spcPts val="1500"/>
              </a:lnSpc>
              <a:buClr>
                <a:srgbClr val="000000"/>
              </a:buClr>
              <a:defRPr/>
            </a:pPr>
            <a:r>
              <a:rPr lang="en-GB" sz="1000" b="0" kern="1000" dirty="0">
                <a:solidFill>
                  <a:srgbClr val="000000"/>
                </a:solidFill>
              </a:rPr>
              <a:t>Cinemagoers were positive about the creation of contextual advertising; 8 in 10 ‘liked the fact KFC linked its advert to the film they were about to see’, referring to the content as ‘clever’, ‘humorous’ and ‘relevant to their cinema experience’</a:t>
            </a:r>
          </a:p>
        </p:txBody>
      </p:sp>
      <p:graphicFrame>
        <p:nvGraphicFramePr>
          <p:cNvPr id="10" name="Chart 9">
            <a:extLst>
              <a:ext uri="{FF2B5EF4-FFF2-40B4-BE49-F238E27FC236}">
                <a16:creationId xmlns:a16="http://schemas.microsoft.com/office/drawing/2014/main" id="{90419A04-7D40-4E5D-9113-6B75F7407EE5}"/>
              </a:ext>
            </a:extLst>
          </p:cNvPr>
          <p:cNvGraphicFramePr/>
          <p:nvPr>
            <p:extLst>
              <p:ext uri="{D42A27DB-BD31-4B8C-83A1-F6EECF244321}">
                <p14:modId xmlns:p14="http://schemas.microsoft.com/office/powerpoint/2010/main" val="1465072499"/>
              </p:ext>
            </p:extLst>
          </p:nvPr>
        </p:nvGraphicFramePr>
        <p:xfrm>
          <a:off x="194439" y="1094535"/>
          <a:ext cx="12695652" cy="238918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19005DB8-279B-4594-8208-8F236E1470CA}"/>
              </a:ext>
            </a:extLst>
          </p:cNvPr>
          <p:cNvSpPr txBox="1"/>
          <p:nvPr/>
        </p:nvSpPr>
        <p:spPr>
          <a:xfrm>
            <a:off x="2149659" y="995467"/>
            <a:ext cx="896021" cy="238527"/>
          </a:xfrm>
          <a:prstGeom prst="rect">
            <a:avLst/>
          </a:prstGeom>
          <a:noFill/>
          <a:ln>
            <a:noFill/>
          </a:ln>
        </p:spPr>
        <p:txBody>
          <a:bodyPr wrap="square" rtlCol="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dirty="0">
                <a:ln>
                  <a:noFill/>
                </a:ln>
                <a:solidFill>
                  <a:srgbClr val="AC162C"/>
                </a:solidFill>
                <a:effectLst/>
                <a:uLnTx/>
                <a:uFillTx/>
                <a:latin typeface="Arial" panose="020B0604020202020204" pitchFamily="34" charset="0"/>
                <a:ea typeface="+mn-ea"/>
                <a:cs typeface="Arial" panose="020B0604020202020204" pitchFamily="34" charset="0"/>
              </a:rPr>
              <a:t>+62% </a:t>
            </a:r>
            <a:r>
              <a:rPr kumimoji="0" lang="en-GB" sz="9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Uplift</a:t>
            </a:r>
            <a:endParaRPr kumimoji="0" lang="en-US" sz="9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FA58969F-DFA5-4736-A4BE-5FDC3058D1A1}"/>
              </a:ext>
            </a:extLst>
          </p:cNvPr>
          <p:cNvSpPr txBox="1"/>
          <p:nvPr/>
        </p:nvSpPr>
        <p:spPr>
          <a:xfrm>
            <a:off x="7402185" y="991129"/>
            <a:ext cx="896021" cy="238527"/>
          </a:xfrm>
          <a:prstGeom prst="rect">
            <a:avLst/>
          </a:prstGeom>
          <a:noFill/>
          <a:ln>
            <a:noFill/>
          </a:ln>
        </p:spPr>
        <p:txBody>
          <a:bodyPr wrap="square" rtlCol="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dirty="0">
                <a:ln>
                  <a:noFill/>
                </a:ln>
                <a:solidFill>
                  <a:srgbClr val="AC162C"/>
                </a:solidFill>
                <a:effectLst/>
                <a:uLnTx/>
                <a:uFillTx/>
                <a:latin typeface="Arial" panose="020B0604020202020204" pitchFamily="34" charset="0"/>
                <a:ea typeface="+mn-ea"/>
                <a:cs typeface="Arial" panose="020B0604020202020204" pitchFamily="34" charset="0"/>
              </a:rPr>
              <a:t>+24% </a:t>
            </a:r>
            <a:r>
              <a:rPr kumimoji="0" lang="en-GB" sz="9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Uplift</a:t>
            </a:r>
            <a:endParaRPr kumimoji="0" lang="en-US" sz="9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Freeform 287">
            <a:extLst>
              <a:ext uri="{FF2B5EF4-FFF2-40B4-BE49-F238E27FC236}">
                <a16:creationId xmlns:a16="http://schemas.microsoft.com/office/drawing/2014/main" id="{5096A4E0-1C69-458D-A646-452C9EB199B1}"/>
              </a:ext>
            </a:extLst>
          </p:cNvPr>
          <p:cNvSpPr>
            <a:spLocks noChangeAspect="1" noEditPoints="1"/>
          </p:cNvSpPr>
          <p:nvPr/>
        </p:nvSpPr>
        <p:spPr bwMode="auto">
          <a:xfrm>
            <a:off x="405322" y="3863706"/>
            <a:ext cx="522540" cy="52254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BFD6"/>
              </a:solidFill>
              <a:effectLst/>
              <a:uLnTx/>
              <a:uFillTx/>
              <a:latin typeface="Arial"/>
              <a:ea typeface="+mn-ea"/>
              <a:cs typeface="+mn-cs"/>
            </a:endParaRPr>
          </a:p>
        </p:txBody>
      </p:sp>
      <p:sp>
        <p:nvSpPr>
          <p:cNvPr id="17" name="Text Placeholder 9">
            <a:extLst>
              <a:ext uri="{FF2B5EF4-FFF2-40B4-BE49-F238E27FC236}">
                <a16:creationId xmlns:a16="http://schemas.microsoft.com/office/drawing/2014/main" id="{D096ECBC-488A-4002-A764-02B1C637E007}"/>
              </a:ext>
            </a:extLst>
          </p:cNvPr>
          <p:cNvSpPr txBox="1">
            <a:spLocks/>
          </p:cNvSpPr>
          <p:nvPr/>
        </p:nvSpPr>
        <p:spPr bwMode="gray">
          <a:xfrm>
            <a:off x="1111975" y="4922834"/>
            <a:ext cx="6237513" cy="577081"/>
          </a:xfrm>
          <a:prstGeom prst="rect">
            <a:avLst/>
          </a:prstGeom>
        </p:spPr>
        <p:txBody>
          <a:bodyPr vert="horz" wrap="square" lIns="0" tIns="0" rIns="0" bIns="0" rtlCol="0">
            <a:sp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500"/>
              </a:lnSpc>
              <a:spcBef>
                <a:spcPts val="0"/>
              </a:spcBef>
              <a:spcAft>
                <a:spcPts val="0"/>
              </a:spcAft>
              <a:buClr>
                <a:srgbClr val="000000"/>
              </a:buClr>
              <a:buSzPct val="100000"/>
              <a:buFont typeface="Arial"/>
              <a:buNone/>
              <a:tabLst/>
              <a:defRPr/>
            </a:pPr>
            <a:r>
              <a:rPr kumimoji="0" lang="en-GB" sz="1000" b="1" i="0" u="none" strike="noStrike" kern="1200" cap="none" spc="0" normalizeH="0" baseline="0" noProof="0" dirty="0">
                <a:ln>
                  <a:noFill/>
                </a:ln>
                <a:solidFill>
                  <a:srgbClr val="000000"/>
                </a:solidFill>
                <a:effectLst/>
                <a:uLnTx/>
                <a:uFillTx/>
                <a:latin typeface="Arial"/>
                <a:ea typeface="+mn-ea"/>
                <a:cs typeface="+mn-cs"/>
              </a:rPr>
              <a:t>Improved brand </a:t>
            </a:r>
            <a:r>
              <a:rPr lang="en-GB" sz="1000" dirty="0">
                <a:solidFill>
                  <a:srgbClr val="000000"/>
                </a:solidFill>
                <a:latin typeface="Arial"/>
              </a:rPr>
              <a:t>perceptions</a:t>
            </a:r>
            <a:r>
              <a:rPr kumimoji="0" lang="en-GB" sz="1000" b="1"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61844" rtl="0" eaLnBrk="1" fontAlgn="auto" latinLnBrk="0" hangingPunct="1">
              <a:lnSpc>
                <a:spcPts val="1500"/>
              </a:lnSpc>
              <a:spcBef>
                <a:spcPts val="0"/>
              </a:spcBef>
              <a:spcAft>
                <a:spcPts val="0"/>
              </a:spcAft>
              <a:buClr>
                <a:srgbClr val="000000"/>
              </a:buClr>
              <a:buSzPct val="100000"/>
              <a:buFont typeface="Arial"/>
              <a:buNone/>
              <a:tabLst/>
              <a:defRPr/>
            </a:pPr>
            <a:r>
              <a:rPr lang="en-GB" sz="1000" b="0" kern="1000" dirty="0">
                <a:solidFill>
                  <a:srgbClr val="000000"/>
                </a:solidFill>
              </a:rPr>
              <a:t>Exposure to the KFC cinema campaign helped drive key perceptions of the brand with cinemagoers more likely to agree that KFC is a modern and trustworthy brand</a:t>
            </a:r>
          </a:p>
        </p:txBody>
      </p:sp>
      <p:sp>
        <p:nvSpPr>
          <p:cNvPr id="18" name="Text Placeholder 9">
            <a:extLst>
              <a:ext uri="{FF2B5EF4-FFF2-40B4-BE49-F238E27FC236}">
                <a16:creationId xmlns:a16="http://schemas.microsoft.com/office/drawing/2014/main" id="{0B5760B8-BC54-4F35-BD23-5F2BB95808E7}"/>
              </a:ext>
            </a:extLst>
          </p:cNvPr>
          <p:cNvSpPr txBox="1">
            <a:spLocks/>
          </p:cNvSpPr>
          <p:nvPr/>
        </p:nvSpPr>
        <p:spPr bwMode="gray">
          <a:xfrm>
            <a:off x="1091347" y="5950992"/>
            <a:ext cx="6237513" cy="558166"/>
          </a:xfrm>
          <a:prstGeom prst="rect">
            <a:avLst/>
          </a:prstGeom>
        </p:spPr>
        <p:txBody>
          <a:bodyPr vert="horz" wrap="square" lIns="0" tIns="0" rIns="0" bIns="0" rtlCol="0">
            <a:sp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500"/>
              </a:lnSpc>
              <a:spcBef>
                <a:spcPts val="0"/>
              </a:spcBef>
              <a:spcAft>
                <a:spcPts val="0"/>
              </a:spcAft>
              <a:buClr>
                <a:srgbClr val="000000"/>
              </a:buClr>
              <a:buSzPct val="100000"/>
              <a:buFont typeface="Arial"/>
              <a:buNone/>
              <a:tabLst/>
              <a:defRPr/>
            </a:pPr>
            <a:r>
              <a:rPr kumimoji="0" lang="en-GB" sz="1000" b="1" i="0" u="none" strike="noStrike" kern="1200" cap="none" spc="0" normalizeH="0" baseline="0" noProof="0" dirty="0">
                <a:ln>
                  <a:noFill/>
                </a:ln>
                <a:solidFill>
                  <a:srgbClr val="000000"/>
                </a:solidFill>
                <a:effectLst/>
                <a:uLnTx/>
                <a:uFillTx/>
                <a:latin typeface="Arial"/>
                <a:ea typeface="+mn-ea"/>
                <a:cs typeface="+mn-cs"/>
              </a:rPr>
              <a:t>Significant uplift in consideration:</a:t>
            </a:r>
          </a:p>
          <a:p>
            <a:pPr marL="0" marR="0" lvl="0" indent="0" algn="l" defTabSz="961844" rtl="0" eaLnBrk="1" fontAlgn="auto" latinLnBrk="0" hangingPunct="1">
              <a:lnSpc>
                <a:spcPts val="1500"/>
              </a:lnSpc>
              <a:spcBef>
                <a:spcPts val="0"/>
              </a:spcBef>
              <a:spcAft>
                <a:spcPts val="0"/>
              </a:spcAft>
              <a:buClr>
                <a:srgbClr val="000000"/>
              </a:buClr>
              <a:buSzPct val="100000"/>
              <a:buFont typeface="Arial"/>
              <a:buNone/>
              <a:tabLst/>
              <a:defRPr/>
            </a:pPr>
            <a:r>
              <a:rPr lang="en-GB" sz="1000" b="0" kern="1000" dirty="0">
                <a:solidFill>
                  <a:srgbClr val="000000"/>
                </a:solidFill>
              </a:rPr>
              <a:t>Consideration was positively impacted by the campaign with Test cinemagoers significantly more likely to consider KFC when next wanting to eat fast food </a:t>
            </a:r>
          </a:p>
        </p:txBody>
      </p:sp>
      <p:sp>
        <p:nvSpPr>
          <p:cNvPr id="19" name="Text Placeholder 9">
            <a:extLst>
              <a:ext uri="{FF2B5EF4-FFF2-40B4-BE49-F238E27FC236}">
                <a16:creationId xmlns:a16="http://schemas.microsoft.com/office/drawing/2014/main" id="{C62AB95C-A133-4763-BD87-97DD954CB77C}"/>
              </a:ext>
            </a:extLst>
          </p:cNvPr>
          <p:cNvSpPr txBox="1">
            <a:spLocks/>
          </p:cNvSpPr>
          <p:nvPr/>
        </p:nvSpPr>
        <p:spPr bwMode="gray">
          <a:xfrm>
            <a:off x="7708038" y="4047148"/>
            <a:ext cx="5400032" cy="769441"/>
          </a:xfrm>
          <a:prstGeom prst="rect">
            <a:avLst/>
          </a:prstGeom>
        </p:spPr>
        <p:txBody>
          <a:bodyPr vert="horz" wrap="square" lIns="0" tIns="0" rIns="0" bIns="0" rtlCol="0">
            <a:sp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500"/>
              </a:lnSpc>
              <a:spcBef>
                <a:spcPts val="0"/>
              </a:spcBef>
              <a:spcAft>
                <a:spcPts val="0"/>
              </a:spcAft>
              <a:buClr>
                <a:srgbClr val="000000"/>
              </a:buClr>
              <a:buSzPct val="100000"/>
              <a:buFont typeface="Arial"/>
              <a:buNone/>
              <a:tabLst/>
              <a:defRPr/>
            </a:pPr>
            <a:r>
              <a:rPr lang="en-GB" sz="1000" b="0" dirty="0">
                <a:latin typeface="Arial"/>
              </a:rPr>
              <a:t>Working in collaboration with DCM Studios, KFC created a innovative way of extending its existing campaign to the cinema, landing the key messages around trust and imitators in a fun, contextually-relevant way. The campaign was not only a creative success but also drove significant gains in awareness, impression of the KFC brand and ultimately consideration too.</a:t>
            </a:r>
            <a:endParaRPr kumimoji="0" lang="en-GB" sz="1000" b="0" i="0" u="none" strike="noStrike" kern="1200" cap="none" spc="0" normalizeH="0" baseline="0" noProof="0" dirty="0">
              <a:ln>
                <a:noFill/>
              </a:ln>
              <a:effectLst/>
              <a:uLnTx/>
              <a:uFillTx/>
              <a:latin typeface="Arial"/>
            </a:endParaRPr>
          </a:p>
        </p:txBody>
      </p:sp>
      <p:sp>
        <p:nvSpPr>
          <p:cNvPr id="20" name="Title 6">
            <a:extLst>
              <a:ext uri="{FF2B5EF4-FFF2-40B4-BE49-F238E27FC236}">
                <a16:creationId xmlns:a16="http://schemas.microsoft.com/office/drawing/2014/main" id="{34AC2783-BD0E-4DDD-8030-530652242927}"/>
              </a:ext>
            </a:extLst>
          </p:cNvPr>
          <p:cNvSpPr txBox="1">
            <a:spLocks/>
          </p:cNvSpPr>
          <p:nvPr/>
        </p:nvSpPr>
        <p:spPr bwMode="gray">
          <a:xfrm>
            <a:off x="7708038" y="3698105"/>
            <a:ext cx="1060017" cy="337356"/>
          </a:xfrm>
          <a:prstGeom prst="rect">
            <a:avLst/>
          </a:prstGeom>
          <a:ln>
            <a:noFill/>
          </a:ln>
        </p:spPr>
        <p:txBody>
          <a:bodyPr vert="horz" wrap="none" lIns="0" tIns="0" rIns="0" bIns="0" rtlCol="0" anchor="ctr">
            <a:noAutofit/>
          </a:bodyPr>
          <a:lstStyle>
            <a:defPPr>
              <a:defRPr lang="en-US"/>
            </a:defPPr>
            <a:lvl1pPr defTabSz="721479">
              <a:spcBef>
                <a:spcPct val="0"/>
              </a:spcBef>
              <a:buNone/>
              <a:defRPr sz="1400" b="1" cap="none" spc="0" baseline="0">
                <a:ln w="22225">
                  <a:noFill/>
                  <a:prstDash val="solid"/>
                </a:ln>
                <a:solidFill>
                  <a:schemeClr val="accent2"/>
                </a:solidFill>
                <a:effectLst/>
                <a:latin typeface="Arial" charset="0"/>
                <a:ea typeface="Arial" charset="0"/>
                <a:cs typeface="Arial" charset="0"/>
              </a:defRPr>
            </a:lvl1pPr>
          </a:lstStyle>
          <a:p>
            <a:r>
              <a:rPr lang="en-GB" dirty="0"/>
              <a:t>Summary</a:t>
            </a:r>
          </a:p>
        </p:txBody>
      </p:sp>
      <p:cxnSp>
        <p:nvCxnSpPr>
          <p:cNvPr id="21" name="Straight Connector 20">
            <a:extLst>
              <a:ext uri="{FF2B5EF4-FFF2-40B4-BE49-F238E27FC236}">
                <a16:creationId xmlns:a16="http://schemas.microsoft.com/office/drawing/2014/main" id="{A89D4D3A-781A-48BC-BD29-ECD01D419FD2}"/>
              </a:ext>
            </a:extLst>
          </p:cNvPr>
          <p:cNvCxnSpPr>
            <a:cxnSpLocks/>
          </p:cNvCxnSpPr>
          <p:nvPr/>
        </p:nvCxnSpPr>
        <p:spPr>
          <a:xfrm flipV="1">
            <a:off x="7483541" y="3791976"/>
            <a:ext cx="0" cy="3003646"/>
          </a:xfrm>
          <a:prstGeom prst="line">
            <a:avLst/>
          </a:prstGeom>
          <a:ln w="12700" cmpd="sng">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4B4DA3-5B43-4F69-B836-D6577C53F8E1}"/>
              </a:ext>
            </a:extLst>
          </p:cNvPr>
          <p:cNvCxnSpPr>
            <a:cxnSpLocks/>
          </p:cNvCxnSpPr>
          <p:nvPr/>
        </p:nvCxnSpPr>
        <p:spPr>
          <a:xfrm>
            <a:off x="459470" y="3581484"/>
            <a:ext cx="12705230" cy="20501"/>
          </a:xfrm>
          <a:prstGeom prst="line">
            <a:avLst/>
          </a:prstGeom>
          <a:ln w="12700" cmpd="sng">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DD9BDFC-C666-4410-8472-28FA61DC162C}"/>
              </a:ext>
            </a:extLst>
          </p:cNvPr>
          <p:cNvSpPr/>
          <p:nvPr/>
        </p:nvSpPr>
        <p:spPr>
          <a:xfrm>
            <a:off x="11375934" y="7127092"/>
            <a:ext cx="1952778" cy="338554"/>
          </a:xfrm>
          <a:prstGeom prst="rect">
            <a:avLst/>
          </a:prstGeom>
        </p:spPr>
        <p:txBody>
          <a:bodyPr wrap="none">
            <a:spAutoFit/>
          </a:bodyPr>
          <a:lstStyle/>
          <a:p>
            <a:pPr algn="r"/>
            <a:r>
              <a:rPr lang="en-US" sz="800" b="1" dirty="0">
                <a:solidFill>
                  <a:schemeClr val="bg1"/>
                </a:solidFill>
                <a:highlight>
                  <a:srgbClr val="FFFFFF"/>
                </a:highlight>
              </a:rPr>
              <a:t>Source: </a:t>
            </a:r>
            <a:r>
              <a:rPr lang="en-US" sz="800" dirty="0">
                <a:solidFill>
                  <a:schemeClr val="bg1"/>
                </a:solidFill>
                <a:highlight>
                  <a:srgbClr val="FFFFFF"/>
                </a:highlight>
              </a:rPr>
              <a:t>DCM/</a:t>
            </a:r>
            <a:r>
              <a:rPr lang="en-US" sz="800" dirty="0" err="1">
                <a:solidFill>
                  <a:schemeClr val="bg1"/>
                </a:solidFill>
                <a:highlight>
                  <a:srgbClr val="FFFFFF"/>
                </a:highlight>
              </a:rPr>
              <a:t>Differentology</a:t>
            </a:r>
            <a:r>
              <a:rPr lang="en-US" sz="800" dirty="0">
                <a:solidFill>
                  <a:schemeClr val="bg1"/>
                </a:solidFill>
                <a:highlight>
                  <a:srgbClr val="FFFFFF"/>
                </a:highlight>
              </a:rPr>
              <a:t> research </a:t>
            </a:r>
          </a:p>
          <a:p>
            <a:pPr algn="r"/>
            <a:r>
              <a:rPr lang="en-US" sz="800" dirty="0">
                <a:solidFill>
                  <a:schemeClr val="bg1"/>
                </a:solidFill>
                <a:highlight>
                  <a:srgbClr val="FFFFFF"/>
                </a:highlight>
              </a:rPr>
              <a:t>Base: </a:t>
            </a:r>
            <a:r>
              <a:rPr lang="en-GB" sz="800" dirty="0">
                <a:solidFill>
                  <a:srgbClr val="000000"/>
                </a:solidFill>
                <a:highlight>
                  <a:srgbClr val="FFFFFF"/>
                </a:highlight>
                <a:latin typeface="Arial" panose="020B0604020202020204" pitchFamily="34" charset="0"/>
                <a:ea typeface="Times New Roman" panose="02020603050405020304" pitchFamily="18" charset="0"/>
              </a:rPr>
              <a:t>16-44 Adults</a:t>
            </a:r>
            <a:endParaRPr lang="en-US" sz="800" dirty="0">
              <a:solidFill>
                <a:schemeClr val="bg1"/>
              </a:solidFill>
              <a:highlight>
                <a:srgbClr val="FFFFFF"/>
              </a:highlight>
            </a:endParaRPr>
          </a:p>
        </p:txBody>
      </p:sp>
      <p:sp>
        <p:nvSpPr>
          <p:cNvPr id="23" name="TextBox 22">
            <a:extLst>
              <a:ext uri="{FF2B5EF4-FFF2-40B4-BE49-F238E27FC236}">
                <a16:creationId xmlns:a16="http://schemas.microsoft.com/office/drawing/2014/main" id="{877FF238-8FA6-49EF-AF0F-E883D5A9E117}"/>
              </a:ext>
            </a:extLst>
          </p:cNvPr>
          <p:cNvSpPr txBox="1"/>
          <p:nvPr/>
        </p:nvSpPr>
        <p:spPr>
          <a:xfrm>
            <a:off x="4724961" y="995466"/>
            <a:ext cx="896021" cy="238527"/>
          </a:xfrm>
          <a:prstGeom prst="rect">
            <a:avLst/>
          </a:prstGeom>
          <a:noFill/>
          <a:ln>
            <a:noFill/>
          </a:ln>
        </p:spPr>
        <p:txBody>
          <a:bodyPr wrap="square" rtlCol="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dirty="0">
                <a:ln>
                  <a:noFill/>
                </a:ln>
                <a:solidFill>
                  <a:srgbClr val="AC162C"/>
                </a:solidFill>
                <a:effectLst/>
                <a:uLnTx/>
                <a:uFillTx/>
                <a:latin typeface="Arial" panose="020B0604020202020204" pitchFamily="34" charset="0"/>
                <a:ea typeface="+mn-ea"/>
                <a:cs typeface="Arial" panose="020B0604020202020204" pitchFamily="34" charset="0"/>
              </a:rPr>
              <a:t>+42% </a:t>
            </a:r>
            <a:r>
              <a:rPr kumimoji="0" lang="en-GB" sz="9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Uplift</a:t>
            </a:r>
            <a:endParaRPr kumimoji="0" lang="en-US" sz="9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 name="Freeform 106">
            <a:extLst>
              <a:ext uri="{FF2B5EF4-FFF2-40B4-BE49-F238E27FC236}">
                <a16:creationId xmlns:a16="http://schemas.microsoft.com/office/drawing/2014/main" id="{EF74954B-C072-4E9C-BFA5-6AEB5E2175DA}"/>
              </a:ext>
            </a:extLst>
          </p:cNvPr>
          <p:cNvSpPr>
            <a:spLocks noEditPoints="1"/>
          </p:cNvSpPr>
          <p:nvPr/>
        </p:nvSpPr>
        <p:spPr bwMode="auto">
          <a:xfrm>
            <a:off x="378570" y="5950992"/>
            <a:ext cx="522000" cy="522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latin typeface="Arial"/>
            </a:endParaRPr>
          </a:p>
        </p:txBody>
      </p:sp>
      <p:sp>
        <p:nvSpPr>
          <p:cNvPr id="25" name="Freeform 106">
            <a:extLst>
              <a:ext uri="{FF2B5EF4-FFF2-40B4-BE49-F238E27FC236}">
                <a16:creationId xmlns:a16="http://schemas.microsoft.com/office/drawing/2014/main" id="{63523609-690D-4F73-899C-3EDA2C5B6229}"/>
              </a:ext>
            </a:extLst>
          </p:cNvPr>
          <p:cNvSpPr>
            <a:spLocks noEditPoints="1"/>
          </p:cNvSpPr>
          <p:nvPr/>
        </p:nvSpPr>
        <p:spPr bwMode="auto">
          <a:xfrm>
            <a:off x="378570" y="4922834"/>
            <a:ext cx="522000" cy="522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solidFill>
                <a:srgbClr val="000000"/>
              </a:solidFill>
              <a:latin typeface="Arial"/>
            </a:endParaRPr>
          </a:p>
        </p:txBody>
      </p:sp>
      <p:pic>
        <p:nvPicPr>
          <p:cNvPr id="37" name="Picture 36">
            <a:extLst>
              <a:ext uri="{FF2B5EF4-FFF2-40B4-BE49-F238E27FC236}">
                <a16:creationId xmlns:a16="http://schemas.microsoft.com/office/drawing/2014/main" id="{8B0E4D3E-69D4-417D-AB7F-A9C7879D20BD}"/>
              </a:ext>
            </a:extLst>
          </p:cNvPr>
          <p:cNvPicPr>
            <a:picLocks noChangeAspect="1"/>
          </p:cNvPicPr>
          <p:nvPr/>
        </p:nvPicPr>
        <p:blipFill rotWithShape="1">
          <a:blip r:embed="rId3">
            <a:extLst>
              <a:ext uri="{28A0092B-C50C-407E-A947-70E740481C1C}">
                <a14:useLocalDpi xmlns:a14="http://schemas.microsoft.com/office/drawing/2010/main" val="0"/>
              </a:ext>
            </a:extLst>
          </a:blip>
          <a:srcRect l="8733" t="3634" r="13064" b="8021"/>
          <a:stretch/>
        </p:blipFill>
        <p:spPr>
          <a:xfrm>
            <a:off x="7708038" y="4910802"/>
            <a:ext cx="2783901" cy="1898953"/>
          </a:xfrm>
          <a:prstGeom prst="rect">
            <a:avLst/>
          </a:prstGeom>
        </p:spPr>
      </p:pic>
      <p:sp>
        <p:nvSpPr>
          <p:cNvPr id="26" name="TextBox 25">
            <a:extLst>
              <a:ext uri="{FF2B5EF4-FFF2-40B4-BE49-F238E27FC236}">
                <a16:creationId xmlns:a16="http://schemas.microsoft.com/office/drawing/2014/main" id="{270968B2-D7D5-4D2A-AC46-C11BBC3EA37F}"/>
              </a:ext>
            </a:extLst>
          </p:cNvPr>
          <p:cNvSpPr txBox="1"/>
          <p:nvPr/>
        </p:nvSpPr>
        <p:spPr>
          <a:xfrm>
            <a:off x="10238550" y="997602"/>
            <a:ext cx="896021" cy="238527"/>
          </a:xfrm>
          <a:prstGeom prst="rect">
            <a:avLst/>
          </a:prstGeom>
          <a:noFill/>
          <a:ln>
            <a:noFill/>
          </a:ln>
        </p:spPr>
        <p:txBody>
          <a:bodyPr wrap="square" rtlCol="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dirty="0">
                <a:ln>
                  <a:noFill/>
                </a:ln>
                <a:solidFill>
                  <a:srgbClr val="AC162C"/>
                </a:solidFill>
                <a:effectLst/>
                <a:uLnTx/>
                <a:uFillTx/>
                <a:latin typeface="Arial" panose="020B0604020202020204" pitchFamily="34" charset="0"/>
                <a:ea typeface="+mn-ea"/>
                <a:cs typeface="Arial" panose="020B0604020202020204" pitchFamily="34" charset="0"/>
              </a:rPr>
              <a:t>+</a:t>
            </a:r>
            <a:r>
              <a:rPr lang="en-GB" sz="950" b="1" dirty="0">
                <a:solidFill>
                  <a:srgbClr val="AC162C"/>
                </a:solidFill>
                <a:latin typeface="Arial" panose="020B0604020202020204" pitchFamily="34" charset="0"/>
                <a:cs typeface="Arial" panose="020B0604020202020204" pitchFamily="34" charset="0"/>
              </a:rPr>
              <a:t>15</a:t>
            </a:r>
            <a:r>
              <a:rPr kumimoji="0" lang="en-GB" sz="950" b="1" i="0" u="none" strike="noStrike" kern="1200" cap="none" spc="0" normalizeH="0" baseline="0" noProof="0" dirty="0">
                <a:ln>
                  <a:noFill/>
                </a:ln>
                <a:solidFill>
                  <a:srgbClr val="AC162C"/>
                </a:solidFill>
                <a:effectLst/>
                <a:uLnTx/>
                <a:uFillTx/>
                <a:latin typeface="Arial" panose="020B0604020202020204" pitchFamily="34" charset="0"/>
                <a:ea typeface="+mn-ea"/>
                <a:cs typeface="Arial" panose="020B0604020202020204" pitchFamily="34" charset="0"/>
              </a:rPr>
              <a:t>% </a:t>
            </a:r>
            <a:r>
              <a:rPr kumimoji="0" lang="en-GB" sz="9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Uplift</a:t>
            </a:r>
            <a:endParaRPr kumimoji="0" lang="en-US" sz="9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6F5D32C0-0A7C-4037-B031-73004821D17D}"/>
              </a:ext>
            </a:extLst>
          </p:cNvPr>
          <p:cNvPicPr>
            <a:picLocks noChangeAspect="1"/>
          </p:cNvPicPr>
          <p:nvPr/>
        </p:nvPicPr>
        <p:blipFill rotWithShape="1">
          <a:blip r:embed="rId4"/>
          <a:srcRect l="34655" t="25950" r="27313" b="26497"/>
          <a:stretch/>
        </p:blipFill>
        <p:spPr>
          <a:xfrm>
            <a:off x="10567234" y="4910801"/>
            <a:ext cx="2701318" cy="1898953"/>
          </a:xfrm>
          <a:prstGeom prst="rect">
            <a:avLst/>
          </a:prstGeom>
        </p:spPr>
      </p:pic>
    </p:spTree>
    <p:extLst>
      <p:ext uri="{BB962C8B-B14F-4D97-AF65-F5344CB8AC3E}">
        <p14:creationId xmlns:p14="http://schemas.microsoft.com/office/powerpoint/2010/main" val="140972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4_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11.xml><?xml version="1.0" encoding="utf-8"?>
<a:theme xmlns:a="http://schemas.openxmlformats.org/drawingml/2006/main" name="1_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12.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13.xml><?xml version="1.0" encoding="utf-8"?>
<a:theme xmlns:a="http://schemas.openxmlformats.org/drawingml/2006/main" name="EXTRA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1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4.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5.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6.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7.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8.xml><?xml version="1.0" encoding="utf-8"?>
<a:theme xmlns:a="http://schemas.openxmlformats.org/drawingml/2006/main" name="Thank You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5D18DF-51D0-478F-97B5-360C6FA66EE5}"/>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232</Words>
  <Application>Microsoft Office PowerPoint</Application>
  <PresentationFormat>Custom</PresentationFormat>
  <Paragraphs>41</Paragraphs>
  <Slides>2</Slides>
  <Notes>0</Notes>
  <HiddenSlides>0</HiddenSlides>
  <MMClips>0</MMClips>
  <ScaleCrop>false</ScaleCrop>
  <HeadingPairs>
    <vt:vector size="8" baseType="variant">
      <vt:variant>
        <vt:lpstr>Fonts Used</vt:lpstr>
      </vt:variant>
      <vt:variant>
        <vt:i4>7</vt:i4>
      </vt:variant>
      <vt:variant>
        <vt:lpstr>Theme</vt:lpstr>
      </vt:variant>
      <vt:variant>
        <vt:i4>13</vt:i4>
      </vt:variant>
      <vt:variant>
        <vt:lpstr>Embedded OLE Servers</vt:lpstr>
      </vt:variant>
      <vt:variant>
        <vt:i4>1</vt:i4>
      </vt:variant>
      <vt:variant>
        <vt:lpstr>Slide Titles</vt:lpstr>
      </vt:variant>
      <vt:variant>
        <vt:i4>2</vt:i4>
      </vt:variant>
    </vt:vector>
  </HeadingPairs>
  <TitlesOfParts>
    <vt:vector size="23" baseType="lpstr">
      <vt:lpstr>Arial</vt:lpstr>
      <vt:lpstr>Century Gothic</vt:lpstr>
      <vt:lpstr>Impact</vt:lpstr>
      <vt:lpstr>Lucida Grande</vt:lpstr>
      <vt:lpstr>LucidaGrande</vt:lpstr>
      <vt:lpstr>Times New Roman</vt:lpstr>
      <vt:lpstr>Wingdings</vt:lpstr>
      <vt:lpstr>Divider Slides</vt:lpstr>
      <vt:lpstr>Statement Slides</vt:lpstr>
      <vt:lpstr>Copy Slides</vt:lpstr>
      <vt:lpstr>Image Slides</vt:lpstr>
      <vt:lpstr>Co-branding Slides</vt:lpstr>
      <vt:lpstr>Video Slides</vt:lpstr>
      <vt:lpstr>Charts and Graphs Slides</vt:lpstr>
      <vt:lpstr>Thank You Slides</vt:lpstr>
      <vt:lpstr>Appendix Slides</vt:lpstr>
      <vt:lpstr>4_Statement Slides</vt:lpstr>
      <vt:lpstr>1_Statement Slides</vt:lpstr>
      <vt:lpstr>1_Blank with title</vt:lpstr>
      <vt:lpstr>EXTRA SLIDES</vt:lpstr>
      <vt:lpstr>think-cell Slide</vt:lpstr>
      <vt:lpstr>KFC</vt:lpstr>
      <vt:lpstr>KFC</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2021-03-23T11:04:06Z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