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slideLayouts/slideLayout2.xml" ContentType="application/vnd.openxmlformats-officedocument.presentationml.slideLayout+xml"/>
  <Override PartName="/ppt/theme/theme2.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010" r:id="rId4"/>
    <p:sldMasterId id="2147484055" r:id="rId5"/>
  </p:sldMasterIdLst>
  <p:notesMasterIdLst>
    <p:notesMasterId r:id="rId7"/>
  </p:notesMasterIdLst>
  <p:handoutMasterIdLst>
    <p:handoutMasterId r:id="rId8"/>
  </p:handoutMasterIdLst>
  <p:sldIdLst>
    <p:sldId id="256" r:id="rId6"/>
  </p:sldIdLst>
  <p:sldSz cx="13442950" cy="7561263"/>
  <p:notesSz cx="6858000" cy="9144000"/>
  <p:custDataLst>
    <p:tags r:id="rId9"/>
  </p:custDataLst>
  <p:defaultText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8" userDrawn="1">
          <p15:clr>
            <a:srgbClr val="A4A3A4"/>
          </p15:clr>
        </p15:guide>
        <p15:guide id="2" orient="horz" pos="4624" userDrawn="1">
          <p15:clr>
            <a:srgbClr val="A4A3A4"/>
          </p15:clr>
        </p15:guide>
        <p15:guide id="3" orient="horz" pos="1513" userDrawn="1">
          <p15:clr>
            <a:srgbClr val="A4A3A4"/>
          </p15:clr>
        </p15:guide>
        <p15:guide id="4" orient="horz" pos="1220" userDrawn="1">
          <p15:clr>
            <a:srgbClr val="A4A3A4"/>
          </p15:clr>
        </p15:guide>
        <p15:guide id="5" orient="horz" pos="879" userDrawn="1">
          <p15:clr>
            <a:srgbClr val="A4A3A4"/>
          </p15:clr>
        </p15:guide>
        <p15:guide id="6" orient="horz" pos="1154" userDrawn="1">
          <p15:clr>
            <a:srgbClr val="A4A3A4"/>
          </p15:clr>
        </p15:guide>
        <p15:guide id="7" orient="horz" pos="1860" userDrawn="1">
          <p15:clr>
            <a:srgbClr val="A4A3A4"/>
          </p15:clr>
        </p15:guide>
        <p15:guide id="8" orient="horz" pos="1919" userDrawn="1">
          <p15:clr>
            <a:srgbClr val="A4A3A4"/>
          </p15:clr>
        </p15:guide>
        <p15:guide id="9" orient="horz" pos="2613" userDrawn="1">
          <p15:clr>
            <a:srgbClr val="A4A3A4"/>
          </p15:clr>
        </p15:guide>
        <p15:guide id="10" orient="horz" pos="2899" userDrawn="1">
          <p15:clr>
            <a:srgbClr val="A4A3A4"/>
          </p15:clr>
        </p15:guide>
        <p15:guide id="11" orient="horz" pos="3243" userDrawn="1">
          <p15:clr>
            <a:srgbClr val="A4A3A4"/>
          </p15:clr>
        </p15:guide>
        <p15:guide id="12" orient="horz" pos="3675" userDrawn="1">
          <p15:clr>
            <a:srgbClr val="A4A3A4"/>
          </p15:clr>
        </p15:guide>
        <p15:guide id="13" orient="horz" pos="4285" userDrawn="1">
          <p15:clr>
            <a:srgbClr val="A4A3A4"/>
          </p15:clr>
        </p15:guide>
        <p15:guide id="14" orient="horz" pos="3316" userDrawn="1">
          <p15:clr>
            <a:srgbClr val="A4A3A4"/>
          </p15:clr>
        </p15:guide>
        <p15:guide id="15" orient="horz" pos="3597" userDrawn="1">
          <p15:clr>
            <a:srgbClr val="A4A3A4"/>
          </p15:clr>
        </p15:guide>
        <p15:guide id="16" orient="horz" pos="4008" userDrawn="1">
          <p15:clr>
            <a:srgbClr val="A4A3A4"/>
          </p15:clr>
        </p15:guide>
        <p15:guide id="17" orient="horz" pos="4357" userDrawn="1">
          <p15:clr>
            <a:srgbClr val="A4A3A4"/>
          </p15:clr>
        </p15:guide>
        <p15:guide id="18" orient="horz" pos="3937" userDrawn="1">
          <p15:clr>
            <a:srgbClr val="A4A3A4"/>
          </p15:clr>
        </p15:guide>
        <p15:guide id="19" orient="horz" pos="2962" userDrawn="1">
          <p15:clr>
            <a:srgbClr val="A4A3A4"/>
          </p15:clr>
        </p15:guide>
        <p15:guide id="20" orient="horz" pos="2547" userDrawn="1">
          <p15:clr>
            <a:srgbClr val="A4A3A4"/>
          </p15:clr>
        </p15:guide>
        <p15:guide id="21" orient="horz" pos="2265" userDrawn="1">
          <p15:clr>
            <a:srgbClr val="A4A3A4"/>
          </p15:clr>
        </p15:guide>
        <p15:guide id="22" orient="horz" pos="2201" userDrawn="1">
          <p15:clr>
            <a:srgbClr val="A4A3A4"/>
          </p15:clr>
        </p15:guide>
        <p15:guide id="23" orient="horz" pos="183" userDrawn="1">
          <p15:clr>
            <a:srgbClr val="A4A3A4"/>
          </p15:clr>
        </p15:guide>
        <p15:guide id="24" orient="horz" pos="467" userDrawn="1">
          <p15:clr>
            <a:srgbClr val="A4A3A4"/>
          </p15:clr>
        </p15:guide>
        <p15:guide id="25" orient="horz" pos="525" userDrawn="1">
          <p15:clr>
            <a:srgbClr val="A4A3A4"/>
          </p15:clr>
        </p15:guide>
        <p15:guide id="26" orient="horz" pos="807" userDrawn="1">
          <p15:clr>
            <a:srgbClr val="A4A3A4"/>
          </p15:clr>
        </p15:guide>
        <p15:guide id="27" pos="240" userDrawn="1">
          <p15:clr>
            <a:srgbClr val="A4A3A4"/>
          </p15:clr>
        </p15:guide>
        <p15:guide id="28" pos="4290" userDrawn="1">
          <p15:clr>
            <a:srgbClr val="A4A3A4"/>
          </p15:clr>
        </p15:guide>
        <p15:guide id="29" pos="833" userDrawn="1">
          <p15:clr>
            <a:srgbClr val="A4A3A4"/>
          </p15:clr>
        </p15:guide>
        <p15:guide id="30" pos="919" userDrawn="1">
          <p15:clr>
            <a:srgbClr val="A4A3A4"/>
          </p15:clr>
        </p15:guide>
        <p15:guide id="31" pos="1495" userDrawn="1">
          <p15:clr>
            <a:srgbClr val="A4A3A4"/>
          </p15:clr>
        </p15:guide>
        <p15:guide id="32" pos="1595" userDrawn="1">
          <p15:clr>
            <a:srgbClr val="A4A3A4"/>
          </p15:clr>
        </p15:guide>
        <p15:guide id="33" pos="2172" userDrawn="1">
          <p15:clr>
            <a:srgbClr val="A4A3A4"/>
          </p15:clr>
        </p15:guide>
        <p15:guide id="34" pos="2274" userDrawn="1">
          <p15:clr>
            <a:srgbClr val="A4A3A4"/>
          </p15:clr>
        </p15:guide>
        <p15:guide id="35" pos="2851" userDrawn="1">
          <p15:clr>
            <a:srgbClr val="A4A3A4"/>
          </p15:clr>
        </p15:guide>
        <p15:guide id="36" pos="2942" userDrawn="1">
          <p15:clr>
            <a:srgbClr val="A4A3A4"/>
          </p15:clr>
        </p15:guide>
        <p15:guide id="37" pos="3550" userDrawn="1">
          <p15:clr>
            <a:srgbClr val="A4A3A4"/>
          </p15:clr>
        </p15:guide>
        <p15:guide id="38" pos="3646" userDrawn="1">
          <p15:clr>
            <a:srgbClr val="A4A3A4"/>
          </p15:clr>
        </p15:guide>
        <p15:guide id="39" pos="4195" userDrawn="1">
          <p15:clr>
            <a:srgbClr val="A4A3A4"/>
          </p15:clr>
        </p15:guide>
        <p15:guide id="40" pos="4847" userDrawn="1">
          <p15:clr>
            <a:srgbClr val="A4A3A4"/>
          </p15:clr>
        </p15:guide>
        <p15:guide id="41" pos="4949" userDrawn="1">
          <p15:clr>
            <a:srgbClr val="A4A3A4"/>
          </p15:clr>
        </p15:guide>
        <p15:guide id="42" pos="5534" userDrawn="1">
          <p15:clr>
            <a:srgbClr val="A4A3A4"/>
          </p15:clr>
        </p15:guide>
        <p15:guide id="43" pos="5636" userDrawn="1">
          <p15:clr>
            <a:srgbClr val="A4A3A4"/>
          </p15:clr>
        </p15:guide>
        <p15:guide id="44" pos="6205" userDrawn="1">
          <p15:clr>
            <a:srgbClr val="A4A3A4"/>
          </p15:clr>
        </p15:guide>
        <p15:guide id="45" pos="6314" userDrawn="1">
          <p15:clr>
            <a:srgbClr val="A4A3A4"/>
          </p15:clr>
        </p15:guide>
        <p15:guide id="46" pos="6886" userDrawn="1">
          <p15:clr>
            <a:srgbClr val="A4A3A4"/>
          </p15:clr>
        </p15:guide>
        <p15:guide id="47" pos="6990" userDrawn="1">
          <p15:clr>
            <a:srgbClr val="A4A3A4"/>
          </p15:clr>
        </p15:guide>
        <p15:guide id="48" pos="7568" userDrawn="1">
          <p15:clr>
            <a:srgbClr val="A4A3A4"/>
          </p15:clr>
        </p15:guide>
        <p15:guide id="49" pos="7659" userDrawn="1">
          <p15:clr>
            <a:srgbClr val="A4A3A4"/>
          </p15:clr>
        </p15:guide>
        <p15:guide id="50" pos="8237"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6" clrIdx="1"/>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B3449"/>
    <a:srgbClr val="000000"/>
    <a:srgbClr val="CAC8C8"/>
    <a:srgbClr val="8547AD"/>
    <a:srgbClr val="33006F"/>
    <a:srgbClr val="0099A8"/>
    <a:srgbClr val="EA576C"/>
    <a:srgbClr val="DFDEDE"/>
    <a:srgbClr val="8A8A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1" autoAdjust="0"/>
    <p:restoredTop sz="93970" autoAdjust="0"/>
  </p:normalViewPr>
  <p:slideViewPr>
    <p:cSldViewPr snapToGrid="0">
      <p:cViewPr varScale="1">
        <p:scale>
          <a:sx n="101" d="100"/>
          <a:sy n="101" d="100"/>
        </p:scale>
        <p:origin x="1002" y="120"/>
      </p:cViewPr>
      <p:guideLst>
        <p:guide orient="horz" pos="1578"/>
        <p:guide orient="horz" pos="4624"/>
        <p:guide orient="horz" pos="1513"/>
        <p:guide orient="horz" pos="1220"/>
        <p:guide orient="horz" pos="879"/>
        <p:guide orient="horz" pos="1154"/>
        <p:guide orient="horz" pos="1860"/>
        <p:guide orient="horz" pos="1919"/>
        <p:guide orient="horz" pos="2613"/>
        <p:guide orient="horz" pos="2899"/>
        <p:guide orient="horz" pos="3243"/>
        <p:guide orient="horz" pos="3675"/>
        <p:guide orient="horz" pos="4285"/>
        <p:guide orient="horz" pos="3316"/>
        <p:guide orient="horz" pos="3597"/>
        <p:guide orient="horz" pos="4008"/>
        <p:guide orient="horz" pos="4357"/>
        <p:guide orient="horz" pos="3937"/>
        <p:guide orient="horz" pos="2962"/>
        <p:guide orient="horz" pos="2547"/>
        <p:guide orient="horz" pos="2265"/>
        <p:guide orient="horz" pos="2201"/>
        <p:guide orient="horz" pos="183"/>
        <p:guide orient="horz" pos="467"/>
        <p:guide orient="horz" pos="525"/>
        <p:guide orient="horz" pos="807"/>
        <p:guide pos="240"/>
        <p:guide pos="4290"/>
        <p:guide pos="833"/>
        <p:guide pos="919"/>
        <p:guide pos="1495"/>
        <p:guide pos="1595"/>
        <p:guide pos="2172"/>
        <p:guide pos="2274"/>
        <p:guide pos="2851"/>
        <p:guide pos="2942"/>
        <p:guide pos="3550"/>
        <p:guide pos="3646"/>
        <p:guide pos="4195"/>
        <p:guide pos="4847"/>
        <p:guide pos="4949"/>
        <p:guide pos="5534"/>
        <p:guide pos="5636"/>
        <p:guide pos="6205"/>
        <p:guide pos="6314"/>
        <p:guide pos="6886"/>
        <p:guide pos="6990"/>
        <p:guide pos="7568"/>
        <p:guide pos="7659"/>
        <p:guide pos="8237"/>
      </p:guideLst>
    </p:cSldViewPr>
  </p:slideViewPr>
  <p:notesTextViewPr>
    <p:cViewPr>
      <p:scale>
        <a:sx n="1" d="1"/>
        <a:sy n="1" d="1"/>
      </p:scale>
      <p:origin x="0" y="0"/>
    </p:cViewPr>
  </p:notesTextViewPr>
  <p:sorterViewPr>
    <p:cViewPr>
      <p:scale>
        <a:sx n="66" d="100"/>
        <a:sy n="66" d="100"/>
      </p:scale>
      <p:origin x="0" y="21096"/>
    </p:cViewPr>
  </p:sorterViewPr>
  <p:notesViewPr>
    <p:cSldViewPr snapToGrid="0" showGuides="1">
      <p:cViewPr varScale="1">
        <p:scale>
          <a:sx n="133" d="100"/>
          <a:sy n="133" d="100"/>
        </p:scale>
        <p:origin x="3792"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2.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tags" Target="tags/tag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F910782-FDC2-4F7C-A018-7A502E5089C7}" type="slidenum">
              <a:rPr lang="en-US" smtClean="0"/>
              <a:pPr/>
              <a:t>‹#›</a:t>
            </a:fld>
            <a:endParaRPr lang="en-US"/>
          </a:p>
        </p:txBody>
      </p:sp>
      <p:sp>
        <p:nvSpPr>
          <p:cNvPr id="6" name="Date Placeholder 5"/>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EA18645-DB65-E848-9EE2-8548BEAEB573}" type="datetimeFigureOut">
              <a:rPr lang="en-US" smtClean="0"/>
              <a:t>5/16/2022</a:t>
            </a:fld>
            <a:endParaRPr lang="en-US"/>
          </a:p>
        </p:txBody>
      </p:sp>
    </p:spTree>
    <p:extLst>
      <p:ext uri="{BB962C8B-B14F-4D97-AF65-F5344CB8AC3E}">
        <p14:creationId xmlns:p14="http://schemas.microsoft.com/office/powerpoint/2010/main" val="194483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D0E036-A0EF-40EA-AC2B-818A5F8CFC1C}" type="datetimeFigureOut">
              <a:rPr lang="en-US" smtClean="0"/>
              <a:pPr/>
              <a:t>5/16/2022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936D52-512B-47DE-BC94-6C88A56CE986}" type="slidenum">
              <a:rPr lang="en-US" smtClean="0"/>
              <a:pPr/>
              <a:t>‹#›</a:t>
            </a:fld>
            <a:endParaRPr lang="en-US"/>
          </a:p>
        </p:txBody>
      </p:sp>
    </p:spTree>
    <p:extLst>
      <p:ext uri="{BB962C8B-B14F-4D97-AF65-F5344CB8AC3E}">
        <p14:creationId xmlns:p14="http://schemas.microsoft.com/office/powerpoint/2010/main" val="1340996986"/>
      </p:ext>
    </p:extLst>
  </p:cSld>
  <p:clrMap bg1="lt1" tx1="dk1" bg2="lt2" tx2="dk2" accent1="accent1" accent2="accent2" accent3="accent3" accent4="accent4" accent5="accent5" accent6="accent6" hlink="hlink" folHlink="folHlink"/>
  <p:notesStyle>
    <a:lvl1pPr marL="0" algn="l" defTabSz="961844" rtl="0" eaLnBrk="1" latinLnBrk="0" hangingPunct="1">
      <a:defRPr sz="1300" kern="1200">
        <a:solidFill>
          <a:schemeClr val="tx1"/>
        </a:solidFill>
        <a:latin typeface="+mn-lt"/>
        <a:ea typeface="+mn-ea"/>
        <a:cs typeface="+mn-cs"/>
      </a:defRPr>
    </a:lvl1pPr>
    <a:lvl2pPr marL="480923" algn="l" defTabSz="961844" rtl="0" eaLnBrk="1" latinLnBrk="0" hangingPunct="1">
      <a:defRPr sz="1300" kern="1200">
        <a:solidFill>
          <a:schemeClr val="tx1"/>
        </a:solidFill>
        <a:latin typeface="+mn-lt"/>
        <a:ea typeface="+mn-ea"/>
        <a:cs typeface="+mn-cs"/>
      </a:defRPr>
    </a:lvl2pPr>
    <a:lvl3pPr marL="961844" algn="l" defTabSz="961844" rtl="0" eaLnBrk="1" latinLnBrk="0" hangingPunct="1">
      <a:defRPr sz="1300" kern="1200">
        <a:solidFill>
          <a:schemeClr val="tx1"/>
        </a:solidFill>
        <a:latin typeface="+mn-lt"/>
        <a:ea typeface="+mn-ea"/>
        <a:cs typeface="+mn-cs"/>
      </a:defRPr>
    </a:lvl3pPr>
    <a:lvl4pPr marL="1442769" algn="l" defTabSz="961844" rtl="0" eaLnBrk="1" latinLnBrk="0" hangingPunct="1">
      <a:defRPr sz="1300" kern="1200">
        <a:solidFill>
          <a:schemeClr val="tx1"/>
        </a:solidFill>
        <a:latin typeface="+mn-lt"/>
        <a:ea typeface="+mn-ea"/>
        <a:cs typeface="+mn-cs"/>
      </a:defRPr>
    </a:lvl4pPr>
    <a:lvl5pPr marL="1923691" algn="l" defTabSz="961844" rtl="0" eaLnBrk="1" latinLnBrk="0" hangingPunct="1">
      <a:defRPr sz="1300" kern="1200">
        <a:solidFill>
          <a:schemeClr val="tx1"/>
        </a:solidFill>
        <a:latin typeface="+mn-lt"/>
        <a:ea typeface="+mn-ea"/>
        <a:cs typeface="+mn-cs"/>
      </a:defRPr>
    </a:lvl5pPr>
    <a:lvl6pPr marL="2404613" algn="l" defTabSz="961844" rtl="0" eaLnBrk="1" latinLnBrk="0" hangingPunct="1">
      <a:defRPr sz="1300" kern="1200">
        <a:solidFill>
          <a:schemeClr val="tx1"/>
        </a:solidFill>
        <a:latin typeface="+mn-lt"/>
        <a:ea typeface="+mn-ea"/>
        <a:cs typeface="+mn-cs"/>
      </a:defRPr>
    </a:lvl6pPr>
    <a:lvl7pPr marL="2885535" algn="l" defTabSz="961844" rtl="0" eaLnBrk="1" latinLnBrk="0" hangingPunct="1">
      <a:defRPr sz="1300" kern="1200">
        <a:solidFill>
          <a:schemeClr val="tx1"/>
        </a:solidFill>
        <a:latin typeface="+mn-lt"/>
        <a:ea typeface="+mn-ea"/>
        <a:cs typeface="+mn-cs"/>
      </a:defRPr>
    </a:lvl7pPr>
    <a:lvl8pPr marL="3366458" algn="l" defTabSz="961844" rtl="0" eaLnBrk="1" latinLnBrk="0" hangingPunct="1">
      <a:defRPr sz="1300" kern="1200">
        <a:solidFill>
          <a:schemeClr val="tx1"/>
        </a:solidFill>
        <a:latin typeface="+mn-lt"/>
        <a:ea typeface="+mn-ea"/>
        <a:cs typeface="+mn-cs"/>
      </a:defRPr>
    </a:lvl8pPr>
    <a:lvl9pPr marL="3847378" algn="l" defTabSz="961844"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61844" rtl="0" eaLnBrk="1" fontAlgn="auto" latinLnBrk="0" hangingPunct="1">
              <a:lnSpc>
                <a:spcPct val="100000"/>
              </a:lnSpc>
              <a:spcBef>
                <a:spcPts val="0"/>
              </a:spcBef>
              <a:spcAft>
                <a:spcPts val="0"/>
              </a:spcAft>
              <a:buClrTx/>
              <a:buSzTx/>
              <a:buFontTx/>
              <a:buNone/>
              <a:tabLst/>
              <a:defRPr/>
            </a:pPr>
            <a:fld id="{9C936D52-512B-47DE-BC94-6C88A56CE986}" type="slidenum">
              <a:rPr kumimoji="0" lang="en-US" sz="1200" b="0" i="0" u="none" strike="noStrike" kern="1200" cap="none" spc="0" normalizeH="0" baseline="0" noProof="0" smtClean="0">
                <a:ln>
                  <a:noFill/>
                </a:ln>
                <a:solidFill>
                  <a:prstClr val="black"/>
                </a:solidFill>
                <a:effectLst/>
                <a:uLnTx/>
                <a:uFillTx/>
                <a:latin typeface="Century Gothic"/>
                <a:ea typeface="+mn-ea"/>
                <a:cs typeface="+mn-cs"/>
              </a:rPr>
              <a:pPr marL="0" marR="0" lvl="0" indent="0" algn="r" defTabSz="961844"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entury Gothic"/>
              <a:ea typeface="+mn-ea"/>
              <a:cs typeface="+mn-cs"/>
            </a:endParaRPr>
          </a:p>
        </p:txBody>
      </p:sp>
    </p:spTree>
    <p:extLst>
      <p:ext uri="{BB962C8B-B14F-4D97-AF65-F5344CB8AC3E}">
        <p14:creationId xmlns:p14="http://schemas.microsoft.com/office/powerpoint/2010/main" val="18359067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5.xml"/><Relationship Id="rId1" Type="http://schemas.openxmlformats.org/officeDocument/2006/relationships/vmlDrawing" Target="../drawings/vmlDrawing4.vml"/><Relationship Id="rId5" Type="http://schemas.openxmlformats.org/officeDocument/2006/relationships/image" Target="../media/image1.emf"/><Relationship Id="rId4" Type="http://schemas.openxmlformats.org/officeDocument/2006/relationships/oleObject" Target="../embeddings/oleObject4.bin"/></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Section Aqua">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spid="_x0000_s76810"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3"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4" name="Title Placeholder 1"/>
          <p:cNvSpPr>
            <a:spLocks noGrp="1"/>
          </p:cNvSpPr>
          <p:nvPr>
            <p:ph type="title"/>
          </p:nvPr>
        </p:nvSpPr>
        <p:spPr bwMode="gray">
          <a:xfrm>
            <a:off x="270000" y="270000"/>
            <a:ext cx="12413343" cy="285585"/>
          </a:xfrm>
          <a:prstGeom prst="rect">
            <a:avLst/>
          </a:prstGeom>
          <a:ln>
            <a:noFill/>
          </a:ln>
        </p:spPr>
        <p:txBody>
          <a:bodyPr vert="horz" wrap="none" lIns="0" tIns="0" rIns="0" bIns="0" rtlCol="0" anchor="ctr">
            <a:noAutofit/>
          </a:bodyPr>
          <a:lstStyle/>
          <a:p>
            <a:r>
              <a:rPr lang="en-US" dirty="0"/>
              <a:t>HEADER CANNOT RUN OVER MORE THAN ONE LINE</a:t>
            </a:r>
          </a:p>
        </p:txBody>
      </p:sp>
      <p:sp>
        <p:nvSpPr>
          <p:cNvPr id="6"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Section Aqua">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spid="_x0000_s78858"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4" name="Title Placeholder 1"/>
          <p:cNvSpPr>
            <a:spLocks noGrp="1"/>
          </p:cNvSpPr>
          <p:nvPr>
            <p:ph type="title"/>
          </p:nvPr>
        </p:nvSpPr>
        <p:spPr bwMode="gray">
          <a:xfrm>
            <a:off x="270000" y="270000"/>
            <a:ext cx="12413343" cy="285585"/>
          </a:xfrm>
          <a:prstGeom prst="rect">
            <a:avLst/>
          </a:prstGeom>
          <a:ln>
            <a:noFill/>
          </a:ln>
        </p:spPr>
        <p:txBody>
          <a:bodyPr vert="horz" wrap="none" lIns="0" tIns="0" rIns="0" bIns="0" rtlCol="0" anchor="ctr">
            <a:noAutofit/>
          </a:bodyPr>
          <a:lstStyle/>
          <a:p>
            <a:r>
              <a:rPr lang="en-US" dirty="0"/>
              <a:t>HEADER CANNOT RUN OVER MORE THAN ONE LINE</a:t>
            </a:r>
          </a:p>
        </p:txBody>
      </p:sp>
      <p:sp>
        <p:nvSpPr>
          <p:cNvPr id="6"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071683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vmlDrawing" Target="../drawings/vmlDrawing1.vml"/><Relationship Id="rId7" Type="http://schemas.openxmlformats.org/officeDocument/2006/relationships/image" Target="../media/image2.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3" Type="http://schemas.openxmlformats.org/officeDocument/2006/relationships/vmlDrawing" Target="../drawings/vmlDrawing3.vml"/><Relationship Id="rId7"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2.xml"/><Relationship Id="rId6" Type="http://schemas.openxmlformats.org/officeDocument/2006/relationships/image" Target="../media/image1.emf"/><Relationship Id="rId5" Type="http://schemas.openxmlformats.org/officeDocument/2006/relationships/oleObject" Target="../embeddings/oleObject3.bin"/><Relationship Id="rId4" Type="http://schemas.openxmlformats.org/officeDocument/2006/relationships/tags" Target="../tags/tag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4"/>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spid="_x0000_s75786" name="think-cell Slide" r:id="rId5" imgW="6350000" imgH="6350000" progId="">
                  <p:embed/>
                </p:oleObj>
              </mc:Choice>
              <mc:Fallback>
                <p:oleObj name="think-cell Slide" r:id="rId5" imgW="6350000" imgH="6350000" progId="">
                  <p:embed/>
                  <p:pic>
                    <p:nvPicPr>
                      <p:cNvPr id="8" name="Object 7"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 name="Title Placeholder 1"/>
          <p:cNvSpPr>
            <a:spLocks noGrp="1"/>
          </p:cNvSpPr>
          <p:nvPr>
            <p:ph type="title"/>
          </p:nvPr>
        </p:nvSpPr>
        <p:spPr bwMode="gray">
          <a:xfrm>
            <a:off x="270000" y="270000"/>
            <a:ext cx="12413343" cy="285585"/>
          </a:xfrm>
          <a:prstGeom prst="rect">
            <a:avLst/>
          </a:prstGeom>
          <a:ln>
            <a:noFill/>
          </a:ln>
        </p:spPr>
        <p:txBody>
          <a:bodyPr vert="horz" wrap="none" lIns="0" tIns="0" rIns="0" bIns="0" rtlCol="0" anchor="ctr">
            <a:noAutofit/>
          </a:bodyPr>
          <a:lstStyle/>
          <a:p>
            <a:r>
              <a:rPr lang="en-US" dirty="0"/>
              <a:t>HEADER CANNOT RUN OVER MORE THAN ONE LINE</a:t>
            </a:r>
          </a:p>
        </p:txBody>
      </p:sp>
      <p:cxnSp>
        <p:nvCxnSpPr>
          <p:cNvPr id="7" name="Straight Connector 6"/>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49350" y="7168845"/>
            <a:ext cx="931586" cy="323837"/>
          </a:xfrm>
          <a:prstGeom prst="rect">
            <a:avLst/>
          </a:prstGeom>
        </p:spPr>
      </p:pic>
    </p:spTree>
    <p:extLst>
      <p:ext uri="{BB962C8B-B14F-4D97-AF65-F5344CB8AC3E}">
        <p14:creationId xmlns:p14="http://schemas.microsoft.com/office/powerpoint/2010/main" val="823764720"/>
      </p:ext>
    </p:extLst>
  </p:cSld>
  <p:clrMap bg1="lt1" tx1="dk1" bg2="lt2" tx2="dk2" accent1="accent1" accent2="accent2" accent3="accent3" accent4="accent4" accent5="accent5" accent6="accent6" hlink="hlink" folHlink="folHlink"/>
  <p:sldLayoutIdLst>
    <p:sldLayoutId id="2147484011" r:id="rId1"/>
  </p:sldLayoutIdLst>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txStyles>
    <p:titleStyle>
      <a:lvl1pPr algn="l" defTabSz="961844" rtl="0" eaLnBrk="1" latinLnBrk="0" hangingPunct="1">
        <a:spcBef>
          <a:spcPct val="0"/>
        </a:spcBef>
        <a:buNone/>
        <a:defRPr sz="2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4"/>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spid="_x0000_s77834" name="think-cell Slide" r:id="rId5" imgW="6350000" imgH="6350000" progId="">
                  <p:embed/>
                </p:oleObj>
              </mc:Choice>
              <mc:Fallback>
                <p:oleObj name="think-cell Slide" r:id="rId5" imgW="6350000" imgH="6350000" progId="">
                  <p:embed/>
                  <p:pic>
                    <p:nvPicPr>
                      <p:cNvPr id="8" name="Object 7"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Placeholder 1"/>
          <p:cNvSpPr>
            <a:spLocks noGrp="1"/>
          </p:cNvSpPr>
          <p:nvPr>
            <p:ph type="title"/>
          </p:nvPr>
        </p:nvSpPr>
        <p:spPr bwMode="gray">
          <a:xfrm>
            <a:off x="270000" y="270000"/>
            <a:ext cx="12413343" cy="285585"/>
          </a:xfrm>
          <a:prstGeom prst="rect">
            <a:avLst/>
          </a:prstGeom>
          <a:ln>
            <a:noFill/>
          </a:ln>
        </p:spPr>
        <p:txBody>
          <a:bodyPr vert="horz" wrap="none" lIns="0" tIns="0" rIns="0" bIns="0" rtlCol="0" anchor="ctr">
            <a:noAutofit/>
          </a:bodyPr>
          <a:lstStyle/>
          <a:p>
            <a:r>
              <a:rPr lang="en-US" dirty="0"/>
              <a:t>HEADER CANNOT RUN OVER MORE THAN ONE LINE</a:t>
            </a:r>
          </a:p>
        </p:txBody>
      </p:sp>
      <p:cxnSp>
        <p:nvCxnSpPr>
          <p:cNvPr id="7" name="Straight Connector 6"/>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49350" y="7168845"/>
            <a:ext cx="931586" cy="323837"/>
          </a:xfrm>
          <a:prstGeom prst="rect">
            <a:avLst/>
          </a:prstGeom>
        </p:spPr>
      </p:pic>
    </p:spTree>
    <p:extLst>
      <p:ext uri="{BB962C8B-B14F-4D97-AF65-F5344CB8AC3E}">
        <p14:creationId xmlns:p14="http://schemas.microsoft.com/office/powerpoint/2010/main" val="3955097620"/>
      </p:ext>
    </p:extLst>
  </p:cSld>
  <p:clrMap bg1="lt1" tx1="dk1" bg2="lt2" tx2="dk2" accent1="accent1" accent2="accent2" accent3="accent3" accent4="accent4" accent5="accent5" accent6="accent6" hlink="hlink" folHlink="folHlink"/>
  <p:sldLayoutIdLst>
    <p:sldLayoutId id="2147484056" r:id="rId1"/>
  </p:sldLayoutIdLst>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txStyles>
    <p:titleStyle>
      <a:lvl1pPr algn="l" defTabSz="961844" rtl="0" eaLnBrk="1" latinLnBrk="0" hangingPunct="1">
        <a:spcBef>
          <a:spcPct val="0"/>
        </a:spcBef>
        <a:buNone/>
        <a:defRPr sz="2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27041-3EE2-4801-9E8E-F84DE3573325}"/>
              </a:ext>
            </a:extLst>
          </p:cNvPr>
          <p:cNvSpPr>
            <a:spLocks noGrp="1"/>
          </p:cNvSpPr>
          <p:nvPr>
            <p:ph type="title"/>
          </p:nvPr>
        </p:nvSpPr>
        <p:spPr/>
        <p:txBody>
          <a:bodyPr/>
          <a:lstStyle/>
          <a:p>
            <a:r>
              <a:rPr lang="en-GB" dirty="0"/>
              <a:t>COLGATE</a:t>
            </a:r>
            <a:endParaRPr lang="en-US" sz="2800" dirty="0"/>
          </a:p>
        </p:txBody>
      </p:sp>
      <p:sp>
        <p:nvSpPr>
          <p:cNvPr id="8" name="Text Placeholder 3">
            <a:extLst>
              <a:ext uri="{FF2B5EF4-FFF2-40B4-BE49-F238E27FC236}">
                <a16:creationId xmlns:a16="http://schemas.microsoft.com/office/drawing/2014/main" id="{9DABBF91-12FC-4598-85E9-071A93FDA9FF}"/>
              </a:ext>
            </a:extLst>
          </p:cNvPr>
          <p:cNvSpPr>
            <a:spLocks noGrp="1"/>
          </p:cNvSpPr>
          <p:nvPr>
            <p:ph type="body" sz="quarter" idx="27"/>
          </p:nvPr>
        </p:nvSpPr>
        <p:spPr>
          <a:xfrm>
            <a:off x="270000" y="1102082"/>
            <a:ext cx="6645149" cy="5893136"/>
          </a:xfrm>
        </p:spPr>
        <p:txBody>
          <a:bodyPr/>
          <a:lstStyle/>
          <a:p>
            <a:pPr>
              <a:lnSpc>
                <a:spcPct val="100000"/>
              </a:lnSpc>
              <a:buClr>
                <a:schemeClr val="bg1"/>
              </a:buClr>
            </a:pPr>
            <a:r>
              <a:rPr lang="en-US" dirty="0">
                <a:solidFill>
                  <a:schemeClr val="accent2"/>
                </a:solidFill>
              </a:rPr>
              <a:t>Background</a:t>
            </a:r>
            <a:br>
              <a:rPr lang="en-US" sz="1000" dirty="0">
                <a:solidFill>
                  <a:srgbClr val="FF0000"/>
                </a:solidFill>
              </a:rPr>
            </a:br>
            <a:endParaRPr lang="en-US" sz="1000" dirty="0">
              <a:solidFill>
                <a:srgbClr val="FF0000"/>
              </a:solidFill>
            </a:endParaRPr>
          </a:p>
          <a:p>
            <a:pPr marL="171450" indent="-171450">
              <a:lnSpc>
                <a:spcPct val="100000"/>
              </a:lnSpc>
              <a:buClr>
                <a:schemeClr val="bg1"/>
              </a:buClr>
              <a:buFont typeface="Lucida Grande"/>
              <a:buChar char="-"/>
            </a:pPr>
            <a:r>
              <a:rPr lang="en-GB" sz="1100" b="0" dirty="0">
                <a:solidFill>
                  <a:schemeClr val="bg1"/>
                </a:solidFill>
              </a:rPr>
              <a:t>Colgate Presents Smile Stories is centred around the idea that “our smile is our strength, it’s a simple gesture but it has the power of change our lives and the lives of those around us”. With an emotive copy, Colgate were keen to harness cinema’s power of storytelling and high levels of attention to help the campaign cut through and maximise its emotional resonance with the audience. </a:t>
            </a:r>
          </a:p>
          <a:p>
            <a:pPr marL="171450" indent="-171450">
              <a:lnSpc>
                <a:spcPct val="100000"/>
              </a:lnSpc>
              <a:buClr>
                <a:schemeClr val="bg1"/>
              </a:buClr>
              <a:buFont typeface="Lucida Grande"/>
              <a:buChar char="-"/>
            </a:pPr>
            <a:endParaRPr lang="en-GB" sz="1100" b="0" dirty="0">
              <a:solidFill>
                <a:schemeClr val="bg2"/>
              </a:solidFill>
            </a:endParaRPr>
          </a:p>
          <a:p>
            <a:pPr>
              <a:lnSpc>
                <a:spcPct val="100000"/>
              </a:lnSpc>
              <a:buClr>
                <a:schemeClr val="bg1"/>
              </a:buClr>
            </a:pPr>
            <a:br>
              <a:rPr lang="en-GB" sz="800" dirty="0"/>
            </a:br>
            <a:r>
              <a:rPr lang="en-GB" dirty="0">
                <a:solidFill>
                  <a:srgbClr val="AC162C"/>
                </a:solidFill>
              </a:rPr>
              <a:t>Plan</a:t>
            </a:r>
          </a:p>
          <a:p>
            <a:pPr>
              <a:lnSpc>
                <a:spcPct val="100000"/>
              </a:lnSpc>
            </a:pPr>
            <a:endParaRPr lang="en-GB" sz="1100" b="0" dirty="0">
              <a:solidFill>
                <a:schemeClr val="bg1"/>
              </a:solidFill>
            </a:endParaRPr>
          </a:p>
          <a:p>
            <a:pPr marL="171450" indent="-171450">
              <a:lnSpc>
                <a:spcPct val="100000"/>
              </a:lnSpc>
              <a:buClr>
                <a:schemeClr val="bg1"/>
              </a:buClr>
              <a:buFont typeface="Lucida Grande"/>
              <a:buChar char="-"/>
            </a:pPr>
            <a:r>
              <a:rPr lang="en-GB" sz="1100" b="0" dirty="0">
                <a:solidFill>
                  <a:schemeClr val="bg1"/>
                </a:solidFill>
              </a:rPr>
              <a:t>Alongside a broader AV campaign (TV, BVOD and Online video) Colgate wanted to capitalise on the strong slate of upmarket titles releasing in cinemas across the start of the year. As well as providing a high impact environment, ‘awards season’ titles would provide the opportunity to supplement the wider AV buy with targeted film packs that would attract a more affluent adult audience. These titles included </a:t>
            </a:r>
            <a:r>
              <a:rPr lang="en-GB" sz="1100" b="0" i="1" dirty="0">
                <a:solidFill>
                  <a:schemeClr val="bg1"/>
                </a:solidFill>
              </a:rPr>
              <a:t>Belfast, Nightmare Alley, The Duke </a:t>
            </a:r>
            <a:r>
              <a:rPr lang="en-GB" sz="1100" b="0" dirty="0">
                <a:solidFill>
                  <a:schemeClr val="bg1"/>
                </a:solidFill>
              </a:rPr>
              <a:t>and </a:t>
            </a:r>
            <a:r>
              <a:rPr lang="en-GB" sz="1100" b="0" i="1" dirty="0">
                <a:solidFill>
                  <a:schemeClr val="bg1"/>
                </a:solidFill>
              </a:rPr>
              <a:t>Death On The Nile. </a:t>
            </a:r>
          </a:p>
          <a:p>
            <a:pPr marL="171450" indent="-171450">
              <a:lnSpc>
                <a:spcPct val="100000"/>
              </a:lnSpc>
              <a:buClr>
                <a:schemeClr val="bg1"/>
              </a:buClr>
              <a:buFont typeface="Lucida Grande"/>
              <a:buChar char="-"/>
            </a:pPr>
            <a:endParaRPr lang="en-GB" sz="1100" b="0" dirty="0">
              <a:solidFill>
                <a:schemeClr val="bg2"/>
              </a:solidFill>
            </a:endParaRPr>
          </a:p>
          <a:p>
            <a:pPr lvl="0"/>
            <a:endParaRPr lang="en-GB" dirty="0">
              <a:solidFill>
                <a:srgbClr val="AC162C"/>
              </a:solidFill>
            </a:endParaRPr>
          </a:p>
          <a:p>
            <a:pPr lvl="0"/>
            <a:r>
              <a:rPr lang="en-GB" dirty="0">
                <a:solidFill>
                  <a:srgbClr val="AC162C"/>
                </a:solidFill>
              </a:rPr>
              <a:t>Results</a:t>
            </a:r>
          </a:p>
          <a:p>
            <a:pPr marL="171450" indent="-171450">
              <a:lnSpc>
                <a:spcPct val="100000"/>
              </a:lnSpc>
              <a:buClr>
                <a:schemeClr val="bg1"/>
              </a:buClr>
              <a:buFont typeface="Lucida Grande"/>
              <a:buChar char="-"/>
            </a:pPr>
            <a:endParaRPr lang="en-GB" sz="1100" b="0" dirty="0">
              <a:solidFill>
                <a:schemeClr val="bg1"/>
              </a:solidFill>
              <a:highlight>
                <a:srgbClr val="FFFF00"/>
              </a:highlight>
            </a:endParaRPr>
          </a:p>
          <a:p>
            <a:pPr marL="171450" indent="-171450">
              <a:lnSpc>
                <a:spcPct val="100000"/>
              </a:lnSpc>
              <a:buClr>
                <a:schemeClr val="bg1"/>
              </a:buClr>
              <a:buFont typeface="Lucida Grande"/>
              <a:buChar char="-"/>
            </a:pPr>
            <a:r>
              <a:rPr lang="en-GB" sz="1100" b="0" dirty="0">
                <a:solidFill>
                  <a:schemeClr val="bg1"/>
                </a:solidFill>
              </a:rPr>
              <a:t>Colgate’s cinema campaign worked well to help drive cut through and resonance of the campaign that ultimately also had a positive impact on consideration too:</a:t>
            </a:r>
          </a:p>
          <a:p>
            <a:pPr marL="171450" indent="-171450">
              <a:lnSpc>
                <a:spcPct val="100000"/>
              </a:lnSpc>
              <a:buClr>
                <a:schemeClr val="bg1"/>
              </a:buClr>
              <a:buFont typeface="Lucida Grande"/>
              <a:buChar char="-"/>
            </a:pPr>
            <a:endParaRPr lang="en-GB" sz="1100" b="0" dirty="0">
              <a:solidFill>
                <a:schemeClr val="bg1"/>
              </a:solidFill>
            </a:endParaRPr>
          </a:p>
          <a:p>
            <a:pPr marL="538163" lvl="3" indent="-276225">
              <a:lnSpc>
                <a:spcPct val="100000"/>
              </a:lnSpc>
              <a:buClr>
                <a:schemeClr val="bg1"/>
              </a:buClr>
              <a:buFont typeface="Arial" panose="020B0604020202020204" pitchFamily="34" charset="0"/>
              <a:buChar char="–"/>
            </a:pPr>
            <a:r>
              <a:rPr lang="en-GB" sz="1100" dirty="0">
                <a:solidFill>
                  <a:schemeClr val="bg1"/>
                </a:solidFill>
              </a:rPr>
              <a:t>Exposure to the ad in </a:t>
            </a:r>
            <a:r>
              <a:rPr lang="en-GB" sz="1100" b="1" dirty="0">
                <a:solidFill>
                  <a:schemeClr val="bg1"/>
                </a:solidFill>
              </a:rPr>
              <a:t>cinema drove cut through </a:t>
            </a:r>
            <a:r>
              <a:rPr lang="en-GB" sz="1100" dirty="0">
                <a:solidFill>
                  <a:schemeClr val="bg1"/>
                </a:solidFill>
              </a:rPr>
              <a:t>(+20%) – with </a:t>
            </a:r>
            <a:r>
              <a:rPr lang="en-GB" sz="1100" b="1" dirty="0">
                <a:solidFill>
                  <a:schemeClr val="bg1"/>
                </a:solidFill>
              </a:rPr>
              <a:t>59% of cinemagoers recalling the ad</a:t>
            </a:r>
            <a:r>
              <a:rPr lang="en-GB" sz="1100" dirty="0">
                <a:solidFill>
                  <a:schemeClr val="bg1"/>
                </a:solidFill>
              </a:rPr>
              <a:t> compared to 49% of control</a:t>
            </a:r>
          </a:p>
          <a:p>
            <a:pPr marL="538163" lvl="3" indent="-276225">
              <a:lnSpc>
                <a:spcPct val="100000"/>
              </a:lnSpc>
              <a:buClr>
                <a:schemeClr val="bg1"/>
              </a:buClr>
              <a:buFont typeface="Arial" panose="020B0604020202020204" pitchFamily="34" charset="0"/>
              <a:buChar char="–"/>
            </a:pPr>
            <a:endParaRPr lang="en-GB" sz="1100" dirty="0">
              <a:solidFill>
                <a:schemeClr val="bg1"/>
              </a:solidFill>
            </a:endParaRPr>
          </a:p>
          <a:p>
            <a:pPr marL="538163" lvl="3" indent="-276225">
              <a:lnSpc>
                <a:spcPct val="100000"/>
              </a:lnSpc>
              <a:buClr>
                <a:schemeClr val="bg1"/>
              </a:buClr>
              <a:buFont typeface="Arial" panose="020B0604020202020204" pitchFamily="34" charset="0"/>
              <a:buChar char="–"/>
            </a:pPr>
            <a:r>
              <a:rPr lang="en-GB" sz="1100" dirty="0">
                <a:solidFill>
                  <a:schemeClr val="bg1"/>
                </a:solidFill>
              </a:rPr>
              <a:t>Cinemagoers exposed to the ad were </a:t>
            </a:r>
            <a:r>
              <a:rPr lang="en-GB" sz="1100" b="1" dirty="0">
                <a:solidFill>
                  <a:schemeClr val="bg1"/>
                </a:solidFill>
              </a:rPr>
              <a:t>14% more likely </a:t>
            </a:r>
            <a:r>
              <a:rPr lang="en-GB" sz="1100" dirty="0">
                <a:solidFill>
                  <a:schemeClr val="bg1"/>
                </a:solidFill>
              </a:rPr>
              <a:t>(than control) to agree the campaign had a </a:t>
            </a:r>
            <a:r>
              <a:rPr lang="en-GB" sz="1100" b="1" dirty="0">
                <a:solidFill>
                  <a:schemeClr val="bg1"/>
                </a:solidFill>
              </a:rPr>
              <a:t>positive impact on their opinion of the brand </a:t>
            </a:r>
            <a:r>
              <a:rPr lang="en-GB" sz="1100" dirty="0">
                <a:solidFill>
                  <a:schemeClr val="bg1"/>
                </a:solidFill>
              </a:rPr>
              <a:t>and 4% more likely to agree they would </a:t>
            </a:r>
            <a:r>
              <a:rPr lang="en-GB" sz="1100" b="1" dirty="0">
                <a:solidFill>
                  <a:schemeClr val="bg1"/>
                </a:solidFill>
              </a:rPr>
              <a:t>recommend </a:t>
            </a:r>
            <a:r>
              <a:rPr lang="en-GB" sz="1100" dirty="0">
                <a:solidFill>
                  <a:schemeClr val="bg1"/>
                </a:solidFill>
              </a:rPr>
              <a:t>the brand </a:t>
            </a:r>
          </a:p>
          <a:p>
            <a:pPr marL="538163" lvl="3" indent="-276225">
              <a:lnSpc>
                <a:spcPct val="100000"/>
              </a:lnSpc>
              <a:buClr>
                <a:schemeClr val="bg1"/>
              </a:buClr>
              <a:buFont typeface="Arial" panose="020B0604020202020204" pitchFamily="34" charset="0"/>
              <a:buChar char="–"/>
            </a:pPr>
            <a:endParaRPr lang="en-GB" sz="1100" dirty="0">
              <a:solidFill>
                <a:schemeClr val="bg1"/>
              </a:solidFill>
            </a:endParaRPr>
          </a:p>
          <a:p>
            <a:pPr marL="538163" lvl="3" indent="-276225">
              <a:lnSpc>
                <a:spcPct val="100000"/>
              </a:lnSpc>
              <a:buClr>
                <a:schemeClr val="bg1"/>
              </a:buClr>
              <a:buFont typeface="Arial" panose="020B0604020202020204" pitchFamily="34" charset="0"/>
              <a:buChar char="–"/>
            </a:pPr>
            <a:r>
              <a:rPr lang="en-GB" sz="1100" b="1" dirty="0">
                <a:solidFill>
                  <a:schemeClr val="bg1"/>
                </a:solidFill>
              </a:rPr>
              <a:t>Over half (52%) of cinemagoers </a:t>
            </a:r>
            <a:r>
              <a:rPr lang="en-GB" sz="1100" b="0" dirty="0">
                <a:solidFill>
                  <a:schemeClr val="bg1"/>
                </a:solidFill>
              </a:rPr>
              <a:t>are </a:t>
            </a:r>
            <a:r>
              <a:rPr lang="en-GB" sz="1100" b="1" dirty="0">
                <a:solidFill>
                  <a:schemeClr val="bg1"/>
                </a:solidFill>
              </a:rPr>
              <a:t>‘extremely likely’ </a:t>
            </a:r>
            <a:r>
              <a:rPr lang="en-GB" sz="1100" b="0" dirty="0">
                <a:solidFill>
                  <a:schemeClr val="bg1"/>
                </a:solidFill>
              </a:rPr>
              <a:t>to consider Colgat</a:t>
            </a:r>
            <a:r>
              <a:rPr lang="en-GB" sz="1100" dirty="0">
                <a:solidFill>
                  <a:schemeClr val="bg1"/>
                </a:solidFill>
              </a:rPr>
              <a:t>e the next time they purchased toothpaste, +6% uplift from control. </a:t>
            </a:r>
            <a:endParaRPr lang="en-GB" sz="1100" b="0" dirty="0">
              <a:solidFill>
                <a:schemeClr val="bg1"/>
              </a:solidFill>
            </a:endParaRPr>
          </a:p>
        </p:txBody>
      </p:sp>
      <p:graphicFrame>
        <p:nvGraphicFramePr>
          <p:cNvPr id="9" name="Table 8">
            <a:extLst>
              <a:ext uri="{FF2B5EF4-FFF2-40B4-BE49-F238E27FC236}">
                <a16:creationId xmlns:a16="http://schemas.microsoft.com/office/drawing/2014/main" id="{89451544-10DB-4F24-B4E7-308F8C2C108D}"/>
              </a:ext>
            </a:extLst>
          </p:cNvPr>
          <p:cNvGraphicFramePr>
            <a:graphicFrameLocks noGrp="1"/>
          </p:cNvGraphicFramePr>
          <p:nvPr>
            <p:extLst>
              <p:ext uri="{D42A27DB-BD31-4B8C-83A1-F6EECF244321}">
                <p14:modId xmlns:p14="http://schemas.microsoft.com/office/powerpoint/2010/main" val="3756053339"/>
              </p:ext>
            </p:extLst>
          </p:nvPr>
        </p:nvGraphicFramePr>
        <p:xfrm>
          <a:off x="7835549" y="4242500"/>
          <a:ext cx="5033384" cy="2252909"/>
        </p:xfrm>
        <a:graphic>
          <a:graphicData uri="http://schemas.openxmlformats.org/drawingml/2006/table">
            <a:tbl>
              <a:tblPr firstRow="1" bandRow="1">
                <a:tableStyleId>{2D5ABB26-0587-4C30-8999-92F81FD0307C}</a:tableStyleId>
              </a:tblPr>
              <a:tblGrid>
                <a:gridCol w="2136267">
                  <a:extLst>
                    <a:ext uri="{9D8B030D-6E8A-4147-A177-3AD203B41FA5}">
                      <a16:colId xmlns:a16="http://schemas.microsoft.com/office/drawing/2014/main" val="20000"/>
                    </a:ext>
                  </a:extLst>
                </a:gridCol>
                <a:gridCol w="2897117">
                  <a:extLst>
                    <a:ext uri="{9D8B030D-6E8A-4147-A177-3AD203B41FA5}">
                      <a16:colId xmlns:a16="http://schemas.microsoft.com/office/drawing/2014/main" val="20001"/>
                    </a:ext>
                  </a:extLst>
                </a:gridCol>
              </a:tblGrid>
              <a:tr h="434995">
                <a:tc gridSpan="2">
                  <a:txBody>
                    <a:bodyPr/>
                    <a:lstStyle/>
                    <a:p>
                      <a:pPr marL="0" marR="0" indent="0" algn="just" defTabSz="961844" rtl="0" eaLnBrk="1" fontAlgn="auto" latinLnBrk="0" hangingPunct="1">
                        <a:lnSpc>
                          <a:spcPct val="100000"/>
                        </a:lnSpc>
                        <a:spcBef>
                          <a:spcPts val="0"/>
                        </a:spcBef>
                        <a:spcAft>
                          <a:spcPts val="0"/>
                        </a:spcAft>
                        <a:buClrTx/>
                        <a:buSzTx/>
                        <a:buFontTx/>
                        <a:buNone/>
                        <a:tabLst/>
                        <a:defRPr/>
                      </a:pPr>
                      <a:r>
                        <a:rPr lang="en-GB" sz="1400" b="1" dirty="0">
                          <a:solidFill>
                            <a:schemeClr val="accent2"/>
                          </a:solidFill>
                        </a:rPr>
                        <a:t>Campaign Details</a:t>
                      </a:r>
                    </a:p>
                  </a:txBody>
                  <a:tcPr anchor="ctr">
                    <a:lnL>
                      <a:noFill/>
                    </a:lnL>
                    <a:lnR w="12700" cap="flat" cmpd="sng" algn="ctr">
                      <a:noFill/>
                      <a:prstDash val="dot"/>
                      <a:round/>
                      <a:headEnd type="none" w="med" len="med"/>
                      <a:tailEnd type="none" w="med" len="med"/>
                    </a:lnR>
                    <a:lnT w="12700" cap="flat" cmpd="sng" algn="ctr">
                      <a:noFill/>
                      <a:prstDash val="dot"/>
                      <a:round/>
                      <a:headEnd type="none" w="med" len="med"/>
                      <a:tailEnd type="none" w="med" len="med"/>
                    </a:lnT>
                    <a:lnB w="12700" cap="flat" cmpd="sng" algn="ctr">
                      <a:noFill/>
                      <a:prstDash val="dot"/>
                      <a:round/>
                      <a:headEnd type="none" w="med" len="med"/>
                      <a:tailEnd type="none" w="med" len="med"/>
                    </a:lnB>
                    <a:lnTlToBr w="12700" cmpd="sng">
                      <a:noFill/>
                      <a:prstDash val="solid"/>
                    </a:lnTlToBr>
                    <a:lnBlToTr w="12700" cmpd="sng">
                      <a:noFill/>
                      <a:prstDash val="solid"/>
                    </a:lnBlToTr>
                  </a:tcPr>
                </a:tc>
                <a:tc hMerge="1">
                  <a:txBody>
                    <a:bodyPr/>
                    <a:lstStyle/>
                    <a:p>
                      <a:pPr>
                        <a:lnSpc>
                          <a:spcPct val="100000"/>
                        </a:lnSpc>
                      </a:pPr>
                      <a:endParaRPr lang="en-US" sz="900" b="0" dirty="0">
                        <a:solidFill>
                          <a:schemeClr val="bg1"/>
                        </a:solidFill>
                      </a:endParaRPr>
                    </a:p>
                  </a:txBody>
                  <a:tcPr marL="288000" anchor="ctr">
                    <a:lnL w="12700" cap="flat" cmpd="sng" algn="ctr">
                      <a:noFill/>
                      <a:prstDash val="dot"/>
                      <a:round/>
                      <a:headEnd type="none" w="med" len="med"/>
                      <a:tailEnd type="none" w="med" len="med"/>
                    </a:lnL>
                    <a:lnR>
                      <a:noFill/>
                    </a:lnR>
                    <a:lnT w="12700" cap="flat" cmpd="sng" algn="ctr">
                      <a:noFill/>
                      <a:prstDash val="dot"/>
                      <a:round/>
                      <a:headEnd type="none" w="med" len="med"/>
                      <a:tailEnd type="none" w="med" len="med"/>
                    </a:lnT>
                    <a:lnB w="12700" cap="flat" cmpd="sng" algn="ctr">
                      <a:no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33943">
                <a:tc>
                  <a:txBody>
                    <a:bodyPr/>
                    <a:lstStyle/>
                    <a:p>
                      <a:pPr algn="just">
                        <a:lnSpc>
                          <a:spcPct val="100000"/>
                        </a:lnSpc>
                      </a:pPr>
                      <a:r>
                        <a:rPr lang="en-US" sz="1100" b="1" dirty="0">
                          <a:solidFill>
                            <a:schemeClr val="bg1"/>
                          </a:solidFill>
                        </a:rPr>
                        <a:t>Sector</a:t>
                      </a:r>
                    </a:p>
                  </a:txBody>
                  <a:tcPr anchor="ctr">
                    <a:lnL>
                      <a:noFill/>
                    </a:lnL>
                    <a:lnR w="9525" cap="flat" cmpd="sng" algn="ctr">
                      <a:solidFill>
                        <a:schemeClr val="accent6"/>
                      </a:solidFill>
                      <a:prstDash val="dot"/>
                      <a:round/>
                      <a:headEnd type="none" w="med" len="med"/>
                      <a:tailEnd type="none" w="med" len="med"/>
                    </a:lnR>
                    <a:lnT w="12700" cap="flat" cmpd="sng" algn="ctr">
                      <a:noFill/>
                      <a:prstDash val="dot"/>
                      <a:round/>
                      <a:headEnd type="none" w="med" len="med"/>
                      <a:tailEnd type="none" w="med" len="med"/>
                    </a:lnT>
                    <a:lnB w="9525" cap="flat" cmpd="sng" algn="ctr">
                      <a:solidFill>
                        <a:schemeClr val="accent6"/>
                      </a:solidFill>
                      <a:prstDash val="dot"/>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r>
                        <a:rPr lang="en-GB" sz="1100" b="0" dirty="0">
                          <a:solidFill>
                            <a:schemeClr val="bg1"/>
                          </a:solidFill>
                        </a:rPr>
                        <a:t>FMCG</a:t>
                      </a:r>
                      <a:endParaRPr lang="en-US" sz="1100" b="0" dirty="0">
                        <a:solidFill>
                          <a:schemeClr val="bg1"/>
                        </a:solidFill>
                      </a:endParaRPr>
                    </a:p>
                  </a:txBody>
                  <a:tcPr marL="288000" anchor="ctr">
                    <a:lnL w="9525" cap="flat" cmpd="sng" algn="ctr">
                      <a:solidFill>
                        <a:schemeClr val="accent6"/>
                      </a:solidFill>
                      <a:prstDash val="dot"/>
                      <a:round/>
                      <a:headEnd type="none" w="med" len="med"/>
                      <a:tailEnd type="none" w="med" len="med"/>
                    </a:lnL>
                    <a:lnR>
                      <a:noFill/>
                    </a:lnR>
                    <a:lnT w="12700" cap="flat" cmpd="sng" algn="ctr">
                      <a:noFill/>
                      <a:prstDash val="dot"/>
                      <a:round/>
                      <a:headEnd type="none" w="med" len="med"/>
                      <a:tailEnd type="none" w="med" len="med"/>
                    </a:lnT>
                    <a:lnB w="9525" cap="flat" cmpd="sng" algn="ctr">
                      <a:solidFill>
                        <a:schemeClr val="accent6"/>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337891">
                <a:tc>
                  <a:txBody>
                    <a:bodyPr/>
                    <a:lstStyle/>
                    <a:p>
                      <a:pPr algn="just">
                        <a:lnSpc>
                          <a:spcPct val="100000"/>
                        </a:lnSpc>
                      </a:pPr>
                      <a:r>
                        <a:rPr lang="en-US" sz="1100" b="1" dirty="0">
                          <a:solidFill>
                            <a:schemeClr val="bg1"/>
                          </a:solidFill>
                        </a:rPr>
                        <a:t>Target Audience</a:t>
                      </a:r>
                    </a:p>
                  </a:txBody>
                  <a:tcPr anchor="ctr">
                    <a:lnL>
                      <a:noFill/>
                    </a:lnL>
                    <a:lnR w="9525" cap="flat" cmpd="sng" algn="ctr">
                      <a:solidFill>
                        <a:schemeClr val="accent6"/>
                      </a:solidFill>
                      <a:prstDash val="dot"/>
                      <a:round/>
                      <a:headEnd type="none" w="med" len="med"/>
                      <a:tailEnd type="none" w="med" len="med"/>
                    </a:lnR>
                    <a:lnT w="9525" cap="flat" cmpd="sng" algn="ctr">
                      <a:solidFill>
                        <a:schemeClr val="accent6"/>
                      </a:solidFill>
                      <a:prstDash val="dot"/>
                      <a:round/>
                      <a:headEnd type="none" w="med" len="med"/>
                      <a:tailEnd type="none" w="med" len="med"/>
                    </a:lnT>
                    <a:lnB w="9525" cap="flat" cmpd="sng" algn="ctr">
                      <a:solidFill>
                        <a:schemeClr val="accent6"/>
                      </a:solidFill>
                      <a:prstDash val="dot"/>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61844" rtl="0" eaLnBrk="1" fontAlgn="auto" latinLnBrk="0" hangingPunct="1">
                        <a:lnSpc>
                          <a:spcPct val="100000"/>
                        </a:lnSpc>
                        <a:spcBef>
                          <a:spcPts val="0"/>
                        </a:spcBef>
                        <a:spcAft>
                          <a:spcPts val="0"/>
                        </a:spcAft>
                        <a:buClrTx/>
                        <a:buSzTx/>
                        <a:buFontTx/>
                        <a:buNone/>
                        <a:tabLst/>
                        <a:defRPr/>
                      </a:pPr>
                      <a:r>
                        <a:rPr lang="en-GB" sz="1100" b="0" dirty="0">
                          <a:solidFill>
                            <a:schemeClr val="bg1"/>
                          </a:solidFill>
                        </a:rPr>
                        <a:t>All Adults</a:t>
                      </a:r>
                      <a:endParaRPr lang="en-US" sz="1100" b="0" dirty="0">
                        <a:solidFill>
                          <a:schemeClr val="bg1"/>
                        </a:solidFill>
                      </a:endParaRPr>
                    </a:p>
                  </a:txBody>
                  <a:tcPr marL="288000" anchor="ctr">
                    <a:lnL w="9525" cap="flat" cmpd="sng" algn="ctr">
                      <a:solidFill>
                        <a:schemeClr val="accent6"/>
                      </a:solidFill>
                      <a:prstDash val="dot"/>
                      <a:round/>
                      <a:headEnd type="none" w="med" len="med"/>
                      <a:tailEnd type="none" w="med" len="med"/>
                    </a:lnL>
                    <a:lnR>
                      <a:noFill/>
                    </a:lnR>
                    <a:lnT w="9525" cap="flat" cmpd="sng" algn="ctr">
                      <a:solidFill>
                        <a:schemeClr val="accent6"/>
                      </a:solidFill>
                      <a:prstDash val="dot"/>
                      <a:round/>
                      <a:headEnd type="none" w="med" len="med"/>
                      <a:tailEnd type="none" w="med" len="med"/>
                    </a:lnT>
                    <a:lnB w="9525" cap="flat" cmpd="sng" algn="ctr">
                      <a:solidFill>
                        <a:schemeClr val="accent6"/>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56628">
                <a:tc>
                  <a:txBody>
                    <a:bodyPr/>
                    <a:lstStyle/>
                    <a:p>
                      <a:pPr algn="just">
                        <a:lnSpc>
                          <a:spcPct val="100000"/>
                        </a:lnSpc>
                      </a:pPr>
                      <a:r>
                        <a:rPr lang="en-US" sz="1100" b="1" dirty="0">
                          <a:solidFill>
                            <a:schemeClr val="bg1"/>
                          </a:solidFill>
                        </a:rPr>
                        <a:t>Package</a:t>
                      </a:r>
                    </a:p>
                  </a:txBody>
                  <a:tcPr anchor="ctr">
                    <a:lnL>
                      <a:noFill/>
                    </a:lnL>
                    <a:lnR w="9525" cap="flat" cmpd="sng" algn="ctr">
                      <a:solidFill>
                        <a:schemeClr val="accent6"/>
                      </a:solidFill>
                      <a:prstDash val="dot"/>
                      <a:round/>
                      <a:headEnd type="none" w="med" len="med"/>
                      <a:tailEnd type="none" w="med" len="med"/>
                    </a:lnR>
                    <a:lnT w="9525" cap="flat" cmpd="sng" algn="ctr">
                      <a:solidFill>
                        <a:schemeClr val="accent6"/>
                      </a:solidFill>
                      <a:prstDash val="dot"/>
                      <a:round/>
                      <a:headEnd type="none" w="med" len="med"/>
                      <a:tailEnd type="none" w="med" len="med"/>
                    </a:lnT>
                    <a:lnB w="9525" cap="flat" cmpd="sng" algn="ctr">
                      <a:solidFill>
                        <a:schemeClr val="accent6"/>
                      </a:solidFill>
                      <a:prstDash val="dot"/>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r>
                        <a:rPr lang="en-GB" sz="1100" b="0" baseline="0" dirty="0">
                          <a:solidFill>
                            <a:schemeClr val="bg1"/>
                          </a:solidFill>
                          <a:latin typeface="+mn-lt"/>
                        </a:rPr>
                        <a:t>Film Packs</a:t>
                      </a:r>
                    </a:p>
                  </a:txBody>
                  <a:tcPr marL="288000" anchor="ctr">
                    <a:lnL w="9525" cap="flat" cmpd="sng" algn="ctr">
                      <a:solidFill>
                        <a:schemeClr val="accent6"/>
                      </a:solidFill>
                      <a:prstDash val="dot"/>
                      <a:round/>
                      <a:headEnd type="none" w="med" len="med"/>
                      <a:tailEnd type="none" w="med" len="med"/>
                    </a:lnL>
                    <a:lnR>
                      <a:noFill/>
                    </a:lnR>
                    <a:lnT w="9525" cap="flat" cmpd="sng" algn="ctr">
                      <a:solidFill>
                        <a:schemeClr val="accent6"/>
                      </a:solidFill>
                      <a:prstDash val="dot"/>
                      <a:round/>
                      <a:headEnd type="none" w="med" len="med"/>
                      <a:tailEnd type="none" w="med" len="med"/>
                    </a:lnT>
                    <a:lnB w="9525" cap="flat" cmpd="sng" algn="ctr">
                      <a:solidFill>
                        <a:schemeClr val="accent6"/>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51474">
                <a:tc>
                  <a:txBody>
                    <a:bodyPr/>
                    <a:lstStyle/>
                    <a:p>
                      <a:pPr algn="just">
                        <a:lnSpc>
                          <a:spcPct val="100000"/>
                        </a:lnSpc>
                      </a:pPr>
                      <a:r>
                        <a:rPr lang="en-US" sz="1100" b="1" dirty="0">
                          <a:solidFill>
                            <a:schemeClr val="bg1"/>
                          </a:solidFill>
                        </a:rPr>
                        <a:t>Media Agency</a:t>
                      </a:r>
                    </a:p>
                  </a:txBody>
                  <a:tcPr anchor="ctr">
                    <a:lnL>
                      <a:noFill/>
                    </a:lnL>
                    <a:lnR w="9525" cap="flat" cmpd="sng" algn="ctr">
                      <a:solidFill>
                        <a:schemeClr val="accent6"/>
                      </a:solidFill>
                      <a:prstDash val="dot"/>
                      <a:round/>
                      <a:headEnd type="none" w="med" len="med"/>
                      <a:tailEnd type="none" w="med" len="med"/>
                    </a:lnR>
                    <a:lnT w="9525" cap="flat" cmpd="sng" algn="ctr">
                      <a:solidFill>
                        <a:schemeClr val="accent6"/>
                      </a:solidFill>
                      <a:prstDash val="dot"/>
                      <a:round/>
                      <a:headEnd type="none" w="med" len="med"/>
                      <a:tailEnd type="none" w="med" len="med"/>
                    </a:lnT>
                    <a:lnB w="9525" cap="flat" cmpd="sng" algn="ctr">
                      <a:solidFill>
                        <a:schemeClr val="accent6"/>
                      </a:solidFill>
                      <a:prstDash val="dot"/>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r>
                        <a:rPr lang="en-GB" sz="1100" b="0" dirty="0">
                          <a:solidFill>
                            <a:schemeClr val="bg1"/>
                          </a:solidFill>
                          <a:latin typeface="+mn-lt"/>
                        </a:rPr>
                        <a:t>Wavemaker</a:t>
                      </a:r>
                      <a:endParaRPr lang="en-US" sz="1100" b="0" dirty="0">
                        <a:solidFill>
                          <a:schemeClr val="bg1"/>
                        </a:solidFill>
                        <a:latin typeface="+mn-lt"/>
                      </a:endParaRPr>
                    </a:p>
                  </a:txBody>
                  <a:tcPr marL="288000" anchor="ctr">
                    <a:lnL w="9525" cap="flat" cmpd="sng" algn="ctr">
                      <a:solidFill>
                        <a:schemeClr val="accent6"/>
                      </a:solidFill>
                      <a:prstDash val="dot"/>
                      <a:round/>
                      <a:headEnd type="none" w="med" len="med"/>
                      <a:tailEnd type="none" w="med" len="med"/>
                    </a:lnL>
                    <a:lnR>
                      <a:noFill/>
                    </a:lnR>
                    <a:lnT w="9525" cap="flat" cmpd="sng" algn="ctr">
                      <a:solidFill>
                        <a:schemeClr val="accent6"/>
                      </a:solidFill>
                      <a:prstDash val="dot"/>
                      <a:round/>
                      <a:headEnd type="none" w="med" len="med"/>
                      <a:tailEnd type="none" w="med" len="med"/>
                    </a:lnT>
                    <a:lnB w="9525" cap="flat" cmpd="sng" algn="ctr">
                      <a:solidFill>
                        <a:schemeClr val="accent6"/>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437978">
                <a:tc>
                  <a:txBody>
                    <a:bodyPr/>
                    <a:lstStyle/>
                    <a:p>
                      <a:pPr algn="just">
                        <a:lnSpc>
                          <a:spcPct val="100000"/>
                        </a:lnSpc>
                      </a:pPr>
                      <a:r>
                        <a:rPr lang="en-US" sz="1100" b="1" dirty="0">
                          <a:solidFill>
                            <a:schemeClr val="bg1"/>
                          </a:solidFill>
                        </a:rPr>
                        <a:t>Duration</a:t>
                      </a:r>
                    </a:p>
                  </a:txBody>
                  <a:tcPr anchor="ctr">
                    <a:lnL>
                      <a:noFill/>
                    </a:lnL>
                    <a:lnR w="9525" cap="flat" cmpd="sng" algn="ctr">
                      <a:solidFill>
                        <a:schemeClr val="accent6"/>
                      </a:solidFill>
                      <a:prstDash val="dot"/>
                      <a:round/>
                      <a:headEnd type="none" w="med" len="med"/>
                      <a:tailEnd type="none" w="med" len="med"/>
                    </a:lnR>
                    <a:lnT w="9525" cap="flat" cmpd="sng" algn="ctr">
                      <a:solidFill>
                        <a:schemeClr val="accent6"/>
                      </a:solidFill>
                      <a:prstDash val="dot"/>
                      <a:round/>
                      <a:headEnd type="none" w="med" len="med"/>
                      <a:tailEnd type="none" w="med" len="med"/>
                    </a:lnT>
                    <a:lnB w="12700" cap="flat" cmpd="sng" algn="ctr">
                      <a:noFill/>
                      <a:prstDash val="dot"/>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r>
                        <a:rPr lang="en-GB" sz="1100" b="0" dirty="0">
                          <a:solidFill>
                            <a:schemeClr val="bg1"/>
                          </a:solidFill>
                        </a:rPr>
                        <a:t>3</a:t>
                      </a:r>
                      <a:r>
                        <a:rPr lang="en-US" sz="1100" b="0" dirty="0">
                          <a:solidFill>
                            <a:schemeClr val="bg1"/>
                          </a:solidFill>
                        </a:rPr>
                        <a:t>0”</a:t>
                      </a:r>
                    </a:p>
                  </a:txBody>
                  <a:tcPr marL="288000" anchor="ctr">
                    <a:lnL w="9525" cap="flat" cmpd="sng" algn="ctr">
                      <a:solidFill>
                        <a:schemeClr val="accent6"/>
                      </a:solidFill>
                      <a:prstDash val="dot"/>
                      <a:round/>
                      <a:headEnd type="none" w="med" len="med"/>
                      <a:tailEnd type="none" w="med" len="med"/>
                    </a:lnL>
                    <a:lnR>
                      <a:noFill/>
                    </a:lnR>
                    <a:lnT w="9525" cap="flat" cmpd="sng" algn="ctr">
                      <a:solidFill>
                        <a:schemeClr val="accent6"/>
                      </a:solidFill>
                      <a:prstDash val="dot"/>
                      <a:round/>
                      <a:headEnd type="none" w="med" len="med"/>
                      <a:tailEnd type="none" w="med" len="med"/>
                    </a:lnT>
                    <a:lnB w="12700" cap="flat" cmpd="sng" algn="ctr">
                      <a:no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65297934"/>
                  </a:ext>
                </a:extLst>
              </a:tr>
            </a:tbl>
          </a:graphicData>
        </a:graphic>
      </p:graphicFrame>
      <p:sp>
        <p:nvSpPr>
          <p:cNvPr id="12" name="Text Placeholder 2">
            <a:extLst>
              <a:ext uri="{FF2B5EF4-FFF2-40B4-BE49-F238E27FC236}">
                <a16:creationId xmlns:a16="http://schemas.microsoft.com/office/drawing/2014/main" id="{B9B2EDB2-C1DA-4B6E-881D-EF51F8A0BB9D}"/>
              </a:ext>
            </a:extLst>
          </p:cNvPr>
          <p:cNvSpPr txBox="1">
            <a:spLocks/>
          </p:cNvSpPr>
          <p:nvPr/>
        </p:nvSpPr>
        <p:spPr>
          <a:xfrm>
            <a:off x="259603" y="661606"/>
            <a:ext cx="12423740" cy="436608"/>
          </a:xfrm>
          <a:prstGeom prst="rect">
            <a:avLst/>
          </a:prstGeom>
        </p:spPr>
        <p:txBody>
          <a:bodyPr vert="horz" lIns="0" tIns="0" rIns="0" bIns="0" rtlCol="0">
            <a:noAutofit/>
          </a:bodyPr>
          <a:lstStyle>
            <a:lvl1pPr indent="0">
              <a:lnSpc>
                <a:spcPts val="1500"/>
              </a:lnSpc>
              <a:spcBef>
                <a:spcPts val="0"/>
              </a:spcBef>
              <a:buClr>
                <a:srgbClr val="FFFFFF"/>
              </a:buClr>
              <a:buSzPct val="100000"/>
              <a:buFont typeface="Arial"/>
              <a:buNone/>
              <a:defRPr sz="1400" b="1" baseline="0">
                <a:solidFill>
                  <a:schemeClr val="accent6"/>
                </a:solidFill>
              </a:defRPr>
            </a:lvl1pPr>
            <a:lvl2pPr marL="0" indent="0">
              <a:lnSpc>
                <a:spcPts val="1900"/>
              </a:lnSpc>
              <a:spcBef>
                <a:spcPts val="0"/>
              </a:spcBef>
              <a:buClr>
                <a:srgbClr val="FFFFFF"/>
              </a:buClr>
              <a:buSzPct val="100000"/>
              <a:buFont typeface="Arial"/>
              <a:buNone/>
              <a:defRPr sz="1800" b="0">
                <a:solidFill>
                  <a:schemeClr val="bg1"/>
                </a:solidFill>
              </a:defRPr>
            </a:lvl2pPr>
            <a:lvl3pPr marL="0" indent="0">
              <a:lnSpc>
                <a:spcPts val="1500"/>
              </a:lnSpc>
              <a:spcBef>
                <a:spcPts val="0"/>
              </a:spcBef>
              <a:buClr>
                <a:srgbClr val="FFFFFF"/>
              </a:buClr>
              <a:buSzPct val="100000"/>
              <a:buFont typeface="Arial"/>
              <a:buNone/>
              <a:tabLst/>
              <a:defRPr sz="1400" b="1" baseline="0">
                <a:solidFill>
                  <a:schemeClr val="tx2"/>
                </a:solidFill>
              </a:defRPr>
            </a:lvl3pPr>
            <a:lvl4pPr marL="0" indent="0">
              <a:lnSpc>
                <a:spcPts val="1600"/>
              </a:lnSpc>
              <a:spcBef>
                <a:spcPts val="0"/>
              </a:spcBef>
              <a:buClr>
                <a:srgbClr val="FFFFFF"/>
              </a:buClr>
              <a:buSzPct val="100000"/>
              <a:buFont typeface="Arial"/>
              <a:buNone/>
              <a:tabLst/>
              <a:defRPr sz="1400" b="0">
                <a:solidFill>
                  <a:srgbClr val="000000"/>
                </a:solidFill>
              </a:defRPr>
            </a:lvl4pPr>
            <a:lvl5pPr marL="0" indent="0">
              <a:lnSpc>
                <a:spcPts val="1100"/>
              </a:lnSpc>
              <a:spcBef>
                <a:spcPts val="0"/>
              </a:spcBef>
              <a:buClr>
                <a:srgbClr val="FFFFFF"/>
              </a:buClr>
              <a:buSzPct val="100000"/>
              <a:buFont typeface="Arial"/>
              <a:buNone/>
              <a:tabLst/>
              <a:defRPr sz="1000" b="0">
                <a:solidFill>
                  <a:schemeClr val="accent6"/>
                </a:solidFill>
              </a:defRPr>
            </a:lvl5pPr>
            <a:lvl6pPr marL="2645074" indent="-240462">
              <a:lnSpc>
                <a:spcPct val="90000"/>
              </a:lnSpc>
              <a:spcBef>
                <a:spcPct val="30000"/>
              </a:spcBef>
              <a:buClr>
                <a:schemeClr val="accent6"/>
              </a:buClr>
              <a:buSzPct val="70000"/>
              <a:buFont typeface="Wingdings" panose="05000000000000000000" pitchFamily="2" charset="2"/>
              <a:buChar char="¤"/>
            </a:lvl6pPr>
            <a:lvl7pPr marL="3125997" indent="-240462">
              <a:lnSpc>
                <a:spcPct val="90000"/>
              </a:lnSpc>
              <a:spcBef>
                <a:spcPct val="30000"/>
              </a:spcBef>
              <a:buClr>
                <a:schemeClr val="accent6"/>
              </a:buClr>
              <a:buSzPct val="70000"/>
              <a:buFont typeface="Wingdings" panose="05000000000000000000" pitchFamily="2" charset="2"/>
              <a:buChar char="¤"/>
            </a:lvl7pPr>
            <a:lvl8pPr marL="3606920" indent="-240462">
              <a:lnSpc>
                <a:spcPct val="90000"/>
              </a:lnSpc>
              <a:spcBef>
                <a:spcPct val="30000"/>
              </a:spcBef>
              <a:buClr>
                <a:schemeClr val="accent6"/>
              </a:buClr>
              <a:buSzPct val="70000"/>
              <a:buFont typeface="Wingdings" panose="05000000000000000000" pitchFamily="2" charset="2"/>
              <a:buChar char="¤"/>
            </a:lvl8pPr>
            <a:lvl9pPr marL="4087842" indent="-240462">
              <a:lnSpc>
                <a:spcPct val="90000"/>
              </a:lnSpc>
              <a:spcBef>
                <a:spcPct val="30000"/>
              </a:spcBef>
              <a:buClr>
                <a:schemeClr val="accent6"/>
              </a:buClr>
              <a:buSzPct val="70000"/>
              <a:buFont typeface="Wingdings" panose="05000000000000000000" pitchFamily="2" charset="2"/>
              <a:buChar char="¤"/>
            </a:lvl9pPr>
          </a:lstStyle>
          <a:p>
            <a:pPr marL="0" marR="0" lvl="0" indent="0" algn="l" defTabSz="961844" rtl="0" eaLnBrk="1" fontAlgn="auto" latinLnBrk="0" hangingPunct="1">
              <a:lnSpc>
                <a:spcPts val="1500"/>
              </a:lnSpc>
              <a:spcBef>
                <a:spcPts val="0"/>
              </a:spcBef>
              <a:spcAft>
                <a:spcPts val="0"/>
              </a:spcAft>
              <a:buClr>
                <a:srgbClr val="FFFFFF"/>
              </a:buClr>
              <a:buSzPct val="100000"/>
              <a:buFont typeface="Arial"/>
              <a:buNone/>
              <a:tabLst/>
              <a:defRPr/>
            </a:pPr>
            <a:r>
              <a:rPr lang="en-GB" dirty="0">
                <a:solidFill>
                  <a:srgbClr val="8A8A8D"/>
                </a:solidFill>
                <a:latin typeface="Arial"/>
              </a:rPr>
              <a:t>S</a:t>
            </a:r>
            <a:r>
              <a:rPr kumimoji="0" lang="en-GB" sz="1400" b="1" i="0" u="none" strike="noStrike" kern="1200" cap="none" spc="0" normalizeH="0" baseline="0" noProof="0" dirty="0">
                <a:ln>
                  <a:noFill/>
                </a:ln>
                <a:solidFill>
                  <a:srgbClr val="8A8A8D"/>
                </a:solidFill>
                <a:effectLst/>
                <a:uLnTx/>
                <a:uFillTx/>
                <a:latin typeface="Arial"/>
                <a:ea typeface="+mn-ea"/>
                <a:cs typeface="+mn-cs"/>
              </a:rPr>
              <a:t>mile Stories</a:t>
            </a:r>
            <a:endParaRPr kumimoji="0" lang="en-US" sz="1400" b="1" i="0" u="none" strike="noStrike" kern="1200" cap="none" spc="0" normalizeH="0" baseline="0" noProof="0" dirty="0">
              <a:ln>
                <a:noFill/>
              </a:ln>
              <a:solidFill>
                <a:srgbClr val="8A8A8D"/>
              </a:solidFill>
              <a:effectLst/>
              <a:uLnTx/>
              <a:uFillTx/>
              <a:latin typeface="Arial"/>
              <a:ea typeface="+mn-ea"/>
              <a:cs typeface="+mn-cs"/>
            </a:endParaRPr>
          </a:p>
        </p:txBody>
      </p:sp>
      <p:sp>
        <p:nvSpPr>
          <p:cNvPr id="10" name="Rectangle 9">
            <a:extLst>
              <a:ext uri="{FF2B5EF4-FFF2-40B4-BE49-F238E27FC236}">
                <a16:creationId xmlns:a16="http://schemas.microsoft.com/office/drawing/2014/main" id="{FDCFA37C-38EF-490F-BEFD-19FDD899C1CE}"/>
              </a:ext>
            </a:extLst>
          </p:cNvPr>
          <p:cNvSpPr/>
          <p:nvPr/>
        </p:nvSpPr>
        <p:spPr>
          <a:xfrm>
            <a:off x="9331325" y="7131675"/>
            <a:ext cx="4014226" cy="369332"/>
          </a:xfrm>
          <a:prstGeom prst="rect">
            <a:avLst/>
          </a:prstGeom>
        </p:spPr>
        <p:txBody>
          <a:bodyPr wrap="square">
            <a:spAutoFit/>
          </a:bodyPr>
          <a:lstStyle/>
          <a:p>
            <a:pPr marL="0" marR="0" lvl="0" indent="0" algn="r" defTabSz="961844"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srgbClr val="000000"/>
                </a:solidFill>
                <a:effectLst/>
                <a:uLnTx/>
                <a:uFillTx/>
                <a:latin typeface="Arial"/>
                <a:ea typeface="+mn-ea"/>
                <a:cs typeface="+mn-cs"/>
              </a:rPr>
              <a:t>Results source: </a:t>
            </a:r>
            <a:r>
              <a:rPr kumimoji="0" lang="en-US" sz="900" b="0" i="0" u="none" strike="noStrike" kern="1200" cap="none" spc="0" normalizeH="0" baseline="0" noProof="0" dirty="0">
                <a:ln>
                  <a:noFill/>
                </a:ln>
                <a:solidFill>
                  <a:srgbClr val="000000"/>
                </a:solidFill>
                <a:effectLst/>
                <a:uLnTx/>
                <a:uFillTx/>
                <a:latin typeface="Arial"/>
                <a:ea typeface="+mn-ea"/>
                <a:cs typeface="+mn-cs"/>
              </a:rPr>
              <a:t>Differentology, Feb 2022 </a:t>
            </a:r>
          </a:p>
          <a:p>
            <a:pPr marL="0" marR="0" lvl="0" indent="0" algn="r" defTabSz="961844" rtl="0" eaLnBrk="1" fontAlgn="auto" latinLnBrk="0" hangingPunct="1">
              <a:lnSpc>
                <a:spcPct val="100000"/>
              </a:lnSpc>
              <a:spcBef>
                <a:spcPts val="0"/>
              </a:spcBef>
              <a:spcAft>
                <a:spcPts val="0"/>
              </a:spcAft>
              <a:buClrTx/>
              <a:buSzTx/>
              <a:buFontTx/>
              <a:buNone/>
              <a:tabLst/>
              <a:defRPr/>
            </a:pPr>
            <a:r>
              <a:rPr lang="en-US" sz="900" b="1" dirty="0">
                <a:solidFill>
                  <a:srgbClr val="000000"/>
                </a:solidFill>
                <a:latin typeface="Arial"/>
              </a:rPr>
              <a:t>Base: </a:t>
            </a:r>
            <a:r>
              <a:rPr lang="en-US" sz="900" dirty="0">
                <a:solidFill>
                  <a:srgbClr val="000000"/>
                </a:solidFill>
                <a:latin typeface="Arial"/>
              </a:rPr>
              <a:t>18-54 Adults</a:t>
            </a:r>
            <a:endParaRPr kumimoji="0" lang="en-US" sz="900" b="0" i="0" u="none" strike="noStrike" kern="1200" cap="none" spc="0" normalizeH="0" baseline="0" noProof="0" dirty="0">
              <a:ln>
                <a:noFill/>
              </a:ln>
              <a:solidFill>
                <a:srgbClr val="00BFD6"/>
              </a:solidFill>
              <a:effectLst/>
              <a:uLnTx/>
              <a:uFillTx/>
              <a:latin typeface="Arial"/>
              <a:ea typeface="+mn-ea"/>
              <a:cs typeface="+mn-cs"/>
            </a:endParaRPr>
          </a:p>
        </p:txBody>
      </p:sp>
      <p:pic>
        <p:nvPicPr>
          <p:cNvPr id="13" name="Picture 12">
            <a:extLst>
              <a:ext uri="{FF2B5EF4-FFF2-40B4-BE49-F238E27FC236}">
                <a16:creationId xmlns:a16="http://schemas.microsoft.com/office/drawing/2014/main" id="{C0103C07-2BCC-4DC8-B915-F9446087CB88}"/>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7835549" y="1061143"/>
            <a:ext cx="5154594" cy="3096401"/>
          </a:xfrm>
          <a:prstGeom prst="rect">
            <a:avLst/>
          </a:prstGeom>
        </p:spPr>
      </p:pic>
    </p:spTree>
    <p:extLst>
      <p:ext uri="{BB962C8B-B14F-4D97-AF65-F5344CB8AC3E}">
        <p14:creationId xmlns:p14="http://schemas.microsoft.com/office/powerpoint/2010/main" val="38750804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Blank with title">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DCM Default Presentation_widescreen" id="{8BEE6B09-292A-A146-8F9D-1B76002E7790}" vid="{0B0B607F-089B-6844-A8D9-24E3A5F3413A}"/>
    </a:ext>
  </a:extLst>
</a:theme>
</file>

<file path=ppt/theme/theme2.xml><?xml version="1.0" encoding="utf-8"?>
<a:theme xmlns:a="http://schemas.openxmlformats.org/drawingml/2006/main" name="1_Blank with title">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DCM Default Presentation_widescreen" id="{8BEE6B09-292A-A146-8F9D-1B76002E7790}" vid="{0B0B607F-089B-6844-A8D9-24E3A5F3413A}"/>
    </a:ext>
  </a:extLst>
</a:theme>
</file>

<file path=ppt/theme/theme3.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FAAF47608315248A36B72E121849E10" ma:contentTypeVersion="13" ma:contentTypeDescription="Create a new document." ma:contentTypeScope="" ma:versionID="dbcd86ed502d32a9e0ad85e4814a6590">
  <xsd:schema xmlns:xsd="http://www.w3.org/2001/XMLSchema" xmlns:xs="http://www.w3.org/2001/XMLSchema" xmlns:p="http://schemas.microsoft.com/office/2006/metadata/properties" xmlns:ns3="50a49a54-5dbb-4b0f-aa98-dd78e74d4392" xmlns:ns4="b833d956-d4c8-4f5d-91eb-816c5930641a" targetNamespace="http://schemas.microsoft.com/office/2006/metadata/properties" ma:root="true" ma:fieldsID="d2f0c4b9c79a4ba1babc42632f25490b" ns3:_="" ns4:_="">
    <xsd:import namespace="50a49a54-5dbb-4b0f-aa98-dd78e74d4392"/>
    <xsd:import namespace="b833d956-d4c8-4f5d-91eb-816c5930641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EventHashCode" minOccurs="0"/>
                <xsd:element ref="ns3:MediaServiceGenerationTim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a49a54-5dbb-4b0f-aa98-dd78e74d4392"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833d956-d4c8-4f5d-91eb-816c5930641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8089C3A-8F0A-484F-965A-636A506F30AE}">
  <ds:schemaRefs>
    <ds:schemaRef ds:uri="http://purl.org/dc/terms/"/>
    <ds:schemaRef ds:uri="http://schemas.microsoft.com/office/2006/metadata/properties"/>
    <ds:schemaRef ds:uri="http://purl.org/dc/elements/1.1/"/>
    <ds:schemaRef ds:uri="http://schemas.microsoft.com/office/2006/documentManagement/types"/>
    <ds:schemaRef ds:uri="b833d956-d4c8-4f5d-91eb-816c5930641a"/>
    <ds:schemaRef ds:uri="http://schemas.microsoft.com/office/infopath/2007/PartnerControls"/>
    <ds:schemaRef ds:uri="http://purl.org/dc/dcmitype/"/>
    <ds:schemaRef ds:uri="http://schemas.openxmlformats.org/package/2006/metadata/core-properties"/>
    <ds:schemaRef ds:uri="50a49a54-5dbb-4b0f-aa98-dd78e74d4392"/>
    <ds:schemaRef ds:uri="http://www.w3.org/XML/1998/namespace"/>
  </ds:schemaRefs>
</ds:datastoreItem>
</file>

<file path=customXml/itemProps2.xml><?xml version="1.0" encoding="utf-8"?>
<ds:datastoreItem xmlns:ds="http://schemas.openxmlformats.org/officeDocument/2006/customXml" ds:itemID="{BC398296-46DB-4566-8224-FBD40D3F65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0a49a54-5dbb-4b0f-aa98-dd78e74d4392"/>
    <ds:schemaRef ds:uri="b833d956-d4c8-4f5d-91eb-816c5930641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654B7B6-3DAB-471E-94BE-216D4AFEA86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0</TotalTime>
  <Words>319</Words>
  <Application>Microsoft Office PowerPoint</Application>
  <PresentationFormat>Custom</PresentationFormat>
  <Paragraphs>33</Paragraphs>
  <Slides>1</Slides>
  <Notes>1</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1</vt:i4>
      </vt:variant>
    </vt:vector>
  </HeadingPairs>
  <TitlesOfParts>
    <vt:vector size="9" baseType="lpstr">
      <vt:lpstr>Arial</vt:lpstr>
      <vt:lpstr>Century Gothic</vt:lpstr>
      <vt:lpstr>Impact</vt:lpstr>
      <vt:lpstr>Lucida Grande</vt:lpstr>
      <vt:lpstr>Wingdings</vt:lpstr>
      <vt:lpstr>Blank with title</vt:lpstr>
      <vt:lpstr>1_Blank with title</vt:lpstr>
      <vt:lpstr>think-cell Slide</vt:lpstr>
      <vt:lpstr>COLGATE</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2020-01-07T11:00:00Z</dcterms:created>
  <dcterms:modified xsi:type="dcterms:W3CDTF">2022-05-16T14:53:50Z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TC034606149991</vt:lpwstr>
  </property>
  <property fmtid="{D5CDD505-2E9C-101B-9397-08002B2CF9AE}" pid="3" name="ContentTypeId">
    <vt:lpwstr>0x010100EFAAF47608315248A36B72E121849E10</vt:lpwstr>
  </property>
</Properties>
</file>