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2.xml" ContentType="application/vnd.openxmlformats-officedocument.theme+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slideLayouts/slideLayout35.xml" ContentType="application/vnd.openxmlformats-officedocument.presentationml.slideLayout+xml"/>
  <Override PartName="/ppt/theme/theme3.xml" ContentType="application/vnd.openxmlformats-officedocument.theme+xml"/>
  <Override PartName="/ppt/tags/tag29.xml" ContentType="application/vnd.openxmlformats-officedocument.presentationml.tags+xml"/>
  <Override PartName="/ppt/tags/tag30.xml" ContentType="application/vnd.openxmlformats-officedocument.presentationml.tags+xml"/>
  <Override PartName="/ppt/theme/theme4.xml" ContentType="application/vnd.openxmlformats-officedocument.theme+xml"/>
  <Override PartName="/ppt/theme/theme5.xml" ContentType="application/vnd.openxmlformats-officedocument.theme+xml"/>
  <Override PartName="/ppt/tags/tag31.xml" ContentType="application/vnd.openxmlformats-officedocument.presentationml.tags+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2"/>
    <p:sldMasterId id="2147483782" r:id="rId3"/>
    <p:sldMasterId id="2147484056" r:id="rId4"/>
  </p:sldMasterIdLst>
  <p:notesMasterIdLst>
    <p:notesMasterId r:id="rId6"/>
  </p:notesMasterIdLst>
  <p:handoutMasterIdLst>
    <p:handoutMasterId r:id="rId7"/>
  </p:handoutMasterIdLst>
  <p:sldIdLst>
    <p:sldId id="1252" r:id="rId5"/>
  </p:sldIdLst>
  <p:sldSz cx="13442950" cy="7561263"/>
  <p:notesSz cx="6858000" cy="9144000"/>
  <p:custDataLst>
    <p:tags r:id="rId8"/>
  </p:custDataLst>
  <p:defaultTextStyle>
    <a:defPPr>
      <a:defRPr lang="en-US"/>
    </a:defPPr>
    <a:lvl1pPr marL="0" algn="l" defTabSz="961844" rtl="0" eaLnBrk="1" latinLnBrk="0" hangingPunct="1">
      <a:defRPr sz="1900" kern="1200">
        <a:solidFill>
          <a:schemeClr val="tx1"/>
        </a:solidFill>
        <a:latin typeface="+mn-lt"/>
        <a:ea typeface="+mn-ea"/>
        <a:cs typeface="+mn-cs"/>
      </a:defRPr>
    </a:lvl1pPr>
    <a:lvl2pPr marL="480923" algn="l" defTabSz="961844" rtl="0" eaLnBrk="1" latinLnBrk="0" hangingPunct="1">
      <a:defRPr sz="1900" kern="1200">
        <a:solidFill>
          <a:schemeClr val="tx1"/>
        </a:solidFill>
        <a:latin typeface="+mn-lt"/>
        <a:ea typeface="+mn-ea"/>
        <a:cs typeface="+mn-cs"/>
      </a:defRPr>
    </a:lvl2pPr>
    <a:lvl3pPr marL="961844" algn="l" defTabSz="961844" rtl="0" eaLnBrk="1" latinLnBrk="0" hangingPunct="1">
      <a:defRPr sz="1900" kern="1200">
        <a:solidFill>
          <a:schemeClr val="tx1"/>
        </a:solidFill>
        <a:latin typeface="+mn-lt"/>
        <a:ea typeface="+mn-ea"/>
        <a:cs typeface="+mn-cs"/>
      </a:defRPr>
    </a:lvl3pPr>
    <a:lvl4pPr marL="1442769" algn="l" defTabSz="961844" rtl="0" eaLnBrk="1" latinLnBrk="0" hangingPunct="1">
      <a:defRPr sz="1900" kern="1200">
        <a:solidFill>
          <a:schemeClr val="tx1"/>
        </a:solidFill>
        <a:latin typeface="+mn-lt"/>
        <a:ea typeface="+mn-ea"/>
        <a:cs typeface="+mn-cs"/>
      </a:defRPr>
    </a:lvl4pPr>
    <a:lvl5pPr marL="1923691" algn="l" defTabSz="961844" rtl="0" eaLnBrk="1" latinLnBrk="0" hangingPunct="1">
      <a:defRPr sz="1900" kern="1200">
        <a:solidFill>
          <a:schemeClr val="tx1"/>
        </a:solidFill>
        <a:latin typeface="+mn-lt"/>
        <a:ea typeface="+mn-ea"/>
        <a:cs typeface="+mn-cs"/>
      </a:defRPr>
    </a:lvl5pPr>
    <a:lvl6pPr marL="2404613" algn="l" defTabSz="961844" rtl="0" eaLnBrk="1" latinLnBrk="0" hangingPunct="1">
      <a:defRPr sz="1900" kern="1200">
        <a:solidFill>
          <a:schemeClr val="tx1"/>
        </a:solidFill>
        <a:latin typeface="+mn-lt"/>
        <a:ea typeface="+mn-ea"/>
        <a:cs typeface="+mn-cs"/>
      </a:defRPr>
    </a:lvl6pPr>
    <a:lvl7pPr marL="2885535" algn="l" defTabSz="961844" rtl="0" eaLnBrk="1" latinLnBrk="0" hangingPunct="1">
      <a:defRPr sz="1900" kern="1200">
        <a:solidFill>
          <a:schemeClr val="tx1"/>
        </a:solidFill>
        <a:latin typeface="+mn-lt"/>
        <a:ea typeface="+mn-ea"/>
        <a:cs typeface="+mn-cs"/>
      </a:defRPr>
    </a:lvl7pPr>
    <a:lvl8pPr marL="3366458" algn="l" defTabSz="961844" rtl="0" eaLnBrk="1" latinLnBrk="0" hangingPunct="1">
      <a:defRPr sz="1900" kern="1200">
        <a:solidFill>
          <a:schemeClr val="tx1"/>
        </a:solidFill>
        <a:latin typeface="+mn-lt"/>
        <a:ea typeface="+mn-ea"/>
        <a:cs typeface="+mn-cs"/>
      </a:defRPr>
    </a:lvl8pPr>
    <a:lvl9pPr marL="3847378" algn="l" defTabSz="961844" rtl="0" eaLnBrk="1" latinLnBrk="0" hangingPunct="1">
      <a:defRPr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78" userDrawn="1">
          <p15:clr>
            <a:srgbClr val="A4A3A4"/>
          </p15:clr>
        </p15:guide>
        <p15:guide id="2" orient="horz" pos="4624" userDrawn="1">
          <p15:clr>
            <a:srgbClr val="A4A3A4"/>
          </p15:clr>
        </p15:guide>
        <p15:guide id="3" orient="horz" pos="1513" userDrawn="1">
          <p15:clr>
            <a:srgbClr val="A4A3A4"/>
          </p15:clr>
        </p15:guide>
        <p15:guide id="4" orient="horz" pos="1220" userDrawn="1">
          <p15:clr>
            <a:srgbClr val="A4A3A4"/>
          </p15:clr>
        </p15:guide>
        <p15:guide id="5" orient="horz" pos="879" userDrawn="1">
          <p15:clr>
            <a:srgbClr val="A4A3A4"/>
          </p15:clr>
        </p15:guide>
        <p15:guide id="6" orient="horz" pos="1154" userDrawn="1">
          <p15:clr>
            <a:srgbClr val="A4A3A4"/>
          </p15:clr>
        </p15:guide>
        <p15:guide id="7" orient="horz" pos="1860" userDrawn="1">
          <p15:clr>
            <a:srgbClr val="A4A3A4"/>
          </p15:clr>
        </p15:guide>
        <p15:guide id="8" orient="horz" pos="1919" userDrawn="1">
          <p15:clr>
            <a:srgbClr val="A4A3A4"/>
          </p15:clr>
        </p15:guide>
        <p15:guide id="9" orient="horz" pos="2613" userDrawn="1">
          <p15:clr>
            <a:srgbClr val="A4A3A4"/>
          </p15:clr>
        </p15:guide>
        <p15:guide id="10" orient="horz" pos="2899" userDrawn="1">
          <p15:clr>
            <a:srgbClr val="A4A3A4"/>
          </p15:clr>
        </p15:guide>
        <p15:guide id="11" orient="horz" pos="3243" userDrawn="1">
          <p15:clr>
            <a:srgbClr val="A4A3A4"/>
          </p15:clr>
        </p15:guide>
        <p15:guide id="12" orient="horz" pos="3675" userDrawn="1">
          <p15:clr>
            <a:srgbClr val="A4A3A4"/>
          </p15:clr>
        </p15:guide>
        <p15:guide id="13" orient="horz" pos="4285" userDrawn="1">
          <p15:clr>
            <a:srgbClr val="A4A3A4"/>
          </p15:clr>
        </p15:guide>
        <p15:guide id="14" orient="horz" pos="3316" userDrawn="1">
          <p15:clr>
            <a:srgbClr val="A4A3A4"/>
          </p15:clr>
        </p15:guide>
        <p15:guide id="15" orient="horz" pos="3597" userDrawn="1">
          <p15:clr>
            <a:srgbClr val="A4A3A4"/>
          </p15:clr>
        </p15:guide>
        <p15:guide id="16" orient="horz" pos="4008" userDrawn="1">
          <p15:clr>
            <a:srgbClr val="A4A3A4"/>
          </p15:clr>
        </p15:guide>
        <p15:guide id="17" orient="horz" pos="4357" userDrawn="1">
          <p15:clr>
            <a:srgbClr val="A4A3A4"/>
          </p15:clr>
        </p15:guide>
        <p15:guide id="18" orient="horz" pos="3937" userDrawn="1">
          <p15:clr>
            <a:srgbClr val="A4A3A4"/>
          </p15:clr>
        </p15:guide>
        <p15:guide id="19" orient="horz" pos="2962" userDrawn="1">
          <p15:clr>
            <a:srgbClr val="A4A3A4"/>
          </p15:clr>
        </p15:guide>
        <p15:guide id="20" orient="horz" pos="2547" userDrawn="1">
          <p15:clr>
            <a:srgbClr val="A4A3A4"/>
          </p15:clr>
        </p15:guide>
        <p15:guide id="21" orient="horz" pos="2265" userDrawn="1">
          <p15:clr>
            <a:srgbClr val="A4A3A4"/>
          </p15:clr>
        </p15:guide>
        <p15:guide id="22" orient="horz" pos="2201" userDrawn="1">
          <p15:clr>
            <a:srgbClr val="A4A3A4"/>
          </p15:clr>
        </p15:guide>
        <p15:guide id="23" orient="horz" pos="183" userDrawn="1">
          <p15:clr>
            <a:srgbClr val="A4A3A4"/>
          </p15:clr>
        </p15:guide>
        <p15:guide id="24" orient="horz" pos="467" userDrawn="1">
          <p15:clr>
            <a:srgbClr val="A4A3A4"/>
          </p15:clr>
        </p15:guide>
        <p15:guide id="25" orient="horz" pos="525" userDrawn="1">
          <p15:clr>
            <a:srgbClr val="A4A3A4"/>
          </p15:clr>
        </p15:guide>
        <p15:guide id="26" orient="horz" pos="807" userDrawn="1">
          <p15:clr>
            <a:srgbClr val="A4A3A4"/>
          </p15:clr>
        </p15:guide>
        <p15:guide id="27" pos="240" userDrawn="1">
          <p15:clr>
            <a:srgbClr val="A4A3A4"/>
          </p15:clr>
        </p15:guide>
        <p15:guide id="28" pos="4290" userDrawn="1">
          <p15:clr>
            <a:srgbClr val="A4A3A4"/>
          </p15:clr>
        </p15:guide>
        <p15:guide id="29" pos="833" userDrawn="1">
          <p15:clr>
            <a:srgbClr val="A4A3A4"/>
          </p15:clr>
        </p15:guide>
        <p15:guide id="30" pos="919" userDrawn="1">
          <p15:clr>
            <a:srgbClr val="A4A3A4"/>
          </p15:clr>
        </p15:guide>
        <p15:guide id="31" pos="1495" userDrawn="1">
          <p15:clr>
            <a:srgbClr val="A4A3A4"/>
          </p15:clr>
        </p15:guide>
        <p15:guide id="32" pos="1595" userDrawn="1">
          <p15:clr>
            <a:srgbClr val="A4A3A4"/>
          </p15:clr>
        </p15:guide>
        <p15:guide id="33" pos="2172" userDrawn="1">
          <p15:clr>
            <a:srgbClr val="A4A3A4"/>
          </p15:clr>
        </p15:guide>
        <p15:guide id="34" pos="2274" userDrawn="1">
          <p15:clr>
            <a:srgbClr val="A4A3A4"/>
          </p15:clr>
        </p15:guide>
        <p15:guide id="35" pos="2851" userDrawn="1">
          <p15:clr>
            <a:srgbClr val="A4A3A4"/>
          </p15:clr>
        </p15:guide>
        <p15:guide id="36" pos="2942" userDrawn="1">
          <p15:clr>
            <a:srgbClr val="A4A3A4"/>
          </p15:clr>
        </p15:guide>
        <p15:guide id="37" pos="3550" userDrawn="1">
          <p15:clr>
            <a:srgbClr val="A4A3A4"/>
          </p15:clr>
        </p15:guide>
        <p15:guide id="38" pos="3646" userDrawn="1">
          <p15:clr>
            <a:srgbClr val="A4A3A4"/>
          </p15:clr>
        </p15:guide>
        <p15:guide id="39" pos="4195" userDrawn="1">
          <p15:clr>
            <a:srgbClr val="A4A3A4"/>
          </p15:clr>
        </p15:guide>
        <p15:guide id="40" pos="4847" userDrawn="1">
          <p15:clr>
            <a:srgbClr val="A4A3A4"/>
          </p15:clr>
        </p15:guide>
        <p15:guide id="41" pos="4949" userDrawn="1">
          <p15:clr>
            <a:srgbClr val="A4A3A4"/>
          </p15:clr>
        </p15:guide>
        <p15:guide id="42" pos="5534" userDrawn="1">
          <p15:clr>
            <a:srgbClr val="A4A3A4"/>
          </p15:clr>
        </p15:guide>
        <p15:guide id="43" pos="5636" userDrawn="1">
          <p15:clr>
            <a:srgbClr val="A4A3A4"/>
          </p15:clr>
        </p15:guide>
        <p15:guide id="44" pos="6205" userDrawn="1">
          <p15:clr>
            <a:srgbClr val="A4A3A4"/>
          </p15:clr>
        </p15:guide>
        <p15:guide id="45" pos="6314" userDrawn="1">
          <p15:clr>
            <a:srgbClr val="A4A3A4"/>
          </p15:clr>
        </p15:guide>
        <p15:guide id="46" pos="6886" userDrawn="1">
          <p15:clr>
            <a:srgbClr val="A4A3A4"/>
          </p15:clr>
        </p15:guide>
        <p15:guide id="47" pos="6990" userDrawn="1">
          <p15:clr>
            <a:srgbClr val="A4A3A4"/>
          </p15:clr>
        </p15:guide>
        <p15:guide id="48" pos="7568" userDrawn="1">
          <p15:clr>
            <a:srgbClr val="A4A3A4"/>
          </p15:clr>
        </p15:guide>
        <p15:guide id="49" pos="7659" userDrawn="1">
          <p15:clr>
            <a:srgbClr val="A4A3A4"/>
          </p15:clr>
        </p15:guide>
        <p15:guide id="50" pos="8237"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6" clrIdx="1"/>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B9E62"/>
    <a:srgbClr val="F0802F"/>
    <a:srgbClr val="FFFFFF"/>
    <a:srgbClr val="EAE9E9"/>
    <a:srgbClr val="D7BB77"/>
    <a:srgbClr val="C7C9C7"/>
    <a:srgbClr val="FB3449"/>
    <a:srgbClr val="000000"/>
    <a:srgbClr val="CAC8C8"/>
    <a:srgbClr val="8547A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6247" autoAdjust="0"/>
  </p:normalViewPr>
  <p:slideViewPr>
    <p:cSldViewPr snapToGrid="0">
      <p:cViewPr varScale="1">
        <p:scale>
          <a:sx n="60" d="100"/>
          <a:sy n="60" d="100"/>
        </p:scale>
        <p:origin x="676" y="60"/>
      </p:cViewPr>
      <p:guideLst>
        <p:guide orient="horz" pos="1578"/>
        <p:guide orient="horz" pos="4624"/>
        <p:guide orient="horz" pos="1513"/>
        <p:guide orient="horz" pos="1220"/>
        <p:guide orient="horz" pos="879"/>
        <p:guide orient="horz" pos="1154"/>
        <p:guide orient="horz" pos="1860"/>
        <p:guide orient="horz" pos="1919"/>
        <p:guide orient="horz" pos="2613"/>
        <p:guide orient="horz" pos="2899"/>
        <p:guide orient="horz" pos="3243"/>
        <p:guide orient="horz" pos="3675"/>
        <p:guide orient="horz" pos="4285"/>
        <p:guide orient="horz" pos="3316"/>
        <p:guide orient="horz" pos="3597"/>
        <p:guide orient="horz" pos="4008"/>
        <p:guide orient="horz" pos="4357"/>
        <p:guide orient="horz" pos="3937"/>
        <p:guide orient="horz" pos="2962"/>
        <p:guide orient="horz" pos="2547"/>
        <p:guide orient="horz" pos="2265"/>
        <p:guide orient="horz" pos="2201"/>
        <p:guide orient="horz" pos="183"/>
        <p:guide orient="horz" pos="467"/>
        <p:guide orient="horz" pos="525"/>
        <p:guide orient="horz" pos="807"/>
        <p:guide pos="240"/>
        <p:guide pos="4290"/>
        <p:guide pos="833"/>
        <p:guide pos="919"/>
        <p:guide pos="1495"/>
        <p:guide pos="1595"/>
        <p:guide pos="2172"/>
        <p:guide pos="2274"/>
        <p:guide pos="2851"/>
        <p:guide pos="2942"/>
        <p:guide pos="3550"/>
        <p:guide pos="3646"/>
        <p:guide pos="4195"/>
        <p:guide pos="4847"/>
        <p:guide pos="4949"/>
        <p:guide pos="5534"/>
        <p:guide pos="5636"/>
        <p:guide pos="6205"/>
        <p:guide pos="6314"/>
        <p:guide pos="6886"/>
        <p:guide pos="6990"/>
        <p:guide pos="7568"/>
        <p:guide pos="7659"/>
        <p:guide pos="8237"/>
      </p:guideLst>
    </p:cSldViewPr>
  </p:slideViewPr>
  <p:notesTextViewPr>
    <p:cViewPr>
      <p:scale>
        <a:sx n="1" d="1"/>
        <a:sy n="1" d="1"/>
      </p:scale>
      <p:origin x="0" y="0"/>
    </p:cViewPr>
  </p:notesTextViewPr>
  <p:sorterViewPr>
    <p:cViewPr>
      <p:scale>
        <a:sx n="66" d="100"/>
        <a:sy n="66" d="100"/>
      </p:scale>
      <p:origin x="0" y="21096"/>
    </p:cViewPr>
  </p:sorterViewPr>
  <p:notesViewPr>
    <p:cSldViewPr snapToGrid="0" showGuides="1">
      <p:cViewPr varScale="1">
        <p:scale>
          <a:sx n="133" d="100"/>
          <a:sy n="133" d="100"/>
        </p:scale>
        <p:origin x="3792" y="20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13" Type="http://schemas.openxmlformats.org/officeDocument/2006/relationships/tableStyles" Target="tableStyles.xml"/><Relationship Id="rId3" Type="http://schemas.openxmlformats.org/officeDocument/2006/relationships/slideMaster" Target="slideMasters/slideMaster2.xml"/><Relationship Id="rId7" Type="http://schemas.openxmlformats.org/officeDocument/2006/relationships/handoutMaster" Target="handoutMasters/handoutMaster1.xml"/><Relationship Id="rId12" Type="http://schemas.openxmlformats.org/officeDocument/2006/relationships/theme" Target="theme/theme1.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3.xml"/><Relationship Id="rId9"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l">
              <a:defRPr sz="1100" b="1" i="0" u="none" strike="noStrike" kern="1200" spc="0" baseline="0">
                <a:solidFill>
                  <a:schemeClr val="accent6"/>
                </a:solidFill>
                <a:latin typeface="+mn-lt"/>
                <a:ea typeface="+mn-ea"/>
                <a:cs typeface="+mn-cs"/>
              </a:defRPr>
            </a:pPr>
            <a:r>
              <a:rPr lang="en-GB" sz="1100" b="1" dirty="0">
                <a:solidFill>
                  <a:schemeClr val="accent6"/>
                </a:solidFill>
              </a:rPr>
              <a:t>% agree</a:t>
            </a:r>
          </a:p>
        </c:rich>
      </c:tx>
      <c:layout>
        <c:manualLayout>
          <c:xMode val="edge"/>
          <c:yMode val="edge"/>
          <c:x val="6.708492511905112E-3"/>
          <c:y val="1.4074785133258846E-2"/>
        </c:manualLayout>
      </c:layout>
      <c:overlay val="0"/>
      <c:spPr>
        <a:noFill/>
        <a:ln>
          <a:noFill/>
        </a:ln>
        <a:effectLst/>
      </c:spPr>
      <c:txPr>
        <a:bodyPr rot="0" spcFirstLastPara="1" vertOverflow="ellipsis" vert="horz" wrap="square" anchor="ctr" anchorCtr="1"/>
        <a:lstStyle/>
        <a:p>
          <a:pPr algn="l">
            <a:defRPr sz="1100" b="1" i="0" u="none" strike="noStrike" kern="1200" spc="0" baseline="0">
              <a:solidFill>
                <a:schemeClr val="accent6"/>
              </a:solidFill>
              <a:latin typeface="+mn-lt"/>
              <a:ea typeface="+mn-ea"/>
              <a:cs typeface="+mn-cs"/>
            </a:defRPr>
          </a:pPr>
          <a:endParaRPr lang="en-US"/>
        </a:p>
      </c:txPr>
    </c:title>
    <c:autoTitleDeleted val="0"/>
    <c:plotArea>
      <c:layout>
        <c:manualLayout>
          <c:layoutTarget val="inner"/>
          <c:xMode val="edge"/>
          <c:yMode val="edge"/>
          <c:x val="2.0896459613216553E-2"/>
          <c:y val="9.0917844463795305E-2"/>
          <c:w val="0.95820708077356687"/>
          <c:h val="0.54833545448456011"/>
        </c:manualLayout>
      </c:layout>
      <c:barChart>
        <c:barDir val="col"/>
        <c:grouping val="clustered"/>
        <c:varyColors val="0"/>
        <c:ser>
          <c:idx val="0"/>
          <c:order val="0"/>
          <c:tx>
            <c:strRef>
              <c:f>Sheet1!$B$1</c:f>
              <c:strCache>
                <c:ptCount val="1"/>
                <c:pt idx="0">
                  <c:v>Control</c:v>
                </c:pt>
              </c:strCache>
            </c:strRef>
          </c:tx>
          <c:spPr>
            <a:solidFill>
              <a:schemeClr val="accent5">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accent6"/>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Beavertown is a creative brand</c:v>
                </c:pt>
                <c:pt idx="1">
                  <c:v>Beavertown is a high-quality brand</c:v>
                </c:pt>
                <c:pt idx="2">
                  <c:v> Beavertown is good to be seen with</c:v>
                </c:pt>
                <c:pt idx="3">
                  <c:v>Beavertown is a brand that does things differently</c:v>
                </c:pt>
              </c:strCache>
            </c:strRef>
          </c:cat>
          <c:val>
            <c:numRef>
              <c:f>Sheet1!$B$2:$B$5</c:f>
              <c:numCache>
                <c:formatCode>0%</c:formatCode>
                <c:ptCount val="4"/>
                <c:pt idx="0">
                  <c:v>0.22</c:v>
                </c:pt>
                <c:pt idx="1">
                  <c:v>0.16</c:v>
                </c:pt>
                <c:pt idx="2">
                  <c:v>0.2</c:v>
                </c:pt>
                <c:pt idx="3">
                  <c:v>0.2</c:v>
                </c:pt>
              </c:numCache>
            </c:numRef>
          </c:val>
          <c:extLst>
            <c:ext xmlns:c16="http://schemas.microsoft.com/office/drawing/2014/chart" uri="{C3380CC4-5D6E-409C-BE32-E72D297353CC}">
              <c16:uniqueId val="{00000000-B67E-438F-84C7-1775E4D0F9A2}"/>
            </c:ext>
          </c:extLst>
        </c:ser>
        <c:ser>
          <c:idx val="1"/>
          <c:order val="1"/>
          <c:tx>
            <c:strRef>
              <c:f>Sheet1!$C$1</c:f>
              <c:strCache>
                <c:ptCount val="1"/>
                <c:pt idx="0">
                  <c:v>Test </c:v>
                </c:pt>
              </c:strCache>
            </c:strRef>
          </c:tx>
          <c:spPr>
            <a:solidFill>
              <a:schemeClr val="bg2"/>
            </a:solidFill>
            <a:ln>
              <a:noFill/>
            </a:ln>
            <a:effectLst/>
          </c:spPr>
          <c:invertIfNegative val="0"/>
          <c:dLbls>
            <c:dLbl>
              <c:idx val="0"/>
              <c:tx>
                <c:rich>
                  <a:bodyPr/>
                  <a:lstStyle/>
                  <a:p>
                    <a:fld id="{07361166-9CDB-46FE-8532-53324F700095}" type="VALUE">
                      <a:rPr lang="en-US">
                        <a:solidFill>
                          <a:schemeClr val="bg2"/>
                        </a:solidFill>
                      </a:rPr>
                      <a:pPr/>
                      <a:t>[VALUE]</a:t>
                    </a:fld>
                    <a:endParaRPr lang="en-GB"/>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B67E-438F-84C7-1775E4D0F9A2}"/>
                </c:ext>
              </c:extLst>
            </c:dLbl>
            <c:dLbl>
              <c:idx val="1"/>
              <c:tx>
                <c:rich>
                  <a:bodyPr/>
                  <a:lstStyle/>
                  <a:p>
                    <a:fld id="{63A6DCC2-E5A3-46E5-8296-523E19058B88}" type="VALUE">
                      <a:rPr lang="en-US">
                        <a:solidFill>
                          <a:schemeClr val="bg2"/>
                        </a:solidFill>
                      </a:rPr>
                      <a:pPr/>
                      <a:t>[VALUE]</a:t>
                    </a:fld>
                    <a:endParaRPr lang="en-GB"/>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4-B67E-438F-84C7-1775E4D0F9A2}"/>
                </c:ext>
              </c:extLst>
            </c:dLbl>
            <c:dLbl>
              <c:idx val="2"/>
              <c:tx>
                <c:rich>
                  <a:bodyPr/>
                  <a:lstStyle/>
                  <a:p>
                    <a:fld id="{5936DBAB-CCC4-4C2F-94BA-A1B5F8350293}" type="VALUE">
                      <a:rPr lang="en-US">
                        <a:solidFill>
                          <a:schemeClr val="bg2"/>
                        </a:solidFill>
                      </a:rPr>
                      <a:pPr/>
                      <a:t>[VALUE]</a:t>
                    </a:fld>
                    <a:endParaRPr lang="en-GB"/>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B67E-438F-84C7-1775E4D0F9A2}"/>
                </c:ext>
              </c:extLst>
            </c:dLbl>
            <c:dLbl>
              <c:idx val="3"/>
              <c:tx>
                <c:rich>
                  <a:bodyPr/>
                  <a:lstStyle/>
                  <a:p>
                    <a:fld id="{1334B26A-013E-448D-BFE1-CA501473F1ED}" type="VALUE">
                      <a:rPr lang="en-US">
                        <a:solidFill>
                          <a:schemeClr val="bg2"/>
                        </a:solidFill>
                      </a:rPr>
                      <a:pPr/>
                      <a:t>[VALUE]</a:t>
                    </a:fld>
                    <a:endParaRPr lang="en-GB"/>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6-B67E-438F-84C7-1775E4D0F9A2}"/>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Beavertown is a creative brand</c:v>
                </c:pt>
                <c:pt idx="1">
                  <c:v>Beavertown is a high-quality brand</c:v>
                </c:pt>
                <c:pt idx="2">
                  <c:v> Beavertown is good to be seen with</c:v>
                </c:pt>
                <c:pt idx="3">
                  <c:v>Beavertown is a brand that does things differently</c:v>
                </c:pt>
              </c:strCache>
            </c:strRef>
          </c:cat>
          <c:val>
            <c:numRef>
              <c:f>Sheet1!$C$2:$C$5</c:f>
              <c:numCache>
                <c:formatCode>0%</c:formatCode>
                <c:ptCount val="4"/>
                <c:pt idx="0">
                  <c:v>0.32</c:v>
                </c:pt>
                <c:pt idx="1">
                  <c:v>0.34</c:v>
                </c:pt>
                <c:pt idx="2">
                  <c:v>0.27</c:v>
                </c:pt>
                <c:pt idx="3">
                  <c:v>0.3</c:v>
                </c:pt>
              </c:numCache>
            </c:numRef>
          </c:val>
          <c:extLst>
            <c:ext xmlns:c16="http://schemas.microsoft.com/office/drawing/2014/chart" uri="{C3380CC4-5D6E-409C-BE32-E72D297353CC}">
              <c16:uniqueId val="{00000001-B67E-438F-84C7-1775E4D0F9A2}"/>
            </c:ext>
          </c:extLst>
        </c:ser>
        <c:dLbls>
          <c:showLegendKey val="0"/>
          <c:showVal val="0"/>
          <c:showCatName val="0"/>
          <c:showSerName val="0"/>
          <c:showPercent val="0"/>
          <c:showBubbleSize val="0"/>
        </c:dLbls>
        <c:gapWidth val="219"/>
        <c:overlap val="-27"/>
        <c:axId val="350743151"/>
        <c:axId val="1949589983"/>
      </c:barChart>
      <c:catAx>
        <c:axId val="350743151"/>
        <c:scaling>
          <c:orientation val="minMax"/>
        </c:scaling>
        <c:delete val="0"/>
        <c:axPos val="b"/>
        <c:numFmt formatCode="General" sourceLinked="1"/>
        <c:majorTickMark val="none"/>
        <c:minorTickMark val="none"/>
        <c:tickLblPos val="nextTo"/>
        <c:spPr>
          <a:noFill/>
          <a:ln w="9525" cap="flat" cmpd="sng" algn="ctr">
            <a:solidFill>
              <a:schemeClr val="accent6"/>
            </a:solidFill>
            <a:round/>
          </a:ln>
          <a:effectLst/>
        </c:spPr>
        <c:txPr>
          <a:bodyPr rot="-60000000" spcFirstLastPara="1" vertOverflow="ellipsis" vert="horz" wrap="square" anchor="ctr" anchorCtr="1"/>
          <a:lstStyle/>
          <a:p>
            <a:pPr>
              <a:defRPr sz="1000" b="0" i="0" u="none" strike="noStrike" kern="1200" baseline="0">
                <a:solidFill>
                  <a:schemeClr val="bg1">
                    <a:lumMod val="75000"/>
                    <a:lumOff val="25000"/>
                  </a:schemeClr>
                </a:solidFill>
                <a:latin typeface="+mn-lt"/>
                <a:ea typeface="+mn-ea"/>
                <a:cs typeface="+mn-cs"/>
              </a:defRPr>
            </a:pPr>
            <a:endParaRPr lang="en-US"/>
          </a:p>
        </c:txPr>
        <c:crossAx val="1949589983"/>
        <c:crosses val="autoZero"/>
        <c:auto val="1"/>
        <c:lblAlgn val="ctr"/>
        <c:lblOffset val="100"/>
        <c:noMultiLvlLbl val="0"/>
      </c:catAx>
      <c:valAx>
        <c:axId val="1949589983"/>
        <c:scaling>
          <c:orientation val="minMax"/>
          <c:max val="1"/>
        </c:scaling>
        <c:delete val="1"/>
        <c:axPos val="l"/>
        <c:numFmt formatCode="0%" sourceLinked="1"/>
        <c:majorTickMark val="none"/>
        <c:minorTickMark val="none"/>
        <c:tickLblPos val="nextTo"/>
        <c:crossAx val="350743151"/>
        <c:crosses val="autoZero"/>
        <c:crossBetween val="between"/>
      </c:valAx>
      <c:spPr>
        <a:noFill/>
        <a:ln w="25400">
          <a:noFill/>
        </a:ln>
        <a:effectLst/>
      </c:spPr>
    </c:plotArea>
    <c:legend>
      <c:legendPos val="b"/>
      <c:layout>
        <c:manualLayout>
          <c:xMode val="edge"/>
          <c:yMode val="edge"/>
          <c:x val="0.72382912888687989"/>
          <c:y val="8.1659438006564333E-2"/>
          <c:w val="0.24090671189197027"/>
          <c:h val="4.5124647737866175E-2"/>
        </c:manualLayout>
      </c:layout>
      <c:overlay val="0"/>
      <c:spPr>
        <a:noFill/>
        <a:ln>
          <a:noFill/>
        </a:ln>
        <a:effectLst/>
      </c:spPr>
      <c:txPr>
        <a:bodyPr rot="0" spcFirstLastPara="1" vertOverflow="ellipsis" vert="horz" wrap="square" anchor="ctr" anchorCtr="1"/>
        <a:lstStyle/>
        <a:p>
          <a:pPr>
            <a:defRPr sz="800" b="0" i="0" u="none" strike="noStrike" kern="1200" baseline="0">
              <a:solidFill>
                <a:schemeClr val="accent6"/>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accent6"/>
          </a:solidFill>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6.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7.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8.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9.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0.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F910782-FDC2-4F7C-A018-7A502E5089C7}" type="slidenum">
              <a:rPr lang="en-US" smtClean="0"/>
              <a:pPr/>
              <a:t>‹#›</a:t>
            </a:fld>
            <a:endParaRPr lang="en-US"/>
          </a:p>
        </p:txBody>
      </p:sp>
      <p:sp>
        <p:nvSpPr>
          <p:cNvPr id="6" name="Date Placeholder 5"/>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EA18645-DB65-E848-9EE2-8548BEAEB573}" type="datetimeFigureOut">
              <a:rPr lang="en-US" smtClean="0"/>
              <a:t>3/4/2024</a:t>
            </a:fld>
            <a:endParaRPr lang="en-US"/>
          </a:p>
        </p:txBody>
      </p:sp>
    </p:spTree>
    <p:extLst>
      <p:ext uri="{BB962C8B-B14F-4D97-AF65-F5344CB8AC3E}">
        <p14:creationId xmlns:p14="http://schemas.microsoft.com/office/powerpoint/2010/main" val="1944837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D0E036-A0EF-40EA-AC2B-818A5F8CFC1C}" type="datetimeFigureOut">
              <a:rPr lang="en-US" smtClean="0"/>
              <a:pPr/>
              <a:t>3/4/2024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936D52-512B-47DE-BC94-6C88A56CE986}" type="slidenum">
              <a:rPr lang="en-US" smtClean="0"/>
              <a:pPr/>
              <a:t>‹#›</a:t>
            </a:fld>
            <a:endParaRPr lang="en-US"/>
          </a:p>
        </p:txBody>
      </p:sp>
    </p:spTree>
    <p:extLst>
      <p:ext uri="{BB962C8B-B14F-4D97-AF65-F5344CB8AC3E}">
        <p14:creationId xmlns:p14="http://schemas.microsoft.com/office/powerpoint/2010/main" val="1340996986"/>
      </p:ext>
    </p:extLst>
  </p:cSld>
  <p:clrMap bg1="lt1" tx1="dk1" bg2="lt2" tx2="dk2" accent1="accent1" accent2="accent2" accent3="accent3" accent4="accent4" accent5="accent5" accent6="accent6" hlink="hlink" folHlink="folHlink"/>
  <p:notesStyle>
    <a:lvl1pPr marL="0" algn="l" defTabSz="961844" rtl="0" eaLnBrk="1" latinLnBrk="0" hangingPunct="1">
      <a:defRPr sz="1300" kern="1200">
        <a:solidFill>
          <a:schemeClr val="tx1"/>
        </a:solidFill>
        <a:latin typeface="+mn-lt"/>
        <a:ea typeface="+mn-ea"/>
        <a:cs typeface="+mn-cs"/>
      </a:defRPr>
    </a:lvl1pPr>
    <a:lvl2pPr marL="480923" algn="l" defTabSz="961844" rtl="0" eaLnBrk="1" latinLnBrk="0" hangingPunct="1">
      <a:defRPr sz="1300" kern="1200">
        <a:solidFill>
          <a:schemeClr val="tx1"/>
        </a:solidFill>
        <a:latin typeface="+mn-lt"/>
        <a:ea typeface="+mn-ea"/>
        <a:cs typeface="+mn-cs"/>
      </a:defRPr>
    </a:lvl2pPr>
    <a:lvl3pPr marL="961844" algn="l" defTabSz="961844" rtl="0" eaLnBrk="1" latinLnBrk="0" hangingPunct="1">
      <a:defRPr sz="1300" kern="1200">
        <a:solidFill>
          <a:schemeClr val="tx1"/>
        </a:solidFill>
        <a:latin typeface="+mn-lt"/>
        <a:ea typeface="+mn-ea"/>
        <a:cs typeface="+mn-cs"/>
      </a:defRPr>
    </a:lvl3pPr>
    <a:lvl4pPr marL="1442769" algn="l" defTabSz="961844" rtl="0" eaLnBrk="1" latinLnBrk="0" hangingPunct="1">
      <a:defRPr sz="1300" kern="1200">
        <a:solidFill>
          <a:schemeClr val="tx1"/>
        </a:solidFill>
        <a:latin typeface="+mn-lt"/>
        <a:ea typeface="+mn-ea"/>
        <a:cs typeface="+mn-cs"/>
      </a:defRPr>
    </a:lvl4pPr>
    <a:lvl5pPr marL="1923691" algn="l" defTabSz="961844" rtl="0" eaLnBrk="1" latinLnBrk="0" hangingPunct="1">
      <a:defRPr sz="1300" kern="1200">
        <a:solidFill>
          <a:schemeClr val="tx1"/>
        </a:solidFill>
        <a:latin typeface="+mn-lt"/>
        <a:ea typeface="+mn-ea"/>
        <a:cs typeface="+mn-cs"/>
      </a:defRPr>
    </a:lvl5pPr>
    <a:lvl6pPr marL="2404613" algn="l" defTabSz="961844" rtl="0" eaLnBrk="1" latinLnBrk="0" hangingPunct="1">
      <a:defRPr sz="1300" kern="1200">
        <a:solidFill>
          <a:schemeClr val="tx1"/>
        </a:solidFill>
        <a:latin typeface="+mn-lt"/>
        <a:ea typeface="+mn-ea"/>
        <a:cs typeface="+mn-cs"/>
      </a:defRPr>
    </a:lvl6pPr>
    <a:lvl7pPr marL="2885535" algn="l" defTabSz="961844" rtl="0" eaLnBrk="1" latinLnBrk="0" hangingPunct="1">
      <a:defRPr sz="1300" kern="1200">
        <a:solidFill>
          <a:schemeClr val="tx1"/>
        </a:solidFill>
        <a:latin typeface="+mn-lt"/>
        <a:ea typeface="+mn-ea"/>
        <a:cs typeface="+mn-cs"/>
      </a:defRPr>
    </a:lvl7pPr>
    <a:lvl8pPr marL="3366458" algn="l" defTabSz="961844" rtl="0" eaLnBrk="1" latinLnBrk="0" hangingPunct="1">
      <a:defRPr sz="1300" kern="1200">
        <a:solidFill>
          <a:schemeClr val="tx1"/>
        </a:solidFill>
        <a:latin typeface="+mn-lt"/>
        <a:ea typeface="+mn-ea"/>
        <a:cs typeface="+mn-cs"/>
      </a:defRPr>
    </a:lvl8pPr>
    <a:lvl9pPr marL="3847378" algn="l" defTabSz="961844"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61844" rtl="0" eaLnBrk="1" fontAlgn="auto" latinLnBrk="0" hangingPunct="1">
              <a:lnSpc>
                <a:spcPct val="100000"/>
              </a:lnSpc>
              <a:spcBef>
                <a:spcPts val="0"/>
              </a:spcBef>
              <a:spcAft>
                <a:spcPts val="0"/>
              </a:spcAft>
              <a:buClrTx/>
              <a:buSzTx/>
              <a:buFontTx/>
              <a:buNone/>
              <a:tabLst/>
              <a:defRPr/>
            </a:pPr>
            <a:fld id="{9C936D52-512B-47DE-BC94-6C88A56CE986}"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61844"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36059366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xml"/><Relationship Id="rId1" Type="http://schemas.openxmlformats.org/officeDocument/2006/relationships/vmlDrawing" Target="../drawings/vmlDrawing2.vml"/><Relationship Id="rId5" Type="http://schemas.openxmlformats.org/officeDocument/2006/relationships/image" Target="../media/image1.emf"/><Relationship Id="rId4" Type="http://schemas.openxmlformats.org/officeDocument/2006/relationships/oleObject" Target="../embeddings/oleObject2.bin"/></Relationships>
</file>

<file path=ppt/slideLayouts/_rels/slideLayout10.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2.xml"/><Relationship Id="rId1" Type="http://schemas.openxmlformats.org/officeDocument/2006/relationships/vmlDrawing" Target="../drawings/vmlDrawing11.vml"/><Relationship Id="rId5" Type="http://schemas.openxmlformats.org/officeDocument/2006/relationships/image" Target="../media/image1.emf"/><Relationship Id="rId4" Type="http://schemas.openxmlformats.org/officeDocument/2006/relationships/oleObject" Target="../embeddings/oleObject11.bin"/></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3.xml"/><Relationship Id="rId1" Type="http://schemas.openxmlformats.org/officeDocument/2006/relationships/vmlDrawing" Target="../drawings/vmlDrawing12.vml"/><Relationship Id="rId5" Type="http://schemas.openxmlformats.org/officeDocument/2006/relationships/image" Target="../media/image1.emf"/><Relationship Id="rId4" Type="http://schemas.openxmlformats.org/officeDocument/2006/relationships/oleObject" Target="../embeddings/oleObject12.bin"/></Relationships>
</file>

<file path=ppt/slideLayouts/_rels/slideLayout13.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15.xml"/><Relationship Id="rId1" Type="http://schemas.openxmlformats.org/officeDocument/2006/relationships/vmlDrawing" Target="../drawings/vmlDrawing14.vml"/><Relationship Id="rId5" Type="http://schemas.openxmlformats.org/officeDocument/2006/relationships/image" Target="../media/image1.emf"/><Relationship Id="rId4" Type="http://schemas.openxmlformats.org/officeDocument/2006/relationships/oleObject" Target="../embeddings/oleObject14.bin"/></Relationships>
</file>

<file path=ppt/slideLayouts/_rels/slideLayout14.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16.xml"/><Relationship Id="rId1" Type="http://schemas.openxmlformats.org/officeDocument/2006/relationships/vmlDrawing" Target="../drawings/vmlDrawing15.vml"/><Relationship Id="rId5" Type="http://schemas.openxmlformats.org/officeDocument/2006/relationships/image" Target="../media/image1.emf"/><Relationship Id="rId4" Type="http://schemas.openxmlformats.org/officeDocument/2006/relationships/oleObject" Target="../embeddings/oleObject15.bin"/></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17.xml"/><Relationship Id="rId1" Type="http://schemas.openxmlformats.org/officeDocument/2006/relationships/vmlDrawing" Target="../drawings/vmlDrawing16.vml"/><Relationship Id="rId5" Type="http://schemas.openxmlformats.org/officeDocument/2006/relationships/image" Target="../media/image1.emf"/><Relationship Id="rId4" Type="http://schemas.openxmlformats.org/officeDocument/2006/relationships/oleObject" Target="../embeddings/oleObject16.bin"/></Relationships>
</file>

<file path=ppt/slideLayouts/_rels/slideLayout18.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18.xml"/><Relationship Id="rId1" Type="http://schemas.openxmlformats.org/officeDocument/2006/relationships/vmlDrawing" Target="../drawings/vmlDrawing17.vml"/><Relationship Id="rId5" Type="http://schemas.openxmlformats.org/officeDocument/2006/relationships/image" Target="../media/image1.emf"/><Relationship Id="rId4" Type="http://schemas.openxmlformats.org/officeDocument/2006/relationships/oleObject" Target="../embeddings/oleObject17.bin"/></Relationships>
</file>

<file path=ppt/slideLayouts/_rels/slideLayout19.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19.xml"/><Relationship Id="rId1" Type="http://schemas.openxmlformats.org/officeDocument/2006/relationships/vmlDrawing" Target="../drawings/vmlDrawing18.vml"/><Relationship Id="rId5" Type="http://schemas.openxmlformats.org/officeDocument/2006/relationships/image" Target="../media/image1.emf"/><Relationship Id="rId4" Type="http://schemas.openxmlformats.org/officeDocument/2006/relationships/oleObject" Target="../embeddings/oleObject18.bin"/></Relationships>
</file>

<file path=ppt/slideLayouts/_rels/slideLayout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vmlDrawing" Target="../drawings/vmlDrawing3.vml"/><Relationship Id="rId5" Type="http://schemas.openxmlformats.org/officeDocument/2006/relationships/image" Target="../media/image1.emf"/><Relationship Id="rId4" Type="http://schemas.openxmlformats.org/officeDocument/2006/relationships/oleObject" Target="../embeddings/oleObject3.bin"/></Relationships>
</file>

<file path=ppt/slideLayouts/_rels/slideLayout20.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20.xml"/><Relationship Id="rId1" Type="http://schemas.openxmlformats.org/officeDocument/2006/relationships/vmlDrawing" Target="../drawings/vmlDrawing19.vml"/><Relationship Id="rId5" Type="http://schemas.openxmlformats.org/officeDocument/2006/relationships/image" Target="../media/image1.emf"/><Relationship Id="rId4" Type="http://schemas.openxmlformats.org/officeDocument/2006/relationships/oleObject" Target="../embeddings/oleObject19.bin"/></Relationships>
</file>

<file path=ppt/slideLayouts/_rels/slideLayout21.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21.xml"/><Relationship Id="rId1" Type="http://schemas.openxmlformats.org/officeDocument/2006/relationships/vmlDrawing" Target="../drawings/vmlDrawing20.vml"/><Relationship Id="rId5" Type="http://schemas.openxmlformats.org/officeDocument/2006/relationships/image" Target="../media/image1.emf"/><Relationship Id="rId4" Type="http://schemas.openxmlformats.org/officeDocument/2006/relationships/oleObject" Target="../embeddings/oleObject20.bin"/></Relationships>
</file>

<file path=ppt/slideLayouts/_rels/slideLayout22.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22.xml"/><Relationship Id="rId1" Type="http://schemas.openxmlformats.org/officeDocument/2006/relationships/vmlDrawing" Target="../drawings/vmlDrawing21.vml"/><Relationship Id="rId5" Type="http://schemas.openxmlformats.org/officeDocument/2006/relationships/image" Target="../media/image1.emf"/><Relationship Id="rId4" Type="http://schemas.openxmlformats.org/officeDocument/2006/relationships/oleObject" Target="../embeddings/oleObject21.bin"/></Relationships>
</file>

<file path=ppt/slideLayouts/_rels/slideLayout23.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23.xml"/><Relationship Id="rId1" Type="http://schemas.openxmlformats.org/officeDocument/2006/relationships/vmlDrawing" Target="../drawings/vmlDrawing22.vml"/><Relationship Id="rId5" Type="http://schemas.openxmlformats.org/officeDocument/2006/relationships/image" Target="../media/image1.emf"/><Relationship Id="rId4" Type="http://schemas.openxmlformats.org/officeDocument/2006/relationships/oleObject" Target="../embeddings/oleObject22.bin"/></Relationships>
</file>

<file path=ppt/slideLayouts/_rels/slideLayout24.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24.xml"/><Relationship Id="rId1" Type="http://schemas.openxmlformats.org/officeDocument/2006/relationships/vmlDrawing" Target="../drawings/vmlDrawing23.vml"/><Relationship Id="rId5" Type="http://schemas.openxmlformats.org/officeDocument/2006/relationships/image" Target="../media/image1.emf"/><Relationship Id="rId4" Type="http://schemas.openxmlformats.org/officeDocument/2006/relationships/oleObject" Target="../embeddings/oleObject23.bin"/></Relationships>
</file>

<file path=ppt/slideLayouts/_rels/slideLayout25.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25.xml"/><Relationship Id="rId1" Type="http://schemas.openxmlformats.org/officeDocument/2006/relationships/vmlDrawing" Target="../drawings/vmlDrawing24.vml"/><Relationship Id="rId5" Type="http://schemas.openxmlformats.org/officeDocument/2006/relationships/image" Target="../media/image1.emf"/><Relationship Id="rId4" Type="http://schemas.openxmlformats.org/officeDocument/2006/relationships/oleObject" Target="../embeddings/oleObject24.bin"/></Relationships>
</file>

<file path=ppt/slideLayouts/_rels/slideLayout26.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26.xml"/><Relationship Id="rId1" Type="http://schemas.openxmlformats.org/officeDocument/2006/relationships/vmlDrawing" Target="../drawings/vmlDrawing25.vml"/><Relationship Id="rId5" Type="http://schemas.openxmlformats.org/officeDocument/2006/relationships/image" Target="../media/image1.emf"/><Relationship Id="rId4" Type="http://schemas.openxmlformats.org/officeDocument/2006/relationships/oleObject" Target="../embeddings/oleObject25.bin"/></Relationships>
</file>

<file path=ppt/slideLayouts/_rels/slideLayout27.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27.xml"/><Relationship Id="rId1" Type="http://schemas.openxmlformats.org/officeDocument/2006/relationships/vmlDrawing" Target="../drawings/vmlDrawing26.vml"/><Relationship Id="rId5" Type="http://schemas.openxmlformats.org/officeDocument/2006/relationships/image" Target="../media/image1.emf"/><Relationship Id="rId4" Type="http://schemas.openxmlformats.org/officeDocument/2006/relationships/oleObject" Target="../embeddings/oleObject26.bin"/></Relationships>
</file>

<file path=ppt/slideLayouts/_rels/slideLayout28.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28.xml"/><Relationship Id="rId1" Type="http://schemas.openxmlformats.org/officeDocument/2006/relationships/vmlDrawing" Target="../drawings/vmlDrawing27.vml"/><Relationship Id="rId5" Type="http://schemas.openxmlformats.org/officeDocument/2006/relationships/image" Target="../media/image1.emf"/><Relationship Id="rId4" Type="http://schemas.openxmlformats.org/officeDocument/2006/relationships/oleObject" Target="../embeddings/oleObject27.bin"/></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5.xml"/><Relationship Id="rId1" Type="http://schemas.openxmlformats.org/officeDocument/2006/relationships/vmlDrawing" Target="../drawings/vmlDrawing4.vml"/><Relationship Id="rId5" Type="http://schemas.openxmlformats.org/officeDocument/2006/relationships/image" Target="../media/image1.emf"/><Relationship Id="rId4" Type="http://schemas.openxmlformats.org/officeDocument/2006/relationships/oleObject" Target="../embeddings/oleObject4.bin"/></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3" Type="http://schemas.openxmlformats.org/officeDocument/2006/relationships/slideMaster" Target="../slideMasters/slideMaster3.xml"/><Relationship Id="rId2" Type="http://schemas.openxmlformats.org/officeDocument/2006/relationships/tags" Target="../tags/tag30.xml"/><Relationship Id="rId1" Type="http://schemas.openxmlformats.org/officeDocument/2006/relationships/vmlDrawing" Target="../drawings/vmlDrawing29.vml"/><Relationship Id="rId5" Type="http://schemas.openxmlformats.org/officeDocument/2006/relationships/image" Target="../media/image1.emf"/><Relationship Id="rId4" Type="http://schemas.openxmlformats.org/officeDocument/2006/relationships/oleObject" Target="../embeddings/oleObject29.bin"/></Relationships>
</file>

<file path=ppt/slideLayouts/_rels/slideLayout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6.xml"/><Relationship Id="rId1" Type="http://schemas.openxmlformats.org/officeDocument/2006/relationships/vmlDrawing" Target="../drawings/vmlDrawing5.vml"/><Relationship Id="rId5" Type="http://schemas.openxmlformats.org/officeDocument/2006/relationships/image" Target="../media/image1.emf"/><Relationship Id="rId4" Type="http://schemas.openxmlformats.org/officeDocument/2006/relationships/oleObject" Target="../embeddings/oleObject5.bin"/></Relationships>
</file>

<file path=ppt/slideLayouts/_rels/slideLayout5.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7.xml"/><Relationship Id="rId1" Type="http://schemas.openxmlformats.org/officeDocument/2006/relationships/vmlDrawing" Target="../drawings/vmlDrawing6.vml"/><Relationship Id="rId5" Type="http://schemas.openxmlformats.org/officeDocument/2006/relationships/image" Target="../media/image1.emf"/><Relationship Id="rId4" Type="http://schemas.openxmlformats.org/officeDocument/2006/relationships/oleObject" Target="../embeddings/oleObject6.bin"/></Relationships>
</file>

<file path=ppt/slideLayouts/_rels/slideLayout6.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8.xml"/><Relationship Id="rId1" Type="http://schemas.openxmlformats.org/officeDocument/2006/relationships/vmlDrawing" Target="../drawings/vmlDrawing7.vml"/><Relationship Id="rId5" Type="http://schemas.openxmlformats.org/officeDocument/2006/relationships/image" Target="../media/image1.emf"/><Relationship Id="rId4" Type="http://schemas.openxmlformats.org/officeDocument/2006/relationships/oleObject" Target="../embeddings/oleObject7.bin"/></Relationships>
</file>

<file path=ppt/slideLayouts/_rels/slideLayout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9.xml"/><Relationship Id="rId1" Type="http://schemas.openxmlformats.org/officeDocument/2006/relationships/vmlDrawing" Target="../drawings/vmlDrawing8.vml"/><Relationship Id="rId5" Type="http://schemas.openxmlformats.org/officeDocument/2006/relationships/image" Target="../media/image1.emf"/><Relationship Id="rId4" Type="http://schemas.openxmlformats.org/officeDocument/2006/relationships/oleObject" Target="../embeddings/oleObject8.bin"/></Relationships>
</file>

<file path=ppt/slideLayouts/_rels/slideLayout8.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0.xml"/><Relationship Id="rId1" Type="http://schemas.openxmlformats.org/officeDocument/2006/relationships/vmlDrawing" Target="../drawings/vmlDrawing9.vml"/><Relationship Id="rId5" Type="http://schemas.openxmlformats.org/officeDocument/2006/relationships/image" Target="../media/image1.emf"/><Relationship Id="rId4" Type="http://schemas.openxmlformats.org/officeDocument/2006/relationships/oleObject" Target="../embeddings/oleObject9.bin"/></Relationships>
</file>

<file path=ppt/slideLayouts/_rels/slideLayout9.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1.xml"/><Relationship Id="rId1" Type="http://schemas.openxmlformats.org/officeDocument/2006/relationships/vmlDrawing" Target="../drawings/vmlDrawing10.vml"/><Relationship Id="rId5" Type="http://schemas.openxmlformats.org/officeDocument/2006/relationships/image" Target="../media/image1.emf"/><Relationship Id="rId4" Type="http://schemas.openxmlformats.org/officeDocument/2006/relationships/oleObject" Target="../embeddings/oleObject10.bin"/></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Section Aqua">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2"/>
            </p:custDataLst>
          </p:nvPr>
        </p:nvGraphicFramePr>
        <p:xfrm>
          <a:off x="2117" y="1589"/>
          <a:ext cx="2116" cy="1587"/>
        </p:xfrm>
        <a:graphic>
          <a:graphicData uri="http://schemas.openxmlformats.org/presentationml/2006/ole">
            <mc:AlternateContent xmlns:mc="http://schemas.openxmlformats.org/markup-compatibility/2006">
              <mc:Choice xmlns:v="urn:schemas-microsoft-com:vml" Requires="v">
                <p:oleObj spid="_x0000_s2050" name="think-cell Slide" r:id="rId4" imgW="6350000" imgH="6350000" progId="">
                  <p:embed/>
                </p:oleObj>
              </mc:Choice>
              <mc:Fallback>
                <p:oleObj name="think-cell Slide" r:id="rId4" imgW="6350000" imgH="6350000" progId="">
                  <p:embed/>
                  <p:pic>
                    <p:nvPicPr>
                      <p:cNvPr id="8" name="Object 7"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17" y="1589"/>
                        <a:ext cx="2116" cy="1587"/>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3" name="Subtitle 2"/>
          <p:cNvSpPr>
            <a:spLocks noGrp="1"/>
          </p:cNvSpPr>
          <p:nvPr>
            <p:ph type="subTitle" idx="1" hasCustomPrompt="1"/>
          </p:nvPr>
        </p:nvSpPr>
        <p:spPr bwMode="gray">
          <a:xfrm>
            <a:off x="368118" y="5864529"/>
            <a:ext cx="12305338" cy="455176"/>
          </a:xfrm>
          <a:prstGeom prst="rect">
            <a:avLst/>
          </a:prstGeom>
        </p:spPr>
        <p:txBody>
          <a:bodyPr lIns="36000" tIns="0" rIns="0" bIns="0"/>
          <a:lstStyle>
            <a:lvl1pPr marL="0" indent="0" algn="l">
              <a:lnSpc>
                <a:spcPct val="100000"/>
              </a:lnSpc>
              <a:buNone/>
              <a:defRPr sz="1400" b="1" i="0" baseline="0">
                <a:solidFill>
                  <a:srgbClr val="000000"/>
                </a:solidFill>
              </a:defRPr>
            </a:lvl1pPr>
            <a:lvl2pPr marL="480923" indent="0" algn="ctr">
              <a:buNone/>
              <a:defRPr sz="2100"/>
            </a:lvl2pPr>
            <a:lvl3pPr marL="961844" indent="0" algn="ctr">
              <a:buNone/>
              <a:defRPr sz="1900"/>
            </a:lvl3pPr>
            <a:lvl4pPr marL="1442769" indent="0" algn="ctr">
              <a:buNone/>
              <a:defRPr sz="1700"/>
            </a:lvl4pPr>
            <a:lvl5pPr marL="1923691" indent="0" algn="ctr">
              <a:buNone/>
              <a:defRPr sz="1700"/>
            </a:lvl5pPr>
            <a:lvl6pPr marL="2404613" indent="0" algn="ctr">
              <a:buNone/>
              <a:defRPr sz="1700"/>
            </a:lvl6pPr>
            <a:lvl7pPr marL="2885535" indent="0" algn="ctr">
              <a:buNone/>
              <a:defRPr sz="1700"/>
            </a:lvl7pPr>
            <a:lvl8pPr marL="3366458" indent="0" algn="ctr">
              <a:buNone/>
              <a:defRPr sz="1700"/>
            </a:lvl8pPr>
            <a:lvl9pPr marL="3847378" indent="0" algn="ctr">
              <a:buNone/>
              <a:defRPr sz="1700"/>
            </a:lvl9pPr>
          </a:lstStyle>
          <a:p>
            <a:r>
              <a:rPr lang="en-US" dirty="0"/>
              <a:t>Sub copy</a:t>
            </a:r>
          </a:p>
          <a:p>
            <a:r>
              <a:rPr lang="en-US" dirty="0"/>
              <a:t>Second line</a:t>
            </a:r>
          </a:p>
        </p:txBody>
      </p:sp>
      <p:sp>
        <p:nvSpPr>
          <p:cNvPr id="6" name="Rectangle 5"/>
          <p:cNvSpPr/>
          <p:nvPr userDrawn="1"/>
        </p:nvSpPr>
        <p:spPr bwMode="gray">
          <a:xfrm>
            <a:off x="1" y="2"/>
            <a:ext cx="13442950" cy="4560573"/>
          </a:xfrm>
          <a:prstGeom prst="rect">
            <a:avLst/>
          </a:prstGeom>
          <a:solidFill>
            <a:schemeClr val="tx1"/>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900" dirty="0">
              <a:solidFill>
                <a:schemeClr val="bg1"/>
              </a:solidFill>
            </a:endParaRPr>
          </a:p>
        </p:txBody>
      </p:sp>
      <p:sp>
        <p:nvSpPr>
          <p:cNvPr id="9" name="Title 1"/>
          <p:cNvSpPr>
            <a:spLocks noGrp="1"/>
          </p:cNvSpPr>
          <p:nvPr>
            <p:ph type="ctrTitle"/>
          </p:nvPr>
        </p:nvSpPr>
        <p:spPr bwMode="gray">
          <a:xfrm>
            <a:off x="368118" y="5050678"/>
            <a:ext cx="12331696" cy="709383"/>
          </a:xfrm>
        </p:spPr>
        <p:txBody>
          <a:bodyPr/>
          <a:lstStyle>
            <a:lvl1pPr>
              <a:defRPr sz="6600"/>
            </a:lvl1pPr>
          </a:lstStyle>
          <a:p>
            <a:r>
              <a:rPr lang="en-US"/>
              <a:t>Click to edit Master title style</a:t>
            </a:r>
            <a:endParaRPr lang="en-US" dirty="0"/>
          </a:p>
        </p:txBody>
      </p:sp>
      <p:sp>
        <p:nvSpPr>
          <p:cNvPr id="4" name="Text Placeholder 3"/>
          <p:cNvSpPr>
            <a:spLocks noGrp="1"/>
          </p:cNvSpPr>
          <p:nvPr>
            <p:ph type="body" sz="quarter" idx="10" hasCustomPrompt="1"/>
          </p:nvPr>
        </p:nvSpPr>
        <p:spPr>
          <a:xfrm>
            <a:off x="10182225" y="7190847"/>
            <a:ext cx="3116263" cy="243656"/>
          </a:xfrm>
          <a:prstGeom prst="rect">
            <a:avLst/>
          </a:prstGeom>
          <a:ln>
            <a:noFill/>
          </a:ln>
        </p:spPr>
        <p:txBody>
          <a:bodyPr lIns="0" tIns="0" rIns="0" bIns="0">
            <a:spAutoFit/>
          </a:bodyPr>
          <a:lstStyle>
            <a:lvl1pPr algn="r">
              <a:defRPr sz="800"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17749610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Section Dark Cool Grey">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2"/>
            </p:custDataLst>
          </p:nvPr>
        </p:nvGraphicFramePr>
        <p:xfrm>
          <a:off x="2117" y="1589"/>
          <a:ext cx="2116" cy="1587"/>
        </p:xfrm>
        <a:graphic>
          <a:graphicData uri="http://schemas.openxmlformats.org/presentationml/2006/ole">
            <mc:AlternateContent xmlns:mc="http://schemas.openxmlformats.org/markup-compatibility/2006">
              <mc:Choice xmlns:v="urn:schemas-microsoft-com:vml" Requires="v">
                <p:oleObj spid="_x0000_s11266" name="think-cell Slide" r:id="rId4" imgW="6350000" imgH="6350000" progId="">
                  <p:embed/>
                </p:oleObj>
              </mc:Choice>
              <mc:Fallback>
                <p:oleObj name="think-cell Slide" r:id="rId4" imgW="6350000" imgH="6350000" progId="">
                  <p:embed/>
                  <p:pic>
                    <p:nvPicPr>
                      <p:cNvPr id="8" name="Object 7"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17" y="1589"/>
                        <a:ext cx="2116" cy="1587"/>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6" name="Rectangle 5"/>
          <p:cNvSpPr/>
          <p:nvPr userDrawn="1"/>
        </p:nvSpPr>
        <p:spPr bwMode="gray">
          <a:xfrm>
            <a:off x="1" y="2"/>
            <a:ext cx="13442950" cy="4560573"/>
          </a:xfrm>
          <a:prstGeom prst="rect">
            <a:avLst/>
          </a:prstGeom>
          <a:solidFill>
            <a:schemeClr val="accent6"/>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900" dirty="0">
              <a:solidFill>
                <a:schemeClr val="bg1"/>
              </a:solidFill>
            </a:endParaRPr>
          </a:p>
        </p:txBody>
      </p:sp>
      <p:sp>
        <p:nvSpPr>
          <p:cNvPr id="9" name="Subtitle 2"/>
          <p:cNvSpPr>
            <a:spLocks noGrp="1"/>
          </p:cNvSpPr>
          <p:nvPr>
            <p:ph type="subTitle" idx="1" hasCustomPrompt="1"/>
          </p:nvPr>
        </p:nvSpPr>
        <p:spPr bwMode="gray">
          <a:xfrm>
            <a:off x="368118" y="5864529"/>
            <a:ext cx="12305338" cy="455176"/>
          </a:xfrm>
          <a:prstGeom prst="rect">
            <a:avLst/>
          </a:prstGeom>
        </p:spPr>
        <p:txBody>
          <a:bodyPr lIns="36000" tIns="0" rIns="0" bIns="0"/>
          <a:lstStyle>
            <a:lvl1pPr marL="0" indent="0" algn="l">
              <a:lnSpc>
                <a:spcPct val="100000"/>
              </a:lnSpc>
              <a:buNone/>
              <a:defRPr sz="1400" b="1" i="0" baseline="0">
                <a:solidFill>
                  <a:srgbClr val="000000"/>
                </a:solidFill>
              </a:defRPr>
            </a:lvl1pPr>
            <a:lvl2pPr marL="480923" indent="0" algn="ctr">
              <a:buNone/>
              <a:defRPr sz="2100"/>
            </a:lvl2pPr>
            <a:lvl3pPr marL="961844" indent="0" algn="ctr">
              <a:buNone/>
              <a:defRPr sz="1900"/>
            </a:lvl3pPr>
            <a:lvl4pPr marL="1442769" indent="0" algn="ctr">
              <a:buNone/>
              <a:defRPr sz="1700"/>
            </a:lvl4pPr>
            <a:lvl5pPr marL="1923691" indent="0" algn="ctr">
              <a:buNone/>
              <a:defRPr sz="1700"/>
            </a:lvl5pPr>
            <a:lvl6pPr marL="2404613" indent="0" algn="ctr">
              <a:buNone/>
              <a:defRPr sz="1700"/>
            </a:lvl6pPr>
            <a:lvl7pPr marL="2885535" indent="0" algn="ctr">
              <a:buNone/>
              <a:defRPr sz="1700"/>
            </a:lvl7pPr>
            <a:lvl8pPr marL="3366458" indent="0" algn="ctr">
              <a:buNone/>
              <a:defRPr sz="1700"/>
            </a:lvl8pPr>
            <a:lvl9pPr marL="3847378" indent="0" algn="ctr">
              <a:buNone/>
              <a:defRPr sz="1700"/>
            </a:lvl9pPr>
          </a:lstStyle>
          <a:p>
            <a:r>
              <a:rPr lang="en-US" dirty="0"/>
              <a:t>Sub copy</a:t>
            </a:r>
          </a:p>
          <a:p>
            <a:r>
              <a:rPr lang="en-US" dirty="0"/>
              <a:t>Second line</a:t>
            </a:r>
          </a:p>
        </p:txBody>
      </p:sp>
      <p:sp>
        <p:nvSpPr>
          <p:cNvPr id="10" name="Title 1"/>
          <p:cNvSpPr>
            <a:spLocks noGrp="1"/>
          </p:cNvSpPr>
          <p:nvPr>
            <p:ph type="ctrTitle"/>
          </p:nvPr>
        </p:nvSpPr>
        <p:spPr bwMode="gray">
          <a:xfrm>
            <a:off x="368118" y="5050678"/>
            <a:ext cx="12331696" cy="709383"/>
          </a:xfrm>
        </p:spPr>
        <p:txBody>
          <a:bodyPr/>
          <a:lstStyle>
            <a:lvl1pPr>
              <a:defRPr sz="6600"/>
            </a:lvl1pPr>
          </a:lstStyle>
          <a:p>
            <a:r>
              <a:rPr lang="en-US"/>
              <a:t>Click to edit Master title style</a:t>
            </a:r>
            <a:endParaRPr lang="en-US" dirty="0"/>
          </a:p>
        </p:txBody>
      </p:sp>
      <p:sp>
        <p:nvSpPr>
          <p:cNvPr id="7" name="Text Placeholder 3"/>
          <p:cNvSpPr>
            <a:spLocks noGrp="1"/>
          </p:cNvSpPr>
          <p:nvPr>
            <p:ph type="body" sz="quarter" idx="10" hasCustomPrompt="1"/>
          </p:nvPr>
        </p:nvSpPr>
        <p:spPr>
          <a:xfrm>
            <a:off x="10182225" y="7190847"/>
            <a:ext cx="3116263" cy="243656"/>
          </a:xfrm>
          <a:prstGeom prst="rect">
            <a:avLst/>
          </a:prstGeom>
          <a:ln>
            <a:noFill/>
          </a:ln>
        </p:spPr>
        <p:txBody>
          <a:bodyPr lIns="0" tIns="0" rIns="0" bIns="0">
            <a:spAutoFit/>
          </a:bodyPr>
          <a:lstStyle>
            <a:lvl1pPr algn="r">
              <a:defRPr sz="800"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8657051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Subtitle 2"/>
          <p:cNvSpPr>
            <a:spLocks noGrp="1"/>
          </p:cNvSpPr>
          <p:nvPr>
            <p:ph type="subTitle" idx="1" hasCustomPrompt="1"/>
          </p:nvPr>
        </p:nvSpPr>
        <p:spPr bwMode="gray">
          <a:xfrm>
            <a:off x="368118" y="5864529"/>
            <a:ext cx="12305338" cy="455176"/>
          </a:xfrm>
          <a:prstGeom prst="rect">
            <a:avLst/>
          </a:prstGeom>
        </p:spPr>
        <p:txBody>
          <a:bodyPr lIns="36000" tIns="0" rIns="0" bIns="0"/>
          <a:lstStyle>
            <a:lvl1pPr marL="0" indent="0" algn="l">
              <a:lnSpc>
                <a:spcPct val="100000"/>
              </a:lnSpc>
              <a:buNone/>
              <a:defRPr sz="1400" b="1" i="0" baseline="0">
                <a:solidFill>
                  <a:srgbClr val="000000"/>
                </a:solidFill>
              </a:defRPr>
            </a:lvl1pPr>
            <a:lvl2pPr marL="480923" indent="0" algn="ctr">
              <a:buNone/>
              <a:defRPr sz="2100"/>
            </a:lvl2pPr>
            <a:lvl3pPr marL="961844" indent="0" algn="ctr">
              <a:buNone/>
              <a:defRPr sz="1900"/>
            </a:lvl3pPr>
            <a:lvl4pPr marL="1442769" indent="0" algn="ctr">
              <a:buNone/>
              <a:defRPr sz="1700"/>
            </a:lvl4pPr>
            <a:lvl5pPr marL="1923691" indent="0" algn="ctr">
              <a:buNone/>
              <a:defRPr sz="1700"/>
            </a:lvl5pPr>
            <a:lvl6pPr marL="2404613" indent="0" algn="ctr">
              <a:buNone/>
              <a:defRPr sz="1700"/>
            </a:lvl6pPr>
            <a:lvl7pPr marL="2885535" indent="0" algn="ctr">
              <a:buNone/>
              <a:defRPr sz="1700"/>
            </a:lvl7pPr>
            <a:lvl8pPr marL="3366458" indent="0" algn="ctr">
              <a:buNone/>
              <a:defRPr sz="1700"/>
            </a:lvl8pPr>
            <a:lvl9pPr marL="3847378" indent="0" algn="ctr">
              <a:buNone/>
              <a:defRPr sz="1700"/>
            </a:lvl9pPr>
          </a:lstStyle>
          <a:p>
            <a:r>
              <a:rPr lang="en-US" dirty="0"/>
              <a:t>Sub copy</a:t>
            </a:r>
          </a:p>
          <a:p>
            <a:r>
              <a:rPr lang="en-US" dirty="0"/>
              <a:t>Second line</a:t>
            </a:r>
          </a:p>
        </p:txBody>
      </p:sp>
      <p:sp>
        <p:nvSpPr>
          <p:cNvPr id="5" name="Title 1"/>
          <p:cNvSpPr>
            <a:spLocks noGrp="1"/>
          </p:cNvSpPr>
          <p:nvPr>
            <p:ph type="ctrTitle"/>
          </p:nvPr>
        </p:nvSpPr>
        <p:spPr bwMode="gray">
          <a:xfrm>
            <a:off x="368118" y="5050678"/>
            <a:ext cx="12331696" cy="709383"/>
          </a:xfrm>
        </p:spPr>
        <p:txBody>
          <a:bodyPr/>
          <a:lstStyle>
            <a:lvl1pPr>
              <a:defRPr sz="6600"/>
            </a:lvl1pPr>
          </a:lstStyle>
          <a:p>
            <a:r>
              <a:rPr lang="en-US"/>
              <a:t>Click to edit Master title style</a:t>
            </a:r>
            <a:endParaRPr lang="en-US" dirty="0"/>
          </a:p>
        </p:txBody>
      </p:sp>
      <p:sp>
        <p:nvSpPr>
          <p:cNvPr id="7" name="Picture Placeholder 6"/>
          <p:cNvSpPr>
            <a:spLocks noGrp="1"/>
          </p:cNvSpPr>
          <p:nvPr>
            <p:ph type="pic" sz="quarter" idx="10"/>
          </p:nvPr>
        </p:nvSpPr>
        <p:spPr>
          <a:xfrm>
            <a:off x="0" y="0"/>
            <a:ext cx="13442950" cy="4560888"/>
          </a:xfrm>
          <a:prstGeom prst="rect">
            <a:avLst/>
          </a:prstGeom>
          <a:solidFill>
            <a:schemeClr val="accent5"/>
          </a:solidFill>
        </p:spPr>
        <p:txBody>
          <a:bodyPr anchor="t"/>
          <a:lstStyle>
            <a:lvl1pPr algn="ctr">
              <a:defRPr sz="1200" b="1" i="1" baseline="0">
                <a:solidFill>
                  <a:schemeClr val="bg1"/>
                </a:solidFill>
              </a:defRPr>
            </a:lvl1pPr>
          </a:lstStyle>
          <a:p>
            <a:r>
              <a:rPr lang="en-US"/>
              <a:t>Click icon to add picture</a:t>
            </a:r>
            <a:endParaRPr lang="en-US" dirty="0"/>
          </a:p>
        </p:txBody>
      </p:sp>
      <p:sp>
        <p:nvSpPr>
          <p:cNvPr id="6" name="Text Placeholder 3"/>
          <p:cNvSpPr>
            <a:spLocks noGrp="1"/>
          </p:cNvSpPr>
          <p:nvPr>
            <p:ph type="body" sz="quarter" idx="11" hasCustomPrompt="1"/>
          </p:nvPr>
        </p:nvSpPr>
        <p:spPr>
          <a:xfrm>
            <a:off x="10182225" y="7190847"/>
            <a:ext cx="3116263" cy="243656"/>
          </a:xfrm>
          <a:prstGeom prst="rect">
            <a:avLst/>
          </a:prstGeom>
          <a:ln>
            <a:noFill/>
          </a:ln>
        </p:spPr>
        <p:txBody>
          <a:bodyPr lIns="0" tIns="0" rIns="0" bIns="0">
            <a:spAutoFit/>
          </a:bodyPr>
          <a:lstStyle>
            <a:lvl1pPr algn="r">
              <a:defRPr sz="800"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12090847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Section Aqua">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2"/>
            </p:custDataLst>
          </p:nvPr>
        </p:nvGraphicFramePr>
        <p:xfrm>
          <a:off x="2117" y="1589"/>
          <a:ext cx="2116" cy="1587"/>
        </p:xfrm>
        <a:graphic>
          <a:graphicData uri="http://schemas.openxmlformats.org/presentationml/2006/ole">
            <mc:AlternateContent xmlns:mc="http://schemas.openxmlformats.org/markup-compatibility/2006">
              <mc:Choice xmlns:v="urn:schemas-microsoft-com:vml" Requires="v">
                <p:oleObj spid="_x0000_s12290" name="think-cell Slide" r:id="rId4" imgW="6350000" imgH="6350000" progId="">
                  <p:embed/>
                </p:oleObj>
              </mc:Choice>
              <mc:Fallback>
                <p:oleObj name="think-cell Slide" r:id="rId4" imgW="6350000" imgH="6350000" progId="">
                  <p:embed/>
                  <p:pic>
                    <p:nvPicPr>
                      <p:cNvPr id="8" name="Object 7"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17" y="1589"/>
                        <a:ext cx="2116" cy="1587"/>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3"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4" name="Title Placeholder 1"/>
          <p:cNvSpPr>
            <a:spLocks noGrp="1"/>
          </p:cNvSpPr>
          <p:nvPr>
            <p:ph type="title"/>
          </p:nvPr>
        </p:nvSpPr>
        <p:spPr bwMode="gray">
          <a:xfrm>
            <a:off x="270000" y="270000"/>
            <a:ext cx="12413343" cy="285585"/>
          </a:xfrm>
          <a:prstGeom prst="rect">
            <a:avLst/>
          </a:prstGeom>
          <a:ln>
            <a:noFill/>
          </a:ln>
        </p:spPr>
        <p:txBody>
          <a:bodyPr vert="horz" wrap="none" lIns="0" tIns="0" rIns="0" bIns="0" rtlCol="0" anchor="ctr">
            <a:noAutofit/>
          </a:bodyPr>
          <a:lstStyle/>
          <a:p>
            <a:r>
              <a:rPr lang="en-US" dirty="0"/>
              <a:t>HEADER CANNOT RUN OVER MORE THAN ONE LINE</a:t>
            </a:r>
          </a:p>
        </p:txBody>
      </p:sp>
      <p:sp>
        <p:nvSpPr>
          <p:cNvPr id="6"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4300074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One Content">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14338" name="think-cell Slide" r:id="rId4" imgW="6350000" imgH="6350000" progId="">
                  <p:embed/>
                </p:oleObj>
              </mc:Choice>
              <mc:Fallback>
                <p:oleObj name="think-cell Slide" r:id="rId4" imgW="6350000" imgH="6350000" progId="">
                  <p:embed/>
                  <p:pic>
                    <p:nvPicPr>
                      <p:cNvPr id="12" name="Object 11"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bwMode="gray">
          <a:xfrm>
            <a:off x="270000" y="270000"/>
            <a:ext cx="12413343" cy="297159"/>
          </a:xfrm>
        </p:spPr>
        <p:txBody>
          <a:bodyPr/>
          <a:lstStyle/>
          <a:p>
            <a:r>
              <a:rPr lang="en-US" dirty="0"/>
              <a:t>HEADER CANNOT RUN OVER MORE THAN ONE LINE</a:t>
            </a:r>
          </a:p>
        </p:txBody>
      </p:sp>
      <p:sp>
        <p:nvSpPr>
          <p:cNvPr id="9"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
        <p:nvSpPr>
          <p:cNvPr id="7" name="Text Placeholder 13"/>
          <p:cNvSpPr>
            <a:spLocks noGrp="1"/>
          </p:cNvSpPr>
          <p:nvPr>
            <p:ph type="body" sz="quarter" idx="16" hasCustomPrompt="1"/>
          </p:nvPr>
        </p:nvSpPr>
        <p:spPr bwMode="gray">
          <a:xfrm>
            <a:off x="270000" y="1371821"/>
            <a:ext cx="8259575" cy="214058"/>
          </a:xfrm>
        </p:spPr>
        <p:txBody>
          <a:bodyPr anchor="t" anchorCtr="0"/>
          <a:lstStyle>
            <a:lvl1pPr>
              <a:lnSpc>
                <a:spcPts val="1500"/>
              </a:lnSpc>
              <a:buNone/>
              <a:defRPr sz="1400" b="1" baseline="0">
                <a:solidFill>
                  <a:schemeClr val="bg1"/>
                </a:solidFill>
              </a:defRPr>
            </a:lvl1pPr>
          </a:lstStyle>
          <a:p>
            <a:pPr lvl="0"/>
            <a:r>
              <a:rPr lang="en-GB" dirty="0"/>
              <a:t>Section Title</a:t>
            </a:r>
          </a:p>
        </p:txBody>
      </p:sp>
      <p:sp>
        <p:nvSpPr>
          <p:cNvPr id="8" name="Text Placeholder 13"/>
          <p:cNvSpPr>
            <a:spLocks noGrp="1"/>
          </p:cNvSpPr>
          <p:nvPr>
            <p:ph type="body" sz="quarter" idx="17" hasCustomPrompt="1"/>
          </p:nvPr>
        </p:nvSpPr>
        <p:spPr bwMode="gray">
          <a:xfrm>
            <a:off x="270000" y="1644183"/>
            <a:ext cx="8259575" cy="248708"/>
          </a:xfrm>
        </p:spPr>
        <p:txBody>
          <a:bodyPr anchor="t" anchorCtr="0"/>
          <a:lstStyle>
            <a:lvl1pPr>
              <a:lnSpc>
                <a:spcPts val="1500"/>
              </a:lnSpc>
              <a:buNone/>
              <a:defRPr sz="1400" b="1" baseline="0">
                <a:solidFill>
                  <a:schemeClr val="accent6"/>
                </a:solidFill>
              </a:defRPr>
            </a:lvl1pPr>
          </a:lstStyle>
          <a:p>
            <a:pPr lvl="0"/>
            <a:r>
              <a:rPr lang="en-GB" dirty="0"/>
              <a:t>Secondary Information</a:t>
            </a:r>
          </a:p>
        </p:txBody>
      </p:sp>
      <p:sp>
        <p:nvSpPr>
          <p:cNvPr id="3" name="Content Placeholder 2"/>
          <p:cNvSpPr>
            <a:spLocks noGrp="1"/>
          </p:cNvSpPr>
          <p:nvPr>
            <p:ph idx="1" hasCustomPrompt="1"/>
          </p:nvPr>
        </p:nvSpPr>
        <p:spPr bwMode="gray">
          <a:xfrm>
            <a:off x="270000" y="2030283"/>
            <a:ext cx="8426275" cy="4210169"/>
          </a:xfrm>
        </p:spPr>
        <p:txBody>
          <a:bodyPr/>
          <a:lstStyle>
            <a:lvl1pPr>
              <a:lnSpc>
                <a:spcPts val="2000"/>
              </a:lnSpc>
              <a:defRPr sz="1800">
                <a:solidFill>
                  <a:schemeClr val="tx2"/>
                </a:solidFill>
              </a:defRPr>
            </a:lvl1pPr>
            <a:lvl2pPr>
              <a:lnSpc>
                <a:spcPts val="2000"/>
              </a:lnSpc>
              <a:defRPr sz="1800" b="0">
                <a:solidFill>
                  <a:schemeClr val="bg1"/>
                </a:solidFill>
              </a:defRPr>
            </a:lvl2pPr>
            <a:lvl3pPr>
              <a:lnSpc>
                <a:spcPts val="1500"/>
              </a:lnSpc>
              <a:defRPr/>
            </a:lvl3pPr>
            <a:lvl4pPr>
              <a:defRPr lang="en-US" sz="1400" b="0" kern="1200" dirty="0" smtClean="0">
                <a:solidFill>
                  <a:srgbClr val="000000"/>
                </a:solidFill>
                <a:latin typeface="+mn-lt"/>
                <a:ea typeface="+mn-ea"/>
                <a:cs typeface="+mn-cs"/>
              </a:defRPr>
            </a:lvl4pPr>
            <a:lvl5pPr>
              <a:defRPr baseline="0"/>
            </a:lvl5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11"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1502766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3_One Content">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15362" name="think-cell Slide" r:id="rId4" imgW="6350000" imgH="6350000" progId="">
                  <p:embed/>
                </p:oleObj>
              </mc:Choice>
              <mc:Fallback>
                <p:oleObj name="think-cell Slide" r:id="rId4" imgW="6350000" imgH="6350000" progId="">
                  <p:embed/>
                  <p:pic>
                    <p:nvPicPr>
                      <p:cNvPr id="12" name="Object 11"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bwMode="gray">
          <a:xfrm>
            <a:off x="270000" y="270000"/>
            <a:ext cx="12413343" cy="297159"/>
          </a:xfrm>
        </p:spPr>
        <p:txBody>
          <a:bodyPr/>
          <a:lstStyle/>
          <a:p>
            <a:r>
              <a:rPr lang="en-US" dirty="0"/>
              <a:t>HEADER CANNOT RUN OVER MORE THAN ONE LINE</a:t>
            </a:r>
          </a:p>
        </p:txBody>
      </p:sp>
      <p:sp>
        <p:nvSpPr>
          <p:cNvPr id="7" name="Text Placeholder 13"/>
          <p:cNvSpPr>
            <a:spLocks noGrp="1"/>
          </p:cNvSpPr>
          <p:nvPr>
            <p:ph type="body" sz="quarter" idx="16" hasCustomPrompt="1"/>
          </p:nvPr>
        </p:nvSpPr>
        <p:spPr bwMode="gray">
          <a:xfrm>
            <a:off x="270000" y="1371821"/>
            <a:ext cx="8426275" cy="207296"/>
          </a:xfrm>
        </p:spPr>
        <p:txBody>
          <a:bodyPr anchor="t" anchorCtr="0"/>
          <a:lstStyle>
            <a:lvl1pPr>
              <a:lnSpc>
                <a:spcPts val="1500"/>
              </a:lnSpc>
              <a:buNone/>
              <a:defRPr sz="1400" b="1" baseline="0">
                <a:solidFill>
                  <a:schemeClr val="bg1"/>
                </a:solidFill>
              </a:defRPr>
            </a:lvl1pPr>
          </a:lstStyle>
          <a:p>
            <a:pPr lvl="0"/>
            <a:r>
              <a:rPr lang="en-GB" dirty="0"/>
              <a:t>Section Title</a:t>
            </a:r>
          </a:p>
        </p:txBody>
      </p:sp>
      <p:sp>
        <p:nvSpPr>
          <p:cNvPr id="8" name="Text Placeholder 13"/>
          <p:cNvSpPr>
            <a:spLocks noGrp="1"/>
          </p:cNvSpPr>
          <p:nvPr>
            <p:ph type="body" sz="quarter" idx="17" hasCustomPrompt="1"/>
          </p:nvPr>
        </p:nvSpPr>
        <p:spPr bwMode="gray">
          <a:xfrm>
            <a:off x="270000" y="1658711"/>
            <a:ext cx="8426275" cy="248708"/>
          </a:xfrm>
        </p:spPr>
        <p:txBody>
          <a:bodyPr anchor="t" anchorCtr="0"/>
          <a:lstStyle>
            <a:lvl1pPr>
              <a:lnSpc>
                <a:spcPts val="1500"/>
              </a:lnSpc>
              <a:buNone/>
              <a:defRPr sz="1400" b="1" baseline="0">
                <a:solidFill>
                  <a:schemeClr val="accent6"/>
                </a:solidFill>
              </a:defRPr>
            </a:lvl1pPr>
          </a:lstStyle>
          <a:p>
            <a:pPr lvl="0"/>
            <a:r>
              <a:rPr lang="en-GB" dirty="0"/>
              <a:t>Secondary Information</a:t>
            </a:r>
          </a:p>
        </p:txBody>
      </p:sp>
      <p:sp>
        <p:nvSpPr>
          <p:cNvPr id="3" name="Content Placeholder 2"/>
          <p:cNvSpPr>
            <a:spLocks noGrp="1"/>
          </p:cNvSpPr>
          <p:nvPr>
            <p:ph idx="1" hasCustomPrompt="1"/>
          </p:nvPr>
        </p:nvSpPr>
        <p:spPr bwMode="gray">
          <a:xfrm>
            <a:off x="270000" y="1987013"/>
            <a:ext cx="8426275" cy="4210169"/>
          </a:xfrm>
        </p:spPr>
        <p:txBody>
          <a:bodyPr/>
          <a:lstStyle>
            <a:lvl1pPr>
              <a:lnSpc>
                <a:spcPts val="2000"/>
              </a:lnSpc>
              <a:defRPr sz="1800">
                <a:solidFill>
                  <a:schemeClr val="tx2"/>
                </a:solidFill>
              </a:defRPr>
            </a:lvl1pPr>
            <a:lvl2pPr>
              <a:lnSpc>
                <a:spcPts val="1600"/>
              </a:lnSpc>
              <a:defRPr sz="1400" b="0">
                <a:solidFill>
                  <a:schemeClr val="bg1"/>
                </a:solidFill>
              </a:defRPr>
            </a:lvl2pPr>
            <a:lvl3pPr>
              <a:lnSpc>
                <a:spcPts val="1500"/>
              </a:lnSpc>
              <a:defRPr/>
            </a:lvl3pPr>
            <a:lvl4pPr>
              <a:defRPr lang="en-US" sz="1400" b="0" kern="1200" dirty="0" smtClean="0">
                <a:solidFill>
                  <a:srgbClr val="000000"/>
                </a:solidFill>
                <a:latin typeface="+mn-lt"/>
                <a:ea typeface="+mn-ea"/>
                <a:cs typeface="+mn-cs"/>
              </a:defRPr>
            </a:lvl4pPr>
            <a:lvl5pPr>
              <a:defRPr baseline="0"/>
            </a:lvl5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10"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1"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41007558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6" name="Title 1"/>
          <p:cNvSpPr>
            <a:spLocks noGrp="1"/>
          </p:cNvSpPr>
          <p:nvPr>
            <p:ph type="title" hasCustomPrompt="1"/>
          </p:nvPr>
        </p:nvSpPr>
        <p:spPr bwMode="gray">
          <a:xfrm>
            <a:off x="270000" y="270000"/>
            <a:ext cx="12413343" cy="297159"/>
          </a:xfrm>
        </p:spPr>
        <p:txBody>
          <a:bodyPr/>
          <a:lstStyle/>
          <a:p>
            <a:r>
              <a:rPr lang="en-US" dirty="0"/>
              <a:t>HEADER CANNOT RUN OVER MORE THAN ONE LINE</a:t>
            </a:r>
          </a:p>
        </p:txBody>
      </p:sp>
      <p:sp>
        <p:nvSpPr>
          <p:cNvPr id="8" name="Text Placeholder 13"/>
          <p:cNvSpPr>
            <a:spLocks noGrp="1"/>
          </p:cNvSpPr>
          <p:nvPr>
            <p:ph type="body" sz="quarter" idx="16" hasCustomPrompt="1"/>
          </p:nvPr>
        </p:nvSpPr>
        <p:spPr bwMode="gray">
          <a:xfrm>
            <a:off x="270001" y="1371821"/>
            <a:ext cx="6664200" cy="207296"/>
          </a:xfrm>
        </p:spPr>
        <p:txBody>
          <a:bodyPr anchor="t" anchorCtr="0"/>
          <a:lstStyle>
            <a:lvl1pPr>
              <a:lnSpc>
                <a:spcPts val="1500"/>
              </a:lnSpc>
              <a:buNone/>
              <a:defRPr sz="1400" b="1" baseline="0">
                <a:solidFill>
                  <a:schemeClr val="bg1"/>
                </a:solidFill>
              </a:defRPr>
            </a:lvl1pPr>
          </a:lstStyle>
          <a:p>
            <a:pPr lvl="0"/>
            <a:r>
              <a:rPr lang="en-GB" dirty="0"/>
              <a:t>Section Title</a:t>
            </a:r>
          </a:p>
        </p:txBody>
      </p:sp>
      <p:sp>
        <p:nvSpPr>
          <p:cNvPr id="9" name="Text Placeholder 13"/>
          <p:cNvSpPr>
            <a:spLocks noGrp="1"/>
          </p:cNvSpPr>
          <p:nvPr>
            <p:ph type="body" sz="quarter" idx="17" hasCustomPrompt="1"/>
          </p:nvPr>
        </p:nvSpPr>
        <p:spPr bwMode="gray">
          <a:xfrm>
            <a:off x="270001" y="1658711"/>
            <a:ext cx="6664200" cy="248708"/>
          </a:xfrm>
        </p:spPr>
        <p:txBody>
          <a:bodyPr anchor="t" anchorCtr="0"/>
          <a:lstStyle>
            <a:lvl1pPr>
              <a:lnSpc>
                <a:spcPts val="1500"/>
              </a:lnSpc>
              <a:buNone/>
              <a:defRPr sz="1400" b="1" baseline="0">
                <a:solidFill>
                  <a:schemeClr val="accent6"/>
                </a:solidFill>
              </a:defRPr>
            </a:lvl1pPr>
          </a:lstStyle>
          <a:p>
            <a:pPr lvl="0"/>
            <a:r>
              <a:rPr lang="en-GB" dirty="0"/>
              <a:t>Secondary Information</a:t>
            </a:r>
          </a:p>
        </p:txBody>
      </p:sp>
      <p:sp>
        <p:nvSpPr>
          <p:cNvPr id="10" name="Content Placeholder 2"/>
          <p:cNvSpPr>
            <a:spLocks noGrp="1"/>
          </p:cNvSpPr>
          <p:nvPr>
            <p:ph idx="1" hasCustomPrompt="1"/>
          </p:nvPr>
        </p:nvSpPr>
        <p:spPr bwMode="gray">
          <a:xfrm>
            <a:off x="270001" y="1987013"/>
            <a:ext cx="6664200" cy="4210169"/>
          </a:xfrm>
        </p:spPr>
        <p:txBody>
          <a:bodyPr/>
          <a:lstStyle>
            <a:lvl1pPr>
              <a:lnSpc>
                <a:spcPts val="2000"/>
              </a:lnSpc>
              <a:defRPr sz="1800">
                <a:solidFill>
                  <a:schemeClr val="tx2"/>
                </a:solidFill>
              </a:defRPr>
            </a:lvl1pPr>
            <a:lvl2pPr>
              <a:lnSpc>
                <a:spcPts val="1600"/>
              </a:lnSpc>
              <a:defRPr sz="1400" b="0">
                <a:solidFill>
                  <a:schemeClr val="bg1"/>
                </a:solidFill>
              </a:defRPr>
            </a:lvl2pPr>
            <a:lvl3pPr>
              <a:lnSpc>
                <a:spcPts val="1500"/>
              </a:lnSpc>
              <a:defRPr/>
            </a:lvl3pPr>
            <a:lvl4pPr>
              <a:defRPr lang="en-US" sz="1400" b="0" kern="1200" dirty="0" smtClean="0">
                <a:solidFill>
                  <a:srgbClr val="000000"/>
                </a:solidFill>
                <a:latin typeface="+mn-lt"/>
                <a:ea typeface="+mn-ea"/>
                <a:cs typeface="+mn-cs"/>
              </a:defRPr>
            </a:lvl4pPr>
            <a:lvl5pPr>
              <a:defRPr baseline="0"/>
            </a:lvl5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11"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3" name="Picture Placeholder 12"/>
          <p:cNvSpPr>
            <a:spLocks noGrp="1"/>
          </p:cNvSpPr>
          <p:nvPr>
            <p:ph type="pic" sz="quarter" idx="18"/>
          </p:nvPr>
        </p:nvSpPr>
        <p:spPr>
          <a:xfrm>
            <a:off x="6934200" y="1371600"/>
            <a:ext cx="6121400" cy="5092700"/>
          </a:xfrm>
          <a:solidFill>
            <a:schemeClr val="accent5"/>
          </a:solidFill>
        </p:spPr>
        <p:txBody>
          <a:bodyPr anchor="ctr"/>
          <a:lstStyle>
            <a:lvl1pPr algn="ctr">
              <a:defRPr sz="1000" i="1">
                <a:solidFill>
                  <a:schemeClr val="bg1"/>
                </a:solidFill>
              </a:defRPr>
            </a:lvl1pPr>
          </a:lstStyle>
          <a:p>
            <a:endParaRPr lang="en-US"/>
          </a:p>
        </p:txBody>
      </p:sp>
      <p:sp>
        <p:nvSpPr>
          <p:cNvPr id="12"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12010899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10" name="Picture Placeholder 12"/>
          <p:cNvSpPr>
            <a:spLocks noGrp="1"/>
          </p:cNvSpPr>
          <p:nvPr>
            <p:ph type="pic" sz="quarter" idx="18"/>
          </p:nvPr>
        </p:nvSpPr>
        <p:spPr>
          <a:xfrm>
            <a:off x="6400800" y="698500"/>
            <a:ext cx="6350000" cy="5765800"/>
          </a:xfrm>
          <a:solidFill>
            <a:schemeClr val="accent5"/>
          </a:solidFill>
        </p:spPr>
        <p:txBody>
          <a:bodyPr anchor="ctr"/>
          <a:lstStyle>
            <a:lvl1pPr algn="ctr">
              <a:defRPr sz="1000" i="1">
                <a:solidFill>
                  <a:schemeClr val="bg1"/>
                </a:solidFill>
              </a:defRPr>
            </a:lvl1pPr>
          </a:lstStyle>
          <a:p>
            <a:endParaRPr lang="en-US"/>
          </a:p>
        </p:txBody>
      </p:sp>
      <p:sp>
        <p:nvSpPr>
          <p:cNvPr id="12" name="Text Placeholder 11"/>
          <p:cNvSpPr>
            <a:spLocks noGrp="1"/>
          </p:cNvSpPr>
          <p:nvPr>
            <p:ph type="body" sz="quarter" idx="19"/>
          </p:nvPr>
        </p:nvSpPr>
        <p:spPr>
          <a:xfrm>
            <a:off x="533400" y="1422400"/>
            <a:ext cx="5397500" cy="4445000"/>
          </a:xfrm>
        </p:spPr>
        <p:txBody>
          <a:bodyPr/>
          <a:lstStyle>
            <a:lvl1pPr algn="ctr">
              <a:defRPr sz="2500">
                <a:solidFill>
                  <a:schemeClr val="bg1"/>
                </a:solidFill>
                <a:latin typeface="Impact" charset="0"/>
                <a:ea typeface="Impact" charset="0"/>
                <a:cs typeface="Impact" charset="0"/>
              </a:defRPr>
            </a:lvl1pPr>
            <a:lvl2pPr algn="ctr">
              <a:defRPr sz="2500">
                <a:solidFill>
                  <a:schemeClr val="bg1"/>
                </a:solidFill>
                <a:latin typeface="Impact" charset="0"/>
                <a:ea typeface="Impact" charset="0"/>
                <a:cs typeface="Impact" charset="0"/>
              </a:defRPr>
            </a:lvl2pPr>
            <a:lvl3pPr algn="ctr">
              <a:defRPr sz="2500">
                <a:solidFill>
                  <a:schemeClr val="bg1"/>
                </a:solidFill>
                <a:latin typeface="Impact" charset="0"/>
                <a:ea typeface="Impact" charset="0"/>
                <a:cs typeface="Impact" charset="0"/>
              </a:defRPr>
            </a:lvl3pPr>
            <a:lvl4pPr algn="ctr">
              <a:defRPr sz="2500">
                <a:solidFill>
                  <a:schemeClr val="bg1"/>
                </a:solidFill>
                <a:latin typeface="Impact" charset="0"/>
                <a:ea typeface="Impact" charset="0"/>
                <a:cs typeface="Impact" charset="0"/>
              </a:defRPr>
            </a:lvl4pPr>
            <a:lvl5pPr algn="ctr">
              <a:defRPr sz="2500">
                <a:solidFill>
                  <a:schemeClr val="bg1"/>
                </a:solidFill>
                <a:latin typeface="Impact" charset="0"/>
                <a:ea typeface="Impact" charset="0"/>
                <a:cs typeface="Impact"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8837475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graphicFrame>
        <p:nvGraphicFramePr>
          <p:cNvPr id="15" name="Object 14"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16386" name="think-cell Slide" r:id="rId4" imgW="6350000" imgH="6350000" progId="">
                  <p:embed/>
                </p:oleObj>
              </mc:Choice>
              <mc:Fallback>
                <p:oleObj name="think-cell Slide" r:id="rId4" imgW="6350000" imgH="6350000" progId="">
                  <p:embed/>
                  <p:pic>
                    <p:nvPicPr>
                      <p:cNvPr id="15" name="Object 14"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bwMode="gray">
          <a:xfrm>
            <a:off x="270000" y="270000"/>
            <a:ext cx="12413343" cy="299633"/>
          </a:xfrm>
        </p:spPr>
        <p:txBody>
          <a:bodyPr/>
          <a:lstStyle/>
          <a:p>
            <a:r>
              <a:rPr lang="en-US" dirty="0"/>
              <a:t>HEADER CANNOT RUN OVER MORE THAN ONE LINE</a:t>
            </a:r>
          </a:p>
        </p:txBody>
      </p:sp>
      <p:sp>
        <p:nvSpPr>
          <p:cNvPr id="7" name="Text Placeholder 13"/>
          <p:cNvSpPr>
            <a:spLocks noGrp="1"/>
          </p:cNvSpPr>
          <p:nvPr>
            <p:ph type="body" sz="quarter" idx="16" hasCustomPrompt="1"/>
          </p:nvPr>
        </p:nvSpPr>
        <p:spPr bwMode="gray">
          <a:xfrm>
            <a:off x="270000" y="1372456"/>
            <a:ext cx="8259575" cy="214058"/>
          </a:xfr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8" name="Text Placeholder 13"/>
          <p:cNvSpPr>
            <a:spLocks noGrp="1"/>
          </p:cNvSpPr>
          <p:nvPr>
            <p:ph type="body" sz="quarter" idx="17" hasCustomPrompt="1"/>
          </p:nvPr>
        </p:nvSpPr>
        <p:spPr bwMode="gray">
          <a:xfrm>
            <a:off x="270000" y="1696037"/>
            <a:ext cx="8259575" cy="243663"/>
          </a:xfr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3" name="Content Placeholder 2"/>
          <p:cNvSpPr>
            <a:spLocks noGrp="1"/>
          </p:cNvSpPr>
          <p:nvPr>
            <p:ph idx="1" hasCustomPrompt="1"/>
          </p:nvPr>
        </p:nvSpPr>
        <p:spPr bwMode="gray">
          <a:xfrm>
            <a:off x="270000" y="2195325"/>
            <a:ext cx="5235067" cy="4218272"/>
          </a:xfr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lang="en-US" sz="1400" b="0" kern="1200" dirty="0" smtClean="0">
                <a:solidFill>
                  <a:srgbClr val="000000"/>
                </a:solidFill>
                <a:latin typeface="+mn-lt"/>
                <a:ea typeface="+mn-ea"/>
                <a:cs typeface="+mn-cs"/>
              </a:defRPr>
            </a:lvl4pPr>
            <a:lvl5pPr>
              <a:defRPr baseline="0"/>
            </a:lvl5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14" name="Content Placeholder 2"/>
          <p:cNvSpPr>
            <a:spLocks noGrp="1"/>
          </p:cNvSpPr>
          <p:nvPr>
            <p:ph idx="18" hasCustomPrompt="1"/>
          </p:nvPr>
        </p:nvSpPr>
        <p:spPr bwMode="gray">
          <a:xfrm>
            <a:off x="6691765" y="2195325"/>
            <a:ext cx="5232045" cy="4218272"/>
          </a:xfr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a:lvl4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10"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1"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39688729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_One Content Icons">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17410" name="think-cell Slide" r:id="rId4" imgW="6350000" imgH="6350000" progId="">
                  <p:embed/>
                </p:oleObj>
              </mc:Choice>
              <mc:Fallback>
                <p:oleObj name="think-cell Slide" r:id="rId4" imgW="6350000" imgH="6350000" progId="">
                  <p:embed/>
                  <p:pic>
                    <p:nvPicPr>
                      <p:cNvPr id="12" name="Object 11"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bwMode="gray">
          <a:xfrm>
            <a:off x="270000" y="270000"/>
            <a:ext cx="12413343" cy="308412"/>
          </a:xfrm>
        </p:spPr>
        <p:txBody>
          <a:bodyPr/>
          <a:lstStyle/>
          <a:p>
            <a:r>
              <a:rPr lang="en-US" dirty="0"/>
              <a:t>HEADER CANNOT RUN OVER MORE THAN ONE LINE</a:t>
            </a:r>
          </a:p>
        </p:txBody>
      </p:sp>
      <p:sp>
        <p:nvSpPr>
          <p:cNvPr id="7" name="Text Placeholder 13"/>
          <p:cNvSpPr>
            <a:spLocks noGrp="1"/>
          </p:cNvSpPr>
          <p:nvPr>
            <p:ph type="body" sz="quarter" idx="16" hasCustomPrompt="1"/>
          </p:nvPr>
        </p:nvSpPr>
        <p:spPr bwMode="gray">
          <a:xfrm>
            <a:off x="270000" y="1530121"/>
            <a:ext cx="8259575" cy="214058"/>
          </a:xfr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8" name="Text Placeholder 13"/>
          <p:cNvSpPr>
            <a:spLocks noGrp="1"/>
          </p:cNvSpPr>
          <p:nvPr>
            <p:ph type="body" sz="quarter" idx="17" hasCustomPrompt="1"/>
          </p:nvPr>
        </p:nvSpPr>
        <p:spPr bwMode="gray">
          <a:xfrm>
            <a:off x="270000" y="1820780"/>
            <a:ext cx="8259575" cy="248708"/>
          </a:xfr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3" name="Content Placeholder 2"/>
          <p:cNvSpPr>
            <a:spLocks noGrp="1"/>
          </p:cNvSpPr>
          <p:nvPr>
            <p:ph idx="1" hasCustomPrompt="1"/>
          </p:nvPr>
        </p:nvSpPr>
        <p:spPr bwMode="gray">
          <a:xfrm>
            <a:off x="270000" y="2338549"/>
            <a:ext cx="8429894" cy="3784532"/>
          </a:xfrm>
        </p:spPr>
        <p:txBody>
          <a:bodyPr/>
          <a:lstStyle>
            <a:lvl1pPr>
              <a:lnSpc>
                <a:spcPts val="2000"/>
              </a:lnSpc>
              <a:defRPr sz="1800">
                <a:solidFill>
                  <a:schemeClr val="tx2"/>
                </a:solidFill>
              </a:defRPr>
            </a:lvl1pPr>
            <a:lvl2pPr>
              <a:lnSpc>
                <a:spcPts val="1600"/>
              </a:lnSpc>
              <a:defRPr sz="1400" b="0">
                <a:solidFill>
                  <a:schemeClr val="bg1"/>
                </a:solidFill>
              </a:defRPr>
            </a:lvl2pPr>
            <a:lvl3pPr>
              <a:lnSpc>
                <a:spcPts val="1500"/>
              </a:lnSpc>
              <a:defRPr/>
            </a:lvl3pPr>
            <a:lvl4pPr>
              <a:lnSpc>
                <a:spcPts val="1600"/>
              </a:lnSpc>
              <a:defRPr lang="en-US" sz="1400" b="0" kern="1200" dirty="0" smtClean="0">
                <a:solidFill>
                  <a:srgbClr val="000000"/>
                </a:solidFill>
                <a:latin typeface="+mn-lt"/>
                <a:ea typeface="+mn-ea"/>
                <a:cs typeface="+mn-cs"/>
              </a:defRPr>
            </a:lvl4pPr>
            <a:lvl5pPr>
              <a:defRPr baseline="0"/>
            </a:lvl5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11"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0"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6353646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3_One Content Icons">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18434" name="think-cell Slide" r:id="rId4" imgW="6350000" imgH="6350000" progId="">
                  <p:embed/>
                </p:oleObj>
              </mc:Choice>
              <mc:Fallback>
                <p:oleObj name="think-cell Slide" r:id="rId4" imgW="6350000" imgH="6350000" progId="">
                  <p:embed/>
                  <p:pic>
                    <p:nvPicPr>
                      <p:cNvPr id="12" name="Object 11"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bwMode="gray">
          <a:xfrm>
            <a:off x="270000" y="270000"/>
            <a:ext cx="12413343" cy="269562"/>
          </a:xfrm>
        </p:spPr>
        <p:txBody>
          <a:bodyPr/>
          <a:lstStyle/>
          <a:p>
            <a:r>
              <a:rPr lang="en-US" dirty="0"/>
              <a:t>HEADER CANNOT RUN OVER MORE THAN ONE LINE</a:t>
            </a:r>
          </a:p>
        </p:txBody>
      </p:sp>
      <p:sp>
        <p:nvSpPr>
          <p:cNvPr id="7" name="Text Placeholder 13"/>
          <p:cNvSpPr>
            <a:spLocks noGrp="1"/>
          </p:cNvSpPr>
          <p:nvPr>
            <p:ph type="body" sz="quarter" idx="16" hasCustomPrompt="1"/>
          </p:nvPr>
        </p:nvSpPr>
        <p:spPr bwMode="gray">
          <a:xfrm>
            <a:off x="270000" y="1583106"/>
            <a:ext cx="8259575" cy="214058"/>
          </a:xfr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8" name="Text Placeholder 13"/>
          <p:cNvSpPr>
            <a:spLocks noGrp="1"/>
          </p:cNvSpPr>
          <p:nvPr>
            <p:ph type="body" sz="quarter" idx="17" hasCustomPrompt="1"/>
          </p:nvPr>
        </p:nvSpPr>
        <p:spPr bwMode="gray">
          <a:xfrm>
            <a:off x="270000" y="1870739"/>
            <a:ext cx="8259575" cy="248708"/>
          </a:xfr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3" name="Content Placeholder 2"/>
          <p:cNvSpPr>
            <a:spLocks noGrp="1"/>
          </p:cNvSpPr>
          <p:nvPr>
            <p:ph idx="1" hasCustomPrompt="1"/>
          </p:nvPr>
        </p:nvSpPr>
        <p:spPr bwMode="gray">
          <a:xfrm>
            <a:off x="270000" y="2404100"/>
            <a:ext cx="12423740" cy="3784532"/>
          </a:xfrm>
        </p:spPr>
        <p:txBody>
          <a:bodyPr/>
          <a:lstStyle>
            <a:lvl1pPr>
              <a:lnSpc>
                <a:spcPts val="2000"/>
              </a:lnSpc>
              <a:defRPr sz="1800">
                <a:solidFill>
                  <a:schemeClr val="tx2"/>
                </a:solidFill>
              </a:defRPr>
            </a:lvl1pPr>
            <a:lvl2pPr>
              <a:lnSpc>
                <a:spcPts val="2000"/>
              </a:lnSpc>
              <a:defRPr sz="1800" b="0">
                <a:solidFill>
                  <a:schemeClr val="bg1"/>
                </a:solidFill>
              </a:defRPr>
            </a:lvl2pPr>
            <a:lvl3pPr>
              <a:lnSpc>
                <a:spcPts val="1500"/>
              </a:lnSpc>
              <a:defRPr/>
            </a:lvl3pPr>
            <a:lvl4pPr>
              <a:lnSpc>
                <a:spcPts val="1600"/>
              </a:lnSpc>
              <a:defRPr lang="en-US" sz="1400" b="0" kern="1200" dirty="0" smtClean="0">
                <a:solidFill>
                  <a:srgbClr val="000000"/>
                </a:solidFill>
                <a:latin typeface="+mn-lt"/>
                <a:ea typeface="+mn-ea"/>
                <a:cs typeface="+mn-cs"/>
              </a:defRPr>
            </a:lvl4pPr>
            <a:lvl5pPr>
              <a:defRPr baseline="0"/>
            </a:lvl5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11"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0"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24278541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Section Dark Aqua">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2"/>
            </p:custDataLst>
          </p:nvPr>
        </p:nvGraphicFramePr>
        <p:xfrm>
          <a:off x="2117" y="1589"/>
          <a:ext cx="2116" cy="1587"/>
        </p:xfrm>
        <a:graphic>
          <a:graphicData uri="http://schemas.openxmlformats.org/presentationml/2006/ole">
            <mc:AlternateContent xmlns:mc="http://schemas.openxmlformats.org/markup-compatibility/2006">
              <mc:Choice xmlns:v="urn:schemas-microsoft-com:vml" Requires="v">
                <p:oleObj spid="_x0000_s3074" name="think-cell Slide" r:id="rId4" imgW="6350000" imgH="6350000" progId="">
                  <p:embed/>
                </p:oleObj>
              </mc:Choice>
              <mc:Fallback>
                <p:oleObj name="think-cell Slide" r:id="rId4" imgW="6350000" imgH="6350000" progId="">
                  <p:embed/>
                  <p:pic>
                    <p:nvPicPr>
                      <p:cNvPr id="8" name="Object 7"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17" y="1589"/>
                        <a:ext cx="2116" cy="1587"/>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6" name="Rectangle 5"/>
          <p:cNvSpPr/>
          <p:nvPr userDrawn="1"/>
        </p:nvSpPr>
        <p:spPr bwMode="gray">
          <a:xfrm>
            <a:off x="1" y="2"/>
            <a:ext cx="13442950" cy="4560573"/>
          </a:xfrm>
          <a:prstGeom prst="rect">
            <a:avLst/>
          </a:prstGeom>
          <a:solidFill>
            <a:schemeClr val="bg2"/>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900" dirty="0">
              <a:solidFill>
                <a:schemeClr val="bg1"/>
              </a:solidFill>
            </a:endParaRPr>
          </a:p>
        </p:txBody>
      </p:sp>
      <p:sp>
        <p:nvSpPr>
          <p:cNvPr id="9" name="Subtitle 2"/>
          <p:cNvSpPr>
            <a:spLocks noGrp="1"/>
          </p:cNvSpPr>
          <p:nvPr>
            <p:ph type="subTitle" idx="1" hasCustomPrompt="1"/>
          </p:nvPr>
        </p:nvSpPr>
        <p:spPr bwMode="gray">
          <a:xfrm>
            <a:off x="368118" y="5864529"/>
            <a:ext cx="12305338" cy="455176"/>
          </a:xfrm>
          <a:prstGeom prst="rect">
            <a:avLst/>
          </a:prstGeom>
        </p:spPr>
        <p:txBody>
          <a:bodyPr lIns="36000" tIns="0" rIns="0" bIns="0"/>
          <a:lstStyle>
            <a:lvl1pPr marL="0" indent="0" algn="l">
              <a:lnSpc>
                <a:spcPct val="100000"/>
              </a:lnSpc>
              <a:buNone/>
              <a:defRPr sz="1400" b="1" i="0" baseline="0">
                <a:solidFill>
                  <a:srgbClr val="000000"/>
                </a:solidFill>
              </a:defRPr>
            </a:lvl1pPr>
            <a:lvl2pPr marL="480923" indent="0" algn="ctr">
              <a:buNone/>
              <a:defRPr sz="2100"/>
            </a:lvl2pPr>
            <a:lvl3pPr marL="961844" indent="0" algn="ctr">
              <a:buNone/>
              <a:defRPr sz="1900"/>
            </a:lvl3pPr>
            <a:lvl4pPr marL="1442769" indent="0" algn="ctr">
              <a:buNone/>
              <a:defRPr sz="1700"/>
            </a:lvl4pPr>
            <a:lvl5pPr marL="1923691" indent="0" algn="ctr">
              <a:buNone/>
              <a:defRPr sz="1700"/>
            </a:lvl5pPr>
            <a:lvl6pPr marL="2404613" indent="0" algn="ctr">
              <a:buNone/>
              <a:defRPr sz="1700"/>
            </a:lvl6pPr>
            <a:lvl7pPr marL="2885535" indent="0" algn="ctr">
              <a:buNone/>
              <a:defRPr sz="1700"/>
            </a:lvl7pPr>
            <a:lvl8pPr marL="3366458" indent="0" algn="ctr">
              <a:buNone/>
              <a:defRPr sz="1700"/>
            </a:lvl8pPr>
            <a:lvl9pPr marL="3847378" indent="0" algn="ctr">
              <a:buNone/>
              <a:defRPr sz="1700"/>
            </a:lvl9pPr>
          </a:lstStyle>
          <a:p>
            <a:r>
              <a:rPr lang="en-US" dirty="0"/>
              <a:t>Sub copy</a:t>
            </a:r>
          </a:p>
          <a:p>
            <a:r>
              <a:rPr lang="en-US" dirty="0"/>
              <a:t>Second line</a:t>
            </a:r>
          </a:p>
        </p:txBody>
      </p:sp>
      <p:sp>
        <p:nvSpPr>
          <p:cNvPr id="10" name="Title 1"/>
          <p:cNvSpPr>
            <a:spLocks noGrp="1"/>
          </p:cNvSpPr>
          <p:nvPr>
            <p:ph type="ctrTitle"/>
          </p:nvPr>
        </p:nvSpPr>
        <p:spPr bwMode="gray">
          <a:xfrm>
            <a:off x="368118" y="5050678"/>
            <a:ext cx="12331696" cy="709383"/>
          </a:xfrm>
        </p:spPr>
        <p:txBody>
          <a:bodyPr/>
          <a:lstStyle>
            <a:lvl1pPr>
              <a:defRPr sz="6600"/>
            </a:lvl1pPr>
          </a:lstStyle>
          <a:p>
            <a:r>
              <a:rPr lang="en-US"/>
              <a:t>Click to edit Master title style</a:t>
            </a:r>
            <a:endParaRPr lang="en-US" dirty="0"/>
          </a:p>
        </p:txBody>
      </p:sp>
      <p:sp>
        <p:nvSpPr>
          <p:cNvPr id="7" name="Text Placeholder 3"/>
          <p:cNvSpPr>
            <a:spLocks noGrp="1"/>
          </p:cNvSpPr>
          <p:nvPr>
            <p:ph type="body" sz="quarter" idx="10" hasCustomPrompt="1"/>
          </p:nvPr>
        </p:nvSpPr>
        <p:spPr>
          <a:xfrm>
            <a:off x="10182225" y="7190847"/>
            <a:ext cx="3116263" cy="243656"/>
          </a:xfrm>
          <a:prstGeom prst="rect">
            <a:avLst/>
          </a:prstGeom>
          <a:ln>
            <a:noFill/>
          </a:ln>
        </p:spPr>
        <p:txBody>
          <a:bodyPr lIns="0" tIns="0" rIns="0" bIns="0">
            <a:spAutoFit/>
          </a:bodyPr>
          <a:lstStyle>
            <a:lvl1pPr algn="r">
              <a:defRPr sz="800"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2385259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Two Content Icons">
    <p:spTree>
      <p:nvGrpSpPr>
        <p:cNvPr id="1" name=""/>
        <p:cNvGrpSpPr/>
        <p:nvPr/>
      </p:nvGrpSpPr>
      <p:grpSpPr>
        <a:xfrm>
          <a:off x="0" y="0"/>
          <a:ext cx="0" cy="0"/>
          <a:chOff x="0" y="0"/>
          <a:chExt cx="0" cy="0"/>
        </a:xfrm>
      </p:grpSpPr>
      <p:graphicFrame>
        <p:nvGraphicFramePr>
          <p:cNvPr id="18" name="Object 17"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19458" name="think-cell Slide" r:id="rId4" imgW="6350000" imgH="6350000" progId="">
                  <p:embed/>
                </p:oleObj>
              </mc:Choice>
              <mc:Fallback>
                <p:oleObj name="think-cell Slide" r:id="rId4" imgW="6350000" imgH="6350000" progId="">
                  <p:embed/>
                  <p:pic>
                    <p:nvPicPr>
                      <p:cNvPr id="18" name="Object 17"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bwMode="gray">
          <a:xfrm>
            <a:off x="270000" y="270000"/>
            <a:ext cx="12413343" cy="270106"/>
          </a:xfrm>
        </p:spPr>
        <p:txBody>
          <a:bodyPr/>
          <a:lstStyle/>
          <a:p>
            <a:r>
              <a:rPr lang="en-US" dirty="0"/>
              <a:t>HEADER CANNOT RUN OVER MORE THAN ONE LINE</a:t>
            </a:r>
          </a:p>
        </p:txBody>
      </p:sp>
      <p:sp>
        <p:nvSpPr>
          <p:cNvPr id="3" name="Content Placeholder 2"/>
          <p:cNvSpPr>
            <a:spLocks noGrp="1"/>
          </p:cNvSpPr>
          <p:nvPr>
            <p:ph idx="1" hasCustomPrompt="1"/>
          </p:nvPr>
        </p:nvSpPr>
        <p:spPr bwMode="gray">
          <a:xfrm>
            <a:off x="270000" y="2461174"/>
            <a:ext cx="5962849" cy="3788814"/>
          </a:xfr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lang="en-US" sz="1400" b="0" kern="1200" dirty="0" smtClean="0">
                <a:solidFill>
                  <a:srgbClr val="000000"/>
                </a:solidFill>
                <a:latin typeface="+mn-lt"/>
                <a:ea typeface="+mn-ea"/>
                <a:cs typeface="+mn-cs"/>
              </a:defRPr>
            </a:lvl4pPr>
            <a:lvl5pPr>
              <a:defRPr baseline="0"/>
            </a:lvl5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7" name="Text Placeholder 13"/>
          <p:cNvSpPr>
            <a:spLocks noGrp="1"/>
          </p:cNvSpPr>
          <p:nvPr>
            <p:ph type="body" sz="quarter" idx="16" hasCustomPrompt="1"/>
          </p:nvPr>
        </p:nvSpPr>
        <p:spPr bwMode="gray">
          <a:xfrm>
            <a:off x="270000" y="1502942"/>
            <a:ext cx="8259575" cy="214058"/>
          </a:xfr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8" name="Text Placeholder 13"/>
          <p:cNvSpPr>
            <a:spLocks noGrp="1"/>
          </p:cNvSpPr>
          <p:nvPr>
            <p:ph type="body" sz="quarter" idx="17" hasCustomPrompt="1"/>
          </p:nvPr>
        </p:nvSpPr>
        <p:spPr bwMode="gray">
          <a:xfrm>
            <a:off x="270000" y="1761007"/>
            <a:ext cx="8259575" cy="248708"/>
          </a:xfr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14" name="Content Placeholder 2"/>
          <p:cNvSpPr>
            <a:spLocks noGrp="1"/>
          </p:cNvSpPr>
          <p:nvPr>
            <p:ph idx="18" hasCustomPrompt="1"/>
          </p:nvPr>
        </p:nvSpPr>
        <p:spPr bwMode="gray">
          <a:xfrm>
            <a:off x="6777272" y="2461174"/>
            <a:ext cx="5961600" cy="3781359"/>
          </a:xfr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a:lvl4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10"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1"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14863879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Three Content Icons">
    <p:spTree>
      <p:nvGrpSpPr>
        <p:cNvPr id="1" name=""/>
        <p:cNvGrpSpPr/>
        <p:nvPr/>
      </p:nvGrpSpPr>
      <p:grpSpPr>
        <a:xfrm>
          <a:off x="0" y="0"/>
          <a:ext cx="0" cy="0"/>
          <a:chOff x="0" y="0"/>
          <a:chExt cx="0" cy="0"/>
        </a:xfrm>
      </p:grpSpPr>
      <p:graphicFrame>
        <p:nvGraphicFramePr>
          <p:cNvPr id="22" name="Object 21"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20482" name="think-cell Slide" r:id="rId4" imgW="6350000" imgH="6350000" progId="">
                  <p:embed/>
                </p:oleObj>
              </mc:Choice>
              <mc:Fallback>
                <p:oleObj name="think-cell Slide" r:id="rId4" imgW="6350000" imgH="6350000" progId="">
                  <p:embed/>
                  <p:pic>
                    <p:nvPicPr>
                      <p:cNvPr id="22" name="Object 21"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bwMode="gray">
          <a:xfrm>
            <a:off x="270000" y="270000"/>
            <a:ext cx="12413343" cy="289206"/>
          </a:xfrm>
        </p:spPr>
        <p:txBody>
          <a:bodyPr/>
          <a:lstStyle/>
          <a:p>
            <a:r>
              <a:rPr lang="en-US" dirty="0"/>
              <a:t>HEADER CANNOT RUN OVER MORE THAN ONE LINE</a:t>
            </a:r>
          </a:p>
        </p:txBody>
      </p:sp>
      <p:sp>
        <p:nvSpPr>
          <p:cNvPr id="7" name="Text Placeholder 13"/>
          <p:cNvSpPr>
            <a:spLocks noGrp="1"/>
          </p:cNvSpPr>
          <p:nvPr>
            <p:ph type="body" sz="quarter" idx="16" hasCustomPrompt="1"/>
          </p:nvPr>
        </p:nvSpPr>
        <p:spPr bwMode="gray">
          <a:xfrm>
            <a:off x="270000" y="1491462"/>
            <a:ext cx="4036622" cy="214058"/>
          </a:xfr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8" name="Text Placeholder 13"/>
          <p:cNvSpPr>
            <a:spLocks noGrp="1"/>
          </p:cNvSpPr>
          <p:nvPr>
            <p:ph type="body" sz="quarter" idx="17" hasCustomPrompt="1"/>
          </p:nvPr>
        </p:nvSpPr>
        <p:spPr bwMode="gray">
          <a:xfrm>
            <a:off x="270000" y="1779577"/>
            <a:ext cx="4036622" cy="248708"/>
          </a:xfr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17" name="Text Placeholder 13"/>
          <p:cNvSpPr>
            <a:spLocks noGrp="1"/>
          </p:cNvSpPr>
          <p:nvPr>
            <p:ph type="body" sz="quarter" idx="20" hasCustomPrompt="1"/>
          </p:nvPr>
        </p:nvSpPr>
        <p:spPr bwMode="gray">
          <a:xfrm>
            <a:off x="4595114" y="1491462"/>
            <a:ext cx="4036622" cy="214058"/>
          </a:xfr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18" name="Text Placeholder 13"/>
          <p:cNvSpPr>
            <a:spLocks noGrp="1"/>
          </p:cNvSpPr>
          <p:nvPr>
            <p:ph type="body" sz="quarter" idx="21" hasCustomPrompt="1"/>
          </p:nvPr>
        </p:nvSpPr>
        <p:spPr bwMode="gray">
          <a:xfrm>
            <a:off x="4595114" y="1779577"/>
            <a:ext cx="4036622" cy="248708"/>
          </a:xfr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19" name="Text Placeholder 13"/>
          <p:cNvSpPr>
            <a:spLocks noGrp="1"/>
          </p:cNvSpPr>
          <p:nvPr>
            <p:ph type="body" sz="quarter" idx="22" hasCustomPrompt="1"/>
          </p:nvPr>
        </p:nvSpPr>
        <p:spPr bwMode="gray">
          <a:xfrm>
            <a:off x="8911033" y="1491462"/>
            <a:ext cx="4036622" cy="214058"/>
          </a:xfr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20" name="Text Placeholder 13"/>
          <p:cNvSpPr>
            <a:spLocks noGrp="1"/>
          </p:cNvSpPr>
          <p:nvPr>
            <p:ph type="body" sz="quarter" idx="23" hasCustomPrompt="1"/>
          </p:nvPr>
        </p:nvSpPr>
        <p:spPr bwMode="gray">
          <a:xfrm>
            <a:off x="8911033" y="1779577"/>
            <a:ext cx="4036622" cy="248708"/>
          </a:xfr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3" name="Content Placeholder 2"/>
          <p:cNvSpPr>
            <a:spLocks noGrp="1"/>
          </p:cNvSpPr>
          <p:nvPr>
            <p:ph idx="1" hasCustomPrompt="1"/>
          </p:nvPr>
        </p:nvSpPr>
        <p:spPr bwMode="gray">
          <a:xfrm>
            <a:off x="270000" y="2458635"/>
            <a:ext cx="4133323" cy="3543732"/>
          </a:xfr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a:lvl4pPr>
            <a:lvl5pPr>
              <a:defRPr baseline="0"/>
            </a:lvl5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14" name="Content Placeholder 2"/>
          <p:cNvSpPr>
            <a:spLocks noGrp="1"/>
          </p:cNvSpPr>
          <p:nvPr>
            <p:ph idx="18" hasCustomPrompt="1"/>
          </p:nvPr>
        </p:nvSpPr>
        <p:spPr bwMode="gray">
          <a:xfrm>
            <a:off x="4595114" y="2459740"/>
            <a:ext cx="4124127" cy="3543732"/>
          </a:xfr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16" name="Content Placeholder 2"/>
          <p:cNvSpPr>
            <a:spLocks noGrp="1"/>
          </p:cNvSpPr>
          <p:nvPr>
            <p:ph idx="19" hasCustomPrompt="1"/>
          </p:nvPr>
        </p:nvSpPr>
        <p:spPr bwMode="gray">
          <a:xfrm>
            <a:off x="8911033" y="2452723"/>
            <a:ext cx="4165676" cy="3543732"/>
          </a:xfr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15"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21"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4116050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Four Icons Vertical">
    <p:spTree>
      <p:nvGrpSpPr>
        <p:cNvPr id="1" name=""/>
        <p:cNvGrpSpPr/>
        <p:nvPr/>
      </p:nvGrpSpPr>
      <p:grpSpPr>
        <a:xfrm>
          <a:off x="0" y="0"/>
          <a:ext cx="0" cy="0"/>
          <a:chOff x="0" y="0"/>
          <a:chExt cx="0" cy="0"/>
        </a:xfrm>
      </p:grpSpPr>
      <p:graphicFrame>
        <p:nvGraphicFramePr>
          <p:cNvPr id="21" name="Object 20"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21506" name="think-cell Slide" r:id="rId4" imgW="6350000" imgH="6350000" progId="">
                  <p:embed/>
                </p:oleObj>
              </mc:Choice>
              <mc:Fallback>
                <p:oleObj name="think-cell Slide" r:id="rId4" imgW="6350000" imgH="6350000" progId="">
                  <p:embed/>
                  <p:pic>
                    <p:nvPicPr>
                      <p:cNvPr id="21" name="Object 20"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bwMode="gray">
          <a:xfrm>
            <a:off x="270000" y="270000"/>
            <a:ext cx="12413343" cy="276128"/>
          </a:xfrm>
        </p:spPr>
        <p:txBody>
          <a:bodyPr/>
          <a:lstStyle/>
          <a:p>
            <a:r>
              <a:rPr lang="en-US" dirty="0"/>
              <a:t>HEADER CANNOT RUN OVER MORE THAN ONE LINE</a:t>
            </a:r>
          </a:p>
        </p:txBody>
      </p:sp>
      <p:sp>
        <p:nvSpPr>
          <p:cNvPr id="7" name="Text Placeholder 13"/>
          <p:cNvSpPr>
            <a:spLocks noGrp="1"/>
          </p:cNvSpPr>
          <p:nvPr>
            <p:ph type="body" sz="quarter" idx="16" hasCustomPrompt="1"/>
          </p:nvPr>
        </p:nvSpPr>
        <p:spPr bwMode="gray">
          <a:xfrm>
            <a:off x="270000" y="1382530"/>
            <a:ext cx="8209109" cy="214058"/>
          </a:xfr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8" name="Text Placeholder 13"/>
          <p:cNvSpPr>
            <a:spLocks noGrp="1"/>
          </p:cNvSpPr>
          <p:nvPr>
            <p:ph type="body" sz="quarter" idx="17" hasCustomPrompt="1"/>
          </p:nvPr>
        </p:nvSpPr>
        <p:spPr bwMode="gray">
          <a:xfrm>
            <a:off x="270000" y="1662267"/>
            <a:ext cx="8209109" cy="248708"/>
          </a:xfr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16" name="Content Placeholder 2"/>
          <p:cNvSpPr>
            <a:spLocks noGrp="1"/>
          </p:cNvSpPr>
          <p:nvPr>
            <p:ph idx="19" hasCustomPrompt="1"/>
          </p:nvPr>
        </p:nvSpPr>
        <p:spPr bwMode="gray">
          <a:xfrm>
            <a:off x="6906802" y="2376189"/>
            <a:ext cx="4680000" cy="1800000"/>
          </a:xfrm>
        </p:spPr>
        <p:txBody>
          <a:bodyPr anchor="ct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a:lvl4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23" name="Content Placeholder 2"/>
          <p:cNvSpPr>
            <a:spLocks noGrp="1"/>
          </p:cNvSpPr>
          <p:nvPr>
            <p:ph idx="20" hasCustomPrompt="1"/>
          </p:nvPr>
        </p:nvSpPr>
        <p:spPr bwMode="gray">
          <a:xfrm>
            <a:off x="6906802" y="4442806"/>
            <a:ext cx="4680000" cy="1800000"/>
          </a:xfrm>
        </p:spPr>
        <p:txBody>
          <a:bodyPr anchor="ct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a:lvl4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25" name="Content Placeholder 2"/>
          <p:cNvSpPr>
            <a:spLocks noGrp="1"/>
          </p:cNvSpPr>
          <p:nvPr>
            <p:ph idx="21" hasCustomPrompt="1"/>
          </p:nvPr>
        </p:nvSpPr>
        <p:spPr bwMode="gray">
          <a:xfrm>
            <a:off x="1930706" y="2376189"/>
            <a:ext cx="4680000" cy="1800000"/>
          </a:xfrm>
        </p:spPr>
        <p:txBody>
          <a:bodyPr anchor="ct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a:lvl4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27" name="Content Placeholder 2"/>
          <p:cNvSpPr>
            <a:spLocks noGrp="1"/>
          </p:cNvSpPr>
          <p:nvPr>
            <p:ph idx="22" hasCustomPrompt="1"/>
          </p:nvPr>
        </p:nvSpPr>
        <p:spPr bwMode="gray">
          <a:xfrm>
            <a:off x="1930706" y="4442806"/>
            <a:ext cx="4680000" cy="1800000"/>
          </a:xfrm>
        </p:spPr>
        <p:txBody>
          <a:bodyPr anchor="ct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a:lvl4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12"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4"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29500266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Four Callouts Vertical">
    <p:spTree>
      <p:nvGrpSpPr>
        <p:cNvPr id="1" name=""/>
        <p:cNvGrpSpPr/>
        <p:nvPr/>
      </p:nvGrpSpPr>
      <p:grpSpPr>
        <a:xfrm>
          <a:off x="0" y="0"/>
          <a:ext cx="0" cy="0"/>
          <a:chOff x="0" y="0"/>
          <a:chExt cx="0" cy="0"/>
        </a:xfrm>
      </p:grpSpPr>
      <p:graphicFrame>
        <p:nvGraphicFramePr>
          <p:cNvPr id="17" name="Object 16"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22530" name="think-cell Slide" r:id="rId4" imgW="6350000" imgH="6350000" progId="">
                  <p:embed/>
                </p:oleObj>
              </mc:Choice>
              <mc:Fallback>
                <p:oleObj name="think-cell Slide" r:id="rId4" imgW="6350000" imgH="6350000" progId="">
                  <p:embed/>
                  <p:pic>
                    <p:nvPicPr>
                      <p:cNvPr id="17" name="Object 16"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16" name="Content Placeholder 2"/>
          <p:cNvSpPr>
            <a:spLocks noGrp="1"/>
          </p:cNvSpPr>
          <p:nvPr>
            <p:ph idx="19" hasCustomPrompt="1"/>
          </p:nvPr>
        </p:nvSpPr>
        <p:spPr bwMode="gray">
          <a:xfrm>
            <a:off x="6833834" y="2400907"/>
            <a:ext cx="4680000" cy="1800000"/>
          </a:xfr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23" name="Content Placeholder 2"/>
          <p:cNvSpPr>
            <a:spLocks noGrp="1"/>
          </p:cNvSpPr>
          <p:nvPr>
            <p:ph idx="20" hasCustomPrompt="1"/>
          </p:nvPr>
        </p:nvSpPr>
        <p:spPr bwMode="gray">
          <a:xfrm>
            <a:off x="6833834" y="4385788"/>
            <a:ext cx="4680000" cy="1800000"/>
          </a:xfr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25" name="Content Placeholder 2"/>
          <p:cNvSpPr>
            <a:spLocks noGrp="1"/>
          </p:cNvSpPr>
          <p:nvPr>
            <p:ph idx="21" hasCustomPrompt="1"/>
          </p:nvPr>
        </p:nvSpPr>
        <p:spPr bwMode="gray">
          <a:xfrm>
            <a:off x="1958299" y="2400907"/>
            <a:ext cx="4680000" cy="1800000"/>
          </a:xfr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a:lvl4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27" name="Content Placeholder 2"/>
          <p:cNvSpPr>
            <a:spLocks noGrp="1"/>
          </p:cNvSpPr>
          <p:nvPr>
            <p:ph idx="22" hasCustomPrompt="1"/>
          </p:nvPr>
        </p:nvSpPr>
        <p:spPr bwMode="gray">
          <a:xfrm>
            <a:off x="1958299" y="4385788"/>
            <a:ext cx="4680000" cy="1800000"/>
          </a:xfr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2" name="Title 1"/>
          <p:cNvSpPr>
            <a:spLocks noGrp="1"/>
          </p:cNvSpPr>
          <p:nvPr>
            <p:ph type="title" hasCustomPrompt="1"/>
          </p:nvPr>
        </p:nvSpPr>
        <p:spPr bwMode="gray">
          <a:xfrm>
            <a:off x="270000" y="268644"/>
            <a:ext cx="12413343" cy="315894"/>
          </a:xfrm>
        </p:spPr>
        <p:txBody>
          <a:bodyPr/>
          <a:lstStyle/>
          <a:p>
            <a:r>
              <a:rPr lang="en-US" dirty="0"/>
              <a:t>HEADER CANNOT RUN OVER MORE THAN ONE LINE</a:t>
            </a:r>
          </a:p>
        </p:txBody>
      </p:sp>
      <p:sp>
        <p:nvSpPr>
          <p:cNvPr id="7" name="Text Placeholder 13"/>
          <p:cNvSpPr>
            <a:spLocks noGrp="1"/>
          </p:cNvSpPr>
          <p:nvPr>
            <p:ph type="body" sz="quarter" idx="16" hasCustomPrompt="1"/>
          </p:nvPr>
        </p:nvSpPr>
        <p:spPr bwMode="gray">
          <a:xfrm>
            <a:off x="270000" y="1368646"/>
            <a:ext cx="8209109" cy="214058"/>
          </a:xfr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8" name="Text Placeholder 13"/>
          <p:cNvSpPr>
            <a:spLocks noGrp="1"/>
          </p:cNvSpPr>
          <p:nvPr>
            <p:ph type="body" sz="quarter" idx="17" hasCustomPrompt="1"/>
          </p:nvPr>
        </p:nvSpPr>
        <p:spPr bwMode="gray">
          <a:xfrm>
            <a:off x="270000" y="1649869"/>
            <a:ext cx="8209109" cy="248708"/>
          </a:xfr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12"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3"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3498929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2_Four Icons Vertical">
    <p:spTree>
      <p:nvGrpSpPr>
        <p:cNvPr id="1" name=""/>
        <p:cNvGrpSpPr/>
        <p:nvPr/>
      </p:nvGrpSpPr>
      <p:grpSpPr>
        <a:xfrm>
          <a:off x="0" y="0"/>
          <a:ext cx="0" cy="0"/>
          <a:chOff x="0" y="0"/>
          <a:chExt cx="0" cy="0"/>
        </a:xfrm>
      </p:grpSpPr>
      <p:graphicFrame>
        <p:nvGraphicFramePr>
          <p:cNvPr id="21" name="Object 20"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23554" name="think-cell Slide" r:id="rId4" imgW="6350000" imgH="6350000" progId="">
                  <p:embed/>
                </p:oleObj>
              </mc:Choice>
              <mc:Fallback>
                <p:oleObj name="think-cell Slide" r:id="rId4" imgW="6350000" imgH="6350000" progId="">
                  <p:embed/>
                  <p:pic>
                    <p:nvPicPr>
                      <p:cNvPr id="21" name="Object 20"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bwMode="gray">
          <a:xfrm>
            <a:off x="270000" y="270000"/>
            <a:ext cx="12413343" cy="276128"/>
          </a:xfrm>
        </p:spPr>
        <p:txBody>
          <a:bodyPr/>
          <a:lstStyle/>
          <a:p>
            <a:r>
              <a:rPr lang="en-US" dirty="0"/>
              <a:t>HEADER CANNOT RUN OVER MORE THAN ONE LINE</a:t>
            </a:r>
          </a:p>
        </p:txBody>
      </p:sp>
      <p:sp>
        <p:nvSpPr>
          <p:cNvPr id="7" name="Text Placeholder 13"/>
          <p:cNvSpPr>
            <a:spLocks noGrp="1"/>
          </p:cNvSpPr>
          <p:nvPr>
            <p:ph type="body" sz="quarter" idx="16" hasCustomPrompt="1"/>
          </p:nvPr>
        </p:nvSpPr>
        <p:spPr bwMode="gray">
          <a:xfrm>
            <a:off x="270000" y="1382530"/>
            <a:ext cx="8209109" cy="214058"/>
          </a:xfrm>
          <a:prstGeom prst="rect">
            <a:avLst/>
          </a:prstGeo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8" name="Text Placeholder 13"/>
          <p:cNvSpPr>
            <a:spLocks noGrp="1"/>
          </p:cNvSpPr>
          <p:nvPr>
            <p:ph type="body" sz="quarter" idx="17" hasCustomPrompt="1"/>
          </p:nvPr>
        </p:nvSpPr>
        <p:spPr bwMode="gray">
          <a:xfrm>
            <a:off x="270000" y="1662267"/>
            <a:ext cx="8209109" cy="248708"/>
          </a:xfrm>
          <a:prstGeom prst="rect">
            <a:avLst/>
          </a:prstGeo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16" name="Content Placeholder 2"/>
          <p:cNvSpPr>
            <a:spLocks noGrp="1"/>
          </p:cNvSpPr>
          <p:nvPr>
            <p:ph idx="19" hasCustomPrompt="1"/>
          </p:nvPr>
        </p:nvSpPr>
        <p:spPr bwMode="gray">
          <a:xfrm>
            <a:off x="6906802" y="2376189"/>
            <a:ext cx="4680000" cy="1800000"/>
          </a:xfrm>
          <a:prstGeom prst="rect">
            <a:avLst/>
          </a:prstGeom>
        </p:spPr>
        <p:txBody>
          <a:bodyPr anchor="ct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a:lvl4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23" name="Content Placeholder 2"/>
          <p:cNvSpPr>
            <a:spLocks noGrp="1"/>
          </p:cNvSpPr>
          <p:nvPr>
            <p:ph idx="20" hasCustomPrompt="1"/>
          </p:nvPr>
        </p:nvSpPr>
        <p:spPr bwMode="gray">
          <a:xfrm>
            <a:off x="6906802" y="4442806"/>
            <a:ext cx="4680000" cy="1800000"/>
          </a:xfrm>
          <a:prstGeom prst="rect">
            <a:avLst/>
          </a:prstGeom>
        </p:spPr>
        <p:txBody>
          <a:bodyPr anchor="ct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a:lvl4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25" name="Content Placeholder 2"/>
          <p:cNvSpPr>
            <a:spLocks noGrp="1"/>
          </p:cNvSpPr>
          <p:nvPr>
            <p:ph idx="21" hasCustomPrompt="1"/>
          </p:nvPr>
        </p:nvSpPr>
        <p:spPr bwMode="gray">
          <a:xfrm>
            <a:off x="1930706" y="2376189"/>
            <a:ext cx="4680000" cy="1800000"/>
          </a:xfrm>
          <a:prstGeom prst="rect">
            <a:avLst/>
          </a:prstGeom>
        </p:spPr>
        <p:txBody>
          <a:bodyPr anchor="ct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a:lvl4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27" name="Content Placeholder 2"/>
          <p:cNvSpPr>
            <a:spLocks noGrp="1"/>
          </p:cNvSpPr>
          <p:nvPr>
            <p:ph idx="22" hasCustomPrompt="1"/>
          </p:nvPr>
        </p:nvSpPr>
        <p:spPr bwMode="gray">
          <a:xfrm>
            <a:off x="1930706" y="4442806"/>
            <a:ext cx="4680000" cy="1800000"/>
          </a:xfrm>
          <a:prstGeom prst="rect">
            <a:avLst/>
          </a:prstGeom>
        </p:spPr>
        <p:txBody>
          <a:bodyPr anchor="ct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a:lvl4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12"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3"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15798021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2_Four Callouts Vertical">
    <p:spTree>
      <p:nvGrpSpPr>
        <p:cNvPr id="1" name=""/>
        <p:cNvGrpSpPr/>
        <p:nvPr/>
      </p:nvGrpSpPr>
      <p:grpSpPr>
        <a:xfrm>
          <a:off x="0" y="0"/>
          <a:ext cx="0" cy="0"/>
          <a:chOff x="0" y="0"/>
          <a:chExt cx="0" cy="0"/>
        </a:xfrm>
      </p:grpSpPr>
      <p:graphicFrame>
        <p:nvGraphicFramePr>
          <p:cNvPr id="17" name="Object 16"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24578" name="think-cell Slide" r:id="rId4" imgW="6350000" imgH="6350000" progId="">
                  <p:embed/>
                </p:oleObj>
              </mc:Choice>
              <mc:Fallback>
                <p:oleObj name="think-cell Slide" r:id="rId4" imgW="6350000" imgH="6350000" progId="">
                  <p:embed/>
                  <p:pic>
                    <p:nvPicPr>
                      <p:cNvPr id="17" name="Object 16"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16" name="Content Placeholder 2"/>
          <p:cNvSpPr>
            <a:spLocks noGrp="1"/>
          </p:cNvSpPr>
          <p:nvPr>
            <p:ph idx="19" hasCustomPrompt="1"/>
          </p:nvPr>
        </p:nvSpPr>
        <p:spPr bwMode="gray">
          <a:xfrm>
            <a:off x="6833834" y="2400907"/>
            <a:ext cx="4680000" cy="1800000"/>
          </a:xfrm>
          <a:prstGeom prst="rect">
            <a:avLst/>
          </a:prstGeo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23" name="Content Placeholder 2"/>
          <p:cNvSpPr>
            <a:spLocks noGrp="1"/>
          </p:cNvSpPr>
          <p:nvPr>
            <p:ph idx="20" hasCustomPrompt="1"/>
          </p:nvPr>
        </p:nvSpPr>
        <p:spPr bwMode="gray">
          <a:xfrm>
            <a:off x="6833834" y="4385788"/>
            <a:ext cx="4680000" cy="1800000"/>
          </a:xfrm>
          <a:prstGeom prst="rect">
            <a:avLst/>
          </a:prstGeo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25" name="Content Placeholder 2"/>
          <p:cNvSpPr>
            <a:spLocks noGrp="1"/>
          </p:cNvSpPr>
          <p:nvPr>
            <p:ph idx="21" hasCustomPrompt="1"/>
          </p:nvPr>
        </p:nvSpPr>
        <p:spPr bwMode="gray">
          <a:xfrm>
            <a:off x="1958299" y="2400907"/>
            <a:ext cx="4680000" cy="1800000"/>
          </a:xfrm>
          <a:prstGeom prst="rect">
            <a:avLst/>
          </a:prstGeo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a:lvl4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27" name="Content Placeholder 2"/>
          <p:cNvSpPr>
            <a:spLocks noGrp="1"/>
          </p:cNvSpPr>
          <p:nvPr>
            <p:ph idx="22" hasCustomPrompt="1"/>
          </p:nvPr>
        </p:nvSpPr>
        <p:spPr bwMode="gray">
          <a:xfrm>
            <a:off x="1958299" y="4385788"/>
            <a:ext cx="4680000" cy="1800000"/>
          </a:xfrm>
          <a:prstGeom prst="rect">
            <a:avLst/>
          </a:prstGeo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2" name="Title 1"/>
          <p:cNvSpPr>
            <a:spLocks noGrp="1"/>
          </p:cNvSpPr>
          <p:nvPr>
            <p:ph type="title" hasCustomPrompt="1"/>
          </p:nvPr>
        </p:nvSpPr>
        <p:spPr bwMode="gray">
          <a:xfrm>
            <a:off x="270000" y="268644"/>
            <a:ext cx="12413343" cy="315894"/>
          </a:xfrm>
        </p:spPr>
        <p:txBody>
          <a:bodyPr/>
          <a:lstStyle/>
          <a:p>
            <a:r>
              <a:rPr lang="en-US" dirty="0"/>
              <a:t>HEADER CANNOT RUN OVER MORE THAN ONE LINE</a:t>
            </a:r>
          </a:p>
        </p:txBody>
      </p:sp>
      <p:sp>
        <p:nvSpPr>
          <p:cNvPr id="7" name="Text Placeholder 13"/>
          <p:cNvSpPr>
            <a:spLocks noGrp="1"/>
          </p:cNvSpPr>
          <p:nvPr>
            <p:ph type="body" sz="quarter" idx="16" hasCustomPrompt="1"/>
          </p:nvPr>
        </p:nvSpPr>
        <p:spPr bwMode="gray">
          <a:xfrm>
            <a:off x="270000" y="1368646"/>
            <a:ext cx="8209109" cy="214058"/>
          </a:xfrm>
          <a:prstGeom prst="rect">
            <a:avLst/>
          </a:prstGeo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8" name="Text Placeholder 13"/>
          <p:cNvSpPr>
            <a:spLocks noGrp="1"/>
          </p:cNvSpPr>
          <p:nvPr>
            <p:ph type="body" sz="quarter" idx="17" hasCustomPrompt="1"/>
          </p:nvPr>
        </p:nvSpPr>
        <p:spPr bwMode="gray">
          <a:xfrm>
            <a:off x="270000" y="1649869"/>
            <a:ext cx="8209109" cy="248708"/>
          </a:xfrm>
          <a:prstGeom prst="rect">
            <a:avLst/>
          </a:prstGeo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12"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3"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2470748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_Four Larger Icons Vertical">
    <p:spTree>
      <p:nvGrpSpPr>
        <p:cNvPr id="1" name=""/>
        <p:cNvGrpSpPr/>
        <p:nvPr/>
      </p:nvGrpSpPr>
      <p:grpSpPr>
        <a:xfrm>
          <a:off x="0" y="0"/>
          <a:ext cx="0" cy="0"/>
          <a:chOff x="0" y="0"/>
          <a:chExt cx="0" cy="0"/>
        </a:xfrm>
      </p:grpSpPr>
      <p:graphicFrame>
        <p:nvGraphicFramePr>
          <p:cNvPr id="21" name="Object 20"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25602" name="think-cell Slide" r:id="rId4" imgW="6350000" imgH="6350000" progId="">
                  <p:embed/>
                </p:oleObj>
              </mc:Choice>
              <mc:Fallback>
                <p:oleObj name="think-cell Slide" r:id="rId4" imgW="6350000" imgH="6350000" progId="">
                  <p:embed/>
                  <p:pic>
                    <p:nvPicPr>
                      <p:cNvPr id="21" name="Object 20"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bwMode="gray">
          <a:xfrm>
            <a:off x="270000" y="270000"/>
            <a:ext cx="12413343" cy="305076"/>
          </a:xfrm>
        </p:spPr>
        <p:txBody>
          <a:bodyPr/>
          <a:lstStyle/>
          <a:p>
            <a:r>
              <a:rPr lang="en-US" dirty="0"/>
              <a:t>HEADER CANNOT RUN OVER MORE THAN ONE LINE</a:t>
            </a:r>
          </a:p>
        </p:txBody>
      </p:sp>
      <p:sp>
        <p:nvSpPr>
          <p:cNvPr id="7" name="Text Placeholder 13"/>
          <p:cNvSpPr>
            <a:spLocks noGrp="1"/>
          </p:cNvSpPr>
          <p:nvPr>
            <p:ph type="body" sz="quarter" idx="16" hasCustomPrompt="1"/>
          </p:nvPr>
        </p:nvSpPr>
        <p:spPr bwMode="gray">
          <a:xfrm>
            <a:off x="384376" y="1422203"/>
            <a:ext cx="8209109" cy="214058"/>
          </a:xfr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8" name="Text Placeholder 13"/>
          <p:cNvSpPr>
            <a:spLocks noGrp="1"/>
          </p:cNvSpPr>
          <p:nvPr>
            <p:ph type="body" sz="quarter" idx="17" hasCustomPrompt="1"/>
          </p:nvPr>
        </p:nvSpPr>
        <p:spPr bwMode="gray">
          <a:xfrm>
            <a:off x="384376" y="1707709"/>
            <a:ext cx="8209109" cy="248708"/>
          </a:xfr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16" name="Content Placeholder 2"/>
          <p:cNvSpPr>
            <a:spLocks noGrp="1"/>
          </p:cNvSpPr>
          <p:nvPr>
            <p:ph idx="19" hasCustomPrompt="1"/>
          </p:nvPr>
        </p:nvSpPr>
        <p:spPr bwMode="gray">
          <a:xfrm>
            <a:off x="6856810" y="2412994"/>
            <a:ext cx="4680000" cy="1800000"/>
          </a:xfrm>
        </p:spPr>
        <p:txBody>
          <a:bodyPr/>
          <a:lstStyle>
            <a:lvl1pPr>
              <a:lnSpc>
                <a:spcPts val="1900"/>
              </a:lnSpc>
              <a:defRPr sz="1800" baseline="0">
                <a:solidFill>
                  <a:schemeClr val="tx2"/>
                </a:solidFill>
              </a:defRPr>
            </a:lvl1pPr>
            <a:lvl2pPr>
              <a:lnSpc>
                <a:spcPts val="1900"/>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23" name="Content Placeholder 2"/>
          <p:cNvSpPr>
            <a:spLocks noGrp="1"/>
          </p:cNvSpPr>
          <p:nvPr>
            <p:ph idx="20" hasCustomPrompt="1"/>
          </p:nvPr>
        </p:nvSpPr>
        <p:spPr bwMode="gray">
          <a:xfrm>
            <a:off x="6856810" y="4445674"/>
            <a:ext cx="4680000" cy="1800000"/>
          </a:xfrm>
        </p:spPr>
        <p:txBody>
          <a:bodyPr/>
          <a:lstStyle>
            <a:lvl1pPr>
              <a:lnSpc>
                <a:spcPts val="1900"/>
              </a:lnSpc>
              <a:defRPr sz="1800" baseline="0">
                <a:solidFill>
                  <a:schemeClr val="tx2"/>
                </a:solidFill>
              </a:defRPr>
            </a:lvl1pPr>
            <a:lvl2pPr>
              <a:lnSpc>
                <a:spcPts val="1900"/>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25" name="Content Placeholder 2"/>
          <p:cNvSpPr>
            <a:spLocks noGrp="1"/>
          </p:cNvSpPr>
          <p:nvPr>
            <p:ph idx="21" hasCustomPrompt="1"/>
          </p:nvPr>
        </p:nvSpPr>
        <p:spPr bwMode="gray">
          <a:xfrm>
            <a:off x="1920200" y="2417034"/>
            <a:ext cx="4680000" cy="1800000"/>
          </a:xfrm>
        </p:spPr>
        <p:txBody>
          <a:bodyPr/>
          <a:lstStyle>
            <a:lvl1pPr>
              <a:lnSpc>
                <a:spcPts val="1900"/>
              </a:lnSpc>
              <a:defRPr sz="1800" baseline="0">
                <a:solidFill>
                  <a:schemeClr val="tx2"/>
                </a:solidFill>
              </a:defRPr>
            </a:lvl1pPr>
            <a:lvl2pPr>
              <a:lnSpc>
                <a:spcPts val="1900"/>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27" name="Content Placeholder 2"/>
          <p:cNvSpPr>
            <a:spLocks noGrp="1"/>
          </p:cNvSpPr>
          <p:nvPr>
            <p:ph idx="22" hasCustomPrompt="1"/>
          </p:nvPr>
        </p:nvSpPr>
        <p:spPr bwMode="gray">
          <a:xfrm>
            <a:off x="1920200" y="4445674"/>
            <a:ext cx="4680000" cy="1800000"/>
          </a:xfrm>
        </p:spPr>
        <p:txBody>
          <a:bodyPr/>
          <a:lstStyle>
            <a:lvl1pPr>
              <a:lnSpc>
                <a:spcPts val="1900"/>
              </a:lnSpc>
              <a:defRPr sz="1800" baseline="0">
                <a:solidFill>
                  <a:schemeClr val="tx2"/>
                </a:solidFill>
              </a:defRPr>
            </a:lvl1pPr>
            <a:lvl2pPr>
              <a:lnSpc>
                <a:spcPts val="1900"/>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12"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3"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21077075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Four Larger Icons Horizontal">
    <p:spTree>
      <p:nvGrpSpPr>
        <p:cNvPr id="1" name=""/>
        <p:cNvGrpSpPr/>
        <p:nvPr/>
      </p:nvGrpSpPr>
      <p:grpSpPr>
        <a:xfrm>
          <a:off x="0" y="0"/>
          <a:ext cx="0" cy="0"/>
          <a:chOff x="0" y="0"/>
          <a:chExt cx="0" cy="0"/>
        </a:xfrm>
      </p:grpSpPr>
      <p:graphicFrame>
        <p:nvGraphicFramePr>
          <p:cNvPr id="17" name="Object 16"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26626" name="think-cell Slide" r:id="rId4" imgW="6350000" imgH="6350000" progId="">
                  <p:embed/>
                </p:oleObj>
              </mc:Choice>
              <mc:Fallback>
                <p:oleObj name="think-cell Slide" r:id="rId4" imgW="6350000" imgH="6350000" progId="">
                  <p:embed/>
                  <p:pic>
                    <p:nvPicPr>
                      <p:cNvPr id="17" name="Object 16"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16" name="Content Placeholder 2"/>
          <p:cNvSpPr>
            <a:spLocks noGrp="1"/>
          </p:cNvSpPr>
          <p:nvPr>
            <p:ph idx="19" hasCustomPrompt="1"/>
          </p:nvPr>
        </p:nvSpPr>
        <p:spPr bwMode="gray">
          <a:xfrm>
            <a:off x="6826809" y="3553112"/>
            <a:ext cx="3081873" cy="1046487"/>
          </a:xfrm>
        </p:spPr>
        <p:txBody>
          <a:bodyPr/>
          <a:lstStyle>
            <a:lvl1pPr>
              <a:lnSpc>
                <a:spcPts val="1997"/>
              </a:lnSpc>
              <a:defRPr sz="1800" baseline="0">
                <a:solidFill>
                  <a:schemeClr val="tx2"/>
                </a:solidFill>
              </a:defRPr>
            </a:lvl1pPr>
            <a:lvl2pPr>
              <a:lnSpc>
                <a:spcPts val="1997"/>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23" name="Content Placeholder 2"/>
          <p:cNvSpPr>
            <a:spLocks noGrp="1"/>
          </p:cNvSpPr>
          <p:nvPr>
            <p:ph idx="20" hasCustomPrompt="1"/>
          </p:nvPr>
        </p:nvSpPr>
        <p:spPr bwMode="gray">
          <a:xfrm>
            <a:off x="10094062" y="3553112"/>
            <a:ext cx="3088538" cy="1046487"/>
          </a:xfrm>
        </p:spPr>
        <p:txBody>
          <a:bodyPr/>
          <a:lstStyle>
            <a:lvl1pPr>
              <a:lnSpc>
                <a:spcPts val="1997"/>
              </a:lnSpc>
              <a:defRPr sz="1800" baseline="0">
                <a:solidFill>
                  <a:schemeClr val="tx2"/>
                </a:solidFill>
              </a:defRPr>
            </a:lvl1pPr>
            <a:lvl2pPr>
              <a:lnSpc>
                <a:spcPts val="1997"/>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25" name="Content Placeholder 2"/>
          <p:cNvSpPr>
            <a:spLocks noGrp="1"/>
          </p:cNvSpPr>
          <p:nvPr>
            <p:ph idx="21" hasCustomPrompt="1"/>
          </p:nvPr>
        </p:nvSpPr>
        <p:spPr bwMode="gray">
          <a:xfrm>
            <a:off x="270000" y="3553112"/>
            <a:ext cx="3097101" cy="1046487"/>
          </a:xfrm>
        </p:spPr>
        <p:txBody>
          <a:bodyPr/>
          <a:lstStyle>
            <a:lvl1pPr>
              <a:lnSpc>
                <a:spcPts val="1997"/>
              </a:lnSpc>
              <a:defRPr sz="1800" baseline="0">
                <a:solidFill>
                  <a:schemeClr val="tx2"/>
                </a:solidFill>
              </a:defRPr>
            </a:lvl1pPr>
            <a:lvl2pPr>
              <a:lnSpc>
                <a:spcPts val="1997"/>
              </a:lnSpc>
              <a:defRPr sz="1800" b="0">
                <a:solidFill>
                  <a:schemeClr val="bg1"/>
                </a:solidFill>
              </a:defRPr>
            </a:lvl2pPr>
            <a:lvl3pPr>
              <a:lnSpc>
                <a:spcPts val="1500"/>
              </a:lnSpc>
              <a:defRPr/>
            </a:lvl3pPr>
            <a:lvl4pPr>
              <a:lnSpc>
                <a:spcPts val="16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27" name="Content Placeholder 2"/>
          <p:cNvSpPr>
            <a:spLocks noGrp="1"/>
          </p:cNvSpPr>
          <p:nvPr>
            <p:ph idx="22" hasCustomPrompt="1"/>
          </p:nvPr>
        </p:nvSpPr>
        <p:spPr bwMode="gray">
          <a:xfrm>
            <a:off x="3552481" y="3553112"/>
            <a:ext cx="3088948" cy="1046487"/>
          </a:xfrm>
        </p:spPr>
        <p:txBody>
          <a:bodyPr/>
          <a:lstStyle>
            <a:lvl1pPr>
              <a:lnSpc>
                <a:spcPts val="1997"/>
              </a:lnSpc>
              <a:defRPr sz="1800" baseline="0">
                <a:solidFill>
                  <a:schemeClr val="tx2"/>
                </a:solidFill>
              </a:defRPr>
            </a:lvl1pPr>
            <a:lvl2pPr>
              <a:lnSpc>
                <a:spcPts val="1997"/>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2" name="Title 1"/>
          <p:cNvSpPr>
            <a:spLocks noGrp="1"/>
          </p:cNvSpPr>
          <p:nvPr>
            <p:ph type="title" hasCustomPrompt="1"/>
          </p:nvPr>
        </p:nvSpPr>
        <p:spPr bwMode="gray">
          <a:xfrm>
            <a:off x="270000" y="270000"/>
            <a:ext cx="12413343" cy="297159"/>
          </a:xfrm>
        </p:spPr>
        <p:txBody>
          <a:bodyPr/>
          <a:lstStyle/>
          <a:p>
            <a:r>
              <a:rPr lang="en-US" dirty="0"/>
              <a:t>HEADER CANNOT RUN OVER MORE THAN ONE LINE</a:t>
            </a:r>
          </a:p>
        </p:txBody>
      </p:sp>
      <p:sp>
        <p:nvSpPr>
          <p:cNvPr id="7" name="Text Placeholder 13"/>
          <p:cNvSpPr>
            <a:spLocks noGrp="1"/>
          </p:cNvSpPr>
          <p:nvPr>
            <p:ph type="body" sz="quarter" idx="16" hasCustomPrompt="1"/>
          </p:nvPr>
        </p:nvSpPr>
        <p:spPr bwMode="gray">
          <a:xfrm>
            <a:off x="270000" y="1371821"/>
            <a:ext cx="8209109" cy="214058"/>
          </a:xfr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8" name="Text Placeholder 13"/>
          <p:cNvSpPr>
            <a:spLocks noGrp="1"/>
          </p:cNvSpPr>
          <p:nvPr>
            <p:ph type="body" sz="quarter" idx="17" hasCustomPrompt="1"/>
          </p:nvPr>
        </p:nvSpPr>
        <p:spPr bwMode="gray">
          <a:xfrm>
            <a:off x="270000" y="1668335"/>
            <a:ext cx="8209109" cy="248708"/>
          </a:xfr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12"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3"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13558800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_Six Boxes with People">
    <p:spTree>
      <p:nvGrpSpPr>
        <p:cNvPr id="1" name=""/>
        <p:cNvGrpSpPr/>
        <p:nvPr/>
      </p:nvGrpSpPr>
      <p:grpSpPr>
        <a:xfrm>
          <a:off x="0" y="0"/>
          <a:ext cx="0" cy="0"/>
          <a:chOff x="0" y="0"/>
          <a:chExt cx="0" cy="0"/>
        </a:xfrm>
      </p:grpSpPr>
      <p:graphicFrame>
        <p:nvGraphicFramePr>
          <p:cNvPr id="17" name="Object 16"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27650" name="think-cell Slide" r:id="rId4" imgW="6350000" imgH="6350000" progId="">
                  <p:embed/>
                </p:oleObj>
              </mc:Choice>
              <mc:Fallback>
                <p:oleObj name="think-cell Slide" r:id="rId4" imgW="6350000" imgH="6350000" progId="">
                  <p:embed/>
                  <p:pic>
                    <p:nvPicPr>
                      <p:cNvPr id="17" name="Object 16"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16" name="Content Placeholder 2"/>
          <p:cNvSpPr>
            <a:spLocks noGrp="1"/>
          </p:cNvSpPr>
          <p:nvPr>
            <p:ph idx="19" hasCustomPrompt="1"/>
          </p:nvPr>
        </p:nvSpPr>
        <p:spPr bwMode="gray">
          <a:xfrm>
            <a:off x="343930" y="4087685"/>
            <a:ext cx="4156813" cy="1003948"/>
          </a:xfr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vl5pPr>
              <a:lnSpc>
                <a:spcPts val="1000"/>
              </a:lnSpc>
              <a:defRPr/>
            </a:lvl5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25" name="Content Placeholder 2"/>
          <p:cNvSpPr>
            <a:spLocks noGrp="1"/>
          </p:cNvSpPr>
          <p:nvPr>
            <p:ph idx="21" hasCustomPrompt="1"/>
          </p:nvPr>
        </p:nvSpPr>
        <p:spPr bwMode="gray">
          <a:xfrm>
            <a:off x="343930" y="1901113"/>
            <a:ext cx="4156813" cy="1003948"/>
          </a:xfr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27" name="Content Placeholder 2"/>
          <p:cNvSpPr>
            <a:spLocks noGrp="1"/>
          </p:cNvSpPr>
          <p:nvPr>
            <p:ph idx="22" hasCustomPrompt="1"/>
          </p:nvPr>
        </p:nvSpPr>
        <p:spPr bwMode="gray">
          <a:xfrm>
            <a:off x="343930" y="2984756"/>
            <a:ext cx="4156813" cy="1003948"/>
          </a:xfr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2" name="Title 1"/>
          <p:cNvSpPr>
            <a:spLocks noGrp="1"/>
          </p:cNvSpPr>
          <p:nvPr>
            <p:ph type="title" hasCustomPrompt="1"/>
          </p:nvPr>
        </p:nvSpPr>
        <p:spPr bwMode="gray"/>
        <p:txBody>
          <a:bodyPr/>
          <a:lstStyle/>
          <a:p>
            <a:r>
              <a:rPr lang="en-US" dirty="0"/>
              <a:t>HEADER CANNOT RUN OVER MORE THAN ONE LINE</a:t>
            </a:r>
          </a:p>
        </p:txBody>
      </p:sp>
      <p:sp>
        <p:nvSpPr>
          <p:cNvPr id="29" name="Content Placeholder 2"/>
          <p:cNvSpPr>
            <a:spLocks noGrp="1"/>
          </p:cNvSpPr>
          <p:nvPr>
            <p:ph idx="23" hasCustomPrompt="1"/>
          </p:nvPr>
        </p:nvSpPr>
        <p:spPr bwMode="gray">
          <a:xfrm>
            <a:off x="8907307" y="4087685"/>
            <a:ext cx="4169403" cy="1003948"/>
          </a:xfr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30" name="Content Placeholder 2"/>
          <p:cNvSpPr>
            <a:spLocks noGrp="1"/>
          </p:cNvSpPr>
          <p:nvPr>
            <p:ph idx="24" hasCustomPrompt="1"/>
          </p:nvPr>
        </p:nvSpPr>
        <p:spPr bwMode="gray">
          <a:xfrm>
            <a:off x="8907307" y="1901113"/>
            <a:ext cx="4169403" cy="1003948"/>
          </a:xfr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31" name="Content Placeholder 2"/>
          <p:cNvSpPr>
            <a:spLocks noGrp="1"/>
          </p:cNvSpPr>
          <p:nvPr>
            <p:ph idx="25" hasCustomPrompt="1"/>
          </p:nvPr>
        </p:nvSpPr>
        <p:spPr bwMode="gray">
          <a:xfrm>
            <a:off x="8907307" y="2984756"/>
            <a:ext cx="4169403" cy="1003948"/>
          </a:xfr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4" name="Picture Placeholder 3"/>
          <p:cNvSpPr>
            <a:spLocks noGrp="1"/>
          </p:cNvSpPr>
          <p:nvPr>
            <p:ph type="pic" sz="quarter" idx="28"/>
          </p:nvPr>
        </p:nvSpPr>
        <p:spPr>
          <a:xfrm>
            <a:off x="4670102" y="1936750"/>
            <a:ext cx="4115448" cy="4313238"/>
          </a:xfrm>
          <a:solidFill>
            <a:schemeClr val="accent5">
              <a:lumMod val="40000"/>
              <a:lumOff val="60000"/>
            </a:schemeClr>
          </a:solidFill>
        </p:spPr>
        <p:txBody>
          <a:bodyPr tIns="1800000" anchor="t"/>
          <a:lstStyle>
            <a:lvl1pPr algn="ctr">
              <a:defRPr sz="1200" i="1" baseline="0">
                <a:solidFill>
                  <a:schemeClr val="bg1"/>
                </a:solidFill>
              </a:defRPr>
            </a:lvl1pPr>
          </a:lstStyle>
          <a:p>
            <a:r>
              <a:rPr lang="en-US" dirty="0"/>
              <a:t>Drag picture to placeholder or click icon to add</a:t>
            </a:r>
          </a:p>
        </p:txBody>
      </p:sp>
      <p:sp>
        <p:nvSpPr>
          <p:cNvPr id="13"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4"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23927902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Title 1"/>
          <p:cNvSpPr>
            <a:spLocks noGrp="1"/>
          </p:cNvSpPr>
          <p:nvPr>
            <p:ph type="title" hasCustomPrompt="1"/>
          </p:nvPr>
        </p:nvSpPr>
        <p:spPr bwMode="gray">
          <a:xfrm>
            <a:off x="270000" y="270000"/>
            <a:ext cx="5962849" cy="270107"/>
          </a:xfrm>
        </p:spPr>
        <p:txBody>
          <a:bodyPr/>
          <a:lstStyle/>
          <a:p>
            <a:r>
              <a:rPr lang="en-US" dirty="0"/>
              <a:t>DOUBLE HEADED SLIDE</a:t>
            </a:r>
          </a:p>
        </p:txBody>
      </p:sp>
      <p:sp>
        <p:nvSpPr>
          <p:cNvPr id="5" name="Content Placeholder 2"/>
          <p:cNvSpPr>
            <a:spLocks noGrp="1"/>
          </p:cNvSpPr>
          <p:nvPr>
            <p:ph idx="1" hasCustomPrompt="1"/>
          </p:nvPr>
        </p:nvSpPr>
        <p:spPr bwMode="gray">
          <a:xfrm>
            <a:off x="270000" y="2461174"/>
            <a:ext cx="5962849" cy="3788814"/>
          </a:xfrm>
          <a:prstGeom prst="rect">
            <a:avLst/>
          </a:prstGeo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lang="en-US" sz="1400" b="0" kern="1200" dirty="0" smtClean="0">
                <a:solidFill>
                  <a:srgbClr val="000000"/>
                </a:solidFill>
                <a:latin typeface="+mn-lt"/>
                <a:ea typeface="+mn-ea"/>
                <a:cs typeface="+mn-cs"/>
              </a:defRPr>
            </a:lvl4pPr>
            <a:lvl5pPr>
              <a:defRPr baseline="0"/>
            </a:lvl5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6" name="Text Placeholder 13"/>
          <p:cNvSpPr>
            <a:spLocks noGrp="1"/>
          </p:cNvSpPr>
          <p:nvPr>
            <p:ph type="body" sz="quarter" idx="14" hasCustomPrompt="1"/>
          </p:nvPr>
        </p:nvSpPr>
        <p:spPr bwMode="gray">
          <a:xfrm>
            <a:off x="270624" y="651956"/>
            <a:ext cx="5961600" cy="436608"/>
          </a:xfrm>
          <a:prstGeom prst="rect">
            <a:avLst/>
          </a:prstGeo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
        <p:nvSpPr>
          <p:cNvPr id="7" name="Text Placeholder 13"/>
          <p:cNvSpPr>
            <a:spLocks noGrp="1"/>
          </p:cNvSpPr>
          <p:nvPr>
            <p:ph type="body" sz="quarter" idx="16" hasCustomPrompt="1"/>
          </p:nvPr>
        </p:nvSpPr>
        <p:spPr bwMode="gray">
          <a:xfrm>
            <a:off x="270001" y="1502941"/>
            <a:ext cx="3718904" cy="286101"/>
          </a:xfrm>
          <a:prstGeom prst="rect">
            <a:avLst/>
          </a:prstGeo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8" name="Text Placeholder 13"/>
          <p:cNvSpPr>
            <a:spLocks noGrp="1"/>
          </p:cNvSpPr>
          <p:nvPr>
            <p:ph type="body" sz="quarter" idx="17" hasCustomPrompt="1"/>
          </p:nvPr>
        </p:nvSpPr>
        <p:spPr bwMode="gray">
          <a:xfrm>
            <a:off x="270001" y="1761006"/>
            <a:ext cx="3718904" cy="332413"/>
          </a:xfrm>
          <a:prstGeom prst="rect">
            <a:avLst/>
          </a:prstGeo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9" name="Content Placeholder 2"/>
          <p:cNvSpPr>
            <a:spLocks noGrp="1"/>
          </p:cNvSpPr>
          <p:nvPr>
            <p:ph idx="18" hasCustomPrompt="1"/>
          </p:nvPr>
        </p:nvSpPr>
        <p:spPr bwMode="gray">
          <a:xfrm>
            <a:off x="7211351" y="2461174"/>
            <a:ext cx="5961600" cy="3781359"/>
          </a:xfrm>
          <a:prstGeom prst="rect">
            <a:avLst/>
          </a:prstGeo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a:lvl4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cxnSp>
        <p:nvCxnSpPr>
          <p:cNvPr id="11" name="Straight Connector 10"/>
          <p:cNvCxnSpPr/>
          <p:nvPr userDrawn="1"/>
        </p:nvCxnSpPr>
        <p:spPr>
          <a:xfrm>
            <a:off x="6721475" y="651956"/>
            <a:ext cx="0" cy="6196176"/>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12" name="Text Placeholder 13"/>
          <p:cNvSpPr>
            <a:spLocks noGrp="1"/>
          </p:cNvSpPr>
          <p:nvPr>
            <p:ph type="body" sz="quarter" idx="19" hasCustomPrompt="1"/>
          </p:nvPr>
        </p:nvSpPr>
        <p:spPr bwMode="gray">
          <a:xfrm>
            <a:off x="7210102" y="1502941"/>
            <a:ext cx="3718904" cy="286101"/>
          </a:xfrm>
          <a:prstGeom prst="rect">
            <a:avLst/>
          </a:prstGeo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13" name="Text Placeholder 13"/>
          <p:cNvSpPr>
            <a:spLocks noGrp="1"/>
          </p:cNvSpPr>
          <p:nvPr>
            <p:ph type="body" sz="quarter" idx="20" hasCustomPrompt="1"/>
          </p:nvPr>
        </p:nvSpPr>
        <p:spPr bwMode="gray">
          <a:xfrm>
            <a:off x="7210102" y="1761006"/>
            <a:ext cx="3718904" cy="332413"/>
          </a:xfrm>
          <a:prstGeom prst="rect">
            <a:avLst/>
          </a:prstGeo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16" name="Text Placeholder 13"/>
          <p:cNvSpPr>
            <a:spLocks noGrp="1"/>
          </p:cNvSpPr>
          <p:nvPr>
            <p:ph type="body" sz="quarter" idx="21" hasCustomPrompt="1"/>
          </p:nvPr>
        </p:nvSpPr>
        <p:spPr bwMode="gray">
          <a:xfrm>
            <a:off x="7211351" y="651956"/>
            <a:ext cx="5961600" cy="436608"/>
          </a:xfrm>
          <a:prstGeom prst="rect">
            <a:avLst/>
          </a:prstGeo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
        <p:nvSpPr>
          <p:cNvPr id="15"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3" name="Text Placeholder 2"/>
          <p:cNvSpPr>
            <a:spLocks noGrp="1"/>
          </p:cNvSpPr>
          <p:nvPr>
            <p:ph type="body" sz="quarter" idx="22" hasCustomPrompt="1"/>
          </p:nvPr>
        </p:nvSpPr>
        <p:spPr>
          <a:xfrm>
            <a:off x="7210425" y="191581"/>
            <a:ext cx="5962650" cy="425450"/>
          </a:xfrm>
        </p:spPr>
        <p:txBody>
          <a:bodyPr/>
          <a:lstStyle>
            <a:lvl1pPr>
              <a:defRPr sz="2800" b="0" baseline="0">
                <a:solidFill>
                  <a:schemeClr val="bg1"/>
                </a:solidFill>
                <a:latin typeface="Impact" charset="0"/>
                <a:ea typeface="Impact" charset="0"/>
                <a:cs typeface="Impact" charset="0"/>
              </a:defRPr>
            </a:lvl1pPr>
          </a:lstStyle>
          <a:p>
            <a:pPr lvl="0"/>
            <a:r>
              <a:rPr lang="en-US" dirty="0"/>
              <a:t>SECOND HEADER</a:t>
            </a:r>
          </a:p>
        </p:txBody>
      </p:sp>
    </p:spTree>
    <p:extLst>
      <p:ext uri="{BB962C8B-B14F-4D97-AF65-F5344CB8AC3E}">
        <p14:creationId xmlns:p14="http://schemas.microsoft.com/office/powerpoint/2010/main" val="6692148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Section Fuchsia">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2"/>
            </p:custDataLst>
          </p:nvPr>
        </p:nvGraphicFramePr>
        <p:xfrm>
          <a:off x="2117" y="1589"/>
          <a:ext cx="2116" cy="1587"/>
        </p:xfrm>
        <a:graphic>
          <a:graphicData uri="http://schemas.openxmlformats.org/presentationml/2006/ole">
            <mc:AlternateContent xmlns:mc="http://schemas.openxmlformats.org/markup-compatibility/2006">
              <mc:Choice xmlns:v="urn:schemas-microsoft-com:vml" Requires="v">
                <p:oleObj spid="_x0000_s4098" name="think-cell Slide" r:id="rId4" imgW="6350000" imgH="6350000" progId="">
                  <p:embed/>
                </p:oleObj>
              </mc:Choice>
              <mc:Fallback>
                <p:oleObj name="think-cell Slide" r:id="rId4" imgW="6350000" imgH="6350000" progId="">
                  <p:embed/>
                  <p:pic>
                    <p:nvPicPr>
                      <p:cNvPr id="8" name="Object 7"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17" y="1589"/>
                        <a:ext cx="2116" cy="1587"/>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6" name="Rectangle 5"/>
          <p:cNvSpPr/>
          <p:nvPr userDrawn="1"/>
        </p:nvSpPr>
        <p:spPr bwMode="gray">
          <a:xfrm>
            <a:off x="1" y="2"/>
            <a:ext cx="13442950" cy="4560573"/>
          </a:xfrm>
          <a:prstGeom prst="rect">
            <a:avLst/>
          </a:prstGeom>
          <a:solidFill>
            <a:schemeClr val="tx2"/>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900" dirty="0">
              <a:solidFill>
                <a:schemeClr val="bg1"/>
              </a:solidFill>
            </a:endParaRPr>
          </a:p>
        </p:txBody>
      </p:sp>
      <p:sp>
        <p:nvSpPr>
          <p:cNvPr id="9" name="Subtitle 2"/>
          <p:cNvSpPr>
            <a:spLocks noGrp="1"/>
          </p:cNvSpPr>
          <p:nvPr>
            <p:ph type="subTitle" idx="1" hasCustomPrompt="1"/>
          </p:nvPr>
        </p:nvSpPr>
        <p:spPr bwMode="gray">
          <a:xfrm>
            <a:off x="368118" y="5864529"/>
            <a:ext cx="12305338" cy="455176"/>
          </a:xfrm>
          <a:prstGeom prst="rect">
            <a:avLst/>
          </a:prstGeom>
        </p:spPr>
        <p:txBody>
          <a:bodyPr lIns="36000" tIns="0" rIns="0" bIns="0"/>
          <a:lstStyle>
            <a:lvl1pPr marL="0" indent="0" algn="l">
              <a:lnSpc>
                <a:spcPct val="100000"/>
              </a:lnSpc>
              <a:buNone/>
              <a:defRPr sz="1400" b="1" i="0" baseline="0">
                <a:solidFill>
                  <a:srgbClr val="000000"/>
                </a:solidFill>
              </a:defRPr>
            </a:lvl1pPr>
            <a:lvl2pPr marL="480923" indent="0" algn="ctr">
              <a:buNone/>
              <a:defRPr sz="2100"/>
            </a:lvl2pPr>
            <a:lvl3pPr marL="961844" indent="0" algn="ctr">
              <a:buNone/>
              <a:defRPr sz="1900"/>
            </a:lvl3pPr>
            <a:lvl4pPr marL="1442769" indent="0" algn="ctr">
              <a:buNone/>
              <a:defRPr sz="1700"/>
            </a:lvl4pPr>
            <a:lvl5pPr marL="1923691" indent="0" algn="ctr">
              <a:buNone/>
              <a:defRPr sz="1700"/>
            </a:lvl5pPr>
            <a:lvl6pPr marL="2404613" indent="0" algn="ctr">
              <a:buNone/>
              <a:defRPr sz="1700"/>
            </a:lvl6pPr>
            <a:lvl7pPr marL="2885535" indent="0" algn="ctr">
              <a:buNone/>
              <a:defRPr sz="1700"/>
            </a:lvl7pPr>
            <a:lvl8pPr marL="3366458" indent="0" algn="ctr">
              <a:buNone/>
              <a:defRPr sz="1700"/>
            </a:lvl8pPr>
            <a:lvl9pPr marL="3847378" indent="0" algn="ctr">
              <a:buNone/>
              <a:defRPr sz="1700"/>
            </a:lvl9pPr>
          </a:lstStyle>
          <a:p>
            <a:r>
              <a:rPr lang="en-US" dirty="0"/>
              <a:t>Sub copy</a:t>
            </a:r>
          </a:p>
          <a:p>
            <a:r>
              <a:rPr lang="en-US" dirty="0"/>
              <a:t>Second line</a:t>
            </a:r>
          </a:p>
        </p:txBody>
      </p:sp>
      <p:sp>
        <p:nvSpPr>
          <p:cNvPr id="10" name="Title 1"/>
          <p:cNvSpPr>
            <a:spLocks noGrp="1"/>
          </p:cNvSpPr>
          <p:nvPr>
            <p:ph type="ctrTitle"/>
          </p:nvPr>
        </p:nvSpPr>
        <p:spPr bwMode="gray">
          <a:xfrm>
            <a:off x="368118" y="5050678"/>
            <a:ext cx="12331696" cy="709383"/>
          </a:xfrm>
        </p:spPr>
        <p:txBody>
          <a:bodyPr/>
          <a:lstStyle>
            <a:lvl1pPr>
              <a:defRPr sz="6600"/>
            </a:lvl1pPr>
          </a:lstStyle>
          <a:p>
            <a:r>
              <a:rPr lang="en-US"/>
              <a:t>Click to edit Master title style</a:t>
            </a:r>
            <a:endParaRPr lang="en-US" dirty="0"/>
          </a:p>
        </p:txBody>
      </p:sp>
      <p:sp>
        <p:nvSpPr>
          <p:cNvPr id="7" name="Text Placeholder 3"/>
          <p:cNvSpPr>
            <a:spLocks noGrp="1"/>
          </p:cNvSpPr>
          <p:nvPr>
            <p:ph type="body" sz="quarter" idx="10" hasCustomPrompt="1"/>
          </p:nvPr>
        </p:nvSpPr>
        <p:spPr>
          <a:xfrm>
            <a:off x="10182225" y="7190847"/>
            <a:ext cx="3116263" cy="243656"/>
          </a:xfrm>
          <a:prstGeom prst="rect">
            <a:avLst/>
          </a:prstGeom>
          <a:ln>
            <a:noFill/>
          </a:ln>
        </p:spPr>
        <p:txBody>
          <a:bodyPr lIns="0" tIns="0" rIns="0" bIns="0">
            <a:spAutoFit/>
          </a:bodyPr>
          <a:lstStyle>
            <a:lvl1pPr algn="r">
              <a:defRPr sz="800"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2385259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3" name="Title 1"/>
          <p:cNvSpPr>
            <a:spLocks noGrp="1"/>
          </p:cNvSpPr>
          <p:nvPr>
            <p:ph type="title" hasCustomPrompt="1"/>
          </p:nvPr>
        </p:nvSpPr>
        <p:spPr bwMode="gray">
          <a:xfrm>
            <a:off x="270000" y="270000"/>
            <a:ext cx="5962849" cy="270107"/>
          </a:xfrm>
        </p:spPr>
        <p:txBody>
          <a:bodyPr/>
          <a:lstStyle/>
          <a:p>
            <a:r>
              <a:rPr lang="en-US" dirty="0"/>
              <a:t>DOUBLE HEADED SLIDE</a:t>
            </a:r>
          </a:p>
        </p:txBody>
      </p:sp>
      <p:sp>
        <p:nvSpPr>
          <p:cNvPr id="5" name="Text Placeholder 13"/>
          <p:cNvSpPr>
            <a:spLocks noGrp="1"/>
          </p:cNvSpPr>
          <p:nvPr>
            <p:ph type="body" sz="quarter" idx="14" hasCustomPrompt="1"/>
          </p:nvPr>
        </p:nvSpPr>
        <p:spPr bwMode="gray">
          <a:xfrm>
            <a:off x="270624" y="651956"/>
            <a:ext cx="5961600" cy="436608"/>
          </a:xfrm>
          <a:prstGeom prst="rect">
            <a:avLst/>
          </a:prstGeo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cxnSp>
        <p:nvCxnSpPr>
          <p:cNvPr id="9" name="Straight Connector 8"/>
          <p:cNvCxnSpPr/>
          <p:nvPr userDrawn="1"/>
        </p:nvCxnSpPr>
        <p:spPr>
          <a:xfrm>
            <a:off x="6721475" y="651956"/>
            <a:ext cx="0" cy="6196176"/>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12" name="Text Placeholder 13"/>
          <p:cNvSpPr>
            <a:spLocks noGrp="1"/>
          </p:cNvSpPr>
          <p:nvPr>
            <p:ph type="body" sz="quarter" idx="21" hasCustomPrompt="1"/>
          </p:nvPr>
        </p:nvSpPr>
        <p:spPr bwMode="gray">
          <a:xfrm>
            <a:off x="7211351" y="651956"/>
            <a:ext cx="5961600" cy="436608"/>
          </a:xfrm>
          <a:prstGeom prst="rect">
            <a:avLst/>
          </a:prstGeo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
        <p:nvSpPr>
          <p:cNvPr id="13"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4" name="Text Placeholder 2"/>
          <p:cNvSpPr>
            <a:spLocks noGrp="1"/>
          </p:cNvSpPr>
          <p:nvPr>
            <p:ph type="body" sz="quarter" idx="22" hasCustomPrompt="1"/>
          </p:nvPr>
        </p:nvSpPr>
        <p:spPr>
          <a:xfrm>
            <a:off x="7210425" y="191581"/>
            <a:ext cx="5962650" cy="425450"/>
          </a:xfrm>
        </p:spPr>
        <p:txBody>
          <a:bodyPr/>
          <a:lstStyle>
            <a:lvl1pPr>
              <a:defRPr sz="2800" b="0" baseline="0">
                <a:solidFill>
                  <a:schemeClr val="bg1"/>
                </a:solidFill>
                <a:latin typeface="Impact" charset="0"/>
                <a:ea typeface="Impact" charset="0"/>
                <a:cs typeface="Impact" charset="0"/>
              </a:defRPr>
            </a:lvl1pPr>
          </a:lstStyle>
          <a:p>
            <a:pPr lvl="0"/>
            <a:r>
              <a:rPr lang="en-US" dirty="0"/>
              <a:t>SECOND HEADER</a:t>
            </a:r>
          </a:p>
        </p:txBody>
      </p:sp>
      <p:sp>
        <p:nvSpPr>
          <p:cNvPr id="16" name="Picture Placeholder 15"/>
          <p:cNvSpPr>
            <a:spLocks noGrp="1"/>
          </p:cNvSpPr>
          <p:nvPr>
            <p:ph type="pic" sz="quarter" idx="23"/>
          </p:nvPr>
        </p:nvSpPr>
        <p:spPr>
          <a:xfrm>
            <a:off x="270000" y="1253354"/>
            <a:ext cx="5961600" cy="2190132"/>
          </a:xfrm>
          <a:solidFill>
            <a:schemeClr val="accent5"/>
          </a:solidFill>
        </p:spPr>
        <p:txBody>
          <a:bodyPr/>
          <a:lstStyle>
            <a:lvl1pPr marL="0" marR="0" indent="0" algn="ctr" defTabSz="961844" rtl="0" eaLnBrk="1" fontAlgn="auto" latinLnBrk="0" hangingPunct="1">
              <a:lnSpc>
                <a:spcPct val="100000"/>
              </a:lnSpc>
              <a:spcBef>
                <a:spcPts val="0"/>
              </a:spcBef>
              <a:spcAft>
                <a:spcPts val="0"/>
              </a:spcAft>
              <a:buClr>
                <a:srgbClr val="FFFFFF"/>
              </a:buClr>
              <a:buSzPct val="100000"/>
              <a:buFont typeface="Arial"/>
              <a:buNone/>
              <a:tabLst/>
              <a:defRPr sz="1200" i="1">
                <a:solidFill>
                  <a:schemeClr val="accent6"/>
                </a:solidFill>
              </a:defRPr>
            </a:lvl1pPr>
          </a:lstStyle>
          <a:p>
            <a:r>
              <a:rPr lang="en-US" dirty="0"/>
              <a:t>Drag picture to placeholder or click icon to add</a:t>
            </a:r>
          </a:p>
        </p:txBody>
      </p:sp>
      <p:sp>
        <p:nvSpPr>
          <p:cNvPr id="18" name="Picture Placeholder 15"/>
          <p:cNvSpPr>
            <a:spLocks noGrp="1"/>
          </p:cNvSpPr>
          <p:nvPr>
            <p:ph type="pic" sz="quarter" idx="24"/>
          </p:nvPr>
        </p:nvSpPr>
        <p:spPr>
          <a:xfrm>
            <a:off x="270000" y="4152783"/>
            <a:ext cx="5961600" cy="2190132"/>
          </a:xfrm>
          <a:solidFill>
            <a:schemeClr val="accent5"/>
          </a:solidFill>
        </p:spPr>
        <p:txBody>
          <a:bodyPr/>
          <a:lstStyle>
            <a:lvl1pPr algn="ctr">
              <a:defRPr sz="1200" i="1">
                <a:solidFill>
                  <a:schemeClr val="accent6"/>
                </a:solidFill>
              </a:defRPr>
            </a:lvl1pPr>
          </a:lstStyle>
          <a:p>
            <a:r>
              <a:rPr lang="en-US" dirty="0"/>
              <a:t>Drag picture to placeholder or click icon to add</a:t>
            </a:r>
          </a:p>
        </p:txBody>
      </p:sp>
      <p:sp>
        <p:nvSpPr>
          <p:cNvPr id="19" name="Text Placeholder 13"/>
          <p:cNvSpPr>
            <a:spLocks noGrp="1"/>
          </p:cNvSpPr>
          <p:nvPr>
            <p:ph type="body" sz="quarter" idx="35" hasCustomPrompt="1"/>
          </p:nvPr>
        </p:nvSpPr>
        <p:spPr bwMode="gray">
          <a:xfrm>
            <a:off x="270000" y="3566730"/>
            <a:ext cx="402886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20" name="Text Placeholder 13"/>
          <p:cNvSpPr>
            <a:spLocks noGrp="1"/>
          </p:cNvSpPr>
          <p:nvPr>
            <p:ph type="body" sz="quarter" idx="36" hasCustomPrompt="1"/>
          </p:nvPr>
        </p:nvSpPr>
        <p:spPr bwMode="gray">
          <a:xfrm>
            <a:off x="270000" y="3779320"/>
            <a:ext cx="4028868" cy="238718"/>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21" name="Text Placeholder 13"/>
          <p:cNvSpPr>
            <a:spLocks noGrp="1"/>
          </p:cNvSpPr>
          <p:nvPr>
            <p:ph type="body" sz="quarter" idx="37" hasCustomPrompt="1"/>
          </p:nvPr>
        </p:nvSpPr>
        <p:spPr bwMode="gray">
          <a:xfrm>
            <a:off x="270000" y="6477660"/>
            <a:ext cx="402886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22" name="Text Placeholder 13"/>
          <p:cNvSpPr>
            <a:spLocks noGrp="1"/>
          </p:cNvSpPr>
          <p:nvPr>
            <p:ph type="body" sz="quarter" idx="38" hasCustomPrompt="1"/>
          </p:nvPr>
        </p:nvSpPr>
        <p:spPr bwMode="gray">
          <a:xfrm>
            <a:off x="270000" y="6690250"/>
            <a:ext cx="4028868" cy="238718"/>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23" name="Picture Placeholder 15"/>
          <p:cNvSpPr>
            <a:spLocks noGrp="1"/>
          </p:cNvSpPr>
          <p:nvPr>
            <p:ph type="pic" sz="quarter" idx="39"/>
          </p:nvPr>
        </p:nvSpPr>
        <p:spPr>
          <a:xfrm>
            <a:off x="7201425" y="1253354"/>
            <a:ext cx="1158804" cy="1727352"/>
          </a:xfrm>
          <a:solidFill>
            <a:schemeClr val="accent5"/>
          </a:solidFill>
        </p:spPr>
        <p:txBody>
          <a:bodyPr/>
          <a:lstStyle>
            <a:lvl1pPr marL="0" marR="0" indent="0" algn="ctr" defTabSz="961844" rtl="0" eaLnBrk="1" fontAlgn="auto" latinLnBrk="0" hangingPunct="1">
              <a:lnSpc>
                <a:spcPct val="100000"/>
              </a:lnSpc>
              <a:spcBef>
                <a:spcPts val="0"/>
              </a:spcBef>
              <a:spcAft>
                <a:spcPts val="0"/>
              </a:spcAft>
              <a:buClr>
                <a:srgbClr val="FFFFFF"/>
              </a:buClr>
              <a:buSzPct val="100000"/>
              <a:buFont typeface="Arial"/>
              <a:buNone/>
              <a:tabLst/>
              <a:defRPr sz="1000" i="1">
                <a:solidFill>
                  <a:schemeClr val="accent6"/>
                </a:solidFill>
              </a:defRPr>
            </a:lvl1pPr>
          </a:lstStyle>
          <a:p>
            <a:r>
              <a:rPr lang="en-US" dirty="0"/>
              <a:t>Drag picture to placeholder or click icon to add</a:t>
            </a:r>
          </a:p>
        </p:txBody>
      </p:sp>
      <p:sp>
        <p:nvSpPr>
          <p:cNvPr id="24" name="Picture Placeholder 15"/>
          <p:cNvSpPr>
            <a:spLocks noGrp="1"/>
          </p:cNvSpPr>
          <p:nvPr>
            <p:ph type="pic" sz="quarter" idx="40"/>
          </p:nvPr>
        </p:nvSpPr>
        <p:spPr>
          <a:xfrm>
            <a:off x="7201425" y="3187067"/>
            <a:ext cx="1158804" cy="1727352"/>
          </a:xfrm>
          <a:solidFill>
            <a:schemeClr val="accent5"/>
          </a:solidFill>
        </p:spPr>
        <p:txBody>
          <a:bodyPr/>
          <a:lstStyle>
            <a:lvl1pPr marL="0" marR="0" indent="0" algn="ctr" defTabSz="961844" rtl="0" eaLnBrk="1" fontAlgn="auto" latinLnBrk="0" hangingPunct="1">
              <a:lnSpc>
                <a:spcPct val="100000"/>
              </a:lnSpc>
              <a:spcBef>
                <a:spcPts val="0"/>
              </a:spcBef>
              <a:spcAft>
                <a:spcPts val="0"/>
              </a:spcAft>
              <a:buClr>
                <a:srgbClr val="FFFFFF"/>
              </a:buClr>
              <a:buSzPct val="100000"/>
              <a:buFont typeface="Arial"/>
              <a:buNone/>
              <a:tabLst/>
              <a:defRPr sz="1000" i="1">
                <a:solidFill>
                  <a:schemeClr val="accent6"/>
                </a:solidFill>
              </a:defRPr>
            </a:lvl1pPr>
          </a:lstStyle>
          <a:p>
            <a:r>
              <a:rPr lang="en-US" dirty="0"/>
              <a:t>Drag picture to placeholder or click icon to add</a:t>
            </a:r>
          </a:p>
        </p:txBody>
      </p:sp>
      <p:sp>
        <p:nvSpPr>
          <p:cNvPr id="25" name="Picture Placeholder 15"/>
          <p:cNvSpPr>
            <a:spLocks noGrp="1"/>
          </p:cNvSpPr>
          <p:nvPr>
            <p:ph type="pic" sz="quarter" idx="41"/>
          </p:nvPr>
        </p:nvSpPr>
        <p:spPr>
          <a:xfrm>
            <a:off x="7201425" y="5120780"/>
            <a:ext cx="1158804" cy="1727352"/>
          </a:xfrm>
          <a:solidFill>
            <a:schemeClr val="accent5"/>
          </a:solidFill>
        </p:spPr>
        <p:txBody>
          <a:bodyPr/>
          <a:lstStyle>
            <a:lvl1pPr marL="0" marR="0" indent="0" algn="ctr" defTabSz="961844" rtl="0" eaLnBrk="1" fontAlgn="auto" latinLnBrk="0" hangingPunct="1">
              <a:lnSpc>
                <a:spcPct val="100000"/>
              </a:lnSpc>
              <a:spcBef>
                <a:spcPts val="0"/>
              </a:spcBef>
              <a:spcAft>
                <a:spcPts val="0"/>
              </a:spcAft>
              <a:buClr>
                <a:srgbClr val="FFFFFF"/>
              </a:buClr>
              <a:buSzPct val="100000"/>
              <a:buFont typeface="Arial"/>
              <a:buNone/>
              <a:tabLst/>
              <a:defRPr sz="1000" i="1">
                <a:solidFill>
                  <a:schemeClr val="accent6"/>
                </a:solidFill>
              </a:defRPr>
            </a:lvl1pPr>
          </a:lstStyle>
          <a:p>
            <a:r>
              <a:rPr lang="en-US" dirty="0"/>
              <a:t>Drag picture to placeholder or click icon to add</a:t>
            </a:r>
          </a:p>
        </p:txBody>
      </p:sp>
      <p:sp>
        <p:nvSpPr>
          <p:cNvPr id="26" name="Text Placeholder 13"/>
          <p:cNvSpPr>
            <a:spLocks noGrp="1"/>
          </p:cNvSpPr>
          <p:nvPr>
            <p:ph type="body" sz="quarter" idx="42" hasCustomPrompt="1"/>
          </p:nvPr>
        </p:nvSpPr>
        <p:spPr bwMode="gray">
          <a:xfrm>
            <a:off x="8467138" y="1288550"/>
            <a:ext cx="1353756" cy="231436"/>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27" name="Text Placeholder 13"/>
          <p:cNvSpPr>
            <a:spLocks noGrp="1"/>
          </p:cNvSpPr>
          <p:nvPr>
            <p:ph type="body" sz="quarter" idx="43" hasCustomPrompt="1"/>
          </p:nvPr>
        </p:nvSpPr>
        <p:spPr bwMode="gray">
          <a:xfrm>
            <a:off x="8467138" y="1501140"/>
            <a:ext cx="1353756" cy="363286"/>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28" name="Text Placeholder 13"/>
          <p:cNvSpPr>
            <a:spLocks noGrp="1"/>
          </p:cNvSpPr>
          <p:nvPr>
            <p:ph type="body" sz="quarter" idx="44" hasCustomPrompt="1"/>
          </p:nvPr>
        </p:nvSpPr>
        <p:spPr bwMode="gray">
          <a:xfrm>
            <a:off x="8467138" y="3212050"/>
            <a:ext cx="1353756" cy="231436"/>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29" name="Text Placeholder 13"/>
          <p:cNvSpPr>
            <a:spLocks noGrp="1"/>
          </p:cNvSpPr>
          <p:nvPr>
            <p:ph type="body" sz="quarter" idx="45" hasCustomPrompt="1"/>
          </p:nvPr>
        </p:nvSpPr>
        <p:spPr bwMode="gray">
          <a:xfrm>
            <a:off x="8467138" y="3424640"/>
            <a:ext cx="1353756" cy="363286"/>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30" name="Text Placeholder 13"/>
          <p:cNvSpPr>
            <a:spLocks noGrp="1"/>
          </p:cNvSpPr>
          <p:nvPr>
            <p:ph type="body" sz="quarter" idx="46" hasCustomPrompt="1"/>
          </p:nvPr>
        </p:nvSpPr>
        <p:spPr bwMode="gray">
          <a:xfrm>
            <a:off x="8467138" y="5120780"/>
            <a:ext cx="1353756" cy="231436"/>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31" name="Text Placeholder 13"/>
          <p:cNvSpPr>
            <a:spLocks noGrp="1"/>
          </p:cNvSpPr>
          <p:nvPr>
            <p:ph type="body" sz="quarter" idx="47" hasCustomPrompt="1"/>
          </p:nvPr>
        </p:nvSpPr>
        <p:spPr bwMode="gray">
          <a:xfrm>
            <a:off x="8467138" y="5333370"/>
            <a:ext cx="1353756" cy="363286"/>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39" name="Picture Placeholder 15"/>
          <p:cNvSpPr>
            <a:spLocks noGrp="1"/>
          </p:cNvSpPr>
          <p:nvPr>
            <p:ph type="pic" sz="quarter" idx="48"/>
          </p:nvPr>
        </p:nvSpPr>
        <p:spPr>
          <a:xfrm>
            <a:off x="10182225" y="1253354"/>
            <a:ext cx="1158804" cy="1727352"/>
          </a:xfrm>
          <a:solidFill>
            <a:schemeClr val="accent5"/>
          </a:solidFill>
        </p:spPr>
        <p:txBody>
          <a:bodyPr/>
          <a:lstStyle>
            <a:lvl1pPr marL="0" marR="0" indent="0" algn="ctr" defTabSz="961844" rtl="0" eaLnBrk="1" fontAlgn="auto" latinLnBrk="0" hangingPunct="1">
              <a:lnSpc>
                <a:spcPct val="100000"/>
              </a:lnSpc>
              <a:spcBef>
                <a:spcPts val="0"/>
              </a:spcBef>
              <a:spcAft>
                <a:spcPts val="0"/>
              </a:spcAft>
              <a:buClr>
                <a:srgbClr val="FFFFFF"/>
              </a:buClr>
              <a:buSzPct val="100000"/>
              <a:buFont typeface="Arial"/>
              <a:buNone/>
              <a:tabLst/>
              <a:defRPr sz="1000" i="1">
                <a:solidFill>
                  <a:schemeClr val="accent6"/>
                </a:solidFill>
              </a:defRPr>
            </a:lvl1pPr>
          </a:lstStyle>
          <a:p>
            <a:r>
              <a:rPr lang="en-US" dirty="0"/>
              <a:t>Drag picture to placeholder or click icon to add</a:t>
            </a:r>
          </a:p>
        </p:txBody>
      </p:sp>
      <p:sp>
        <p:nvSpPr>
          <p:cNvPr id="40" name="Picture Placeholder 15"/>
          <p:cNvSpPr>
            <a:spLocks noGrp="1"/>
          </p:cNvSpPr>
          <p:nvPr>
            <p:ph type="pic" sz="quarter" idx="49"/>
          </p:nvPr>
        </p:nvSpPr>
        <p:spPr>
          <a:xfrm>
            <a:off x="10182225" y="3187067"/>
            <a:ext cx="1158804" cy="1727352"/>
          </a:xfrm>
          <a:solidFill>
            <a:schemeClr val="accent5"/>
          </a:solidFill>
        </p:spPr>
        <p:txBody>
          <a:bodyPr/>
          <a:lstStyle>
            <a:lvl1pPr marL="0" marR="0" indent="0" algn="ctr" defTabSz="961844" rtl="0" eaLnBrk="1" fontAlgn="auto" latinLnBrk="0" hangingPunct="1">
              <a:lnSpc>
                <a:spcPct val="100000"/>
              </a:lnSpc>
              <a:spcBef>
                <a:spcPts val="0"/>
              </a:spcBef>
              <a:spcAft>
                <a:spcPts val="0"/>
              </a:spcAft>
              <a:buClr>
                <a:srgbClr val="FFFFFF"/>
              </a:buClr>
              <a:buSzPct val="100000"/>
              <a:buFont typeface="Arial"/>
              <a:buNone/>
              <a:tabLst/>
              <a:defRPr sz="1000" i="1">
                <a:solidFill>
                  <a:schemeClr val="accent6"/>
                </a:solidFill>
              </a:defRPr>
            </a:lvl1pPr>
          </a:lstStyle>
          <a:p>
            <a:r>
              <a:rPr lang="en-US" dirty="0"/>
              <a:t>Drag picture to placeholder or click icon to add</a:t>
            </a:r>
          </a:p>
        </p:txBody>
      </p:sp>
      <p:sp>
        <p:nvSpPr>
          <p:cNvPr id="41" name="Picture Placeholder 15"/>
          <p:cNvSpPr>
            <a:spLocks noGrp="1"/>
          </p:cNvSpPr>
          <p:nvPr>
            <p:ph type="pic" sz="quarter" idx="50"/>
          </p:nvPr>
        </p:nvSpPr>
        <p:spPr>
          <a:xfrm>
            <a:off x="10182225" y="5120780"/>
            <a:ext cx="1158804" cy="1727352"/>
          </a:xfrm>
          <a:solidFill>
            <a:schemeClr val="accent5"/>
          </a:solidFill>
        </p:spPr>
        <p:txBody>
          <a:bodyPr/>
          <a:lstStyle>
            <a:lvl1pPr marL="0" marR="0" indent="0" algn="ctr" defTabSz="961844" rtl="0" eaLnBrk="1" fontAlgn="auto" latinLnBrk="0" hangingPunct="1">
              <a:lnSpc>
                <a:spcPct val="100000"/>
              </a:lnSpc>
              <a:spcBef>
                <a:spcPts val="0"/>
              </a:spcBef>
              <a:spcAft>
                <a:spcPts val="0"/>
              </a:spcAft>
              <a:buClr>
                <a:srgbClr val="FFFFFF"/>
              </a:buClr>
              <a:buSzPct val="100000"/>
              <a:buFont typeface="Arial"/>
              <a:buNone/>
              <a:tabLst/>
              <a:defRPr sz="1000" i="1">
                <a:solidFill>
                  <a:schemeClr val="accent6"/>
                </a:solidFill>
              </a:defRPr>
            </a:lvl1pPr>
          </a:lstStyle>
          <a:p>
            <a:r>
              <a:rPr lang="en-US" dirty="0"/>
              <a:t>Drag picture to placeholder or click icon to add</a:t>
            </a:r>
          </a:p>
        </p:txBody>
      </p:sp>
      <p:sp>
        <p:nvSpPr>
          <p:cNvPr id="42" name="Text Placeholder 13"/>
          <p:cNvSpPr>
            <a:spLocks noGrp="1"/>
          </p:cNvSpPr>
          <p:nvPr>
            <p:ph type="body" sz="quarter" idx="51" hasCustomPrompt="1"/>
          </p:nvPr>
        </p:nvSpPr>
        <p:spPr bwMode="gray">
          <a:xfrm>
            <a:off x="11447938" y="1288550"/>
            <a:ext cx="1353756" cy="231436"/>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43" name="Text Placeholder 13"/>
          <p:cNvSpPr>
            <a:spLocks noGrp="1"/>
          </p:cNvSpPr>
          <p:nvPr>
            <p:ph type="body" sz="quarter" idx="52" hasCustomPrompt="1"/>
          </p:nvPr>
        </p:nvSpPr>
        <p:spPr bwMode="gray">
          <a:xfrm>
            <a:off x="11447938" y="1501140"/>
            <a:ext cx="1353756" cy="363286"/>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44" name="Text Placeholder 13"/>
          <p:cNvSpPr>
            <a:spLocks noGrp="1"/>
          </p:cNvSpPr>
          <p:nvPr>
            <p:ph type="body" sz="quarter" idx="53" hasCustomPrompt="1"/>
          </p:nvPr>
        </p:nvSpPr>
        <p:spPr bwMode="gray">
          <a:xfrm>
            <a:off x="11447938" y="3212050"/>
            <a:ext cx="1353756" cy="231436"/>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45" name="Text Placeholder 13"/>
          <p:cNvSpPr>
            <a:spLocks noGrp="1"/>
          </p:cNvSpPr>
          <p:nvPr>
            <p:ph type="body" sz="quarter" idx="54" hasCustomPrompt="1"/>
          </p:nvPr>
        </p:nvSpPr>
        <p:spPr bwMode="gray">
          <a:xfrm>
            <a:off x="11447938" y="3424640"/>
            <a:ext cx="1353756" cy="363286"/>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46" name="Text Placeholder 13"/>
          <p:cNvSpPr>
            <a:spLocks noGrp="1"/>
          </p:cNvSpPr>
          <p:nvPr>
            <p:ph type="body" sz="quarter" idx="55" hasCustomPrompt="1"/>
          </p:nvPr>
        </p:nvSpPr>
        <p:spPr bwMode="gray">
          <a:xfrm>
            <a:off x="11447938" y="5120780"/>
            <a:ext cx="1353756" cy="231436"/>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47" name="Text Placeholder 13"/>
          <p:cNvSpPr>
            <a:spLocks noGrp="1"/>
          </p:cNvSpPr>
          <p:nvPr>
            <p:ph type="body" sz="quarter" idx="56" hasCustomPrompt="1"/>
          </p:nvPr>
        </p:nvSpPr>
        <p:spPr bwMode="gray">
          <a:xfrm>
            <a:off x="11447938" y="5333370"/>
            <a:ext cx="1353756" cy="363286"/>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Tree>
    <p:extLst>
      <p:ext uri="{BB962C8B-B14F-4D97-AF65-F5344CB8AC3E}">
        <p14:creationId xmlns:p14="http://schemas.microsoft.com/office/powerpoint/2010/main" val="2639209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HEADER CANNOT RUN OVER MORE THAN ONE LINE</a:t>
            </a:r>
          </a:p>
        </p:txBody>
      </p:sp>
      <p:sp>
        <p:nvSpPr>
          <p:cNvPr id="19" name="Text Placeholder 18"/>
          <p:cNvSpPr>
            <a:spLocks noGrp="1"/>
          </p:cNvSpPr>
          <p:nvPr>
            <p:ph type="body" sz="quarter" idx="10"/>
          </p:nvPr>
        </p:nvSpPr>
        <p:spPr>
          <a:xfrm>
            <a:off x="1056874" y="2026818"/>
            <a:ext cx="3504109" cy="3504109"/>
          </a:xfrm>
          <a:solidFill>
            <a:schemeClr val="tx1"/>
          </a:solidFill>
          <a:ln>
            <a:noFill/>
          </a:ln>
        </p:spPr>
        <p:txBody>
          <a:bodyPr lIns="72000" tIns="72000" rIns="72000" bIns="72000"/>
          <a:lstStyle>
            <a:lvl1pPr algn="ctr">
              <a:defRPr>
                <a:solidFill>
                  <a:srgbClr val="FFFFFF"/>
                </a:solidFill>
              </a:defRPr>
            </a:lvl1pPr>
            <a:lvl2pPr algn="ctr">
              <a:defRPr>
                <a:solidFill>
                  <a:srgbClr val="FFFFFF"/>
                </a:solidFill>
              </a:defRPr>
            </a:lvl2pPr>
            <a:lvl3pPr algn="ctr">
              <a:defRPr>
                <a:solidFill>
                  <a:srgbClr val="FFFFFF"/>
                </a:solidFill>
              </a:defRPr>
            </a:lvl3pPr>
            <a:lvl4pPr algn="ctr">
              <a:defRPr>
                <a:solidFill>
                  <a:srgbClr val="FFFFFF"/>
                </a:solidFill>
              </a:defRPr>
            </a:lvl4pPr>
            <a:lvl5pPr algn="ctr">
              <a:defRPr>
                <a:solidFill>
                  <a:srgbClr val="FFFFFF"/>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1" name="Text Placeholder 18"/>
          <p:cNvSpPr>
            <a:spLocks noGrp="1"/>
          </p:cNvSpPr>
          <p:nvPr>
            <p:ph type="body" sz="quarter" idx="11"/>
          </p:nvPr>
        </p:nvSpPr>
        <p:spPr>
          <a:xfrm>
            <a:off x="4912778" y="2026818"/>
            <a:ext cx="3504109" cy="3504109"/>
          </a:xfrm>
          <a:solidFill>
            <a:schemeClr val="tx1"/>
          </a:solidFill>
          <a:ln>
            <a:noFill/>
          </a:ln>
        </p:spPr>
        <p:txBody>
          <a:bodyPr lIns="72000" tIns="72000" rIns="72000" bIns="72000"/>
          <a:lstStyle>
            <a:lvl1pPr algn="ctr">
              <a:defRPr>
                <a:solidFill>
                  <a:srgbClr val="FFFFFF"/>
                </a:solidFill>
              </a:defRPr>
            </a:lvl1pPr>
            <a:lvl2pPr algn="ctr">
              <a:defRPr>
                <a:solidFill>
                  <a:srgbClr val="FFFFFF"/>
                </a:solidFill>
              </a:defRPr>
            </a:lvl2pPr>
            <a:lvl3pPr algn="ctr">
              <a:defRPr>
                <a:solidFill>
                  <a:srgbClr val="FFFFFF"/>
                </a:solidFill>
              </a:defRPr>
            </a:lvl3pPr>
            <a:lvl4pPr algn="ctr">
              <a:defRPr>
                <a:solidFill>
                  <a:srgbClr val="FFFFFF"/>
                </a:solidFill>
              </a:defRPr>
            </a:lvl4pPr>
            <a:lvl5pPr algn="ctr">
              <a:defRPr>
                <a:solidFill>
                  <a:srgbClr val="FFFFFF"/>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2" name="Text Placeholder 18"/>
          <p:cNvSpPr>
            <a:spLocks noGrp="1"/>
          </p:cNvSpPr>
          <p:nvPr>
            <p:ph type="body" sz="quarter" idx="12"/>
          </p:nvPr>
        </p:nvSpPr>
        <p:spPr>
          <a:xfrm>
            <a:off x="8768682" y="2026818"/>
            <a:ext cx="3504109" cy="3504109"/>
          </a:xfrm>
          <a:solidFill>
            <a:schemeClr val="tx1"/>
          </a:solidFill>
          <a:ln>
            <a:noFill/>
          </a:ln>
        </p:spPr>
        <p:txBody>
          <a:bodyPr lIns="72000" tIns="72000" rIns="72000" bIns="72000"/>
          <a:lstStyle>
            <a:lvl1pPr algn="ctr">
              <a:defRPr>
                <a:solidFill>
                  <a:srgbClr val="FFFFFF"/>
                </a:solidFill>
              </a:defRPr>
            </a:lvl1pPr>
            <a:lvl2pPr algn="ctr">
              <a:defRPr>
                <a:solidFill>
                  <a:srgbClr val="FFFFFF"/>
                </a:solidFill>
              </a:defRPr>
            </a:lvl2pPr>
            <a:lvl3pPr algn="ctr">
              <a:defRPr>
                <a:solidFill>
                  <a:srgbClr val="FFFFFF"/>
                </a:solidFill>
              </a:defRPr>
            </a:lvl3pPr>
            <a:lvl4pPr algn="ctr">
              <a:defRPr>
                <a:solidFill>
                  <a:srgbClr val="FFFFFF"/>
                </a:solidFill>
              </a:defRPr>
            </a:lvl4pPr>
            <a:lvl5pPr algn="ctr">
              <a:defRPr>
                <a:solidFill>
                  <a:srgbClr val="FFFFFF"/>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ext Placeholder 3"/>
          <p:cNvSpPr>
            <a:spLocks noGrp="1"/>
          </p:cNvSpPr>
          <p:nvPr>
            <p:ph type="body" sz="quarter" idx="13"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8"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17399815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7" name="Text Placeholder 6"/>
          <p:cNvSpPr>
            <a:spLocks noGrp="1"/>
          </p:cNvSpPr>
          <p:nvPr>
            <p:ph type="body" sz="quarter" idx="10"/>
          </p:nvPr>
        </p:nvSpPr>
        <p:spPr>
          <a:xfrm>
            <a:off x="664284" y="2027237"/>
            <a:ext cx="3780000" cy="3780000"/>
          </a:xfrm>
          <a:prstGeom prst="ellipse">
            <a:avLst/>
          </a:prstGeom>
          <a:solidFill>
            <a:schemeClr val="tx1"/>
          </a:solidFill>
        </p:spPr>
        <p:txBody>
          <a:bodyPr anchor="ctr"/>
          <a:lstStyle>
            <a:lvl1pPr algn="ctr">
              <a:defRPr>
                <a:solidFill>
                  <a:srgbClr val="FFFFFF"/>
                </a:solidFill>
              </a:defRPr>
            </a:lvl1pPr>
            <a:lvl2pPr algn="ctr">
              <a:defRPr>
                <a:solidFill>
                  <a:srgbClr val="FFFFFF"/>
                </a:solidFill>
              </a:defRPr>
            </a:lvl2pPr>
            <a:lvl3pPr algn="ctr">
              <a:defRPr>
                <a:solidFill>
                  <a:srgbClr val="FFFFFF"/>
                </a:solidFill>
              </a:defRPr>
            </a:lvl3pPr>
            <a:lvl4pPr algn="ctr">
              <a:defRPr>
                <a:solidFill>
                  <a:srgbClr val="FFFFFF"/>
                </a:solidFill>
              </a:defRPr>
            </a:lvl4pPr>
            <a:lvl5pPr algn="ctr">
              <a:defRPr>
                <a:solidFill>
                  <a:srgbClr val="FFFFFF"/>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6"/>
          <p:cNvSpPr>
            <a:spLocks noGrp="1"/>
          </p:cNvSpPr>
          <p:nvPr>
            <p:ph type="body" sz="quarter" idx="11"/>
          </p:nvPr>
        </p:nvSpPr>
        <p:spPr>
          <a:xfrm>
            <a:off x="4773575" y="2027237"/>
            <a:ext cx="3780000" cy="3780000"/>
          </a:xfrm>
          <a:prstGeom prst="ellipse">
            <a:avLst/>
          </a:prstGeom>
          <a:solidFill>
            <a:schemeClr val="tx1"/>
          </a:solidFill>
        </p:spPr>
        <p:txBody>
          <a:bodyPr anchor="ctr"/>
          <a:lstStyle>
            <a:lvl1pPr algn="ctr">
              <a:defRPr>
                <a:solidFill>
                  <a:srgbClr val="FFFFFF"/>
                </a:solidFill>
              </a:defRPr>
            </a:lvl1pPr>
            <a:lvl2pPr algn="ctr">
              <a:defRPr>
                <a:solidFill>
                  <a:srgbClr val="FFFFFF"/>
                </a:solidFill>
              </a:defRPr>
            </a:lvl2pPr>
            <a:lvl3pPr algn="ctr">
              <a:defRPr>
                <a:solidFill>
                  <a:srgbClr val="FFFFFF"/>
                </a:solidFill>
              </a:defRPr>
            </a:lvl3pPr>
            <a:lvl4pPr algn="ctr">
              <a:defRPr>
                <a:solidFill>
                  <a:srgbClr val="FFFFFF"/>
                </a:solidFill>
              </a:defRPr>
            </a:lvl4pPr>
            <a:lvl5pPr algn="ctr">
              <a:defRPr>
                <a:solidFill>
                  <a:srgbClr val="FFFFFF"/>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6"/>
          <p:cNvSpPr>
            <a:spLocks noGrp="1"/>
          </p:cNvSpPr>
          <p:nvPr>
            <p:ph type="body" sz="quarter" idx="12"/>
          </p:nvPr>
        </p:nvSpPr>
        <p:spPr>
          <a:xfrm>
            <a:off x="8882867" y="2027237"/>
            <a:ext cx="3780000" cy="3780000"/>
          </a:xfrm>
          <a:prstGeom prst="ellipse">
            <a:avLst/>
          </a:prstGeom>
          <a:solidFill>
            <a:schemeClr val="tx1"/>
          </a:solidFill>
        </p:spPr>
        <p:txBody>
          <a:bodyPr anchor="ctr"/>
          <a:lstStyle>
            <a:lvl1pPr algn="ctr">
              <a:defRPr>
                <a:solidFill>
                  <a:srgbClr val="FFFFFF"/>
                </a:solidFill>
              </a:defRPr>
            </a:lvl1pPr>
            <a:lvl2pPr algn="ctr">
              <a:defRPr>
                <a:solidFill>
                  <a:srgbClr val="FFFFFF"/>
                </a:solidFill>
              </a:defRPr>
            </a:lvl2pPr>
            <a:lvl3pPr algn="ctr">
              <a:defRPr>
                <a:solidFill>
                  <a:srgbClr val="FFFFFF"/>
                </a:solidFill>
              </a:defRPr>
            </a:lvl3pPr>
            <a:lvl4pPr algn="ctr">
              <a:defRPr>
                <a:solidFill>
                  <a:srgbClr val="FFFFFF"/>
                </a:solidFill>
              </a:defRPr>
            </a:lvl4pPr>
            <a:lvl5pPr algn="ctr">
              <a:defRPr>
                <a:solidFill>
                  <a:srgbClr val="FFFFFF"/>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ext Placeholder 3"/>
          <p:cNvSpPr>
            <a:spLocks noGrp="1"/>
          </p:cNvSpPr>
          <p:nvPr>
            <p:ph type="body" sz="quarter" idx="13"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0"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19780465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Text Placeholder 3"/>
          <p:cNvSpPr>
            <a:spLocks noGrp="1"/>
          </p:cNvSpPr>
          <p:nvPr>
            <p:ph type="body" sz="quarter" idx="10" hasCustomPrompt="1"/>
          </p:nvPr>
        </p:nvSpPr>
        <p:spPr>
          <a:xfrm>
            <a:off x="1064419" y="1498600"/>
            <a:ext cx="11314112" cy="4681538"/>
          </a:xfrm>
        </p:spPr>
        <p:txBody>
          <a:bodyPr anchor="ctr"/>
          <a:lstStyle>
            <a:lvl1pPr algn="ctr">
              <a:defRPr sz="20000">
                <a:solidFill>
                  <a:schemeClr val="bg1"/>
                </a:solidFill>
                <a:latin typeface="Impact" charset="0"/>
                <a:ea typeface="Impact" charset="0"/>
                <a:cs typeface="Impact" charset="0"/>
              </a:defRPr>
            </a:lvl1pPr>
            <a:lvl2pPr algn="ctr">
              <a:defRPr sz="10000">
                <a:solidFill>
                  <a:schemeClr val="bg1"/>
                </a:solidFill>
                <a:latin typeface="Impact" charset="0"/>
                <a:ea typeface="Impact" charset="0"/>
                <a:cs typeface="Impact" charset="0"/>
              </a:defRPr>
            </a:lvl2pPr>
            <a:lvl3pPr algn="ctr">
              <a:defRPr sz="10000">
                <a:solidFill>
                  <a:schemeClr val="bg1"/>
                </a:solidFill>
                <a:latin typeface="Impact" charset="0"/>
                <a:ea typeface="Impact" charset="0"/>
                <a:cs typeface="Impact" charset="0"/>
              </a:defRPr>
            </a:lvl3pPr>
            <a:lvl4pPr algn="ctr">
              <a:defRPr sz="10000">
                <a:solidFill>
                  <a:schemeClr val="bg1"/>
                </a:solidFill>
                <a:latin typeface="Impact" charset="0"/>
                <a:ea typeface="Impact" charset="0"/>
                <a:cs typeface="Impact" charset="0"/>
              </a:defRPr>
            </a:lvl4pPr>
            <a:lvl5pPr algn="ctr">
              <a:defRPr sz="10000">
                <a:solidFill>
                  <a:schemeClr val="bg1"/>
                </a:solidFill>
                <a:latin typeface="Impact" charset="0"/>
                <a:ea typeface="Impact" charset="0"/>
                <a:cs typeface="Impact" charset="0"/>
              </a:defRPr>
            </a:lvl5pPr>
          </a:lstStyle>
          <a:p>
            <a:pPr lvl="0"/>
            <a:r>
              <a:rPr lang="en-US" dirty="0"/>
              <a:t>XXXX</a:t>
            </a:r>
          </a:p>
        </p:txBody>
      </p:sp>
      <p:sp>
        <p:nvSpPr>
          <p:cNvPr id="5"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6"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918795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3"/>
          <p:cNvSpPr>
            <a:spLocks noGrp="1"/>
          </p:cNvSpPr>
          <p:nvPr>
            <p:ph type="body" sz="quarter" idx="10" hasCustomPrompt="1"/>
          </p:nvPr>
        </p:nvSpPr>
        <p:spPr>
          <a:xfrm>
            <a:off x="1064419" y="3760229"/>
            <a:ext cx="11314112" cy="2331774"/>
          </a:xfrm>
        </p:spPr>
        <p:txBody>
          <a:bodyPr anchor="ctr"/>
          <a:lstStyle>
            <a:lvl1pPr algn="ctr">
              <a:defRPr sz="20000">
                <a:solidFill>
                  <a:schemeClr val="bg1"/>
                </a:solidFill>
                <a:latin typeface="Impact" charset="0"/>
                <a:ea typeface="Impact" charset="0"/>
                <a:cs typeface="Impact" charset="0"/>
              </a:defRPr>
            </a:lvl1pPr>
            <a:lvl2pPr algn="ctr">
              <a:defRPr sz="10000">
                <a:solidFill>
                  <a:schemeClr val="bg1"/>
                </a:solidFill>
                <a:latin typeface="Impact" charset="0"/>
                <a:ea typeface="Impact" charset="0"/>
                <a:cs typeface="Impact" charset="0"/>
              </a:defRPr>
            </a:lvl2pPr>
            <a:lvl3pPr algn="ctr">
              <a:defRPr sz="10000">
                <a:solidFill>
                  <a:schemeClr val="bg1"/>
                </a:solidFill>
                <a:latin typeface="Impact" charset="0"/>
                <a:ea typeface="Impact" charset="0"/>
                <a:cs typeface="Impact" charset="0"/>
              </a:defRPr>
            </a:lvl3pPr>
            <a:lvl4pPr algn="ctr">
              <a:defRPr sz="10000">
                <a:solidFill>
                  <a:schemeClr val="bg1"/>
                </a:solidFill>
                <a:latin typeface="Impact" charset="0"/>
                <a:ea typeface="Impact" charset="0"/>
                <a:cs typeface="Impact" charset="0"/>
              </a:defRPr>
            </a:lvl4pPr>
            <a:lvl5pPr algn="ctr">
              <a:defRPr sz="10000">
                <a:solidFill>
                  <a:schemeClr val="bg1"/>
                </a:solidFill>
                <a:latin typeface="Impact" charset="0"/>
                <a:ea typeface="Impact" charset="0"/>
                <a:cs typeface="Impact" charset="0"/>
              </a:defRPr>
            </a:lvl5pPr>
          </a:lstStyle>
          <a:p>
            <a:pPr lvl="0"/>
            <a:r>
              <a:rPr lang="en-US" dirty="0"/>
              <a:t>XXXX</a:t>
            </a:r>
          </a:p>
        </p:txBody>
      </p:sp>
      <p:sp>
        <p:nvSpPr>
          <p:cNvPr id="4" name="Text Placeholder 3"/>
          <p:cNvSpPr>
            <a:spLocks noGrp="1"/>
          </p:cNvSpPr>
          <p:nvPr>
            <p:ph type="body" sz="quarter" idx="11" hasCustomPrompt="1"/>
          </p:nvPr>
        </p:nvSpPr>
        <p:spPr>
          <a:xfrm>
            <a:off x="1064419" y="1575412"/>
            <a:ext cx="11314112" cy="1927952"/>
          </a:xfrm>
        </p:spPr>
        <p:txBody>
          <a:bodyPr anchor="ctr"/>
          <a:lstStyle>
            <a:lvl1pPr algn="ctr">
              <a:defRPr sz="10000">
                <a:solidFill>
                  <a:schemeClr val="bg1"/>
                </a:solidFill>
                <a:latin typeface="Impact" charset="0"/>
                <a:ea typeface="Impact" charset="0"/>
                <a:cs typeface="Impact" charset="0"/>
              </a:defRPr>
            </a:lvl1pPr>
            <a:lvl2pPr algn="ctr">
              <a:defRPr sz="10000">
                <a:solidFill>
                  <a:schemeClr val="bg1"/>
                </a:solidFill>
                <a:latin typeface="Impact" charset="0"/>
                <a:ea typeface="Impact" charset="0"/>
                <a:cs typeface="Impact" charset="0"/>
              </a:defRPr>
            </a:lvl2pPr>
            <a:lvl3pPr algn="ctr">
              <a:defRPr sz="10000">
                <a:solidFill>
                  <a:schemeClr val="bg1"/>
                </a:solidFill>
                <a:latin typeface="Impact" charset="0"/>
                <a:ea typeface="Impact" charset="0"/>
                <a:cs typeface="Impact" charset="0"/>
              </a:defRPr>
            </a:lvl3pPr>
            <a:lvl4pPr algn="ctr">
              <a:defRPr sz="10000">
                <a:solidFill>
                  <a:schemeClr val="bg1"/>
                </a:solidFill>
                <a:latin typeface="Impact" charset="0"/>
                <a:ea typeface="Impact" charset="0"/>
                <a:cs typeface="Impact" charset="0"/>
              </a:defRPr>
            </a:lvl4pPr>
            <a:lvl5pPr algn="ctr">
              <a:defRPr sz="10000">
                <a:solidFill>
                  <a:schemeClr val="bg1"/>
                </a:solidFill>
                <a:latin typeface="Impact" charset="0"/>
                <a:ea typeface="Impact" charset="0"/>
                <a:cs typeface="Impact" charset="0"/>
              </a:defRPr>
            </a:lvl5pPr>
          </a:lstStyle>
          <a:p>
            <a:pPr lvl="0"/>
            <a:r>
              <a:rPr lang="en-US" dirty="0"/>
              <a:t>XXXX</a:t>
            </a:r>
          </a:p>
        </p:txBody>
      </p:sp>
      <p:sp>
        <p:nvSpPr>
          <p:cNvPr id="5" name="Text Placeholder 3"/>
          <p:cNvSpPr>
            <a:spLocks noGrp="1"/>
          </p:cNvSpPr>
          <p:nvPr>
            <p:ph type="body" sz="quarter" idx="12"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7"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786738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1_Section Aqua">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2"/>
            </p:custDataLst>
          </p:nvPr>
        </p:nvGraphicFramePr>
        <p:xfrm>
          <a:off x="2117" y="1589"/>
          <a:ext cx="2116" cy="1587"/>
        </p:xfrm>
        <a:graphic>
          <a:graphicData uri="http://schemas.openxmlformats.org/presentationml/2006/ole">
            <mc:AlternateContent xmlns:mc="http://schemas.openxmlformats.org/markup-compatibility/2006">
              <mc:Choice xmlns:v="urn:schemas-microsoft-com:vml" Requires="v">
                <p:oleObj spid="_x0000_s29698" name="think-cell Slide" r:id="rId4" imgW="6350000" imgH="6350000" progId="">
                  <p:embed/>
                </p:oleObj>
              </mc:Choice>
              <mc:Fallback>
                <p:oleObj name="think-cell Slide" r:id="rId4" imgW="6350000" imgH="6350000" progId="">
                  <p:embed/>
                  <p:pic>
                    <p:nvPicPr>
                      <p:cNvPr id="8" name="Object 7"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17" y="1589"/>
                        <a:ext cx="2116" cy="1587"/>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3"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4" name="Title Placeholder 1"/>
          <p:cNvSpPr>
            <a:spLocks noGrp="1"/>
          </p:cNvSpPr>
          <p:nvPr>
            <p:ph type="title"/>
          </p:nvPr>
        </p:nvSpPr>
        <p:spPr bwMode="gray">
          <a:xfrm>
            <a:off x="270000" y="270000"/>
            <a:ext cx="12413343" cy="285585"/>
          </a:xfrm>
          <a:prstGeom prst="rect">
            <a:avLst/>
          </a:prstGeom>
          <a:ln>
            <a:noFill/>
          </a:ln>
        </p:spPr>
        <p:txBody>
          <a:bodyPr vert="horz" wrap="none" lIns="0" tIns="0" rIns="0" bIns="0" rtlCol="0" anchor="ctr">
            <a:noAutofit/>
          </a:bodyPr>
          <a:lstStyle/>
          <a:p>
            <a:r>
              <a:rPr lang="en-US" dirty="0"/>
              <a:t>HEADER CANNOT RUN OVER MORE THAN ONE LINE</a:t>
            </a:r>
          </a:p>
        </p:txBody>
      </p:sp>
      <p:sp>
        <p:nvSpPr>
          <p:cNvPr id="6"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3348066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Section Dark Fuchsia">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2"/>
            </p:custDataLst>
          </p:nvPr>
        </p:nvGraphicFramePr>
        <p:xfrm>
          <a:off x="2117" y="1589"/>
          <a:ext cx="2116" cy="1587"/>
        </p:xfrm>
        <a:graphic>
          <a:graphicData uri="http://schemas.openxmlformats.org/presentationml/2006/ole">
            <mc:AlternateContent xmlns:mc="http://schemas.openxmlformats.org/markup-compatibility/2006">
              <mc:Choice xmlns:v="urn:schemas-microsoft-com:vml" Requires="v">
                <p:oleObj spid="_x0000_s5122" name="think-cell Slide" r:id="rId4" imgW="6350000" imgH="6350000" progId="">
                  <p:embed/>
                </p:oleObj>
              </mc:Choice>
              <mc:Fallback>
                <p:oleObj name="think-cell Slide" r:id="rId4" imgW="6350000" imgH="6350000" progId="">
                  <p:embed/>
                  <p:pic>
                    <p:nvPicPr>
                      <p:cNvPr id="8" name="Object 7"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17" y="1589"/>
                        <a:ext cx="2116" cy="1587"/>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6" name="Rectangle 5"/>
          <p:cNvSpPr/>
          <p:nvPr userDrawn="1"/>
        </p:nvSpPr>
        <p:spPr bwMode="gray">
          <a:xfrm>
            <a:off x="1" y="2"/>
            <a:ext cx="13442950" cy="4560573"/>
          </a:xfrm>
          <a:prstGeom prst="rect">
            <a:avLst/>
          </a:prstGeom>
          <a:solidFill>
            <a:schemeClr val="accent1"/>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900" dirty="0">
              <a:solidFill>
                <a:schemeClr val="bg1"/>
              </a:solidFill>
            </a:endParaRPr>
          </a:p>
        </p:txBody>
      </p:sp>
      <p:sp>
        <p:nvSpPr>
          <p:cNvPr id="9" name="Subtitle 2"/>
          <p:cNvSpPr>
            <a:spLocks noGrp="1"/>
          </p:cNvSpPr>
          <p:nvPr>
            <p:ph type="subTitle" idx="1" hasCustomPrompt="1"/>
          </p:nvPr>
        </p:nvSpPr>
        <p:spPr bwMode="gray">
          <a:xfrm>
            <a:off x="368118" y="5864529"/>
            <a:ext cx="12305338" cy="455176"/>
          </a:xfrm>
          <a:prstGeom prst="rect">
            <a:avLst/>
          </a:prstGeom>
        </p:spPr>
        <p:txBody>
          <a:bodyPr lIns="36000" tIns="0" rIns="0" bIns="0"/>
          <a:lstStyle>
            <a:lvl1pPr marL="0" indent="0" algn="l">
              <a:lnSpc>
                <a:spcPct val="100000"/>
              </a:lnSpc>
              <a:buNone/>
              <a:defRPr sz="1400" b="1" i="0" baseline="0">
                <a:solidFill>
                  <a:srgbClr val="000000"/>
                </a:solidFill>
              </a:defRPr>
            </a:lvl1pPr>
            <a:lvl2pPr marL="480923" indent="0" algn="ctr">
              <a:buNone/>
              <a:defRPr sz="2100"/>
            </a:lvl2pPr>
            <a:lvl3pPr marL="961844" indent="0" algn="ctr">
              <a:buNone/>
              <a:defRPr sz="1900"/>
            </a:lvl3pPr>
            <a:lvl4pPr marL="1442769" indent="0" algn="ctr">
              <a:buNone/>
              <a:defRPr sz="1700"/>
            </a:lvl4pPr>
            <a:lvl5pPr marL="1923691" indent="0" algn="ctr">
              <a:buNone/>
              <a:defRPr sz="1700"/>
            </a:lvl5pPr>
            <a:lvl6pPr marL="2404613" indent="0" algn="ctr">
              <a:buNone/>
              <a:defRPr sz="1700"/>
            </a:lvl6pPr>
            <a:lvl7pPr marL="2885535" indent="0" algn="ctr">
              <a:buNone/>
              <a:defRPr sz="1700"/>
            </a:lvl7pPr>
            <a:lvl8pPr marL="3366458" indent="0" algn="ctr">
              <a:buNone/>
              <a:defRPr sz="1700"/>
            </a:lvl8pPr>
            <a:lvl9pPr marL="3847378" indent="0" algn="ctr">
              <a:buNone/>
              <a:defRPr sz="1700"/>
            </a:lvl9pPr>
          </a:lstStyle>
          <a:p>
            <a:r>
              <a:rPr lang="en-US" dirty="0"/>
              <a:t>Sub copy</a:t>
            </a:r>
          </a:p>
          <a:p>
            <a:r>
              <a:rPr lang="en-US" dirty="0"/>
              <a:t>Second line</a:t>
            </a:r>
          </a:p>
        </p:txBody>
      </p:sp>
      <p:sp>
        <p:nvSpPr>
          <p:cNvPr id="10" name="Title 1"/>
          <p:cNvSpPr>
            <a:spLocks noGrp="1"/>
          </p:cNvSpPr>
          <p:nvPr>
            <p:ph type="ctrTitle"/>
          </p:nvPr>
        </p:nvSpPr>
        <p:spPr bwMode="gray">
          <a:xfrm>
            <a:off x="368118" y="5050678"/>
            <a:ext cx="12331696" cy="709383"/>
          </a:xfrm>
        </p:spPr>
        <p:txBody>
          <a:bodyPr/>
          <a:lstStyle>
            <a:lvl1pPr>
              <a:defRPr sz="6600"/>
            </a:lvl1pPr>
          </a:lstStyle>
          <a:p>
            <a:r>
              <a:rPr lang="en-US"/>
              <a:t>Click to edit Master title style</a:t>
            </a:r>
            <a:endParaRPr lang="en-US" dirty="0"/>
          </a:p>
        </p:txBody>
      </p:sp>
      <p:sp>
        <p:nvSpPr>
          <p:cNvPr id="7" name="Text Placeholder 3"/>
          <p:cNvSpPr>
            <a:spLocks noGrp="1"/>
          </p:cNvSpPr>
          <p:nvPr>
            <p:ph type="body" sz="quarter" idx="10" hasCustomPrompt="1"/>
          </p:nvPr>
        </p:nvSpPr>
        <p:spPr>
          <a:xfrm>
            <a:off x="10182225" y="7190847"/>
            <a:ext cx="3116263" cy="243656"/>
          </a:xfrm>
          <a:prstGeom prst="rect">
            <a:avLst/>
          </a:prstGeom>
          <a:ln>
            <a:noFill/>
          </a:ln>
        </p:spPr>
        <p:txBody>
          <a:bodyPr lIns="0" tIns="0" rIns="0" bIns="0">
            <a:spAutoFit/>
          </a:bodyPr>
          <a:lstStyle>
            <a:lvl1pPr algn="r">
              <a:defRPr sz="800"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2385259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Section Dark Red">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2"/>
            </p:custDataLst>
          </p:nvPr>
        </p:nvGraphicFramePr>
        <p:xfrm>
          <a:off x="2117" y="1589"/>
          <a:ext cx="2116" cy="1587"/>
        </p:xfrm>
        <a:graphic>
          <a:graphicData uri="http://schemas.openxmlformats.org/presentationml/2006/ole">
            <mc:AlternateContent xmlns:mc="http://schemas.openxmlformats.org/markup-compatibility/2006">
              <mc:Choice xmlns:v="urn:schemas-microsoft-com:vml" Requires="v">
                <p:oleObj spid="_x0000_s6146" name="think-cell Slide" r:id="rId4" imgW="6350000" imgH="6350000" progId="">
                  <p:embed/>
                </p:oleObj>
              </mc:Choice>
              <mc:Fallback>
                <p:oleObj name="think-cell Slide" r:id="rId4" imgW="6350000" imgH="6350000" progId="">
                  <p:embed/>
                  <p:pic>
                    <p:nvPicPr>
                      <p:cNvPr id="8" name="Object 7"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17" y="1589"/>
                        <a:ext cx="2116" cy="1587"/>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6" name="Rectangle 5"/>
          <p:cNvSpPr/>
          <p:nvPr userDrawn="1"/>
        </p:nvSpPr>
        <p:spPr bwMode="gray">
          <a:xfrm>
            <a:off x="1" y="2"/>
            <a:ext cx="13442950" cy="4560573"/>
          </a:xfrm>
          <a:prstGeom prst="rect">
            <a:avLst/>
          </a:prstGeom>
          <a:solidFill>
            <a:srgbClr val="FB3449"/>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900" dirty="0">
              <a:solidFill>
                <a:schemeClr val="bg1"/>
              </a:solidFill>
            </a:endParaRPr>
          </a:p>
        </p:txBody>
      </p:sp>
      <p:sp>
        <p:nvSpPr>
          <p:cNvPr id="9" name="Subtitle 2"/>
          <p:cNvSpPr>
            <a:spLocks noGrp="1"/>
          </p:cNvSpPr>
          <p:nvPr>
            <p:ph type="subTitle" idx="1" hasCustomPrompt="1"/>
          </p:nvPr>
        </p:nvSpPr>
        <p:spPr bwMode="gray">
          <a:xfrm>
            <a:off x="368118" y="5864529"/>
            <a:ext cx="12305338" cy="455176"/>
          </a:xfrm>
          <a:prstGeom prst="rect">
            <a:avLst/>
          </a:prstGeom>
        </p:spPr>
        <p:txBody>
          <a:bodyPr lIns="36000" tIns="0" rIns="0" bIns="0"/>
          <a:lstStyle>
            <a:lvl1pPr marL="0" indent="0" algn="l">
              <a:lnSpc>
                <a:spcPct val="100000"/>
              </a:lnSpc>
              <a:buNone/>
              <a:defRPr sz="1400" b="1" i="0" baseline="0">
                <a:solidFill>
                  <a:srgbClr val="000000"/>
                </a:solidFill>
              </a:defRPr>
            </a:lvl1pPr>
            <a:lvl2pPr marL="480923" indent="0" algn="ctr">
              <a:buNone/>
              <a:defRPr sz="2100"/>
            </a:lvl2pPr>
            <a:lvl3pPr marL="961844" indent="0" algn="ctr">
              <a:buNone/>
              <a:defRPr sz="1900"/>
            </a:lvl3pPr>
            <a:lvl4pPr marL="1442769" indent="0" algn="ctr">
              <a:buNone/>
              <a:defRPr sz="1700"/>
            </a:lvl4pPr>
            <a:lvl5pPr marL="1923691" indent="0" algn="ctr">
              <a:buNone/>
              <a:defRPr sz="1700"/>
            </a:lvl5pPr>
            <a:lvl6pPr marL="2404613" indent="0" algn="ctr">
              <a:buNone/>
              <a:defRPr sz="1700"/>
            </a:lvl6pPr>
            <a:lvl7pPr marL="2885535" indent="0" algn="ctr">
              <a:buNone/>
              <a:defRPr sz="1700"/>
            </a:lvl7pPr>
            <a:lvl8pPr marL="3366458" indent="0" algn="ctr">
              <a:buNone/>
              <a:defRPr sz="1700"/>
            </a:lvl8pPr>
            <a:lvl9pPr marL="3847378" indent="0" algn="ctr">
              <a:buNone/>
              <a:defRPr sz="1700"/>
            </a:lvl9pPr>
          </a:lstStyle>
          <a:p>
            <a:r>
              <a:rPr lang="en-US" dirty="0"/>
              <a:t>Sub copy</a:t>
            </a:r>
          </a:p>
          <a:p>
            <a:r>
              <a:rPr lang="en-US" dirty="0"/>
              <a:t>Second line</a:t>
            </a:r>
          </a:p>
        </p:txBody>
      </p:sp>
      <p:sp>
        <p:nvSpPr>
          <p:cNvPr id="10" name="Title 1"/>
          <p:cNvSpPr>
            <a:spLocks noGrp="1"/>
          </p:cNvSpPr>
          <p:nvPr>
            <p:ph type="ctrTitle"/>
          </p:nvPr>
        </p:nvSpPr>
        <p:spPr bwMode="gray">
          <a:xfrm>
            <a:off x="368118" y="5050678"/>
            <a:ext cx="12331696" cy="709383"/>
          </a:xfrm>
        </p:spPr>
        <p:txBody>
          <a:bodyPr/>
          <a:lstStyle>
            <a:lvl1pPr>
              <a:defRPr sz="6600"/>
            </a:lvl1pPr>
          </a:lstStyle>
          <a:p>
            <a:r>
              <a:rPr lang="en-US"/>
              <a:t>Click to edit Master title style</a:t>
            </a:r>
            <a:endParaRPr lang="en-US" dirty="0"/>
          </a:p>
        </p:txBody>
      </p:sp>
      <p:sp>
        <p:nvSpPr>
          <p:cNvPr id="7" name="Text Placeholder 3"/>
          <p:cNvSpPr>
            <a:spLocks noGrp="1"/>
          </p:cNvSpPr>
          <p:nvPr>
            <p:ph type="body" sz="quarter" idx="10" hasCustomPrompt="1"/>
          </p:nvPr>
        </p:nvSpPr>
        <p:spPr>
          <a:xfrm>
            <a:off x="10182225" y="7190847"/>
            <a:ext cx="3116263" cy="243656"/>
          </a:xfrm>
          <a:prstGeom prst="rect">
            <a:avLst/>
          </a:prstGeom>
          <a:ln>
            <a:noFill/>
          </a:ln>
        </p:spPr>
        <p:txBody>
          <a:bodyPr lIns="0" tIns="0" rIns="0" bIns="0">
            <a:spAutoFit/>
          </a:bodyPr>
          <a:lstStyle>
            <a:lvl1pPr algn="r">
              <a:defRPr sz="800"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9256403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Section Dark Red">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2"/>
            </p:custDataLst>
          </p:nvPr>
        </p:nvGraphicFramePr>
        <p:xfrm>
          <a:off x="2117" y="1589"/>
          <a:ext cx="2116" cy="1587"/>
        </p:xfrm>
        <a:graphic>
          <a:graphicData uri="http://schemas.openxmlformats.org/presentationml/2006/ole">
            <mc:AlternateContent xmlns:mc="http://schemas.openxmlformats.org/markup-compatibility/2006">
              <mc:Choice xmlns:v="urn:schemas-microsoft-com:vml" Requires="v">
                <p:oleObj spid="_x0000_s7170" name="think-cell Slide" r:id="rId4" imgW="6350000" imgH="6350000" progId="">
                  <p:embed/>
                </p:oleObj>
              </mc:Choice>
              <mc:Fallback>
                <p:oleObj name="think-cell Slide" r:id="rId4" imgW="6350000" imgH="6350000" progId="">
                  <p:embed/>
                  <p:pic>
                    <p:nvPicPr>
                      <p:cNvPr id="8" name="Object 7"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17" y="1589"/>
                        <a:ext cx="2116" cy="1587"/>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6" name="Rectangle 5"/>
          <p:cNvSpPr/>
          <p:nvPr userDrawn="1"/>
        </p:nvSpPr>
        <p:spPr bwMode="gray">
          <a:xfrm>
            <a:off x="1" y="2"/>
            <a:ext cx="13442950" cy="4560573"/>
          </a:xfrm>
          <a:prstGeom prst="rect">
            <a:avLst/>
          </a:prstGeom>
          <a:solidFill>
            <a:schemeClr val="accent2"/>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900" dirty="0">
              <a:solidFill>
                <a:schemeClr val="bg1"/>
              </a:solidFill>
            </a:endParaRPr>
          </a:p>
        </p:txBody>
      </p:sp>
      <p:sp>
        <p:nvSpPr>
          <p:cNvPr id="9" name="Subtitle 2"/>
          <p:cNvSpPr>
            <a:spLocks noGrp="1"/>
          </p:cNvSpPr>
          <p:nvPr>
            <p:ph type="subTitle" idx="1" hasCustomPrompt="1"/>
          </p:nvPr>
        </p:nvSpPr>
        <p:spPr bwMode="gray">
          <a:xfrm>
            <a:off x="368118" y="5864529"/>
            <a:ext cx="12305338" cy="455176"/>
          </a:xfrm>
          <a:prstGeom prst="rect">
            <a:avLst/>
          </a:prstGeom>
        </p:spPr>
        <p:txBody>
          <a:bodyPr lIns="36000" tIns="0" rIns="0" bIns="0"/>
          <a:lstStyle>
            <a:lvl1pPr marL="0" indent="0" algn="l">
              <a:lnSpc>
                <a:spcPct val="100000"/>
              </a:lnSpc>
              <a:buNone/>
              <a:defRPr sz="1400" b="1" i="0" baseline="0">
                <a:solidFill>
                  <a:srgbClr val="000000"/>
                </a:solidFill>
              </a:defRPr>
            </a:lvl1pPr>
            <a:lvl2pPr marL="480923" indent="0" algn="ctr">
              <a:buNone/>
              <a:defRPr sz="2100"/>
            </a:lvl2pPr>
            <a:lvl3pPr marL="961844" indent="0" algn="ctr">
              <a:buNone/>
              <a:defRPr sz="1900"/>
            </a:lvl3pPr>
            <a:lvl4pPr marL="1442769" indent="0" algn="ctr">
              <a:buNone/>
              <a:defRPr sz="1700"/>
            </a:lvl4pPr>
            <a:lvl5pPr marL="1923691" indent="0" algn="ctr">
              <a:buNone/>
              <a:defRPr sz="1700"/>
            </a:lvl5pPr>
            <a:lvl6pPr marL="2404613" indent="0" algn="ctr">
              <a:buNone/>
              <a:defRPr sz="1700"/>
            </a:lvl6pPr>
            <a:lvl7pPr marL="2885535" indent="0" algn="ctr">
              <a:buNone/>
              <a:defRPr sz="1700"/>
            </a:lvl7pPr>
            <a:lvl8pPr marL="3366458" indent="0" algn="ctr">
              <a:buNone/>
              <a:defRPr sz="1700"/>
            </a:lvl8pPr>
            <a:lvl9pPr marL="3847378" indent="0" algn="ctr">
              <a:buNone/>
              <a:defRPr sz="1700"/>
            </a:lvl9pPr>
          </a:lstStyle>
          <a:p>
            <a:r>
              <a:rPr lang="en-US" dirty="0"/>
              <a:t>Sub copy</a:t>
            </a:r>
          </a:p>
          <a:p>
            <a:r>
              <a:rPr lang="en-US" dirty="0"/>
              <a:t>Second line</a:t>
            </a:r>
          </a:p>
        </p:txBody>
      </p:sp>
      <p:sp>
        <p:nvSpPr>
          <p:cNvPr id="10" name="Title 1"/>
          <p:cNvSpPr>
            <a:spLocks noGrp="1"/>
          </p:cNvSpPr>
          <p:nvPr>
            <p:ph type="ctrTitle"/>
          </p:nvPr>
        </p:nvSpPr>
        <p:spPr bwMode="gray">
          <a:xfrm>
            <a:off x="368118" y="5050678"/>
            <a:ext cx="12331696" cy="709383"/>
          </a:xfrm>
        </p:spPr>
        <p:txBody>
          <a:bodyPr/>
          <a:lstStyle>
            <a:lvl1pPr>
              <a:defRPr sz="6600"/>
            </a:lvl1pPr>
          </a:lstStyle>
          <a:p>
            <a:r>
              <a:rPr lang="en-US"/>
              <a:t>Click to edit Master title style</a:t>
            </a:r>
            <a:endParaRPr lang="en-US" dirty="0"/>
          </a:p>
        </p:txBody>
      </p:sp>
      <p:sp>
        <p:nvSpPr>
          <p:cNvPr id="7" name="Text Placeholder 3"/>
          <p:cNvSpPr>
            <a:spLocks noGrp="1"/>
          </p:cNvSpPr>
          <p:nvPr>
            <p:ph type="body" sz="quarter" idx="10" hasCustomPrompt="1"/>
          </p:nvPr>
        </p:nvSpPr>
        <p:spPr>
          <a:xfrm>
            <a:off x="10182225" y="7190847"/>
            <a:ext cx="3116263" cy="243656"/>
          </a:xfrm>
          <a:prstGeom prst="rect">
            <a:avLst/>
          </a:prstGeom>
          <a:ln>
            <a:noFill/>
          </a:ln>
        </p:spPr>
        <p:txBody>
          <a:bodyPr lIns="0" tIns="0" rIns="0" bIns="0">
            <a:spAutoFit/>
          </a:bodyPr>
          <a:lstStyle>
            <a:lvl1pPr algn="r">
              <a:defRPr sz="800"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2385259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Section Bright Purple">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2"/>
            </p:custDataLst>
          </p:nvPr>
        </p:nvGraphicFramePr>
        <p:xfrm>
          <a:off x="2117" y="1589"/>
          <a:ext cx="2116" cy="1587"/>
        </p:xfrm>
        <a:graphic>
          <a:graphicData uri="http://schemas.openxmlformats.org/presentationml/2006/ole">
            <mc:AlternateContent xmlns:mc="http://schemas.openxmlformats.org/markup-compatibility/2006">
              <mc:Choice xmlns:v="urn:schemas-microsoft-com:vml" Requires="v">
                <p:oleObj spid="_x0000_s8194" name="think-cell Slide" r:id="rId4" imgW="6350000" imgH="6350000" progId="">
                  <p:embed/>
                </p:oleObj>
              </mc:Choice>
              <mc:Fallback>
                <p:oleObj name="think-cell Slide" r:id="rId4" imgW="6350000" imgH="6350000" progId="">
                  <p:embed/>
                  <p:pic>
                    <p:nvPicPr>
                      <p:cNvPr id="8" name="Object 7"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17" y="1589"/>
                        <a:ext cx="2116" cy="1587"/>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6" name="Rectangle 5"/>
          <p:cNvSpPr/>
          <p:nvPr userDrawn="1"/>
        </p:nvSpPr>
        <p:spPr bwMode="gray">
          <a:xfrm>
            <a:off x="1" y="2"/>
            <a:ext cx="13442950" cy="4560573"/>
          </a:xfrm>
          <a:prstGeom prst="rect">
            <a:avLst/>
          </a:prstGeom>
          <a:solidFill>
            <a:schemeClr val="accent3"/>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900" dirty="0">
              <a:solidFill>
                <a:schemeClr val="bg1"/>
              </a:solidFill>
            </a:endParaRPr>
          </a:p>
        </p:txBody>
      </p:sp>
      <p:sp>
        <p:nvSpPr>
          <p:cNvPr id="9" name="Subtitle 2"/>
          <p:cNvSpPr>
            <a:spLocks noGrp="1"/>
          </p:cNvSpPr>
          <p:nvPr>
            <p:ph type="subTitle" idx="1" hasCustomPrompt="1"/>
          </p:nvPr>
        </p:nvSpPr>
        <p:spPr bwMode="gray">
          <a:xfrm>
            <a:off x="368118" y="5864529"/>
            <a:ext cx="12305338" cy="455176"/>
          </a:xfrm>
          <a:prstGeom prst="rect">
            <a:avLst/>
          </a:prstGeom>
        </p:spPr>
        <p:txBody>
          <a:bodyPr lIns="36000" tIns="0" rIns="0" bIns="0"/>
          <a:lstStyle>
            <a:lvl1pPr marL="0" indent="0" algn="l">
              <a:lnSpc>
                <a:spcPct val="100000"/>
              </a:lnSpc>
              <a:buNone/>
              <a:defRPr sz="1400" b="1" i="0" baseline="0">
                <a:solidFill>
                  <a:srgbClr val="000000"/>
                </a:solidFill>
              </a:defRPr>
            </a:lvl1pPr>
            <a:lvl2pPr marL="480923" indent="0" algn="ctr">
              <a:buNone/>
              <a:defRPr sz="2100"/>
            </a:lvl2pPr>
            <a:lvl3pPr marL="961844" indent="0" algn="ctr">
              <a:buNone/>
              <a:defRPr sz="1900"/>
            </a:lvl3pPr>
            <a:lvl4pPr marL="1442769" indent="0" algn="ctr">
              <a:buNone/>
              <a:defRPr sz="1700"/>
            </a:lvl4pPr>
            <a:lvl5pPr marL="1923691" indent="0" algn="ctr">
              <a:buNone/>
              <a:defRPr sz="1700"/>
            </a:lvl5pPr>
            <a:lvl6pPr marL="2404613" indent="0" algn="ctr">
              <a:buNone/>
              <a:defRPr sz="1700"/>
            </a:lvl6pPr>
            <a:lvl7pPr marL="2885535" indent="0" algn="ctr">
              <a:buNone/>
              <a:defRPr sz="1700"/>
            </a:lvl7pPr>
            <a:lvl8pPr marL="3366458" indent="0" algn="ctr">
              <a:buNone/>
              <a:defRPr sz="1700"/>
            </a:lvl8pPr>
            <a:lvl9pPr marL="3847378" indent="0" algn="ctr">
              <a:buNone/>
              <a:defRPr sz="1700"/>
            </a:lvl9pPr>
          </a:lstStyle>
          <a:p>
            <a:r>
              <a:rPr lang="en-US" dirty="0"/>
              <a:t>Sub copy</a:t>
            </a:r>
          </a:p>
          <a:p>
            <a:r>
              <a:rPr lang="en-US" dirty="0"/>
              <a:t>Second line</a:t>
            </a:r>
          </a:p>
        </p:txBody>
      </p:sp>
      <p:sp>
        <p:nvSpPr>
          <p:cNvPr id="10" name="Title 1"/>
          <p:cNvSpPr>
            <a:spLocks noGrp="1"/>
          </p:cNvSpPr>
          <p:nvPr>
            <p:ph type="ctrTitle"/>
          </p:nvPr>
        </p:nvSpPr>
        <p:spPr bwMode="gray">
          <a:xfrm>
            <a:off x="368118" y="5050678"/>
            <a:ext cx="12331696" cy="709383"/>
          </a:xfrm>
        </p:spPr>
        <p:txBody>
          <a:bodyPr/>
          <a:lstStyle>
            <a:lvl1pPr>
              <a:defRPr sz="6600"/>
            </a:lvl1pPr>
          </a:lstStyle>
          <a:p>
            <a:r>
              <a:rPr lang="en-US"/>
              <a:t>Click to edit Master title style</a:t>
            </a:r>
            <a:endParaRPr lang="en-US" dirty="0"/>
          </a:p>
        </p:txBody>
      </p:sp>
      <p:sp>
        <p:nvSpPr>
          <p:cNvPr id="7" name="Text Placeholder 3"/>
          <p:cNvSpPr>
            <a:spLocks noGrp="1"/>
          </p:cNvSpPr>
          <p:nvPr>
            <p:ph type="body" sz="quarter" idx="10" hasCustomPrompt="1"/>
          </p:nvPr>
        </p:nvSpPr>
        <p:spPr>
          <a:xfrm>
            <a:off x="10182225" y="7190847"/>
            <a:ext cx="3116263" cy="243656"/>
          </a:xfrm>
          <a:prstGeom prst="rect">
            <a:avLst/>
          </a:prstGeom>
          <a:ln>
            <a:noFill/>
          </a:ln>
        </p:spPr>
        <p:txBody>
          <a:bodyPr lIns="0" tIns="0" rIns="0" bIns="0">
            <a:spAutoFit/>
          </a:bodyPr>
          <a:lstStyle>
            <a:lvl1pPr algn="r">
              <a:defRPr sz="800"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2385259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Section Purple">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2"/>
            </p:custDataLst>
          </p:nvPr>
        </p:nvGraphicFramePr>
        <p:xfrm>
          <a:off x="2117" y="1589"/>
          <a:ext cx="2116" cy="1587"/>
        </p:xfrm>
        <a:graphic>
          <a:graphicData uri="http://schemas.openxmlformats.org/presentationml/2006/ole">
            <mc:AlternateContent xmlns:mc="http://schemas.openxmlformats.org/markup-compatibility/2006">
              <mc:Choice xmlns:v="urn:schemas-microsoft-com:vml" Requires="v">
                <p:oleObj spid="_x0000_s9218" name="think-cell Slide" r:id="rId4" imgW="6350000" imgH="6350000" progId="">
                  <p:embed/>
                </p:oleObj>
              </mc:Choice>
              <mc:Fallback>
                <p:oleObj name="think-cell Slide" r:id="rId4" imgW="6350000" imgH="6350000" progId="">
                  <p:embed/>
                  <p:pic>
                    <p:nvPicPr>
                      <p:cNvPr id="8" name="Object 7"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17" y="1589"/>
                        <a:ext cx="2116" cy="1587"/>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6" name="Rectangle 5"/>
          <p:cNvSpPr/>
          <p:nvPr userDrawn="1"/>
        </p:nvSpPr>
        <p:spPr bwMode="gray">
          <a:xfrm>
            <a:off x="1" y="2"/>
            <a:ext cx="13442950" cy="4560573"/>
          </a:xfrm>
          <a:prstGeom prst="rect">
            <a:avLst/>
          </a:prstGeom>
          <a:solidFill>
            <a:schemeClr val="accent4"/>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900" dirty="0">
              <a:solidFill>
                <a:schemeClr val="bg1"/>
              </a:solidFill>
            </a:endParaRPr>
          </a:p>
        </p:txBody>
      </p:sp>
      <p:sp>
        <p:nvSpPr>
          <p:cNvPr id="9" name="Subtitle 2"/>
          <p:cNvSpPr>
            <a:spLocks noGrp="1"/>
          </p:cNvSpPr>
          <p:nvPr>
            <p:ph type="subTitle" idx="1" hasCustomPrompt="1"/>
          </p:nvPr>
        </p:nvSpPr>
        <p:spPr bwMode="gray">
          <a:xfrm>
            <a:off x="368118" y="5864529"/>
            <a:ext cx="12305338" cy="455176"/>
          </a:xfrm>
          <a:prstGeom prst="rect">
            <a:avLst/>
          </a:prstGeom>
        </p:spPr>
        <p:txBody>
          <a:bodyPr lIns="36000" tIns="0" rIns="0" bIns="0"/>
          <a:lstStyle>
            <a:lvl1pPr marL="0" indent="0" algn="l">
              <a:lnSpc>
                <a:spcPct val="100000"/>
              </a:lnSpc>
              <a:buNone/>
              <a:defRPr sz="1400" b="1" i="0" baseline="0">
                <a:solidFill>
                  <a:srgbClr val="000000"/>
                </a:solidFill>
              </a:defRPr>
            </a:lvl1pPr>
            <a:lvl2pPr marL="480923" indent="0" algn="ctr">
              <a:buNone/>
              <a:defRPr sz="2100"/>
            </a:lvl2pPr>
            <a:lvl3pPr marL="961844" indent="0" algn="ctr">
              <a:buNone/>
              <a:defRPr sz="1900"/>
            </a:lvl3pPr>
            <a:lvl4pPr marL="1442769" indent="0" algn="ctr">
              <a:buNone/>
              <a:defRPr sz="1700"/>
            </a:lvl4pPr>
            <a:lvl5pPr marL="1923691" indent="0" algn="ctr">
              <a:buNone/>
              <a:defRPr sz="1700"/>
            </a:lvl5pPr>
            <a:lvl6pPr marL="2404613" indent="0" algn="ctr">
              <a:buNone/>
              <a:defRPr sz="1700"/>
            </a:lvl6pPr>
            <a:lvl7pPr marL="2885535" indent="0" algn="ctr">
              <a:buNone/>
              <a:defRPr sz="1700"/>
            </a:lvl7pPr>
            <a:lvl8pPr marL="3366458" indent="0" algn="ctr">
              <a:buNone/>
              <a:defRPr sz="1700"/>
            </a:lvl8pPr>
            <a:lvl9pPr marL="3847378" indent="0" algn="ctr">
              <a:buNone/>
              <a:defRPr sz="1700"/>
            </a:lvl9pPr>
          </a:lstStyle>
          <a:p>
            <a:r>
              <a:rPr lang="en-US" dirty="0"/>
              <a:t>Sub copy</a:t>
            </a:r>
          </a:p>
          <a:p>
            <a:r>
              <a:rPr lang="en-US" dirty="0"/>
              <a:t>Second line</a:t>
            </a:r>
          </a:p>
        </p:txBody>
      </p:sp>
      <p:sp>
        <p:nvSpPr>
          <p:cNvPr id="10" name="Title 1"/>
          <p:cNvSpPr>
            <a:spLocks noGrp="1"/>
          </p:cNvSpPr>
          <p:nvPr>
            <p:ph type="ctrTitle"/>
          </p:nvPr>
        </p:nvSpPr>
        <p:spPr bwMode="gray">
          <a:xfrm>
            <a:off x="368118" y="5050678"/>
            <a:ext cx="12331696" cy="709383"/>
          </a:xfrm>
        </p:spPr>
        <p:txBody>
          <a:bodyPr/>
          <a:lstStyle>
            <a:lvl1pPr>
              <a:defRPr sz="6600"/>
            </a:lvl1pPr>
          </a:lstStyle>
          <a:p>
            <a:r>
              <a:rPr lang="en-US"/>
              <a:t>Click to edit Master title style</a:t>
            </a:r>
            <a:endParaRPr lang="en-US" dirty="0"/>
          </a:p>
        </p:txBody>
      </p:sp>
      <p:sp>
        <p:nvSpPr>
          <p:cNvPr id="7" name="Text Placeholder 3"/>
          <p:cNvSpPr>
            <a:spLocks noGrp="1"/>
          </p:cNvSpPr>
          <p:nvPr>
            <p:ph type="body" sz="quarter" idx="10" hasCustomPrompt="1"/>
          </p:nvPr>
        </p:nvSpPr>
        <p:spPr>
          <a:xfrm>
            <a:off x="10182225" y="7190847"/>
            <a:ext cx="3116263" cy="243656"/>
          </a:xfrm>
          <a:prstGeom prst="rect">
            <a:avLst/>
          </a:prstGeom>
          <a:ln>
            <a:noFill/>
          </a:ln>
        </p:spPr>
        <p:txBody>
          <a:bodyPr lIns="0" tIns="0" rIns="0" bIns="0">
            <a:spAutoFit/>
          </a:bodyPr>
          <a:lstStyle>
            <a:lvl1pPr algn="r">
              <a:defRPr sz="800"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2385259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Section Cool Grey">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2"/>
            </p:custDataLst>
          </p:nvPr>
        </p:nvGraphicFramePr>
        <p:xfrm>
          <a:off x="2117" y="1589"/>
          <a:ext cx="2116" cy="1587"/>
        </p:xfrm>
        <a:graphic>
          <a:graphicData uri="http://schemas.openxmlformats.org/presentationml/2006/ole">
            <mc:AlternateContent xmlns:mc="http://schemas.openxmlformats.org/markup-compatibility/2006">
              <mc:Choice xmlns:v="urn:schemas-microsoft-com:vml" Requires="v">
                <p:oleObj spid="_x0000_s10242" name="think-cell Slide" r:id="rId4" imgW="6350000" imgH="6350000" progId="">
                  <p:embed/>
                </p:oleObj>
              </mc:Choice>
              <mc:Fallback>
                <p:oleObj name="think-cell Slide" r:id="rId4" imgW="6350000" imgH="6350000" progId="">
                  <p:embed/>
                  <p:pic>
                    <p:nvPicPr>
                      <p:cNvPr id="8" name="Object 7"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17" y="1589"/>
                        <a:ext cx="2116" cy="1587"/>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6" name="Rectangle 5"/>
          <p:cNvSpPr/>
          <p:nvPr userDrawn="1"/>
        </p:nvSpPr>
        <p:spPr bwMode="gray">
          <a:xfrm>
            <a:off x="1" y="2"/>
            <a:ext cx="13442950" cy="4560573"/>
          </a:xfrm>
          <a:prstGeom prst="rect">
            <a:avLst/>
          </a:prstGeom>
          <a:solidFill>
            <a:schemeClr val="accent5"/>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900" dirty="0">
              <a:solidFill>
                <a:schemeClr val="bg1"/>
              </a:solidFill>
            </a:endParaRPr>
          </a:p>
        </p:txBody>
      </p:sp>
      <p:sp>
        <p:nvSpPr>
          <p:cNvPr id="9" name="Subtitle 2"/>
          <p:cNvSpPr>
            <a:spLocks noGrp="1"/>
          </p:cNvSpPr>
          <p:nvPr>
            <p:ph type="subTitle" idx="1" hasCustomPrompt="1"/>
          </p:nvPr>
        </p:nvSpPr>
        <p:spPr bwMode="gray">
          <a:xfrm>
            <a:off x="368118" y="5864529"/>
            <a:ext cx="12305338" cy="455176"/>
          </a:xfrm>
          <a:prstGeom prst="rect">
            <a:avLst/>
          </a:prstGeom>
        </p:spPr>
        <p:txBody>
          <a:bodyPr lIns="36000" tIns="0" rIns="0" bIns="0"/>
          <a:lstStyle>
            <a:lvl1pPr marL="0" indent="0" algn="l">
              <a:lnSpc>
                <a:spcPct val="100000"/>
              </a:lnSpc>
              <a:buNone/>
              <a:defRPr sz="1400" b="1" i="0" baseline="0">
                <a:solidFill>
                  <a:srgbClr val="000000"/>
                </a:solidFill>
              </a:defRPr>
            </a:lvl1pPr>
            <a:lvl2pPr marL="480923" indent="0" algn="ctr">
              <a:buNone/>
              <a:defRPr sz="2100"/>
            </a:lvl2pPr>
            <a:lvl3pPr marL="961844" indent="0" algn="ctr">
              <a:buNone/>
              <a:defRPr sz="1900"/>
            </a:lvl3pPr>
            <a:lvl4pPr marL="1442769" indent="0" algn="ctr">
              <a:buNone/>
              <a:defRPr sz="1700"/>
            </a:lvl4pPr>
            <a:lvl5pPr marL="1923691" indent="0" algn="ctr">
              <a:buNone/>
              <a:defRPr sz="1700"/>
            </a:lvl5pPr>
            <a:lvl6pPr marL="2404613" indent="0" algn="ctr">
              <a:buNone/>
              <a:defRPr sz="1700"/>
            </a:lvl6pPr>
            <a:lvl7pPr marL="2885535" indent="0" algn="ctr">
              <a:buNone/>
              <a:defRPr sz="1700"/>
            </a:lvl7pPr>
            <a:lvl8pPr marL="3366458" indent="0" algn="ctr">
              <a:buNone/>
              <a:defRPr sz="1700"/>
            </a:lvl8pPr>
            <a:lvl9pPr marL="3847378" indent="0" algn="ctr">
              <a:buNone/>
              <a:defRPr sz="1700"/>
            </a:lvl9pPr>
          </a:lstStyle>
          <a:p>
            <a:r>
              <a:rPr lang="en-US" dirty="0"/>
              <a:t>Sub copy</a:t>
            </a:r>
          </a:p>
          <a:p>
            <a:r>
              <a:rPr lang="en-US" dirty="0"/>
              <a:t>Second line</a:t>
            </a:r>
          </a:p>
        </p:txBody>
      </p:sp>
      <p:sp>
        <p:nvSpPr>
          <p:cNvPr id="10" name="Title 1"/>
          <p:cNvSpPr>
            <a:spLocks noGrp="1"/>
          </p:cNvSpPr>
          <p:nvPr>
            <p:ph type="ctrTitle"/>
          </p:nvPr>
        </p:nvSpPr>
        <p:spPr bwMode="gray">
          <a:xfrm>
            <a:off x="368118" y="5050678"/>
            <a:ext cx="12331696" cy="709383"/>
          </a:xfrm>
        </p:spPr>
        <p:txBody>
          <a:bodyPr/>
          <a:lstStyle>
            <a:lvl1pPr>
              <a:defRPr sz="6600"/>
            </a:lvl1pPr>
          </a:lstStyle>
          <a:p>
            <a:r>
              <a:rPr lang="en-US"/>
              <a:t>Click to edit Master title style</a:t>
            </a:r>
            <a:endParaRPr lang="en-US" dirty="0"/>
          </a:p>
        </p:txBody>
      </p:sp>
      <p:sp>
        <p:nvSpPr>
          <p:cNvPr id="7" name="Text Placeholder 3"/>
          <p:cNvSpPr>
            <a:spLocks noGrp="1"/>
          </p:cNvSpPr>
          <p:nvPr>
            <p:ph type="body" sz="quarter" idx="10" hasCustomPrompt="1"/>
          </p:nvPr>
        </p:nvSpPr>
        <p:spPr>
          <a:xfrm>
            <a:off x="10182225" y="7190847"/>
            <a:ext cx="3116263" cy="243656"/>
          </a:xfrm>
          <a:prstGeom prst="rect">
            <a:avLst/>
          </a:prstGeom>
          <a:ln>
            <a:noFill/>
          </a:ln>
        </p:spPr>
        <p:txBody>
          <a:bodyPr lIns="0" tIns="0" rIns="0" bIns="0">
            <a:spAutoFit/>
          </a:bodyPr>
          <a:lstStyle>
            <a:lvl1pPr algn="r">
              <a:defRPr sz="800"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8657051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1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oleObject" Target="../embeddings/oleObject1.bin"/><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2.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vmlDrawing" Target="../drawings/vmlDrawing1.v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18" Type="http://schemas.openxmlformats.org/officeDocument/2006/relationships/slideLayout" Target="../slideLayouts/slideLayout30.xml"/><Relationship Id="rId26" Type="http://schemas.openxmlformats.org/officeDocument/2006/relationships/oleObject" Target="../embeddings/oleObject13.bin"/><Relationship Id="rId3" Type="http://schemas.openxmlformats.org/officeDocument/2006/relationships/slideLayout" Target="../slideLayouts/slideLayout15.xml"/><Relationship Id="rId21" Type="http://schemas.openxmlformats.org/officeDocument/2006/relationships/slideLayout" Target="../slideLayouts/slideLayout33.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17" Type="http://schemas.openxmlformats.org/officeDocument/2006/relationships/slideLayout" Target="../slideLayouts/slideLayout29.xml"/><Relationship Id="rId25" Type="http://schemas.openxmlformats.org/officeDocument/2006/relationships/tags" Target="../tags/tag14.xml"/><Relationship Id="rId2" Type="http://schemas.openxmlformats.org/officeDocument/2006/relationships/slideLayout" Target="../slideLayouts/slideLayout14.xml"/><Relationship Id="rId16" Type="http://schemas.openxmlformats.org/officeDocument/2006/relationships/slideLayout" Target="../slideLayouts/slideLayout28.xml"/><Relationship Id="rId20" Type="http://schemas.openxmlformats.org/officeDocument/2006/relationships/slideLayout" Target="../slideLayouts/slideLayout3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24" Type="http://schemas.openxmlformats.org/officeDocument/2006/relationships/vmlDrawing" Target="../drawings/vmlDrawing13.vml"/><Relationship Id="rId5" Type="http://schemas.openxmlformats.org/officeDocument/2006/relationships/slideLayout" Target="../slideLayouts/slideLayout17.xml"/><Relationship Id="rId15" Type="http://schemas.openxmlformats.org/officeDocument/2006/relationships/slideLayout" Target="../slideLayouts/slideLayout27.xml"/><Relationship Id="rId23" Type="http://schemas.openxmlformats.org/officeDocument/2006/relationships/theme" Target="../theme/theme2.xml"/><Relationship Id="rId28" Type="http://schemas.openxmlformats.org/officeDocument/2006/relationships/image" Target="../media/image2.png"/><Relationship Id="rId10" Type="http://schemas.openxmlformats.org/officeDocument/2006/relationships/slideLayout" Target="../slideLayouts/slideLayout22.xml"/><Relationship Id="rId19" Type="http://schemas.openxmlformats.org/officeDocument/2006/relationships/slideLayout" Target="../slideLayouts/slideLayout31.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 Id="rId22" Type="http://schemas.openxmlformats.org/officeDocument/2006/relationships/slideLayout" Target="../slideLayouts/slideLayout34.xml"/><Relationship Id="rId27" Type="http://schemas.openxmlformats.org/officeDocument/2006/relationships/image" Target="../media/image1.emf"/></Relationships>
</file>

<file path=ppt/slideMasters/_rels/slideMaster3.xml.rels><?xml version="1.0" encoding="UTF-8" standalone="yes"?>
<Relationships xmlns="http://schemas.openxmlformats.org/package/2006/relationships"><Relationship Id="rId3" Type="http://schemas.openxmlformats.org/officeDocument/2006/relationships/vmlDrawing" Target="../drawings/vmlDrawing28.vml"/><Relationship Id="rId7" Type="http://schemas.openxmlformats.org/officeDocument/2006/relationships/image" Target="../media/image3.png"/><Relationship Id="rId2" Type="http://schemas.openxmlformats.org/officeDocument/2006/relationships/theme" Target="../theme/theme3.xml"/><Relationship Id="rId1" Type="http://schemas.openxmlformats.org/officeDocument/2006/relationships/slideLayout" Target="../slideLayouts/slideLayout35.xml"/><Relationship Id="rId6" Type="http://schemas.openxmlformats.org/officeDocument/2006/relationships/image" Target="../media/image1.emf"/><Relationship Id="rId5" Type="http://schemas.openxmlformats.org/officeDocument/2006/relationships/oleObject" Target="../embeddings/oleObject28.bin"/><Relationship Id="rId4" Type="http://schemas.openxmlformats.org/officeDocument/2006/relationships/tags" Target="../tags/tag2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ltGray">
      <p:bgPr>
        <a:solidFill>
          <a:srgbClr val="FFFFFF"/>
        </a:solidFill>
        <a:effectLst/>
      </p:bgPr>
    </p:bg>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15"/>
            </p:custDataLst>
          </p:nvPr>
        </p:nvGraphicFramePr>
        <p:xfrm>
          <a:off x="2152" y="1751"/>
          <a:ext cx="2154" cy="1750"/>
        </p:xfrm>
        <a:graphic>
          <a:graphicData uri="http://schemas.openxmlformats.org/presentationml/2006/ole">
            <mc:AlternateContent xmlns:mc="http://schemas.openxmlformats.org/markup-compatibility/2006">
              <mc:Choice xmlns:v="urn:schemas-microsoft-com:vml" Requires="v">
                <p:oleObj spid="_x0000_s1026" name="think-cell Slide" r:id="rId16" imgW="6350000" imgH="6350000" progId="">
                  <p:embed/>
                </p:oleObj>
              </mc:Choice>
              <mc:Fallback>
                <p:oleObj name="think-cell Slide" r:id="rId16" imgW="6350000" imgH="6350000" progId="">
                  <p:embed/>
                  <p:pic>
                    <p:nvPicPr>
                      <p:cNvPr id="8" name="Object 7" hidden="1"/>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2152"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2" name="Title Placeholder 1"/>
          <p:cNvSpPr>
            <a:spLocks noGrp="1"/>
          </p:cNvSpPr>
          <p:nvPr>
            <p:ph type="title"/>
          </p:nvPr>
        </p:nvSpPr>
        <p:spPr bwMode="gray">
          <a:xfrm>
            <a:off x="270000" y="269706"/>
            <a:ext cx="12413343" cy="306943"/>
          </a:xfrm>
          <a:prstGeom prst="rect">
            <a:avLst/>
          </a:prstGeom>
          <a:ln>
            <a:noFill/>
          </a:ln>
        </p:spPr>
        <p:txBody>
          <a:bodyPr vert="horz" wrap="none" lIns="0" tIns="0" rIns="0" bIns="0" rtlCol="0" anchor="ctr">
            <a:noAutofit/>
          </a:bodyPr>
          <a:lstStyle/>
          <a:p>
            <a:r>
              <a:rPr lang="en-US" dirty="0"/>
              <a:t>HEADER CANNOT RUN OVER MORE THAN ONE LINE</a:t>
            </a:r>
          </a:p>
        </p:txBody>
      </p:sp>
      <p:cxnSp>
        <p:nvCxnSpPr>
          <p:cNvPr id="9" name="Straight Connector 8"/>
          <p:cNvCxnSpPr/>
          <p:nvPr userDrawn="1"/>
        </p:nvCxnSpPr>
        <p:spPr bwMode="gray">
          <a:xfrm>
            <a:off x="0" y="7069863"/>
            <a:ext cx="13442950" cy="0"/>
          </a:xfrm>
          <a:prstGeom prst="line">
            <a:avLst/>
          </a:prstGeom>
          <a:ln w="6350">
            <a:solidFill>
              <a:schemeClr val="accent5"/>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149350" y="7168845"/>
            <a:ext cx="931586" cy="323837"/>
          </a:xfrm>
          <a:prstGeom prst="rect">
            <a:avLst/>
          </a:prstGeom>
        </p:spPr>
      </p:pic>
    </p:spTree>
    <p:extLst>
      <p:ext uri="{BB962C8B-B14F-4D97-AF65-F5344CB8AC3E}">
        <p14:creationId xmlns:p14="http://schemas.microsoft.com/office/powerpoint/2010/main" val="2418306645"/>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742" r:id="rId5"/>
    <p:sldLayoutId id="2147483684" r:id="rId6"/>
    <p:sldLayoutId id="2147483685" r:id="rId7"/>
    <p:sldLayoutId id="2147483686" r:id="rId8"/>
    <p:sldLayoutId id="2147483687" r:id="rId9"/>
    <p:sldLayoutId id="2147483688" r:id="rId10"/>
    <p:sldLayoutId id="2147483941" r:id="rId11"/>
    <p:sldLayoutId id="2147484060" r:id="rId12"/>
  </p:sldLayoutIdLst>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txStyles>
    <p:titleStyle>
      <a:lvl1pPr algn="l" defTabSz="961844" rtl="0" eaLnBrk="1" latinLnBrk="0" hangingPunct="1">
        <a:spcBef>
          <a:spcPct val="0"/>
        </a:spcBef>
        <a:buNone/>
        <a:defRPr sz="2800" b="0" kern="1200" cap="all" spc="0">
          <a:ln w="22225">
            <a:noFill/>
            <a:prstDash val="solid"/>
          </a:ln>
          <a:solidFill>
            <a:srgbClr val="000000"/>
          </a:solidFill>
          <a:effectLst/>
          <a:latin typeface="+mj-lt"/>
          <a:ea typeface="+mj-ea"/>
          <a:cs typeface="+mj-cs"/>
        </a:defRPr>
      </a:lvl1pPr>
    </p:titleStyle>
    <p:bodyStyle>
      <a:lvl1pPr marL="0" indent="0" algn="l" defTabSz="961844" rtl="0" eaLnBrk="1" latinLnBrk="0" hangingPunct="1">
        <a:lnSpc>
          <a:spcPts val="1900"/>
        </a:lnSpc>
        <a:spcBef>
          <a:spcPts val="0"/>
        </a:spcBef>
        <a:buClr>
          <a:srgbClr val="FFFFFF"/>
        </a:buClr>
        <a:buSzPct val="100000"/>
        <a:buFont typeface="Arial"/>
        <a:buNone/>
        <a:defRPr sz="1800" b="1" kern="1200">
          <a:solidFill>
            <a:schemeClr val="tx2"/>
          </a:solidFill>
          <a:latin typeface="+mn-lt"/>
          <a:ea typeface="+mn-ea"/>
          <a:cs typeface="+mn-cs"/>
        </a:defRPr>
      </a:lvl1pPr>
      <a:lvl2pPr marL="0" indent="0" algn="l" defTabSz="961844" rtl="0" eaLnBrk="1" latinLnBrk="0" hangingPunct="1">
        <a:lnSpc>
          <a:spcPts val="1900"/>
        </a:lnSpc>
        <a:spcBef>
          <a:spcPts val="0"/>
        </a:spcBef>
        <a:buClr>
          <a:srgbClr val="FFFFFF"/>
        </a:buClr>
        <a:buSzPct val="100000"/>
        <a:buFont typeface="Arial"/>
        <a:buNone/>
        <a:defRPr sz="1800" b="0" kern="1200">
          <a:solidFill>
            <a:schemeClr val="bg1"/>
          </a:solidFill>
          <a:latin typeface="+mn-lt"/>
          <a:ea typeface="+mn-ea"/>
          <a:cs typeface="+mn-cs"/>
        </a:defRPr>
      </a:lvl2pPr>
      <a:lvl3pPr marL="0" indent="0" algn="l" defTabSz="961844" rtl="0" eaLnBrk="1" latinLnBrk="0" hangingPunct="1">
        <a:lnSpc>
          <a:spcPts val="1500"/>
        </a:lnSpc>
        <a:spcBef>
          <a:spcPts val="0"/>
        </a:spcBef>
        <a:buClr>
          <a:srgbClr val="FFFFFF"/>
        </a:buClr>
        <a:buSzPct val="100000"/>
        <a:buFont typeface="Arial"/>
        <a:buNone/>
        <a:tabLst/>
        <a:defRPr sz="1400" b="1" kern="1200" baseline="0">
          <a:solidFill>
            <a:schemeClr val="tx2"/>
          </a:solidFill>
          <a:latin typeface="+mn-lt"/>
          <a:ea typeface="+mn-ea"/>
          <a:cs typeface="+mn-cs"/>
        </a:defRPr>
      </a:lvl3pPr>
      <a:lvl4pPr marL="0" indent="0" algn="l" defTabSz="961844" rtl="0" eaLnBrk="1" latinLnBrk="0" hangingPunct="1">
        <a:lnSpc>
          <a:spcPts val="1600"/>
        </a:lnSpc>
        <a:spcBef>
          <a:spcPts val="0"/>
        </a:spcBef>
        <a:buClr>
          <a:srgbClr val="FFFFFF"/>
        </a:buClr>
        <a:buSzPct val="100000"/>
        <a:buFont typeface="Arial"/>
        <a:buNone/>
        <a:tabLst/>
        <a:defRPr sz="1400" b="0" kern="1200">
          <a:solidFill>
            <a:srgbClr val="000000"/>
          </a:solidFill>
          <a:latin typeface="+mn-lt"/>
          <a:ea typeface="+mn-ea"/>
          <a:cs typeface="+mn-cs"/>
        </a:defRPr>
      </a:lvl4pPr>
      <a:lvl5pPr marL="0" indent="0" algn="l" defTabSz="961844" rtl="0" eaLnBrk="1" latinLnBrk="0" hangingPunct="1">
        <a:lnSpc>
          <a:spcPts val="1100"/>
        </a:lnSpc>
        <a:spcBef>
          <a:spcPts val="0"/>
        </a:spcBef>
        <a:buClr>
          <a:srgbClr val="FFFFFF"/>
        </a:buClr>
        <a:buSzPct val="100000"/>
        <a:buFont typeface="Arial"/>
        <a:buNone/>
        <a:tabLst/>
        <a:defRPr sz="1000" b="0" kern="1200">
          <a:solidFill>
            <a:schemeClr val="accent6"/>
          </a:solidFill>
          <a:latin typeface="+mn-lt"/>
          <a:ea typeface="+mn-ea"/>
          <a:cs typeface="+mn-cs"/>
        </a:defRPr>
      </a:lvl5pPr>
      <a:lvl6pPr marL="2645074"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6pPr>
      <a:lvl7pPr marL="3125997"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7pPr>
      <a:lvl8pPr marL="3606920"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8pPr>
      <a:lvl9pPr marL="4087842"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9pPr>
    </p:bodyStyle>
    <p:otherStyle>
      <a:defPPr>
        <a:defRPr lang="en-US"/>
      </a:defPPr>
      <a:lvl1pPr marL="0" algn="l" defTabSz="961844" rtl="0" eaLnBrk="1" latinLnBrk="0" hangingPunct="1">
        <a:defRPr sz="1900" kern="1200">
          <a:solidFill>
            <a:schemeClr val="tx1"/>
          </a:solidFill>
          <a:latin typeface="+mn-lt"/>
          <a:ea typeface="+mn-ea"/>
          <a:cs typeface="+mn-cs"/>
        </a:defRPr>
      </a:lvl1pPr>
      <a:lvl2pPr marL="480923" algn="l" defTabSz="961844" rtl="0" eaLnBrk="1" latinLnBrk="0" hangingPunct="1">
        <a:defRPr sz="1900" kern="1200">
          <a:solidFill>
            <a:schemeClr val="tx1"/>
          </a:solidFill>
          <a:latin typeface="+mn-lt"/>
          <a:ea typeface="+mn-ea"/>
          <a:cs typeface="+mn-cs"/>
        </a:defRPr>
      </a:lvl2pPr>
      <a:lvl3pPr marL="961844" algn="l" defTabSz="961844" rtl="0" eaLnBrk="1" latinLnBrk="0" hangingPunct="1">
        <a:defRPr sz="1900" kern="1200">
          <a:solidFill>
            <a:schemeClr val="tx1"/>
          </a:solidFill>
          <a:latin typeface="+mn-lt"/>
          <a:ea typeface="+mn-ea"/>
          <a:cs typeface="+mn-cs"/>
        </a:defRPr>
      </a:lvl3pPr>
      <a:lvl4pPr marL="1442769" algn="l" defTabSz="961844" rtl="0" eaLnBrk="1" latinLnBrk="0" hangingPunct="1">
        <a:defRPr sz="1900" kern="1200">
          <a:solidFill>
            <a:schemeClr val="tx1"/>
          </a:solidFill>
          <a:latin typeface="+mn-lt"/>
          <a:ea typeface="+mn-ea"/>
          <a:cs typeface="+mn-cs"/>
        </a:defRPr>
      </a:lvl4pPr>
      <a:lvl5pPr marL="1923691" algn="l" defTabSz="961844" rtl="0" eaLnBrk="1" latinLnBrk="0" hangingPunct="1">
        <a:defRPr sz="1900" kern="1200">
          <a:solidFill>
            <a:schemeClr val="tx1"/>
          </a:solidFill>
          <a:latin typeface="+mn-lt"/>
          <a:ea typeface="+mn-ea"/>
          <a:cs typeface="+mn-cs"/>
        </a:defRPr>
      </a:lvl5pPr>
      <a:lvl6pPr marL="2404613" algn="l" defTabSz="961844" rtl="0" eaLnBrk="1" latinLnBrk="0" hangingPunct="1">
        <a:defRPr sz="1900" kern="1200">
          <a:solidFill>
            <a:schemeClr val="tx1"/>
          </a:solidFill>
          <a:latin typeface="+mn-lt"/>
          <a:ea typeface="+mn-ea"/>
          <a:cs typeface="+mn-cs"/>
        </a:defRPr>
      </a:lvl6pPr>
      <a:lvl7pPr marL="2885535" algn="l" defTabSz="961844" rtl="0" eaLnBrk="1" latinLnBrk="0" hangingPunct="1">
        <a:defRPr sz="1900" kern="1200">
          <a:solidFill>
            <a:schemeClr val="tx1"/>
          </a:solidFill>
          <a:latin typeface="+mn-lt"/>
          <a:ea typeface="+mn-ea"/>
          <a:cs typeface="+mn-cs"/>
        </a:defRPr>
      </a:lvl7pPr>
      <a:lvl8pPr marL="3366458" algn="l" defTabSz="961844" rtl="0" eaLnBrk="1" latinLnBrk="0" hangingPunct="1">
        <a:defRPr sz="1900" kern="1200">
          <a:solidFill>
            <a:schemeClr val="tx1"/>
          </a:solidFill>
          <a:latin typeface="+mn-lt"/>
          <a:ea typeface="+mn-ea"/>
          <a:cs typeface="+mn-cs"/>
        </a:defRPr>
      </a:lvl8pPr>
      <a:lvl9pPr marL="3847378" algn="l" defTabSz="961844" rtl="0" eaLnBrk="1" latinLnBrk="0" hangingPunct="1">
        <a:defRPr sz="19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ltGray">
      <p:bgPr>
        <a:solidFill>
          <a:srgbClr val="FFFFFF"/>
        </a:solidFill>
        <a:effectLst/>
      </p:bgPr>
    </p:bg>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25"/>
            </p:custDataLst>
          </p:nvPr>
        </p:nvGraphicFramePr>
        <p:xfrm>
          <a:off x="2152" y="1751"/>
          <a:ext cx="2154" cy="1750"/>
        </p:xfrm>
        <a:graphic>
          <a:graphicData uri="http://schemas.openxmlformats.org/presentationml/2006/ole">
            <mc:AlternateContent xmlns:mc="http://schemas.openxmlformats.org/markup-compatibility/2006">
              <mc:Choice xmlns:v="urn:schemas-microsoft-com:vml" Requires="v">
                <p:oleObj spid="_x0000_s13314" name="think-cell Slide" r:id="rId26" imgW="6350000" imgH="6350000" progId="">
                  <p:embed/>
                </p:oleObj>
              </mc:Choice>
              <mc:Fallback>
                <p:oleObj name="think-cell Slide" r:id="rId26" imgW="6350000" imgH="6350000" progId="">
                  <p:embed/>
                  <p:pic>
                    <p:nvPicPr>
                      <p:cNvPr id="8" name="Object 7" hidden="1"/>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2152"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3" name="Text Placeholder 2"/>
          <p:cNvSpPr>
            <a:spLocks noGrp="1"/>
          </p:cNvSpPr>
          <p:nvPr>
            <p:ph type="body" idx="1"/>
          </p:nvPr>
        </p:nvSpPr>
        <p:spPr bwMode="gray">
          <a:xfrm>
            <a:off x="270000" y="1267234"/>
            <a:ext cx="8368844" cy="4211286"/>
          </a:xfrm>
          <a:prstGeom prst="rect">
            <a:avLst/>
          </a:prstGeom>
        </p:spPr>
        <p:txBody>
          <a:bodyPr vert="horz" lIns="0" tIns="0" rIns="0" bIns="0" rtlCol="0">
            <a:noAutofit/>
          </a:body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2" name="Title Placeholder 1"/>
          <p:cNvSpPr>
            <a:spLocks noGrp="1"/>
          </p:cNvSpPr>
          <p:nvPr>
            <p:ph type="title"/>
          </p:nvPr>
        </p:nvSpPr>
        <p:spPr bwMode="gray">
          <a:xfrm>
            <a:off x="270000" y="270000"/>
            <a:ext cx="12413343" cy="297159"/>
          </a:xfrm>
          <a:prstGeom prst="rect">
            <a:avLst/>
          </a:prstGeom>
          <a:ln>
            <a:noFill/>
          </a:ln>
        </p:spPr>
        <p:txBody>
          <a:bodyPr vert="horz" wrap="none" lIns="0" tIns="0" rIns="0" bIns="0" rtlCol="0" anchor="ctr">
            <a:noAutofit/>
          </a:bodyPr>
          <a:lstStyle/>
          <a:p>
            <a:r>
              <a:rPr lang="en-US" dirty="0"/>
              <a:t>HEADER CANNOT RUN OVER MORE THAN ONE LINE</a:t>
            </a:r>
          </a:p>
        </p:txBody>
      </p:sp>
      <p:cxnSp>
        <p:nvCxnSpPr>
          <p:cNvPr id="7" name="Straight Connector 6"/>
          <p:cNvCxnSpPr/>
          <p:nvPr userDrawn="1"/>
        </p:nvCxnSpPr>
        <p:spPr bwMode="gray">
          <a:xfrm>
            <a:off x="0" y="7069863"/>
            <a:ext cx="13442950" cy="0"/>
          </a:xfrm>
          <a:prstGeom prst="line">
            <a:avLst/>
          </a:prstGeom>
          <a:ln w="6350">
            <a:solidFill>
              <a:schemeClr val="accent5"/>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8" cstate="print">
            <a:extLst>
              <a:ext uri="{28A0092B-C50C-407E-A947-70E740481C1C}">
                <a14:useLocalDpi xmlns:a14="http://schemas.microsoft.com/office/drawing/2010/main" val="0"/>
              </a:ext>
            </a:extLst>
          </a:blip>
          <a:stretch>
            <a:fillRect/>
          </a:stretch>
        </p:blipFill>
        <p:spPr>
          <a:xfrm>
            <a:off x="149350" y="7168845"/>
            <a:ext cx="931586" cy="323837"/>
          </a:xfrm>
          <a:prstGeom prst="rect">
            <a:avLst/>
          </a:prstGeom>
        </p:spPr>
      </p:pic>
    </p:spTree>
    <p:extLst>
      <p:ext uri="{BB962C8B-B14F-4D97-AF65-F5344CB8AC3E}">
        <p14:creationId xmlns:p14="http://schemas.microsoft.com/office/powerpoint/2010/main" val="2418306645"/>
      </p:ext>
    </p:extLst>
  </p:cSld>
  <p:clrMap bg1="lt1" tx1="dk1" bg2="lt2" tx2="dk2" accent1="accent1" accent2="accent2" accent3="accent3" accent4="accent4" accent5="accent5" accent6="accent6" hlink="hlink" folHlink="folHlink"/>
  <p:sldLayoutIdLst>
    <p:sldLayoutId id="2147483676" r:id="rId1"/>
    <p:sldLayoutId id="2147483740" r:id="rId2"/>
    <p:sldLayoutId id="2147484049" r:id="rId3"/>
    <p:sldLayoutId id="2147484050" r:id="rId4"/>
    <p:sldLayoutId id="2147483699" r:id="rId5"/>
    <p:sldLayoutId id="2147483700" r:id="rId6"/>
    <p:sldLayoutId id="2147483739" r:id="rId7"/>
    <p:sldLayoutId id="2147483701" r:id="rId8"/>
    <p:sldLayoutId id="2147483702" r:id="rId9"/>
    <p:sldLayoutId id="2147483703" r:id="rId10"/>
    <p:sldLayoutId id="2147483704" r:id="rId11"/>
    <p:sldLayoutId id="2147483929" r:id="rId12"/>
    <p:sldLayoutId id="2147483930" r:id="rId13"/>
    <p:sldLayoutId id="2147483706" r:id="rId14"/>
    <p:sldLayoutId id="2147483707" r:id="rId15"/>
    <p:sldLayoutId id="2147483712" r:id="rId16"/>
    <p:sldLayoutId id="2147484037" r:id="rId17"/>
    <p:sldLayoutId id="2147484053" r:id="rId18"/>
    <p:sldLayoutId id="2147484038" r:id="rId19"/>
    <p:sldLayoutId id="2147484042" r:id="rId20"/>
    <p:sldLayoutId id="2147484043" r:id="rId21"/>
    <p:sldLayoutId id="2147484044" r:id="rId22"/>
  </p:sldLayoutIdLst>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txStyles>
    <p:titleStyle>
      <a:lvl1pPr algn="l" defTabSz="961844" rtl="0" eaLnBrk="1" latinLnBrk="0" hangingPunct="1">
        <a:spcBef>
          <a:spcPct val="0"/>
        </a:spcBef>
        <a:buNone/>
        <a:defRPr sz="2800" b="0" kern="1200" cap="all" spc="0">
          <a:ln w="22225">
            <a:noFill/>
            <a:prstDash val="solid"/>
          </a:ln>
          <a:solidFill>
            <a:srgbClr val="000000"/>
          </a:solidFill>
          <a:effectLst/>
          <a:latin typeface="+mj-lt"/>
          <a:ea typeface="+mj-ea"/>
          <a:cs typeface="+mj-cs"/>
        </a:defRPr>
      </a:lvl1pPr>
    </p:titleStyle>
    <p:bodyStyle>
      <a:lvl1pPr marL="0" indent="0" algn="l" defTabSz="961844" rtl="0" eaLnBrk="1" latinLnBrk="0" hangingPunct="1">
        <a:lnSpc>
          <a:spcPct val="100000"/>
        </a:lnSpc>
        <a:spcBef>
          <a:spcPts val="0"/>
        </a:spcBef>
        <a:buClr>
          <a:srgbClr val="FFFFFF"/>
        </a:buClr>
        <a:buSzPct val="100000"/>
        <a:buFont typeface="Arial"/>
        <a:buNone/>
        <a:defRPr sz="1800" b="1" kern="1200">
          <a:solidFill>
            <a:schemeClr val="tx2"/>
          </a:solidFill>
          <a:latin typeface="+mn-lt"/>
          <a:ea typeface="+mn-ea"/>
          <a:cs typeface="+mn-cs"/>
        </a:defRPr>
      </a:lvl1pPr>
      <a:lvl2pPr marL="0" indent="0" algn="l" defTabSz="961844" rtl="0" eaLnBrk="1" latinLnBrk="0" hangingPunct="1">
        <a:lnSpc>
          <a:spcPct val="100000"/>
        </a:lnSpc>
        <a:spcBef>
          <a:spcPts val="0"/>
        </a:spcBef>
        <a:buClr>
          <a:srgbClr val="FFFFFF"/>
        </a:buClr>
        <a:buSzPct val="100000"/>
        <a:buFont typeface="Arial"/>
        <a:buNone/>
        <a:defRPr sz="1800" b="0" kern="1200">
          <a:solidFill>
            <a:schemeClr val="bg1"/>
          </a:solidFill>
          <a:latin typeface="+mn-lt"/>
          <a:ea typeface="+mn-ea"/>
          <a:cs typeface="+mn-cs"/>
        </a:defRPr>
      </a:lvl2pPr>
      <a:lvl3pPr marL="0" indent="0" algn="l" defTabSz="961844" rtl="0" eaLnBrk="1" latinLnBrk="0" hangingPunct="1">
        <a:lnSpc>
          <a:spcPct val="100000"/>
        </a:lnSpc>
        <a:spcBef>
          <a:spcPts val="0"/>
        </a:spcBef>
        <a:buClr>
          <a:srgbClr val="FFFFFF"/>
        </a:buClr>
        <a:buSzPct val="100000"/>
        <a:buFont typeface="Arial"/>
        <a:buNone/>
        <a:tabLst/>
        <a:defRPr sz="1400" b="1" kern="1200" baseline="0">
          <a:solidFill>
            <a:schemeClr val="tx2"/>
          </a:solidFill>
          <a:latin typeface="+mn-lt"/>
          <a:ea typeface="+mn-ea"/>
          <a:cs typeface="+mn-cs"/>
        </a:defRPr>
      </a:lvl3pPr>
      <a:lvl4pPr marL="0" indent="0" algn="l" defTabSz="961844" rtl="0" eaLnBrk="1" latinLnBrk="0" hangingPunct="1">
        <a:lnSpc>
          <a:spcPct val="100000"/>
        </a:lnSpc>
        <a:spcBef>
          <a:spcPts val="0"/>
        </a:spcBef>
        <a:buClr>
          <a:srgbClr val="FFFFFF"/>
        </a:buClr>
        <a:buSzPct val="100000"/>
        <a:buFont typeface="Arial"/>
        <a:buNone/>
        <a:tabLst/>
        <a:defRPr sz="1400" b="0" kern="1200">
          <a:solidFill>
            <a:srgbClr val="000000"/>
          </a:solidFill>
          <a:latin typeface="+mn-lt"/>
          <a:ea typeface="+mn-ea"/>
          <a:cs typeface="+mn-cs"/>
        </a:defRPr>
      </a:lvl4pPr>
      <a:lvl5pPr marL="0" indent="0" algn="l" defTabSz="961844" rtl="0" eaLnBrk="1" latinLnBrk="0" hangingPunct="1">
        <a:lnSpc>
          <a:spcPct val="100000"/>
        </a:lnSpc>
        <a:spcBef>
          <a:spcPts val="0"/>
        </a:spcBef>
        <a:buClr>
          <a:srgbClr val="FFFFFF"/>
        </a:buClr>
        <a:buSzPct val="100000"/>
        <a:buFont typeface="Arial"/>
        <a:buNone/>
        <a:tabLst/>
        <a:defRPr sz="1000" b="0" kern="1200">
          <a:solidFill>
            <a:schemeClr val="accent6"/>
          </a:solidFill>
          <a:latin typeface="+mn-lt"/>
          <a:ea typeface="+mn-ea"/>
          <a:cs typeface="+mn-cs"/>
        </a:defRPr>
      </a:lvl5pPr>
      <a:lvl6pPr marL="2645074"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6pPr>
      <a:lvl7pPr marL="3125997"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7pPr>
      <a:lvl8pPr marL="3606920"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8pPr>
      <a:lvl9pPr marL="4087842"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9pPr>
    </p:bodyStyle>
    <p:otherStyle>
      <a:defPPr>
        <a:defRPr lang="en-US"/>
      </a:defPPr>
      <a:lvl1pPr marL="0" algn="l" defTabSz="961844" rtl="0" eaLnBrk="1" latinLnBrk="0" hangingPunct="1">
        <a:defRPr sz="1900" kern="1200">
          <a:solidFill>
            <a:schemeClr val="tx1"/>
          </a:solidFill>
          <a:latin typeface="+mn-lt"/>
          <a:ea typeface="+mn-ea"/>
          <a:cs typeface="+mn-cs"/>
        </a:defRPr>
      </a:lvl1pPr>
      <a:lvl2pPr marL="480923" algn="l" defTabSz="961844" rtl="0" eaLnBrk="1" latinLnBrk="0" hangingPunct="1">
        <a:defRPr sz="1900" kern="1200">
          <a:solidFill>
            <a:schemeClr val="tx1"/>
          </a:solidFill>
          <a:latin typeface="+mn-lt"/>
          <a:ea typeface="+mn-ea"/>
          <a:cs typeface="+mn-cs"/>
        </a:defRPr>
      </a:lvl2pPr>
      <a:lvl3pPr marL="961844" algn="l" defTabSz="961844" rtl="0" eaLnBrk="1" latinLnBrk="0" hangingPunct="1">
        <a:defRPr sz="1900" kern="1200">
          <a:solidFill>
            <a:schemeClr val="tx1"/>
          </a:solidFill>
          <a:latin typeface="+mn-lt"/>
          <a:ea typeface="+mn-ea"/>
          <a:cs typeface="+mn-cs"/>
        </a:defRPr>
      </a:lvl3pPr>
      <a:lvl4pPr marL="1442769" algn="l" defTabSz="961844" rtl="0" eaLnBrk="1" latinLnBrk="0" hangingPunct="1">
        <a:defRPr sz="1900" kern="1200">
          <a:solidFill>
            <a:schemeClr val="tx1"/>
          </a:solidFill>
          <a:latin typeface="+mn-lt"/>
          <a:ea typeface="+mn-ea"/>
          <a:cs typeface="+mn-cs"/>
        </a:defRPr>
      </a:lvl4pPr>
      <a:lvl5pPr marL="1923691" algn="l" defTabSz="961844" rtl="0" eaLnBrk="1" latinLnBrk="0" hangingPunct="1">
        <a:defRPr sz="1900" kern="1200">
          <a:solidFill>
            <a:schemeClr val="tx1"/>
          </a:solidFill>
          <a:latin typeface="+mn-lt"/>
          <a:ea typeface="+mn-ea"/>
          <a:cs typeface="+mn-cs"/>
        </a:defRPr>
      </a:lvl5pPr>
      <a:lvl6pPr marL="2404613" algn="l" defTabSz="961844" rtl="0" eaLnBrk="1" latinLnBrk="0" hangingPunct="1">
        <a:defRPr sz="1900" kern="1200">
          <a:solidFill>
            <a:schemeClr val="tx1"/>
          </a:solidFill>
          <a:latin typeface="+mn-lt"/>
          <a:ea typeface="+mn-ea"/>
          <a:cs typeface="+mn-cs"/>
        </a:defRPr>
      </a:lvl6pPr>
      <a:lvl7pPr marL="2885535" algn="l" defTabSz="961844" rtl="0" eaLnBrk="1" latinLnBrk="0" hangingPunct="1">
        <a:defRPr sz="1900" kern="1200">
          <a:solidFill>
            <a:schemeClr val="tx1"/>
          </a:solidFill>
          <a:latin typeface="+mn-lt"/>
          <a:ea typeface="+mn-ea"/>
          <a:cs typeface="+mn-cs"/>
        </a:defRPr>
      </a:lvl7pPr>
      <a:lvl8pPr marL="3366458" algn="l" defTabSz="961844" rtl="0" eaLnBrk="1" latinLnBrk="0" hangingPunct="1">
        <a:defRPr sz="1900" kern="1200">
          <a:solidFill>
            <a:schemeClr val="tx1"/>
          </a:solidFill>
          <a:latin typeface="+mn-lt"/>
          <a:ea typeface="+mn-ea"/>
          <a:cs typeface="+mn-cs"/>
        </a:defRPr>
      </a:lvl8pPr>
      <a:lvl9pPr marL="3847378" algn="l" defTabSz="961844" rtl="0" eaLnBrk="1" latinLnBrk="0" hangingPunct="1">
        <a:defRPr sz="19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bwMode="ltGray">
      <p:bgPr>
        <a:solidFill>
          <a:srgbClr val="FFFFFF"/>
        </a:solidFill>
        <a:effectLst/>
      </p:bgPr>
    </p:bg>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4"/>
            </p:custDataLst>
          </p:nvPr>
        </p:nvGraphicFramePr>
        <p:xfrm>
          <a:off x="2152" y="1751"/>
          <a:ext cx="2154" cy="1750"/>
        </p:xfrm>
        <a:graphic>
          <a:graphicData uri="http://schemas.openxmlformats.org/presentationml/2006/ole">
            <mc:AlternateContent xmlns:mc="http://schemas.openxmlformats.org/markup-compatibility/2006">
              <mc:Choice xmlns:v="urn:schemas-microsoft-com:vml" Requires="v">
                <p:oleObj spid="_x0000_s28674" name="think-cell Slide" r:id="rId5" imgW="6350000" imgH="6350000" progId="">
                  <p:embed/>
                </p:oleObj>
              </mc:Choice>
              <mc:Fallback>
                <p:oleObj name="think-cell Slide" r:id="rId5" imgW="6350000" imgH="6350000" progId="">
                  <p:embed/>
                  <p:pic>
                    <p:nvPicPr>
                      <p:cNvPr id="8" name="Object 7" hidden="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52" y="1751"/>
                        <a:ext cx="2154" cy="175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2" name="Title Placeholder 1"/>
          <p:cNvSpPr>
            <a:spLocks noGrp="1"/>
          </p:cNvSpPr>
          <p:nvPr>
            <p:ph type="title"/>
          </p:nvPr>
        </p:nvSpPr>
        <p:spPr bwMode="gray">
          <a:xfrm>
            <a:off x="270000" y="270000"/>
            <a:ext cx="12413343" cy="285585"/>
          </a:xfrm>
          <a:prstGeom prst="rect">
            <a:avLst/>
          </a:prstGeom>
          <a:ln>
            <a:noFill/>
          </a:ln>
        </p:spPr>
        <p:txBody>
          <a:bodyPr vert="horz" wrap="none" lIns="0" tIns="0" rIns="0" bIns="0" rtlCol="0" anchor="ctr">
            <a:noAutofit/>
          </a:bodyPr>
          <a:lstStyle/>
          <a:p>
            <a:r>
              <a:rPr lang="en-US" dirty="0"/>
              <a:t>HEADER CANNOT RUN OVER MORE THAN ONE LINE</a:t>
            </a:r>
          </a:p>
        </p:txBody>
      </p:sp>
      <p:cxnSp>
        <p:nvCxnSpPr>
          <p:cNvPr id="7" name="Straight Connector 6"/>
          <p:cNvCxnSpPr/>
          <p:nvPr userDrawn="1"/>
        </p:nvCxnSpPr>
        <p:spPr bwMode="gray">
          <a:xfrm>
            <a:off x="0" y="7069863"/>
            <a:ext cx="13442950" cy="0"/>
          </a:xfrm>
          <a:prstGeom prst="line">
            <a:avLst/>
          </a:prstGeom>
          <a:ln w="6350">
            <a:solidFill>
              <a:schemeClr val="accent5"/>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7" cstate="print">
            <a:extLst>
              <a:ext uri="{28A0092B-C50C-407E-A947-70E740481C1C}">
                <a14:useLocalDpi xmlns:a14="http://schemas.microsoft.com/office/drawing/2010/main"/>
              </a:ext>
            </a:extLst>
          </a:blip>
          <a:stretch>
            <a:fillRect/>
          </a:stretch>
        </p:blipFill>
        <p:spPr>
          <a:xfrm>
            <a:off x="149350" y="7168845"/>
            <a:ext cx="931586" cy="323837"/>
          </a:xfrm>
          <a:prstGeom prst="rect">
            <a:avLst/>
          </a:prstGeom>
        </p:spPr>
      </p:pic>
    </p:spTree>
    <p:extLst>
      <p:ext uri="{BB962C8B-B14F-4D97-AF65-F5344CB8AC3E}">
        <p14:creationId xmlns:p14="http://schemas.microsoft.com/office/powerpoint/2010/main" val="2150751214"/>
      </p:ext>
    </p:extLst>
  </p:cSld>
  <p:clrMap bg1="lt1" tx1="dk1" bg2="lt2" tx2="dk2" accent1="accent1" accent2="accent2" accent3="accent3" accent4="accent4" accent5="accent5" accent6="accent6" hlink="hlink" folHlink="folHlink"/>
  <p:sldLayoutIdLst>
    <p:sldLayoutId id="2147484057" r:id="rId1"/>
  </p:sldLayoutIdLst>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txStyles>
    <p:titleStyle>
      <a:lvl1pPr algn="l" defTabSz="961844" rtl="0" eaLnBrk="1" latinLnBrk="0" hangingPunct="1">
        <a:spcBef>
          <a:spcPct val="0"/>
        </a:spcBef>
        <a:buNone/>
        <a:defRPr sz="2800" b="0" kern="1200" cap="all" spc="0">
          <a:ln w="22225">
            <a:noFill/>
            <a:prstDash val="solid"/>
          </a:ln>
          <a:solidFill>
            <a:srgbClr val="000000"/>
          </a:solidFill>
          <a:effectLst/>
          <a:latin typeface="+mj-lt"/>
          <a:ea typeface="+mj-ea"/>
          <a:cs typeface="+mj-cs"/>
        </a:defRPr>
      </a:lvl1pPr>
    </p:titleStyle>
    <p:bodyStyle>
      <a:lvl1pPr marL="0" indent="0" algn="l" defTabSz="961844" rtl="0" eaLnBrk="1" latinLnBrk="0" hangingPunct="1">
        <a:lnSpc>
          <a:spcPts val="1900"/>
        </a:lnSpc>
        <a:spcBef>
          <a:spcPts val="0"/>
        </a:spcBef>
        <a:buClr>
          <a:srgbClr val="FFFFFF"/>
        </a:buClr>
        <a:buSzPct val="100000"/>
        <a:buFont typeface="Arial"/>
        <a:buNone/>
        <a:defRPr sz="1800" b="1" kern="1200">
          <a:solidFill>
            <a:schemeClr val="tx2"/>
          </a:solidFill>
          <a:latin typeface="+mn-lt"/>
          <a:ea typeface="+mn-ea"/>
          <a:cs typeface="+mn-cs"/>
        </a:defRPr>
      </a:lvl1pPr>
      <a:lvl2pPr marL="0" indent="0" algn="l" defTabSz="961844" rtl="0" eaLnBrk="1" latinLnBrk="0" hangingPunct="1">
        <a:lnSpc>
          <a:spcPts val="1900"/>
        </a:lnSpc>
        <a:spcBef>
          <a:spcPts val="0"/>
        </a:spcBef>
        <a:buClr>
          <a:srgbClr val="FFFFFF"/>
        </a:buClr>
        <a:buSzPct val="100000"/>
        <a:buFont typeface="Arial"/>
        <a:buNone/>
        <a:defRPr sz="1800" b="0" kern="1200">
          <a:solidFill>
            <a:schemeClr val="bg1"/>
          </a:solidFill>
          <a:latin typeface="+mn-lt"/>
          <a:ea typeface="+mn-ea"/>
          <a:cs typeface="+mn-cs"/>
        </a:defRPr>
      </a:lvl2pPr>
      <a:lvl3pPr marL="0" indent="0" algn="l" defTabSz="961844" rtl="0" eaLnBrk="1" latinLnBrk="0" hangingPunct="1">
        <a:lnSpc>
          <a:spcPts val="1500"/>
        </a:lnSpc>
        <a:spcBef>
          <a:spcPts val="0"/>
        </a:spcBef>
        <a:buClr>
          <a:srgbClr val="FFFFFF"/>
        </a:buClr>
        <a:buSzPct val="100000"/>
        <a:buFont typeface="Arial"/>
        <a:buNone/>
        <a:tabLst/>
        <a:defRPr sz="1400" b="1" kern="1200" baseline="0">
          <a:solidFill>
            <a:schemeClr val="tx2"/>
          </a:solidFill>
          <a:latin typeface="+mn-lt"/>
          <a:ea typeface="+mn-ea"/>
          <a:cs typeface="+mn-cs"/>
        </a:defRPr>
      </a:lvl3pPr>
      <a:lvl4pPr marL="0" indent="0" algn="l" defTabSz="961844" rtl="0" eaLnBrk="1" latinLnBrk="0" hangingPunct="1">
        <a:lnSpc>
          <a:spcPts val="1600"/>
        </a:lnSpc>
        <a:spcBef>
          <a:spcPts val="0"/>
        </a:spcBef>
        <a:buClr>
          <a:srgbClr val="FFFFFF"/>
        </a:buClr>
        <a:buSzPct val="100000"/>
        <a:buFont typeface="Arial"/>
        <a:buNone/>
        <a:tabLst/>
        <a:defRPr sz="1400" b="0" kern="1200">
          <a:solidFill>
            <a:srgbClr val="000000"/>
          </a:solidFill>
          <a:latin typeface="+mn-lt"/>
          <a:ea typeface="+mn-ea"/>
          <a:cs typeface="+mn-cs"/>
        </a:defRPr>
      </a:lvl4pPr>
      <a:lvl5pPr marL="0" indent="0" algn="l" defTabSz="961844" rtl="0" eaLnBrk="1" latinLnBrk="0" hangingPunct="1">
        <a:lnSpc>
          <a:spcPts val="1100"/>
        </a:lnSpc>
        <a:spcBef>
          <a:spcPts val="0"/>
        </a:spcBef>
        <a:buClr>
          <a:srgbClr val="FFFFFF"/>
        </a:buClr>
        <a:buSzPct val="100000"/>
        <a:buFont typeface="Arial"/>
        <a:buNone/>
        <a:tabLst/>
        <a:defRPr sz="1000" b="0" kern="1200">
          <a:solidFill>
            <a:schemeClr val="accent6"/>
          </a:solidFill>
          <a:latin typeface="+mn-lt"/>
          <a:ea typeface="+mn-ea"/>
          <a:cs typeface="+mn-cs"/>
        </a:defRPr>
      </a:lvl5pPr>
      <a:lvl6pPr marL="2645074"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6pPr>
      <a:lvl7pPr marL="3125997"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7pPr>
      <a:lvl8pPr marL="3606920"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8pPr>
      <a:lvl9pPr marL="4087842"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9pPr>
    </p:bodyStyle>
    <p:otherStyle>
      <a:defPPr>
        <a:defRPr lang="en-US"/>
      </a:defPPr>
      <a:lvl1pPr marL="0" algn="l" defTabSz="961844" rtl="0" eaLnBrk="1" latinLnBrk="0" hangingPunct="1">
        <a:defRPr sz="1900" kern="1200">
          <a:solidFill>
            <a:schemeClr val="tx1"/>
          </a:solidFill>
          <a:latin typeface="+mn-lt"/>
          <a:ea typeface="+mn-ea"/>
          <a:cs typeface="+mn-cs"/>
        </a:defRPr>
      </a:lvl1pPr>
      <a:lvl2pPr marL="480923" algn="l" defTabSz="961844" rtl="0" eaLnBrk="1" latinLnBrk="0" hangingPunct="1">
        <a:defRPr sz="1900" kern="1200">
          <a:solidFill>
            <a:schemeClr val="tx1"/>
          </a:solidFill>
          <a:latin typeface="+mn-lt"/>
          <a:ea typeface="+mn-ea"/>
          <a:cs typeface="+mn-cs"/>
        </a:defRPr>
      </a:lvl2pPr>
      <a:lvl3pPr marL="961844" algn="l" defTabSz="961844" rtl="0" eaLnBrk="1" latinLnBrk="0" hangingPunct="1">
        <a:defRPr sz="1900" kern="1200">
          <a:solidFill>
            <a:schemeClr val="tx1"/>
          </a:solidFill>
          <a:latin typeface="+mn-lt"/>
          <a:ea typeface="+mn-ea"/>
          <a:cs typeface="+mn-cs"/>
        </a:defRPr>
      </a:lvl3pPr>
      <a:lvl4pPr marL="1442769" algn="l" defTabSz="961844" rtl="0" eaLnBrk="1" latinLnBrk="0" hangingPunct="1">
        <a:defRPr sz="1900" kern="1200">
          <a:solidFill>
            <a:schemeClr val="tx1"/>
          </a:solidFill>
          <a:latin typeface="+mn-lt"/>
          <a:ea typeface="+mn-ea"/>
          <a:cs typeface="+mn-cs"/>
        </a:defRPr>
      </a:lvl4pPr>
      <a:lvl5pPr marL="1923691" algn="l" defTabSz="961844" rtl="0" eaLnBrk="1" latinLnBrk="0" hangingPunct="1">
        <a:defRPr sz="1900" kern="1200">
          <a:solidFill>
            <a:schemeClr val="tx1"/>
          </a:solidFill>
          <a:latin typeface="+mn-lt"/>
          <a:ea typeface="+mn-ea"/>
          <a:cs typeface="+mn-cs"/>
        </a:defRPr>
      </a:lvl5pPr>
      <a:lvl6pPr marL="2404613" algn="l" defTabSz="961844" rtl="0" eaLnBrk="1" latinLnBrk="0" hangingPunct="1">
        <a:defRPr sz="1900" kern="1200">
          <a:solidFill>
            <a:schemeClr val="tx1"/>
          </a:solidFill>
          <a:latin typeface="+mn-lt"/>
          <a:ea typeface="+mn-ea"/>
          <a:cs typeface="+mn-cs"/>
        </a:defRPr>
      </a:lvl6pPr>
      <a:lvl7pPr marL="2885535" algn="l" defTabSz="961844" rtl="0" eaLnBrk="1" latinLnBrk="0" hangingPunct="1">
        <a:defRPr sz="1900" kern="1200">
          <a:solidFill>
            <a:schemeClr val="tx1"/>
          </a:solidFill>
          <a:latin typeface="+mn-lt"/>
          <a:ea typeface="+mn-ea"/>
          <a:cs typeface="+mn-cs"/>
        </a:defRPr>
      </a:lvl7pPr>
      <a:lvl8pPr marL="3366458" algn="l" defTabSz="961844" rtl="0" eaLnBrk="1" latinLnBrk="0" hangingPunct="1">
        <a:defRPr sz="1900" kern="1200">
          <a:solidFill>
            <a:schemeClr val="tx1"/>
          </a:solidFill>
          <a:latin typeface="+mn-lt"/>
          <a:ea typeface="+mn-ea"/>
          <a:cs typeface="+mn-cs"/>
        </a:defRPr>
      </a:lvl8pPr>
      <a:lvl9pPr marL="3847378" algn="l" defTabSz="961844"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slideLayout" Target="../slideLayouts/slideLayout12.xml"/><Relationship Id="rId7" Type="http://schemas.openxmlformats.org/officeDocument/2006/relationships/chart" Target="../charts/chart1.xml"/><Relationship Id="rId2" Type="http://schemas.openxmlformats.org/officeDocument/2006/relationships/tags" Target="../tags/tag31.xml"/><Relationship Id="rId1" Type="http://schemas.openxmlformats.org/officeDocument/2006/relationships/vmlDrawing" Target="../drawings/vmlDrawing30.vml"/><Relationship Id="rId6" Type="http://schemas.openxmlformats.org/officeDocument/2006/relationships/image" Target="../media/image1.emf"/><Relationship Id="rId5" Type="http://schemas.openxmlformats.org/officeDocument/2006/relationships/oleObject" Target="../embeddings/oleObject30.bin"/><Relationship Id="rId4"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Placeholder 9">
            <a:extLst>
              <a:ext uri="{FF2B5EF4-FFF2-40B4-BE49-F238E27FC236}">
                <a16:creationId xmlns:a16="http://schemas.microsoft.com/office/drawing/2014/main" id="{68400FBF-8086-E048-85DB-109EB0D771E3}"/>
              </a:ext>
            </a:extLst>
          </p:cNvPr>
          <p:cNvSpPr txBox="1">
            <a:spLocks/>
          </p:cNvSpPr>
          <p:nvPr/>
        </p:nvSpPr>
        <p:spPr bwMode="gray">
          <a:xfrm>
            <a:off x="260940" y="1048262"/>
            <a:ext cx="5509906" cy="2908489"/>
          </a:xfrm>
          <a:prstGeom prst="rect">
            <a:avLst/>
          </a:prstGeom>
        </p:spPr>
        <p:txBody>
          <a:bodyPr vert="horz" wrap="square" lIns="0" tIns="0" rIns="0" bIns="0" rtlCol="0">
            <a:spAutoFit/>
          </a:bodyPr>
          <a:lstStyle>
            <a:lvl1pPr marL="0" indent="0" algn="l" defTabSz="961844" rtl="0" eaLnBrk="1" latinLnBrk="0" hangingPunct="1">
              <a:lnSpc>
                <a:spcPts val="1500"/>
              </a:lnSpc>
              <a:spcBef>
                <a:spcPts val="0"/>
              </a:spcBef>
              <a:buClr>
                <a:srgbClr val="FFFFFF"/>
              </a:buClr>
              <a:buSzPct val="100000"/>
              <a:buFont typeface="Arial"/>
              <a:buNone/>
              <a:defRPr sz="1400" b="1" kern="1200" baseline="0">
                <a:solidFill>
                  <a:schemeClr val="bg1"/>
                </a:solidFill>
                <a:latin typeface="+mn-lt"/>
                <a:ea typeface="+mn-ea"/>
                <a:cs typeface="+mn-cs"/>
              </a:defRPr>
            </a:lvl1pPr>
            <a:lvl2pPr marL="0" indent="0" algn="l" defTabSz="961844" rtl="0" eaLnBrk="1" latinLnBrk="0" hangingPunct="1">
              <a:lnSpc>
                <a:spcPts val="1900"/>
              </a:lnSpc>
              <a:spcBef>
                <a:spcPts val="0"/>
              </a:spcBef>
              <a:buClr>
                <a:srgbClr val="FFFFFF"/>
              </a:buClr>
              <a:buSzPct val="100000"/>
              <a:buFont typeface="Arial"/>
              <a:buNone/>
              <a:defRPr sz="1800" b="0" kern="1200">
                <a:solidFill>
                  <a:schemeClr val="bg1"/>
                </a:solidFill>
                <a:latin typeface="+mn-lt"/>
                <a:ea typeface="+mn-ea"/>
                <a:cs typeface="+mn-cs"/>
              </a:defRPr>
            </a:lvl2pPr>
            <a:lvl3pPr marL="0" indent="0" algn="l" defTabSz="961844" rtl="0" eaLnBrk="1" latinLnBrk="0" hangingPunct="1">
              <a:lnSpc>
                <a:spcPts val="1500"/>
              </a:lnSpc>
              <a:spcBef>
                <a:spcPts val="0"/>
              </a:spcBef>
              <a:buClr>
                <a:srgbClr val="FFFFFF"/>
              </a:buClr>
              <a:buSzPct val="100000"/>
              <a:buFont typeface="Arial"/>
              <a:buNone/>
              <a:tabLst/>
              <a:defRPr sz="1400" b="1" kern="1200" baseline="0">
                <a:solidFill>
                  <a:schemeClr val="tx2"/>
                </a:solidFill>
                <a:latin typeface="+mn-lt"/>
                <a:ea typeface="+mn-ea"/>
                <a:cs typeface="+mn-cs"/>
              </a:defRPr>
            </a:lvl3pPr>
            <a:lvl4pPr marL="0" indent="0" algn="l" defTabSz="961844" rtl="0" eaLnBrk="1" latinLnBrk="0" hangingPunct="1">
              <a:lnSpc>
                <a:spcPts val="1600"/>
              </a:lnSpc>
              <a:spcBef>
                <a:spcPts val="0"/>
              </a:spcBef>
              <a:buClr>
                <a:srgbClr val="FFFFFF"/>
              </a:buClr>
              <a:buSzPct val="100000"/>
              <a:buFont typeface="Arial"/>
              <a:buNone/>
              <a:tabLst/>
              <a:defRPr sz="1400" b="0" kern="1200">
                <a:solidFill>
                  <a:srgbClr val="000000"/>
                </a:solidFill>
                <a:latin typeface="+mn-lt"/>
                <a:ea typeface="+mn-ea"/>
                <a:cs typeface="+mn-cs"/>
              </a:defRPr>
            </a:lvl4pPr>
            <a:lvl5pPr marL="0" indent="0" algn="l" defTabSz="961844" rtl="0" eaLnBrk="1" latinLnBrk="0" hangingPunct="1">
              <a:lnSpc>
                <a:spcPts val="1100"/>
              </a:lnSpc>
              <a:spcBef>
                <a:spcPts val="0"/>
              </a:spcBef>
              <a:buClr>
                <a:srgbClr val="FFFFFF"/>
              </a:buClr>
              <a:buSzPct val="100000"/>
              <a:buFont typeface="Arial"/>
              <a:buNone/>
              <a:tabLst/>
              <a:defRPr sz="1000" b="0" kern="1200">
                <a:solidFill>
                  <a:schemeClr val="accent6"/>
                </a:solidFill>
                <a:latin typeface="+mn-lt"/>
                <a:ea typeface="+mn-ea"/>
                <a:cs typeface="+mn-cs"/>
              </a:defRPr>
            </a:lvl5pPr>
            <a:lvl6pPr marL="2645074"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6pPr>
            <a:lvl7pPr marL="3125997"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7pPr>
            <a:lvl8pPr marL="3606920"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8pPr>
            <a:lvl9pPr marL="4087842"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9pPr>
          </a:lstStyle>
          <a:p>
            <a:pPr>
              <a:lnSpc>
                <a:spcPct val="100000"/>
              </a:lnSpc>
              <a:buClr>
                <a:srgbClr val="000000"/>
              </a:buClr>
              <a:defRPr/>
            </a:pPr>
            <a:r>
              <a:rPr lang="en-GB" dirty="0">
                <a:solidFill>
                  <a:schemeClr val="bg2"/>
                </a:solidFill>
                <a:cs typeface="Arial"/>
              </a:rPr>
              <a:t>Background &amp; Plan</a:t>
            </a:r>
          </a:p>
          <a:p>
            <a:pPr>
              <a:lnSpc>
                <a:spcPct val="100000"/>
              </a:lnSpc>
              <a:buClr>
                <a:srgbClr val="000000"/>
              </a:buClr>
              <a:defRPr/>
            </a:pPr>
            <a:endParaRPr lang="en-GB" sz="1200" dirty="0">
              <a:solidFill>
                <a:schemeClr val="bg2"/>
              </a:solidFill>
              <a:cs typeface="Arial"/>
            </a:endParaRPr>
          </a:p>
          <a:p>
            <a:pPr marL="171450" indent="-171450">
              <a:lnSpc>
                <a:spcPct val="100000"/>
              </a:lnSpc>
              <a:spcAft>
                <a:spcPts val="800"/>
              </a:spcAft>
              <a:buClr>
                <a:schemeClr val="bg1"/>
              </a:buClr>
              <a:buFont typeface="Lucida Grande"/>
              <a:buChar char="-"/>
            </a:pPr>
            <a:r>
              <a:rPr lang="en-GB" sz="1100" b="0" dirty="0"/>
              <a:t>Beavertown wanted to showcase its 180” creative to an engaged 18+ audience who drink premium beer and saw the benefit of cinema as the perfect platform for longer storytelling and reaching a more affluent audience.</a:t>
            </a:r>
          </a:p>
          <a:p>
            <a:pPr marL="171450" indent="-171450">
              <a:lnSpc>
                <a:spcPct val="100000"/>
              </a:lnSpc>
              <a:spcAft>
                <a:spcPts val="800"/>
              </a:spcAft>
              <a:buClr>
                <a:schemeClr val="bg1"/>
              </a:buClr>
              <a:buFont typeface="Lucida Grande"/>
              <a:buChar char="-"/>
            </a:pPr>
            <a:r>
              <a:rPr lang="en-GB" sz="1100" b="0" dirty="0">
                <a:solidFill>
                  <a:schemeClr val="bg1"/>
                </a:solidFill>
              </a:rPr>
              <a:t>Wanting to build brand associations between Beavertown and Hallowee</a:t>
            </a:r>
            <a:r>
              <a:rPr lang="en-GB" sz="1100" b="0" dirty="0"/>
              <a:t>n, the 3-minute copy showcases the brewery's visually creative approach. An eccentric animation of ‘Flightmare’, the tale inspired by the mysterious events of the Bermuda Triangle, the ad was to take cinemagoers on a ‘dimension-bending’ trip. </a:t>
            </a:r>
          </a:p>
          <a:p>
            <a:pPr marL="171450" indent="-171450">
              <a:lnSpc>
                <a:spcPct val="100000"/>
              </a:lnSpc>
              <a:spcAft>
                <a:spcPts val="800"/>
              </a:spcAft>
              <a:buClr>
                <a:schemeClr val="bg1"/>
              </a:buClr>
              <a:buFont typeface="Lucida Grande"/>
              <a:buChar char="-"/>
            </a:pPr>
            <a:r>
              <a:rPr lang="en-GB" sz="1100" b="0" dirty="0"/>
              <a:t>Looking to launch at the start of October, Beavertown bought the Gold Spot in </a:t>
            </a:r>
            <a:r>
              <a:rPr lang="en-GB" sz="1100" b="0" i="1" dirty="0"/>
              <a:t>The Exorcist: Believer, </a:t>
            </a:r>
            <a:r>
              <a:rPr lang="en-GB" sz="1100" b="0" dirty="0"/>
              <a:t>a perfect contextual match for the beer brand to associate with a horror genre classic reboot that would draw in audiences in the run up to and on Halloween.</a:t>
            </a:r>
          </a:p>
          <a:p>
            <a:pPr marL="171450" indent="-171450">
              <a:lnSpc>
                <a:spcPct val="100000"/>
              </a:lnSpc>
              <a:spcAft>
                <a:spcPts val="800"/>
              </a:spcAft>
              <a:buClr>
                <a:schemeClr val="bg1"/>
              </a:buClr>
              <a:buFont typeface="Lucida Grande"/>
              <a:buChar char="-"/>
            </a:pPr>
            <a:r>
              <a:rPr lang="en-GB" sz="1100" b="0" dirty="0"/>
              <a:t>The full 3-minute graphic short film was only planned to run in cinema, with additional  shorter 10” - 30” cuts playing out across social, online and outdoor. </a:t>
            </a:r>
          </a:p>
        </p:txBody>
      </p:sp>
      <p:sp>
        <p:nvSpPr>
          <p:cNvPr id="7" name="Title 6"/>
          <p:cNvSpPr>
            <a:spLocks noGrp="1"/>
          </p:cNvSpPr>
          <p:nvPr>
            <p:ph type="title"/>
          </p:nvPr>
        </p:nvSpPr>
        <p:spPr/>
        <p:txBody>
          <a:bodyPr/>
          <a:lstStyle/>
          <a:p>
            <a:r>
              <a:rPr lang="en-GB" dirty="0"/>
              <a:t>BEAVERTOWN</a:t>
            </a:r>
          </a:p>
        </p:txBody>
      </p:sp>
      <p:sp>
        <p:nvSpPr>
          <p:cNvPr id="3" name="Text Placeholder 2">
            <a:extLst>
              <a:ext uri="{FF2B5EF4-FFF2-40B4-BE49-F238E27FC236}">
                <a16:creationId xmlns:a16="http://schemas.microsoft.com/office/drawing/2014/main" id="{8E7F459C-7879-48F2-85C6-B112AC935979}"/>
              </a:ext>
            </a:extLst>
          </p:cNvPr>
          <p:cNvSpPr>
            <a:spLocks noGrp="1"/>
          </p:cNvSpPr>
          <p:nvPr>
            <p:ph type="body" sz="quarter" idx="27"/>
          </p:nvPr>
        </p:nvSpPr>
        <p:spPr>
          <a:xfrm>
            <a:off x="270000" y="653694"/>
            <a:ext cx="5961600" cy="436608"/>
          </a:xfrm>
        </p:spPr>
        <p:txBody>
          <a:bodyPr/>
          <a:lstStyle/>
          <a:p>
            <a:r>
              <a:rPr lang="en-GB" dirty="0"/>
              <a:t>Flightmare: A story of turbulence, tentacles, and terror.</a:t>
            </a:r>
          </a:p>
        </p:txBody>
      </p:sp>
      <p:graphicFrame>
        <p:nvGraphicFramePr>
          <p:cNvPr id="16" name="Object 15" hidden="1"/>
          <p:cNvGraphicFramePr>
            <a:graphicFrameLocks noChangeAspect="1"/>
          </p:cNvGraphicFramePr>
          <p:nvPr>
            <p:custDataLst>
              <p:tags r:id="rId2"/>
            </p:custDataLst>
          </p:nvPr>
        </p:nvGraphicFramePr>
        <p:xfrm>
          <a:off x="1682751" y="1589"/>
          <a:ext cx="1587" cy="1587"/>
        </p:xfrm>
        <a:graphic>
          <a:graphicData uri="http://schemas.openxmlformats.org/presentationml/2006/ole">
            <mc:AlternateContent xmlns:mc="http://schemas.openxmlformats.org/markup-compatibility/2006">
              <mc:Choice xmlns:v="urn:schemas-microsoft-com:vml" Requires="v">
                <p:oleObj spid="_x0000_s30722" name="think-cell Slide" r:id="rId5" imgW="6350000" imgH="6350000" progId="">
                  <p:embed/>
                </p:oleObj>
              </mc:Choice>
              <mc:Fallback>
                <p:oleObj name="think-cell Slide" r:id="rId5" imgW="6350000" imgH="6350000" progId="">
                  <p:embed/>
                  <p:pic>
                    <p:nvPicPr>
                      <p:cNvPr id="16" name="Object 15" hidden="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82751" y="1589"/>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 name="Rectangle 11">
            <a:extLst>
              <a:ext uri="{FF2B5EF4-FFF2-40B4-BE49-F238E27FC236}">
                <a16:creationId xmlns:a16="http://schemas.microsoft.com/office/drawing/2014/main" id="{AD014442-68F8-06EF-4A16-D9AD65C38FFE}"/>
              </a:ext>
            </a:extLst>
          </p:cNvPr>
          <p:cNvSpPr/>
          <p:nvPr/>
        </p:nvSpPr>
        <p:spPr>
          <a:xfrm>
            <a:off x="-31530" y="7143006"/>
            <a:ext cx="13442949" cy="338554"/>
          </a:xfrm>
          <a:prstGeom prst="rect">
            <a:avLst/>
          </a:prstGeom>
        </p:spPr>
        <p:txBody>
          <a:bodyPr wrap="square">
            <a:spAutoFit/>
          </a:bodyPr>
          <a:lstStyle/>
          <a:p>
            <a:pPr algn="r" defTabSz="654246">
              <a:defRPr/>
            </a:pPr>
            <a:r>
              <a:rPr lang="en-US" sz="800" b="1" dirty="0">
                <a:solidFill>
                  <a:srgbClr val="000000"/>
                </a:solidFill>
                <a:latin typeface="Arial"/>
              </a:rPr>
              <a:t>Source: </a:t>
            </a:r>
            <a:r>
              <a:rPr lang="en-US" sz="800" dirty="0">
                <a:solidFill>
                  <a:srgbClr val="000000"/>
                </a:solidFill>
                <a:latin typeface="Arial"/>
              </a:rPr>
              <a:t>DCM / Beavertown Conducted by; Differentology, Oct 2023. </a:t>
            </a:r>
          </a:p>
          <a:p>
            <a:pPr algn="r" defTabSz="654246">
              <a:defRPr/>
            </a:pPr>
            <a:r>
              <a:rPr lang="en-GB" sz="800" dirty="0">
                <a:solidFill>
                  <a:srgbClr val="000000"/>
                </a:solidFill>
                <a:latin typeface="Arial"/>
              </a:rPr>
              <a:t>Results b</a:t>
            </a:r>
            <a:r>
              <a:rPr lang="en-US" sz="800" dirty="0" err="1">
                <a:solidFill>
                  <a:srgbClr val="000000"/>
                </a:solidFill>
                <a:latin typeface="Arial"/>
              </a:rPr>
              <a:t>ase</a:t>
            </a:r>
            <a:r>
              <a:rPr lang="en-US" sz="800" dirty="0">
                <a:solidFill>
                  <a:srgbClr val="000000"/>
                </a:solidFill>
                <a:latin typeface="Arial"/>
              </a:rPr>
              <a:t>: 18+ Uplifts are control (unexposed to ad)</a:t>
            </a:r>
            <a:r>
              <a:rPr lang="en-US" sz="800" dirty="0">
                <a:solidFill>
                  <a:srgbClr val="000000"/>
                </a:solidFill>
              </a:rPr>
              <a:t> vs test (exposed to gold spot ad) </a:t>
            </a:r>
            <a:endParaRPr lang="en-US" sz="800" dirty="0">
              <a:solidFill>
                <a:srgbClr val="000000"/>
              </a:solidFill>
              <a:latin typeface="Arial"/>
            </a:endParaRPr>
          </a:p>
        </p:txBody>
      </p:sp>
      <p:graphicFrame>
        <p:nvGraphicFramePr>
          <p:cNvPr id="14" name="Table 5">
            <a:extLst>
              <a:ext uri="{FF2B5EF4-FFF2-40B4-BE49-F238E27FC236}">
                <a16:creationId xmlns:a16="http://schemas.microsoft.com/office/drawing/2014/main" id="{522A36EB-D6C9-5A1D-30B3-65599EE26905}"/>
              </a:ext>
            </a:extLst>
          </p:cNvPr>
          <p:cNvGraphicFramePr>
            <a:graphicFrameLocks noGrp="1"/>
          </p:cNvGraphicFramePr>
          <p:nvPr>
            <p:extLst>
              <p:ext uri="{D42A27DB-BD31-4B8C-83A1-F6EECF244321}">
                <p14:modId xmlns:p14="http://schemas.microsoft.com/office/powerpoint/2010/main" val="1661681257"/>
              </p:ext>
            </p:extLst>
          </p:nvPr>
        </p:nvGraphicFramePr>
        <p:xfrm>
          <a:off x="6314736" y="419214"/>
          <a:ext cx="6490111" cy="614550"/>
        </p:xfrm>
        <a:graphic>
          <a:graphicData uri="http://schemas.openxmlformats.org/drawingml/2006/table">
            <a:tbl>
              <a:tblPr firstRow="1" bandRow="1">
                <a:tableStyleId>{5C22544A-7EE6-4342-B048-85BDC9FD1C3A}</a:tableStyleId>
              </a:tblPr>
              <a:tblGrid>
                <a:gridCol w="1097736">
                  <a:extLst>
                    <a:ext uri="{9D8B030D-6E8A-4147-A177-3AD203B41FA5}">
                      <a16:colId xmlns:a16="http://schemas.microsoft.com/office/drawing/2014/main" val="1043653864"/>
                    </a:ext>
                  </a:extLst>
                </a:gridCol>
                <a:gridCol w="1458768">
                  <a:extLst>
                    <a:ext uri="{9D8B030D-6E8A-4147-A177-3AD203B41FA5}">
                      <a16:colId xmlns:a16="http://schemas.microsoft.com/office/drawing/2014/main" val="1969532920"/>
                    </a:ext>
                  </a:extLst>
                </a:gridCol>
                <a:gridCol w="1520404">
                  <a:extLst>
                    <a:ext uri="{9D8B030D-6E8A-4147-A177-3AD203B41FA5}">
                      <a16:colId xmlns:a16="http://schemas.microsoft.com/office/drawing/2014/main" val="696929619"/>
                    </a:ext>
                  </a:extLst>
                </a:gridCol>
                <a:gridCol w="1242081">
                  <a:extLst>
                    <a:ext uri="{9D8B030D-6E8A-4147-A177-3AD203B41FA5}">
                      <a16:colId xmlns:a16="http://schemas.microsoft.com/office/drawing/2014/main" val="214587584"/>
                    </a:ext>
                  </a:extLst>
                </a:gridCol>
                <a:gridCol w="1171122">
                  <a:extLst>
                    <a:ext uri="{9D8B030D-6E8A-4147-A177-3AD203B41FA5}">
                      <a16:colId xmlns:a16="http://schemas.microsoft.com/office/drawing/2014/main" val="1729032941"/>
                    </a:ext>
                  </a:extLst>
                </a:gridCol>
              </a:tblGrid>
              <a:tr h="307275">
                <a:tc>
                  <a:txBody>
                    <a:bodyPr/>
                    <a:lstStyle/>
                    <a:p>
                      <a:pPr marL="0" algn="ctr" defTabSz="961844" rtl="0" eaLnBrk="1" latinLnBrk="0" hangingPunct="1">
                        <a:lnSpc>
                          <a:spcPct val="100000"/>
                        </a:lnSpc>
                      </a:pPr>
                      <a:r>
                        <a:rPr lang="en-GB" sz="1050" b="1" kern="1200" dirty="0">
                          <a:solidFill>
                            <a:schemeClr val="bg1"/>
                          </a:solidFill>
                          <a:latin typeface="+mn-lt"/>
                          <a:ea typeface="+mn-ea"/>
                          <a:cs typeface="+mn-cs"/>
                        </a:rPr>
                        <a:t>Sector</a:t>
                      </a:r>
                    </a:p>
                  </a:txBody>
                  <a:tcPr anchor="ctr">
                    <a:lnL w="12700" cmpd="sng">
                      <a:noFill/>
                    </a:lnL>
                    <a:lnR w="12700" cmpd="sng">
                      <a:noFill/>
                    </a:lnR>
                    <a:lnT w="12700" cap="flat" cmpd="sng" algn="ctr">
                      <a:solidFill>
                        <a:schemeClr val="accent5"/>
                      </a:solidFill>
                      <a:prstDash val="solid"/>
                      <a:round/>
                      <a:headEnd type="none" w="med" len="med"/>
                      <a:tailEnd type="none" w="med" len="med"/>
                    </a:lnT>
                    <a:lnB w="12700" cap="flat" cmpd="sng" algn="ctr">
                      <a:solidFill>
                        <a:schemeClr val="accent5"/>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algn="ctr" defTabSz="961844" rtl="0" eaLnBrk="1" latinLnBrk="0" hangingPunct="1">
                        <a:lnSpc>
                          <a:spcPct val="100000"/>
                        </a:lnSpc>
                      </a:pPr>
                      <a:r>
                        <a:rPr lang="en-GB" sz="1050" b="1" kern="1200" dirty="0">
                          <a:solidFill>
                            <a:schemeClr val="bg1"/>
                          </a:solidFill>
                          <a:latin typeface="+mn-lt"/>
                          <a:ea typeface="+mn-ea"/>
                          <a:cs typeface="+mn-cs"/>
                        </a:rPr>
                        <a:t>Target Audience</a:t>
                      </a:r>
                    </a:p>
                  </a:txBody>
                  <a:tcPr anchor="ctr">
                    <a:lnL w="12700" cmpd="sng">
                      <a:noFill/>
                    </a:lnL>
                    <a:lnR w="12700" cmpd="sng">
                      <a:noFill/>
                    </a:lnR>
                    <a:lnT w="12700" cap="flat" cmpd="sng" algn="ctr">
                      <a:solidFill>
                        <a:schemeClr val="accent5"/>
                      </a:solidFill>
                      <a:prstDash val="solid"/>
                      <a:round/>
                      <a:headEnd type="none" w="med" len="med"/>
                      <a:tailEnd type="none" w="med" len="med"/>
                    </a:lnT>
                    <a:lnB w="12700" cap="flat" cmpd="sng" algn="ctr">
                      <a:solidFill>
                        <a:schemeClr val="accent5"/>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algn="ctr" defTabSz="961844" rtl="0" eaLnBrk="1" latinLnBrk="0" hangingPunct="1">
                        <a:lnSpc>
                          <a:spcPct val="100000"/>
                        </a:lnSpc>
                      </a:pPr>
                      <a:r>
                        <a:rPr lang="en-GB" sz="1050" b="1" kern="1200" dirty="0">
                          <a:solidFill>
                            <a:schemeClr val="bg1"/>
                          </a:solidFill>
                          <a:latin typeface="+mn-lt"/>
                          <a:ea typeface="+mn-ea"/>
                          <a:cs typeface="+mn-cs"/>
                        </a:rPr>
                        <a:t>Package</a:t>
                      </a:r>
                    </a:p>
                  </a:txBody>
                  <a:tcPr anchor="ctr">
                    <a:lnL w="12700" cmpd="sng">
                      <a:noFill/>
                    </a:lnL>
                    <a:lnR w="12700" cmpd="sng">
                      <a:noFill/>
                    </a:lnR>
                    <a:lnT w="12700" cap="flat" cmpd="sng" algn="ctr">
                      <a:solidFill>
                        <a:schemeClr val="accent5"/>
                      </a:solidFill>
                      <a:prstDash val="solid"/>
                      <a:round/>
                      <a:headEnd type="none" w="med" len="med"/>
                      <a:tailEnd type="none" w="med" len="med"/>
                    </a:lnT>
                    <a:lnB w="12700" cap="flat" cmpd="sng" algn="ctr">
                      <a:solidFill>
                        <a:schemeClr val="accent5"/>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algn="ctr" defTabSz="961844" rtl="0" eaLnBrk="1" latinLnBrk="0" hangingPunct="1">
                        <a:lnSpc>
                          <a:spcPct val="100000"/>
                        </a:lnSpc>
                      </a:pPr>
                      <a:r>
                        <a:rPr lang="en-GB" sz="1050" b="1" kern="1200" dirty="0">
                          <a:solidFill>
                            <a:schemeClr val="bg1"/>
                          </a:solidFill>
                          <a:latin typeface="+mn-lt"/>
                          <a:ea typeface="+mn-ea"/>
                          <a:cs typeface="+mn-cs"/>
                        </a:rPr>
                        <a:t>Media Agency</a:t>
                      </a:r>
                    </a:p>
                  </a:txBody>
                  <a:tcPr anchor="ctr">
                    <a:lnL w="12700" cmpd="sng">
                      <a:noFill/>
                    </a:lnL>
                    <a:lnR w="12700" cmpd="sng">
                      <a:noFill/>
                    </a:lnR>
                    <a:lnT w="12700" cap="flat" cmpd="sng" algn="ctr">
                      <a:solidFill>
                        <a:schemeClr val="accent5"/>
                      </a:solidFill>
                      <a:prstDash val="solid"/>
                      <a:round/>
                      <a:headEnd type="none" w="med" len="med"/>
                      <a:tailEnd type="none" w="med" len="med"/>
                    </a:lnT>
                    <a:lnB w="12700" cap="flat" cmpd="sng" algn="ctr">
                      <a:solidFill>
                        <a:schemeClr val="accent5"/>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algn="ctr" defTabSz="961844" rtl="0" eaLnBrk="1" latinLnBrk="0" hangingPunct="1">
                        <a:lnSpc>
                          <a:spcPct val="100000"/>
                        </a:lnSpc>
                      </a:pPr>
                      <a:r>
                        <a:rPr lang="en-GB" sz="1050" b="1" kern="1200" dirty="0">
                          <a:solidFill>
                            <a:schemeClr val="bg1"/>
                          </a:solidFill>
                          <a:latin typeface="+mn-lt"/>
                          <a:ea typeface="+mn-ea"/>
                          <a:cs typeface="+mn-cs"/>
                        </a:rPr>
                        <a:t>Copy Length</a:t>
                      </a:r>
                    </a:p>
                  </a:txBody>
                  <a:tcPr anchor="ctr">
                    <a:lnL w="12700" cmpd="sng">
                      <a:noFill/>
                    </a:lnL>
                    <a:lnR w="12700" cmpd="sng">
                      <a:noFill/>
                    </a:lnR>
                    <a:lnT w="12700" cap="flat" cmpd="sng" algn="ctr">
                      <a:solidFill>
                        <a:schemeClr val="accent5"/>
                      </a:solidFill>
                      <a:prstDash val="solid"/>
                      <a:round/>
                      <a:headEnd type="none" w="med" len="med"/>
                      <a:tailEnd type="none" w="med" len="med"/>
                    </a:lnT>
                    <a:lnB w="12700" cap="flat" cmpd="sng" algn="ctr">
                      <a:solidFill>
                        <a:schemeClr val="accent5"/>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00483068"/>
                  </a:ext>
                </a:extLst>
              </a:tr>
              <a:tr h="307275">
                <a:tc>
                  <a:txBody>
                    <a:bodyPr/>
                    <a:lstStyle/>
                    <a:p>
                      <a:pPr algn="ctr"/>
                      <a:r>
                        <a:rPr lang="en-GB" sz="1000" b="0" kern="1200" dirty="0">
                          <a:solidFill>
                            <a:schemeClr val="bg1"/>
                          </a:solidFill>
                          <a:latin typeface="+mn-lt"/>
                          <a:ea typeface="+mn-ea"/>
                          <a:cs typeface="+mn-cs"/>
                        </a:rPr>
                        <a:t>Alcohol </a:t>
                      </a:r>
                    </a:p>
                  </a:txBody>
                  <a:tcPr anchor="ctr">
                    <a:lnL w="12700" cmpd="sng">
                      <a:noFill/>
                    </a:lnL>
                    <a:lnR w="12700" cmpd="sng">
                      <a:noFill/>
                    </a:lnR>
                    <a:lnT w="12700" cap="flat" cmpd="sng" algn="ctr">
                      <a:solidFill>
                        <a:schemeClr val="accent5"/>
                      </a:solidFill>
                      <a:prstDash val="sysDot"/>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000" b="0" kern="1200" dirty="0">
                          <a:solidFill>
                            <a:schemeClr val="bg1"/>
                          </a:solidFill>
                          <a:latin typeface="+mn-lt"/>
                          <a:ea typeface="+mn-ea"/>
                          <a:cs typeface="+mn-cs"/>
                        </a:rPr>
                        <a:t>18+ Adults </a:t>
                      </a:r>
                    </a:p>
                  </a:txBody>
                  <a:tcPr anchor="ctr">
                    <a:lnL w="12700" cmpd="sng">
                      <a:noFill/>
                    </a:lnL>
                    <a:lnR w="12700" cmpd="sng">
                      <a:noFill/>
                    </a:lnR>
                    <a:lnT w="12700" cap="flat" cmpd="sng" algn="ctr">
                      <a:solidFill>
                        <a:schemeClr val="accent5"/>
                      </a:solidFill>
                      <a:prstDash val="sysDot"/>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000" b="0" kern="1200" dirty="0">
                          <a:solidFill>
                            <a:schemeClr val="bg1"/>
                          </a:solidFill>
                          <a:latin typeface="+mn-lt"/>
                          <a:ea typeface="+mn-ea"/>
                          <a:cs typeface="+mn-cs"/>
                        </a:rPr>
                        <a:t>Gold Spot</a:t>
                      </a:r>
                    </a:p>
                  </a:txBody>
                  <a:tcPr anchor="ctr">
                    <a:lnL w="12700" cmpd="sng">
                      <a:noFill/>
                    </a:lnL>
                    <a:lnR w="12700" cmpd="sng">
                      <a:noFill/>
                    </a:lnR>
                    <a:lnT w="12700" cap="flat" cmpd="sng" algn="ctr">
                      <a:solidFill>
                        <a:schemeClr val="accent5"/>
                      </a:solidFill>
                      <a:prstDash val="sysDot"/>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000" b="0" kern="1200" dirty="0">
                          <a:solidFill>
                            <a:schemeClr val="bg1"/>
                          </a:solidFill>
                          <a:latin typeface="+mn-lt"/>
                          <a:ea typeface="+mn-ea"/>
                          <a:cs typeface="+mn-cs"/>
                        </a:rPr>
                        <a:t>Dentsu</a:t>
                      </a:r>
                    </a:p>
                  </a:txBody>
                  <a:tcPr anchor="ctr">
                    <a:lnL w="12700" cmpd="sng">
                      <a:noFill/>
                    </a:lnL>
                    <a:lnR w="12700" cmpd="sng">
                      <a:noFill/>
                    </a:lnR>
                    <a:lnT w="12700" cap="flat" cmpd="sng" algn="ctr">
                      <a:solidFill>
                        <a:schemeClr val="accent5"/>
                      </a:solidFill>
                      <a:prstDash val="sysDot"/>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000" b="0" kern="1200" dirty="0">
                          <a:solidFill>
                            <a:schemeClr val="bg1"/>
                          </a:solidFill>
                          <a:latin typeface="+mn-lt"/>
                          <a:ea typeface="+mn-ea"/>
                          <a:cs typeface="+mn-cs"/>
                        </a:rPr>
                        <a:t>180”</a:t>
                      </a:r>
                    </a:p>
                  </a:txBody>
                  <a:tcPr anchor="ctr">
                    <a:lnL w="12700" cmpd="sng">
                      <a:noFill/>
                    </a:lnL>
                    <a:lnR w="12700" cmpd="sng">
                      <a:noFill/>
                    </a:lnR>
                    <a:lnT w="12700" cap="flat" cmpd="sng" algn="ctr">
                      <a:solidFill>
                        <a:schemeClr val="accent5"/>
                      </a:solidFill>
                      <a:prstDash val="sysDot"/>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60671331"/>
                  </a:ext>
                </a:extLst>
              </a:tr>
            </a:tbl>
          </a:graphicData>
        </a:graphic>
      </p:graphicFrame>
      <p:cxnSp>
        <p:nvCxnSpPr>
          <p:cNvPr id="10" name="Straight Connector 9">
            <a:extLst>
              <a:ext uri="{FF2B5EF4-FFF2-40B4-BE49-F238E27FC236}">
                <a16:creationId xmlns:a16="http://schemas.microsoft.com/office/drawing/2014/main" id="{03370A88-9DB0-CD3D-2975-8092421AF523}"/>
              </a:ext>
            </a:extLst>
          </p:cNvPr>
          <p:cNvCxnSpPr>
            <a:cxnSpLocks/>
          </p:cNvCxnSpPr>
          <p:nvPr/>
        </p:nvCxnSpPr>
        <p:spPr>
          <a:xfrm>
            <a:off x="6086763" y="412792"/>
            <a:ext cx="0" cy="6460841"/>
          </a:xfrm>
          <a:prstGeom prst="line">
            <a:avLst/>
          </a:prstGeom>
          <a:ln>
            <a:solidFill>
              <a:schemeClr val="accent6">
                <a:lumMod val="40000"/>
                <a:lumOff val="60000"/>
              </a:schemeClr>
            </a:solidFill>
          </a:ln>
        </p:spPr>
        <p:style>
          <a:lnRef idx="1">
            <a:schemeClr val="accent5"/>
          </a:lnRef>
          <a:fillRef idx="0">
            <a:schemeClr val="accent5"/>
          </a:fillRef>
          <a:effectRef idx="0">
            <a:schemeClr val="accent5"/>
          </a:effectRef>
          <a:fontRef idx="minor">
            <a:schemeClr val="tx1"/>
          </a:fontRef>
        </p:style>
      </p:cxnSp>
      <p:sp>
        <p:nvSpPr>
          <p:cNvPr id="4" name="Text Placeholder 9">
            <a:extLst>
              <a:ext uri="{FF2B5EF4-FFF2-40B4-BE49-F238E27FC236}">
                <a16:creationId xmlns:a16="http://schemas.microsoft.com/office/drawing/2014/main" id="{376BE082-3CFC-7F1E-C70F-04E2F25420B1}"/>
              </a:ext>
            </a:extLst>
          </p:cNvPr>
          <p:cNvSpPr txBox="1">
            <a:spLocks/>
          </p:cNvSpPr>
          <p:nvPr/>
        </p:nvSpPr>
        <p:spPr bwMode="gray">
          <a:xfrm>
            <a:off x="6314736" y="1321669"/>
            <a:ext cx="6635961" cy="548612"/>
          </a:xfrm>
          <a:prstGeom prst="rect">
            <a:avLst/>
          </a:prstGeom>
        </p:spPr>
        <p:txBody>
          <a:bodyPr vert="horz" wrap="square" lIns="0" tIns="0" rIns="0" bIns="0" rtlCol="0">
            <a:spAutoFit/>
          </a:bodyPr>
          <a:lstStyle>
            <a:lvl1pPr marL="0" indent="0" algn="l" defTabSz="961844" rtl="0" eaLnBrk="1" latinLnBrk="0" hangingPunct="1">
              <a:lnSpc>
                <a:spcPts val="1500"/>
              </a:lnSpc>
              <a:spcBef>
                <a:spcPts val="0"/>
              </a:spcBef>
              <a:buClr>
                <a:srgbClr val="FFFFFF"/>
              </a:buClr>
              <a:buSzPct val="100000"/>
              <a:buFont typeface="Arial"/>
              <a:buNone/>
              <a:defRPr sz="1400" b="1" kern="1200" baseline="0">
                <a:solidFill>
                  <a:schemeClr val="bg1"/>
                </a:solidFill>
                <a:latin typeface="+mn-lt"/>
                <a:ea typeface="+mn-ea"/>
                <a:cs typeface="+mn-cs"/>
              </a:defRPr>
            </a:lvl1pPr>
            <a:lvl2pPr marL="0" indent="0" algn="l" defTabSz="961844" rtl="0" eaLnBrk="1" latinLnBrk="0" hangingPunct="1">
              <a:lnSpc>
                <a:spcPts val="1900"/>
              </a:lnSpc>
              <a:spcBef>
                <a:spcPts val="0"/>
              </a:spcBef>
              <a:buClr>
                <a:srgbClr val="FFFFFF"/>
              </a:buClr>
              <a:buSzPct val="100000"/>
              <a:buFont typeface="Arial"/>
              <a:buNone/>
              <a:defRPr sz="1800" b="0" kern="1200">
                <a:solidFill>
                  <a:schemeClr val="bg1"/>
                </a:solidFill>
                <a:latin typeface="+mn-lt"/>
                <a:ea typeface="+mn-ea"/>
                <a:cs typeface="+mn-cs"/>
              </a:defRPr>
            </a:lvl2pPr>
            <a:lvl3pPr marL="0" indent="0" algn="l" defTabSz="961844" rtl="0" eaLnBrk="1" latinLnBrk="0" hangingPunct="1">
              <a:lnSpc>
                <a:spcPts val="1500"/>
              </a:lnSpc>
              <a:spcBef>
                <a:spcPts val="0"/>
              </a:spcBef>
              <a:buClr>
                <a:srgbClr val="FFFFFF"/>
              </a:buClr>
              <a:buSzPct val="100000"/>
              <a:buFont typeface="Arial"/>
              <a:buNone/>
              <a:tabLst/>
              <a:defRPr sz="1400" b="1" kern="1200" baseline="0">
                <a:solidFill>
                  <a:schemeClr val="tx2"/>
                </a:solidFill>
                <a:latin typeface="+mn-lt"/>
                <a:ea typeface="+mn-ea"/>
                <a:cs typeface="+mn-cs"/>
              </a:defRPr>
            </a:lvl3pPr>
            <a:lvl4pPr marL="0" indent="0" algn="l" defTabSz="961844" rtl="0" eaLnBrk="1" latinLnBrk="0" hangingPunct="1">
              <a:lnSpc>
                <a:spcPts val="1600"/>
              </a:lnSpc>
              <a:spcBef>
                <a:spcPts val="0"/>
              </a:spcBef>
              <a:buClr>
                <a:srgbClr val="FFFFFF"/>
              </a:buClr>
              <a:buSzPct val="100000"/>
              <a:buFont typeface="Arial"/>
              <a:buNone/>
              <a:tabLst/>
              <a:defRPr sz="1400" b="0" kern="1200">
                <a:solidFill>
                  <a:srgbClr val="000000"/>
                </a:solidFill>
                <a:latin typeface="+mn-lt"/>
                <a:ea typeface="+mn-ea"/>
                <a:cs typeface="+mn-cs"/>
              </a:defRPr>
            </a:lvl4pPr>
            <a:lvl5pPr marL="0" indent="0" algn="l" defTabSz="961844" rtl="0" eaLnBrk="1" latinLnBrk="0" hangingPunct="1">
              <a:lnSpc>
                <a:spcPts val="1100"/>
              </a:lnSpc>
              <a:spcBef>
                <a:spcPts val="0"/>
              </a:spcBef>
              <a:buClr>
                <a:srgbClr val="FFFFFF"/>
              </a:buClr>
              <a:buSzPct val="100000"/>
              <a:buFont typeface="Arial"/>
              <a:buNone/>
              <a:tabLst/>
              <a:defRPr sz="1000" b="0" kern="1200">
                <a:solidFill>
                  <a:schemeClr val="accent6"/>
                </a:solidFill>
                <a:latin typeface="+mn-lt"/>
                <a:ea typeface="+mn-ea"/>
                <a:cs typeface="+mn-cs"/>
              </a:defRPr>
            </a:lvl5pPr>
            <a:lvl6pPr marL="2645074"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6pPr>
            <a:lvl7pPr marL="3125997"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7pPr>
            <a:lvl8pPr marL="3606920"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8pPr>
            <a:lvl9pPr marL="4087842"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9pPr>
          </a:lstStyle>
          <a:p>
            <a:pPr>
              <a:lnSpc>
                <a:spcPct val="100000"/>
              </a:lnSpc>
              <a:buClr>
                <a:srgbClr val="000000"/>
              </a:buClr>
              <a:defRPr/>
            </a:pPr>
            <a:r>
              <a:rPr lang="en-GB" dirty="0">
                <a:solidFill>
                  <a:schemeClr val="bg2"/>
                </a:solidFill>
                <a:cs typeface="Arial"/>
              </a:rPr>
              <a:t>Results</a:t>
            </a:r>
          </a:p>
          <a:p>
            <a:pPr marL="0" marR="0" lvl="0" indent="0" algn="just" defTabSz="961844" rtl="0" eaLnBrk="1" fontAlgn="auto" latinLnBrk="0" hangingPunct="1">
              <a:lnSpc>
                <a:spcPct val="107000"/>
              </a:lnSpc>
              <a:spcBef>
                <a:spcPts val="0"/>
              </a:spcBef>
              <a:spcAft>
                <a:spcPts val="800"/>
              </a:spcAft>
              <a:buClr>
                <a:srgbClr val="FFFFFF"/>
              </a:buClr>
              <a:buSzPct val="100000"/>
              <a:buFont typeface="Arial"/>
              <a:buNone/>
              <a:tabLst/>
              <a:defRPr/>
            </a:pPr>
            <a:r>
              <a:rPr lang="en-GB" sz="1050" b="0" dirty="0">
                <a:solidFill>
                  <a:srgbClr val="000000"/>
                </a:solidFill>
                <a:latin typeface="Arial"/>
                <a:ea typeface="Calibri" panose="020F0502020204030204" pitchFamily="34" charset="0"/>
                <a:cs typeface="Times New Roman" panose="02020603050405020304" pitchFamily="18" charset="0"/>
              </a:rPr>
              <a:t>Running the long-form animation in the Gold Spot was successful in driving impression metrics for Beavertown, with positive shifts seen across consideration, recommendation and perception metrics: </a:t>
            </a:r>
            <a:endParaRPr lang="en-GB" sz="1050" b="0" dirty="0">
              <a:latin typeface="Arial"/>
              <a:ea typeface="Calibri" panose="020F0502020204030204" pitchFamily="34" charset="0"/>
              <a:cs typeface="Times New Roman" panose="02020603050405020304" pitchFamily="18" charset="0"/>
            </a:endParaRPr>
          </a:p>
        </p:txBody>
      </p:sp>
      <p:sp>
        <p:nvSpPr>
          <p:cNvPr id="15" name="Rectangle: Rounded Corners 14">
            <a:extLst>
              <a:ext uri="{FF2B5EF4-FFF2-40B4-BE49-F238E27FC236}">
                <a16:creationId xmlns:a16="http://schemas.microsoft.com/office/drawing/2014/main" id="{DF75A34F-6E87-D3F6-B6EF-20666D443E31}"/>
              </a:ext>
            </a:extLst>
          </p:cNvPr>
          <p:cNvSpPr/>
          <p:nvPr/>
        </p:nvSpPr>
        <p:spPr>
          <a:xfrm>
            <a:off x="6344912" y="4387594"/>
            <a:ext cx="1850792" cy="412320"/>
          </a:xfrm>
          <a:prstGeom prst="roundRect">
            <a:avLst/>
          </a:prstGeom>
          <a:solidFill>
            <a:schemeClr val="bg2"/>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marL="0" marR="0" lvl="0" indent="0" algn="ctr" defTabSz="961844"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srgbClr val="FFFFFF"/>
                </a:solidFill>
                <a:effectLst/>
                <a:uLnTx/>
                <a:uFillTx/>
                <a:latin typeface="Arial"/>
                <a:ea typeface="+mn-ea"/>
                <a:cs typeface="+mn-cs"/>
              </a:rPr>
              <a:t>Impressions</a:t>
            </a:r>
          </a:p>
        </p:txBody>
      </p:sp>
      <p:sp>
        <p:nvSpPr>
          <p:cNvPr id="17" name="Rectangle: Rounded Corners 16">
            <a:extLst>
              <a:ext uri="{FF2B5EF4-FFF2-40B4-BE49-F238E27FC236}">
                <a16:creationId xmlns:a16="http://schemas.microsoft.com/office/drawing/2014/main" id="{711A03DC-6780-B5BF-53AC-19FA87433721}"/>
              </a:ext>
            </a:extLst>
          </p:cNvPr>
          <p:cNvSpPr/>
          <p:nvPr/>
        </p:nvSpPr>
        <p:spPr>
          <a:xfrm>
            <a:off x="8275782" y="4386384"/>
            <a:ext cx="4504375" cy="404063"/>
          </a:xfrm>
          <a:prstGeom prst="roundRect">
            <a:avLst/>
          </a:prstGeom>
          <a:noFill/>
          <a:ln>
            <a:solidFill>
              <a:schemeClr val="accent6"/>
            </a:solid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marL="0" marR="0" lvl="0" indent="0" algn="ctr" defTabSz="961844" rtl="0" eaLnBrk="1" fontAlgn="auto" latinLnBrk="0" hangingPunct="1">
              <a:lnSpc>
                <a:spcPct val="100000"/>
              </a:lnSpc>
              <a:spcBef>
                <a:spcPts val="0"/>
              </a:spcBef>
              <a:spcAft>
                <a:spcPts val="0"/>
              </a:spcAft>
              <a:buClrTx/>
              <a:buSzTx/>
              <a:buFontTx/>
              <a:buNone/>
              <a:tabLst/>
              <a:defRPr/>
            </a:pPr>
            <a:r>
              <a:rPr kumimoji="0" lang="en-GB" sz="1100" i="0" u="none" strike="noStrike" kern="1200" cap="none" spc="0" normalizeH="0" baseline="0" noProof="0" dirty="0">
                <a:ln>
                  <a:noFill/>
                </a:ln>
                <a:solidFill>
                  <a:schemeClr val="bg1"/>
                </a:solidFill>
                <a:effectLst/>
                <a:uLnTx/>
                <a:uFillTx/>
                <a:latin typeface="Arial"/>
                <a:ea typeface="+mn-ea"/>
                <a:cs typeface="+mn-cs"/>
              </a:rPr>
              <a:t>Impression of the Beavertown brand improved with an +</a:t>
            </a:r>
            <a:r>
              <a:rPr lang="en-GB" sz="1100" dirty="0">
                <a:solidFill>
                  <a:schemeClr val="bg1"/>
                </a:solidFill>
                <a:latin typeface="Arial"/>
              </a:rPr>
              <a:t>11</a:t>
            </a:r>
            <a:r>
              <a:rPr kumimoji="0" lang="en-GB" sz="1100" i="0" u="none" strike="noStrike" kern="1200" cap="none" spc="0" normalizeH="0" baseline="0" noProof="0" dirty="0">
                <a:ln>
                  <a:noFill/>
                </a:ln>
                <a:solidFill>
                  <a:schemeClr val="bg1"/>
                </a:solidFill>
                <a:effectLst/>
                <a:uLnTx/>
                <a:uFillTx/>
                <a:latin typeface="Arial"/>
                <a:ea typeface="+mn-ea"/>
                <a:cs typeface="+mn-cs"/>
              </a:rPr>
              <a:t>% </a:t>
            </a:r>
          </a:p>
          <a:p>
            <a:pPr marL="0" marR="0" lvl="0" indent="0" algn="ctr" defTabSz="961844" rtl="0" eaLnBrk="1" fontAlgn="auto" latinLnBrk="0" hangingPunct="1">
              <a:lnSpc>
                <a:spcPct val="100000"/>
              </a:lnSpc>
              <a:spcBef>
                <a:spcPts val="0"/>
              </a:spcBef>
              <a:spcAft>
                <a:spcPts val="0"/>
              </a:spcAft>
              <a:buClrTx/>
              <a:buSzTx/>
              <a:buFontTx/>
              <a:buNone/>
              <a:tabLst/>
              <a:defRPr/>
            </a:pPr>
            <a:r>
              <a:rPr kumimoji="0" lang="en-GB" sz="1100" i="0" u="none" strike="noStrike" kern="1200" cap="none" spc="0" normalizeH="0" baseline="0" noProof="0" dirty="0">
                <a:ln>
                  <a:noFill/>
                </a:ln>
                <a:solidFill>
                  <a:schemeClr val="bg1"/>
                </a:solidFill>
                <a:effectLst/>
                <a:uLnTx/>
                <a:uFillTx/>
                <a:latin typeface="Arial"/>
                <a:ea typeface="+mn-ea"/>
                <a:cs typeface="+mn-cs"/>
              </a:rPr>
              <a:t>positive uplift</a:t>
            </a:r>
          </a:p>
        </p:txBody>
      </p:sp>
      <p:sp>
        <p:nvSpPr>
          <p:cNvPr id="19" name="Rectangle: Rounded Corners 18">
            <a:extLst>
              <a:ext uri="{FF2B5EF4-FFF2-40B4-BE49-F238E27FC236}">
                <a16:creationId xmlns:a16="http://schemas.microsoft.com/office/drawing/2014/main" id="{2F5A90AB-4FC3-B348-BCB0-EDB82821E4AD}"/>
              </a:ext>
            </a:extLst>
          </p:cNvPr>
          <p:cNvSpPr/>
          <p:nvPr/>
        </p:nvSpPr>
        <p:spPr>
          <a:xfrm>
            <a:off x="6344909" y="4961351"/>
            <a:ext cx="1850792" cy="412320"/>
          </a:xfrm>
          <a:prstGeom prst="roundRect">
            <a:avLst/>
          </a:prstGeom>
          <a:solidFill>
            <a:schemeClr val="bg2"/>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marL="0" marR="0" lvl="0" indent="0" algn="ctr" defTabSz="961844"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srgbClr val="FFFFFF"/>
                </a:solidFill>
                <a:effectLst/>
                <a:uLnTx/>
                <a:uFillTx/>
                <a:latin typeface="Arial"/>
                <a:ea typeface="+mn-ea"/>
                <a:cs typeface="+mn-cs"/>
              </a:rPr>
              <a:t>Consideration</a:t>
            </a:r>
          </a:p>
        </p:txBody>
      </p:sp>
      <p:sp>
        <p:nvSpPr>
          <p:cNvPr id="20" name="Rectangle: Rounded Corners 19">
            <a:extLst>
              <a:ext uri="{FF2B5EF4-FFF2-40B4-BE49-F238E27FC236}">
                <a16:creationId xmlns:a16="http://schemas.microsoft.com/office/drawing/2014/main" id="{71BDF0A1-42B0-7F01-3A24-A353C6012D28}"/>
              </a:ext>
            </a:extLst>
          </p:cNvPr>
          <p:cNvSpPr/>
          <p:nvPr/>
        </p:nvSpPr>
        <p:spPr>
          <a:xfrm>
            <a:off x="8275782" y="4961351"/>
            <a:ext cx="4504375" cy="404063"/>
          </a:xfrm>
          <a:prstGeom prst="roundRect">
            <a:avLst/>
          </a:prstGeom>
          <a:noFill/>
          <a:ln>
            <a:solidFill>
              <a:schemeClr val="accent6"/>
            </a:solid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r>
              <a:rPr lang="en-GB" sz="1100" dirty="0">
                <a:solidFill>
                  <a:schemeClr val="bg1"/>
                </a:solidFill>
                <a:latin typeface="Arial"/>
              </a:rPr>
              <a:t>Exposure to the ad in cinema delivered a significant +27%</a:t>
            </a:r>
          </a:p>
          <a:p>
            <a:pPr algn="ctr"/>
            <a:r>
              <a:rPr lang="en-GB" sz="1100" dirty="0">
                <a:solidFill>
                  <a:schemeClr val="bg1"/>
                </a:solidFill>
                <a:latin typeface="Arial"/>
              </a:rPr>
              <a:t> increase in consideration</a:t>
            </a:r>
          </a:p>
        </p:txBody>
      </p:sp>
      <p:sp>
        <p:nvSpPr>
          <p:cNvPr id="21" name="Rectangle: Rounded Corners 20">
            <a:extLst>
              <a:ext uri="{FF2B5EF4-FFF2-40B4-BE49-F238E27FC236}">
                <a16:creationId xmlns:a16="http://schemas.microsoft.com/office/drawing/2014/main" id="{AE85D0BE-47BC-E6B2-020E-AA0710DABABF}"/>
              </a:ext>
            </a:extLst>
          </p:cNvPr>
          <p:cNvSpPr/>
          <p:nvPr/>
        </p:nvSpPr>
        <p:spPr>
          <a:xfrm>
            <a:off x="6358073" y="5534206"/>
            <a:ext cx="1850792" cy="412320"/>
          </a:xfrm>
          <a:prstGeom prst="roundRect">
            <a:avLst/>
          </a:prstGeom>
          <a:solidFill>
            <a:schemeClr val="bg2"/>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marL="0" marR="0" lvl="0" indent="0" algn="ctr" defTabSz="961844"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srgbClr val="FFFFFF"/>
                </a:solidFill>
                <a:effectLst/>
                <a:uLnTx/>
                <a:uFillTx/>
                <a:latin typeface="Arial"/>
                <a:ea typeface="+mn-ea"/>
                <a:cs typeface="+mn-cs"/>
              </a:rPr>
              <a:t>Recommendation</a:t>
            </a:r>
          </a:p>
        </p:txBody>
      </p:sp>
      <p:sp>
        <p:nvSpPr>
          <p:cNvPr id="22" name="Rectangle: Rounded Corners 21">
            <a:extLst>
              <a:ext uri="{FF2B5EF4-FFF2-40B4-BE49-F238E27FC236}">
                <a16:creationId xmlns:a16="http://schemas.microsoft.com/office/drawing/2014/main" id="{AA9774A8-E828-AE51-FD8C-3A77656CA44D}"/>
              </a:ext>
            </a:extLst>
          </p:cNvPr>
          <p:cNvSpPr/>
          <p:nvPr/>
        </p:nvSpPr>
        <p:spPr>
          <a:xfrm>
            <a:off x="8275782" y="5542463"/>
            <a:ext cx="4504375" cy="404063"/>
          </a:xfrm>
          <a:prstGeom prst="roundRect">
            <a:avLst/>
          </a:prstGeom>
          <a:noFill/>
          <a:ln>
            <a:solidFill>
              <a:schemeClr val="accent6"/>
            </a:solid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r>
              <a:rPr lang="en-GB" sz="1100" dirty="0">
                <a:solidFill>
                  <a:schemeClr val="bg1"/>
                </a:solidFill>
                <a:latin typeface="Arial"/>
              </a:rPr>
              <a:t>Brand recommendation also significantly increased by +25% </a:t>
            </a:r>
          </a:p>
        </p:txBody>
      </p:sp>
      <p:sp>
        <p:nvSpPr>
          <p:cNvPr id="23" name="Rectangle: Rounded Corners 22">
            <a:extLst>
              <a:ext uri="{FF2B5EF4-FFF2-40B4-BE49-F238E27FC236}">
                <a16:creationId xmlns:a16="http://schemas.microsoft.com/office/drawing/2014/main" id="{97F2A864-3C31-44EE-BB61-FC8619B0908D}"/>
              </a:ext>
            </a:extLst>
          </p:cNvPr>
          <p:cNvSpPr/>
          <p:nvPr/>
        </p:nvSpPr>
        <p:spPr>
          <a:xfrm>
            <a:off x="6358073" y="6131291"/>
            <a:ext cx="1850792" cy="412320"/>
          </a:xfrm>
          <a:prstGeom prst="roundRect">
            <a:avLst/>
          </a:prstGeom>
          <a:solidFill>
            <a:schemeClr val="bg2"/>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marL="0" marR="0" lvl="0" indent="0" algn="ctr" defTabSz="961844"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srgbClr val="FFFFFF"/>
                </a:solidFill>
                <a:effectLst/>
                <a:uLnTx/>
                <a:uFillTx/>
                <a:latin typeface="Arial"/>
                <a:ea typeface="+mn-ea"/>
                <a:cs typeface="+mn-cs"/>
              </a:rPr>
              <a:t>Associations</a:t>
            </a:r>
          </a:p>
        </p:txBody>
      </p:sp>
      <p:sp>
        <p:nvSpPr>
          <p:cNvPr id="24" name="Rectangle: Rounded Corners 23">
            <a:extLst>
              <a:ext uri="{FF2B5EF4-FFF2-40B4-BE49-F238E27FC236}">
                <a16:creationId xmlns:a16="http://schemas.microsoft.com/office/drawing/2014/main" id="{8E26D55A-EF84-AE09-E20F-1D33D8FAB950}"/>
              </a:ext>
            </a:extLst>
          </p:cNvPr>
          <p:cNvSpPr/>
          <p:nvPr/>
        </p:nvSpPr>
        <p:spPr>
          <a:xfrm>
            <a:off x="8275782" y="6136427"/>
            <a:ext cx="4504375" cy="404063"/>
          </a:xfrm>
          <a:prstGeom prst="roundRect">
            <a:avLst/>
          </a:prstGeom>
          <a:noFill/>
          <a:ln>
            <a:solidFill>
              <a:schemeClr val="accent6"/>
            </a:solid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r>
              <a:rPr lang="en-GB" sz="1100" dirty="0">
                <a:solidFill>
                  <a:schemeClr val="bg1"/>
                </a:solidFill>
                <a:latin typeface="Arial"/>
              </a:rPr>
              <a:t>Associations of Beavertown with ‘The Halloween Spirit’ significantly increased by +85% after exposure to the ad in cinema </a:t>
            </a:r>
          </a:p>
        </p:txBody>
      </p:sp>
      <p:graphicFrame>
        <p:nvGraphicFramePr>
          <p:cNvPr id="25" name="Chart 24">
            <a:extLst>
              <a:ext uri="{FF2B5EF4-FFF2-40B4-BE49-F238E27FC236}">
                <a16:creationId xmlns:a16="http://schemas.microsoft.com/office/drawing/2014/main" id="{082A8B30-B97D-A590-E927-E60525FD5579}"/>
              </a:ext>
            </a:extLst>
          </p:cNvPr>
          <p:cNvGraphicFramePr/>
          <p:nvPr>
            <p:extLst>
              <p:ext uri="{D42A27DB-BD31-4B8C-83A1-F6EECF244321}">
                <p14:modId xmlns:p14="http://schemas.microsoft.com/office/powerpoint/2010/main" val="3310695298"/>
              </p:ext>
            </p:extLst>
          </p:nvPr>
        </p:nvGraphicFramePr>
        <p:xfrm>
          <a:off x="6290044" y="2114541"/>
          <a:ext cx="6685343" cy="2388640"/>
        </p:xfrm>
        <a:graphic>
          <a:graphicData uri="http://schemas.openxmlformats.org/drawingml/2006/chart">
            <c:chart xmlns:c="http://schemas.openxmlformats.org/drawingml/2006/chart" xmlns:r="http://schemas.openxmlformats.org/officeDocument/2006/relationships" r:id="rId7"/>
          </a:graphicData>
        </a:graphic>
      </p:graphicFrame>
      <p:sp>
        <p:nvSpPr>
          <p:cNvPr id="26" name="TextBox 25">
            <a:extLst>
              <a:ext uri="{FF2B5EF4-FFF2-40B4-BE49-F238E27FC236}">
                <a16:creationId xmlns:a16="http://schemas.microsoft.com/office/drawing/2014/main" id="{827068E0-2EB9-BEEB-3EFB-CFC139567ABA}"/>
              </a:ext>
            </a:extLst>
          </p:cNvPr>
          <p:cNvSpPr txBox="1"/>
          <p:nvPr/>
        </p:nvSpPr>
        <p:spPr>
          <a:xfrm>
            <a:off x="6721475" y="2620840"/>
            <a:ext cx="1005226" cy="230832"/>
          </a:xfrm>
          <a:prstGeom prst="rect">
            <a:avLst/>
          </a:prstGeom>
          <a:noFill/>
          <a:ln>
            <a:noFill/>
          </a:ln>
        </p:spPr>
        <p:txBody>
          <a:bodyPr wrap="square" rtlCol="0">
            <a:spAutoFit/>
          </a:bodyPr>
          <a:lstStyle/>
          <a:p>
            <a:pPr marL="0" marR="0" lvl="0" indent="0" algn="ctr" defTabSz="961844"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srgbClr val="000000">
                    <a:lumMod val="50000"/>
                    <a:lumOff val="50000"/>
                  </a:srgbClr>
                </a:solidFill>
                <a:effectLst/>
                <a:uLnTx/>
                <a:uFillTx/>
                <a:latin typeface="Arial"/>
                <a:ea typeface="+mn-ea"/>
                <a:cs typeface="+mn-cs"/>
              </a:rPr>
              <a:t>+</a:t>
            </a:r>
            <a:r>
              <a:rPr lang="en-GB" sz="900" dirty="0">
                <a:solidFill>
                  <a:srgbClr val="000000">
                    <a:lumMod val="50000"/>
                    <a:lumOff val="50000"/>
                  </a:srgbClr>
                </a:solidFill>
                <a:latin typeface="Arial"/>
              </a:rPr>
              <a:t>45</a:t>
            </a:r>
            <a:r>
              <a:rPr kumimoji="0" lang="en-GB" sz="900" b="0" i="0" u="none" strike="noStrike" kern="1200" cap="none" spc="0" normalizeH="0" baseline="0" noProof="0" dirty="0">
                <a:ln>
                  <a:noFill/>
                </a:ln>
                <a:solidFill>
                  <a:srgbClr val="000000">
                    <a:lumMod val="50000"/>
                    <a:lumOff val="50000"/>
                  </a:srgbClr>
                </a:solidFill>
                <a:effectLst/>
                <a:uLnTx/>
                <a:uFillTx/>
                <a:latin typeface="Arial"/>
                <a:ea typeface="+mn-ea"/>
                <a:cs typeface="+mn-cs"/>
              </a:rPr>
              <a:t>% uplift</a:t>
            </a:r>
          </a:p>
        </p:txBody>
      </p:sp>
      <p:sp>
        <p:nvSpPr>
          <p:cNvPr id="27" name="TextBox 26">
            <a:extLst>
              <a:ext uri="{FF2B5EF4-FFF2-40B4-BE49-F238E27FC236}">
                <a16:creationId xmlns:a16="http://schemas.microsoft.com/office/drawing/2014/main" id="{B8E012D8-5022-30AF-45EC-5FF8D0FC063D}"/>
              </a:ext>
            </a:extLst>
          </p:cNvPr>
          <p:cNvSpPr txBox="1"/>
          <p:nvPr/>
        </p:nvSpPr>
        <p:spPr>
          <a:xfrm>
            <a:off x="8389191" y="2616133"/>
            <a:ext cx="1005226" cy="230832"/>
          </a:xfrm>
          <a:prstGeom prst="rect">
            <a:avLst/>
          </a:prstGeom>
          <a:noFill/>
          <a:ln>
            <a:noFill/>
          </a:ln>
        </p:spPr>
        <p:txBody>
          <a:bodyPr wrap="square" rtlCol="0">
            <a:spAutoFit/>
          </a:bodyPr>
          <a:lstStyle/>
          <a:p>
            <a:pPr marL="0" marR="0" lvl="0" indent="0" algn="ctr" defTabSz="961844"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srgbClr val="000000">
                    <a:lumMod val="50000"/>
                    <a:lumOff val="50000"/>
                  </a:srgbClr>
                </a:solidFill>
                <a:effectLst/>
                <a:uLnTx/>
                <a:uFillTx/>
                <a:latin typeface="Arial"/>
                <a:ea typeface="+mn-ea"/>
                <a:cs typeface="+mn-cs"/>
              </a:rPr>
              <a:t>+</a:t>
            </a:r>
            <a:r>
              <a:rPr lang="en-GB" sz="900" dirty="0">
                <a:solidFill>
                  <a:srgbClr val="000000">
                    <a:lumMod val="50000"/>
                    <a:lumOff val="50000"/>
                  </a:srgbClr>
                </a:solidFill>
                <a:latin typeface="Arial"/>
              </a:rPr>
              <a:t>113</a:t>
            </a:r>
            <a:r>
              <a:rPr kumimoji="0" lang="en-GB" sz="900" b="0" i="0" u="none" strike="noStrike" kern="1200" cap="none" spc="0" normalizeH="0" baseline="0" noProof="0" dirty="0">
                <a:ln>
                  <a:noFill/>
                </a:ln>
                <a:solidFill>
                  <a:srgbClr val="000000">
                    <a:lumMod val="50000"/>
                    <a:lumOff val="50000"/>
                  </a:srgbClr>
                </a:solidFill>
                <a:effectLst/>
                <a:uLnTx/>
                <a:uFillTx/>
                <a:latin typeface="Arial"/>
                <a:ea typeface="+mn-ea"/>
                <a:cs typeface="+mn-cs"/>
              </a:rPr>
              <a:t>% uplift</a:t>
            </a:r>
          </a:p>
        </p:txBody>
      </p:sp>
      <p:sp>
        <p:nvSpPr>
          <p:cNvPr id="28" name="TextBox 27">
            <a:extLst>
              <a:ext uri="{FF2B5EF4-FFF2-40B4-BE49-F238E27FC236}">
                <a16:creationId xmlns:a16="http://schemas.microsoft.com/office/drawing/2014/main" id="{6A4688E9-A267-9FDB-0792-5AC9B572F276}"/>
              </a:ext>
            </a:extLst>
          </p:cNvPr>
          <p:cNvSpPr txBox="1"/>
          <p:nvPr/>
        </p:nvSpPr>
        <p:spPr>
          <a:xfrm>
            <a:off x="9920282" y="2635777"/>
            <a:ext cx="1005226" cy="230832"/>
          </a:xfrm>
          <a:prstGeom prst="rect">
            <a:avLst/>
          </a:prstGeom>
          <a:noFill/>
          <a:ln>
            <a:noFill/>
          </a:ln>
        </p:spPr>
        <p:txBody>
          <a:bodyPr wrap="square" rtlCol="0">
            <a:spAutoFit/>
          </a:bodyPr>
          <a:lstStyle/>
          <a:p>
            <a:pPr marL="0" marR="0" lvl="0" indent="0" algn="ctr" defTabSz="961844"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srgbClr val="000000">
                    <a:lumMod val="50000"/>
                    <a:lumOff val="50000"/>
                  </a:srgbClr>
                </a:solidFill>
                <a:effectLst/>
                <a:uLnTx/>
                <a:uFillTx/>
                <a:latin typeface="Arial"/>
                <a:ea typeface="+mn-ea"/>
                <a:cs typeface="+mn-cs"/>
              </a:rPr>
              <a:t>+</a:t>
            </a:r>
            <a:r>
              <a:rPr lang="en-GB" sz="900" dirty="0">
                <a:solidFill>
                  <a:srgbClr val="000000">
                    <a:lumMod val="50000"/>
                    <a:lumOff val="50000"/>
                  </a:srgbClr>
                </a:solidFill>
                <a:latin typeface="Arial"/>
              </a:rPr>
              <a:t>35</a:t>
            </a:r>
            <a:r>
              <a:rPr kumimoji="0" lang="en-GB" sz="900" b="0" i="0" u="none" strike="noStrike" kern="1200" cap="none" spc="0" normalizeH="0" baseline="0" noProof="0" dirty="0">
                <a:ln>
                  <a:noFill/>
                </a:ln>
                <a:solidFill>
                  <a:srgbClr val="000000">
                    <a:lumMod val="50000"/>
                    <a:lumOff val="50000"/>
                  </a:srgbClr>
                </a:solidFill>
                <a:effectLst/>
                <a:uLnTx/>
                <a:uFillTx/>
                <a:latin typeface="Arial"/>
                <a:ea typeface="+mn-ea"/>
                <a:cs typeface="+mn-cs"/>
              </a:rPr>
              <a:t>% uplift</a:t>
            </a:r>
          </a:p>
        </p:txBody>
      </p:sp>
      <p:sp>
        <p:nvSpPr>
          <p:cNvPr id="29" name="TextBox 28">
            <a:extLst>
              <a:ext uri="{FF2B5EF4-FFF2-40B4-BE49-F238E27FC236}">
                <a16:creationId xmlns:a16="http://schemas.microsoft.com/office/drawing/2014/main" id="{B202F434-316F-81C4-F473-02D8C5583361}"/>
              </a:ext>
            </a:extLst>
          </p:cNvPr>
          <p:cNvSpPr txBox="1"/>
          <p:nvPr/>
        </p:nvSpPr>
        <p:spPr>
          <a:xfrm>
            <a:off x="11417981" y="2633860"/>
            <a:ext cx="1005226" cy="230832"/>
          </a:xfrm>
          <a:prstGeom prst="rect">
            <a:avLst/>
          </a:prstGeom>
          <a:noFill/>
          <a:ln>
            <a:noFill/>
          </a:ln>
        </p:spPr>
        <p:txBody>
          <a:bodyPr wrap="square" rtlCol="0">
            <a:spAutoFit/>
          </a:bodyPr>
          <a:lstStyle/>
          <a:p>
            <a:pPr marL="0" marR="0" lvl="0" indent="0" algn="ctr" defTabSz="961844"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srgbClr val="000000">
                    <a:lumMod val="50000"/>
                    <a:lumOff val="50000"/>
                  </a:srgbClr>
                </a:solidFill>
                <a:effectLst/>
                <a:uLnTx/>
                <a:uFillTx/>
                <a:latin typeface="Arial"/>
                <a:ea typeface="+mn-ea"/>
                <a:cs typeface="+mn-cs"/>
              </a:rPr>
              <a:t>+50% uplift</a:t>
            </a:r>
          </a:p>
        </p:txBody>
      </p:sp>
      <p:pic>
        <p:nvPicPr>
          <p:cNvPr id="5" name="Picture 4" descr="A cartoon of a person sitting on a chair&#10;&#10;Description automatically generated">
            <a:extLst>
              <a:ext uri="{FF2B5EF4-FFF2-40B4-BE49-F238E27FC236}">
                <a16:creationId xmlns:a16="http://schemas.microsoft.com/office/drawing/2014/main" id="{AF1B4879-A2AB-4D26-8DAA-9280B4C5C98B}"/>
              </a:ext>
            </a:extLst>
          </p:cNvPr>
          <p:cNvPicPr>
            <a:picLocks noChangeAspect="1"/>
          </p:cNvPicPr>
          <p:nvPr/>
        </p:nvPicPr>
        <p:blipFill rotWithShape="1">
          <a:blip r:embed="rId8">
            <a:extLst>
              <a:ext uri="{28A0092B-C50C-407E-A947-70E740481C1C}">
                <a14:useLocalDpi xmlns:a14="http://schemas.microsoft.com/office/drawing/2010/main" val="0"/>
              </a:ext>
            </a:extLst>
          </a:blip>
          <a:srcRect l="7468" t="9320" r="1729" b="17769"/>
          <a:stretch/>
        </p:blipFill>
        <p:spPr>
          <a:xfrm>
            <a:off x="425795" y="4191223"/>
            <a:ext cx="5345051" cy="2682410"/>
          </a:xfrm>
          <a:prstGeom prst="rect">
            <a:avLst/>
          </a:prstGeom>
        </p:spPr>
      </p:pic>
    </p:spTree>
    <p:extLst>
      <p:ext uri="{BB962C8B-B14F-4D97-AF65-F5344CB8AC3E}">
        <p14:creationId xmlns:p14="http://schemas.microsoft.com/office/powerpoint/2010/main" val="19744173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Divider Slides">
  <a:themeElements>
    <a:clrScheme name="DCM">
      <a:dk1>
        <a:srgbClr val="00BFD6"/>
      </a:dk1>
      <a:lt1>
        <a:srgbClr val="000000"/>
      </a:lt1>
      <a:dk2>
        <a:srgbClr val="B6008D"/>
      </a:dk2>
      <a:lt2>
        <a:srgbClr val="0099A8"/>
      </a:lt2>
      <a:accent1>
        <a:srgbClr val="77226C"/>
      </a:accent1>
      <a:accent2>
        <a:srgbClr val="AC162C"/>
      </a:accent2>
      <a:accent3>
        <a:srgbClr val="8547AD"/>
      </a:accent3>
      <a:accent4>
        <a:srgbClr val="33006F"/>
      </a:accent4>
      <a:accent5>
        <a:srgbClr val="CAC8C8"/>
      </a:accent5>
      <a:accent6>
        <a:srgbClr val="8A8A8D"/>
      </a:accent6>
      <a:hlink>
        <a:srgbClr val="000000"/>
      </a:hlink>
      <a:folHlink>
        <a:srgbClr val="000000"/>
      </a:folHlink>
    </a:clrScheme>
    <a:fontScheme name="DCM FAME">
      <a:majorFont>
        <a:latin typeface="Impact"/>
        <a:ea typeface=""/>
        <a:cs typeface=""/>
      </a:majorFont>
      <a:minorFont>
        <a:latin typeface="Arial"/>
        <a:ea typeface=""/>
        <a:cs typeface=""/>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lIns="0" tIns="0" rIns="0" bIns="0" rtlCol="0" anchor="ctr"/>
      <a:lstStyle>
        <a:defPPr algn="ctr">
          <a:defRPr dirty="0" smtClean="0">
            <a:solidFill>
              <a:schemeClr val="bg1"/>
            </a:solidFill>
          </a:defRPr>
        </a:defPPr>
      </a:lstStyle>
      <a:style>
        <a:lnRef idx="1">
          <a:schemeClr val="accent1"/>
        </a:lnRef>
        <a:fillRef idx="2">
          <a:schemeClr val="accent1"/>
        </a:fillRef>
        <a:effectRef idx="1">
          <a:schemeClr val="accent1"/>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DCM Default Presentation_widescreen_update 2020" id="{DE1FA5BA-E0EA-A047-B438-7CA636AAEDA8}" vid="{4B9F03D9-2B03-1B46-9E4E-AF5BDA70FAD6}"/>
    </a:ext>
  </a:extLst>
</a:theme>
</file>

<file path=ppt/theme/theme2.xml><?xml version="1.0" encoding="utf-8"?>
<a:theme xmlns:a="http://schemas.openxmlformats.org/drawingml/2006/main" name="Copy Slides">
  <a:themeElements>
    <a:clrScheme name="DCM">
      <a:dk1>
        <a:srgbClr val="00BFD6"/>
      </a:dk1>
      <a:lt1>
        <a:srgbClr val="000000"/>
      </a:lt1>
      <a:dk2>
        <a:srgbClr val="B6008D"/>
      </a:dk2>
      <a:lt2>
        <a:srgbClr val="0099A8"/>
      </a:lt2>
      <a:accent1>
        <a:srgbClr val="77226C"/>
      </a:accent1>
      <a:accent2>
        <a:srgbClr val="AC162C"/>
      </a:accent2>
      <a:accent3>
        <a:srgbClr val="8547AD"/>
      </a:accent3>
      <a:accent4>
        <a:srgbClr val="33006F"/>
      </a:accent4>
      <a:accent5>
        <a:srgbClr val="CAC8C8"/>
      </a:accent5>
      <a:accent6>
        <a:srgbClr val="8A8A8D"/>
      </a:accent6>
      <a:hlink>
        <a:srgbClr val="000000"/>
      </a:hlink>
      <a:folHlink>
        <a:srgbClr val="000000"/>
      </a:folHlink>
    </a:clrScheme>
    <a:fontScheme name="DCM FAME">
      <a:majorFont>
        <a:latin typeface="Impact"/>
        <a:ea typeface=""/>
        <a:cs typeface=""/>
      </a:majorFont>
      <a:minorFont>
        <a:latin typeface="Arial"/>
        <a:ea typeface=""/>
        <a:cs typeface=""/>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lIns="0" tIns="0" rIns="0" bIns="0" rtlCol="0" anchor="ctr"/>
      <a:lstStyle>
        <a:defPPr algn="ctr">
          <a:defRPr dirty="0" smtClean="0">
            <a:solidFill>
              <a:schemeClr val="bg1"/>
            </a:solidFill>
          </a:defRPr>
        </a:defPPr>
      </a:lstStyle>
      <a:style>
        <a:lnRef idx="1">
          <a:schemeClr val="accent1"/>
        </a:lnRef>
        <a:fillRef idx="2">
          <a:schemeClr val="accent1"/>
        </a:fillRef>
        <a:effectRef idx="1">
          <a:schemeClr val="accent1"/>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DCM Default Presentation_widescreen_update 2020" id="{DE1FA5BA-E0EA-A047-B438-7CA636AAEDA8}" vid="{F42B4113-7D75-1742-BAD8-F2115512947F}"/>
    </a:ext>
  </a:extLst>
</a:theme>
</file>

<file path=ppt/theme/theme3.xml><?xml version="1.0" encoding="utf-8"?>
<a:theme xmlns:a="http://schemas.openxmlformats.org/drawingml/2006/main" name="2_Blank with title">
  <a:themeElements>
    <a:clrScheme name="DCM">
      <a:dk1>
        <a:srgbClr val="00BFD6"/>
      </a:dk1>
      <a:lt1>
        <a:srgbClr val="000000"/>
      </a:lt1>
      <a:dk2>
        <a:srgbClr val="B6008D"/>
      </a:dk2>
      <a:lt2>
        <a:srgbClr val="0099A8"/>
      </a:lt2>
      <a:accent1>
        <a:srgbClr val="77226C"/>
      </a:accent1>
      <a:accent2>
        <a:srgbClr val="AC162C"/>
      </a:accent2>
      <a:accent3>
        <a:srgbClr val="8547AD"/>
      </a:accent3>
      <a:accent4>
        <a:srgbClr val="33006F"/>
      </a:accent4>
      <a:accent5>
        <a:srgbClr val="CAC8C8"/>
      </a:accent5>
      <a:accent6>
        <a:srgbClr val="8A8A8D"/>
      </a:accent6>
      <a:hlink>
        <a:srgbClr val="000000"/>
      </a:hlink>
      <a:folHlink>
        <a:srgbClr val="000000"/>
      </a:folHlink>
    </a:clrScheme>
    <a:fontScheme name="DCM FAME">
      <a:majorFont>
        <a:latin typeface="Impact"/>
        <a:ea typeface=""/>
        <a:cs typeface=""/>
      </a:majorFont>
      <a:minorFont>
        <a:latin typeface="Arial"/>
        <a:ea typeface=""/>
        <a:cs typeface=""/>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lIns="0" tIns="0" rIns="0" bIns="0" rtlCol="0" anchor="ctr"/>
      <a:lstStyle>
        <a:defPPr algn="ctr">
          <a:defRPr dirty="0" smtClean="0">
            <a:solidFill>
              <a:schemeClr val="bg1"/>
            </a:solidFill>
          </a:defRPr>
        </a:defPPr>
      </a:lstStyle>
      <a:style>
        <a:lnRef idx="1">
          <a:schemeClr val="accent1"/>
        </a:lnRef>
        <a:fillRef idx="2">
          <a:schemeClr val="accent1"/>
        </a:fillRef>
        <a:effectRef idx="1">
          <a:schemeClr val="accent1"/>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DCM Default Presentation_widescreen" id="{8BEE6B09-292A-A146-8F9D-1B76002E7790}" vid="{0B0B607F-089B-6844-A8D9-24E3A5F3413A}"/>
    </a:ext>
  </a:extLst>
</a:theme>
</file>

<file path=ppt/theme/theme4.xml><?xml version="1.0" encoding="utf-8"?>
<a:theme xmlns:a="http://schemas.openxmlformats.org/drawingml/2006/main" name="Office Theme">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Century Gothic">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Century Gothic">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0179E9E3-37F6-48A1-9F8E-150B0F8195F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blank</Template>
  <TotalTime>1920</TotalTime>
  <Words>358</Words>
  <Application>Microsoft Office PowerPoint</Application>
  <PresentationFormat>Custom</PresentationFormat>
  <Paragraphs>42</Paragraphs>
  <Slides>1</Slides>
  <Notes>1</Notes>
  <HiddenSlides>0</HiddenSlides>
  <MMClips>0</MMClips>
  <ScaleCrop>false</ScaleCrop>
  <HeadingPairs>
    <vt:vector size="8" baseType="variant">
      <vt:variant>
        <vt:lpstr>Fonts Used</vt:lpstr>
      </vt:variant>
      <vt:variant>
        <vt:i4>6</vt:i4>
      </vt:variant>
      <vt:variant>
        <vt:lpstr>Theme</vt:lpstr>
      </vt:variant>
      <vt:variant>
        <vt:i4>3</vt:i4>
      </vt:variant>
      <vt:variant>
        <vt:lpstr>Embedded OLE Servers</vt:lpstr>
      </vt:variant>
      <vt:variant>
        <vt:i4>1</vt:i4>
      </vt:variant>
      <vt:variant>
        <vt:lpstr>Slide Titles</vt:lpstr>
      </vt:variant>
      <vt:variant>
        <vt:i4>1</vt:i4>
      </vt:variant>
    </vt:vector>
  </HeadingPairs>
  <TitlesOfParts>
    <vt:vector size="11" baseType="lpstr">
      <vt:lpstr>Arial</vt:lpstr>
      <vt:lpstr>Calibri</vt:lpstr>
      <vt:lpstr>Century Gothic</vt:lpstr>
      <vt:lpstr>Impact</vt:lpstr>
      <vt:lpstr>Lucida Grande</vt:lpstr>
      <vt:lpstr>Wingdings</vt:lpstr>
      <vt:lpstr>Divider Slides</vt:lpstr>
      <vt:lpstr>Copy Slides</vt:lpstr>
      <vt:lpstr>2_Blank with title</vt:lpstr>
      <vt:lpstr>think-cell Slide</vt:lpstr>
      <vt:lpstr>BEAVERTOWN</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Tull</dc:creator>
  <cp:lastModifiedBy>Mia Blakeney</cp:lastModifiedBy>
  <cp:revision>69</cp:revision>
  <dcterms:created xsi:type="dcterms:W3CDTF">2022-06-22T15:38:41Z</dcterms:created>
  <dcterms:modified xsi:type="dcterms:W3CDTF">2024-03-04T14:44:58Z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TC034606149991</vt:lpwstr>
  </property>
</Properties>
</file>