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slideLayouts/slideLayout35.xml" ContentType="application/vnd.openxmlformats-officedocument.presentationml.slideLayout+xml"/>
  <Override PartName="/ppt/theme/theme3.xml" ContentType="application/vnd.openxmlformats-officedocument.theme+xml"/>
  <Override PartName="/ppt/tags/tag29.xml" ContentType="application/vnd.openxmlformats-officedocument.presentationml.tags+xml"/>
  <Override PartName="/ppt/tags/tag30.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tags/tag31.xml" ContentType="application/vnd.openxmlformats-officedocument.presentationml.tags+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2"/>
    <p:sldMasterId id="2147483782" r:id="rId3"/>
    <p:sldMasterId id="2147484056" r:id="rId4"/>
  </p:sldMasterIdLst>
  <p:notesMasterIdLst>
    <p:notesMasterId r:id="rId6"/>
  </p:notesMasterIdLst>
  <p:handoutMasterIdLst>
    <p:handoutMasterId r:id="rId7"/>
  </p:handoutMasterIdLst>
  <p:sldIdLst>
    <p:sldId id="1252" r:id="rId5"/>
  </p:sldIdLst>
  <p:sldSz cx="13442950" cy="7561263"/>
  <p:notesSz cx="6858000" cy="9144000"/>
  <p:custDataLst>
    <p:tags r:id="rId8"/>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AE9E9"/>
    <a:srgbClr val="D7BB77"/>
    <a:srgbClr val="EB9E62"/>
    <a:srgbClr val="C7C9C7"/>
    <a:srgbClr val="FB3449"/>
    <a:srgbClr val="000000"/>
    <a:srgbClr val="CAC8C8"/>
    <a:srgbClr val="8547AD"/>
    <a:srgbClr val="3300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47" autoAdjust="0"/>
  </p:normalViewPr>
  <p:slideViewPr>
    <p:cSldViewPr snapToGrid="0">
      <p:cViewPr varScale="1">
        <p:scale>
          <a:sx n="100" d="100"/>
          <a:sy n="100" d="100"/>
        </p:scale>
        <p:origin x="600" y="96"/>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Tull" userId="9b84a4a9-44d8-4d28-b1a8-900a431bc43d" providerId="ADAL" clId="{FDDFED47-AEE5-4941-995E-C765DF0C14CA}"/>
    <pc:docChg chg="custSel modSld">
      <pc:chgData name="Michael Tull" userId="9b84a4a9-44d8-4d28-b1a8-900a431bc43d" providerId="ADAL" clId="{FDDFED47-AEE5-4941-995E-C765DF0C14CA}" dt="2024-02-08T21:45:31.455" v="2247" actId="1076"/>
      <pc:docMkLst>
        <pc:docMk/>
      </pc:docMkLst>
      <pc:sldChg chg="modSp mod">
        <pc:chgData name="Michael Tull" userId="9b84a4a9-44d8-4d28-b1a8-900a431bc43d" providerId="ADAL" clId="{FDDFED47-AEE5-4941-995E-C765DF0C14CA}" dt="2024-02-08T21:45:31.455" v="2247" actId="1076"/>
        <pc:sldMkLst>
          <pc:docMk/>
          <pc:sldMk cId="3328249734" sldId="440"/>
        </pc:sldMkLst>
        <pc:spChg chg="mod">
          <ac:chgData name="Michael Tull" userId="9b84a4a9-44d8-4d28-b1a8-900a431bc43d" providerId="ADAL" clId="{FDDFED47-AEE5-4941-995E-C765DF0C14CA}" dt="2024-02-08T21:44:42.936" v="2240" actId="113"/>
          <ac:spMkLst>
            <pc:docMk/>
            <pc:sldMk cId="3328249734" sldId="440"/>
            <ac:spMk id="2" creationId="{C7A95611-4972-ED24-A703-0727DCD43CE6}"/>
          </ac:spMkLst>
        </pc:spChg>
        <pc:spChg chg="mod">
          <ac:chgData name="Michael Tull" userId="9b84a4a9-44d8-4d28-b1a8-900a431bc43d" providerId="ADAL" clId="{FDDFED47-AEE5-4941-995E-C765DF0C14CA}" dt="2024-02-08T21:45:22.045" v="2245" actId="6549"/>
          <ac:spMkLst>
            <pc:docMk/>
            <pc:sldMk cId="3328249734" sldId="440"/>
            <ac:spMk id="9" creationId="{248EF34C-E573-0882-4FF5-11D1D6DEC28D}"/>
          </ac:spMkLst>
        </pc:spChg>
        <pc:spChg chg="mod">
          <ac:chgData name="Michael Tull" userId="9b84a4a9-44d8-4d28-b1a8-900a431bc43d" providerId="ADAL" clId="{FDDFED47-AEE5-4941-995E-C765DF0C14CA}" dt="2024-02-08T21:44:16.126" v="2201" actId="20577"/>
          <ac:spMkLst>
            <pc:docMk/>
            <pc:sldMk cId="3328249734" sldId="440"/>
            <ac:spMk id="26" creationId="{9921AA37-18ED-8890-3BB0-A0042D4F3426}"/>
          </ac:spMkLst>
        </pc:spChg>
        <pc:picChg chg="mod">
          <ac:chgData name="Michael Tull" userId="9b84a4a9-44d8-4d28-b1a8-900a431bc43d" providerId="ADAL" clId="{FDDFED47-AEE5-4941-995E-C765DF0C14CA}" dt="2024-02-08T21:45:31.455" v="2247" actId="1076"/>
          <ac:picMkLst>
            <pc:docMk/>
            <pc:sldMk cId="3328249734" sldId="440"/>
            <ac:picMk id="31746" creationId="{35DA9D58-9AF8-B962-195D-A8F16783807F}"/>
          </ac:picMkLst>
        </pc:picChg>
        <pc:picChg chg="mod">
          <ac:chgData name="Michael Tull" userId="9b84a4a9-44d8-4d28-b1a8-900a431bc43d" providerId="ADAL" clId="{FDDFED47-AEE5-4941-995E-C765DF0C14CA}" dt="2024-02-08T21:45:29.392" v="2246" actId="1076"/>
          <ac:picMkLst>
            <pc:docMk/>
            <pc:sldMk cId="3328249734" sldId="440"/>
            <ac:picMk id="31748" creationId="{FD36DC5B-3A83-1959-176A-FCEE7D9FD2E6}"/>
          </ac:picMkLst>
        </pc:picChg>
      </pc:sldChg>
      <pc:sldChg chg="modSp mod">
        <pc:chgData name="Michael Tull" userId="9b84a4a9-44d8-4d28-b1a8-900a431bc43d" providerId="ADAL" clId="{FDDFED47-AEE5-4941-995E-C765DF0C14CA}" dt="2024-02-08T21:42:14.330" v="2200" actId="18654"/>
        <pc:sldMkLst>
          <pc:docMk/>
          <pc:sldMk cId="1974417307" sldId="1252"/>
        </pc:sldMkLst>
        <pc:spChg chg="mod">
          <ac:chgData name="Michael Tull" userId="9b84a4a9-44d8-4d28-b1a8-900a431bc43d" providerId="ADAL" clId="{FDDFED47-AEE5-4941-995E-C765DF0C14CA}" dt="2024-02-08T21:34:24.908" v="825" actId="1035"/>
          <ac:spMkLst>
            <pc:docMk/>
            <pc:sldMk cId="1974417307" sldId="1252"/>
            <ac:spMk id="4" creationId="{376BE082-3CFC-7F1E-C70F-04E2F25420B1}"/>
          </ac:spMkLst>
        </pc:spChg>
        <pc:spChg chg="mod">
          <ac:chgData name="Michael Tull" userId="9b84a4a9-44d8-4d28-b1a8-900a431bc43d" providerId="ADAL" clId="{FDDFED47-AEE5-4941-995E-C765DF0C14CA}" dt="2024-02-08T21:25:37.530" v="52" actId="6549"/>
          <ac:spMkLst>
            <pc:docMk/>
            <pc:sldMk cId="1974417307" sldId="1252"/>
            <ac:spMk id="12" creationId="{AD014442-68F8-06EF-4A16-D9AD65C38FFE}"/>
          </ac:spMkLst>
        </pc:spChg>
        <pc:spChg chg="mod">
          <ac:chgData name="Michael Tull" userId="9b84a4a9-44d8-4d28-b1a8-900a431bc43d" providerId="ADAL" clId="{FDDFED47-AEE5-4941-995E-C765DF0C14CA}" dt="2024-02-08T21:41:56.469" v="2196" actId="20577"/>
          <ac:spMkLst>
            <pc:docMk/>
            <pc:sldMk cId="1974417307" sldId="1252"/>
            <ac:spMk id="13" creationId="{68400FBF-8086-E048-85DB-109EB0D771E3}"/>
          </ac:spMkLst>
        </pc:spChg>
        <pc:graphicFrameChg chg="mod modGraphic">
          <ac:chgData name="Michael Tull" userId="9b84a4a9-44d8-4d28-b1a8-900a431bc43d" providerId="ADAL" clId="{FDDFED47-AEE5-4941-995E-C765DF0C14CA}" dt="2024-02-08T21:28:16.219" v="174" actId="6549"/>
          <ac:graphicFrameMkLst>
            <pc:docMk/>
            <pc:sldMk cId="1974417307" sldId="1252"/>
            <ac:graphicFrameMk id="14" creationId="{522A36EB-D6C9-5A1D-30B3-65599EE26905}"/>
          </ac:graphicFrameMkLst>
        </pc:graphicFrameChg>
        <pc:picChg chg="mod">
          <ac:chgData name="Michael Tull" userId="9b84a4a9-44d8-4d28-b1a8-900a431bc43d" providerId="ADAL" clId="{FDDFED47-AEE5-4941-995E-C765DF0C14CA}" dt="2024-02-08T21:42:14.330" v="2200" actId="18654"/>
          <ac:picMkLst>
            <pc:docMk/>
            <pc:sldMk cId="1974417307" sldId="1252"/>
            <ac:picMk id="8" creationId="{D061716F-BA19-D350-EA66-62B21C5E46E9}"/>
          </ac:picMkLst>
        </pc:picChg>
        <pc:picChg chg="mod">
          <ac:chgData name="Michael Tull" userId="9b84a4a9-44d8-4d28-b1a8-900a431bc43d" providerId="ADAL" clId="{FDDFED47-AEE5-4941-995E-C765DF0C14CA}" dt="2024-02-08T21:24:59.254" v="19" actId="18131"/>
          <ac:picMkLst>
            <pc:docMk/>
            <pc:sldMk cId="1974417307" sldId="1252"/>
            <ac:picMk id="15" creationId="{9AADAB09-95AB-6BD7-00EE-6020A733577E}"/>
          </ac:picMkLst>
        </pc:picChg>
        <pc:picChg chg="mod">
          <ac:chgData name="Michael Tull" userId="9b84a4a9-44d8-4d28-b1a8-900a431bc43d" providerId="ADAL" clId="{FDDFED47-AEE5-4941-995E-C765DF0C14CA}" dt="2024-02-08T21:24:45.625" v="16" actId="18131"/>
          <ac:picMkLst>
            <pc:docMk/>
            <pc:sldMk cId="1974417307" sldId="1252"/>
            <ac:picMk id="17" creationId="{440F9C58-91FC-596E-7D1C-0A675688CB7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3/1/2024</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3/1/2024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61844" rtl="0" eaLnBrk="1" fontAlgn="auto" latinLnBrk="0" hangingPunct="1">
              <a:lnSpc>
                <a:spcPct val="100000"/>
              </a:lnSpc>
              <a:spcBef>
                <a:spcPts val="0"/>
              </a:spcBef>
              <a:spcAft>
                <a:spcPts val="0"/>
              </a:spcAft>
              <a:buClrTx/>
              <a:buSzTx/>
              <a:buFontTx/>
              <a:buNone/>
              <a:tabLst/>
              <a:defRPr/>
            </a:pPr>
            <a:fld id="{9C936D52-512B-47DE-BC94-6C88A56CE98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6184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605936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2.xml"/><Relationship Id="rId1" Type="http://schemas.openxmlformats.org/officeDocument/2006/relationships/tags" Target="../tags/tag15.xml"/><Relationship Id="rId4" Type="http://schemas.openxmlformats.org/officeDocument/2006/relationships/image" Target="../media/image1.emf"/></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2.xml"/><Relationship Id="rId1" Type="http://schemas.openxmlformats.org/officeDocument/2006/relationships/tags" Target="../tags/tag16.xml"/><Relationship Id="rId4" Type="http://schemas.openxmlformats.org/officeDocument/2006/relationships/image" Target="../media/image1.emf"/></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2.xml"/><Relationship Id="rId1" Type="http://schemas.openxmlformats.org/officeDocument/2006/relationships/tags" Target="../tags/tag17.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Master" Target="../slideMasters/slideMaster2.xml"/><Relationship Id="rId1" Type="http://schemas.openxmlformats.org/officeDocument/2006/relationships/tags" Target="../tags/tag18.xml"/><Relationship Id="rId4" Type="http://schemas.openxmlformats.org/officeDocument/2006/relationships/image" Target="../media/image1.emf"/></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Master" Target="../slideMasters/slideMaster2.xml"/><Relationship Id="rId1" Type="http://schemas.openxmlformats.org/officeDocument/2006/relationships/tags" Target="../tags/tag19.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Master" Target="../slideMasters/slideMaster2.xml"/><Relationship Id="rId1" Type="http://schemas.openxmlformats.org/officeDocument/2006/relationships/tags" Target="../tags/tag20.xml"/><Relationship Id="rId4" Type="http://schemas.openxmlformats.org/officeDocument/2006/relationships/image" Target="../media/image1.emf"/></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Master" Target="../slideMasters/slideMaster2.xml"/><Relationship Id="rId1" Type="http://schemas.openxmlformats.org/officeDocument/2006/relationships/tags" Target="../tags/tag21.xml"/><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2.xml"/><Relationship Id="rId1" Type="http://schemas.openxmlformats.org/officeDocument/2006/relationships/tags" Target="../tags/tag22.xml"/><Relationship Id="rId4" Type="http://schemas.openxmlformats.org/officeDocument/2006/relationships/image" Target="../media/image1.emf"/></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Master" Target="../slideMasters/slideMaster2.xml"/><Relationship Id="rId1" Type="http://schemas.openxmlformats.org/officeDocument/2006/relationships/tags" Target="../tags/tag23.xml"/><Relationship Id="rId4" Type="http://schemas.openxmlformats.org/officeDocument/2006/relationships/image" Target="../media/image1.emf"/></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Master" Target="../slideMasters/slideMaster2.xml"/><Relationship Id="rId1" Type="http://schemas.openxmlformats.org/officeDocument/2006/relationships/tags" Target="../tags/tag24.xml"/><Relationship Id="rId4" Type="http://schemas.openxmlformats.org/officeDocument/2006/relationships/image" Target="../media/image1.emf"/></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Master" Target="../slideMasters/slideMaster2.xml"/><Relationship Id="rId1" Type="http://schemas.openxmlformats.org/officeDocument/2006/relationships/tags" Target="../tags/tag25.xml"/><Relationship Id="rId4" Type="http://schemas.openxmlformats.org/officeDocument/2006/relationships/image" Target="../media/image1.emf"/></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Master" Target="../slideMasters/slideMaster2.xml"/><Relationship Id="rId1" Type="http://schemas.openxmlformats.org/officeDocument/2006/relationships/tags" Target="../tags/tag26.xml"/><Relationship Id="rId4" Type="http://schemas.openxmlformats.org/officeDocument/2006/relationships/image" Target="../media/image1.emf"/></Relationships>
</file>

<file path=ppt/slideLayouts/_rels/slideLayout27.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2.xml"/><Relationship Id="rId1" Type="http://schemas.openxmlformats.org/officeDocument/2006/relationships/tags" Target="../tags/tag27.xml"/><Relationship Id="rId4" Type="http://schemas.openxmlformats.org/officeDocument/2006/relationships/image" Target="../media/image1.emf"/></Relationships>
</file>

<file path=ppt/slideLayouts/_rels/slideLayout28.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Master" Target="../slideMasters/slideMaster2.xml"/><Relationship Id="rId1" Type="http://schemas.openxmlformats.org/officeDocument/2006/relationships/tags" Target="../tags/tag28.xml"/><Relationship Id="rId4" Type="http://schemas.openxmlformats.org/officeDocument/2006/relationships/image" Target="../media/image1.emf"/></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Master" Target="../slideMasters/slideMaster3.xml"/><Relationship Id="rId1" Type="http://schemas.openxmlformats.org/officeDocument/2006/relationships/tags" Target="../tags/tag30.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6" name="Rectangle 5"/>
          <p:cNvSpPr/>
          <p:nvPr userDrawn="1"/>
        </p:nvSpPr>
        <p:spPr bwMode="gray">
          <a:xfrm>
            <a:off x="1" y="2"/>
            <a:ext cx="13442950" cy="4560573"/>
          </a:xfrm>
          <a:prstGeom prst="rect">
            <a:avLst/>
          </a:prstGeom>
          <a:solidFill>
            <a:schemeClr val="tx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4"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774961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Dark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86570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5"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Picture Placeholder 6"/>
          <p:cNvSpPr>
            <a:spLocks noGrp="1"/>
          </p:cNvSpPr>
          <p:nvPr>
            <p:ph type="pic" sz="quarter" idx="10"/>
          </p:nvPr>
        </p:nvSpPr>
        <p:spPr>
          <a:xfrm>
            <a:off x="0" y="0"/>
            <a:ext cx="13442950" cy="4560888"/>
          </a:xfrm>
          <a:prstGeom prst="rect">
            <a:avLst/>
          </a:prstGeom>
          <a:solidFill>
            <a:schemeClr val="accent5"/>
          </a:solidFill>
        </p:spPr>
        <p:txBody>
          <a:bodyPr anchor="t"/>
          <a:lstStyle>
            <a:lvl1pPr algn="ctr">
              <a:defRPr sz="1200" b="1" i="1" baseline="0">
                <a:solidFill>
                  <a:schemeClr val="bg1"/>
                </a:solidFill>
              </a:defRPr>
            </a:lvl1pPr>
          </a:lstStyle>
          <a:p>
            <a:r>
              <a:rPr lang="en-US"/>
              <a:t>Click icon to add picture</a:t>
            </a:r>
            <a:endParaRPr lang="en-US" dirty="0"/>
          </a:p>
        </p:txBody>
      </p:sp>
      <p:sp>
        <p:nvSpPr>
          <p:cNvPr id="6"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209084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430007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9"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
        <p:nvSpPr>
          <p:cNvPr id="7" name="Text Placeholder 13"/>
          <p:cNvSpPr>
            <a:spLocks noGrp="1"/>
          </p:cNvSpPr>
          <p:nvPr>
            <p:ph type="body" sz="quarter" idx="16" hasCustomPrompt="1"/>
          </p:nvPr>
        </p:nvSpPr>
        <p:spPr bwMode="gray">
          <a:xfrm>
            <a:off x="270000" y="1371821"/>
            <a:ext cx="8259575" cy="214058"/>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44183"/>
            <a:ext cx="82595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2030283"/>
            <a:ext cx="8426275" cy="4210169"/>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426275"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58711"/>
            <a:ext cx="84262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1987013"/>
            <a:ext cx="8426275"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4100755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6"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16" hasCustomPrompt="1"/>
          </p:nvPr>
        </p:nvSpPr>
        <p:spPr bwMode="gray">
          <a:xfrm>
            <a:off x="270001" y="1371821"/>
            <a:ext cx="6664200"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9" name="Text Placeholder 13"/>
          <p:cNvSpPr>
            <a:spLocks noGrp="1"/>
          </p:cNvSpPr>
          <p:nvPr>
            <p:ph type="body" sz="quarter" idx="17" hasCustomPrompt="1"/>
          </p:nvPr>
        </p:nvSpPr>
        <p:spPr bwMode="gray">
          <a:xfrm>
            <a:off x="270001" y="1658711"/>
            <a:ext cx="6664200"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10" name="Content Placeholder 2"/>
          <p:cNvSpPr>
            <a:spLocks noGrp="1"/>
          </p:cNvSpPr>
          <p:nvPr>
            <p:ph idx="1" hasCustomPrompt="1"/>
          </p:nvPr>
        </p:nvSpPr>
        <p:spPr bwMode="gray">
          <a:xfrm>
            <a:off x="270001" y="1987013"/>
            <a:ext cx="6664200"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Picture Placeholder 12"/>
          <p:cNvSpPr>
            <a:spLocks noGrp="1"/>
          </p:cNvSpPr>
          <p:nvPr>
            <p:ph type="pic" sz="quarter" idx="18"/>
          </p:nvPr>
        </p:nvSpPr>
        <p:spPr>
          <a:xfrm>
            <a:off x="6934200" y="1371600"/>
            <a:ext cx="6121400" cy="50927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201089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0" name="Picture Placeholder 12"/>
          <p:cNvSpPr>
            <a:spLocks noGrp="1"/>
          </p:cNvSpPr>
          <p:nvPr>
            <p:ph type="pic" sz="quarter" idx="18"/>
          </p:nvPr>
        </p:nvSpPr>
        <p:spPr>
          <a:xfrm>
            <a:off x="6400800" y="698500"/>
            <a:ext cx="6350000" cy="57658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1"/>
          <p:cNvSpPr>
            <a:spLocks noGrp="1"/>
          </p:cNvSpPr>
          <p:nvPr>
            <p:ph type="body" sz="quarter" idx="19"/>
          </p:nvPr>
        </p:nvSpPr>
        <p:spPr>
          <a:xfrm>
            <a:off x="533400" y="1422400"/>
            <a:ext cx="5397500" cy="4445000"/>
          </a:xfrm>
        </p:spPr>
        <p:txBody>
          <a:bodyPr/>
          <a:lstStyle>
            <a:lvl1pPr algn="ctr">
              <a:defRPr sz="2500">
                <a:solidFill>
                  <a:schemeClr val="bg1"/>
                </a:solidFill>
                <a:latin typeface="Impact" charset="0"/>
                <a:ea typeface="Impact" charset="0"/>
                <a:cs typeface="Impact" charset="0"/>
              </a:defRPr>
            </a:lvl1pPr>
            <a:lvl2pPr algn="ctr">
              <a:defRPr sz="2500">
                <a:solidFill>
                  <a:schemeClr val="bg1"/>
                </a:solidFill>
                <a:latin typeface="Impact" charset="0"/>
                <a:ea typeface="Impact" charset="0"/>
                <a:cs typeface="Impact" charset="0"/>
              </a:defRPr>
            </a:lvl2pPr>
            <a:lvl3pPr algn="ctr">
              <a:defRPr sz="2500">
                <a:solidFill>
                  <a:schemeClr val="bg1"/>
                </a:solidFill>
                <a:latin typeface="Impact" charset="0"/>
                <a:ea typeface="Impact" charset="0"/>
                <a:cs typeface="Impact" charset="0"/>
              </a:defRPr>
            </a:lvl3pPr>
            <a:lvl4pPr algn="ctr">
              <a:defRPr sz="2500">
                <a:solidFill>
                  <a:schemeClr val="bg1"/>
                </a:solidFill>
                <a:latin typeface="Impact" charset="0"/>
                <a:ea typeface="Impact" charset="0"/>
                <a:cs typeface="Impact" charset="0"/>
              </a:defRPr>
            </a:lvl4pPr>
            <a:lvl5pPr algn="ctr">
              <a:defRPr sz="2500">
                <a:solidFill>
                  <a:schemeClr val="bg1"/>
                </a:solidFill>
                <a:latin typeface="Impact" charset="0"/>
                <a:ea typeface="Impact" charset="0"/>
                <a:cs typeface="Impact"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747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5" name="Object 1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9633"/>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2456"/>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96037"/>
            <a:ext cx="8259575" cy="243663"/>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195325"/>
            <a:ext cx="5235067" cy="421827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4" name="Content Placeholder 2"/>
          <p:cNvSpPr>
            <a:spLocks noGrp="1"/>
          </p:cNvSpPr>
          <p:nvPr>
            <p:ph idx="18" hasCustomPrompt="1"/>
          </p:nvPr>
        </p:nvSpPr>
        <p:spPr bwMode="gray">
          <a:xfrm>
            <a:off x="6691765" y="2195325"/>
            <a:ext cx="5232045" cy="421827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968872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One Content Icons">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308412"/>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530121"/>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820780"/>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338549"/>
            <a:ext cx="8429894" cy="3784532"/>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63536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One Content Icons">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2" name="Object 1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69562"/>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583106"/>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870739"/>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404100"/>
            <a:ext cx="12423740" cy="3784532"/>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427854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ection Dark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wo Content Icons">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8" name="Object 1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0106"/>
          </a:xfrm>
        </p:spPr>
        <p:txBody>
          <a:bodyPr/>
          <a:lstStyle/>
          <a:p>
            <a:r>
              <a:rPr lang="en-US" dirty="0"/>
              <a:t>HEADER CANNOT RUN OVER MORE THAN ONE LINE</a:t>
            </a:r>
          </a:p>
        </p:txBody>
      </p:sp>
      <p:sp>
        <p:nvSpPr>
          <p:cNvPr id="3" name="Content Placeholder 2"/>
          <p:cNvSpPr>
            <a:spLocks noGrp="1"/>
          </p:cNvSpPr>
          <p:nvPr>
            <p:ph idx="1" hasCustomPrompt="1"/>
          </p:nvPr>
        </p:nvSpPr>
        <p:spPr bwMode="gray">
          <a:xfrm>
            <a:off x="270000" y="2461174"/>
            <a:ext cx="5962849" cy="3788814"/>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7" name="Text Placeholder 13"/>
          <p:cNvSpPr>
            <a:spLocks noGrp="1"/>
          </p:cNvSpPr>
          <p:nvPr>
            <p:ph type="body" sz="quarter" idx="16" hasCustomPrompt="1"/>
          </p:nvPr>
        </p:nvSpPr>
        <p:spPr bwMode="gray">
          <a:xfrm>
            <a:off x="270000" y="1502942"/>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761007"/>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4" name="Content Placeholder 2"/>
          <p:cNvSpPr>
            <a:spLocks noGrp="1"/>
          </p:cNvSpPr>
          <p:nvPr>
            <p:ph idx="18" hasCustomPrompt="1"/>
          </p:nvPr>
        </p:nvSpPr>
        <p:spPr bwMode="gray">
          <a:xfrm>
            <a:off x="6777272" y="2461174"/>
            <a:ext cx="5961600" cy="3781359"/>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48638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hree Content Icons">
    <p:spTree>
      <p:nvGrpSpPr>
        <p:cNvPr id="1" name=""/>
        <p:cNvGrpSpPr/>
        <p:nvPr/>
      </p:nvGrpSpPr>
      <p:grpSpPr>
        <a:xfrm>
          <a:off x="0" y="0"/>
          <a:ext cx="0" cy="0"/>
          <a:chOff x="0" y="0"/>
          <a:chExt cx="0" cy="0"/>
        </a:xfrm>
      </p:grpSpPr>
      <p:graphicFrame>
        <p:nvGraphicFramePr>
          <p:cNvPr id="22" name="Object 21"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22" name="Object 2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89206"/>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7" name="Text Placeholder 13"/>
          <p:cNvSpPr>
            <a:spLocks noGrp="1"/>
          </p:cNvSpPr>
          <p:nvPr>
            <p:ph type="body" sz="quarter" idx="20" hasCustomPrompt="1"/>
          </p:nvPr>
        </p:nvSpPr>
        <p:spPr bwMode="gray">
          <a:xfrm>
            <a:off x="4595114"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18" name="Text Placeholder 13"/>
          <p:cNvSpPr>
            <a:spLocks noGrp="1"/>
          </p:cNvSpPr>
          <p:nvPr>
            <p:ph type="body" sz="quarter" idx="21" hasCustomPrompt="1"/>
          </p:nvPr>
        </p:nvSpPr>
        <p:spPr bwMode="gray">
          <a:xfrm>
            <a:off x="4595114"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9" name="Text Placeholder 13"/>
          <p:cNvSpPr>
            <a:spLocks noGrp="1"/>
          </p:cNvSpPr>
          <p:nvPr>
            <p:ph type="body" sz="quarter" idx="22" hasCustomPrompt="1"/>
          </p:nvPr>
        </p:nvSpPr>
        <p:spPr bwMode="gray">
          <a:xfrm>
            <a:off x="8911033"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0" name="Text Placeholder 13"/>
          <p:cNvSpPr>
            <a:spLocks noGrp="1"/>
          </p:cNvSpPr>
          <p:nvPr>
            <p:ph type="body" sz="quarter" idx="23" hasCustomPrompt="1"/>
          </p:nvPr>
        </p:nvSpPr>
        <p:spPr bwMode="gray">
          <a:xfrm>
            <a:off x="8911033"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458635"/>
            <a:ext cx="4133323"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vl5pPr>
              <a:defRPr baseline="0"/>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4" name="Content Placeholder 2"/>
          <p:cNvSpPr>
            <a:spLocks noGrp="1"/>
          </p:cNvSpPr>
          <p:nvPr>
            <p:ph idx="18" hasCustomPrompt="1"/>
          </p:nvPr>
        </p:nvSpPr>
        <p:spPr bwMode="gray">
          <a:xfrm>
            <a:off x="4595114" y="2459740"/>
            <a:ext cx="4124127"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6" name="Content Placeholder 2"/>
          <p:cNvSpPr>
            <a:spLocks noGrp="1"/>
          </p:cNvSpPr>
          <p:nvPr>
            <p:ph idx="19" hasCustomPrompt="1"/>
          </p:nvPr>
        </p:nvSpPr>
        <p:spPr bwMode="gray">
          <a:xfrm>
            <a:off x="8911033" y="2452723"/>
            <a:ext cx="4165676"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411605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Fou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21" name="Object 20"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6128"/>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82530"/>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2267"/>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906802" y="2376189"/>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906802" y="4442806"/>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30706" y="2376189"/>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30706" y="4442806"/>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950026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Four Callouts Vertic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33834" y="2400907"/>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33834" y="4385788"/>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58299" y="2400907"/>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58299" y="4385788"/>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68644"/>
            <a:ext cx="12413343" cy="315894"/>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68646"/>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49869"/>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4989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Fou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21" name="Object 20"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6128"/>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82530"/>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2267"/>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906802" y="2376189"/>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906802" y="4442806"/>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30706" y="2376189"/>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30706" y="4442806"/>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579802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Four Callouts Vertic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33834" y="2400907"/>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33834" y="4385788"/>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58299" y="2400907"/>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58299" y="4385788"/>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68644"/>
            <a:ext cx="12413343" cy="315894"/>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68646"/>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49869"/>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4707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Four Large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21" name="Object 20"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305076"/>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384376" y="1422203"/>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384376" y="1707709"/>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856810" y="241299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56810" y="444567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20200" y="241703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20200" y="444567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107707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Four Larger Icons Horizont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26809" y="3553112"/>
            <a:ext cx="3081873"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10094062" y="3553112"/>
            <a:ext cx="3088538"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270000" y="3553112"/>
            <a:ext cx="3097101"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552481" y="3553112"/>
            <a:ext cx="3088948"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8335"/>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355880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Six Boxes with People">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1"/>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17" name="Object 1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343930" y="4087685"/>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vl5pPr>
              <a:lnSpc>
                <a:spcPts val="1000"/>
              </a:lnSpc>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343930" y="1901113"/>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43930" y="2984756"/>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29" name="Content Placeholder 2"/>
          <p:cNvSpPr>
            <a:spLocks noGrp="1"/>
          </p:cNvSpPr>
          <p:nvPr>
            <p:ph idx="23" hasCustomPrompt="1"/>
          </p:nvPr>
        </p:nvSpPr>
        <p:spPr bwMode="gray">
          <a:xfrm>
            <a:off x="8907307" y="4087685"/>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0" name="Content Placeholder 2"/>
          <p:cNvSpPr>
            <a:spLocks noGrp="1"/>
          </p:cNvSpPr>
          <p:nvPr>
            <p:ph idx="24" hasCustomPrompt="1"/>
          </p:nvPr>
        </p:nvSpPr>
        <p:spPr bwMode="gray">
          <a:xfrm>
            <a:off x="8907307" y="1901113"/>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1" name="Content Placeholder 2"/>
          <p:cNvSpPr>
            <a:spLocks noGrp="1"/>
          </p:cNvSpPr>
          <p:nvPr>
            <p:ph idx="25" hasCustomPrompt="1"/>
          </p:nvPr>
        </p:nvSpPr>
        <p:spPr bwMode="gray">
          <a:xfrm>
            <a:off x="8907307" y="2984756"/>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4" name="Picture Placeholder 3"/>
          <p:cNvSpPr>
            <a:spLocks noGrp="1"/>
          </p:cNvSpPr>
          <p:nvPr>
            <p:ph type="pic" sz="quarter" idx="28"/>
          </p:nvPr>
        </p:nvSpPr>
        <p:spPr>
          <a:xfrm>
            <a:off x="4670102" y="1936750"/>
            <a:ext cx="4115448" cy="4313238"/>
          </a:xfrm>
          <a:solidFill>
            <a:schemeClr val="accent5">
              <a:lumMod val="40000"/>
              <a:lumOff val="60000"/>
            </a:schemeClr>
          </a:solidFill>
        </p:spPr>
        <p:txBody>
          <a:bodyPr tIns="1800000" anchor="t"/>
          <a:lstStyle>
            <a:lvl1pPr algn="ctr">
              <a:defRPr sz="1200" i="1" baseline="0">
                <a:solidFill>
                  <a:schemeClr val="bg1"/>
                </a:solidFill>
              </a:defRPr>
            </a:lvl1pPr>
          </a:lstStyle>
          <a:p>
            <a:r>
              <a:rPr lang="en-US" dirty="0"/>
              <a:t>Drag picture to placeholder or click icon to add</a:t>
            </a:r>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39279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gray">
          <a:xfrm>
            <a:off x="270000" y="270000"/>
            <a:ext cx="5962849" cy="270107"/>
          </a:xfrm>
        </p:spPr>
        <p:txBody>
          <a:bodyPr/>
          <a:lstStyle/>
          <a:p>
            <a:r>
              <a:rPr lang="en-US" dirty="0"/>
              <a:t>DOUBLE HEADED SLIDE</a:t>
            </a:r>
          </a:p>
        </p:txBody>
      </p:sp>
      <p:sp>
        <p:nvSpPr>
          <p:cNvPr id="5" name="Content Placeholder 2"/>
          <p:cNvSpPr>
            <a:spLocks noGrp="1"/>
          </p:cNvSpPr>
          <p:nvPr>
            <p:ph idx="1" hasCustomPrompt="1"/>
          </p:nvPr>
        </p:nvSpPr>
        <p:spPr bwMode="gray">
          <a:xfrm>
            <a:off x="270000" y="2461174"/>
            <a:ext cx="5962849" cy="3788814"/>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6" name="Text Placeholder 13"/>
          <p:cNvSpPr>
            <a:spLocks noGrp="1"/>
          </p:cNvSpPr>
          <p:nvPr>
            <p:ph type="body" sz="quarter" idx="14" hasCustomPrompt="1"/>
          </p:nvPr>
        </p:nvSpPr>
        <p:spPr bwMode="gray">
          <a:xfrm>
            <a:off x="270624"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7" name="Text Placeholder 13"/>
          <p:cNvSpPr>
            <a:spLocks noGrp="1"/>
          </p:cNvSpPr>
          <p:nvPr>
            <p:ph type="body" sz="quarter" idx="16" hasCustomPrompt="1"/>
          </p:nvPr>
        </p:nvSpPr>
        <p:spPr bwMode="gray">
          <a:xfrm>
            <a:off x="270001" y="1502941"/>
            <a:ext cx="3718904" cy="286101"/>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1" y="1761006"/>
            <a:ext cx="3718904" cy="332413"/>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9" name="Content Placeholder 2"/>
          <p:cNvSpPr>
            <a:spLocks noGrp="1"/>
          </p:cNvSpPr>
          <p:nvPr>
            <p:ph idx="18" hasCustomPrompt="1"/>
          </p:nvPr>
        </p:nvSpPr>
        <p:spPr bwMode="gray">
          <a:xfrm>
            <a:off x="7211351" y="2461174"/>
            <a:ext cx="5961600" cy="3781359"/>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cxnSp>
        <p:nvCxnSpPr>
          <p:cNvPr id="11" name="Straight Connector 10"/>
          <p:cNvCxnSpPr/>
          <p:nvPr userDrawn="1"/>
        </p:nvCxnSpPr>
        <p:spPr>
          <a:xfrm>
            <a:off x="6721475" y="651956"/>
            <a:ext cx="0" cy="619617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13"/>
          <p:cNvSpPr>
            <a:spLocks noGrp="1"/>
          </p:cNvSpPr>
          <p:nvPr>
            <p:ph type="body" sz="quarter" idx="19" hasCustomPrompt="1"/>
          </p:nvPr>
        </p:nvSpPr>
        <p:spPr bwMode="gray">
          <a:xfrm>
            <a:off x="7210102" y="1502941"/>
            <a:ext cx="3718904" cy="286101"/>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13" name="Text Placeholder 13"/>
          <p:cNvSpPr>
            <a:spLocks noGrp="1"/>
          </p:cNvSpPr>
          <p:nvPr>
            <p:ph type="body" sz="quarter" idx="20" hasCustomPrompt="1"/>
          </p:nvPr>
        </p:nvSpPr>
        <p:spPr bwMode="gray">
          <a:xfrm>
            <a:off x="7210102" y="1761006"/>
            <a:ext cx="3718904" cy="332413"/>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Text Placeholder 13"/>
          <p:cNvSpPr>
            <a:spLocks noGrp="1"/>
          </p:cNvSpPr>
          <p:nvPr>
            <p:ph type="body" sz="quarter" idx="21" hasCustomPrompt="1"/>
          </p:nvPr>
        </p:nvSpPr>
        <p:spPr bwMode="gray">
          <a:xfrm>
            <a:off x="7211351"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 name="Text Placeholder 2"/>
          <p:cNvSpPr>
            <a:spLocks noGrp="1"/>
          </p:cNvSpPr>
          <p:nvPr>
            <p:ph type="body" sz="quarter" idx="22" hasCustomPrompt="1"/>
          </p:nvPr>
        </p:nvSpPr>
        <p:spPr>
          <a:xfrm>
            <a:off x="7210425" y="191581"/>
            <a:ext cx="5962650" cy="425450"/>
          </a:xfrm>
        </p:spPr>
        <p:txBody>
          <a:bodyPr/>
          <a:lstStyle>
            <a:lvl1pPr>
              <a:defRPr sz="2800" b="0" baseline="0">
                <a:solidFill>
                  <a:schemeClr val="bg1"/>
                </a:solidFill>
                <a:latin typeface="Impact" charset="0"/>
                <a:ea typeface="Impact" charset="0"/>
                <a:cs typeface="Impact" charset="0"/>
              </a:defRPr>
            </a:lvl1pPr>
          </a:lstStyle>
          <a:p>
            <a:pPr lvl="0"/>
            <a:r>
              <a:rPr lang="en-US" dirty="0"/>
              <a:t>SECOND HEADER</a:t>
            </a:r>
          </a:p>
        </p:txBody>
      </p:sp>
    </p:spTree>
    <p:extLst>
      <p:ext uri="{BB962C8B-B14F-4D97-AF65-F5344CB8AC3E}">
        <p14:creationId xmlns:p14="http://schemas.microsoft.com/office/powerpoint/2010/main" val="669214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tx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gray">
          <a:xfrm>
            <a:off x="270000" y="270000"/>
            <a:ext cx="5962849" cy="270107"/>
          </a:xfrm>
        </p:spPr>
        <p:txBody>
          <a:bodyPr/>
          <a:lstStyle/>
          <a:p>
            <a:r>
              <a:rPr lang="en-US" dirty="0"/>
              <a:t>DOUBLE HEADED SLIDE</a:t>
            </a:r>
          </a:p>
        </p:txBody>
      </p:sp>
      <p:sp>
        <p:nvSpPr>
          <p:cNvPr id="5" name="Text Placeholder 13"/>
          <p:cNvSpPr>
            <a:spLocks noGrp="1"/>
          </p:cNvSpPr>
          <p:nvPr>
            <p:ph type="body" sz="quarter" idx="14" hasCustomPrompt="1"/>
          </p:nvPr>
        </p:nvSpPr>
        <p:spPr bwMode="gray">
          <a:xfrm>
            <a:off x="270624"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cxnSp>
        <p:nvCxnSpPr>
          <p:cNvPr id="9" name="Straight Connector 8"/>
          <p:cNvCxnSpPr/>
          <p:nvPr userDrawn="1"/>
        </p:nvCxnSpPr>
        <p:spPr>
          <a:xfrm>
            <a:off x="6721475" y="651956"/>
            <a:ext cx="0" cy="619617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13"/>
          <p:cNvSpPr>
            <a:spLocks noGrp="1"/>
          </p:cNvSpPr>
          <p:nvPr>
            <p:ph type="body" sz="quarter" idx="21" hasCustomPrompt="1"/>
          </p:nvPr>
        </p:nvSpPr>
        <p:spPr bwMode="gray">
          <a:xfrm>
            <a:off x="7211351"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2"/>
          <p:cNvSpPr>
            <a:spLocks noGrp="1"/>
          </p:cNvSpPr>
          <p:nvPr>
            <p:ph type="body" sz="quarter" idx="22" hasCustomPrompt="1"/>
          </p:nvPr>
        </p:nvSpPr>
        <p:spPr>
          <a:xfrm>
            <a:off x="7210425" y="191581"/>
            <a:ext cx="5962650" cy="425450"/>
          </a:xfrm>
        </p:spPr>
        <p:txBody>
          <a:bodyPr/>
          <a:lstStyle>
            <a:lvl1pPr>
              <a:defRPr sz="2800" b="0" baseline="0">
                <a:solidFill>
                  <a:schemeClr val="bg1"/>
                </a:solidFill>
                <a:latin typeface="Impact" charset="0"/>
                <a:ea typeface="Impact" charset="0"/>
                <a:cs typeface="Impact" charset="0"/>
              </a:defRPr>
            </a:lvl1pPr>
          </a:lstStyle>
          <a:p>
            <a:pPr lvl="0"/>
            <a:r>
              <a:rPr lang="en-US" dirty="0"/>
              <a:t>SECOND HEADER</a:t>
            </a:r>
          </a:p>
        </p:txBody>
      </p:sp>
      <p:sp>
        <p:nvSpPr>
          <p:cNvPr id="16" name="Picture Placeholder 15"/>
          <p:cNvSpPr>
            <a:spLocks noGrp="1"/>
          </p:cNvSpPr>
          <p:nvPr>
            <p:ph type="pic" sz="quarter" idx="23"/>
          </p:nvPr>
        </p:nvSpPr>
        <p:spPr>
          <a:xfrm>
            <a:off x="270000" y="1253354"/>
            <a:ext cx="5961600" cy="219013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200" i="1">
                <a:solidFill>
                  <a:schemeClr val="accent6"/>
                </a:solidFill>
              </a:defRPr>
            </a:lvl1pPr>
          </a:lstStyle>
          <a:p>
            <a:r>
              <a:rPr lang="en-US" dirty="0"/>
              <a:t>Drag picture to placeholder or click icon to add</a:t>
            </a:r>
          </a:p>
        </p:txBody>
      </p:sp>
      <p:sp>
        <p:nvSpPr>
          <p:cNvPr id="18" name="Picture Placeholder 15"/>
          <p:cNvSpPr>
            <a:spLocks noGrp="1"/>
          </p:cNvSpPr>
          <p:nvPr>
            <p:ph type="pic" sz="quarter" idx="24"/>
          </p:nvPr>
        </p:nvSpPr>
        <p:spPr>
          <a:xfrm>
            <a:off x="270000" y="4152783"/>
            <a:ext cx="5961600" cy="2190132"/>
          </a:xfrm>
          <a:solidFill>
            <a:schemeClr val="accent5"/>
          </a:solidFill>
        </p:spPr>
        <p:txBody>
          <a:bodyPr/>
          <a:lstStyle>
            <a:lvl1pPr algn="ctr">
              <a:defRPr sz="1200" i="1">
                <a:solidFill>
                  <a:schemeClr val="accent6"/>
                </a:solidFill>
              </a:defRPr>
            </a:lvl1pPr>
          </a:lstStyle>
          <a:p>
            <a:r>
              <a:rPr lang="en-US" dirty="0"/>
              <a:t>Drag picture to placeholder or click icon to add</a:t>
            </a:r>
          </a:p>
        </p:txBody>
      </p:sp>
      <p:sp>
        <p:nvSpPr>
          <p:cNvPr id="19" name="Text Placeholder 13"/>
          <p:cNvSpPr>
            <a:spLocks noGrp="1"/>
          </p:cNvSpPr>
          <p:nvPr>
            <p:ph type="body" sz="quarter" idx="35" hasCustomPrompt="1"/>
          </p:nvPr>
        </p:nvSpPr>
        <p:spPr bwMode="gray">
          <a:xfrm>
            <a:off x="270000" y="3566730"/>
            <a:ext cx="402886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0" name="Text Placeholder 13"/>
          <p:cNvSpPr>
            <a:spLocks noGrp="1"/>
          </p:cNvSpPr>
          <p:nvPr>
            <p:ph type="body" sz="quarter" idx="36" hasCustomPrompt="1"/>
          </p:nvPr>
        </p:nvSpPr>
        <p:spPr bwMode="gray">
          <a:xfrm>
            <a:off x="270000" y="3779320"/>
            <a:ext cx="4028868" cy="238718"/>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1" name="Text Placeholder 13"/>
          <p:cNvSpPr>
            <a:spLocks noGrp="1"/>
          </p:cNvSpPr>
          <p:nvPr>
            <p:ph type="body" sz="quarter" idx="37" hasCustomPrompt="1"/>
          </p:nvPr>
        </p:nvSpPr>
        <p:spPr bwMode="gray">
          <a:xfrm>
            <a:off x="270000" y="6477660"/>
            <a:ext cx="402886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2" name="Text Placeholder 13"/>
          <p:cNvSpPr>
            <a:spLocks noGrp="1"/>
          </p:cNvSpPr>
          <p:nvPr>
            <p:ph type="body" sz="quarter" idx="38" hasCustomPrompt="1"/>
          </p:nvPr>
        </p:nvSpPr>
        <p:spPr bwMode="gray">
          <a:xfrm>
            <a:off x="270000" y="6690250"/>
            <a:ext cx="4028868" cy="238718"/>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Picture Placeholder 15"/>
          <p:cNvSpPr>
            <a:spLocks noGrp="1"/>
          </p:cNvSpPr>
          <p:nvPr>
            <p:ph type="pic" sz="quarter" idx="39"/>
          </p:nvPr>
        </p:nvSpPr>
        <p:spPr>
          <a:xfrm>
            <a:off x="7201425" y="1253354"/>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4" name="Picture Placeholder 15"/>
          <p:cNvSpPr>
            <a:spLocks noGrp="1"/>
          </p:cNvSpPr>
          <p:nvPr>
            <p:ph type="pic" sz="quarter" idx="40"/>
          </p:nvPr>
        </p:nvSpPr>
        <p:spPr>
          <a:xfrm>
            <a:off x="7201425" y="3187067"/>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5" name="Picture Placeholder 15"/>
          <p:cNvSpPr>
            <a:spLocks noGrp="1"/>
          </p:cNvSpPr>
          <p:nvPr>
            <p:ph type="pic" sz="quarter" idx="41"/>
          </p:nvPr>
        </p:nvSpPr>
        <p:spPr>
          <a:xfrm>
            <a:off x="7201425" y="5120780"/>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6" name="Text Placeholder 13"/>
          <p:cNvSpPr>
            <a:spLocks noGrp="1"/>
          </p:cNvSpPr>
          <p:nvPr>
            <p:ph type="body" sz="quarter" idx="42" hasCustomPrompt="1"/>
          </p:nvPr>
        </p:nvSpPr>
        <p:spPr bwMode="gray">
          <a:xfrm>
            <a:off x="8467138" y="12885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7" name="Text Placeholder 13"/>
          <p:cNvSpPr>
            <a:spLocks noGrp="1"/>
          </p:cNvSpPr>
          <p:nvPr>
            <p:ph type="body" sz="quarter" idx="43" hasCustomPrompt="1"/>
          </p:nvPr>
        </p:nvSpPr>
        <p:spPr bwMode="gray">
          <a:xfrm>
            <a:off x="8467138" y="15011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8" name="Text Placeholder 13"/>
          <p:cNvSpPr>
            <a:spLocks noGrp="1"/>
          </p:cNvSpPr>
          <p:nvPr>
            <p:ph type="body" sz="quarter" idx="44" hasCustomPrompt="1"/>
          </p:nvPr>
        </p:nvSpPr>
        <p:spPr bwMode="gray">
          <a:xfrm>
            <a:off x="8467138" y="32120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9" name="Text Placeholder 13"/>
          <p:cNvSpPr>
            <a:spLocks noGrp="1"/>
          </p:cNvSpPr>
          <p:nvPr>
            <p:ph type="body" sz="quarter" idx="45" hasCustomPrompt="1"/>
          </p:nvPr>
        </p:nvSpPr>
        <p:spPr bwMode="gray">
          <a:xfrm>
            <a:off x="8467138" y="34246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0" name="Text Placeholder 13"/>
          <p:cNvSpPr>
            <a:spLocks noGrp="1"/>
          </p:cNvSpPr>
          <p:nvPr>
            <p:ph type="body" sz="quarter" idx="46" hasCustomPrompt="1"/>
          </p:nvPr>
        </p:nvSpPr>
        <p:spPr bwMode="gray">
          <a:xfrm>
            <a:off x="8467138" y="512078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1" name="Text Placeholder 13"/>
          <p:cNvSpPr>
            <a:spLocks noGrp="1"/>
          </p:cNvSpPr>
          <p:nvPr>
            <p:ph type="body" sz="quarter" idx="47" hasCustomPrompt="1"/>
          </p:nvPr>
        </p:nvSpPr>
        <p:spPr bwMode="gray">
          <a:xfrm>
            <a:off x="8467138" y="533337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9" name="Picture Placeholder 15"/>
          <p:cNvSpPr>
            <a:spLocks noGrp="1"/>
          </p:cNvSpPr>
          <p:nvPr>
            <p:ph type="pic" sz="quarter" idx="48"/>
          </p:nvPr>
        </p:nvSpPr>
        <p:spPr>
          <a:xfrm>
            <a:off x="10182225" y="1253354"/>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0" name="Picture Placeholder 15"/>
          <p:cNvSpPr>
            <a:spLocks noGrp="1"/>
          </p:cNvSpPr>
          <p:nvPr>
            <p:ph type="pic" sz="quarter" idx="49"/>
          </p:nvPr>
        </p:nvSpPr>
        <p:spPr>
          <a:xfrm>
            <a:off x="10182225" y="3187067"/>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1" name="Picture Placeholder 15"/>
          <p:cNvSpPr>
            <a:spLocks noGrp="1"/>
          </p:cNvSpPr>
          <p:nvPr>
            <p:ph type="pic" sz="quarter" idx="50"/>
          </p:nvPr>
        </p:nvSpPr>
        <p:spPr>
          <a:xfrm>
            <a:off x="10182225" y="5120780"/>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2" name="Text Placeholder 13"/>
          <p:cNvSpPr>
            <a:spLocks noGrp="1"/>
          </p:cNvSpPr>
          <p:nvPr>
            <p:ph type="body" sz="quarter" idx="51" hasCustomPrompt="1"/>
          </p:nvPr>
        </p:nvSpPr>
        <p:spPr bwMode="gray">
          <a:xfrm>
            <a:off x="11447938" y="12885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3" name="Text Placeholder 13"/>
          <p:cNvSpPr>
            <a:spLocks noGrp="1"/>
          </p:cNvSpPr>
          <p:nvPr>
            <p:ph type="body" sz="quarter" idx="52" hasCustomPrompt="1"/>
          </p:nvPr>
        </p:nvSpPr>
        <p:spPr bwMode="gray">
          <a:xfrm>
            <a:off x="11447938" y="15011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4" name="Text Placeholder 13"/>
          <p:cNvSpPr>
            <a:spLocks noGrp="1"/>
          </p:cNvSpPr>
          <p:nvPr>
            <p:ph type="body" sz="quarter" idx="53" hasCustomPrompt="1"/>
          </p:nvPr>
        </p:nvSpPr>
        <p:spPr bwMode="gray">
          <a:xfrm>
            <a:off x="11447938" y="32120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5" name="Text Placeholder 13"/>
          <p:cNvSpPr>
            <a:spLocks noGrp="1"/>
          </p:cNvSpPr>
          <p:nvPr>
            <p:ph type="body" sz="quarter" idx="54" hasCustomPrompt="1"/>
          </p:nvPr>
        </p:nvSpPr>
        <p:spPr bwMode="gray">
          <a:xfrm>
            <a:off x="11447938" y="34246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6" name="Text Placeholder 13"/>
          <p:cNvSpPr>
            <a:spLocks noGrp="1"/>
          </p:cNvSpPr>
          <p:nvPr>
            <p:ph type="body" sz="quarter" idx="55" hasCustomPrompt="1"/>
          </p:nvPr>
        </p:nvSpPr>
        <p:spPr bwMode="gray">
          <a:xfrm>
            <a:off x="11447938" y="512078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7" name="Text Placeholder 13"/>
          <p:cNvSpPr>
            <a:spLocks noGrp="1"/>
          </p:cNvSpPr>
          <p:nvPr>
            <p:ph type="body" sz="quarter" idx="56" hasCustomPrompt="1"/>
          </p:nvPr>
        </p:nvSpPr>
        <p:spPr bwMode="gray">
          <a:xfrm>
            <a:off x="11447938" y="533337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Tree>
    <p:extLst>
      <p:ext uri="{BB962C8B-B14F-4D97-AF65-F5344CB8AC3E}">
        <p14:creationId xmlns:p14="http://schemas.microsoft.com/office/powerpoint/2010/main" val="263920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HEADER CANNOT RUN OVER MORE THAN ONE LINE</a:t>
            </a:r>
          </a:p>
        </p:txBody>
      </p:sp>
      <p:sp>
        <p:nvSpPr>
          <p:cNvPr id="19" name="Text Placeholder 18"/>
          <p:cNvSpPr>
            <a:spLocks noGrp="1"/>
          </p:cNvSpPr>
          <p:nvPr>
            <p:ph type="body" sz="quarter" idx="10"/>
          </p:nvPr>
        </p:nvSpPr>
        <p:spPr>
          <a:xfrm>
            <a:off x="1056874"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18"/>
          <p:cNvSpPr>
            <a:spLocks noGrp="1"/>
          </p:cNvSpPr>
          <p:nvPr>
            <p:ph type="body" sz="quarter" idx="11"/>
          </p:nvPr>
        </p:nvSpPr>
        <p:spPr>
          <a:xfrm>
            <a:off x="4912778"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18"/>
          <p:cNvSpPr>
            <a:spLocks noGrp="1"/>
          </p:cNvSpPr>
          <p:nvPr>
            <p:ph type="body" sz="quarter" idx="12"/>
          </p:nvPr>
        </p:nvSpPr>
        <p:spPr>
          <a:xfrm>
            <a:off x="8768682"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3"/>
          <p:cNvSpPr>
            <a:spLocks noGrp="1"/>
          </p:cNvSpPr>
          <p:nvPr>
            <p:ph type="body" sz="quarter" idx="13"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8"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739981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664284"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6"/>
          <p:cNvSpPr>
            <a:spLocks noGrp="1"/>
          </p:cNvSpPr>
          <p:nvPr>
            <p:ph type="body" sz="quarter" idx="11"/>
          </p:nvPr>
        </p:nvSpPr>
        <p:spPr>
          <a:xfrm>
            <a:off x="4773575"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6"/>
          <p:cNvSpPr>
            <a:spLocks noGrp="1"/>
          </p:cNvSpPr>
          <p:nvPr>
            <p:ph type="body" sz="quarter" idx="12"/>
          </p:nvPr>
        </p:nvSpPr>
        <p:spPr>
          <a:xfrm>
            <a:off x="8882867"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3"/>
          <p:cNvSpPr>
            <a:spLocks noGrp="1"/>
          </p:cNvSpPr>
          <p:nvPr>
            <p:ph type="body" sz="quarter" idx="13"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978046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hasCustomPrompt="1"/>
          </p:nvPr>
        </p:nvSpPr>
        <p:spPr>
          <a:xfrm>
            <a:off x="1064419" y="1498600"/>
            <a:ext cx="11314112" cy="4681538"/>
          </a:xfrm>
        </p:spPr>
        <p:txBody>
          <a:bodyPr anchor="ctr"/>
          <a:lstStyle>
            <a:lvl1pPr algn="ctr">
              <a:defRPr sz="2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9187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3"/>
          <p:cNvSpPr>
            <a:spLocks noGrp="1"/>
          </p:cNvSpPr>
          <p:nvPr>
            <p:ph type="body" sz="quarter" idx="10" hasCustomPrompt="1"/>
          </p:nvPr>
        </p:nvSpPr>
        <p:spPr>
          <a:xfrm>
            <a:off x="1064419" y="3760229"/>
            <a:ext cx="11314112" cy="2331774"/>
          </a:xfrm>
        </p:spPr>
        <p:txBody>
          <a:bodyPr anchor="ctr"/>
          <a:lstStyle>
            <a:lvl1pPr algn="ctr">
              <a:defRPr sz="2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4" name="Text Placeholder 3"/>
          <p:cNvSpPr>
            <a:spLocks noGrp="1"/>
          </p:cNvSpPr>
          <p:nvPr>
            <p:ph type="body" sz="quarter" idx="11" hasCustomPrompt="1"/>
          </p:nvPr>
        </p:nvSpPr>
        <p:spPr>
          <a:xfrm>
            <a:off x="1064419" y="1575412"/>
            <a:ext cx="11314112" cy="1927952"/>
          </a:xfrm>
        </p:spPr>
        <p:txBody>
          <a:bodyPr anchor="ctr"/>
          <a:lstStyle>
            <a:lvl1pPr algn="ctr">
              <a:defRPr sz="1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5" name="Text Placeholder 3"/>
          <p:cNvSpPr>
            <a:spLocks noGrp="1"/>
          </p:cNvSpPr>
          <p:nvPr>
            <p:ph type="body" sz="quarter" idx="12"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7"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7867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334806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Dark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925640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Bright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3"/>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ection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4"/>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name="think-cell Slide" r:id="rId3" imgW="6350000" imgH="6350000" progId="">
                  <p:embed/>
                </p:oleObj>
              </mc:Choice>
              <mc:Fallback>
                <p:oleObj name="think-cell Slide" r:id="rId3" imgW="6350000" imgH="6350000" progId="">
                  <p:embed/>
                  <p:pic>
                    <p:nvPicPr>
                      <p:cNvPr id="8" name="Object 7"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86570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26" Type="http://schemas.openxmlformats.org/officeDocument/2006/relationships/image" Target="../media/image1.emf"/><Relationship Id="rId3" Type="http://schemas.openxmlformats.org/officeDocument/2006/relationships/slideLayout" Target="../slideLayouts/slideLayout15.xml"/><Relationship Id="rId21" Type="http://schemas.openxmlformats.org/officeDocument/2006/relationships/slideLayout" Target="../slideLayouts/slideLayout33.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5" Type="http://schemas.openxmlformats.org/officeDocument/2006/relationships/oleObject" Target="../embeddings/oleObject13.bin"/><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tags" Target="../tags/tag14.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theme" Target="../theme/theme2.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 Id="rId27"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heme" Target="../theme/theme3.xml"/><Relationship Id="rId1" Type="http://schemas.openxmlformats.org/officeDocument/2006/relationships/slideLayout" Target="../slideLayouts/slideLayout35.x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oleObject" Target="../embeddings/oleObject28.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15" imgW="6350000" imgH="6350000" progId="">
                  <p:embed/>
                </p:oleObj>
              </mc:Choice>
              <mc:Fallback>
                <p:oleObj name="think-cell Slide" r:id="rId15" imgW="6350000" imgH="6350000" progId="">
                  <p:embed/>
                  <p:pic>
                    <p:nvPicPr>
                      <p:cNvPr id="8" name="Object 7" hidden="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69706"/>
            <a:ext cx="12413343" cy="306943"/>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9" name="Straight Connector 8"/>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7"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742" r:id="rId5"/>
    <p:sldLayoutId id="2147483684" r:id="rId6"/>
    <p:sldLayoutId id="2147483685" r:id="rId7"/>
    <p:sldLayoutId id="2147483686" r:id="rId8"/>
    <p:sldLayoutId id="2147483687" r:id="rId9"/>
    <p:sldLayoutId id="2147483688" r:id="rId10"/>
    <p:sldLayoutId id="2147483941" r:id="rId11"/>
    <p:sldLayoutId id="2147484060" r:id="rId12"/>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25" imgW="6350000" imgH="6350000" progId="">
                  <p:embed/>
                </p:oleObj>
              </mc:Choice>
              <mc:Fallback>
                <p:oleObj name="think-cell Slide" r:id="rId25" imgW="6350000" imgH="6350000" progId="">
                  <p:embed/>
                  <p:pic>
                    <p:nvPicPr>
                      <p:cNvPr id="8" name="Object 7" hidden="1"/>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270000" y="1267234"/>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7"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76" r:id="rId1"/>
    <p:sldLayoutId id="2147483740" r:id="rId2"/>
    <p:sldLayoutId id="2147484049" r:id="rId3"/>
    <p:sldLayoutId id="2147484050" r:id="rId4"/>
    <p:sldLayoutId id="2147483699" r:id="rId5"/>
    <p:sldLayoutId id="2147483700" r:id="rId6"/>
    <p:sldLayoutId id="2147483739" r:id="rId7"/>
    <p:sldLayoutId id="2147483701" r:id="rId8"/>
    <p:sldLayoutId id="2147483702" r:id="rId9"/>
    <p:sldLayoutId id="2147483703" r:id="rId10"/>
    <p:sldLayoutId id="2147483704" r:id="rId11"/>
    <p:sldLayoutId id="2147483929" r:id="rId12"/>
    <p:sldLayoutId id="2147483930" r:id="rId13"/>
    <p:sldLayoutId id="2147483706" r:id="rId14"/>
    <p:sldLayoutId id="2147483707" r:id="rId15"/>
    <p:sldLayoutId id="2147483712" r:id="rId16"/>
    <p:sldLayoutId id="2147484037" r:id="rId17"/>
    <p:sldLayoutId id="2147484053" r:id="rId18"/>
    <p:sldLayoutId id="2147484038" r:id="rId19"/>
    <p:sldLayoutId id="2147484042" r:id="rId20"/>
    <p:sldLayoutId id="2147484043" r:id="rId21"/>
    <p:sldLayoutId id="2147484044" r:id="rId22"/>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ct val="1000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ct val="1000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ct val="1000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ct val="1000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ct val="1000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3"/>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150751214"/>
      </p:ext>
    </p:extLst>
  </p:cSld>
  <p:clrMap bg1="lt1" tx1="dk1" bg2="lt2" tx2="dk2" accent1="accent1" accent2="accent2" accent3="accent3" accent4="accent4" accent5="accent5" accent6="accent6" hlink="hlink" folHlink="folHlink"/>
  <p:sldLayoutIdLst>
    <p:sldLayoutId id="2147484057" r:id="rId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31.xml"/><Relationship Id="rId6" Type="http://schemas.openxmlformats.org/officeDocument/2006/relationships/image" Target="../media/image4.png"/><Relationship Id="rId5" Type="http://schemas.openxmlformats.org/officeDocument/2006/relationships/image" Target="../media/image1.emf"/><Relationship Id="rId4" Type="http://schemas.openxmlformats.org/officeDocument/2006/relationships/oleObject" Target="../embeddings/oleObject3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9">
            <a:extLst>
              <a:ext uri="{FF2B5EF4-FFF2-40B4-BE49-F238E27FC236}">
                <a16:creationId xmlns:a16="http://schemas.microsoft.com/office/drawing/2014/main" id="{68400FBF-8086-E048-85DB-109EB0D771E3}"/>
              </a:ext>
            </a:extLst>
          </p:cNvPr>
          <p:cNvSpPr txBox="1">
            <a:spLocks/>
          </p:cNvSpPr>
          <p:nvPr/>
        </p:nvSpPr>
        <p:spPr bwMode="gray">
          <a:xfrm>
            <a:off x="279078" y="1184543"/>
            <a:ext cx="5610267" cy="2128788"/>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nSpc>
                <a:spcPct val="100000"/>
              </a:lnSpc>
              <a:buClr>
                <a:srgbClr val="000000"/>
              </a:buClr>
              <a:defRPr/>
            </a:pPr>
            <a:r>
              <a:rPr lang="en-GB" dirty="0">
                <a:solidFill>
                  <a:schemeClr val="bg2"/>
                </a:solidFill>
                <a:cs typeface="Arial"/>
              </a:rPr>
              <a:t>Background &amp; Plan</a:t>
            </a:r>
          </a:p>
          <a:p>
            <a:pPr>
              <a:lnSpc>
                <a:spcPct val="100000"/>
              </a:lnSpc>
              <a:buClr>
                <a:srgbClr val="000000"/>
              </a:buClr>
              <a:defRPr/>
            </a:pPr>
            <a:endParaRPr lang="en-GB" sz="1200" dirty="0">
              <a:solidFill>
                <a:schemeClr val="bg2"/>
              </a:solidFill>
              <a:cs typeface="Arial"/>
            </a:endParaRPr>
          </a:p>
          <a:p>
            <a:pPr marL="171450" indent="-171450">
              <a:lnSpc>
                <a:spcPct val="100000"/>
              </a:lnSpc>
              <a:spcAft>
                <a:spcPts val="800"/>
              </a:spcAft>
              <a:buClr>
                <a:schemeClr val="bg1"/>
              </a:buClr>
              <a:buFont typeface="Lucida Grande"/>
              <a:buChar char="-"/>
            </a:pPr>
            <a:r>
              <a:rPr lang="en-GB" sz="1100" b="0" dirty="0"/>
              <a:t>Knowing that they were yet to establish themselves against tech retail competitors in their industry, Back Market aimed to build on their brand awareness and overall upper-funnel metrics across a broader audience. </a:t>
            </a:r>
          </a:p>
          <a:p>
            <a:pPr marL="171450" indent="-171450">
              <a:lnSpc>
                <a:spcPct val="100000"/>
              </a:lnSpc>
              <a:spcAft>
                <a:spcPts val="800"/>
              </a:spcAft>
              <a:buClr>
                <a:schemeClr val="bg1"/>
              </a:buClr>
              <a:buFont typeface="Lucida Grande"/>
              <a:buChar char="-"/>
            </a:pPr>
            <a:r>
              <a:rPr lang="en-GB" sz="1100" b="0" dirty="0"/>
              <a:t>They decided to invest in cinema, seeing it as the perfect platform to reach an engaged and premium audience, to help drive incremental reach on top of their wider campaign that included TV, BVOD, Social, Online, and Outdoor.</a:t>
            </a:r>
          </a:p>
          <a:p>
            <a:pPr marL="171450" indent="-171450">
              <a:lnSpc>
                <a:spcPct val="100000"/>
              </a:lnSpc>
              <a:spcAft>
                <a:spcPts val="800"/>
              </a:spcAft>
              <a:buClr>
                <a:schemeClr val="bg1"/>
              </a:buClr>
              <a:buFont typeface="Lucida Grande"/>
              <a:buChar char="-"/>
            </a:pPr>
            <a:r>
              <a:rPr lang="en-GB" sz="1100" b="0" dirty="0"/>
              <a:t>Back Market bought a Bronze Spot in </a:t>
            </a:r>
            <a:r>
              <a:rPr lang="en-GB" sz="1100" b="0" i="1" dirty="0"/>
              <a:t>The Marvels </a:t>
            </a:r>
            <a:r>
              <a:rPr lang="en-GB" sz="1100" b="0" dirty="0"/>
              <a:t>with their 60” copy from November 2023 – January 2024, which gave them access to a highly attentive and affluent audience.</a:t>
            </a:r>
          </a:p>
        </p:txBody>
      </p:sp>
      <p:sp>
        <p:nvSpPr>
          <p:cNvPr id="7" name="Title 6"/>
          <p:cNvSpPr>
            <a:spLocks noGrp="1"/>
          </p:cNvSpPr>
          <p:nvPr>
            <p:ph type="title"/>
          </p:nvPr>
        </p:nvSpPr>
        <p:spPr/>
        <p:txBody>
          <a:bodyPr/>
          <a:lstStyle/>
          <a:p>
            <a:r>
              <a:rPr lang="en-GB" dirty="0"/>
              <a:t>Back market</a:t>
            </a:r>
          </a:p>
        </p:txBody>
      </p:sp>
      <p:sp>
        <p:nvSpPr>
          <p:cNvPr id="3" name="Text Placeholder 2">
            <a:extLst>
              <a:ext uri="{FF2B5EF4-FFF2-40B4-BE49-F238E27FC236}">
                <a16:creationId xmlns:a16="http://schemas.microsoft.com/office/drawing/2014/main" id="{8E7F459C-7879-48F2-85C6-B112AC935979}"/>
              </a:ext>
            </a:extLst>
          </p:cNvPr>
          <p:cNvSpPr>
            <a:spLocks noGrp="1"/>
          </p:cNvSpPr>
          <p:nvPr>
            <p:ph type="body" sz="quarter" idx="27"/>
          </p:nvPr>
        </p:nvSpPr>
        <p:spPr>
          <a:xfrm>
            <a:off x="270000" y="653694"/>
            <a:ext cx="5961600" cy="436608"/>
          </a:xfrm>
        </p:spPr>
        <p:txBody>
          <a:bodyPr/>
          <a:lstStyle/>
          <a:p>
            <a:r>
              <a:rPr lang="en-GB" dirty="0"/>
              <a:t>‘The New One’</a:t>
            </a:r>
          </a:p>
        </p:txBody>
      </p:sp>
      <p:graphicFrame>
        <p:nvGraphicFramePr>
          <p:cNvPr id="16" name="Object 15" hidden="1"/>
          <p:cNvGraphicFramePr>
            <a:graphicFrameLocks noChangeAspect="1"/>
          </p:cNvGraphicFramePr>
          <p:nvPr>
            <p:custDataLst>
              <p:tags r:id="rId1"/>
            </p:custDataLst>
          </p:nvPr>
        </p:nvGraphicFramePr>
        <p:xfrm>
          <a:off x="1682751" y="1589"/>
          <a:ext cx="1587" cy="1587"/>
        </p:xfrm>
        <a:graphic>
          <a:graphicData uri="http://schemas.openxmlformats.org/presentationml/2006/ole">
            <mc:AlternateContent xmlns:mc="http://schemas.openxmlformats.org/markup-compatibility/2006">
              <mc:Choice xmlns:v="urn:schemas-microsoft-com:vml" Requires="v">
                <p:oleObj name="think-cell Slide" r:id="rId4" imgW="6350000" imgH="6350000" progId="">
                  <p:embed/>
                </p:oleObj>
              </mc:Choice>
              <mc:Fallback>
                <p:oleObj name="think-cell Slide" r:id="rId4" imgW="6350000" imgH="6350000" progId="">
                  <p:embed/>
                  <p:pic>
                    <p:nvPicPr>
                      <p:cNvPr id="16" name="Object 15"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82751" y="1589"/>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tangle 11">
            <a:extLst>
              <a:ext uri="{FF2B5EF4-FFF2-40B4-BE49-F238E27FC236}">
                <a16:creationId xmlns:a16="http://schemas.microsoft.com/office/drawing/2014/main" id="{AD014442-68F8-06EF-4A16-D9AD65C38FFE}"/>
              </a:ext>
            </a:extLst>
          </p:cNvPr>
          <p:cNvSpPr/>
          <p:nvPr/>
        </p:nvSpPr>
        <p:spPr>
          <a:xfrm>
            <a:off x="-31530" y="7143006"/>
            <a:ext cx="13442949" cy="338554"/>
          </a:xfrm>
          <a:prstGeom prst="rect">
            <a:avLst/>
          </a:prstGeom>
        </p:spPr>
        <p:txBody>
          <a:bodyPr wrap="square">
            <a:spAutoFit/>
          </a:bodyPr>
          <a:lstStyle/>
          <a:p>
            <a:pPr algn="r" defTabSz="654246">
              <a:defRPr/>
            </a:pPr>
            <a:r>
              <a:rPr lang="en-US" sz="800" b="1" dirty="0">
                <a:solidFill>
                  <a:srgbClr val="000000"/>
                </a:solidFill>
                <a:latin typeface="Arial"/>
              </a:rPr>
              <a:t>Source: </a:t>
            </a:r>
            <a:r>
              <a:rPr lang="en-US" sz="800" dirty="0">
                <a:solidFill>
                  <a:srgbClr val="000000"/>
                </a:solidFill>
                <a:latin typeface="Arial"/>
              </a:rPr>
              <a:t>DCM / Back Market Conducted by; Differentology, Nov 2023. </a:t>
            </a:r>
          </a:p>
          <a:p>
            <a:pPr algn="r" defTabSz="654246">
              <a:defRPr/>
            </a:pPr>
            <a:r>
              <a:rPr lang="en-GB" sz="800" dirty="0">
                <a:solidFill>
                  <a:srgbClr val="000000"/>
                </a:solidFill>
                <a:latin typeface="Arial"/>
              </a:rPr>
              <a:t>Results b</a:t>
            </a:r>
            <a:r>
              <a:rPr lang="en-US" sz="800" dirty="0" err="1">
                <a:solidFill>
                  <a:srgbClr val="000000"/>
                </a:solidFill>
                <a:latin typeface="Arial"/>
              </a:rPr>
              <a:t>ase</a:t>
            </a:r>
            <a:r>
              <a:rPr lang="en-US" sz="800" dirty="0">
                <a:solidFill>
                  <a:srgbClr val="000000"/>
                </a:solidFill>
                <a:latin typeface="Arial"/>
              </a:rPr>
              <a:t>: 16+, Uplifts are control (unexposed to ad)</a:t>
            </a:r>
            <a:r>
              <a:rPr lang="en-US" sz="800" dirty="0">
                <a:solidFill>
                  <a:srgbClr val="000000"/>
                </a:solidFill>
              </a:rPr>
              <a:t> vs test (exposed to bronze spot ad)</a:t>
            </a:r>
            <a:endParaRPr lang="en-US" sz="800" dirty="0">
              <a:solidFill>
                <a:srgbClr val="000000"/>
              </a:solidFill>
              <a:latin typeface="Arial"/>
            </a:endParaRPr>
          </a:p>
        </p:txBody>
      </p:sp>
      <p:graphicFrame>
        <p:nvGraphicFramePr>
          <p:cNvPr id="14" name="Table 5">
            <a:extLst>
              <a:ext uri="{FF2B5EF4-FFF2-40B4-BE49-F238E27FC236}">
                <a16:creationId xmlns:a16="http://schemas.microsoft.com/office/drawing/2014/main" id="{522A36EB-D6C9-5A1D-30B3-65599EE26905}"/>
              </a:ext>
            </a:extLst>
          </p:cNvPr>
          <p:cNvGraphicFramePr>
            <a:graphicFrameLocks noGrp="1"/>
          </p:cNvGraphicFramePr>
          <p:nvPr>
            <p:extLst>
              <p:ext uri="{D42A27DB-BD31-4B8C-83A1-F6EECF244321}">
                <p14:modId xmlns:p14="http://schemas.microsoft.com/office/powerpoint/2010/main" val="4073482171"/>
              </p:ext>
            </p:extLst>
          </p:nvPr>
        </p:nvGraphicFramePr>
        <p:xfrm>
          <a:off x="6358066" y="393882"/>
          <a:ext cx="6424480" cy="614550"/>
        </p:xfrm>
        <a:graphic>
          <a:graphicData uri="http://schemas.openxmlformats.org/drawingml/2006/table">
            <a:tbl>
              <a:tblPr firstRow="1" bandRow="1">
                <a:tableStyleId>{5C22544A-7EE6-4342-B048-85BDC9FD1C3A}</a:tableStyleId>
              </a:tblPr>
              <a:tblGrid>
                <a:gridCol w="1086635">
                  <a:extLst>
                    <a:ext uri="{9D8B030D-6E8A-4147-A177-3AD203B41FA5}">
                      <a16:colId xmlns:a16="http://schemas.microsoft.com/office/drawing/2014/main" val="1043653864"/>
                    </a:ext>
                  </a:extLst>
                </a:gridCol>
                <a:gridCol w="1444016">
                  <a:extLst>
                    <a:ext uri="{9D8B030D-6E8A-4147-A177-3AD203B41FA5}">
                      <a16:colId xmlns:a16="http://schemas.microsoft.com/office/drawing/2014/main" val="1969532920"/>
                    </a:ext>
                  </a:extLst>
                </a:gridCol>
                <a:gridCol w="1505030">
                  <a:extLst>
                    <a:ext uri="{9D8B030D-6E8A-4147-A177-3AD203B41FA5}">
                      <a16:colId xmlns:a16="http://schemas.microsoft.com/office/drawing/2014/main" val="696929619"/>
                    </a:ext>
                  </a:extLst>
                </a:gridCol>
                <a:gridCol w="1229520">
                  <a:extLst>
                    <a:ext uri="{9D8B030D-6E8A-4147-A177-3AD203B41FA5}">
                      <a16:colId xmlns:a16="http://schemas.microsoft.com/office/drawing/2014/main" val="214587584"/>
                    </a:ext>
                  </a:extLst>
                </a:gridCol>
                <a:gridCol w="1159279">
                  <a:extLst>
                    <a:ext uri="{9D8B030D-6E8A-4147-A177-3AD203B41FA5}">
                      <a16:colId xmlns:a16="http://schemas.microsoft.com/office/drawing/2014/main" val="1729032941"/>
                    </a:ext>
                  </a:extLst>
                </a:gridCol>
              </a:tblGrid>
              <a:tr h="307275">
                <a:tc>
                  <a:txBody>
                    <a:bodyPr/>
                    <a:lstStyle/>
                    <a:p>
                      <a:pPr marL="0" algn="ctr" defTabSz="961844" rtl="0" eaLnBrk="1" latinLnBrk="0" hangingPunct="1">
                        <a:lnSpc>
                          <a:spcPct val="100000"/>
                        </a:lnSpc>
                      </a:pPr>
                      <a:r>
                        <a:rPr lang="en-GB" sz="120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200" b="1" kern="1200" dirty="0">
                          <a:solidFill>
                            <a:schemeClr val="bg1"/>
                          </a:solidFill>
                          <a:latin typeface="+mn-lt"/>
                          <a:ea typeface="+mn-ea"/>
                          <a:cs typeface="+mn-cs"/>
                        </a:rPr>
                        <a:t>Target Audience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20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20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120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307275">
                <a:tc>
                  <a:txBody>
                    <a:bodyPr/>
                    <a:lstStyle/>
                    <a:p>
                      <a:pPr algn="ctr"/>
                      <a:r>
                        <a:rPr lang="en-GB" sz="1100" b="0" kern="1200" dirty="0">
                          <a:solidFill>
                            <a:schemeClr val="bg1"/>
                          </a:solidFill>
                          <a:latin typeface="+mn-lt"/>
                          <a:ea typeface="+mn-ea"/>
                          <a:cs typeface="+mn-cs"/>
                        </a:rPr>
                        <a:t>Retail</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0" kern="1200" dirty="0">
                          <a:solidFill>
                            <a:schemeClr val="bg1"/>
                          </a:solidFill>
                          <a:latin typeface="+mn-lt"/>
                          <a:ea typeface="+mn-ea"/>
                          <a:cs typeface="+mn-cs"/>
                        </a:rPr>
                        <a:t>All Adults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0" kern="1200" dirty="0">
                          <a:solidFill>
                            <a:schemeClr val="bg1"/>
                          </a:solidFill>
                          <a:latin typeface="+mn-lt"/>
                          <a:ea typeface="+mn-ea"/>
                          <a:cs typeface="+mn-cs"/>
                        </a:rPr>
                        <a:t>Bronze Spot</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0" kern="1200" dirty="0">
                          <a:solidFill>
                            <a:schemeClr val="bg1"/>
                          </a:solidFill>
                          <a:latin typeface="+mn-lt"/>
                          <a:ea typeface="+mn-ea"/>
                          <a:cs typeface="+mn-cs"/>
                        </a:rPr>
                        <a:t>Wavemaker</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100" b="0" kern="1200" dirty="0">
                          <a:solidFill>
                            <a:schemeClr val="bg1"/>
                          </a:solidFill>
                          <a:latin typeface="+mn-lt"/>
                          <a:ea typeface="+mn-ea"/>
                          <a:cs typeface="+mn-cs"/>
                        </a:rPr>
                        <a:t>60”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cxnSp>
        <p:nvCxnSpPr>
          <p:cNvPr id="10" name="Straight Connector 9">
            <a:extLst>
              <a:ext uri="{FF2B5EF4-FFF2-40B4-BE49-F238E27FC236}">
                <a16:creationId xmlns:a16="http://schemas.microsoft.com/office/drawing/2014/main" id="{03370A88-9DB0-CD3D-2975-8092421AF523}"/>
              </a:ext>
            </a:extLst>
          </p:cNvPr>
          <p:cNvCxnSpPr>
            <a:cxnSpLocks/>
          </p:cNvCxnSpPr>
          <p:nvPr/>
        </p:nvCxnSpPr>
        <p:spPr>
          <a:xfrm>
            <a:off x="6123707" y="397843"/>
            <a:ext cx="0" cy="6210446"/>
          </a:xfrm>
          <a:prstGeom prst="line">
            <a:avLst/>
          </a:prstGeom>
          <a:ln>
            <a:solidFill>
              <a:schemeClr val="accent6">
                <a:lumMod val="40000"/>
                <a:lumOff val="60000"/>
              </a:schemeClr>
            </a:solidFill>
          </a:ln>
        </p:spPr>
        <p:style>
          <a:lnRef idx="1">
            <a:schemeClr val="accent5"/>
          </a:lnRef>
          <a:fillRef idx="0">
            <a:schemeClr val="accent5"/>
          </a:fillRef>
          <a:effectRef idx="0">
            <a:schemeClr val="accent5"/>
          </a:effectRef>
          <a:fontRef idx="minor">
            <a:schemeClr val="tx1"/>
          </a:fontRef>
        </p:style>
      </p:cxnSp>
      <p:sp>
        <p:nvSpPr>
          <p:cNvPr id="4" name="Text Placeholder 9">
            <a:extLst>
              <a:ext uri="{FF2B5EF4-FFF2-40B4-BE49-F238E27FC236}">
                <a16:creationId xmlns:a16="http://schemas.microsoft.com/office/drawing/2014/main" id="{376BE082-3CFC-7F1E-C70F-04E2F25420B1}"/>
              </a:ext>
            </a:extLst>
          </p:cNvPr>
          <p:cNvSpPr txBox="1">
            <a:spLocks/>
          </p:cNvSpPr>
          <p:nvPr/>
        </p:nvSpPr>
        <p:spPr bwMode="gray">
          <a:xfrm>
            <a:off x="6358066" y="1205089"/>
            <a:ext cx="6424483" cy="915635"/>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nSpc>
                <a:spcPct val="100000"/>
              </a:lnSpc>
              <a:buClr>
                <a:srgbClr val="000000"/>
              </a:buClr>
              <a:defRPr/>
            </a:pPr>
            <a:r>
              <a:rPr lang="en-GB" dirty="0">
                <a:solidFill>
                  <a:schemeClr val="bg2"/>
                </a:solidFill>
                <a:cs typeface="Arial"/>
              </a:rPr>
              <a:t>Results</a:t>
            </a:r>
          </a:p>
          <a:p>
            <a:pPr>
              <a:lnSpc>
                <a:spcPct val="100000"/>
              </a:lnSpc>
              <a:buClr>
                <a:srgbClr val="000000"/>
              </a:buClr>
              <a:defRPr/>
            </a:pPr>
            <a:endParaRPr lang="en-GB" dirty="0">
              <a:solidFill>
                <a:schemeClr val="bg2"/>
              </a:solidFill>
              <a:cs typeface="Arial"/>
            </a:endParaRPr>
          </a:p>
          <a:p>
            <a:pPr marL="0" marR="0" lvl="0" indent="0" algn="just" defTabSz="961844" rtl="0" eaLnBrk="1" fontAlgn="auto" latinLnBrk="0" hangingPunct="1">
              <a:lnSpc>
                <a:spcPct val="100000"/>
              </a:lnSpc>
              <a:spcBef>
                <a:spcPts val="0"/>
              </a:spcBef>
              <a:spcAft>
                <a:spcPts val="800"/>
              </a:spcAft>
              <a:buClr>
                <a:srgbClr val="FFFFFF"/>
              </a:buClr>
              <a:buSzPct val="100000"/>
              <a:buFont typeface="Arial"/>
              <a:buNone/>
              <a:tabLst/>
              <a:defRPr/>
            </a:pPr>
            <a:r>
              <a:rPr kumimoji="0" lang="en-GB" sz="105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Back Market benefitted through the use of an engaging and attentive space like cinema to boost their core </a:t>
            </a:r>
            <a:r>
              <a:rPr lang="en-GB" sz="1050" b="0" dirty="0">
                <a:solidFill>
                  <a:srgbClr val="000000"/>
                </a:solidFill>
                <a:latin typeface="Arial"/>
                <a:ea typeface="Calibri" panose="020F0502020204030204" pitchFamily="34" charset="0"/>
                <a:cs typeface="Times New Roman" panose="02020603050405020304" pitchFamily="18" charset="0"/>
              </a:rPr>
              <a:t>campaign KPIs, seeing significant uplifts across both upper funnel (overall awareness) and lower funnel (conversion) metrics. </a:t>
            </a:r>
            <a:endParaRPr lang="en-GB" sz="1050" b="0" dirty="0">
              <a:latin typeface="Arial"/>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A272A413-E328-D5F6-B1EF-1A56EB6DC149}"/>
              </a:ext>
            </a:extLst>
          </p:cNvPr>
          <p:cNvPicPr>
            <a:picLocks noChangeAspect="1"/>
          </p:cNvPicPr>
          <p:nvPr/>
        </p:nvPicPr>
        <p:blipFill rotWithShape="1">
          <a:blip r:embed="rId6"/>
          <a:srcRect t="15359"/>
          <a:stretch/>
        </p:blipFill>
        <p:spPr>
          <a:xfrm>
            <a:off x="355165" y="3747606"/>
            <a:ext cx="5534181" cy="2636653"/>
          </a:xfrm>
          <a:prstGeom prst="rect">
            <a:avLst/>
          </a:prstGeom>
        </p:spPr>
      </p:pic>
      <p:sp>
        <p:nvSpPr>
          <p:cNvPr id="15" name="Rectangle: Rounded Corners 14">
            <a:extLst>
              <a:ext uri="{FF2B5EF4-FFF2-40B4-BE49-F238E27FC236}">
                <a16:creationId xmlns:a16="http://schemas.microsoft.com/office/drawing/2014/main" id="{577CCD1F-C969-DD3B-476E-BB4AB5047E36}"/>
              </a:ext>
            </a:extLst>
          </p:cNvPr>
          <p:cNvSpPr/>
          <p:nvPr/>
        </p:nvSpPr>
        <p:spPr>
          <a:xfrm>
            <a:off x="8402348" y="5830875"/>
            <a:ext cx="4380203" cy="588292"/>
          </a:xfrm>
          <a:prstGeom prst="roundRect">
            <a:avLst/>
          </a:prstGeom>
          <a:noFill/>
          <a:ln>
            <a:solidFill>
              <a:schemeClr val="accent6"/>
            </a:solid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defTabSz="961844" rtl="0" eaLnBrk="1" fontAlgn="auto" latinLnBrk="0" hangingPunct="1">
              <a:lnSpc>
                <a:spcPct val="100000"/>
              </a:lnSpc>
              <a:spcBef>
                <a:spcPts val="0"/>
              </a:spcBef>
              <a:spcAft>
                <a:spcPts val="0"/>
              </a:spcAft>
              <a:buClrTx/>
              <a:buSzTx/>
              <a:buFontTx/>
              <a:buNone/>
              <a:tabLst/>
              <a:defRPr/>
            </a:pPr>
            <a:r>
              <a:rPr lang="en-GB" sz="1100" b="1" dirty="0">
                <a:solidFill>
                  <a:schemeClr val="bg2"/>
                </a:solidFill>
                <a:latin typeface="Arial"/>
              </a:rPr>
              <a:t>c.20% </a:t>
            </a:r>
            <a:r>
              <a:rPr lang="en-GB" sz="1100" dirty="0">
                <a:solidFill>
                  <a:schemeClr val="bg1"/>
                </a:solidFill>
                <a:latin typeface="Arial"/>
              </a:rPr>
              <a:t>of Test cinemagoers </a:t>
            </a:r>
            <a:r>
              <a:rPr lang="en-GB" sz="1100" b="1" dirty="0">
                <a:solidFill>
                  <a:schemeClr val="bg2"/>
                </a:solidFill>
                <a:latin typeface="Arial"/>
              </a:rPr>
              <a:t>intend to purchase a product from Back Market </a:t>
            </a:r>
            <a:r>
              <a:rPr lang="en-GB" sz="1100" dirty="0">
                <a:solidFill>
                  <a:schemeClr val="bg1"/>
                </a:solidFill>
                <a:latin typeface="Arial"/>
              </a:rPr>
              <a:t>as result of this campaign</a:t>
            </a:r>
            <a:endParaRPr kumimoji="0" lang="en-GB" sz="1100" i="0" u="none" strike="noStrike" kern="1200" cap="none" spc="0" normalizeH="0" baseline="0" noProof="0" dirty="0">
              <a:ln>
                <a:noFill/>
              </a:ln>
              <a:solidFill>
                <a:schemeClr val="bg1"/>
              </a:solidFill>
              <a:effectLst/>
              <a:uLnTx/>
              <a:uFillTx/>
              <a:latin typeface="Arial"/>
              <a:ea typeface="+mn-ea"/>
              <a:cs typeface="+mn-cs"/>
            </a:endParaRPr>
          </a:p>
        </p:txBody>
      </p:sp>
      <p:sp>
        <p:nvSpPr>
          <p:cNvPr id="18" name="Rectangle: Rounded Corners 17">
            <a:extLst>
              <a:ext uri="{FF2B5EF4-FFF2-40B4-BE49-F238E27FC236}">
                <a16:creationId xmlns:a16="http://schemas.microsoft.com/office/drawing/2014/main" id="{53E4B8AF-1297-88C2-3202-AFF5A0F885F8}"/>
              </a:ext>
            </a:extLst>
          </p:cNvPr>
          <p:cNvSpPr/>
          <p:nvPr/>
        </p:nvSpPr>
        <p:spPr>
          <a:xfrm>
            <a:off x="6358069" y="5816256"/>
            <a:ext cx="1850791" cy="607797"/>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a:ea typeface="+mn-ea"/>
                <a:cs typeface="+mn-cs"/>
              </a:rPr>
              <a:t>Action</a:t>
            </a:r>
          </a:p>
        </p:txBody>
      </p:sp>
      <p:sp>
        <p:nvSpPr>
          <p:cNvPr id="19" name="Rectangle: Rounded Corners 18">
            <a:extLst>
              <a:ext uri="{FF2B5EF4-FFF2-40B4-BE49-F238E27FC236}">
                <a16:creationId xmlns:a16="http://schemas.microsoft.com/office/drawing/2014/main" id="{FD966DD6-ED86-FFF5-4FE5-228D40B08ED2}"/>
              </a:ext>
            </a:extLst>
          </p:cNvPr>
          <p:cNvSpPr/>
          <p:nvPr/>
        </p:nvSpPr>
        <p:spPr>
          <a:xfrm>
            <a:off x="6358069" y="4082846"/>
            <a:ext cx="1850792" cy="606632"/>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a:ea typeface="+mn-ea"/>
                <a:cs typeface="+mn-cs"/>
              </a:rPr>
              <a:t>Perceptions</a:t>
            </a:r>
          </a:p>
        </p:txBody>
      </p:sp>
      <p:sp>
        <p:nvSpPr>
          <p:cNvPr id="20" name="Rectangle: Rounded Corners 19">
            <a:extLst>
              <a:ext uri="{FF2B5EF4-FFF2-40B4-BE49-F238E27FC236}">
                <a16:creationId xmlns:a16="http://schemas.microsoft.com/office/drawing/2014/main" id="{FF6B2A5B-4CCD-183A-B594-E7A92C7A5962}"/>
              </a:ext>
            </a:extLst>
          </p:cNvPr>
          <p:cNvSpPr/>
          <p:nvPr/>
        </p:nvSpPr>
        <p:spPr>
          <a:xfrm>
            <a:off x="8402348" y="4077417"/>
            <a:ext cx="4380201" cy="594485"/>
          </a:xfrm>
          <a:prstGeom prst="roundRect">
            <a:avLst/>
          </a:prstGeom>
          <a:noFill/>
          <a:ln>
            <a:solidFill>
              <a:schemeClr val="accent6"/>
            </a:solid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defTabSz="961844" rtl="0" eaLnBrk="1" fontAlgn="auto" latinLnBrk="0" hangingPunct="1">
              <a:lnSpc>
                <a:spcPct val="100000"/>
              </a:lnSpc>
              <a:spcBef>
                <a:spcPts val="0"/>
              </a:spcBef>
              <a:spcAft>
                <a:spcPts val="0"/>
              </a:spcAft>
              <a:buClrTx/>
              <a:buSzTx/>
              <a:buFontTx/>
              <a:buNone/>
              <a:tabLst/>
              <a:defRPr/>
            </a:pPr>
            <a:r>
              <a:rPr kumimoji="0" lang="en-GB" sz="1100" i="0" u="none" strike="noStrike" kern="1200" cap="none" spc="0" normalizeH="0" baseline="0" noProof="0" dirty="0">
                <a:ln>
                  <a:noFill/>
                </a:ln>
                <a:solidFill>
                  <a:schemeClr val="bg1">
                    <a:lumMod val="95000"/>
                    <a:lumOff val="5000"/>
                  </a:schemeClr>
                </a:solidFill>
                <a:effectLst/>
                <a:uLnTx/>
                <a:uFillTx/>
                <a:latin typeface="Arial"/>
                <a:ea typeface="+mn-ea"/>
                <a:cs typeface="+mn-cs"/>
              </a:rPr>
              <a:t>Cinema delivered a </a:t>
            </a:r>
            <a:r>
              <a:rPr kumimoji="0" lang="en-GB" sz="1100" b="1" i="0" u="none" strike="noStrike" kern="1200" cap="none" spc="0" normalizeH="0" baseline="0" noProof="0" dirty="0">
                <a:ln>
                  <a:noFill/>
                </a:ln>
                <a:solidFill>
                  <a:schemeClr val="bg2"/>
                </a:solidFill>
                <a:effectLst/>
                <a:uLnTx/>
                <a:uFillTx/>
                <a:latin typeface="Arial"/>
                <a:ea typeface="+mn-ea"/>
                <a:cs typeface="+mn-cs"/>
              </a:rPr>
              <a:t>+38% uplift </a:t>
            </a:r>
            <a:r>
              <a:rPr kumimoji="0" lang="en-GB" sz="1100" i="0" u="none" strike="noStrike" kern="1200" cap="none" spc="0" normalizeH="0" baseline="0" noProof="0" dirty="0">
                <a:ln>
                  <a:noFill/>
                </a:ln>
                <a:solidFill>
                  <a:schemeClr val="bg1"/>
                </a:solidFill>
                <a:effectLst/>
                <a:uLnTx/>
                <a:uFillTx/>
                <a:latin typeface="Arial"/>
                <a:ea typeface="+mn-ea"/>
                <a:cs typeface="+mn-cs"/>
              </a:rPr>
              <a:t>in perception of Back Market being an ‘innovative brand’</a:t>
            </a:r>
          </a:p>
        </p:txBody>
      </p:sp>
      <p:sp>
        <p:nvSpPr>
          <p:cNvPr id="21" name="Rectangle: Rounded Corners 20">
            <a:extLst>
              <a:ext uri="{FF2B5EF4-FFF2-40B4-BE49-F238E27FC236}">
                <a16:creationId xmlns:a16="http://schemas.microsoft.com/office/drawing/2014/main" id="{28BCC821-FBEF-22FA-E656-C20726A74EC7}"/>
              </a:ext>
            </a:extLst>
          </p:cNvPr>
          <p:cNvSpPr/>
          <p:nvPr/>
        </p:nvSpPr>
        <p:spPr>
          <a:xfrm>
            <a:off x="6358066" y="4971416"/>
            <a:ext cx="1850792" cy="606633"/>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a:ea typeface="+mn-ea"/>
                <a:cs typeface="+mn-cs"/>
              </a:rPr>
              <a:t>Consideration</a:t>
            </a:r>
          </a:p>
        </p:txBody>
      </p:sp>
      <p:sp>
        <p:nvSpPr>
          <p:cNvPr id="22" name="Rectangle: Rounded Corners 21">
            <a:extLst>
              <a:ext uri="{FF2B5EF4-FFF2-40B4-BE49-F238E27FC236}">
                <a16:creationId xmlns:a16="http://schemas.microsoft.com/office/drawing/2014/main" id="{E6FC98E9-60B4-8757-A0D4-BBBCEF91ACDA}"/>
              </a:ext>
            </a:extLst>
          </p:cNvPr>
          <p:cNvSpPr/>
          <p:nvPr/>
        </p:nvSpPr>
        <p:spPr>
          <a:xfrm>
            <a:off x="8402348" y="4965195"/>
            <a:ext cx="4380201" cy="594486"/>
          </a:xfrm>
          <a:prstGeom prst="roundRect">
            <a:avLst/>
          </a:prstGeom>
          <a:noFill/>
          <a:ln>
            <a:solidFill>
              <a:schemeClr val="accent6"/>
            </a:solid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defTabSz="961844" rtl="0" eaLnBrk="1" fontAlgn="auto" latinLnBrk="0" hangingPunct="1">
              <a:lnSpc>
                <a:spcPct val="100000"/>
              </a:lnSpc>
              <a:spcBef>
                <a:spcPts val="0"/>
              </a:spcBef>
              <a:spcAft>
                <a:spcPts val="0"/>
              </a:spcAft>
              <a:buClrTx/>
              <a:buSzTx/>
              <a:buFontTx/>
              <a:buNone/>
              <a:tabLst/>
              <a:defRPr/>
            </a:pPr>
            <a:r>
              <a:rPr lang="en-GB" sz="1100" dirty="0">
                <a:solidFill>
                  <a:schemeClr val="bg1">
                    <a:lumMod val="95000"/>
                    <a:lumOff val="5000"/>
                  </a:schemeClr>
                </a:solidFill>
                <a:latin typeface="Arial"/>
              </a:rPr>
              <a:t>Consideration</a:t>
            </a:r>
            <a:r>
              <a:rPr kumimoji="0" lang="en-GB" sz="1100" i="0" u="none" strike="noStrike" kern="1200" cap="none" spc="0" normalizeH="0" baseline="0" noProof="0" dirty="0">
                <a:ln>
                  <a:noFill/>
                </a:ln>
                <a:solidFill>
                  <a:schemeClr val="bg1">
                    <a:lumMod val="95000"/>
                    <a:lumOff val="5000"/>
                  </a:schemeClr>
                </a:solidFill>
                <a:effectLst/>
                <a:uLnTx/>
                <a:uFillTx/>
                <a:latin typeface="Arial"/>
                <a:ea typeface="+mn-ea"/>
                <a:cs typeface="+mn-cs"/>
              </a:rPr>
              <a:t> of </a:t>
            </a:r>
            <a:r>
              <a:rPr lang="en-GB" sz="1100" dirty="0">
                <a:solidFill>
                  <a:schemeClr val="bg1">
                    <a:lumMod val="95000"/>
                    <a:lumOff val="5000"/>
                  </a:schemeClr>
                </a:solidFill>
                <a:latin typeface="Arial"/>
              </a:rPr>
              <a:t>Back Market</a:t>
            </a:r>
            <a:r>
              <a:rPr kumimoji="0" lang="en-GB" sz="1100" i="0" u="none" strike="noStrike" kern="1200" cap="none" spc="0" normalizeH="0" baseline="0" noProof="0" dirty="0">
                <a:ln>
                  <a:noFill/>
                </a:ln>
                <a:solidFill>
                  <a:schemeClr val="bg1">
                    <a:lumMod val="95000"/>
                    <a:lumOff val="5000"/>
                  </a:schemeClr>
                </a:solidFill>
                <a:effectLst/>
                <a:uLnTx/>
                <a:uFillTx/>
                <a:latin typeface="Arial"/>
                <a:ea typeface="+mn-ea"/>
                <a:cs typeface="+mn-cs"/>
              </a:rPr>
              <a:t> significantly increased by </a:t>
            </a:r>
          </a:p>
          <a:p>
            <a:pPr marL="0" marR="0" lvl="0" indent="0" defTabSz="961844"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schemeClr val="bg2"/>
                </a:solidFill>
                <a:effectLst/>
                <a:uLnTx/>
                <a:uFillTx/>
                <a:latin typeface="Arial"/>
                <a:ea typeface="+mn-ea"/>
                <a:cs typeface="+mn-cs"/>
              </a:rPr>
              <a:t>+25% </a:t>
            </a:r>
            <a:r>
              <a:rPr kumimoji="0" lang="en-GB" sz="1100" i="0" u="none" strike="noStrike" kern="1200" cap="none" spc="0" normalizeH="0" baseline="0" noProof="0" dirty="0">
                <a:ln>
                  <a:noFill/>
                </a:ln>
                <a:solidFill>
                  <a:schemeClr val="bg1"/>
                </a:solidFill>
                <a:effectLst/>
                <a:uLnTx/>
                <a:uFillTx/>
                <a:latin typeface="Arial"/>
                <a:ea typeface="+mn-ea"/>
                <a:cs typeface="+mn-cs"/>
              </a:rPr>
              <a:t>when exposed to the ad in cinema</a:t>
            </a:r>
          </a:p>
        </p:txBody>
      </p:sp>
      <p:sp>
        <p:nvSpPr>
          <p:cNvPr id="23" name="Rectangle: Rounded Corners 22">
            <a:extLst>
              <a:ext uri="{FF2B5EF4-FFF2-40B4-BE49-F238E27FC236}">
                <a16:creationId xmlns:a16="http://schemas.microsoft.com/office/drawing/2014/main" id="{00892941-BEA2-B04C-7B62-7D22B106BE04}"/>
              </a:ext>
            </a:extLst>
          </p:cNvPr>
          <p:cNvSpPr/>
          <p:nvPr/>
        </p:nvSpPr>
        <p:spPr>
          <a:xfrm>
            <a:off x="6358066" y="2290861"/>
            <a:ext cx="1850792" cy="627122"/>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a:ea typeface="+mn-ea"/>
                <a:cs typeface="+mn-cs"/>
              </a:rPr>
              <a:t>Brand Awareness</a:t>
            </a:r>
          </a:p>
        </p:txBody>
      </p:sp>
      <p:sp>
        <p:nvSpPr>
          <p:cNvPr id="24" name="Rectangle: Rounded Corners 23">
            <a:extLst>
              <a:ext uri="{FF2B5EF4-FFF2-40B4-BE49-F238E27FC236}">
                <a16:creationId xmlns:a16="http://schemas.microsoft.com/office/drawing/2014/main" id="{59AE102E-0F33-74D2-60F3-5B559B6E0BEB}"/>
              </a:ext>
            </a:extLst>
          </p:cNvPr>
          <p:cNvSpPr/>
          <p:nvPr/>
        </p:nvSpPr>
        <p:spPr>
          <a:xfrm>
            <a:off x="8402348" y="2284638"/>
            <a:ext cx="4380201" cy="614565"/>
          </a:xfrm>
          <a:prstGeom prst="roundRect">
            <a:avLst/>
          </a:prstGeom>
          <a:noFill/>
          <a:ln>
            <a:solidFill>
              <a:schemeClr val="accent6"/>
            </a:solid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defTabSz="961844" rtl="0" eaLnBrk="1" fontAlgn="auto" latinLnBrk="0" hangingPunct="1">
              <a:lnSpc>
                <a:spcPct val="100000"/>
              </a:lnSpc>
              <a:spcBef>
                <a:spcPts val="0"/>
              </a:spcBef>
              <a:spcAft>
                <a:spcPts val="0"/>
              </a:spcAft>
              <a:buClrTx/>
              <a:buSzTx/>
              <a:buFontTx/>
              <a:buNone/>
              <a:tabLst/>
              <a:defRPr/>
            </a:pPr>
            <a:r>
              <a:rPr lang="en-GB" sz="1100" dirty="0">
                <a:solidFill>
                  <a:schemeClr val="bg1"/>
                </a:solidFill>
                <a:latin typeface="Arial"/>
              </a:rPr>
              <a:t>Exposure to the ad in the cinema drove a </a:t>
            </a:r>
            <a:r>
              <a:rPr kumimoji="0" lang="en-GB" sz="1100" b="1" i="0" u="none" strike="noStrike" kern="1200" cap="none" spc="0" normalizeH="0" baseline="0" noProof="0" dirty="0">
                <a:ln>
                  <a:noFill/>
                </a:ln>
                <a:solidFill>
                  <a:schemeClr val="bg2"/>
                </a:solidFill>
                <a:effectLst/>
                <a:uLnTx/>
                <a:uFillTx/>
                <a:latin typeface="Arial"/>
                <a:ea typeface="+mn-ea"/>
                <a:cs typeface="+mn-cs"/>
              </a:rPr>
              <a:t>+28% uplift </a:t>
            </a:r>
            <a:r>
              <a:rPr kumimoji="0" lang="en-GB" sz="1100" i="0" u="none" strike="noStrike" kern="1200" cap="none" spc="0" normalizeH="0" baseline="0" noProof="0" dirty="0">
                <a:ln>
                  <a:noFill/>
                </a:ln>
                <a:solidFill>
                  <a:schemeClr val="bg1">
                    <a:lumMod val="95000"/>
                    <a:lumOff val="5000"/>
                  </a:schemeClr>
                </a:solidFill>
                <a:effectLst/>
                <a:uLnTx/>
                <a:uFillTx/>
                <a:latin typeface="Arial"/>
                <a:ea typeface="+mn-ea"/>
                <a:cs typeface="+mn-cs"/>
              </a:rPr>
              <a:t>in being aware of Back </a:t>
            </a:r>
            <a:r>
              <a:rPr lang="en-GB" sz="1100" dirty="0">
                <a:solidFill>
                  <a:schemeClr val="bg1">
                    <a:lumMod val="95000"/>
                    <a:lumOff val="5000"/>
                  </a:schemeClr>
                </a:solidFill>
                <a:latin typeface="Arial"/>
              </a:rPr>
              <a:t>Market</a:t>
            </a:r>
            <a:endParaRPr kumimoji="0" lang="en-GB" sz="1100" i="0" u="none" strike="noStrike" kern="1200" cap="none" spc="0" normalizeH="0" baseline="0" noProof="0" dirty="0">
              <a:ln>
                <a:noFill/>
              </a:ln>
              <a:solidFill>
                <a:schemeClr val="bg1"/>
              </a:solidFill>
              <a:effectLst/>
              <a:uLnTx/>
              <a:uFillTx/>
              <a:latin typeface="Arial"/>
              <a:ea typeface="+mn-ea"/>
              <a:cs typeface="+mn-cs"/>
            </a:endParaRPr>
          </a:p>
        </p:txBody>
      </p:sp>
      <p:sp>
        <p:nvSpPr>
          <p:cNvPr id="26" name="Rectangle: Rounded Corners 25">
            <a:extLst>
              <a:ext uri="{FF2B5EF4-FFF2-40B4-BE49-F238E27FC236}">
                <a16:creationId xmlns:a16="http://schemas.microsoft.com/office/drawing/2014/main" id="{67B2064E-4DD3-3D22-94D4-CBD2797018A9}"/>
              </a:ext>
            </a:extLst>
          </p:cNvPr>
          <p:cNvSpPr/>
          <p:nvPr/>
        </p:nvSpPr>
        <p:spPr>
          <a:xfrm>
            <a:off x="6358069" y="3169633"/>
            <a:ext cx="1850792" cy="606631"/>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rgbClr val="FFFFFF"/>
                </a:solidFill>
                <a:effectLst/>
                <a:uLnTx/>
                <a:uFillTx/>
                <a:latin typeface="Arial"/>
                <a:ea typeface="+mn-ea"/>
                <a:cs typeface="+mn-cs"/>
              </a:rPr>
              <a:t>Associations</a:t>
            </a:r>
          </a:p>
        </p:txBody>
      </p:sp>
      <p:sp>
        <p:nvSpPr>
          <p:cNvPr id="27" name="Rectangle: Rounded Corners 26">
            <a:extLst>
              <a:ext uri="{FF2B5EF4-FFF2-40B4-BE49-F238E27FC236}">
                <a16:creationId xmlns:a16="http://schemas.microsoft.com/office/drawing/2014/main" id="{BB8B378A-FC28-3C9B-84C2-41290A088C51}"/>
              </a:ext>
            </a:extLst>
          </p:cNvPr>
          <p:cNvSpPr/>
          <p:nvPr/>
        </p:nvSpPr>
        <p:spPr>
          <a:xfrm>
            <a:off x="8402348" y="3164206"/>
            <a:ext cx="4380201" cy="594484"/>
          </a:xfrm>
          <a:prstGeom prst="roundRect">
            <a:avLst/>
          </a:prstGeom>
          <a:noFill/>
          <a:ln>
            <a:solidFill>
              <a:schemeClr val="accent6"/>
            </a:solid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defTabSz="961844" rtl="0" eaLnBrk="1" fontAlgn="auto" latinLnBrk="0" hangingPunct="1">
              <a:lnSpc>
                <a:spcPct val="100000"/>
              </a:lnSpc>
              <a:spcBef>
                <a:spcPts val="0"/>
              </a:spcBef>
              <a:spcAft>
                <a:spcPts val="0"/>
              </a:spcAft>
              <a:buClrTx/>
              <a:buSzTx/>
              <a:buFontTx/>
              <a:buNone/>
              <a:tabLst/>
              <a:defRPr/>
            </a:pPr>
            <a:r>
              <a:rPr kumimoji="0" lang="en-GB" sz="1100" i="0" u="none" strike="noStrike" kern="1200" cap="none" spc="0" normalizeH="0" baseline="0" noProof="0" dirty="0">
                <a:ln>
                  <a:noFill/>
                </a:ln>
                <a:solidFill>
                  <a:schemeClr val="bg1">
                    <a:lumMod val="95000"/>
                    <a:lumOff val="5000"/>
                  </a:schemeClr>
                </a:solidFill>
                <a:effectLst/>
                <a:uLnTx/>
                <a:uFillTx/>
                <a:latin typeface="Arial"/>
                <a:ea typeface="+mn-ea"/>
                <a:cs typeface="+mn-cs"/>
              </a:rPr>
              <a:t>Cinema delivered a </a:t>
            </a:r>
            <a:r>
              <a:rPr kumimoji="0" lang="en-GB" sz="1100" b="1" i="0" u="none" strike="noStrike" kern="1200" cap="none" spc="0" normalizeH="0" baseline="0" noProof="0" dirty="0">
                <a:ln>
                  <a:noFill/>
                </a:ln>
                <a:solidFill>
                  <a:schemeClr val="bg2"/>
                </a:solidFill>
                <a:effectLst/>
                <a:uLnTx/>
                <a:uFillTx/>
                <a:latin typeface="Arial"/>
                <a:ea typeface="+mn-ea"/>
                <a:cs typeface="+mn-cs"/>
              </a:rPr>
              <a:t>+</a:t>
            </a:r>
            <a:r>
              <a:rPr lang="en-GB" sz="1100" b="1" dirty="0">
                <a:solidFill>
                  <a:schemeClr val="bg2"/>
                </a:solidFill>
                <a:latin typeface="Arial"/>
              </a:rPr>
              <a:t>55</a:t>
            </a:r>
            <a:r>
              <a:rPr kumimoji="0" lang="en-GB" sz="1100" b="1" i="0" u="none" strike="noStrike" kern="1200" cap="none" spc="0" normalizeH="0" baseline="0" noProof="0" dirty="0">
                <a:ln>
                  <a:noFill/>
                </a:ln>
                <a:solidFill>
                  <a:schemeClr val="bg2"/>
                </a:solidFill>
                <a:effectLst/>
                <a:uLnTx/>
                <a:uFillTx/>
                <a:latin typeface="Arial"/>
                <a:ea typeface="+mn-ea"/>
                <a:cs typeface="+mn-cs"/>
              </a:rPr>
              <a:t>% uplift </a:t>
            </a:r>
            <a:r>
              <a:rPr lang="en-GB" sz="1100" dirty="0">
                <a:solidFill>
                  <a:schemeClr val="bg1"/>
                </a:solidFill>
                <a:latin typeface="Arial"/>
              </a:rPr>
              <a:t>for a strong association of Back Market with having premium tech.</a:t>
            </a:r>
            <a:endParaRPr kumimoji="0" lang="en-GB" sz="1100" i="0" u="none" strike="noStrike" kern="1200" cap="none" spc="0" normalizeH="0" baseline="0" noProof="0" dirty="0">
              <a:ln>
                <a:noFill/>
              </a:ln>
              <a:solidFill>
                <a:schemeClr val="bg1"/>
              </a:solidFill>
              <a:effectLst/>
              <a:uLnTx/>
              <a:uFillTx/>
              <a:latin typeface="Arial"/>
              <a:ea typeface="+mn-ea"/>
              <a:cs typeface="+mn-cs"/>
            </a:endParaRPr>
          </a:p>
        </p:txBody>
      </p:sp>
    </p:spTree>
    <p:extLst>
      <p:ext uri="{BB962C8B-B14F-4D97-AF65-F5344CB8AC3E}">
        <p14:creationId xmlns:p14="http://schemas.microsoft.com/office/powerpoint/2010/main" val="1974417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ivider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_update 2020" id="{DE1FA5BA-E0EA-A047-B438-7CA636AAEDA8}" vid="{4B9F03D9-2B03-1B46-9E4E-AF5BDA70FAD6}"/>
    </a:ext>
  </a:extLst>
</a:theme>
</file>

<file path=ppt/theme/theme2.xml><?xml version="1.0" encoding="utf-8"?>
<a:theme xmlns:a="http://schemas.openxmlformats.org/drawingml/2006/main" name="Copy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_update 2020" id="{DE1FA5BA-E0EA-A047-B438-7CA636AAEDA8}" vid="{F42B4113-7D75-1742-BAD8-F2115512947F}"/>
    </a:ext>
  </a:extLst>
</a:theme>
</file>

<file path=ppt/theme/theme3.xml><?xml version="1.0" encoding="utf-8"?>
<a:theme xmlns:a="http://schemas.openxmlformats.org/drawingml/2006/main" name="2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4.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1800</TotalTime>
  <Words>316</Words>
  <Application>Microsoft Office PowerPoint</Application>
  <PresentationFormat>Custom</PresentationFormat>
  <Paragraphs>34</Paragraphs>
  <Slides>1</Slides>
  <Notes>1</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11" baseType="lpstr">
      <vt:lpstr>Arial</vt:lpstr>
      <vt:lpstr>Calibri</vt:lpstr>
      <vt:lpstr>Century Gothic</vt:lpstr>
      <vt:lpstr>Impact</vt:lpstr>
      <vt:lpstr>Lucida Grande</vt:lpstr>
      <vt:lpstr>Wingdings</vt:lpstr>
      <vt:lpstr>Divider Slides</vt:lpstr>
      <vt:lpstr>Copy Slides</vt:lpstr>
      <vt:lpstr>2_Blank with title</vt:lpstr>
      <vt:lpstr>think-cell Slide</vt:lpstr>
      <vt:lpstr>Back market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Tull</dc:creator>
  <cp:lastModifiedBy>Emily Ezekiel</cp:lastModifiedBy>
  <cp:revision>71</cp:revision>
  <dcterms:created xsi:type="dcterms:W3CDTF">2022-06-22T15:38:41Z</dcterms:created>
  <dcterms:modified xsi:type="dcterms:W3CDTF">2024-03-01T12:03:03Z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