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24" r:id="rId4"/>
  </p:sldMasterIdLst>
  <p:notesMasterIdLst>
    <p:notesMasterId r:id="rId7"/>
  </p:notesMasterIdLst>
  <p:handoutMasterIdLst>
    <p:handoutMasterId r:id="rId8"/>
  </p:handoutMasterIdLst>
  <p:sldIdLst>
    <p:sldId id="261" r:id="rId5"/>
    <p:sldId id="262" r:id="rId6"/>
  </p:sldIdLst>
  <p:sldSz cx="13442950" cy="7561263"/>
  <p:notesSz cx="9926638" cy="6797675"/>
  <p:custDataLst>
    <p:tags r:id="rId9"/>
  </p:custDataLst>
  <p:defaultText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8" userDrawn="1">
          <p15:clr>
            <a:srgbClr val="A4A3A4"/>
          </p15:clr>
        </p15:guide>
        <p15:guide id="2" orient="horz" pos="4624" userDrawn="1">
          <p15:clr>
            <a:srgbClr val="A4A3A4"/>
          </p15:clr>
        </p15:guide>
        <p15:guide id="3" orient="horz" pos="1513" userDrawn="1">
          <p15:clr>
            <a:srgbClr val="A4A3A4"/>
          </p15:clr>
        </p15:guide>
        <p15:guide id="4" orient="horz" pos="1220" userDrawn="1">
          <p15:clr>
            <a:srgbClr val="A4A3A4"/>
          </p15:clr>
        </p15:guide>
        <p15:guide id="5" orient="horz" pos="879" userDrawn="1">
          <p15:clr>
            <a:srgbClr val="A4A3A4"/>
          </p15:clr>
        </p15:guide>
        <p15:guide id="6" orient="horz" pos="1154" userDrawn="1">
          <p15:clr>
            <a:srgbClr val="A4A3A4"/>
          </p15:clr>
        </p15:guide>
        <p15:guide id="7" orient="horz" pos="1860" userDrawn="1">
          <p15:clr>
            <a:srgbClr val="A4A3A4"/>
          </p15:clr>
        </p15:guide>
        <p15:guide id="8" orient="horz" pos="1919" userDrawn="1">
          <p15:clr>
            <a:srgbClr val="A4A3A4"/>
          </p15:clr>
        </p15:guide>
        <p15:guide id="9" orient="horz" pos="2613" userDrawn="1">
          <p15:clr>
            <a:srgbClr val="A4A3A4"/>
          </p15:clr>
        </p15:guide>
        <p15:guide id="10" orient="horz" pos="2899" userDrawn="1">
          <p15:clr>
            <a:srgbClr val="A4A3A4"/>
          </p15:clr>
        </p15:guide>
        <p15:guide id="11" orient="horz" pos="3243" userDrawn="1">
          <p15:clr>
            <a:srgbClr val="A4A3A4"/>
          </p15:clr>
        </p15:guide>
        <p15:guide id="12" orient="horz" pos="3675" userDrawn="1">
          <p15:clr>
            <a:srgbClr val="A4A3A4"/>
          </p15:clr>
        </p15:guide>
        <p15:guide id="13" orient="horz" pos="4285" userDrawn="1">
          <p15:clr>
            <a:srgbClr val="A4A3A4"/>
          </p15:clr>
        </p15:guide>
        <p15:guide id="14" orient="horz" pos="3316" userDrawn="1">
          <p15:clr>
            <a:srgbClr val="A4A3A4"/>
          </p15:clr>
        </p15:guide>
        <p15:guide id="15" orient="horz" pos="3597" userDrawn="1">
          <p15:clr>
            <a:srgbClr val="A4A3A4"/>
          </p15:clr>
        </p15:guide>
        <p15:guide id="16" orient="horz" pos="4008" userDrawn="1">
          <p15:clr>
            <a:srgbClr val="A4A3A4"/>
          </p15:clr>
        </p15:guide>
        <p15:guide id="17" orient="horz" pos="4357" userDrawn="1">
          <p15:clr>
            <a:srgbClr val="A4A3A4"/>
          </p15:clr>
        </p15:guide>
        <p15:guide id="18" orient="horz" pos="3937" userDrawn="1">
          <p15:clr>
            <a:srgbClr val="A4A3A4"/>
          </p15:clr>
        </p15:guide>
        <p15:guide id="19" orient="horz" pos="2962" userDrawn="1">
          <p15:clr>
            <a:srgbClr val="A4A3A4"/>
          </p15:clr>
        </p15:guide>
        <p15:guide id="20" orient="horz" pos="2547" userDrawn="1">
          <p15:clr>
            <a:srgbClr val="A4A3A4"/>
          </p15:clr>
        </p15:guide>
        <p15:guide id="21" orient="horz" pos="2265" userDrawn="1">
          <p15:clr>
            <a:srgbClr val="A4A3A4"/>
          </p15:clr>
        </p15:guide>
        <p15:guide id="22" orient="horz" pos="2201" userDrawn="1">
          <p15:clr>
            <a:srgbClr val="A4A3A4"/>
          </p15:clr>
        </p15:guide>
        <p15:guide id="23" orient="horz" pos="183" userDrawn="1">
          <p15:clr>
            <a:srgbClr val="A4A3A4"/>
          </p15:clr>
        </p15:guide>
        <p15:guide id="24" orient="horz" pos="467" userDrawn="1">
          <p15:clr>
            <a:srgbClr val="A4A3A4"/>
          </p15:clr>
        </p15:guide>
        <p15:guide id="25" orient="horz" pos="525" userDrawn="1">
          <p15:clr>
            <a:srgbClr val="A4A3A4"/>
          </p15:clr>
        </p15:guide>
        <p15:guide id="26" orient="horz" pos="807" userDrawn="1">
          <p15:clr>
            <a:srgbClr val="A4A3A4"/>
          </p15:clr>
        </p15:guide>
        <p15:guide id="27" pos="240" userDrawn="1">
          <p15:clr>
            <a:srgbClr val="A4A3A4"/>
          </p15:clr>
        </p15:guide>
        <p15:guide id="28" pos="4290" userDrawn="1">
          <p15:clr>
            <a:srgbClr val="A4A3A4"/>
          </p15:clr>
        </p15:guide>
        <p15:guide id="29" pos="833" userDrawn="1">
          <p15:clr>
            <a:srgbClr val="A4A3A4"/>
          </p15:clr>
        </p15:guide>
        <p15:guide id="30" pos="919" userDrawn="1">
          <p15:clr>
            <a:srgbClr val="A4A3A4"/>
          </p15:clr>
        </p15:guide>
        <p15:guide id="31" pos="1495" userDrawn="1">
          <p15:clr>
            <a:srgbClr val="A4A3A4"/>
          </p15:clr>
        </p15:guide>
        <p15:guide id="32" pos="1595" userDrawn="1">
          <p15:clr>
            <a:srgbClr val="A4A3A4"/>
          </p15:clr>
        </p15:guide>
        <p15:guide id="33" pos="2172" userDrawn="1">
          <p15:clr>
            <a:srgbClr val="A4A3A4"/>
          </p15:clr>
        </p15:guide>
        <p15:guide id="34" pos="2274" userDrawn="1">
          <p15:clr>
            <a:srgbClr val="A4A3A4"/>
          </p15:clr>
        </p15:guide>
        <p15:guide id="35" pos="2851" userDrawn="1">
          <p15:clr>
            <a:srgbClr val="A4A3A4"/>
          </p15:clr>
        </p15:guide>
        <p15:guide id="36" pos="2942" userDrawn="1">
          <p15:clr>
            <a:srgbClr val="A4A3A4"/>
          </p15:clr>
        </p15:guide>
        <p15:guide id="37" pos="3550" userDrawn="1">
          <p15:clr>
            <a:srgbClr val="A4A3A4"/>
          </p15:clr>
        </p15:guide>
        <p15:guide id="38" pos="3646" userDrawn="1">
          <p15:clr>
            <a:srgbClr val="A4A3A4"/>
          </p15:clr>
        </p15:guide>
        <p15:guide id="39" pos="4195" userDrawn="1">
          <p15:clr>
            <a:srgbClr val="A4A3A4"/>
          </p15:clr>
        </p15:guide>
        <p15:guide id="40" pos="4847" userDrawn="1">
          <p15:clr>
            <a:srgbClr val="A4A3A4"/>
          </p15:clr>
        </p15:guide>
        <p15:guide id="41" pos="4949" userDrawn="1">
          <p15:clr>
            <a:srgbClr val="A4A3A4"/>
          </p15:clr>
        </p15:guide>
        <p15:guide id="42" pos="5534" userDrawn="1">
          <p15:clr>
            <a:srgbClr val="A4A3A4"/>
          </p15:clr>
        </p15:guide>
        <p15:guide id="43" pos="5636" userDrawn="1">
          <p15:clr>
            <a:srgbClr val="A4A3A4"/>
          </p15:clr>
        </p15:guide>
        <p15:guide id="44" pos="6205" userDrawn="1">
          <p15:clr>
            <a:srgbClr val="A4A3A4"/>
          </p15:clr>
        </p15:guide>
        <p15:guide id="45" pos="6314" userDrawn="1">
          <p15:clr>
            <a:srgbClr val="A4A3A4"/>
          </p15:clr>
        </p15:guide>
        <p15:guide id="46" pos="6886" userDrawn="1">
          <p15:clr>
            <a:srgbClr val="A4A3A4"/>
          </p15:clr>
        </p15:guide>
        <p15:guide id="47" pos="6990" userDrawn="1">
          <p15:clr>
            <a:srgbClr val="A4A3A4"/>
          </p15:clr>
        </p15:guide>
        <p15:guide id="48" pos="7568" userDrawn="1">
          <p15:clr>
            <a:srgbClr val="A4A3A4"/>
          </p15:clr>
        </p15:guide>
        <p15:guide id="49" pos="7659" userDrawn="1">
          <p15:clr>
            <a:srgbClr val="A4A3A4"/>
          </p15:clr>
        </p15:guide>
        <p15:guide id="50" pos="8237"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6" clrIdx="1"/>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B3449"/>
    <a:srgbClr val="000000"/>
    <a:srgbClr val="CAC8C8"/>
    <a:srgbClr val="8547AD"/>
    <a:srgbClr val="33006F"/>
    <a:srgbClr val="0099A8"/>
    <a:srgbClr val="EA576C"/>
    <a:srgbClr val="DFDEDE"/>
    <a:srgbClr val="8A8A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82" autoAdjust="0"/>
    <p:restoredTop sz="96370" autoAdjust="0"/>
  </p:normalViewPr>
  <p:slideViewPr>
    <p:cSldViewPr snapToGrid="0">
      <p:cViewPr varScale="1">
        <p:scale>
          <a:sx n="98" d="100"/>
          <a:sy n="98" d="100"/>
        </p:scale>
        <p:origin x="1038" y="72"/>
      </p:cViewPr>
      <p:guideLst>
        <p:guide orient="horz" pos="1578"/>
        <p:guide orient="horz" pos="4624"/>
        <p:guide orient="horz" pos="1513"/>
        <p:guide orient="horz" pos="1220"/>
        <p:guide orient="horz" pos="879"/>
        <p:guide orient="horz" pos="1154"/>
        <p:guide orient="horz" pos="1860"/>
        <p:guide orient="horz" pos="1919"/>
        <p:guide orient="horz" pos="2613"/>
        <p:guide orient="horz" pos="2899"/>
        <p:guide orient="horz" pos="3243"/>
        <p:guide orient="horz" pos="3675"/>
        <p:guide orient="horz" pos="4285"/>
        <p:guide orient="horz" pos="3316"/>
        <p:guide orient="horz" pos="3597"/>
        <p:guide orient="horz" pos="4008"/>
        <p:guide orient="horz" pos="4357"/>
        <p:guide orient="horz" pos="3937"/>
        <p:guide orient="horz" pos="2962"/>
        <p:guide orient="horz" pos="2547"/>
        <p:guide orient="horz" pos="2265"/>
        <p:guide orient="horz" pos="2201"/>
        <p:guide orient="horz" pos="183"/>
        <p:guide orient="horz" pos="467"/>
        <p:guide orient="horz" pos="525"/>
        <p:guide orient="horz" pos="807"/>
        <p:guide pos="240"/>
        <p:guide pos="4290"/>
        <p:guide pos="833"/>
        <p:guide pos="919"/>
        <p:guide pos="1495"/>
        <p:guide pos="1595"/>
        <p:guide pos="2172"/>
        <p:guide pos="2274"/>
        <p:guide pos="2851"/>
        <p:guide pos="2942"/>
        <p:guide pos="3550"/>
        <p:guide pos="3646"/>
        <p:guide pos="4195"/>
        <p:guide pos="4847"/>
        <p:guide pos="4949"/>
        <p:guide pos="5534"/>
        <p:guide pos="5636"/>
        <p:guide pos="6205"/>
        <p:guide pos="6314"/>
        <p:guide pos="6886"/>
        <p:guide pos="6990"/>
        <p:guide pos="7568"/>
        <p:guide pos="7659"/>
        <p:guide pos="8237"/>
      </p:guideLst>
    </p:cSldViewPr>
  </p:slideViewPr>
  <p:notesTextViewPr>
    <p:cViewPr>
      <p:scale>
        <a:sx n="1" d="1"/>
        <a:sy n="1" d="1"/>
      </p:scale>
      <p:origin x="0" y="0"/>
    </p:cViewPr>
  </p:notesTextViewPr>
  <p:sorterViewPr>
    <p:cViewPr>
      <p:scale>
        <a:sx n="66" d="100"/>
        <a:sy n="66" d="100"/>
      </p:scale>
      <p:origin x="0" y="21096"/>
    </p:cViewPr>
  </p:sorterViewPr>
  <p:notesViewPr>
    <p:cSldViewPr snapToGrid="0" showGuides="1">
      <p:cViewPr varScale="1">
        <p:scale>
          <a:sx n="133" d="100"/>
          <a:sy n="133" d="100"/>
        </p:scale>
        <p:origin x="3792"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tags" Target="tags/tag1.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manualLayout>
          <c:layoutTarget val="inner"/>
          <c:xMode val="edge"/>
          <c:yMode val="edge"/>
          <c:x val="2.0672396931066608E-2"/>
          <c:y val="0.19093612533609494"/>
          <c:w val="0.91895130590605645"/>
          <c:h val="0.6264757299079361"/>
        </c:manualLayout>
      </c:layout>
      <c:barChart>
        <c:barDir val="col"/>
        <c:grouping val="clustered"/>
        <c:varyColors val="0"/>
        <c:ser>
          <c:idx val="0"/>
          <c:order val="0"/>
          <c:tx>
            <c:strRef>
              <c:f>Sheet1!$B$1</c:f>
              <c:strCache>
                <c:ptCount val="1"/>
                <c:pt idx="0">
                  <c:v>Control</c:v>
                </c:pt>
              </c:strCache>
            </c:strRef>
          </c:tx>
          <c:spPr>
            <a:solidFill>
              <a:srgbClr val="D31B35">
                <a:alpha val="49804"/>
              </a:srgbClr>
            </a:solidFill>
            <a:ln>
              <a:noFill/>
            </a:ln>
            <a:effectLst/>
          </c:spPr>
          <c:invertIfNegative val="0"/>
          <c:dLbls>
            <c:numFmt formatCode="0%" sourceLinked="0"/>
            <c:spPr>
              <a:noFill/>
              <a:ln>
                <a:noFill/>
              </a:ln>
              <a:effectLst/>
            </c:spPr>
            <c:txPr>
              <a:bodyPr rot="0" spcFirstLastPara="1" vertOverflow="ellipsis" vert="horz" wrap="square" anchor="ctr" anchorCtr="1"/>
              <a:lstStyle/>
              <a:p>
                <a:pPr>
                  <a:defRPr sz="1000" b="1" i="0" u="none" strike="noStrike" kern="1200" baseline="0">
                    <a:solidFill>
                      <a:schemeClr val="bg1">
                        <a:lumMod val="85000"/>
                        <a:lumOff val="1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Model Awareness (Q4 e-tron / e-tron GT average)</c:v>
                </c:pt>
                <c:pt idx="1">
                  <c:v>Audi makes cars with innovative technology</c:v>
                </c:pt>
                <c:pt idx="2">
                  <c:v>Audi makes electric cars to get excited about</c:v>
                </c:pt>
                <c:pt idx="3">
                  <c:v>Brand Consideration 
(Top Box - Extremely Likely)</c:v>
                </c:pt>
              </c:strCache>
            </c:strRef>
          </c:cat>
          <c:val>
            <c:numRef>
              <c:f>Sheet1!$B$2:$B$5</c:f>
              <c:numCache>
                <c:formatCode>0%</c:formatCode>
                <c:ptCount val="4"/>
                <c:pt idx="0">
                  <c:v>0.44</c:v>
                </c:pt>
                <c:pt idx="1">
                  <c:v>0.59</c:v>
                </c:pt>
                <c:pt idx="2">
                  <c:v>0.52</c:v>
                </c:pt>
                <c:pt idx="3">
                  <c:v>0.22</c:v>
                </c:pt>
              </c:numCache>
            </c:numRef>
          </c:val>
          <c:extLst>
            <c:ext xmlns:c16="http://schemas.microsoft.com/office/drawing/2014/chart" uri="{C3380CC4-5D6E-409C-BE32-E72D297353CC}">
              <c16:uniqueId val="{00000000-716D-45EC-AA09-3CCEFC90B52F}"/>
            </c:ext>
          </c:extLst>
        </c:ser>
        <c:ser>
          <c:idx val="1"/>
          <c:order val="1"/>
          <c:tx>
            <c:strRef>
              <c:f>Sheet1!$C$1</c:f>
              <c:strCache>
                <c:ptCount val="1"/>
                <c:pt idx="0">
                  <c:v>Cinemagoers</c:v>
                </c:pt>
              </c:strCache>
            </c:strRef>
          </c:tx>
          <c:spPr>
            <a:solidFill>
              <a:schemeClr val="accent2"/>
            </a:solidFill>
            <a:ln>
              <a:noFill/>
            </a:ln>
            <a:effectLst/>
          </c:spPr>
          <c:invertIfNegative val="0"/>
          <c:dLbls>
            <c:numFmt formatCode="0%" sourceLinked="0"/>
            <c:spPr>
              <a:noFill/>
              <a:ln>
                <a:noFill/>
              </a:ln>
              <a:effectLst/>
            </c:spPr>
            <c:txPr>
              <a:bodyPr rot="0" spcFirstLastPara="1" vertOverflow="ellipsis" vert="horz" wrap="square" anchor="ctr" anchorCtr="1"/>
              <a:lstStyle/>
              <a:p>
                <a:pPr>
                  <a:defRPr sz="1000" b="1" i="0" u="none" strike="noStrike" kern="1200" baseline="0">
                    <a:solidFill>
                      <a:schemeClr val="bg1">
                        <a:lumMod val="85000"/>
                        <a:lumOff val="1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Model Awareness (Q4 e-tron / e-tron GT average)</c:v>
                </c:pt>
                <c:pt idx="1">
                  <c:v>Audi makes cars with innovative technology</c:v>
                </c:pt>
                <c:pt idx="2">
                  <c:v>Audi makes electric cars to get excited about</c:v>
                </c:pt>
                <c:pt idx="3">
                  <c:v>Brand Consideration 
(Top Box - Extremely Likely)</c:v>
                </c:pt>
              </c:strCache>
            </c:strRef>
          </c:cat>
          <c:val>
            <c:numRef>
              <c:f>Sheet1!$C$2:$C$5</c:f>
              <c:numCache>
                <c:formatCode>0%</c:formatCode>
                <c:ptCount val="4"/>
                <c:pt idx="0">
                  <c:v>0.5</c:v>
                </c:pt>
                <c:pt idx="1">
                  <c:v>0.67</c:v>
                </c:pt>
                <c:pt idx="2">
                  <c:v>0.57999999999999996</c:v>
                </c:pt>
                <c:pt idx="3">
                  <c:v>0.28999999999999998</c:v>
                </c:pt>
              </c:numCache>
            </c:numRef>
          </c:val>
          <c:extLst>
            <c:ext xmlns:c16="http://schemas.microsoft.com/office/drawing/2014/chart" uri="{C3380CC4-5D6E-409C-BE32-E72D297353CC}">
              <c16:uniqueId val="{00000001-716D-45EC-AA09-3CCEFC90B52F}"/>
            </c:ext>
          </c:extLst>
        </c:ser>
        <c:dLbls>
          <c:showLegendKey val="0"/>
          <c:showVal val="0"/>
          <c:showCatName val="0"/>
          <c:showSerName val="0"/>
          <c:showPercent val="0"/>
          <c:showBubbleSize val="0"/>
        </c:dLbls>
        <c:gapWidth val="100"/>
        <c:axId val="421044736"/>
        <c:axId val="261937344"/>
      </c:barChart>
      <c:catAx>
        <c:axId val="421044736"/>
        <c:scaling>
          <c:orientation val="minMax"/>
        </c:scaling>
        <c:delete val="0"/>
        <c:axPos val="b"/>
        <c:numFmt formatCode="General" sourceLinked="0"/>
        <c:majorTickMark val="out"/>
        <c:minorTickMark val="none"/>
        <c:tickLblPos val="nextTo"/>
        <c:spPr>
          <a:noFill/>
          <a:ln w="9525" cap="flat" cmpd="sng" algn="ctr">
            <a:noFill/>
            <a:prstDash val="solid"/>
            <a:round/>
          </a:ln>
          <a:effectLst/>
        </c:spPr>
        <c:txPr>
          <a:bodyPr rot="0" spcFirstLastPara="1" vertOverflow="ellipsis" wrap="square" anchor="ctr" anchorCtr="1"/>
          <a:lstStyle/>
          <a:p>
            <a:pPr>
              <a:defRPr sz="950" b="1" i="0" u="none" strike="noStrike" kern="1200" baseline="0">
                <a:solidFill>
                  <a:schemeClr val="bg1">
                    <a:lumMod val="95000"/>
                    <a:lumOff val="5000"/>
                  </a:schemeClr>
                </a:solidFill>
                <a:latin typeface="+mn-lt"/>
                <a:ea typeface="+mn-ea"/>
                <a:cs typeface="+mn-cs"/>
              </a:defRPr>
            </a:pPr>
            <a:endParaRPr lang="en-US"/>
          </a:p>
        </c:txPr>
        <c:crossAx val="261937344"/>
        <c:crosses val="autoZero"/>
        <c:auto val="1"/>
        <c:lblAlgn val="ctr"/>
        <c:lblOffset val="100"/>
        <c:noMultiLvlLbl val="0"/>
      </c:catAx>
      <c:valAx>
        <c:axId val="261937344"/>
        <c:scaling>
          <c:orientation val="minMax"/>
        </c:scaling>
        <c:delete val="1"/>
        <c:axPos val="l"/>
        <c:numFmt formatCode="0%" sourceLinked="0"/>
        <c:majorTickMark val="out"/>
        <c:minorTickMark val="none"/>
        <c:tickLblPos val="nextTo"/>
        <c:crossAx val="421044736"/>
        <c:crosses val="autoZero"/>
        <c:crossBetween val="between"/>
      </c:valAx>
      <c:spPr>
        <a:noFill/>
        <a:ln>
          <a:noFill/>
        </a:ln>
        <a:effectLst/>
      </c:spPr>
    </c:plotArea>
    <c:legend>
      <c:legendPos val="tr"/>
      <c:layout>
        <c:manualLayout>
          <c:xMode val="edge"/>
          <c:yMode val="edge"/>
          <c:x val="7.7344255344171777E-3"/>
          <c:y val="1.0206834959573603E-2"/>
          <c:w val="7.8415294838583879E-2"/>
          <c:h val="0.14747038089175607"/>
        </c:manualLayout>
      </c:layout>
      <c:overlay val="0"/>
      <c:spPr>
        <a:noFill/>
        <a:ln>
          <a:noFill/>
        </a:ln>
        <a:effectLst/>
      </c:spPr>
      <c:txPr>
        <a:bodyPr rot="0" spcFirstLastPara="1" vertOverflow="ellipsis" vert="horz" wrap="square" anchor="ctr" anchorCtr="1"/>
        <a:lstStyle/>
        <a:p>
          <a:pPr>
            <a:defRPr sz="800" b="0" i="0" u="none" strike="noStrike" kern="1200" baseline="0">
              <a:solidFill>
                <a:schemeClr val="bg1">
                  <a:lumMod val="95000"/>
                  <a:lumOff val="5000"/>
                </a:schemeClr>
              </a:solidFill>
              <a:latin typeface="+mn-lt"/>
              <a:ea typeface="+mn-ea"/>
              <a:cs typeface="+mn-cs"/>
            </a:defRPr>
          </a:pPr>
          <a:endParaRPr lang="en-US"/>
        </a:p>
      </c:txPr>
    </c:legend>
    <c:plotVisOnly val="1"/>
    <c:dispBlanksAs val="gap"/>
    <c:showDLblsOverMax val="0"/>
  </c:chart>
  <c:spPr>
    <a:noFill/>
    <a:ln w="9525" cap="flat" cmpd="sng" algn="ctr">
      <a:noFill/>
      <a:prstDash val="solid"/>
    </a:ln>
    <a:effectLst/>
  </c:spPr>
  <c:txPr>
    <a:bodyPr/>
    <a:lstStyle/>
    <a:p>
      <a:pPr>
        <a:defRPr sz="1800"/>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301543" cy="341064"/>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6456612"/>
            <a:ext cx="4301543" cy="34106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622798" y="6456612"/>
            <a:ext cx="4301543" cy="341063"/>
          </a:xfrm>
          <a:prstGeom prst="rect">
            <a:avLst/>
          </a:prstGeom>
        </p:spPr>
        <p:txBody>
          <a:bodyPr vert="horz" lIns="91440" tIns="45720" rIns="91440" bIns="45720" rtlCol="0" anchor="b"/>
          <a:lstStyle>
            <a:lvl1pPr algn="r">
              <a:defRPr sz="1200"/>
            </a:lvl1pPr>
          </a:lstStyle>
          <a:p>
            <a:fld id="{BF910782-FDC2-4F7C-A018-7A502E5089C7}" type="slidenum">
              <a:rPr lang="en-US" smtClean="0"/>
              <a:pPr/>
              <a:t>‹#›</a:t>
            </a:fld>
            <a:endParaRPr lang="en-US"/>
          </a:p>
        </p:txBody>
      </p:sp>
      <p:sp>
        <p:nvSpPr>
          <p:cNvPr id="6" name="Date Placeholder 5"/>
          <p:cNvSpPr>
            <a:spLocks noGrp="1"/>
          </p:cNvSpPr>
          <p:nvPr>
            <p:ph type="dt" sz="quarter" idx="1"/>
          </p:nvPr>
        </p:nvSpPr>
        <p:spPr>
          <a:xfrm>
            <a:off x="5622798" y="1"/>
            <a:ext cx="4301543" cy="341064"/>
          </a:xfrm>
          <a:prstGeom prst="rect">
            <a:avLst/>
          </a:prstGeom>
        </p:spPr>
        <p:txBody>
          <a:bodyPr vert="horz" lIns="91440" tIns="45720" rIns="91440" bIns="45720" rtlCol="0"/>
          <a:lstStyle>
            <a:lvl1pPr algn="r">
              <a:defRPr sz="1200"/>
            </a:lvl1pPr>
          </a:lstStyle>
          <a:p>
            <a:fld id="{1EA18645-DB65-E848-9EE2-8548BEAEB573}" type="datetimeFigureOut">
              <a:rPr lang="en-US" smtClean="0"/>
              <a:t>5/10/2022</a:t>
            </a:fld>
            <a:endParaRPr lang="en-US"/>
          </a:p>
        </p:txBody>
      </p:sp>
    </p:spTree>
    <p:extLst>
      <p:ext uri="{BB962C8B-B14F-4D97-AF65-F5344CB8AC3E}">
        <p14:creationId xmlns:p14="http://schemas.microsoft.com/office/powerpoint/2010/main" val="194483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301543" cy="34106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622798" y="1"/>
            <a:ext cx="4301543" cy="341064"/>
          </a:xfrm>
          <a:prstGeom prst="rect">
            <a:avLst/>
          </a:prstGeom>
        </p:spPr>
        <p:txBody>
          <a:bodyPr vert="horz" lIns="91440" tIns="45720" rIns="91440" bIns="45720" rtlCol="0"/>
          <a:lstStyle>
            <a:lvl1pPr algn="r">
              <a:defRPr sz="1200"/>
            </a:lvl1pPr>
          </a:lstStyle>
          <a:p>
            <a:fld id="{DBD0E036-A0EF-40EA-AC2B-818A5F8CFC1C}" type="datetimeFigureOut">
              <a:rPr lang="en-US" smtClean="0"/>
              <a:pPr/>
              <a:t>5/10/2022</a:t>
            </a:fld>
            <a:endParaRPr lang="en-US"/>
          </a:p>
        </p:txBody>
      </p:sp>
      <p:sp>
        <p:nvSpPr>
          <p:cNvPr id="4" name="Slide Image Placeholder 3"/>
          <p:cNvSpPr>
            <a:spLocks noGrp="1" noRot="1" noChangeAspect="1"/>
          </p:cNvSpPr>
          <p:nvPr>
            <p:ph type="sldImg" idx="2"/>
          </p:nvPr>
        </p:nvSpPr>
        <p:spPr>
          <a:xfrm>
            <a:off x="2924175" y="849313"/>
            <a:ext cx="4078288" cy="229393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92664" y="3271381"/>
            <a:ext cx="7941310" cy="267658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456612"/>
            <a:ext cx="4301543" cy="34106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622798" y="6456612"/>
            <a:ext cx="4301543" cy="341063"/>
          </a:xfrm>
          <a:prstGeom prst="rect">
            <a:avLst/>
          </a:prstGeom>
        </p:spPr>
        <p:txBody>
          <a:bodyPr vert="horz" lIns="91440" tIns="45720" rIns="91440" bIns="45720" rtlCol="0" anchor="b"/>
          <a:lstStyle>
            <a:lvl1pPr algn="r">
              <a:defRPr sz="1200"/>
            </a:lvl1pPr>
          </a:lstStyle>
          <a:p>
            <a:fld id="{9C936D52-512B-47DE-BC94-6C88A56CE986}" type="slidenum">
              <a:rPr lang="en-US" smtClean="0"/>
              <a:pPr/>
              <a:t>‹#›</a:t>
            </a:fld>
            <a:endParaRPr lang="en-US"/>
          </a:p>
        </p:txBody>
      </p:sp>
    </p:spTree>
    <p:extLst>
      <p:ext uri="{BB962C8B-B14F-4D97-AF65-F5344CB8AC3E}">
        <p14:creationId xmlns:p14="http://schemas.microsoft.com/office/powerpoint/2010/main" val="1340996986"/>
      </p:ext>
    </p:extLst>
  </p:cSld>
  <p:clrMap bg1="lt1" tx1="dk1" bg2="lt2" tx2="dk2" accent1="accent1" accent2="accent2" accent3="accent3" accent4="accent4" accent5="accent5" accent6="accent6" hlink="hlink" folHlink="folHlink"/>
  <p:notesStyle>
    <a:lvl1pPr marL="0" algn="l" defTabSz="961844" rtl="0" eaLnBrk="1" latinLnBrk="0" hangingPunct="1">
      <a:defRPr sz="1300" kern="1200">
        <a:solidFill>
          <a:schemeClr val="tx1"/>
        </a:solidFill>
        <a:latin typeface="+mn-lt"/>
        <a:ea typeface="+mn-ea"/>
        <a:cs typeface="+mn-cs"/>
      </a:defRPr>
    </a:lvl1pPr>
    <a:lvl2pPr marL="480923" algn="l" defTabSz="961844" rtl="0" eaLnBrk="1" latinLnBrk="0" hangingPunct="1">
      <a:defRPr sz="1300" kern="1200">
        <a:solidFill>
          <a:schemeClr val="tx1"/>
        </a:solidFill>
        <a:latin typeface="+mn-lt"/>
        <a:ea typeface="+mn-ea"/>
        <a:cs typeface="+mn-cs"/>
      </a:defRPr>
    </a:lvl2pPr>
    <a:lvl3pPr marL="961844" algn="l" defTabSz="961844" rtl="0" eaLnBrk="1" latinLnBrk="0" hangingPunct="1">
      <a:defRPr sz="1300" kern="1200">
        <a:solidFill>
          <a:schemeClr val="tx1"/>
        </a:solidFill>
        <a:latin typeface="+mn-lt"/>
        <a:ea typeface="+mn-ea"/>
        <a:cs typeface="+mn-cs"/>
      </a:defRPr>
    </a:lvl3pPr>
    <a:lvl4pPr marL="1442769" algn="l" defTabSz="961844" rtl="0" eaLnBrk="1" latinLnBrk="0" hangingPunct="1">
      <a:defRPr sz="1300" kern="1200">
        <a:solidFill>
          <a:schemeClr val="tx1"/>
        </a:solidFill>
        <a:latin typeface="+mn-lt"/>
        <a:ea typeface="+mn-ea"/>
        <a:cs typeface="+mn-cs"/>
      </a:defRPr>
    </a:lvl4pPr>
    <a:lvl5pPr marL="1923691" algn="l" defTabSz="961844" rtl="0" eaLnBrk="1" latinLnBrk="0" hangingPunct="1">
      <a:defRPr sz="1300" kern="1200">
        <a:solidFill>
          <a:schemeClr val="tx1"/>
        </a:solidFill>
        <a:latin typeface="+mn-lt"/>
        <a:ea typeface="+mn-ea"/>
        <a:cs typeface="+mn-cs"/>
      </a:defRPr>
    </a:lvl5pPr>
    <a:lvl6pPr marL="2404613" algn="l" defTabSz="961844" rtl="0" eaLnBrk="1" latinLnBrk="0" hangingPunct="1">
      <a:defRPr sz="1300" kern="1200">
        <a:solidFill>
          <a:schemeClr val="tx1"/>
        </a:solidFill>
        <a:latin typeface="+mn-lt"/>
        <a:ea typeface="+mn-ea"/>
        <a:cs typeface="+mn-cs"/>
      </a:defRPr>
    </a:lvl6pPr>
    <a:lvl7pPr marL="2885535" algn="l" defTabSz="961844" rtl="0" eaLnBrk="1" latinLnBrk="0" hangingPunct="1">
      <a:defRPr sz="1300" kern="1200">
        <a:solidFill>
          <a:schemeClr val="tx1"/>
        </a:solidFill>
        <a:latin typeface="+mn-lt"/>
        <a:ea typeface="+mn-ea"/>
        <a:cs typeface="+mn-cs"/>
      </a:defRPr>
    </a:lvl7pPr>
    <a:lvl8pPr marL="3366458" algn="l" defTabSz="961844" rtl="0" eaLnBrk="1" latinLnBrk="0" hangingPunct="1">
      <a:defRPr sz="1300" kern="1200">
        <a:solidFill>
          <a:schemeClr val="tx1"/>
        </a:solidFill>
        <a:latin typeface="+mn-lt"/>
        <a:ea typeface="+mn-ea"/>
        <a:cs typeface="+mn-cs"/>
      </a:defRPr>
    </a:lvl8pPr>
    <a:lvl9pPr marL="3847378" algn="l" defTabSz="961844" rtl="0" eaLnBrk="1" latinLnBrk="0" hangingPunct="1">
      <a:defRPr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2.xml"/><Relationship Id="rId1" Type="http://schemas.openxmlformats.org/officeDocument/2006/relationships/vmlDrawing" Target="../drawings/vmlDrawing11.vml"/><Relationship Id="rId5" Type="http://schemas.openxmlformats.org/officeDocument/2006/relationships/image" Target="../media/image1.emf"/><Relationship Id="rId4" Type="http://schemas.openxmlformats.org/officeDocument/2006/relationships/oleObject" Target="../embeddings/oleObject11.bin"/></Relationships>
</file>

<file path=ppt/slideLayouts/_rels/slideLayout1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3.xml"/><Relationship Id="rId1" Type="http://schemas.openxmlformats.org/officeDocument/2006/relationships/vmlDrawing" Target="../drawings/vmlDrawing12.vml"/><Relationship Id="rId5" Type="http://schemas.openxmlformats.org/officeDocument/2006/relationships/image" Target="../media/image1.emf"/><Relationship Id="rId4" Type="http://schemas.openxmlformats.org/officeDocument/2006/relationships/oleObject" Target="../embeddings/oleObject12.bin"/></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4.xml"/><Relationship Id="rId1" Type="http://schemas.openxmlformats.org/officeDocument/2006/relationships/vmlDrawing" Target="../drawings/vmlDrawing13.vml"/><Relationship Id="rId5" Type="http://schemas.openxmlformats.org/officeDocument/2006/relationships/image" Target="../media/image1.emf"/><Relationship Id="rId4" Type="http://schemas.openxmlformats.org/officeDocument/2006/relationships/oleObject" Target="../embeddings/oleObject13.bin"/></Relationships>
</file>

<file path=ppt/slideLayouts/_rels/slideLayout1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5.xml"/><Relationship Id="rId1" Type="http://schemas.openxmlformats.org/officeDocument/2006/relationships/vmlDrawing" Target="../drawings/vmlDrawing14.vml"/><Relationship Id="rId5" Type="http://schemas.openxmlformats.org/officeDocument/2006/relationships/image" Target="../media/image1.emf"/><Relationship Id="rId4" Type="http://schemas.openxmlformats.org/officeDocument/2006/relationships/oleObject" Target="../embeddings/oleObject14.bin"/></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vmlDrawing" Target="../drawings/vmlDrawing3.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vmlDrawing" Target="../drawings/vmlDrawing4.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4.bin"/></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xml"/><Relationship Id="rId1" Type="http://schemas.openxmlformats.org/officeDocument/2006/relationships/vmlDrawing" Target="../drawings/vmlDrawing5.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5.bin"/></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vmlDrawing" Target="../drawings/vmlDrawing6.vml"/><Relationship Id="rId5" Type="http://schemas.openxmlformats.org/officeDocument/2006/relationships/image" Target="../media/image1.emf"/><Relationship Id="rId4" Type="http://schemas.openxmlformats.org/officeDocument/2006/relationships/oleObject" Target="../embeddings/oleObject6.bin"/></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8.xml"/><Relationship Id="rId1" Type="http://schemas.openxmlformats.org/officeDocument/2006/relationships/vmlDrawing" Target="../drawings/vmlDrawing7.vml"/><Relationship Id="rId5" Type="http://schemas.openxmlformats.org/officeDocument/2006/relationships/image" Target="../media/image1.emf"/><Relationship Id="rId4" Type="http://schemas.openxmlformats.org/officeDocument/2006/relationships/oleObject" Target="../embeddings/oleObject7.bin"/></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9.xml"/><Relationship Id="rId1" Type="http://schemas.openxmlformats.org/officeDocument/2006/relationships/vmlDrawing" Target="../drawings/vmlDrawing8.vml"/><Relationship Id="rId5" Type="http://schemas.openxmlformats.org/officeDocument/2006/relationships/image" Target="../media/image1.emf"/><Relationship Id="rId4" Type="http://schemas.openxmlformats.org/officeDocument/2006/relationships/oleObject" Target="../embeddings/oleObject8.bin"/></Relationships>
</file>

<file path=ppt/slideLayouts/_rels/slideLayout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0.xml"/><Relationship Id="rId1" Type="http://schemas.openxmlformats.org/officeDocument/2006/relationships/vmlDrawing" Target="../drawings/vmlDrawing9.vml"/><Relationship Id="rId5" Type="http://schemas.openxmlformats.org/officeDocument/2006/relationships/image" Target="../media/image1.emf"/><Relationship Id="rId4" Type="http://schemas.openxmlformats.org/officeDocument/2006/relationships/oleObject" Target="../embeddings/oleObject9.bin"/></Relationships>
</file>

<file path=ppt/slideLayouts/_rels/slideLayout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1.xml"/><Relationship Id="rId1" Type="http://schemas.openxmlformats.org/officeDocument/2006/relationships/vmlDrawing" Target="../drawings/vmlDrawing10.vml"/><Relationship Id="rId5" Type="http://schemas.openxmlformats.org/officeDocument/2006/relationships/image" Target="../media/image1.emf"/><Relationship Id="rId4" Type="http://schemas.openxmlformats.org/officeDocument/2006/relationships/oleObject" Target="../embeddings/oleObject10.bin"/></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Full Image">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45072"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4" name="Picture Placeholder 13"/>
          <p:cNvSpPr>
            <a:spLocks noGrp="1"/>
          </p:cNvSpPr>
          <p:nvPr>
            <p:ph type="pic" sz="quarter" idx="16"/>
          </p:nvPr>
        </p:nvSpPr>
        <p:spPr bwMode="gray">
          <a:xfrm>
            <a:off x="1" y="-1"/>
            <a:ext cx="13442950" cy="7069863"/>
          </a:xfrm>
          <a:solidFill>
            <a:schemeClr val="accent5">
              <a:lumMod val="60000"/>
              <a:lumOff val="40000"/>
            </a:schemeClr>
          </a:solidFill>
          <a:ln>
            <a:noFill/>
          </a:ln>
        </p:spPr>
        <p:txBody>
          <a:bodyPr tIns="2520000"/>
          <a:lstStyle>
            <a:lvl1pPr algn="ctr">
              <a:buNone/>
              <a:defRPr sz="1200" i="1">
                <a:solidFill>
                  <a:schemeClr val="bg1"/>
                </a:solidFill>
              </a:defRPr>
            </a:lvl1pPr>
          </a:lstStyle>
          <a:p>
            <a:r>
              <a:rPr lang="en-US" dirty="0"/>
              <a:t>Drag picture to placeholder or click icon to add</a:t>
            </a:r>
          </a:p>
        </p:txBody>
      </p:sp>
      <p:pic>
        <p:nvPicPr>
          <p:cNvPr id="8" name="Picture 7"/>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149350" y="7168845"/>
            <a:ext cx="931586" cy="323837"/>
          </a:xfrm>
          <a:prstGeom prst="rect">
            <a:avLst/>
          </a:prstGeom>
        </p:spPr>
      </p:pic>
      <p:sp>
        <p:nvSpPr>
          <p:cNvPr id="9"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15027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hree Image Caption">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54288"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4" name="Picture Placeholder 13"/>
          <p:cNvSpPr>
            <a:spLocks noGrp="1"/>
          </p:cNvSpPr>
          <p:nvPr>
            <p:ph type="pic" sz="quarter" idx="16"/>
          </p:nvPr>
        </p:nvSpPr>
        <p:spPr bwMode="gray">
          <a:xfrm>
            <a:off x="381059" y="1395413"/>
            <a:ext cx="4119682" cy="4560887"/>
          </a:xfrm>
          <a:solidFill>
            <a:schemeClr val="accent5">
              <a:lumMod val="60000"/>
              <a:lumOff val="40000"/>
            </a:schemeClr>
          </a:solidFill>
        </p:spPr>
        <p:txBody>
          <a:bodyPr tIns="1440000"/>
          <a:lstStyle>
            <a:lvl1pPr algn="ctr">
              <a:buNone/>
              <a:defRPr sz="1200" i="1">
                <a:solidFill>
                  <a:schemeClr val="bg1"/>
                </a:solidFill>
              </a:defRPr>
            </a:lvl1pPr>
          </a:lstStyle>
          <a:p>
            <a:r>
              <a:rPr lang="en-US" dirty="0"/>
              <a:t>Drag picture to placeholder or click icon to add</a:t>
            </a:r>
          </a:p>
        </p:txBody>
      </p:sp>
      <p:sp>
        <p:nvSpPr>
          <p:cNvPr id="2" name="Title 1"/>
          <p:cNvSpPr>
            <a:spLocks noGrp="1"/>
          </p:cNvSpPr>
          <p:nvPr>
            <p:ph type="title" hasCustomPrompt="1"/>
          </p:nvPr>
        </p:nvSpPr>
        <p:spPr bwMode="gray"/>
        <p:txBody>
          <a:bodyPr/>
          <a:lstStyle/>
          <a:p>
            <a:r>
              <a:rPr lang="en-US" dirty="0"/>
              <a:t>HEADER CANNOT RUN OVER MORE THAN ONE LINE</a:t>
            </a:r>
          </a:p>
        </p:txBody>
      </p:sp>
      <p:sp>
        <p:nvSpPr>
          <p:cNvPr id="8" name="Text Placeholder 13"/>
          <p:cNvSpPr>
            <a:spLocks noGrp="1"/>
          </p:cNvSpPr>
          <p:nvPr>
            <p:ph type="body" sz="quarter" idx="17" hasCustomPrompt="1"/>
          </p:nvPr>
        </p:nvSpPr>
        <p:spPr bwMode="gray">
          <a:xfrm>
            <a:off x="381059" y="6088456"/>
            <a:ext cx="4140005"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1" name="Text Placeholder 13"/>
          <p:cNvSpPr>
            <a:spLocks noGrp="1"/>
          </p:cNvSpPr>
          <p:nvPr>
            <p:ph type="body" sz="quarter" idx="18" hasCustomPrompt="1"/>
          </p:nvPr>
        </p:nvSpPr>
        <p:spPr bwMode="gray">
          <a:xfrm>
            <a:off x="381059" y="6307093"/>
            <a:ext cx="4140005" cy="172963"/>
          </a:xfrm>
        </p:spPr>
        <p:txBody>
          <a:bodyPr anchor="t" anchorCtr="0"/>
          <a:lstStyle>
            <a:lvl1pPr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3" name="Picture Placeholder 13"/>
          <p:cNvSpPr>
            <a:spLocks noGrp="1"/>
          </p:cNvSpPr>
          <p:nvPr>
            <p:ph type="pic" sz="quarter" idx="19"/>
          </p:nvPr>
        </p:nvSpPr>
        <p:spPr bwMode="gray">
          <a:xfrm>
            <a:off x="4671689" y="1395413"/>
            <a:ext cx="4113860" cy="4560887"/>
          </a:xfrm>
          <a:solidFill>
            <a:schemeClr val="accent5">
              <a:lumMod val="60000"/>
              <a:lumOff val="40000"/>
            </a:schemeClr>
          </a:solidFill>
        </p:spPr>
        <p:txBody>
          <a:bodyPr tIns="1440000"/>
          <a:lstStyle>
            <a:lvl1pPr algn="ctr">
              <a:buNone/>
              <a:defRPr sz="1200" i="1">
                <a:solidFill>
                  <a:schemeClr val="bg1"/>
                </a:solidFill>
              </a:defRPr>
            </a:lvl1pPr>
          </a:lstStyle>
          <a:p>
            <a:r>
              <a:rPr lang="en-US" dirty="0"/>
              <a:t>Drag picture to placeholder or click icon to add</a:t>
            </a:r>
          </a:p>
        </p:txBody>
      </p:sp>
      <p:sp>
        <p:nvSpPr>
          <p:cNvPr id="15" name="Text Placeholder 13"/>
          <p:cNvSpPr>
            <a:spLocks noGrp="1"/>
          </p:cNvSpPr>
          <p:nvPr>
            <p:ph type="body" sz="quarter" idx="20" hasCustomPrompt="1"/>
          </p:nvPr>
        </p:nvSpPr>
        <p:spPr bwMode="gray">
          <a:xfrm>
            <a:off x="4669371" y="6089726"/>
            <a:ext cx="4128763"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6" name="Text Placeholder 13"/>
          <p:cNvSpPr>
            <a:spLocks noGrp="1"/>
          </p:cNvSpPr>
          <p:nvPr>
            <p:ph type="body" sz="quarter" idx="21" hasCustomPrompt="1"/>
          </p:nvPr>
        </p:nvSpPr>
        <p:spPr bwMode="gray">
          <a:xfrm>
            <a:off x="4669371" y="6267179"/>
            <a:ext cx="4128763" cy="172963"/>
          </a:xfrm>
        </p:spPr>
        <p:txBody>
          <a:bodyPr anchor="t" anchorCtr="0"/>
          <a:lstStyle>
            <a:lvl1pPr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7" name="Picture Placeholder 13"/>
          <p:cNvSpPr>
            <a:spLocks noGrp="1"/>
          </p:cNvSpPr>
          <p:nvPr>
            <p:ph type="pic" sz="quarter" idx="22"/>
          </p:nvPr>
        </p:nvSpPr>
        <p:spPr bwMode="gray">
          <a:xfrm>
            <a:off x="8946441" y="1395413"/>
            <a:ext cx="4130268" cy="4560887"/>
          </a:xfrm>
          <a:solidFill>
            <a:schemeClr val="accent5">
              <a:lumMod val="60000"/>
              <a:lumOff val="40000"/>
            </a:schemeClr>
          </a:solidFill>
        </p:spPr>
        <p:txBody>
          <a:bodyPr tIns="1440000"/>
          <a:lstStyle>
            <a:lvl1pPr algn="ctr">
              <a:buNone/>
              <a:defRPr sz="1200" i="1">
                <a:solidFill>
                  <a:schemeClr val="bg1"/>
                </a:solidFill>
              </a:defRPr>
            </a:lvl1pPr>
          </a:lstStyle>
          <a:p>
            <a:r>
              <a:rPr lang="en-US" dirty="0"/>
              <a:t>Drag picture to placeholder or click icon to add</a:t>
            </a:r>
          </a:p>
        </p:txBody>
      </p:sp>
      <p:sp>
        <p:nvSpPr>
          <p:cNvPr id="18" name="Text Placeholder 13"/>
          <p:cNvSpPr>
            <a:spLocks noGrp="1"/>
          </p:cNvSpPr>
          <p:nvPr>
            <p:ph type="body" sz="quarter" idx="23" hasCustomPrompt="1"/>
          </p:nvPr>
        </p:nvSpPr>
        <p:spPr bwMode="gray">
          <a:xfrm>
            <a:off x="8946441" y="6089726"/>
            <a:ext cx="4165615"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9" name="Text Placeholder 13"/>
          <p:cNvSpPr>
            <a:spLocks noGrp="1"/>
          </p:cNvSpPr>
          <p:nvPr>
            <p:ph type="body" sz="quarter" idx="24" hasCustomPrompt="1"/>
          </p:nvPr>
        </p:nvSpPr>
        <p:spPr bwMode="gray">
          <a:xfrm>
            <a:off x="8946441" y="6267179"/>
            <a:ext cx="4165615" cy="172963"/>
          </a:xfrm>
        </p:spPr>
        <p:txBody>
          <a:bodyPr anchor="t" anchorCtr="0"/>
          <a:lstStyle>
            <a:lvl1pPr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0"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22"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5027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Six Image Caption">
    <p:spTree>
      <p:nvGrpSpPr>
        <p:cNvPr id="1" name=""/>
        <p:cNvGrpSpPr/>
        <p:nvPr/>
      </p:nvGrpSpPr>
      <p:grpSpPr>
        <a:xfrm>
          <a:off x="0" y="0"/>
          <a:ext cx="0" cy="0"/>
          <a:chOff x="0" y="0"/>
          <a:chExt cx="0" cy="0"/>
        </a:xfrm>
      </p:grpSpPr>
      <p:sp>
        <p:nvSpPr>
          <p:cNvPr id="5" name="Picture Placeholder 4"/>
          <p:cNvSpPr>
            <a:spLocks noGrp="1"/>
          </p:cNvSpPr>
          <p:nvPr>
            <p:ph type="pic" sz="quarter" idx="34"/>
          </p:nvPr>
        </p:nvSpPr>
        <p:spPr>
          <a:xfrm>
            <a:off x="501968" y="1796415"/>
            <a:ext cx="1862578" cy="2751975"/>
          </a:xfrm>
          <a:solidFill>
            <a:schemeClr val="accent5"/>
          </a:solidFill>
        </p:spPr>
        <p:txBody>
          <a:bodyPr anchor="t"/>
          <a:lstStyle>
            <a:lvl1pPr algn="ctr">
              <a:lnSpc>
                <a:spcPct val="100000"/>
              </a:lnSpc>
              <a:defRPr sz="1000" b="1" i="1">
                <a:solidFill>
                  <a:schemeClr val="bg1"/>
                </a:solidFill>
              </a:defRPr>
            </a:lvl1pPr>
          </a:lstStyle>
          <a:p>
            <a:r>
              <a:rPr lang="en-US" dirty="0"/>
              <a:t>Drag picture to placeholder </a:t>
            </a:r>
          </a:p>
          <a:p>
            <a:r>
              <a:rPr lang="en-US" dirty="0"/>
              <a:t>or click icon to add</a:t>
            </a:r>
          </a:p>
        </p:txBody>
      </p:sp>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55312"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6" name="Title 5"/>
          <p:cNvSpPr>
            <a:spLocks noGrp="1"/>
          </p:cNvSpPr>
          <p:nvPr>
            <p:ph type="title" hasCustomPrompt="1"/>
          </p:nvPr>
        </p:nvSpPr>
        <p:spPr/>
        <p:txBody>
          <a:bodyPr/>
          <a:lstStyle/>
          <a:p>
            <a:r>
              <a:rPr lang="en-US" dirty="0"/>
              <a:t>HEADER CANNOT RUN OVER MORE THAN ONE LINE</a:t>
            </a:r>
          </a:p>
        </p:txBody>
      </p:sp>
      <p:sp>
        <p:nvSpPr>
          <p:cNvPr id="38" name="Text Placeholder 13"/>
          <p:cNvSpPr>
            <a:spLocks noGrp="1"/>
          </p:cNvSpPr>
          <p:nvPr>
            <p:ph type="body" sz="quarter" idx="35" hasCustomPrompt="1"/>
          </p:nvPr>
        </p:nvSpPr>
        <p:spPr bwMode="gray">
          <a:xfrm>
            <a:off x="501969" y="463839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42" name="Text Placeholder 13"/>
          <p:cNvSpPr>
            <a:spLocks noGrp="1"/>
          </p:cNvSpPr>
          <p:nvPr>
            <p:ph type="body" sz="quarter" idx="36" hasCustomPrompt="1"/>
          </p:nvPr>
        </p:nvSpPr>
        <p:spPr bwMode="gray">
          <a:xfrm>
            <a:off x="501969" y="485098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50" name="Picture Placeholder 4"/>
          <p:cNvSpPr>
            <a:spLocks noGrp="1"/>
          </p:cNvSpPr>
          <p:nvPr>
            <p:ph type="pic" sz="quarter" idx="37"/>
          </p:nvPr>
        </p:nvSpPr>
        <p:spPr>
          <a:xfrm>
            <a:off x="2605087" y="2722245"/>
            <a:ext cx="1862578" cy="2751975"/>
          </a:xfrm>
          <a:solidFill>
            <a:schemeClr val="accent5"/>
          </a:solidFill>
        </p:spPr>
        <p:txBody>
          <a:bodyPr anchor="t"/>
          <a:lstStyle>
            <a:lvl1pPr algn="ctr">
              <a:lnSpc>
                <a:spcPct val="100000"/>
              </a:lnSpc>
              <a:defRPr sz="1000" b="1" i="1">
                <a:solidFill>
                  <a:schemeClr val="bg1"/>
                </a:solidFill>
              </a:defRPr>
            </a:lvl1pPr>
          </a:lstStyle>
          <a:p>
            <a:r>
              <a:rPr lang="en-US" dirty="0"/>
              <a:t>Drag picture to placeholder or click icon to add</a:t>
            </a:r>
          </a:p>
        </p:txBody>
      </p:sp>
      <p:sp>
        <p:nvSpPr>
          <p:cNvPr id="51" name="Text Placeholder 13"/>
          <p:cNvSpPr>
            <a:spLocks noGrp="1"/>
          </p:cNvSpPr>
          <p:nvPr>
            <p:ph type="body" sz="quarter" idx="38" hasCustomPrompt="1"/>
          </p:nvPr>
        </p:nvSpPr>
        <p:spPr bwMode="gray">
          <a:xfrm>
            <a:off x="2605089" y="556422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52" name="Text Placeholder 13"/>
          <p:cNvSpPr>
            <a:spLocks noGrp="1"/>
          </p:cNvSpPr>
          <p:nvPr>
            <p:ph type="body" sz="quarter" idx="39" hasCustomPrompt="1"/>
          </p:nvPr>
        </p:nvSpPr>
        <p:spPr bwMode="gray">
          <a:xfrm>
            <a:off x="2605089" y="577681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53" name="Picture Placeholder 4"/>
          <p:cNvSpPr>
            <a:spLocks noGrp="1"/>
          </p:cNvSpPr>
          <p:nvPr>
            <p:ph type="pic" sz="quarter" idx="40"/>
          </p:nvPr>
        </p:nvSpPr>
        <p:spPr>
          <a:xfrm>
            <a:off x="4708206" y="1796415"/>
            <a:ext cx="1862578" cy="2751975"/>
          </a:xfrm>
          <a:solidFill>
            <a:schemeClr val="accent5"/>
          </a:solidFill>
        </p:spPr>
        <p:txBody>
          <a:bodyPr anchor="t"/>
          <a:lstStyle>
            <a:lvl1pPr algn="ctr">
              <a:lnSpc>
                <a:spcPct val="100000"/>
              </a:lnSpc>
              <a:defRPr sz="1000" b="1" i="1">
                <a:solidFill>
                  <a:schemeClr val="bg1"/>
                </a:solidFill>
              </a:defRPr>
            </a:lvl1pPr>
          </a:lstStyle>
          <a:p>
            <a:r>
              <a:rPr lang="en-US" dirty="0"/>
              <a:t>Drag picture to placeholder or click icon to add</a:t>
            </a:r>
          </a:p>
        </p:txBody>
      </p:sp>
      <p:sp>
        <p:nvSpPr>
          <p:cNvPr id="54" name="Text Placeholder 13"/>
          <p:cNvSpPr>
            <a:spLocks noGrp="1"/>
          </p:cNvSpPr>
          <p:nvPr>
            <p:ph type="body" sz="quarter" idx="41" hasCustomPrompt="1"/>
          </p:nvPr>
        </p:nvSpPr>
        <p:spPr bwMode="gray">
          <a:xfrm>
            <a:off x="4708208" y="463839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55" name="Text Placeholder 13"/>
          <p:cNvSpPr>
            <a:spLocks noGrp="1"/>
          </p:cNvSpPr>
          <p:nvPr>
            <p:ph type="body" sz="quarter" idx="42" hasCustomPrompt="1"/>
          </p:nvPr>
        </p:nvSpPr>
        <p:spPr bwMode="gray">
          <a:xfrm>
            <a:off x="4708208" y="485098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56" name="Picture Placeholder 4"/>
          <p:cNvSpPr>
            <a:spLocks noGrp="1"/>
          </p:cNvSpPr>
          <p:nvPr>
            <p:ph type="pic" sz="quarter" idx="43"/>
          </p:nvPr>
        </p:nvSpPr>
        <p:spPr>
          <a:xfrm>
            <a:off x="6811325" y="2722245"/>
            <a:ext cx="1862578" cy="2751975"/>
          </a:xfrm>
          <a:solidFill>
            <a:schemeClr val="accent5"/>
          </a:solidFill>
        </p:spPr>
        <p:txBody>
          <a:bodyPr anchor="t"/>
          <a:lstStyle>
            <a:lvl1pPr algn="ctr">
              <a:lnSpc>
                <a:spcPct val="100000"/>
              </a:lnSpc>
              <a:defRPr sz="1000" b="1" i="1">
                <a:solidFill>
                  <a:schemeClr val="bg1"/>
                </a:solidFill>
              </a:defRPr>
            </a:lvl1pPr>
          </a:lstStyle>
          <a:p>
            <a:r>
              <a:rPr lang="en-US" dirty="0"/>
              <a:t>Drag picture to placeholder or click icon to add</a:t>
            </a:r>
          </a:p>
        </p:txBody>
      </p:sp>
      <p:sp>
        <p:nvSpPr>
          <p:cNvPr id="57" name="Text Placeholder 13"/>
          <p:cNvSpPr>
            <a:spLocks noGrp="1"/>
          </p:cNvSpPr>
          <p:nvPr>
            <p:ph type="body" sz="quarter" idx="44" hasCustomPrompt="1"/>
          </p:nvPr>
        </p:nvSpPr>
        <p:spPr bwMode="gray">
          <a:xfrm>
            <a:off x="6811327" y="556422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58" name="Text Placeholder 13"/>
          <p:cNvSpPr>
            <a:spLocks noGrp="1"/>
          </p:cNvSpPr>
          <p:nvPr>
            <p:ph type="body" sz="quarter" idx="45" hasCustomPrompt="1"/>
          </p:nvPr>
        </p:nvSpPr>
        <p:spPr bwMode="gray">
          <a:xfrm>
            <a:off x="6811327" y="577681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59" name="Picture Placeholder 4"/>
          <p:cNvSpPr>
            <a:spLocks noGrp="1"/>
          </p:cNvSpPr>
          <p:nvPr>
            <p:ph type="pic" sz="quarter" idx="46"/>
          </p:nvPr>
        </p:nvSpPr>
        <p:spPr>
          <a:xfrm>
            <a:off x="8914444" y="1796415"/>
            <a:ext cx="1862578" cy="2751975"/>
          </a:xfrm>
          <a:solidFill>
            <a:schemeClr val="accent5"/>
          </a:solidFill>
        </p:spPr>
        <p:txBody>
          <a:bodyPr anchor="t"/>
          <a:lstStyle>
            <a:lvl1pPr algn="ctr">
              <a:lnSpc>
                <a:spcPct val="100000"/>
              </a:lnSpc>
              <a:defRPr sz="1000" b="1" i="1">
                <a:solidFill>
                  <a:schemeClr val="bg1"/>
                </a:solidFill>
              </a:defRPr>
            </a:lvl1pPr>
          </a:lstStyle>
          <a:p>
            <a:r>
              <a:rPr lang="en-US" dirty="0"/>
              <a:t>Drag picture to placeholder or click icon to add</a:t>
            </a:r>
          </a:p>
        </p:txBody>
      </p:sp>
      <p:sp>
        <p:nvSpPr>
          <p:cNvPr id="60" name="Text Placeholder 13"/>
          <p:cNvSpPr>
            <a:spLocks noGrp="1"/>
          </p:cNvSpPr>
          <p:nvPr>
            <p:ph type="body" sz="quarter" idx="47" hasCustomPrompt="1"/>
          </p:nvPr>
        </p:nvSpPr>
        <p:spPr bwMode="gray">
          <a:xfrm>
            <a:off x="8914445" y="463839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61" name="Text Placeholder 13"/>
          <p:cNvSpPr>
            <a:spLocks noGrp="1"/>
          </p:cNvSpPr>
          <p:nvPr>
            <p:ph type="body" sz="quarter" idx="48" hasCustomPrompt="1"/>
          </p:nvPr>
        </p:nvSpPr>
        <p:spPr bwMode="gray">
          <a:xfrm>
            <a:off x="8914445" y="485098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62" name="Picture Placeholder 4"/>
          <p:cNvSpPr>
            <a:spLocks noGrp="1"/>
          </p:cNvSpPr>
          <p:nvPr>
            <p:ph type="pic" sz="quarter" idx="49"/>
          </p:nvPr>
        </p:nvSpPr>
        <p:spPr>
          <a:xfrm>
            <a:off x="11017562" y="2722245"/>
            <a:ext cx="1862578" cy="2751975"/>
          </a:xfrm>
          <a:solidFill>
            <a:schemeClr val="accent5"/>
          </a:solidFill>
        </p:spPr>
        <p:txBody>
          <a:bodyPr anchor="t"/>
          <a:lstStyle>
            <a:lvl1pPr algn="ctr">
              <a:lnSpc>
                <a:spcPct val="100000"/>
              </a:lnSpc>
              <a:defRPr sz="1000" b="1" i="1">
                <a:solidFill>
                  <a:schemeClr val="bg1"/>
                </a:solidFill>
              </a:defRPr>
            </a:lvl1pPr>
          </a:lstStyle>
          <a:p>
            <a:r>
              <a:rPr lang="en-US" dirty="0"/>
              <a:t>Drag picture to placeholder or click icon to add</a:t>
            </a:r>
          </a:p>
        </p:txBody>
      </p:sp>
      <p:sp>
        <p:nvSpPr>
          <p:cNvPr id="63" name="Text Placeholder 13"/>
          <p:cNvSpPr>
            <a:spLocks noGrp="1"/>
          </p:cNvSpPr>
          <p:nvPr>
            <p:ph type="body" sz="quarter" idx="50" hasCustomPrompt="1"/>
          </p:nvPr>
        </p:nvSpPr>
        <p:spPr bwMode="gray">
          <a:xfrm>
            <a:off x="11017563" y="556422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64" name="Text Placeholder 13"/>
          <p:cNvSpPr>
            <a:spLocks noGrp="1"/>
          </p:cNvSpPr>
          <p:nvPr>
            <p:ph type="body" sz="quarter" idx="51" hasCustomPrompt="1"/>
          </p:nvPr>
        </p:nvSpPr>
        <p:spPr bwMode="gray">
          <a:xfrm>
            <a:off x="11017563" y="577681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4"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26"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5027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4" name="Picture Placeholder 4"/>
          <p:cNvSpPr>
            <a:spLocks noGrp="1"/>
          </p:cNvSpPr>
          <p:nvPr>
            <p:ph type="pic" sz="quarter" idx="34"/>
          </p:nvPr>
        </p:nvSpPr>
        <p:spPr>
          <a:xfrm>
            <a:off x="501968" y="2265045"/>
            <a:ext cx="1862578" cy="2751975"/>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7" name="Title 5"/>
          <p:cNvSpPr>
            <a:spLocks noGrp="1"/>
          </p:cNvSpPr>
          <p:nvPr>
            <p:ph type="title" hasCustomPrompt="1"/>
          </p:nvPr>
        </p:nvSpPr>
        <p:spPr>
          <a:xfrm>
            <a:off x="270000" y="270000"/>
            <a:ext cx="12413343" cy="297159"/>
          </a:xfrm>
        </p:spPr>
        <p:txBody>
          <a:bodyPr/>
          <a:lstStyle/>
          <a:p>
            <a:r>
              <a:rPr lang="en-US" dirty="0"/>
              <a:t>HEADER CANNOT RUN OVER MORE THAN ONE LINE</a:t>
            </a:r>
          </a:p>
        </p:txBody>
      </p:sp>
      <p:sp>
        <p:nvSpPr>
          <p:cNvPr id="8" name="Text Placeholder 13"/>
          <p:cNvSpPr>
            <a:spLocks noGrp="1"/>
          </p:cNvSpPr>
          <p:nvPr>
            <p:ph type="body" sz="quarter" idx="35" hasCustomPrompt="1"/>
          </p:nvPr>
        </p:nvSpPr>
        <p:spPr bwMode="gray">
          <a:xfrm>
            <a:off x="501969" y="510702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9" name="Text Placeholder 13"/>
          <p:cNvSpPr>
            <a:spLocks noGrp="1"/>
          </p:cNvSpPr>
          <p:nvPr>
            <p:ph type="body" sz="quarter" idx="36" hasCustomPrompt="1"/>
          </p:nvPr>
        </p:nvSpPr>
        <p:spPr bwMode="gray">
          <a:xfrm>
            <a:off x="501969" y="531961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0" name="Picture Placeholder 4"/>
          <p:cNvSpPr>
            <a:spLocks noGrp="1"/>
          </p:cNvSpPr>
          <p:nvPr>
            <p:ph type="pic" sz="quarter" idx="37"/>
          </p:nvPr>
        </p:nvSpPr>
        <p:spPr>
          <a:xfrm>
            <a:off x="2605087" y="2265045"/>
            <a:ext cx="1862578" cy="2751975"/>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11" name="Text Placeholder 13"/>
          <p:cNvSpPr>
            <a:spLocks noGrp="1"/>
          </p:cNvSpPr>
          <p:nvPr>
            <p:ph type="body" sz="quarter" idx="38" hasCustomPrompt="1"/>
          </p:nvPr>
        </p:nvSpPr>
        <p:spPr bwMode="gray">
          <a:xfrm>
            <a:off x="2605089" y="510702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2" name="Text Placeholder 13"/>
          <p:cNvSpPr>
            <a:spLocks noGrp="1"/>
          </p:cNvSpPr>
          <p:nvPr>
            <p:ph type="body" sz="quarter" idx="39" hasCustomPrompt="1"/>
          </p:nvPr>
        </p:nvSpPr>
        <p:spPr bwMode="gray">
          <a:xfrm>
            <a:off x="2605089" y="531961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3" name="Picture Placeholder 4"/>
          <p:cNvSpPr>
            <a:spLocks noGrp="1"/>
          </p:cNvSpPr>
          <p:nvPr>
            <p:ph type="pic" sz="quarter" idx="40"/>
          </p:nvPr>
        </p:nvSpPr>
        <p:spPr>
          <a:xfrm>
            <a:off x="4708206" y="2265045"/>
            <a:ext cx="1862578" cy="2751975"/>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14" name="Text Placeholder 13"/>
          <p:cNvSpPr>
            <a:spLocks noGrp="1"/>
          </p:cNvSpPr>
          <p:nvPr>
            <p:ph type="body" sz="quarter" idx="41" hasCustomPrompt="1"/>
          </p:nvPr>
        </p:nvSpPr>
        <p:spPr bwMode="gray">
          <a:xfrm>
            <a:off x="4708208" y="510702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5" name="Text Placeholder 13"/>
          <p:cNvSpPr>
            <a:spLocks noGrp="1"/>
          </p:cNvSpPr>
          <p:nvPr>
            <p:ph type="body" sz="quarter" idx="42" hasCustomPrompt="1"/>
          </p:nvPr>
        </p:nvSpPr>
        <p:spPr bwMode="gray">
          <a:xfrm>
            <a:off x="4708208" y="531961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6" name="Picture Placeholder 4"/>
          <p:cNvSpPr>
            <a:spLocks noGrp="1"/>
          </p:cNvSpPr>
          <p:nvPr>
            <p:ph type="pic" sz="quarter" idx="43"/>
          </p:nvPr>
        </p:nvSpPr>
        <p:spPr>
          <a:xfrm>
            <a:off x="6811325" y="2265045"/>
            <a:ext cx="1862578" cy="2751975"/>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17" name="Text Placeholder 13"/>
          <p:cNvSpPr>
            <a:spLocks noGrp="1"/>
          </p:cNvSpPr>
          <p:nvPr>
            <p:ph type="body" sz="quarter" idx="44" hasCustomPrompt="1"/>
          </p:nvPr>
        </p:nvSpPr>
        <p:spPr bwMode="gray">
          <a:xfrm>
            <a:off x="6811327" y="510702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8" name="Text Placeholder 13"/>
          <p:cNvSpPr>
            <a:spLocks noGrp="1"/>
          </p:cNvSpPr>
          <p:nvPr>
            <p:ph type="body" sz="quarter" idx="45" hasCustomPrompt="1"/>
          </p:nvPr>
        </p:nvSpPr>
        <p:spPr bwMode="gray">
          <a:xfrm>
            <a:off x="6811327" y="531961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9" name="Picture Placeholder 4"/>
          <p:cNvSpPr>
            <a:spLocks noGrp="1"/>
          </p:cNvSpPr>
          <p:nvPr>
            <p:ph type="pic" sz="quarter" idx="46"/>
          </p:nvPr>
        </p:nvSpPr>
        <p:spPr>
          <a:xfrm>
            <a:off x="8914444" y="2265045"/>
            <a:ext cx="1862578" cy="2751975"/>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20" name="Text Placeholder 13"/>
          <p:cNvSpPr>
            <a:spLocks noGrp="1"/>
          </p:cNvSpPr>
          <p:nvPr>
            <p:ph type="body" sz="quarter" idx="47" hasCustomPrompt="1"/>
          </p:nvPr>
        </p:nvSpPr>
        <p:spPr bwMode="gray">
          <a:xfrm>
            <a:off x="8914445" y="510702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21" name="Text Placeholder 13"/>
          <p:cNvSpPr>
            <a:spLocks noGrp="1"/>
          </p:cNvSpPr>
          <p:nvPr>
            <p:ph type="body" sz="quarter" idx="48" hasCustomPrompt="1"/>
          </p:nvPr>
        </p:nvSpPr>
        <p:spPr bwMode="gray">
          <a:xfrm>
            <a:off x="8914445" y="531961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2" name="Picture Placeholder 4"/>
          <p:cNvSpPr>
            <a:spLocks noGrp="1"/>
          </p:cNvSpPr>
          <p:nvPr>
            <p:ph type="pic" sz="quarter" idx="49"/>
          </p:nvPr>
        </p:nvSpPr>
        <p:spPr>
          <a:xfrm>
            <a:off x="11017562" y="2265045"/>
            <a:ext cx="1862578" cy="2751975"/>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23" name="Text Placeholder 13"/>
          <p:cNvSpPr>
            <a:spLocks noGrp="1"/>
          </p:cNvSpPr>
          <p:nvPr>
            <p:ph type="body" sz="quarter" idx="50" hasCustomPrompt="1"/>
          </p:nvPr>
        </p:nvSpPr>
        <p:spPr bwMode="gray">
          <a:xfrm>
            <a:off x="11017563" y="510702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24" name="Text Placeholder 13"/>
          <p:cNvSpPr>
            <a:spLocks noGrp="1"/>
          </p:cNvSpPr>
          <p:nvPr>
            <p:ph type="body" sz="quarter" idx="51" hasCustomPrompt="1"/>
          </p:nvPr>
        </p:nvSpPr>
        <p:spPr bwMode="gray">
          <a:xfrm>
            <a:off x="11017563" y="531961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5"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28"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631234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3" name="Picture Placeholder 4"/>
          <p:cNvSpPr>
            <a:spLocks noGrp="1"/>
          </p:cNvSpPr>
          <p:nvPr>
            <p:ph type="pic" sz="quarter" idx="34"/>
          </p:nvPr>
        </p:nvSpPr>
        <p:spPr>
          <a:xfrm>
            <a:off x="1722249" y="1342492"/>
            <a:ext cx="1599050" cy="2362610"/>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4" name="Title 5"/>
          <p:cNvSpPr>
            <a:spLocks noGrp="1"/>
          </p:cNvSpPr>
          <p:nvPr>
            <p:ph type="title" hasCustomPrompt="1"/>
          </p:nvPr>
        </p:nvSpPr>
        <p:spPr>
          <a:xfrm>
            <a:off x="270000" y="270000"/>
            <a:ext cx="12413343" cy="297159"/>
          </a:xfrm>
        </p:spPr>
        <p:txBody>
          <a:bodyPr/>
          <a:lstStyle/>
          <a:p>
            <a:r>
              <a:rPr lang="en-US" dirty="0"/>
              <a:t>HEADER CANNOT RUN OVER MORE THAN ONE LINE</a:t>
            </a:r>
          </a:p>
        </p:txBody>
      </p:sp>
      <p:sp>
        <p:nvSpPr>
          <p:cNvPr id="7" name="Picture Placeholder 4"/>
          <p:cNvSpPr>
            <a:spLocks noGrp="1"/>
          </p:cNvSpPr>
          <p:nvPr>
            <p:ph type="pic" sz="quarter" idx="37"/>
          </p:nvPr>
        </p:nvSpPr>
        <p:spPr>
          <a:xfrm>
            <a:off x="3825368" y="1342492"/>
            <a:ext cx="1599050" cy="2362610"/>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10" name="Picture Placeholder 4"/>
          <p:cNvSpPr>
            <a:spLocks noGrp="1"/>
          </p:cNvSpPr>
          <p:nvPr>
            <p:ph type="pic" sz="quarter" idx="40"/>
          </p:nvPr>
        </p:nvSpPr>
        <p:spPr>
          <a:xfrm>
            <a:off x="5928487" y="1342492"/>
            <a:ext cx="1599050" cy="2362610"/>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13" name="Picture Placeholder 4"/>
          <p:cNvSpPr>
            <a:spLocks noGrp="1"/>
          </p:cNvSpPr>
          <p:nvPr>
            <p:ph type="pic" sz="quarter" idx="43"/>
          </p:nvPr>
        </p:nvSpPr>
        <p:spPr>
          <a:xfrm>
            <a:off x="8031606" y="1342492"/>
            <a:ext cx="1599050" cy="2362610"/>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14" name="Text Placeholder 13"/>
          <p:cNvSpPr>
            <a:spLocks noGrp="1"/>
          </p:cNvSpPr>
          <p:nvPr>
            <p:ph type="body" sz="quarter" idx="44" hasCustomPrompt="1"/>
          </p:nvPr>
        </p:nvSpPr>
        <p:spPr bwMode="gray">
          <a:xfrm>
            <a:off x="1732704" y="3775268"/>
            <a:ext cx="1588595" cy="266284"/>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22"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23"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24" name="Picture Placeholder 4"/>
          <p:cNvSpPr>
            <a:spLocks noGrp="1"/>
          </p:cNvSpPr>
          <p:nvPr>
            <p:ph type="pic" sz="quarter" idx="46"/>
          </p:nvPr>
        </p:nvSpPr>
        <p:spPr>
          <a:xfrm>
            <a:off x="10134725" y="1342492"/>
            <a:ext cx="1599050" cy="2362610"/>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25" name="Picture Placeholder 4"/>
          <p:cNvSpPr>
            <a:spLocks noGrp="1"/>
          </p:cNvSpPr>
          <p:nvPr>
            <p:ph type="pic" sz="quarter" idx="47"/>
          </p:nvPr>
        </p:nvSpPr>
        <p:spPr>
          <a:xfrm>
            <a:off x="1722249" y="4179861"/>
            <a:ext cx="1599050" cy="2362610"/>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26" name="Picture Placeholder 4"/>
          <p:cNvSpPr>
            <a:spLocks noGrp="1"/>
          </p:cNvSpPr>
          <p:nvPr>
            <p:ph type="pic" sz="quarter" idx="48"/>
          </p:nvPr>
        </p:nvSpPr>
        <p:spPr>
          <a:xfrm>
            <a:off x="3825368" y="4179861"/>
            <a:ext cx="1599050" cy="2362610"/>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27" name="Picture Placeholder 4"/>
          <p:cNvSpPr>
            <a:spLocks noGrp="1"/>
          </p:cNvSpPr>
          <p:nvPr>
            <p:ph type="pic" sz="quarter" idx="49"/>
          </p:nvPr>
        </p:nvSpPr>
        <p:spPr>
          <a:xfrm>
            <a:off x="5928487" y="4179861"/>
            <a:ext cx="1599050" cy="2362610"/>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28" name="Picture Placeholder 4"/>
          <p:cNvSpPr>
            <a:spLocks noGrp="1"/>
          </p:cNvSpPr>
          <p:nvPr>
            <p:ph type="pic" sz="quarter" idx="50"/>
          </p:nvPr>
        </p:nvSpPr>
        <p:spPr>
          <a:xfrm>
            <a:off x="8031606" y="4179861"/>
            <a:ext cx="1599050" cy="2362610"/>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29" name="Picture Placeholder 4"/>
          <p:cNvSpPr>
            <a:spLocks noGrp="1"/>
          </p:cNvSpPr>
          <p:nvPr>
            <p:ph type="pic" sz="quarter" idx="51"/>
          </p:nvPr>
        </p:nvSpPr>
        <p:spPr>
          <a:xfrm>
            <a:off x="10134725" y="4179861"/>
            <a:ext cx="1599050" cy="2362610"/>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30" name="Text Placeholder 13"/>
          <p:cNvSpPr>
            <a:spLocks noGrp="1"/>
          </p:cNvSpPr>
          <p:nvPr>
            <p:ph type="body" sz="quarter" idx="52" hasCustomPrompt="1"/>
          </p:nvPr>
        </p:nvSpPr>
        <p:spPr bwMode="gray">
          <a:xfrm>
            <a:off x="3825368" y="3775268"/>
            <a:ext cx="1588595" cy="266284"/>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1" name="Text Placeholder 13"/>
          <p:cNvSpPr>
            <a:spLocks noGrp="1"/>
          </p:cNvSpPr>
          <p:nvPr>
            <p:ph type="body" sz="quarter" idx="53" hasCustomPrompt="1"/>
          </p:nvPr>
        </p:nvSpPr>
        <p:spPr bwMode="gray">
          <a:xfrm>
            <a:off x="5928487" y="3775268"/>
            <a:ext cx="1588595" cy="266284"/>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2" name="Text Placeholder 13"/>
          <p:cNvSpPr>
            <a:spLocks noGrp="1"/>
          </p:cNvSpPr>
          <p:nvPr>
            <p:ph type="body" sz="quarter" idx="54" hasCustomPrompt="1"/>
          </p:nvPr>
        </p:nvSpPr>
        <p:spPr bwMode="gray">
          <a:xfrm>
            <a:off x="8031606" y="3775268"/>
            <a:ext cx="1588595" cy="266284"/>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3" name="Text Placeholder 13"/>
          <p:cNvSpPr>
            <a:spLocks noGrp="1"/>
          </p:cNvSpPr>
          <p:nvPr>
            <p:ph type="body" sz="quarter" idx="55" hasCustomPrompt="1"/>
          </p:nvPr>
        </p:nvSpPr>
        <p:spPr bwMode="gray">
          <a:xfrm>
            <a:off x="10145180" y="3775268"/>
            <a:ext cx="1588595" cy="266284"/>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4" name="Text Placeholder 13"/>
          <p:cNvSpPr>
            <a:spLocks noGrp="1"/>
          </p:cNvSpPr>
          <p:nvPr>
            <p:ph type="body" sz="quarter" idx="56" hasCustomPrompt="1"/>
          </p:nvPr>
        </p:nvSpPr>
        <p:spPr bwMode="gray">
          <a:xfrm>
            <a:off x="1732704" y="6630511"/>
            <a:ext cx="1588595" cy="266284"/>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5" name="Text Placeholder 13"/>
          <p:cNvSpPr>
            <a:spLocks noGrp="1"/>
          </p:cNvSpPr>
          <p:nvPr>
            <p:ph type="body" sz="quarter" idx="57" hasCustomPrompt="1"/>
          </p:nvPr>
        </p:nvSpPr>
        <p:spPr bwMode="gray">
          <a:xfrm>
            <a:off x="3825368" y="6630511"/>
            <a:ext cx="1588595" cy="266284"/>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6" name="Text Placeholder 13"/>
          <p:cNvSpPr>
            <a:spLocks noGrp="1"/>
          </p:cNvSpPr>
          <p:nvPr>
            <p:ph type="body" sz="quarter" idx="58" hasCustomPrompt="1"/>
          </p:nvPr>
        </p:nvSpPr>
        <p:spPr bwMode="gray">
          <a:xfrm>
            <a:off x="5928487" y="6630511"/>
            <a:ext cx="1588595" cy="266284"/>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7" name="Text Placeholder 13"/>
          <p:cNvSpPr>
            <a:spLocks noGrp="1"/>
          </p:cNvSpPr>
          <p:nvPr>
            <p:ph type="body" sz="quarter" idx="59" hasCustomPrompt="1"/>
          </p:nvPr>
        </p:nvSpPr>
        <p:spPr bwMode="gray">
          <a:xfrm>
            <a:off x="8031606" y="6630511"/>
            <a:ext cx="1588595" cy="266284"/>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8" name="Text Placeholder 13"/>
          <p:cNvSpPr>
            <a:spLocks noGrp="1"/>
          </p:cNvSpPr>
          <p:nvPr>
            <p:ph type="body" sz="quarter" idx="60" hasCustomPrompt="1"/>
          </p:nvPr>
        </p:nvSpPr>
        <p:spPr bwMode="gray">
          <a:xfrm>
            <a:off x="10145180" y="6630511"/>
            <a:ext cx="1588595" cy="266284"/>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Tree>
    <p:extLst>
      <p:ext uri="{BB962C8B-B14F-4D97-AF65-F5344CB8AC3E}">
        <p14:creationId xmlns:p14="http://schemas.microsoft.com/office/powerpoint/2010/main" val="13740343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Picture Placeholder 4"/>
          <p:cNvSpPr>
            <a:spLocks noGrp="1"/>
          </p:cNvSpPr>
          <p:nvPr>
            <p:ph type="pic" sz="quarter" idx="34"/>
          </p:nvPr>
        </p:nvSpPr>
        <p:spPr>
          <a:xfrm>
            <a:off x="499440" y="1538652"/>
            <a:ext cx="2928749" cy="4327251"/>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4" name="Text Placeholder 13"/>
          <p:cNvSpPr>
            <a:spLocks noGrp="1"/>
          </p:cNvSpPr>
          <p:nvPr>
            <p:ph type="body" sz="quarter" idx="35" hasCustomPrompt="1"/>
          </p:nvPr>
        </p:nvSpPr>
        <p:spPr bwMode="gray">
          <a:xfrm>
            <a:off x="499440" y="6019319"/>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5" name="Text Placeholder 13"/>
          <p:cNvSpPr>
            <a:spLocks noGrp="1"/>
          </p:cNvSpPr>
          <p:nvPr>
            <p:ph type="body" sz="quarter" idx="36" hasCustomPrompt="1"/>
          </p:nvPr>
        </p:nvSpPr>
        <p:spPr bwMode="gray">
          <a:xfrm>
            <a:off x="499440" y="6231909"/>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7"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0"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12" name="Picture Placeholder 4"/>
          <p:cNvSpPr>
            <a:spLocks noGrp="1"/>
          </p:cNvSpPr>
          <p:nvPr>
            <p:ph type="pic" sz="quarter" idx="37"/>
          </p:nvPr>
        </p:nvSpPr>
        <p:spPr>
          <a:xfrm>
            <a:off x="3671214" y="1538652"/>
            <a:ext cx="2928749" cy="4327251"/>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13" name="Picture Placeholder 4"/>
          <p:cNvSpPr>
            <a:spLocks noGrp="1"/>
          </p:cNvSpPr>
          <p:nvPr>
            <p:ph type="pic" sz="quarter" idx="38"/>
          </p:nvPr>
        </p:nvSpPr>
        <p:spPr>
          <a:xfrm>
            <a:off x="6842988" y="1538652"/>
            <a:ext cx="2928749" cy="4327251"/>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14" name="Picture Placeholder 4"/>
          <p:cNvSpPr>
            <a:spLocks noGrp="1"/>
          </p:cNvSpPr>
          <p:nvPr>
            <p:ph type="pic" sz="quarter" idx="39"/>
          </p:nvPr>
        </p:nvSpPr>
        <p:spPr>
          <a:xfrm>
            <a:off x="10014761" y="1538652"/>
            <a:ext cx="2928749" cy="4327251"/>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15" name="Text Placeholder 13"/>
          <p:cNvSpPr>
            <a:spLocks noGrp="1"/>
          </p:cNvSpPr>
          <p:nvPr>
            <p:ph type="body" sz="quarter" idx="40" hasCustomPrompt="1"/>
          </p:nvPr>
        </p:nvSpPr>
        <p:spPr bwMode="gray">
          <a:xfrm>
            <a:off x="3671214" y="6019319"/>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6" name="Text Placeholder 13"/>
          <p:cNvSpPr>
            <a:spLocks noGrp="1"/>
          </p:cNvSpPr>
          <p:nvPr>
            <p:ph type="body" sz="quarter" idx="41" hasCustomPrompt="1"/>
          </p:nvPr>
        </p:nvSpPr>
        <p:spPr bwMode="gray">
          <a:xfrm>
            <a:off x="3671214" y="6231909"/>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7" name="Text Placeholder 13"/>
          <p:cNvSpPr>
            <a:spLocks noGrp="1"/>
          </p:cNvSpPr>
          <p:nvPr>
            <p:ph type="body" sz="quarter" idx="42" hasCustomPrompt="1"/>
          </p:nvPr>
        </p:nvSpPr>
        <p:spPr bwMode="gray">
          <a:xfrm>
            <a:off x="6842988" y="6019319"/>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8" name="Text Placeholder 13"/>
          <p:cNvSpPr>
            <a:spLocks noGrp="1"/>
          </p:cNvSpPr>
          <p:nvPr>
            <p:ph type="body" sz="quarter" idx="43" hasCustomPrompt="1"/>
          </p:nvPr>
        </p:nvSpPr>
        <p:spPr bwMode="gray">
          <a:xfrm>
            <a:off x="6842988" y="6231909"/>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9" name="Text Placeholder 13"/>
          <p:cNvSpPr>
            <a:spLocks noGrp="1"/>
          </p:cNvSpPr>
          <p:nvPr>
            <p:ph type="body" sz="quarter" idx="44" hasCustomPrompt="1"/>
          </p:nvPr>
        </p:nvSpPr>
        <p:spPr bwMode="gray">
          <a:xfrm>
            <a:off x="10014761" y="6019319"/>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20" name="Text Placeholder 13"/>
          <p:cNvSpPr>
            <a:spLocks noGrp="1"/>
          </p:cNvSpPr>
          <p:nvPr>
            <p:ph type="body" sz="quarter" idx="45" hasCustomPrompt="1"/>
          </p:nvPr>
        </p:nvSpPr>
        <p:spPr bwMode="gray">
          <a:xfrm>
            <a:off x="10014761" y="6231909"/>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Tree>
    <p:extLst>
      <p:ext uri="{BB962C8B-B14F-4D97-AF65-F5344CB8AC3E}">
        <p14:creationId xmlns:p14="http://schemas.microsoft.com/office/powerpoint/2010/main" val="1294600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7" name="Picture Placeholder 4"/>
          <p:cNvSpPr>
            <a:spLocks noGrp="1"/>
          </p:cNvSpPr>
          <p:nvPr>
            <p:ph type="pic" sz="quarter" idx="34"/>
          </p:nvPr>
        </p:nvSpPr>
        <p:spPr>
          <a:xfrm>
            <a:off x="2889564" y="1265220"/>
            <a:ext cx="3749726" cy="5540251"/>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8" name="Picture Placeholder 4"/>
          <p:cNvSpPr>
            <a:spLocks noGrp="1"/>
          </p:cNvSpPr>
          <p:nvPr>
            <p:ph type="pic" sz="quarter" idx="35"/>
          </p:nvPr>
        </p:nvSpPr>
        <p:spPr>
          <a:xfrm>
            <a:off x="6803974" y="1265220"/>
            <a:ext cx="3749726" cy="5540251"/>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9"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10" name="Text Placeholder 13"/>
          <p:cNvSpPr>
            <a:spLocks noGrp="1"/>
          </p:cNvSpPr>
          <p:nvPr>
            <p:ph type="body" sz="quarter" idx="36" hasCustomPrompt="1"/>
          </p:nvPr>
        </p:nvSpPr>
        <p:spPr bwMode="gray">
          <a:xfrm>
            <a:off x="10718384" y="6222999"/>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1" name="Text Placeholder 13"/>
          <p:cNvSpPr>
            <a:spLocks noGrp="1"/>
          </p:cNvSpPr>
          <p:nvPr>
            <p:ph type="body" sz="quarter" idx="37" hasCustomPrompt="1"/>
          </p:nvPr>
        </p:nvSpPr>
        <p:spPr bwMode="gray">
          <a:xfrm>
            <a:off x="10718384" y="6435589"/>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2" name="Text Placeholder 13"/>
          <p:cNvSpPr>
            <a:spLocks noGrp="1"/>
          </p:cNvSpPr>
          <p:nvPr>
            <p:ph type="body" sz="quarter" idx="38" hasCustomPrompt="1"/>
          </p:nvPr>
        </p:nvSpPr>
        <p:spPr bwMode="gray">
          <a:xfrm>
            <a:off x="862302" y="6222999"/>
            <a:ext cx="1862578" cy="152078"/>
          </a:xfrm>
        </p:spPr>
        <p:txBody>
          <a:bodyPr anchor="t" anchorCtr="0"/>
          <a:lstStyle>
            <a:lvl1pPr algn="r">
              <a:lnSpc>
                <a:spcPts val="1100"/>
              </a:lnSpc>
              <a:buNone/>
              <a:defRPr sz="1000" b="1" baseline="0">
                <a:solidFill>
                  <a:schemeClr val="tx1"/>
                </a:solidFill>
              </a:defRPr>
            </a:lvl1pPr>
          </a:lstStyle>
          <a:p>
            <a:pPr lvl="0"/>
            <a:r>
              <a:rPr lang="en-GB" dirty="0"/>
              <a:t>Sub Section Title</a:t>
            </a:r>
          </a:p>
        </p:txBody>
      </p:sp>
      <p:sp>
        <p:nvSpPr>
          <p:cNvPr id="13" name="Text Placeholder 13"/>
          <p:cNvSpPr>
            <a:spLocks noGrp="1"/>
          </p:cNvSpPr>
          <p:nvPr>
            <p:ph type="body" sz="quarter" idx="39" hasCustomPrompt="1"/>
          </p:nvPr>
        </p:nvSpPr>
        <p:spPr bwMode="gray">
          <a:xfrm>
            <a:off x="862302" y="6435589"/>
            <a:ext cx="1862578" cy="369882"/>
          </a:xfrm>
        </p:spPr>
        <p:txBody>
          <a:bodyPr anchor="t" anchorCtr="0"/>
          <a:lstStyle>
            <a:lvl1pPr marL="0" indent="0" algn="r">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4"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1873108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270000" y="270000"/>
            <a:ext cx="12413343" cy="297159"/>
          </a:xfrm>
        </p:spPr>
        <p:txBody>
          <a:bodyPr/>
          <a:lstStyle/>
          <a:p>
            <a:r>
              <a:rPr lang="en-US" dirty="0"/>
              <a:t>Click to edit Master title style</a:t>
            </a:r>
          </a:p>
        </p:txBody>
      </p:sp>
      <p:sp>
        <p:nvSpPr>
          <p:cNvPr id="4"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24" name="Picture Placeholder 4"/>
          <p:cNvSpPr>
            <a:spLocks noGrp="1"/>
          </p:cNvSpPr>
          <p:nvPr>
            <p:ph type="pic" sz="quarter" idx="34"/>
          </p:nvPr>
        </p:nvSpPr>
        <p:spPr>
          <a:xfrm>
            <a:off x="928522" y="1678917"/>
            <a:ext cx="3059655" cy="4520665"/>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25" name="Picture Placeholder 4"/>
          <p:cNvSpPr>
            <a:spLocks noGrp="1"/>
          </p:cNvSpPr>
          <p:nvPr>
            <p:ph type="pic" sz="quarter" idx="35"/>
          </p:nvPr>
        </p:nvSpPr>
        <p:spPr>
          <a:xfrm>
            <a:off x="4308784" y="1678917"/>
            <a:ext cx="3059655" cy="4520665"/>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26" name="Picture Placeholder 4"/>
          <p:cNvSpPr>
            <a:spLocks noGrp="1"/>
          </p:cNvSpPr>
          <p:nvPr>
            <p:ph type="pic" sz="quarter" idx="36"/>
          </p:nvPr>
        </p:nvSpPr>
        <p:spPr>
          <a:xfrm>
            <a:off x="7910632" y="1674538"/>
            <a:ext cx="1321200" cy="1936064"/>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27" name="Picture Placeholder 4"/>
          <p:cNvSpPr>
            <a:spLocks noGrp="1"/>
          </p:cNvSpPr>
          <p:nvPr>
            <p:ph type="pic" sz="quarter" idx="37"/>
          </p:nvPr>
        </p:nvSpPr>
        <p:spPr>
          <a:xfrm>
            <a:off x="9551930" y="1674538"/>
            <a:ext cx="1321200" cy="1936064"/>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28" name="Picture Placeholder 4"/>
          <p:cNvSpPr>
            <a:spLocks noGrp="1"/>
          </p:cNvSpPr>
          <p:nvPr>
            <p:ph type="pic" sz="quarter" idx="38"/>
          </p:nvPr>
        </p:nvSpPr>
        <p:spPr>
          <a:xfrm>
            <a:off x="11193229" y="1674538"/>
            <a:ext cx="1321200" cy="1936064"/>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29" name="Picture Placeholder 4"/>
          <p:cNvSpPr>
            <a:spLocks noGrp="1"/>
          </p:cNvSpPr>
          <p:nvPr>
            <p:ph type="pic" sz="quarter" idx="39"/>
          </p:nvPr>
        </p:nvSpPr>
        <p:spPr>
          <a:xfrm>
            <a:off x="7910632" y="4263518"/>
            <a:ext cx="1321200" cy="1936064"/>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30" name="Picture Placeholder 4"/>
          <p:cNvSpPr>
            <a:spLocks noGrp="1"/>
          </p:cNvSpPr>
          <p:nvPr>
            <p:ph type="pic" sz="quarter" idx="40"/>
          </p:nvPr>
        </p:nvSpPr>
        <p:spPr>
          <a:xfrm>
            <a:off x="9551930" y="4263518"/>
            <a:ext cx="1321200" cy="1936064"/>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31" name="Picture Placeholder 4"/>
          <p:cNvSpPr>
            <a:spLocks noGrp="1"/>
          </p:cNvSpPr>
          <p:nvPr>
            <p:ph type="pic" sz="quarter" idx="41"/>
          </p:nvPr>
        </p:nvSpPr>
        <p:spPr>
          <a:xfrm>
            <a:off x="11193229" y="4263518"/>
            <a:ext cx="1321200" cy="1936064"/>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32" name="Text Placeholder 2"/>
          <p:cNvSpPr>
            <a:spLocks noGrp="1"/>
          </p:cNvSpPr>
          <p:nvPr>
            <p:ph type="body" sz="quarter" idx="21"/>
          </p:nvPr>
        </p:nvSpPr>
        <p:spPr>
          <a:xfrm>
            <a:off x="928522" y="1343803"/>
            <a:ext cx="4072953" cy="258629"/>
          </a:xfrm>
        </p:spPr>
        <p:txBody>
          <a:bodyPr/>
          <a:lstStyle>
            <a:lvl1pPr>
              <a:defRPr>
                <a:solidFill>
                  <a:schemeClr val="bg1"/>
                </a:solidFill>
              </a:defRPr>
            </a:lvl1pPr>
            <a:lvl2pPr>
              <a:defRPr sz="1400">
                <a:solidFill>
                  <a:schemeClr val="bg1"/>
                </a:solidFill>
              </a:defRPr>
            </a:lvl2pPr>
            <a:lvl3pPr>
              <a:defRPr>
                <a:solidFill>
                  <a:schemeClr val="bg1"/>
                </a:solidFill>
              </a:defRPr>
            </a:lvl3pPr>
            <a:lvl4pPr>
              <a:defRPr>
                <a:solidFill>
                  <a:schemeClr val="bg1"/>
                </a:solidFill>
              </a:defRPr>
            </a:lvl4pPr>
            <a:lvl5pPr>
              <a:defRPr baseline="0">
                <a:solidFill>
                  <a:schemeClr val="accent6"/>
                </a:solidFill>
              </a:defRPr>
            </a:lvl5pPr>
          </a:lstStyle>
          <a:p>
            <a:pPr lvl="0"/>
            <a:r>
              <a:rPr lang="en-US" dirty="0"/>
              <a:t>Click to edit Master text styles</a:t>
            </a:r>
          </a:p>
        </p:txBody>
      </p:sp>
      <p:sp>
        <p:nvSpPr>
          <p:cNvPr id="33" name="Text Placeholder 2"/>
          <p:cNvSpPr>
            <a:spLocks noGrp="1"/>
          </p:cNvSpPr>
          <p:nvPr>
            <p:ph type="body" sz="quarter" idx="42"/>
          </p:nvPr>
        </p:nvSpPr>
        <p:spPr>
          <a:xfrm>
            <a:off x="7910632" y="1343803"/>
            <a:ext cx="4072953" cy="258629"/>
          </a:xfrm>
        </p:spPr>
        <p:txBody>
          <a:bodyPr/>
          <a:lstStyle>
            <a:lvl1pPr>
              <a:defRPr>
                <a:solidFill>
                  <a:schemeClr val="bg1"/>
                </a:solidFill>
              </a:defRPr>
            </a:lvl1pPr>
            <a:lvl2pPr>
              <a:defRPr sz="1400">
                <a:solidFill>
                  <a:schemeClr val="bg1"/>
                </a:solidFill>
              </a:defRPr>
            </a:lvl2pPr>
            <a:lvl3pPr>
              <a:defRPr>
                <a:solidFill>
                  <a:schemeClr val="bg1"/>
                </a:solidFill>
              </a:defRPr>
            </a:lvl3pPr>
            <a:lvl4pPr>
              <a:defRPr>
                <a:solidFill>
                  <a:schemeClr val="bg1"/>
                </a:solidFill>
              </a:defRPr>
            </a:lvl4pPr>
            <a:lvl5pPr>
              <a:defRPr baseline="0">
                <a:solidFill>
                  <a:schemeClr val="accent6"/>
                </a:solidFill>
              </a:defRPr>
            </a:lvl5pPr>
          </a:lstStyle>
          <a:p>
            <a:pPr lvl="0"/>
            <a:r>
              <a:rPr lang="en-US" dirty="0"/>
              <a:t>Click to edit Master text styles</a:t>
            </a:r>
          </a:p>
        </p:txBody>
      </p:sp>
      <p:sp>
        <p:nvSpPr>
          <p:cNvPr id="14"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1408294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hree Image Caption Half Depth">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56336"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4" name="Picture Placeholder 13"/>
          <p:cNvSpPr>
            <a:spLocks noGrp="1"/>
          </p:cNvSpPr>
          <p:nvPr>
            <p:ph type="pic" sz="quarter" idx="16"/>
          </p:nvPr>
        </p:nvSpPr>
        <p:spPr bwMode="gray">
          <a:xfrm>
            <a:off x="381059" y="2668119"/>
            <a:ext cx="4145086" cy="2655888"/>
          </a:xfrm>
          <a:solidFill>
            <a:schemeClr val="accent5">
              <a:lumMod val="60000"/>
              <a:lumOff val="40000"/>
            </a:schemeClr>
          </a:solidFill>
        </p:spPr>
        <p:txBody>
          <a:bodyPr tIns="720000"/>
          <a:lstStyle>
            <a:lvl1pPr algn="ctr">
              <a:buNone/>
              <a:defRPr sz="1200" i="1">
                <a:solidFill>
                  <a:schemeClr val="bg1"/>
                </a:solidFill>
              </a:defRPr>
            </a:lvl1pPr>
          </a:lstStyle>
          <a:p>
            <a:r>
              <a:rPr lang="en-US" dirty="0"/>
              <a:t>Drag picture to placeholder </a:t>
            </a:r>
          </a:p>
          <a:p>
            <a:r>
              <a:rPr lang="en-US" dirty="0"/>
              <a:t>or click icon to add</a:t>
            </a:r>
          </a:p>
        </p:txBody>
      </p:sp>
      <p:sp>
        <p:nvSpPr>
          <p:cNvPr id="2" name="Title 1"/>
          <p:cNvSpPr>
            <a:spLocks noGrp="1"/>
          </p:cNvSpPr>
          <p:nvPr>
            <p:ph type="title" hasCustomPrompt="1"/>
          </p:nvPr>
        </p:nvSpPr>
        <p:spPr bwMode="gray"/>
        <p:txBody>
          <a:bodyPr/>
          <a:lstStyle/>
          <a:p>
            <a:r>
              <a:rPr lang="en-US" dirty="0"/>
              <a:t>HEADER CANNOT RUN OVER MORE THAN ONE LINE</a:t>
            </a:r>
          </a:p>
        </p:txBody>
      </p:sp>
      <p:sp>
        <p:nvSpPr>
          <p:cNvPr id="8" name="Text Placeholder 13"/>
          <p:cNvSpPr>
            <a:spLocks noGrp="1"/>
          </p:cNvSpPr>
          <p:nvPr>
            <p:ph type="body" sz="quarter" idx="17" hasCustomPrompt="1"/>
          </p:nvPr>
        </p:nvSpPr>
        <p:spPr bwMode="gray">
          <a:xfrm>
            <a:off x="376317" y="5416987"/>
            <a:ext cx="4149828"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1" name="Text Placeholder 13"/>
          <p:cNvSpPr>
            <a:spLocks noGrp="1"/>
          </p:cNvSpPr>
          <p:nvPr>
            <p:ph type="body" sz="quarter" idx="18" hasCustomPrompt="1"/>
          </p:nvPr>
        </p:nvSpPr>
        <p:spPr bwMode="gray">
          <a:xfrm>
            <a:off x="376317" y="5676289"/>
            <a:ext cx="4149828" cy="172963"/>
          </a:xfrm>
        </p:spPr>
        <p:txBody>
          <a:bodyPr anchor="t" anchorCtr="0"/>
          <a:lstStyle>
            <a:lvl1pPr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3" name="Picture Placeholder 13"/>
          <p:cNvSpPr>
            <a:spLocks noGrp="1"/>
          </p:cNvSpPr>
          <p:nvPr>
            <p:ph type="pic" sz="quarter" idx="19"/>
          </p:nvPr>
        </p:nvSpPr>
        <p:spPr bwMode="gray">
          <a:xfrm>
            <a:off x="4681696" y="2668119"/>
            <a:ext cx="4103854" cy="2655888"/>
          </a:xfrm>
          <a:solidFill>
            <a:schemeClr val="accent5">
              <a:lumMod val="60000"/>
              <a:lumOff val="40000"/>
            </a:schemeClr>
          </a:solidFill>
        </p:spPr>
        <p:txBody>
          <a:bodyPr tIns="720000"/>
          <a:lstStyle>
            <a:lvl1pPr algn="ctr">
              <a:buNone/>
              <a:defRPr sz="1200" i="1">
                <a:solidFill>
                  <a:schemeClr val="bg1"/>
                </a:solidFill>
              </a:defRPr>
            </a:lvl1pPr>
          </a:lstStyle>
          <a:p>
            <a:r>
              <a:rPr lang="en-US" dirty="0"/>
              <a:t>Drag picture to placeholder </a:t>
            </a:r>
          </a:p>
          <a:p>
            <a:r>
              <a:rPr lang="en-US" dirty="0"/>
              <a:t>or click icon to add</a:t>
            </a:r>
          </a:p>
        </p:txBody>
      </p:sp>
      <p:sp>
        <p:nvSpPr>
          <p:cNvPr id="15" name="Text Placeholder 13"/>
          <p:cNvSpPr>
            <a:spLocks noGrp="1"/>
          </p:cNvSpPr>
          <p:nvPr>
            <p:ph type="body" sz="quarter" idx="20" hasCustomPrompt="1"/>
          </p:nvPr>
        </p:nvSpPr>
        <p:spPr bwMode="gray">
          <a:xfrm>
            <a:off x="4676954" y="5416987"/>
            <a:ext cx="4108596"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6" name="Text Placeholder 13"/>
          <p:cNvSpPr>
            <a:spLocks noGrp="1"/>
          </p:cNvSpPr>
          <p:nvPr>
            <p:ph type="body" sz="quarter" idx="21" hasCustomPrompt="1"/>
          </p:nvPr>
        </p:nvSpPr>
        <p:spPr bwMode="gray">
          <a:xfrm>
            <a:off x="4676954" y="5676289"/>
            <a:ext cx="4108596" cy="172963"/>
          </a:xfrm>
        </p:spPr>
        <p:txBody>
          <a:bodyPr anchor="t" anchorCtr="0"/>
          <a:lstStyle>
            <a:lvl1pPr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7" name="Picture Placeholder 13"/>
          <p:cNvSpPr>
            <a:spLocks noGrp="1"/>
          </p:cNvSpPr>
          <p:nvPr>
            <p:ph type="pic" sz="quarter" idx="22"/>
          </p:nvPr>
        </p:nvSpPr>
        <p:spPr bwMode="gray">
          <a:xfrm>
            <a:off x="8946441" y="2668119"/>
            <a:ext cx="4130268" cy="2655888"/>
          </a:xfrm>
          <a:solidFill>
            <a:schemeClr val="accent5">
              <a:lumMod val="60000"/>
              <a:lumOff val="40000"/>
            </a:schemeClr>
          </a:solidFill>
        </p:spPr>
        <p:txBody>
          <a:bodyPr tIns="720000"/>
          <a:lstStyle>
            <a:lvl1pPr algn="ctr">
              <a:buNone/>
              <a:defRPr sz="1200" i="1">
                <a:solidFill>
                  <a:schemeClr val="bg1"/>
                </a:solidFill>
              </a:defRPr>
            </a:lvl1pPr>
          </a:lstStyle>
          <a:p>
            <a:r>
              <a:rPr lang="en-US" dirty="0"/>
              <a:t>Drag picture to placeholder </a:t>
            </a:r>
          </a:p>
          <a:p>
            <a:r>
              <a:rPr lang="en-US" dirty="0"/>
              <a:t>or click icon to add</a:t>
            </a:r>
          </a:p>
        </p:txBody>
      </p:sp>
      <p:sp>
        <p:nvSpPr>
          <p:cNvPr id="18" name="Text Placeholder 13"/>
          <p:cNvSpPr>
            <a:spLocks noGrp="1"/>
          </p:cNvSpPr>
          <p:nvPr>
            <p:ph type="body" sz="quarter" idx="23" hasCustomPrompt="1"/>
          </p:nvPr>
        </p:nvSpPr>
        <p:spPr bwMode="gray">
          <a:xfrm>
            <a:off x="8941699" y="5416987"/>
            <a:ext cx="4135010"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9" name="Text Placeholder 13"/>
          <p:cNvSpPr>
            <a:spLocks noGrp="1"/>
          </p:cNvSpPr>
          <p:nvPr>
            <p:ph type="body" sz="quarter" idx="24" hasCustomPrompt="1"/>
          </p:nvPr>
        </p:nvSpPr>
        <p:spPr bwMode="gray">
          <a:xfrm>
            <a:off x="8941699" y="5676289"/>
            <a:ext cx="4135010" cy="172963"/>
          </a:xfrm>
        </p:spPr>
        <p:txBody>
          <a:bodyPr anchor="t" anchorCtr="0"/>
          <a:lstStyle>
            <a:lvl1pPr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3" name="Text Placeholder 13"/>
          <p:cNvSpPr>
            <a:spLocks noGrp="1"/>
          </p:cNvSpPr>
          <p:nvPr>
            <p:ph type="body" sz="quarter" idx="25" hasCustomPrompt="1"/>
          </p:nvPr>
        </p:nvSpPr>
        <p:spPr bwMode="gray">
          <a:xfrm>
            <a:off x="376756" y="2060413"/>
            <a:ext cx="4033068"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24" name="Text Placeholder 13"/>
          <p:cNvSpPr>
            <a:spLocks noGrp="1"/>
          </p:cNvSpPr>
          <p:nvPr>
            <p:ph type="body" sz="quarter" idx="26" hasCustomPrompt="1"/>
          </p:nvPr>
        </p:nvSpPr>
        <p:spPr bwMode="gray">
          <a:xfrm>
            <a:off x="376756" y="2320961"/>
            <a:ext cx="4033068" cy="239014"/>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2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25" name="Text Placeholder 13"/>
          <p:cNvSpPr>
            <a:spLocks noGrp="1"/>
          </p:cNvSpPr>
          <p:nvPr>
            <p:ph type="body" sz="quarter" idx="31"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31" name="Text Placeholder 13"/>
          <p:cNvSpPr>
            <a:spLocks noGrp="1"/>
          </p:cNvSpPr>
          <p:nvPr>
            <p:ph type="body" sz="quarter" idx="32" hasCustomPrompt="1"/>
          </p:nvPr>
        </p:nvSpPr>
        <p:spPr bwMode="gray">
          <a:xfrm>
            <a:off x="4676954" y="2060413"/>
            <a:ext cx="4033068"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32" name="Text Placeholder 13"/>
          <p:cNvSpPr>
            <a:spLocks noGrp="1"/>
          </p:cNvSpPr>
          <p:nvPr>
            <p:ph type="body" sz="quarter" idx="33" hasCustomPrompt="1"/>
          </p:nvPr>
        </p:nvSpPr>
        <p:spPr bwMode="gray">
          <a:xfrm>
            <a:off x="4676954" y="2320961"/>
            <a:ext cx="4033068" cy="239014"/>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33" name="Text Placeholder 13"/>
          <p:cNvSpPr>
            <a:spLocks noGrp="1"/>
          </p:cNvSpPr>
          <p:nvPr>
            <p:ph type="body" sz="quarter" idx="34" hasCustomPrompt="1"/>
          </p:nvPr>
        </p:nvSpPr>
        <p:spPr bwMode="gray">
          <a:xfrm>
            <a:off x="8941699" y="2060413"/>
            <a:ext cx="4033068"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34" name="Text Placeholder 13"/>
          <p:cNvSpPr>
            <a:spLocks noGrp="1"/>
          </p:cNvSpPr>
          <p:nvPr>
            <p:ph type="body" sz="quarter" idx="35" hasCustomPrompt="1"/>
          </p:nvPr>
        </p:nvSpPr>
        <p:spPr bwMode="gray">
          <a:xfrm>
            <a:off x="8941699" y="2320961"/>
            <a:ext cx="4033068" cy="239014"/>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Tree>
    <p:extLst>
      <p:ext uri="{BB962C8B-B14F-4D97-AF65-F5344CB8AC3E}">
        <p14:creationId xmlns:p14="http://schemas.microsoft.com/office/powerpoint/2010/main" val="15027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Miscellaneous Image">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57360"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p:txBody>
          <a:bodyPr/>
          <a:lstStyle/>
          <a:p>
            <a:r>
              <a:rPr lang="en-US" dirty="0"/>
              <a:t>HEADER CANNOT RUN OVER MORE THAN ONE LINE</a:t>
            </a:r>
          </a:p>
        </p:txBody>
      </p:sp>
      <p:sp>
        <p:nvSpPr>
          <p:cNvPr id="17" name="Picture Placeholder 13"/>
          <p:cNvSpPr>
            <a:spLocks noGrp="1"/>
          </p:cNvSpPr>
          <p:nvPr>
            <p:ph type="pic" sz="quarter" idx="22"/>
          </p:nvPr>
        </p:nvSpPr>
        <p:spPr bwMode="gray">
          <a:xfrm>
            <a:off x="6803621" y="1946275"/>
            <a:ext cx="4128567" cy="2655889"/>
          </a:xfrm>
          <a:solidFill>
            <a:schemeClr val="accent5">
              <a:lumMod val="60000"/>
              <a:lumOff val="40000"/>
            </a:schemeClr>
          </a:solidFill>
        </p:spPr>
        <p:txBody>
          <a:bodyPr tIns="1080000" anchor="t"/>
          <a:lstStyle>
            <a:lvl1pPr algn="ctr">
              <a:buNone/>
              <a:defRPr sz="1200" i="1">
                <a:solidFill>
                  <a:schemeClr val="bg1"/>
                </a:solidFill>
              </a:defRPr>
            </a:lvl1pPr>
          </a:lstStyle>
          <a:p>
            <a:r>
              <a:rPr lang="en-US" dirty="0"/>
              <a:t>Drag picture to placeholder </a:t>
            </a:r>
          </a:p>
          <a:p>
            <a:r>
              <a:rPr lang="en-US" dirty="0"/>
              <a:t>or click icon to add</a:t>
            </a:r>
          </a:p>
        </p:txBody>
      </p:sp>
      <p:sp>
        <p:nvSpPr>
          <p:cNvPr id="18" name="Text Placeholder 13"/>
          <p:cNvSpPr>
            <a:spLocks noGrp="1"/>
          </p:cNvSpPr>
          <p:nvPr>
            <p:ph type="body" sz="quarter" idx="23" hasCustomPrompt="1"/>
          </p:nvPr>
        </p:nvSpPr>
        <p:spPr bwMode="gray">
          <a:xfrm>
            <a:off x="6798879" y="4683126"/>
            <a:ext cx="4056745"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9" name="Text Placeholder 13"/>
          <p:cNvSpPr>
            <a:spLocks noGrp="1"/>
          </p:cNvSpPr>
          <p:nvPr>
            <p:ph type="body" sz="quarter" idx="24" hasCustomPrompt="1"/>
          </p:nvPr>
        </p:nvSpPr>
        <p:spPr bwMode="gray">
          <a:xfrm>
            <a:off x="6798879" y="4860576"/>
            <a:ext cx="4056745" cy="172963"/>
          </a:xfrm>
        </p:spPr>
        <p:txBody>
          <a:bodyPr anchor="t" anchorCtr="0"/>
          <a:lstStyle>
            <a:lvl1pPr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3" name="Text Placeholder 13"/>
          <p:cNvSpPr>
            <a:spLocks noGrp="1"/>
          </p:cNvSpPr>
          <p:nvPr>
            <p:ph type="body" sz="quarter" idx="25" hasCustomPrompt="1"/>
          </p:nvPr>
        </p:nvSpPr>
        <p:spPr bwMode="gray">
          <a:xfrm>
            <a:off x="376756" y="1372456"/>
            <a:ext cx="4033068"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24" name="Text Placeholder 13"/>
          <p:cNvSpPr>
            <a:spLocks noGrp="1"/>
          </p:cNvSpPr>
          <p:nvPr>
            <p:ph type="body" sz="quarter" idx="26" hasCustomPrompt="1"/>
          </p:nvPr>
        </p:nvSpPr>
        <p:spPr bwMode="gray">
          <a:xfrm>
            <a:off x="376756" y="1559553"/>
            <a:ext cx="4033068"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27" name="Picture Placeholder 13"/>
          <p:cNvSpPr>
            <a:spLocks noGrp="1"/>
          </p:cNvSpPr>
          <p:nvPr>
            <p:ph type="pic" sz="quarter" idx="16"/>
          </p:nvPr>
        </p:nvSpPr>
        <p:spPr bwMode="gray">
          <a:xfrm>
            <a:off x="3613870" y="1946276"/>
            <a:ext cx="3046212" cy="3749675"/>
          </a:xfrm>
          <a:solidFill>
            <a:schemeClr val="accent5">
              <a:lumMod val="60000"/>
              <a:lumOff val="40000"/>
            </a:schemeClr>
          </a:solidFill>
        </p:spPr>
        <p:txBody>
          <a:bodyPr tIns="1080000"/>
          <a:lstStyle>
            <a:lvl1pPr algn="ctr">
              <a:buNone/>
              <a:defRPr sz="1200" i="1">
                <a:solidFill>
                  <a:schemeClr val="bg1"/>
                </a:solidFill>
              </a:defRPr>
            </a:lvl1pPr>
          </a:lstStyle>
          <a:p>
            <a:r>
              <a:rPr lang="en-US" dirty="0"/>
              <a:t>Drag picture to placeholder </a:t>
            </a:r>
          </a:p>
          <a:p>
            <a:r>
              <a:rPr lang="en-US" dirty="0"/>
              <a:t>or click icon to add</a:t>
            </a:r>
          </a:p>
        </p:txBody>
      </p:sp>
      <p:sp>
        <p:nvSpPr>
          <p:cNvPr id="28" name="Text Placeholder 13"/>
          <p:cNvSpPr>
            <a:spLocks noGrp="1"/>
          </p:cNvSpPr>
          <p:nvPr>
            <p:ph type="body" sz="quarter" idx="17" hasCustomPrompt="1"/>
          </p:nvPr>
        </p:nvSpPr>
        <p:spPr bwMode="gray">
          <a:xfrm>
            <a:off x="3608530" y="5791661"/>
            <a:ext cx="3051552"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29" name="Text Placeholder 13"/>
          <p:cNvSpPr>
            <a:spLocks noGrp="1"/>
          </p:cNvSpPr>
          <p:nvPr>
            <p:ph type="body" sz="quarter" idx="18" hasCustomPrompt="1"/>
          </p:nvPr>
        </p:nvSpPr>
        <p:spPr bwMode="gray">
          <a:xfrm>
            <a:off x="3608530" y="5969114"/>
            <a:ext cx="3051552" cy="172963"/>
          </a:xfrm>
        </p:spPr>
        <p:txBody>
          <a:bodyPr anchor="t" anchorCtr="0"/>
          <a:lstStyle>
            <a:lvl1pPr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30" name="Picture Placeholder 13"/>
          <p:cNvSpPr>
            <a:spLocks noGrp="1"/>
          </p:cNvSpPr>
          <p:nvPr>
            <p:ph type="pic" sz="quarter" idx="27"/>
          </p:nvPr>
        </p:nvSpPr>
        <p:spPr bwMode="gray">
          <a:xfrm>
            <a:off x="11097315" y="1946276"/>
            <a:ext cx="1979396" cy="1547812"/>
          </a:xfrm>
          <a:solidFill>
            <a:schemeClr val="accent5">
              <a:lumMod val="60000"/>
              <a:lumOff val="40000"/>
            </a:schemeClr>
          </a:solidFill>
        </p:spPr>
        <p:txBody>
          <a:bodyPr/>
          <a:lstStyle>
            <a:lvl1pPr algn="ctr">
              <a:buNone/>
              <a:defRPr sz="1200" i="1">
                <a:solidFill>
                  <a:schemeClr val="bg1"/>
                </a:solidFill>
              </a:defRPr>
            </a:lvl1pPr>
          </a:lstStyle>
          <a:p>
            <a:r>
              <a:rPr lang="en-US" dirty="0"/>
              <a:t>Drag picture to placeholder or </a:t>
            </a:r>
          </a:p>
          <a:p>
            <a:r>
              <a:rPr lang="en-US" dirty="0"/>
              <a:t>click icon to add</a:t>
            </a:r>
          </a:p>
        </p:txBody>
      </p:sp>
      <p:sp>
        <p:nvSpPr>
          <p:cNvPr id="31" name="Picture Placeholder 13"/>
          <p:cNvSpPr>
            <a:spLocks noGrp="1"/>
          </p:cNvSpPr>
          <p:nvPr>
            <p:ph type="pic" sz="quarter" idx="28"/>
          </p:nvPr>
        </p:nvSpPr>
        <p:spPr bwMode="gray">
          <a:xfrm>
            <a:off x="11072191" y="4102376"/>
            <a:ext cx="1979396" cy="1593574"/>
          </a:xfrm>
          <a:solidFill>
            <a:schemeClr val="accent5">
              <a:lumMod val="60000"/>
              <a:lumOff val="40000"/>
            </a:schemeClr>
          </a:solidFill>
        </p:spPr>
        <p:txBody>
          <a:bodyPr/>
          <a:lstStyle>
            <a:lvl1pPr algn="ctr">
              <a:buNone/>
              <a:defRPr sz="1200" i="1">
                <a:solidFill>
                  <a:schemeClr val="bg1"/>
                </a:solidFill>
              </a:defRPr>
            </a:lvl1pPr>
          </a:lstStyle>
          <a:p>
            <a:r>
              <a:rPr lang="en-US" dirty="0"/>
              <a:t>Drag picture to placeholder or </a:t>
            </a:r>
          </a:p>
          <a:p>
            <a:r>
              <a:rPr lang="en-US" dirty="0"/>
              <a:t>click icon to add</a:t>
            </a:r>
          </a:p>
        </p:txBody>
      </p:sp>
      <p:sp>
        <p:nvSpPr>
          <p:cNvPr id="33" name="Text Placeholder 13"/>
          <p:cNvSpPr>
            <a:spLocks noGrp="1"/>
          </p:cNvSpPr>
          <p:nvPr>
            <p:ph type="body" sz="quarter" idx="29" hasCustomPrompt="1"/>
          </p:nvPr>
        </p:nvSpPr>
        <p:spPr bwMode="gray">
          <a:xfrm>
            <a:off x="11083124" y="5779332"/>
            <a:ext cx="1955761"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4" name="Text Placeholder 13"/>
          <p:cNvSpPr>
            <a:spLocks noGrp="1"/>
          </p:cNvSpPr>
          <p:nvPr>
            <p:ph type="body" sz="quarter" idx="30" hasCustomPrompt="1"/>
          </p:nvPr>
        </p:nvSpPr>
        <p:spPr bwMode="gray">
          <a:xfrm>
            <a:off x="11083124" y="5956782"/>
            <a:ext cx="1955761" cy="172963"/>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36" name="Text Placeholder 13"/>
          <p:cNvSpPr>
            <a:spLocks noGrp="1"/>
          </p:cNvSpPr>
          <p:nvPr>
            <p:ph type="body" sz="quarter" idx="31" hasCustomPrompt="1"/>
          </p:nvPr>
        </p:nvSpPr>
        <p:spPr bwMode="gray">
          <a:xfrm>
            <a:off x="11082018" y="3572706"/>
            <a:ext cx="1955761"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7" name="Text Placeholder 13"/>
          <p:cNvSpPr>
            <a:spLocks noGrp="1"/>
          </p:cNvSpPr>
          <p:nvPr>
            <p:ph type="body" sz="quarter" idx="32" hasCustomPrompt="1"/>
          </p:nvPr>
        </p:nvSpPr>
        <p:spPr bwMode="gray">
          <a:xfrm>
            <a:off x="11082018" y="3750159"/>
            <a:ext cx="1955761" cy="172963"/>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39" name="Picture Placeholder 13"/>
          <p:cNvSpPr>
            <a:spLocks noGrp="1"/>
          </p:cNvSpPr>
          <p:nvPr>
            <p:ph type="pic" sz="quarter" idx="33"/>
          </p:nvPr>
        </p:nvSpPr>
        <p:spPr bwMode="gray">
          <a:xfrm>
            <a:off x="392654" y="4102374"/>
            <a:ext cx="3055940" cy="1593577"/>
          </a:xfrm>
          <a:solidFill>
            <a:schemeClr val="accent5">
              <a:lumMod val="60000"/>
              <a:lumOff val="40000"/>
            </a:schemeClr>
          </a:solidFill>
        </p:spPr>
        <p:txBody>
          <a:bodyPr/>
          <a:lstStyle>
            <a:lvl1pPr algn="ctr">
              <a:buNone/>
              <a:defRPr sz="1200" i="1">
                <a:solidFill>
                  <a:schemeClr val="bg1"/>
                </a:solidFill>
              </a:defRPr>
            </a:lvl1pPr>
          </a:lstStyle>
          <a:p>
            <a:r>
              <a:rPr lang="en-US" dirty="0"/>
              <a:t>Drag picture to placeholder </a:t>
            </a:r>
          </a:p>
          <a:p>
            <a:r>
              <a:rPr lang="en-US" dirty="0"/>
              <a:t>or click icon to add</a:t>
            </a:r>
          </a:p>
        </p:txBody>
      </p:sp>
      <p:sp>
        <p:nvSpPr>
          <p:cNvPr id="40" name="Text Placeholder 13"/>
          <p:cNvSpPr>
            <a:spLocks noGrp="1"/>
          </p:cNvSpPr>
          <p:nvPr>
            <p:ph type="body" sz="quarter" idx="34" hasCustomPrompt="1"/>
          </p:nvPr>
        </p:nvSpPr>
        <p:spPr bwMode="gray">
          <a:xfrm>
            <a:off x="370377" y="5791661"/>
            <a:ext cx="3078217"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41" name="Text Placeholder 13"/>
          <p:cNvSpPr>
            <a:spLocks noGrp="1"/>
          </p:cNvSpPr>
          <p:nvPr>
            <p:ph type="body" sz="quarter" idx="35" hasCustomPrompt="1"/>
          </p:nvPr>
        </p:nvSpPr>
        <p:spPr bwMode="gray">
          <a:xfrm>
            <a:off x="370377" y="5969114"/>
            <a:ext cx="3078217" cy="172963"/>
          </a:xfrm>
        </p:spPr>
        <p:txBody>
          <a:bodyPr anchor="t" anchorCtr="0"/>
          <a:lstStyle>
            <a:lvl1pPr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42" name="Picture Placeholder 13"/>
          <p:cNvSpPr>
            <a:spLocks noGrp="1"/>
          </p:cNvSpPr>
          <p:nvPr>
            <p:ph type="pic" sz="quarter" idx="36"/>
          </p:nvPr>
        </p:nvSpPr>
        <p:spPr bwMode="gray">
          <a:xfrm>
            <a:off x="392654" y="1946278"/>
            <a:ext cx="3055940" cy="1547810"/>
          </a:xfrm>
          <a:solidFill>
            <a:schemeClr val="accent5">
              <a:lumMod val="60000"/>
              <a:lumOff val="40000"/>
            </a:schemeClr>
          </a:solidFill>
        </p:spPr>
        <p:txBody>
          <a:bodyPr/>
          <a:lstStyle>
            <a:lvl1pPr algn="ctr">
              <a:buNone/>
              <a:defRPr sz="1200" i="1">
                <a:solidFill>
                  <a:schemeClr val="bg1"/>
                </a:solidFill>
              </a:defRPr>
            </a:lvl1pPr>
          </a:lstStyle>
          <a:p>
            <a:r>
              <a:rPr lang="en-US" dirty="0"/>
              <a:t>Drag picture to placeholder </a:t>
            </a:r>
          </a:p>
          <a:p>
            <a:r>
              <a:rPr lang="en-US" dirty="0"/>
              <a:t>or click icon to add</a:t>
            </a:r>
          </a:p>
        </p:txBody>
      </p:sp>
      <p:sp>
        <p:nvSpPr>
          <p:cNvPr id="44" name="Text Placeholder 13"/>
          <p:cNvSpPr>
            <a:spLocks noGrp="1"/>
          </p:cNvSpPr>
          <p:nvPr>
            <p:ph type="body" sz="quarter" idx="37" hasCustomPrompt="1"/>
          </p:nvPr>
        </p:nvSpPr>
        <p:spPr bwMode="gray">
          <a:xfrm>
            <a:off x="374101" y="3577484"/>
            <a:ext cx="3074493"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45" name="Text Placeholder 13"/>
          <p:cNvSpPr>
            <a:spLocks noGrp="1"/>
          </p:cNvSpPr>
          <p:nvPr>
            <p:ph type="body" sz="quarter" idx="38" hasCustomPrompt="1"/>
          </p:nvPr>
        </p:nvSpPr>
        <p:spPr bwMode="gray">
          <a:xfrm>
            <a:off x="374101" y="3754931"/>
            <a:ext cx="3074493" cy="172963"/>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6"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35" name="Text Placeholder 13"/>
          <p:cNvSpPr>
            <a:spLocks noGrp="1"/>
          </p:cNvSpPr>
          <p:nvPr>
            <p:ph type="body" sz="quarter" idx="39"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5027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Picture Placeholder 13"/>
          <p:cNvSpPr>
            <a:spLocks noGrp="1"/>
          </p:cNvSpPr>
          <p:nvPr>
            <p:ph type="pic" sz="quarter" idx="10"/>
          </p:nvPr>
        </p:nvSpPr>
        <p:spPr>
          <a:xfrm>
            <a:off x="0" y="-1"/>
            <a:ext cx="6721475" cy="7078133"/>
          </a:xfrm>
          <a:solidFill>
            <a:schemeClr val="accent5"/>
          </a:solidFill>
        </p:spPr>
        <p:txBody>
          <a:bodyPr anchor="ctr"/>
          <a:lstStyle>
            <a:lvl1pPr algn="ctr">
              <a:defRPr sz="1200" b="1" i="1" baseline="0">
                <a:solidFill>
                  <a:schemeClr val="bg1"/>
                </a:solidFill>
              </a:defRPr>
            </a:lvl1pPr>
          </a:lstStyle>
          <a:p>
            <a:r>
              <a:rPr lang="en-US" dirty="0"/>
              <a:t>Drag picture to placeholder </a:t>
            </a:r>
          </a:p>
          <a:p>
            <a:r>
              <a:rPr lang="en-US" dirty="0"/>
              <a:t>or click icon to add</a:t>
            </a:r>
          </a:p>
        </p:txBody>
      </p:sp>
      <p:sp>
        <p:nvSpPr>
          <p:cNvPr id="4" name="Picture Placeholder 13"/>
          <p:cNvSpPr>
            <a:spLocks noGrp="1"/>
          </p:cNvSpPr>
          <p:nvPr>
            <p:ph type="pic" sz="quarter" idx="11"/>
          </p:nvPr>
        </p:nvSpPr>
        <p:spPr>
          <a:xfrm>
            <a:off x="6721475" y="0"/>
            <a:ext cx="6721475" cy="7078132"/>
          </a:xfrm>
          <a:solidFill>
            <a:schemeClr val="accent6"/>
          </a:solidFill>
        </p:spPr>
        <p:txBody>
          <a:bodyPr anchor="ctr"/>
          <a:lstStyle>
            <a:lvl1pPr algn="ctr">
              <a:defRPr sz="1200" b="1" i="1" baseline="0">
                <a:solidFill>
                  <a:schemeClr val="bg1"/>
                </a:solidFill>
              </a:defRPr>
            </a:lvl1pPr>
          </a:lstStyle>
          <a:p>
            <a:r>
              <a:rPr lang="en-US" dirty="0"/>
              <a:t>Drag picture to placeholder </a:t>
            </a:r>
          </a:p>
          <a:p>
            <a:r>
              <a:rPr lang="en-US" dirty="0"/>
              <a:t>or click icon to add</a:t>
            </a:r>
          </a:p>
        </p:txBody>
      </p:sp>
      <p:sp>
        <p:nvSpPr>
          <p:cNvPr id="2" name="Title 1"/>
          <p:cNvSpPr>
            <a:spLocks noGrp="1"/>
          </p:cNvSpPr>
          <p:nvPr>
            <p:ph type="title" hasCustomPrompt="1"/>
          </p:nvPr>
        </p:nvSpPr>
        <p:spPr/>
        <p:txBody>
          <a:bodyPr/>
          <a:lstStyle/>
          <a:p>
            <a:r>
              <a:rPr lang="en-US" dirty="0"/>
              <a:t>HEADER CANNOT RUN OVER MORE THAN ONE LINE</a:t>
            </a:r>
          </a:p>
        </p:txBody>
      </p:sp>
      <p:sp>
        <p:nvSpPr>
          <p:cNvPr id="5" name="Text Placeholder 3"/>
          <p:cNvSpPr>
            <a:spLocks noGrp="1"/>
          </p:cNvSpPr>
          <p:nvPr>
            <p:ph type="body" sz="quarter" idx="12"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7"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444720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Full Image Smaller Text">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46096"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4" name="Picture Placeholder 13"/>
          <p:cNvSpPr>
            <a:spLocks noGrp="1"/>
          </p:cNvSpPr>
          <p:nvPr>
            <p:ph type="pic" sz="quarter" idx="16"/>
          </p:nvPr>
        </p:nvSpPr>
        <p:spPr bwMode="gray">
          <a:xfrm>
            <a:off x="1" y="0"/>
            <a:ext cx="13442950" cy="7069863"/>
          </a:xfrm>
          <a:solidFill>
            <a:schemeClr val="accent5">
              <a:lumMod val="60000"/>
              <a:lumOff val="40000"/>
            </a:schemeClr>
          </a:solidFill>
        </p:spPr>
        <p:txBody>
          <a:bodyPr tIns="2520000"/>
          <a:lstStyle>
            <a:lvl1pPr algn="ctr">
              <a:buNone/>
              <a:defRPr sz="1200" i="1">
                <a:solidFill>
                  <a:schemeClr val="bg1"/>
                </a:solidFill>
              </a:defRPr>
            </a:lvl1pPr>
          </a:lstStyle>
          <a:p>
            <a:r>
              <a:rPr lang="en-US" dirty="0"/>
              <a:t>Drag picture to placeholder or click icon to add</a:t>
            </a:r>
          </a:p>
        </p:txBody>
      </p:sp>
      <p:sp>
        <p:nvSpPr>
          <p:cNvPr id="17" name="Text Placeholder 16"/>
          <p:cNvSpPr>
            <a:spLocks noGrp="1"/>
          </p:cNvSpPr>
          <p:nvPr>
            <p:ph type="body" sz="quarter" idx="20"/>
          </p:nvPr>
        </p:nvSpPr>
        <p:spPr bwMode="gray">
          <a:xfrm>
            <a:off x="-1" y="5148264"/>
            <a:ext cx="4670104" cy="1921599"/>
          </a:xfrm>
          <a:solidFill>
            <a:srgbClr val="FFFFFF"/>
          </a:solidFill>
          <a:ln>
            <a:noFill/>
          </a:ln>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20" name="Straight Connector 19"/>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21" name="Picture 20"/>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149350" y="7168845"/>
            <a:ext cx="931586" cy="323837"/>
          </a:xfrm>
          <a:prstGeom prst="rect">
            <a:avLst/>
          </a:prstGeom>
        </p:spPr>
      </p:pic>
      <p:sp>
        <p:nvSpPr>
          <p:cNvPr id="22"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3" name="Text Placeholder 2"/>
          <p:cNvSpPr>
            <a:spLocks noGrp="1"/>
          </p:cNvSpPr>
          <p:nvPr>
            <p:ph type="body" sz="quarter" idx="21"/>
          </p:nvPr>
        </p:nvSpPr>
        <p:spPr>
          <a:xfrm>
            <a:off x="295275" y="5368925"/>
            <a:ext cx="4159250" cy="1519238"/>
          </a:xfrm>
        </p:spPr>
        <p:txBody>
          <a:bodyPr/>
          <a:lstStyle>
            <a:lvl1pPr>
              <a:defRPr>
                <a:solidFill>
                  <a:schemeClr val="bg1"/>
                </a:solidFill>
              </a:defRPr>
            </a:lvl1pPr>
            <a:lvl2pPr>
              <a:defRPr sz="1400">
                <a:solidFill>
                  <a:schemeClr val="bg1"/>
                </a:solidFill>
              </a:defRPr>
            </a:lvl2pPr>
            <a:lvl3pPr>
              <a:defRPr>
                <a:solidFill>
                  <a:schemeClr val="bg1"/>
                </a:solidFill>
              </a:defRPr>
            </a:lvl3pPr>
            <a:lvl4pPr>
              <a:defRPr>
                <a:solidFill>
                  <a:schemeClr val="bg1"/>
                </a:solidFill>
              </a:defRPr>
            </a:lvl4pPr>
            <a:lvl5pPr>
              <a:defRPr baseline="0">
                <a:solidFill>
                  <a:schemeClr val="accent6"/>
                </a:solidFill>
              </a:defRPr>
            </a:lvl5pPr>
          </a:lstStyle>
          <a:p>
            <a:pPr lvl="0"/>
            <a:r>
              <a:rPr lang="en-US" dirty="0"/>
              <a:t>Click to edit Master text styles</a:t>
            </a:r>
          </a:p>
          <a:p>
            <a:pPr lvl="1"/>
            <a:r>
              <a:rPr lang="en-US" dirty="0"/>
              <a:t>Second level</a:t>
            </a:r>
          </a:p>
          <a:p>
            <a:pPr lvl="4"/>
            <a:r>
              <a:rPr lang="en-US" dirty="0"/>
              <a:t>Third level</a:t>
            </a:r>
          </a:p>
        </p:txBody>
      </p:sp>
      <p:sp>
        <p:nvSpPr>
          <p:cNvPr id="11" name="Title 1"/>
          <p:cNvSpPr>
            <a:spLocks noGrp="1"/>
          </p:cNvSpPr>
          <p:nvPr>
            <p:ph type="title" hasCustomPrompt="1"/>
          </p:nvPr>
        </p:nvSpPr>
        <p:spPr bwMode="gray">
          <a:xfrm>
            <a:off x="270000" y="264632"/>
            <a:ext cx="12413343" cy="302527"/>
          </a:xfrm>
        </p:spPr>
        <p:txBody>
          <a:bodyPr/>
          <a:lstStyle/>
          <a:p>
            <a:r>
              <a:rPr lang="en-US" dirty="0"/>
              <a:t>HEADER CANNOT RUN OVER MORE THAN ONE LINE</a:t>
            </a:r>
          </a:p>
        </p:txBody>
      </p:sp>
      <p:sp>
        <p:nvSpPr>
          <p:cNvPr id="13"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5027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0" name="Picture Placeholder 13"/>
          <p:cNvSpPr>
            <a:spLocks noGrp="1"/>
          </p:cNvSpPr>
          <p:nvPr>
            <p:ph type="pic" sz="quarter" idx="10"/>
          </p:nvPr>
        </p:nvSpPr>
        <p:spPr>
          <a:xfrm>
            <a:off x="0" y="-1"/>
            <a:ext cx="6721475" cy="3538800"/>
          </a:xfrm>
          <a:solidFill>
            <a:schemeClr val="accent5"/>
          </a:solidFill>
        </p:spPr>
        <p:txBody>
          <a:bodyPr anchor="ctr"/>
          <a:lstStyle>
            <a:lvl1pPr algn="ctr">
              <a:defRPr sz="1200" b="1" i="1" baseline="0">
                <a:solidFill>
                  <a:schemeClr val="bg1"/>
                </a:solidFill>
              </a:defRPr>
            </a:lvl1pPr>
          </a:lstStyle>
          <a:p>
            <a:r>
              <a:rPr lang="en-US" dirty="0"/>
              <a:t>Drag picture to placeholder </a:t>
            </a:r>
          </a:p>
          <a:p>
            <a:r>
              <a:rPr lang="en-US" dirty="0"/>
              <a:t>or click icon to add</a:t>
            </a:r>
          </a:p>
        </p:txBody>
      </p:sp>
      <p:sp>
        <p:nvSpPr>
          <p:cNvPr id="21" name="Picture Placeholder 13"/>
          <p:cNvSpPr>
            <a:spLocks noGrp="1"/>
          </p:cNvSpPr>
          <p:nvPr>
            <p:ph type="pic" sz="quarter" idx="11"/>
          </p:nvPr>
        </p:nvSpPr>
        <p:spPr>
          <a:xfrm>
            <a:off x="6721475" y="-1"/>
            <a:ext cx="6721475" cy="3538800"/>
          </a:xfrm>
          <a:solidFill>
            <a:schemeClr val="accent6"/>
          </a:solidFill>
        </p:spPr>
        <p:txBody>
          <a:bodyPr anchor="ctr"/>
          <a:lstStyle>
            <a:lvl1pPr algn="ctr">
              <a:defRPr sz="1200" b="1" i="1" baseline="0">
                <a:solidFill>
                  <a:schemeClr val="bg1"/>
                </a:solidFill>
              </a:defRPr>
            </a:lvl1pPr>
          </a:lstStyle>
          <a:p>
            <a:r>
              <a:rPr lang="en-US" dirty="0"/>
              <a:t>Drag picture to placeholder </a:t>
            </a:r>
          </a:p>
          <a:p>
            <a:r>
              <a:rPr lang="en-US" dirty="0"/>
              <a:t>or click icon to add</a:t>
            </a:r>
          </a:p>
        </p:txBody>
      </p:sp>
      <p:sp>
        <p:nvSpPr>
          <p:cNvPr id="22" name="Picture Placeholder 13"/>
          <p:cNvSpPr>
            <a:spLocks noGrp="1"/>
          </p:cNvSpPr>
          <p:nvPr>
            <p:ph type="pic" sz="quarter" idx="12"/>
          </p:nvPr>
        </p:nvSpPr>
        <p:spPr>
          <a:xfrm>
            <a:off x="6721475" y="3538799"/>
            <a:ext cx="6721475" cy="3538800"/>
          </a:xfrm>
          <a:solidFill>
            <a:schemeClr val="accent5"/>
          </a:solidFill>
        </p:spPr>
        <p:txBody>
          <a:bodyPr anchor="ctr"/>
          <a:lstStyle>
            <a:lvl1pPr algn="ctr">
              <a:defRPr sz="1200" b="1" baseline="0">
                <a:solidFill>
                  <a:schemeClr val="bg1"/>
                </a:solidFill>
              </a:defRPr>
            </a:lvl1pPr>
          </a:lstStyle>
          <a:p>
            <a:r>
              <a:rPr lang="en-US" dirty="0"/>
              <a:t>Drag picture to placeholder </a:t>
            </a:r>
          </a:p>
          <a:p>
            <a:r>
              <a:rPr lang="en-US" dirty="0"/>
              <a:t>or click icon to add</a:t>
            </a:r>
          </a:p>
        </p:txBody>
      </p:sp>
      <p:sp>
        <p:nvSpPr>
          <p:cNvPr id="23" name="Picture Placeholder 13"/>
          <p:cNvSpPr>
            <a:spLocks noGrp="1"/>
          </p:cNvSpPr>
          <p:nvPr>
            <p:ph type="pic" sz="quarter" idx="13"/>
          </p:nvPr>
        </p:nvSpPr>
        <p:spPr>
          <a:xfrm>
            <a:off x="0" y="3538799"/>
            <a:ext cx="6721475" cy="3538800"/>
          </a:xfrm>
          <a:solidFill>
            <a:schemeClr val="accent6"/>
          </a:solidFill>
        </p:spPr>
        <p:txBody>
          <a:bodyPr anchor="ctr"/>
          <a:lstStyle>
            <a:lvl1pPr algn="ctr">
              <a:defRPr sz="1200" b="1" i="1" baseline="0">
                <a:solidFill>
                  <a:schemeClr val="bg1"/>
                </a:solidFill>
              </a:defRPr>
            </a:lvl1pPr>
          </a:lstStyle>
          <a:p>
            <a:r>
              <a:rPr lang="en-US" dirty="0"/>
              <a:t>Drag picture to placeholder </a:t>
            </a:r>
          </a:p>
          <a:p>
            <a:r>
              <a:rPr lang="en-US" dirty="0"/>
              <a:t>or click icon to add</a:t>
            </a:r>
          </a:p>
        </p:txBody>
      </p:sp>
      <p:sp>
        <p:nvSpPr>
          <p:cNvPr id="2" name="Title 1"/>
          <p:cNvSpPr>
            <a:spLocks noGrp="1"/>
          </p:cNvSpPr>
          <p:nvPr>
            <p:ph type="title" hasCustomPrompt="1"/>
          </p:nvPr>
        </p:nvSpPr>
        <p:spPr/>
        <p:txBody>
          <a:bodyPr/>
          <a:lstStyle/>
          <a:p>
            <a:r>
              <a:rPr lang="en-US" dirty="0"/>
              <a:t>HEADER CANNOT RUN OVER MORE THAN ONE LINE</a:t>
            </a:r>
          </a:p>
        </p:txBody>
      </p:sp>
      <p:sp>
        <p:nvSpPr>
          <p:cNvPr id="7" name="Text Placeholder 3"/>
          <p:cNvSpPr>
            <a:spLocks noGrp="1"/>
          </p:cNvSpPr>
          <p:nvPr>
            <p:ph type="body" sz="quarter" idx="14"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9"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589345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Picture Placeholder 13"/>
          <p:cNvSpPr>
            <a:spLocks noGrp="1"/>
          </p:cNvSpPr>
          <p:nvPr>
            <p:ph type="pic" sz="quarter" idx="10"/>
          </p:nvPr>
        </p:nvSpPr>
        <p:spPr>
          <a:xfrm>
            <a:off x="0" y="-1"/>
            <a:ext cx="6721475" cy="3538800"/>
          </a:xfrm>
          <a:solidFill>
            <a:schemeClr val="accent5"/>
          </a:solidFill>
        </p:spPr>
        <p:txBody>
          <a:bodyPr anchor="ctr"/>
          <a:lstStyle>
            <a:lvl1pPr algn="ctr">
              <a:defRPr sz="1200" b="1" i="1" baseline="0">
                <a:solidFill>
                  <a:schemeClr val="bg1"/>
                </a:solidFill>
              </a:defRPr>
            </a:lvl1pPr>
          </a:lstStyle>
          <a:p>
            <a:r>
              <a:rPr lang="en-US" dirty="0"/>
              <a:t>Drag picture to placeholder </a:t>
            </a:r>
          </a:p>
          <a:p>
            <a:r>
              <a:rPr lang="en-US" dirty="0"/>
              <a:t>or click icon to add</a:t>
            </a:r>
          </a:p>
        </p:txBody>
      </p:sp>
      <p:sp>
        <p:nvSpPr>
          <p:cNvPr id="4" name="Picture Placeholder 13"/>
          <p:cNvSpPr>
            <a:spLocks noGrp="1"/>
          </p:cNvSpPr>
          <p:nvPr>
            <p:ph type="pic" sz="quarter" idx="11"/>
          </p:nvPr>
        </p:nvSpPr>
        <p:spPr>
          <a:xfrm>
            <a:off x="6721475" y="3532449"/>
            <a:ext cx="6721475" cy="3538800"/>
          </a:xfrm>
          <a:solidFill>
            <a:schemeClr val="accent5"/>
          </a:solidFill>
        </p:spPr>
        <p:txBody>
          <a:bodyPr anchor="ctr"/>
          <a:lstStyle>
            <a:lvl1pPr algn="ctr">
              <a:defRPr sz="1200" b="1" i="1" baseline="0">
                <a:solidFill>
                  <a:schemeClr val="bg1"/>
                </a:solidFill>
              </a:defRPr>
            </a:lvl1pPr>
          </a:lstStyle>
          <a:p>
            <a:r>
              <a:rPr lang="en-US" dirty="0"/>
              <a:t>Drag picture to placeholder </a:t>
            </a:r>
          </a:p>
          <a:p>
            <a:r>
              <a:rPr lang="en-US" dirty="0"/>
              <a:t>or click icon to add</a:t>
            </a:r>
          </a:p>
        </p:txBody>
      </p:sp>
      <p:sp>
        <p:nvSpPr>
          <p:cNvPr id="9" name="Picture Placeholder 8"/>
          <p:cNvSpPr>
            <a:spLocks noGrp="1"/>
          </p:cNvSpPr>
          <p:nvPr>
            <p:ph type="pic" sz="quarter" idx="12"/>
          </p:nvPr>
        </p:nvSpPr>
        <p:spPr>
          <a:xfrm>
            <a:off x="6721475" y="-1"/>
            <a:ext cx="3360737" cy="3538800"/>
          </a:xfrm>
          <a:solidFill>
            <a:schemeClr val="accent6"/>
          </a:solidFill>
        </p:spPr>
        <p:txBody>
          <a:bodyPr anchor="ctr"/>
          <a:lstStyle>
            <a:lvl1pPr algn="ctr">
              <a:defRPr sz="1200" b="1" i="1">
                <a:solidFill>
                  <a:schemeClr val="bg1"/>
                </a:solidFill>
              </a:defRPr>
            </a:lvl1pPr>
          </a:lstStyle>
          <a:p>
            <a:r>
              <a:rPr lang="en-US" dirty="0"/>
              <a:t>Drag picture to placeholder </a:t>
            </a:r>
          </a:p>
          <a:p>
            <a:r>
              <a:rPr lang="en-US" dirty="0"/>
              <a:t>or click icon to add</a:t>
            </a:r>
          </a:p>
        </p:txBody>
      </p:sp>
      <p:sp>
        <p:nvSpPr>
          <p:cNvPr id="11" name="Picture Placeholder 8"/>
          <p:cNvSpPr>
            <a:spLocks noGrp="1"/>
          </p:cNvSpPr>
          <p:nvPr>
            <p:ph type="pic" sz="quarter" idx="13"/>
          </p:nvPr>
        </p:nvSpPr>
        <p:spPr>
          <a:xfrm>
            <a:off x="10082213" y="-1"/>
            <a:ext cx="3360738" cy="3538800"/>
          </a:xfrm>
          <a:solidFill>
            <a:schemeClr val="accent6">
              <a:lumMod val="40000"/>
              <a:lumOff val="60000"/>
            </a:schemeClr>
          </a:solidFill>
          <a:ln>
            <a:noFill/>
          </a:ln>
        </p:spPr>
        <p:txBody>
          <a:bodyPr anchor="ctr"/>
          <a:lstStyle>
            <a:lvl1pPr algn="ctr">
              <a:defRPr sz="1200" b="1" i="1">
                <a:solidFill>
                  <a:schemeClr val="bg1"/>
                </a:solidFill>
              </a:defRPr>
            </a:lvl1pPr>
          </a:lstStyle>
          <a:p>
            <a:r>
              <a:rPr lang="en-US" dirty="0"/>
              <a:t>Drag picture to placeholder </a:t>
            </a:r>
          </a:p>
          <a:p>
            <a:r>
              <a:rPr lang="en-US" dirty="0"/>
              <a:t>or click icon to add</a:t>
            </a:r>
          </a:p>
        </p:txBody>
      </p:sp>
      <p:sp>
        <p:nvSpPr>
          <p:cNvPr id="12" name="Picture Placeholder 8"/>
          <p:cNvSpPr>
            <a:spLocks noGrp="1"/>
          </p:cNvSpPr>
          <p:nvPr>
            <p:ph type="pic" sz="quarter" idx="14"/>
          </p:nvPr>
        </p:nvSpPr>
        <p:spPr>
          <a:xfrm>
            <a:off x="0" y="3532449"/>
            <a:ext cx="3360737" cy="3538800"/>
          </a:xfrm>
          <a:solidFill>
            <a:schemeClr val="accent6"/>
          </a:solidFill>
        </p:spPr>
        <p:txBody>
          <a:bodyPr anchor="ctr"/>
          <a:lstStyle>
            <a:lvl1pPr algn="ctr">
              <a:defRPr sz="1200" b="1" i="1">
                <a:solidFill>
                  <a:schemeClr val="bg1"/>
                </a:solidFill>
              </a:defRPr>
            </a:lvl1pPr>
          </a:lstStyle>
          <a:p>
            <a:r>
              <a:rPr lang="en-US" dirty="0"/>
              <a:t>Drag picture to placeholder </a:t>
            </a:r>
          </a:p>
          <a:p>
            <a:r>
              <a:rPr lang="en-US" dirty="0"/>
              <a:t>or click icon to add</a:t>
            </a:r>
          </a:p>
        </p:txBody>
      </p:sp>
      <p:sp>
        <p:nvSpPr>
          <p:cNvPr id="13" name="Picture Placeholder 8"/>
          <p:cNvSpPr>
            <a:spLocks noGrp="1"/>
          </p:cNvSpPr>
          <p:nvPr>
            <p:ph type="pic" sz="quarter" idx="15"/>
          </p:nvPr>
        </p:nvSpPr>
        <p:spPr>
          <a:xfrm>
            <a:off x="3360738" y="3532449"/>
            <a:ext cx="3360738" cy="3538800"/>
          </a:xfrm>
          <a:solidFill>
            <a:schemeClr val="accent6">
              <a:lumMod val="40000"/>
              <a:lumOff val="60000"/>
            </a:schemeClr>
          </a:solidFill>
          <a:ln>
            <a:noFill/>
          </a:ln>
        </p:spPr>
        <p:txBody>
          <a:bodyPr anchor="ctr"/>
          <a:lstStyle>
            <a:lvl1pPr algn="ctr">
              <a:defRPr sz="1200" b="1" i="1">
                <a:solidFill>
                  <a:schemeClr val="bg1"/>
                </a:solidFill>
              </a:defRPr>
            </a:lvl1pPr>
          </a:lstStyle>
          <a:p>
            <a:r>
              <a:rPr lang="en-US" dirty="0"/>
              <a:t>Drag picture to placeholder </a:t>
            </a:r>
          </a:p>
          <a:p>
            <a:r>
              <a:rPr lang="en-US" dirty="0"/>
              <a:t>or click icon to add</a:t>
            </a:r>
          </a:p>
        </p:txBody>
      </p:sp>
      <p:sp>
        <p:nvSpPr>
          <p:cNvPr id="2" name="Title 1"/>
          <p:cNvSpPr>
            <a:spLocks noGrp="1"/>
          </p:cNvSpPr>
          <p:nvPr>
            <p:ph type="title" hasCustomPrompt="1"/>
          </p:nvPr>
        </p:nvSpPr>
        <p:spPr/>
        <p:txBody>
          <a:bodyPr/>
          <a:lstStyle/>
          <a:p>
            <a:r>
              <a:rPr lang="en-US" dirty="0"/>
              <a:t>HEADER CANNOT RUN OVER MORE THAN ONE LINE</a:t>
            </a:r>
          </a:p>
        </p:txBody>
      </p:sp>
      <p:sp>
        <p:nvSpPr>
          <p:cNvPr id="10" name="Text Placeholder 3"/>
          <p:cNvSpPr>
            <a:spLocks noGrp="1"/>
          </p:cNvSpPr>
          <p:nvPr>
            <p:ph type="body" sz="quarter" idx="16"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5"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234334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8_Custom Layout">
    <p:spTree>
      <p:nvGrpSpPr>
        <p:cNvPr id="1" name=""/>
        <p:cNvGrpSpPr/>
        <p:nvPr/>
      </p:nvGrpSpPr>
      <p:grpSpPr>
        <a:xfrm>
          <a:off x="0" y="0"/>
          <a:ext cx="0" cy="0"/>
          <a:chOff x="0" y="0"/>
          <a:chExt cx="0" cy="0"/>
        </a:xfrm>
      </p:grpSpPr>
      <p:sp>
        <p:nvSpPr>
          <p:cNvPr id="6" name="Title 1"/>
          <p:cNvSpPr>
            <a:spLocks noGrp="1"/>
          </p:cNvSpPr>
          <p:nvPr>
            <p:ph type="title" hasCustomPrompt="1"/>
          </p:nvPr>
        </p:nvSpPr>
        <p:spPr bwMode="gray">
          <a:xfrm>
            <a:off x="270000" y="270000"/>
            <a:ext cx="12413343" cy="297159"/>
          </a:xfrm>
        </p:spPr>
        <p:txBody>
          <a:bodyPr/>
          <a:lstStyle/>
          <a:p>
            <a:r>
              <a:rPr lang="en-US" dirty="0"/>
              <a:t>HEADER CANNOT RUN OVER MORE THAN ONE LINE</a:t>
            </a:r>
          </a:p>
        </p:txBody>
      </p:sp>
      <p:sp>
        <p:nvSpPr>
          <p:cNvPr id="8" name="Text Placeholder 13"/>
          <p:cNvSpPr>
            <a:spLocks noGrp="1"/>
          </p:cNvSpPr>
          <p:nvPr>
            <p:ph type="body" sz="quarter" idx="16" hasCustomPrompt="1"/>
          </p:nvPr>
        </p:nvSpPr>
        <p:spPr bwMode="gray">
          <a:xfrm>
            <a:off x="270001" y="1371821"/>
            <a:ext cx="6664200" cy="207296"/>
          </a:xfrm>
        </p:spPr>
        <p:txBody>
          <a:bodyPr anchor="t" anchorCtr="0"/>
          <a:lstStyle>
            <a:lvl1pPr>
              <a:lnSpc>
                <a:spcPts val="1500"/>
              </a:lnSpc>
              <a:buNone/>
              <a:defRPr sz="1400" b="1" baseline="0">
                <a:solidFill>
                  <a:schemeClr val="bg1"/>
                </a:solidFill>
              </a:defRPr>
            </a:lvl1pPr>
          </a:lstStyle>
          <a:p>
            <a:pPr lvl="0"/>
            <a:r>
              <a:rPr lang="en-GB" dirty="0"/>
              <a:t>Section Title</a:t>
            </a:r>
          </a:p>
        </p:txBody>
      </p:sp>
      <p:sp>
        <p:nvSpPr>
          <p:cNvPr id="9" name="Text Placeholder 13"/>
          <p:cNvSpPr>
            <a:spLocks noGrp="1"/>
          </p:cNvSpPr>
          <p:nvPr>
            <p:ph type="body" sz="quarter" idx="17" hasCustomPrompt="1"/>
          </p:nvPr>
        </p:nvSpPr>
        <p:spPr bwMode="gray">
          <a:xfrm>
            <a:off x="270001" y="1658711"/>
            <a:ext cx="6664200" cy="248708"/>
          </a:xfrm>
        </p:spPr>
        <p:txBody>
          <a:bodyPr anchor="t" anchorCtr="0"/>
          <a:lstStyle>
            <a:lvl1pPr>
              <a:lnSpc>
                <a:spcPts val="1500"/>
              </a:lnSpc>
              <a:buNone/>
              <a:defRPr sz="1400" b="1" baseline="0">
                <a:solidFill>
                  <a:schemeClr val="accent6"/>
                </a:solidFill>
              </a:defRPr>
            </a:lvl1pPr>
          </a:lstStyle>
          <a:p>
            <a:pPr lvl="0"/>
            <a:r>
              <a:rPr lang="en-GB" dirty="0"/>
              <a:t>Secondary Information</a:t>
            </a:r>
          </a:p>
        </p:txBody>
      </p:sp>
      <p:sp>
        <p:nvSpPr>
          <p:cNvPr id="10" name="Content Placeholder 2"/>
          <p:cNvSpPr>
            <a:spLocks noGrp="1"/>
          </p:cNvSpPr>
          <p:nvPr>
            <p:ph idx="1" hasCustomPrompt="1"/>
          </p:nvPr>
        </p:nvSpPr>
        <p:spPr bwMode="gray">
          <a:xfrm>
            <a:off x="270001" y="1987013"/>
            <a:ext cx="6664200" cy="4210169"/>
          </a:xfrm>
        </p:spPr>
        <p:txBody>
          <a:bodyPr/>
          <a:lstStyle>
            <a:lvl1pPr>
              <a:lnSpc>
                <a:spcPts val="2000"/>
              </a:lnSpc>
              <a:defRPr sz="1800">
                <a:solidFill>
                  <a:schemeClr val="tx2"/>
                </a:solidFill>
              </a:defRPr>
            </a:lvl1pPr>
            <a:lvl2pPr>
              <a:lnSpc>
                <a:spcPts val="1600"/>
              </a:lnSpc>
              <a:defRPr sz="1400" b="0">
                <a:solidFill>
                  <a:schemeClr val="bg1"/>
                </a:solidFill>
              </a:defRPr>
            </a:lvl2pPr>
            <a:lvl3pPr>
              <a:lnSpc>
                <a:spcPts val="1500"/>
              </a:lnSpc>
              <a:defRPr/>
            </a:lvl3pPr>
            <a:lvl4pPr>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Picture Placeholder 12"/>
          <p:cNvSpPr>
            <a:spLocks noGrp="1"/>
          </p:cNvSpPr>
          <p:nvPr>
            <p:ph type="pic" sz="quarter" idx="18"/>
          </p:nvPr>
        </p:nvSpPr>
        <p:spPr>
          <a:xfrm>
            <a:off x="6934200" y="1371600"/>
            <a:ext cx="6121400" cy="5092700"/>
          </a:xfrm>
          <a:solidFill>
            <a:schemeClr val="accent5"/>
          </a:solidFill>
        </p:spPr>
        <p:txBody>
          <a:bodyPr anchor="ctr"/>
          <a:lstStyle>
            <a:lvl1pPr algn="ctr">
              <a:defRPr sz="1000" i="1">
                <a:solidFill>
                  <a:schemeClr val="bg1"/>
                </a:solidFill>
              </a:defRPr>
            </a:lvl1pPr>
          </a:lstStyle>
          <a:p>
            <a:endParaRPr lang="en-US"/>
          </a:p>
        </p:txBody>
      </p:sp>
      <p:sp>
        <p:nvSpPr>
          <p:cNvPr id="12"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89637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Full Image Larger Text">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47120"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4" name="Picture Placeholder 13"/>
          <p:cNvSpPr>
            <a:spLocks noGrp="1"/>
          </p:cNvSpPr>
          <p:nvPr>
            <p:ph type="pic" sz="quarter" idx="16" hasCustomPrompt="1"/>
          </p:nvPr>
        </p:nvSpPr>
        <p:spPr bwMode="gray">
          <a:xfrm>
            <a:off x="1" y="0"/>
            <a:ext cx="13442950" cy="7069863"/>
          </a:xfrm>
          <a:solidFill>
            <a:schemeClr val="accent5">
              <a:lumMod val="60000"/>
              <a:lumOff val="40000"/>
            </a:schemeClr>
          </a:solidFill>
        </p:spPr>
        <p:txBody>
          <a:bodyPr tIns="2160000"/>
          <a:lstStyle>
            <a:lvl1pPr algn="ctr">
              <a:buNone/>
              <a:defRPr sz="1200" i="1">
                <a:solidFill>
                  <a:schemeClr val="bg1"/>
                </a:solidFill>
              </a:defRPr>
            </a:lvl1pPr>
          </a:lstStyle>
          <a:p>
            <a:r>
              <a:rPr lang="en-US" dirty="0"/>
              <a:t>Do not rescale image placeholder.</a:t>
            </a:r>
            <a:endParaRPr lang="en-GB" dirty="0"/>
          </a:p>
        </p:txBody>
      </p:sp>
      <p:sp>
        <p:nvSpPr>
          <p:cNvPr id="17" name="Text Placeholder 16"/>
          <p:cNvSpPr>
            <a:spLocks noGrp="1"/>
          </p:cNvSpPr>
          <p:nvPr>
            <p:ph type="body" sz="quarter" idx="20"/>
          </p:nvPr>
        </p:nvSpPr>
        <p:spPr bwMode="gray">
          <a:xfrm>
            <a:off x="-1" y="4034033"/>
            <a:ext cx="4670102" cy="3035830"/>
          </a:xfrm>
          <a:solidFill>
            <a:srgbClr val="FFFFFF"/>
          </a:solidFill>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3" name="Straight Connector 12"/>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15" name="Picture 14"/>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149350" y="7168845"/>
            <a:ext cx="931586" cy="323837"/>
          </a:xfrm>
          <a:prstGeom prst="rect">
            <a:avLst/>
          </a:prstGeom>
        </p:spPr>
      </p:pic>
      <p:sp>
        <p:nvSpPr>
          <p:cNvPr id="16"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0" name="Text Placeholder 2"/>
          <p:cNvSpPr>
            <a:spLocks noGrp="1"/>
          </p:cNvSpPr>
          <p:nvPr>
            <p:ph type="body" sz="quarter" idx="21"/>
          </p:nvPr>
        </p:nvSpPr>
        <p:spPr>
          <a:xfrm>
            <a:off x="295275" y="4321277"/>
            <a:ext cx="4159250" cy="2566886"/>
          </a:xfrm>
        </p:spPr>
        <p:txBody>
          <a:bodyPr/>
          <a:lstStyle>
            <a:lvl1pPr>
              <a:defRPr>
                <a:solidFill>
                  <a:schemeClr val="bg1"/>
                </a:solidFill>
              </a:defRPr>
            </a:lvl1pPr>
            <a:lvl2pPr>
              <a:defRPr sz="1400">
                <a:solidFill>
                  <a:schemeClr val="bg1"/>
                </a:solidFill>
              </a:defRPr>
            </a:lvl2pPr>
            <a:lvl3pPr>
              <a:defRPr>
                <a:solidFill>
                  <a:schemeClr val="bg1"/>
                </a:solidFill>
              </a:defRPr>
            </a:lvl3pPr>
            <a:lvl4pPr>
              <a:defRPr>
                <a:solidFill>
                  <a:schemeClr val="bg1"/>
                </a:solidFill>
              </a:defRPr>
            </a:lvl4pPr>
            <a:lvl5pPr>
              <a:defRPr baseline="0">
                <a:solidFill>
                  <a:schemeClr val="accent6"/>
                </a:solidFill>
              </a:defRPr>
            </a:lvl5pPr>
          </a:lstStyle>
          <a:p>
            <a:pPr lvl="0"/>
            <a:r>
              <a:rPr lang="en-US" dirty="0"/>
              <a:t>Click to edit Master text styles</a:t>
            </a:r>
          </a:p>
          <a:p>
            <a:pPr lvl="1"/>
            <a:r>
              <a:rPr lang="en-US" dirty="0"/>
              <a:t>Second level</a:t>
            </a:r>
          </a:p>
          <a:p>
            <a:pPr lvl="4"/>
            <a:r>
              <a:rPr lang="en-US" dirty="0"/>
              <a:t>Third level</a:t>
            </a:r>
          </a:p>
        </p:txBody>
      </p:sp>
      <p:sp>
        <p:nvSpPr>
          <p:cNvPr id="11" name="Title 1"/>
          <p:cNvSpPr>
            <a:spLocks noGrp="1"/>
          </p:cNvSpPr>
          <p:nvPr>
            <p:ph type="title" hasCustomPrompt="1"/>
          </p:nvPr>
        </p:nvSpPr>
        <p:spPr bwMode="gray">
          <a:xfrm>
            <a:off x="270000" y="264632"/>
            <a:ext cx="12413343" cy="302527"/>
          </a:xfrm>
        </p:spPr>
        <p:txBody>
          <a:bodyPr/>
          <a:lstStyle/>
          <a:p>
            <a:r>
              <a:rPr lang="en-US" dirty="0"/>
              <a:t>HEADER CANNOT RUN OVER MORE THAN ONE LINE</a:t>
            </a:r>
          </a:p>
        </p:txBody>
      </p:sp>
      <p:sp>
        <p:nvSpPr>
          <p:cNvPr id="18"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5027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_Full Image Title">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48144"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4" name="Picture Placeholder 13"/>
          <p:cNvSpPr>
            <a:spLocks noGrp="1"/>
          </p:cNvSpPr>
          <p:nvPr>
            <p:ph type="pic" sz="quarter" idx="16"/>
          </p:nvPr>
        </p:nvSpPr>
        <p:spPr bwMode="gray">
          <a:xfrm>
            <a:off x="1" y="-1"/>
            <a:ext cx="13442950" cy="7069863"/>
          </a:xfrm>
          <a:solidFill>
            <a:schemeClr val="accent5">
              <a:lumMod val="60000"/>
              <a:lumOff val="40000"/>
            </a:schemeClr>
          </a:solidFill>
        </p:spPr>
        <p:txBody>
          <a:bodyPr tIns="2520000"/>
          <a:lstStyle>
            <a:lvl1pPr algn="ctr">
              <a:buNone/>
              <a:defRPr sz="1200" i="1">
                <a:solidFill>
                  <a:schemeClr val="bg1"/>
                </a:solidFill>
              </a:defRPr>
            </a:lvl1pPr>
          </a:lstStyle>
          <a:p>
            <a:endParaRPr lang="en-US" dirty="0"/>
          </a:p>
          <a:p>
            <a:r>
              <a:rPr lang="en-US" dirty="0"/>
              <a:t>Drag picture to placeholder or click icon to add</a:t>
            </a:r>
          </a:p>
        </p:txBody>
      </p:sp>
      <p:sp>
        <p:nvSpPr>
          <p:cNvPr id="2" name="Title 1"/>
          <p:cNvSpPr>
            <a:spLocks noGrp="1"/>
          </p:cNvSpPr>
          <p:nvPr>
            <p:ph type="title" hasCustomPrompt="1"/>
          </p:nvPr>
        </p:nvSpPr>
        <p:spPr bwMode="gray"/>
        <p:txBody>
          <a:bodyPr/>
          <a:lstStyle/>
          <a:p>
            <a:r>
              <a:rPr lang="en-US" dirty="0"/>
              <a:t>HEADER CANNOT RUN OVER MORE THAN ONE LINE</a:t>
            </a:r>
          </a:p>
        </p:txBody>
      </p:sp>
      <p:pic>
        <p:nvPicPr>
          <p:cNvPr id="10" name="Picture 9"/>
          <p:cNvPicPr>
            <a:picLocks noChangeAspect="1"/>
          </p:cNvPicPr>
          <p:nvPr userDrawn="1"/>
        </p:nvPicPr>
        <p:blipFill>
          <a:blip r:embed="rId6" cstate="screen">
            <a:extLst>
              <a:ext uri="{28A0092B-C50C-407E-A947-70E740481C1C}">
                <a14:useLocalDpi xmlns:a14="http://schemas.microsoft.com/office/drawing/2010/main"/>
              </a:ext>
            </a:extLst>
          </a:blip>
          <a:stretch>
            <a:fillRect/>
          </a:stretch>
        </p:blipFill>
        <p:spPr>
          <a:xfrm>
            <a:off x="149350" y="7168845"/>
            <a:ext cx="931586" cy="323837"/>
          </a:xfrm>
          <a:prstGeom prst="rect">
            <a:avLst/>
          </a:prstGeom>
        </p:spPr>
      </p:pic>
      <p:sp>
        <p:nvSpPr>
          <p:cNvPr id="13"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1"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5027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Image Title">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49168"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p:txBody>
          <a:bodyPr/>
          <a:lstStyle/>
          <a:p>
            <a:r>
              <a:rPr lang="en-US" dirty="0"/>
              <a:t>HEADER CANNOT RUN OVER MORE THAN ONE LINE</a:t>
            </a:r>
          </a:p>
        </p:txBody>
      </p:sp>
      <p:sp>
        <p:nvSpPr>
          <p:cNvPr id="14" name="Picture Placeholder 13"/>
          <p:cNvSpPr>
            <a:spLocks noGrp="1"/>
          </p:cNvSpPr>
          <p:nvPr>
            <p:ph type="pic" sz="quarter" idx="16"/>
          </p:nvPr>
        </p:nvSpPr>
        <p:spPr bwMode="gray">
          <a:xfrm>
            <a:off x="373650" y="1395414"/>
            <a:ext cx="12695650" cy="5672136"/>
          </a:xfrm>
          <a:solidFill>
            <a:srgbClr val="DFDEDE"/>
          </a:solidFill>
        </p:spPr>
        <p:txBody>
          <a:bodyPr tIns="1800000"/>
          <a:lstStyle>
            <a:lvl1pPr algn="ctr">
              <a:buNone/>
              <a:defRPr sz="1200" i="1">
                <a:solidFill>
                  <a:schemeClr val="bg1"/>
                </a:solidFill>
              </a:defRPr>
            </a:lvl1pPr>
          </a:lstStyle>
          <a:p>
            <a:r>
              <a:rPr lang="en-US" dirty="0"/>
              <a:t>Drag picture to placeholder or click icon to add</a:t>
            </a:r>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8"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5027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Image Caption">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50192"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4" name="Picture Placeholder 13"/>
          <p:cNvSpPr>
            <a:spLocks noGrp="1"/>
          </p:cNvSpPr>
          <p:nvPr>
            <p:ph type="pic" sz="quarter" idx="16"/>
          </p:nvPr>
        </p:nvSpPr>
        <p:spPr bwMode="gray">
          <a:xfrm>
            <a:off x="381060" y="1395413"/>
            <a:ext cx="12695650" cy="4854575"/>
          </a:xfrm>
          <a:solidFill>
            <a:srgbClr val="DFDEDE"/>
          </a:solidFill>
        </p:spPr>
        <p:txBody>
          <a:bodyPr tIns="1440000"/>
          <a:lstStyle>
            <a:lvl1pPr algn="ctr">
              <a:buNone/>
              <a:defRPr sz="1200" i="1">
                <a:solidFill>
                  <a:schemeClr val="bg1"/>
                </a:solidFill>
              </a:defRPr>
            </a:lvl1pPr>
          </a:lstStyle>
          <a:p>
            <a:r>
              <a:rPr lang="en-US" dirty="0"/>
              <a:t>Drag picture to placeholder or click icon to add</a:t>
            </a:r>
          </a:p>
        </p:txBody>
      </p:sp>
      <p:sp>
        <p:nvSpPr>
          <p:cNvPr id="2" name="Title 1"/>
          <p:cNvSpPr>
            <a:spLocks noGrp="1"/>
          </p:cNvSpPr>
          <p:nvPr>
            <p:ph type="title" hasCustomPrompt="1"/>
          </p:nvPr>
        </p:nvSpPr>
        <p:spPr bwMode="gray"/>
        <p:txBody>
          <a:bodyPr/>
          <a:lstStyle/>
          <a:p>
            <a:r>
              <a:rPr lang="en-US" dirty="0"/>
              <a:t>HEADER CANNOT RUN OVER MORE THAN ONE LINE</a:t>
            </a:r>
          </a:p>
        </p:txBody>
      </p:sp>
      <p:sp>
        <p:nvSpPr>
          <p:cNvPr id="8" name="Text Placeholder 13"/>
          <p:cNvSpPr>
            <a:spLocks noGrp="1"/>
          </p:cNvSpPr>
          <p:nvPr>
            <p:ph type="body" sz="quarter" idx="17" hasCustomPrompt="1"/>
          </p:nvPr>
        </p:nvSpPr>
        <p:spPr bwMode="gray">
          <a:xfrm>
            <a:off x="381060" y="6379385"/>
            <a:ext cx="12448413" cy="172963"/>
          </a:xfrm>
        </p:spPr>
        <p:txBody>
          <a:bodyPr anchor="t" anchorCtr="0"/>
          <a:lstStyle>
            <a:lvl1pPr algn="l">
              <a:lnSpc>
                <a:spcPts val="1100"/>
              </a:lnSpc>
              <a:buNone/>
              <a:defRPr sz="1000" b="1" baseline="0">
                <a:solidFill>
                  <a:schemeClr val="accent3"/>
                </a:solidFill>
              </a:defRPr>
            </a:lvl1pPr>
          </a:lstStyle>
          <a:p>
            <a:pPr lvl="0"/>
            <a:r>
              <a:rPr lang="en-GB" dirty="0"/>
              <a:t>Sub Section Title</a:t>
            </a:r>
          </a:p>
        </p:txBody>
      </p:sp>
      <p:sp>
        <p:nvSpPr>
          <p:cNvPr id="11" name="Text Placeholder 13"/>
          <p:cNvSpPr>
            <a:spLocks noGrp="1"/>
          </p:cNvSpPr>
          <p:nvPr>
            <p:ph type="body" sz="quarter" idx="18" hasCustomPrompt="1"/>
          </p:nvPr>
        </p:nvSpPr>
        <p:spPr bwMode="gray">
          <a:xfrm>
            <a:off x="381060" y="6595263"/>
            <a:ext cx="12448413" cy="172963"/>
          </a:xfrm>
        </p:spPr>
        <p:txBody>
          <a:bodyPr anchor="t" anchorCtr="0"/>
          <a:lstStyle>
            <a:lvl1pPr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3"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5"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5027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Image Smaller Text">
    <p:spTree>
      <p:nvGrpSpPr>
        <p:cNvPr id="1" name=""/>
        <p:cNvGrpSpPr/>
        <p:nvPr/>
      </p:nvGrpSpPr>
      <p:grpSpPr>
        <a:xfrm>
          <a:off x="0" y="0"/>
          <a:ext cx="0" cy="0"/>
          <a:chOff x="0" y="0"/>
          <a:chExt cx="0" cy="0"/>
        </a:xfrm>
      </p:grpSpPr>
      <p:sp>
        <p:nvSpPr>
          <p:cNvPr id="14" name="Picture Placeholder 13"/>
          <p:cNvSpPr>
            <a:spLocks noGrp="1"/>
          </p:cNvSpPr>
          <p:nvPr>
            <p:ph type="pic" sz="quarter" idx="16"/>
          </p:nvPr>
        </p:nvSpPr>
        <p:spPr bwMode="gray">
          <a:xfrm>
            <a:off x="381060" y="1395415"/>
            <a:ext cx="12695650" cy="5672135"/>
          </a:xfrm>
          <a:solidFill>
            <a:schemeClr val="accent5">
              <a:lumMod val="60000"/>
              <a:lumOff val="40000"/>
            </a:schemeClr>
          </a:solidFill>
        </p:spPr>
        <p:txBody>
          <a:bodyPr tIns="1440000"/>
          <a:lstStyle>
            <a:lvl1pPr algn="ctr">
              <a:buNone/>
              <a:defRPr sz="1200" i="1">
                <a:solidFill>
                  <a:schemeClr val="bg1"/>
                </a:solidFill>
              </a:defRPr>
            </a:lvl1pPr>
          </a:lstStyle>
          <a:p>
            <a:r>
              <a:rPr lang="en-US" dirty="0"/>
              <a:t>Drag picture to placeholder or click icon to add</a:t>
            </a:r>
          </a:p>
        </p:txBody>
      </p:sp>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51216"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p:txBody>
          <a:bodyPr/>
          <a:lstStyle/>
          <a:p>
            <a:r>
              <a:rPr lang="en-US" dirty="0"/>
              <a:t>HEADER CANNOT RUN OVER MORE THAN ONE LINE</a:t>
            </a:r>
          </a:p>
        </p:txBody>
      </p:sp>
      <p:sp>
        <p:nvSpPr>
          <p:cNvPr id="17" name="Text Placeholder 16"/>
          <p:cNvSpPr>
            <a:spLocks noGrp="1"/>
          </p:cNvSpPr>
          <p:nvPr>
            <p:ph type="body" sz="quarter" idx="20"/>
          </p:nvPr>
        </p:nvSpPr>
        <p:spPr bwMode="gray">
          <a:xfrm>
            <a:off x="-1" y="5148263"/>
            <a:ext cx="4670102" cy="1919287"/>
          </a:xfrm>
          <a:solidFill>
            <a:srgbClr val="FFFFFF"/>
          </a:solidFill>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9" name="Text Placeholder 2"/>
          <p:cNvSpPr>
            <a:spLocks noGrp="1"/>
          </p:cNvSpPr>
          <p:nvPr>
            <p:ph type="body" sz="quarter" idx="21"/>
          </p:nvPr>
        </p:nvSpPr>
        <p:spPr>
          <a:xfrm>
            <a:off x="381060" y="5326242"/>
            <a:ext cx="4072953" cy="1561256"/>
          </a:xfrm>
        </p:spPr>
        <p:txBody>
          <a:bodyPr/>
          <a:lstStyle>
            <a:lvl1pPr>
              <a:defRPr>
                <a:solidFill>
                  <a:schemeClr val="bg1"/>
                </a:solidFill>
              </a:defRPr>
            </a:lvl1pPr>
            <a:lvl2pPr>
              <a:defRPr sz="1400">
                <a:solidFill>
                  <a:schemeClr val="bg1"/>
                </a:solidFill>
              </a:defRPr>
            </a:lvl2pPr>
            <a:lvl3pPr>
              <a:defRPr>
                <a:solidFill>
                  <a:schemeClr val="bg1"/>
                </a:solidFill>
              </a:defRPr>
            </a:lvl3pPr>
            <a:lvl4pPr>
              <a:defRPr>
                <a:solidFill>
                  <a:schemeClr val="bg1"/>
                </a:solidFill>
              </a:defRPr>
            </a:lvl4pPr>
            <a:lvl5pPr>
              <a:defRPr baseline="0">
                <a:solidFill>
                  <a:schemeClr val="accent6"/>
                </a:solidFill>
              </a:defRPr>
            </a:lvl5pPr>
          </a:lstStyle>
          <a:p>
            <a:pPr lvl="0"/>
            <a:r>
              <a:rPr lang="en-US" dirty="0"/>
              <a:t>Click to edit Master text styles</a:t>
            </a:r>
          </a:p>
          <a:p>
            <a:pPr lvl="1"/>
            <a:r>
              <a:rPr lang="en-US" dirty="0"/>
              <a:t>Second level</a:t>
            </a:r>
          </a:p>
          <a:p>
            <a:pPr lvl="4"/>
            <a:r>
              <a:rPr lang="en-US" dirty="0"/>
              <a:t>Third level</a:t>
            </a:r>
          </a:p>
        </p:txBody>
      </p:sp>
    </p:spTree>
    <p:extLst>
      <p:ext uri="{BB962C8B-B14F-4D97-AF65-F5344CB8AC3E}">
        <p14:creationId xmlns:p14="http://schemas.microsoft.com/office/powerpoint/2010/main" val="15027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Image Larger Text">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52240"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p:txBody>
          <a:bodyPr/>
          <a:lstStyle/>
          <a:p>
            <a:r>
              <a:rPr lang="en-US" dirty="0"/>
              <a:t>HEADER CANNOT RUN OVER MORE THAN ONE LINE</a:t>
            </a:r>
          </a:p>
        </p:txBody>
      </p:sp>
      <p:sp>
        <p:nvSpPr>
          <p:cNvPr id="17" name="Rectangle 16"/>
          <p:cNvSpPr/>
          <p:nvPr userDrawn="1"/>
        </p:nvSpPr>
        <p:spPr>
          <a:xfrm>
            <a:off x="1" y="6737124"/>
            <a:ext cx="13442950" cy="130629"/>
          </a:xfrm>
          <a:prstGeom prst="rect">
            <a:avLst/>
          </a:prstGeom>
          <a:solidFill>
            <a:srgbClr val="FFFFFF"/>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GB" sz="1900" dirty="0">
              <a:solidFill>
                <a:schemeClr val="bg1"/>
              </a:solidFill>
            </a:endParaRPr>
          </a:p>
        </p:txBody>
      </p:sp>
      <p:sp>
        <p:nvSpPr>
          <p:cNvPr id="14" name="Picture Placeholder 13"/>
          <p:cNvSpPr>
            <a:spLocks noGrp="1"/>
          </p:cNvSpPr>
          <p:nvPr>
            <p:ph type="pic" sz="quarter" idx="16"/>
          </p:nvPr>
        </p:nvSpPr>
        <p:spPr bwMode="gray">
          <a:xfrm>
            <a:off x="381060" y="1395414"/>
            <a:ext cx="12695650" cy="5672136"/>
          </a:xfrm>
          <a:solidFill>
            <a:schemeClr val="accent5">
              <a:lumMod val="60000"/>
              <a:lumOff val="40000"/>
            </a:schemeClr>
          </a:solidFill>
        </p:spPr>
        <p:txBody>
          <a:bodyPr tIns="1440000"/>
          <a:lstStyle>
            <a:lvl1pPr algn="ctr">
              <a:buNone/>
              <a:defRPr sz="1200" i="1">
                <a:solidFill>
                  <a:schemeClr val="bg1"/>
                </a:solidFill>
              </a:defRPr>
            </a:lvl1pPr>
          </a:lstStyle>
          <a:p>
            <a:r>
              <a:rPr lang="en-US" dirty="0"/>
              <a:t>Drag picture to placeholder or click icon to add</a:t>
            </a:r>
          </a:p>
        </p:txBody>
      </p:sp>
      <p:sp>
        <p:nvSpPr>
          <p:cNvPr id="20" name="Text Placeholder 16"/>
          <p:cNvSpPr>
            <a:spLocks noGrp="1"/>
          </p:cNvSpPr>
          <p:nvPr>
            <p:ph type="body" sz="quarter" idx="20"/>
          </p:nvPr>
        </p:nvSpPr>
        <p:spPr bwMode="gray">
          <a:xfrm>
            <a:off x="1" y="4043364"/>
            <a:ext cx="4670102" cy="3024186"/>
          </a:xfrm>
          <a:solidFill>
            <a:srgbClr val="FFFFFF"/>
          </a:solidFill>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10" name="Text Placeholder 2"/>
          <p:cNvSpPr>
            <a:spLocks noGrp="1"/>
          </p:cNvSpPr>
          <p:nvPr>
            <p:ph type="body" sz="quarter" idx="21"/>
          </p:nvPr>
        </p:nvSpPr>
        <p:spPr>
          <a:xfrm>
            <a:off x="381060" y="4277032"/>
            <a:ext cx="4072953" cy="2610466"/>
          </a:xfrm>
        </p:spPr>
        <p:txBody>
          <a:bodyPr/>
          <a:lstStyle>
            <a:lvl1pPr>
              <a:defRPr>
                <a:solidFill>
                  <a:schemeClr val="bg1"/>
                </a:solidFill>
              </a:defRPr>
            </a:lvl1pPr>
            <a:lvl2pPr>
              <a:defRPr sz="1400">
                <a:solidFill>
                  <a:schemeClr val="bg1"/>
                </a:solidFill>
              </a:defRPr>
            </a:lvl2pPr>
            <a:lvl3pPr>
              <a:defRPr>
                <a:solidFill>
                  <a:schemeClr val="bg1"/>
                </a:solidFill>
              </a:defRPr>
            </a:lvl3pPr>
            <a:lvl4pPr>
              <a:defRPr>
                <a:solidFill>
                  <a:schemeClr val="bg1"/>
                </a:solidFill>
              </a:defRPr>
            </a:lvl4pPr>
            <a:lvl5pPr>
              <a:defRPr baseline="0">
                <a:solidFill>
                  <a:schemeClr val="accent6"/>
                </a:solidFill>
              </a:defRPr>
            </a:lvl5pPr>
          </a:lstStyle>
          <a:p>
            <a:pPr lvl="0"/>
            <a:r>
              <a:rPr lang="en-US" dirty="0"/>
              <a:t>Click to edit Master text styles</a:t>
            </a:r>
          </a:p>
          <a:p>
            <a:pPr lvl="1"/>
            <a:r>
              <a:rPr lang="en-US" dirty="0"/>
              <a:t>Second level</a:t>
            </a:r>
          </a:p>
          <a:p>
            <a:pPr lvl="4"/>
            <a:r>
              <a:rPr lang="en-US" dirty="0"/>
              <a:t>Third level</a:t>
            </a:r>
          </a:p>
        </p:txBody>
      </p:sp>
    </p:spTree>
    <p:extLst>
      <p:ext uri="{BB962C8B-B14F-4D97-AF65-F5344CB8AC3E}">
        <p14:creationId xmlns:p14="http://schemas.microsoft.com/office/powerpoint/2010/main" val="15027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One Content and Image">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53264"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p:txBody>
          <a:bodyPr/>
          <a:lstStyle/>
          <a:p>
            <a:r>
              <a:rPr lang="en-US" dirty="0"/>
              <a:t>HEADER CANNOT RUN OVER MORE THAN ONE LINE</a:t>
            </a:r>
          </a:p>
        </p:txBody>
      </p:sp>
      <p:sp>
        <p:nvSpPr>
          <p:cNvPr id="14" name="Picture Placeholder 13"/>
          <p:cNvSpPr>
            <a:spLocks noGrp="1"/>
          </p:cNvSpPr>
          <p:nvPr>
            <p:ph type="pic" sz="quarter" idx="18"/>
          </p:nvPr>
        </p:nvSpPr>
        <p:spPr bwMode="gray">
          <a:xfrm>
            <a:off x="4670103" y="1395413"/>
            <a:ext cx="8406608" cy="4854576"/>
          </a:xfrm>
          <a:solidFill>
            <a:schemeClr val="accent5">
              <a:lumMod val="60000"/>
              <a:lumOff val="40000"/>
            </a:schemeClr>
          </a:solidFill>
        </p:spPr>
        <p:txBody>
          <a:bodyPr tIns="2160000"/>
          <a:lstStyle>
            <a:lvl1pPr algn="ctr">
              <a:buNone/>
              <a:defRPr sz="1200" i="1">
                <a:solidFill>
                  <a:schemeClr val="bg1"/>
                </a:solidFill>
              </a:defRPr>
            </a:lvl1pPr>
          </a:lstStyle>
          <a:p>
            <a:r>
              <a:rPr lang="en-US" dirty="0"/>
              <a:t>Drag picture to placeholder or click icon to add</a:t>
            </a:r>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10" name="Text Placeholder 2"/>
          <p:cNvSpPr>
            <a:spLocks noGrp="1"/>
          </p:cNvSpPr>
          <p:nvPr>
            <p:ph type="body" sz="quarter" idx="21"/>
          </p:nvPr>
        </p:nvSpPr>
        <p:spPr>
          <a:xfrm>
            <a:off x="381060" y="1395413"/>
            <a:ext cx="4072953" cy="4854576"/>
          </a:xfrm>
        </p:spPr>
        <p:txBody>
          <a:bodyPr/>
          <a:lstStyle>
            <a:lvl1pPr>
              <a:defRPr>
                <a:solidFill>
                  <a:schemeClr val="bg1"/>
                </a:solidFill>
              </a:defRPr>
            </a:lvl1pPr>
            <a:lvl2pPr>
              <a:defRPr sz="1400">
                <a:solidFill>
                  <a:schemeClr val="bg1"/>
                </a:solidFill>
              </a:defRPr>
            </a:lvl2pPr>
            <a:lvl3pPr>
              <a:defRPr>
                <a:solidFill>
                  <a:schemeClr val="bg1"/>
                </a:solidFill>
              </a:defRPr>
            </a:lvl3pPr>
            <a:lvl4pPr>
              <a:defRPr>
                <a:solidFill>
                  <a:schemeClr val="bg1"/>
                </a:solidFill>
              </a:defRPr>
            </a:lvl4pPr>
            <a:lvl5pPr>
              <a:defRPr baseline="0">
                <a:solidFill>
                  <a:schemeClr val="accent6"/>
                </a:solidFill>
              </a:defRPr>
            </a:lvl5pPr>
          </a:lstStyle>
          <a:p>
            <a:pPr lvl="0"/>
            <a:r>
              <a:rPr lang="en-US" dirty="0"/>
              <a:t>Click to edit Master text styles</a:t>
            </a:r>
          </a:p>
          <a:p>
            <a:pPr lvl="1"/>
            <a:r>
              <a:rPr lang="en-US" dirty="0"/>
              <a:t>Second level</a:t>
            </a:r>
          </a:p>
          <a:p>
            <a:pPr lvl="4"/>
            <a:r>
              <a:rPr lang="en-US" dirty="0"/>
              <a:t>Third level</a:t>
            </a:r>
          </a:p>
        </p:txBody>
      </p:sp>
    </p:spTree>
    <p:extLst>
      <p:ext uri="{BB962C8B-B14F-4D97-AF65-F5344CB8AC3E}">
        <p14:creationId xmlns:p14="http://schemas.microsoft.com/office/powerpoint/2010/main" val="15027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oleObject" Target="../embeddings/oleObject1.bin"/><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ags" Target="../tags/tag2.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vmlDrawing" Target="../drawings/vmlDrawing1.v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28" Type="http://schemas.openxmlformats.org/officeDocument/2006/relationships/image" Target="../media/image2.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5"/>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spid="_x0000_s44048" name="think-cell Slide" r:id="rId26" imgW="6350000" imgH="6350000" progId="">
                  <p:embed/>
                </p:oleObj>
              </mc:Choice>
              <mc:Fallback>
                <p:oleObj name="think-cell Slide" r:id="rId26" imgW="6350000" imgH="6350000" progId="">
                  <p:embed/>
                  <p:pic>
                    <p:nvPicPr>
                      <p:cNvPr id="8" name="Object 7" hidden="1"/>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3" name="Text Placeholder 2"/>
          <p:cNvSpPr>
            <a:spLocks noGrp="1"/>
          </p:cNvSpPr>
          <p:nvPr>
            <p:ph type="body" idx="1"/>
          </p:nvPr>
        </p:nvSpPr>
        <p:spPr bwMode="gray">
          <a:xfrm>
            <a:off x="270000" y="1296649"/>
            <a:ext cx="8368844" cy="4211286"/>
          </a:xfrm>
          <a:prstGeom prst="rect">
            <a:avLst/>
          </a:prstGeom>
        </p:spPr>
        <p:txBody>
          <a:bodyPr vert="horz" lIns="0" tIns="0" rIns="0" bIns="0" rtlCol="0">
            <a:noAutofit/>
          </a:body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 name="Title Placeholder 1"/>
          <p:cNvSpPr>
            <a:spLocks noGrp="1"/>
          </p:cNvSpPr>
          <p:nvPr>
            <p:ph type="title"/>
          </p:nvPr>
        </p:nvSpPr>
        <p:spPr bwMode="gray">
          <a:xfrm>
            <a:off x="270000" y="270000"/>
            <a:ext cx="12413343" cy="297159"/>
          </a:xfrm>
          <a:prstGeom prst="rect">
            <a:avLst/>
          </a:prstGeom>
          <a:ln>
            <a:noFill/>
          </a:ln>
        </p:spPr>
        <p:txBody>
          <a:bodyPr vert="horz" wrap="none" lIns="0" tIns="0" rIns="0" bIns="0" rtlCol="0" anchor="ctr">
            <a:noAutofit/>
          </a:bodyPr>
          <a:lstStyle/>
          <a:p>
            <a:r>
              <a:rPr lang="en-US" dirty="0"/>
              <a:t>HEADER CANNOT RUN OVER MORE THAN ONE LINE</a:t>
            </a:r>
          </a:p>
        </p:txBody>
      </p:sp>
      <p:cxnSp>
        <p:nvCxnSpPr>
          <p:cNvPr id="7" name="Straight Connector 6"/>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8" cstate="screen">
            <a:extLst>
              <a:ext uri="{28A0092B-C50C-407E-A947-70E740481C1C}">
                <a14:useLocalDpi xmlns:a14="http://schemas.microsoft.com/office/drawing/2010/main"/>
              </a:ext>
            </a:extLst>
          </a:blip>
          <a:stretch>
            <a:fillRect/>
          </a:stretch>
        </p:blipFill>
        <p:spPr>
          <a:xfrm>
            <a:off x="149350" y="7168845"/>
            <a:ext cx="931586" cy="323837"/>
          </a:xfrm>
          <a:prstGeom prst="rect">
            <a:avLst/>
          </a:prstGeom>
        </p:spPr>
      </p:pic>
    </p:spTree>
    <p:extLst>
      <p:ext uri="{BB962C8B-B14F-4D97-AF65-F5344CB8AC3E}">
        <p14:creationId xmlns:p14="http://schemas.microsoft.com/office/powerpoint/2010/main" val="2418306645"/>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4046" r:id="rId12"/>
    <p:sldLayoutId id="2147484054" r:id="rId13"/>
    <p:sldLayoutId id="2147484047" r:id="rId14"/>
    <p:sldLayoutId id="2147484051" r:id="rId15"/>
    <p:sldLayoutId id="2147484052" r:id="rId16"/>
    <p:sldLayoutId id="2147483726" r:id="rId17"/>
    <p:sldLayoutId id="2147483727" r:id="rId18"/>
    <p:sldLayoutId id="2147484040" r:id="rId19"/>
    <p:sldLayoutId id="2147484039" r:id="rId20"/>
    <p:sldLayoutId id="2147484041" r:id="rId21"/>
    <p:sldLayoutId id="2147484116" r:id="rId22"/>
  </p:sldLayoutIdLst>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txStyles>
    <p:titleStyle>
      <a:lvl1pPr algn="l" defTabSz="961844" rtl="0" eaLnBrk="1" latinLnBrk="0" hangingPunct="1">
        <a:spcBef>
          <a:spcPct val="0"/>
        </a:spcBef>
        <a:buNone/>
        <a:defRPr sz="2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chart" Target="../charts/chart1.xml"/><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itle 1">
            <a:extLst>
              <a:ext uri="{FF2B5EF4-FFF2-40B4-BE49-F238E27FC236}">
                <a16:creationId xmlns:a16="http://schemas.microsoft.com/office/drawing/2014/main" id="{C4BC719E-3E9A-48B2-BB79-D605E78D7A92}"/>
              </a:ext>
            </a:extLst>
          </p:cNvPr>
          <p:cNvSpPr>
            <a:spLocks noGrp="1"/>
          </p:cNvSpPr>
          <p:nvPr>
            <p:ph type="title"/>
          </p:nvPr>
        </p:nvSpPr>
        <p:spPr/>
        <p:txBody>
          <a:bodyPr/>
          <a:lstStyle/>
          <a:p>
            <a:r>
              <a:rPr lang="en-GB" dirty="0" err="1"/>
              <a:t>audi</a:t>
            </a:r>
            <a:endParaRPr lang="en-US" dirty="0"/>
          </a:p>
        </p:txBody>
      </p:sp>
      <p:sp>
        <p:nvSpPr>
          <p:cNvPr id="11" name="Text Placeholder 10">
            <a:extLst>
              <a:ext uri="{FF2B5EF4-FFF2-40B4-BE49-F238E27FC236}">
                <a16:creationId xmlns:a16="http://schemas.microsoft.com/office/drawing/2014/main" id="{5C4DDD99-1BFB-4A46-98B5-CD5C26A1FD94}"/>
              </a:ext>
            </a:extLst>
          </p:cNvPr>
          <p:cNvSpPr>
            <a:spLocks noGrp="1"/>
          </p:cNvSpPr>
          <p:nvPr>
            <p:ph type="body" sz="quarter" idx="11"/>
          </p:nvPr>
        </p:nvSpPr>
        <p:spPr>
          <a:xfrm>
            <a:off x="7033099" y="7197257"/>
            <a:ext cx="6265390" cy="230832"/>
          </a:xfrm>
        </p:spPr>
        <p:txBody>
          <a:bodyPr/>
          <a:lstStyle/>
          <a:p>
            <a:pPr>
              <a:lnSpc>
                <a:spcPts val="900"/>
              </a:lnSpc>
            </a:pPr>
            <a:r>
              <a:rPr lang="en-US" sz="900" b="1" dirty="0"/>
              <a:t>Source: </a:t>
            </a:r>
            <a:r>
              <a:rPr lang="en-US" sz="900" dirty="0"/>
              <a:t>DCM / Audi</a:t>
            </a:r>
            <a:br>
              <a:rPr lang="en-US" sz="900" dirty="0"/>
            </a:br>
            <a:r>
              <a:rPr lang="en-US" sz="900" dirty="0"/>
              <a:t>Conducted by: Differentology, Dec 2021. </a:t>
            </a:r>
            <a:r>
              <a:rPr lang="en-GB" sz="900" dirty="0"/>
              <a:t>B</a:t>
            </a:r>
            <a:r>
              <a:rPr lang="en-US" sz="900" dirty="0" err="1"/>
              <a:t>ase</a:t>
            </a:r>
            <a:r>
              <a:rPr lang="en-US" sz="900" dirty="0"/>
              <a:t>: ABC1 Adults</a:t>
            </a:r>
          </a:p>
        </p:txBody>
      </p:sp>
      <p:pic>
        <p:nvPicPr>
          <p:cNvPr id="5" name="Picture Placeholder 4" descr="A person sitting at a table outside&#10;&#10;Description automatically generated with medium confidence">
            <a:extLst>
              <a:ext uri="{FF2B5EF4-FFF2-40B4-BE49-F238E27FC236}">
                <a16:creationId xmlns:a16="http://schemas.microsoft.com/office/drawing/2014/main" id="{3CAC92C5-2E5E-4D90-8FBA-852945C8FAA2}"/>
              </a:ext>
            </a:extLst>
          </p:cNvPr>
          <p:cNvPicPr>
            <a:picLocks noGrp="1" noChangeAspect="1"/>
          </p:cNvPicPr>
          <p:nvPr>
            <p:ph type="pic" sz="quarter" idx="18"/>
          </p:nvPr>
        </p:nvPicPr>
        <p:blipFill>
          <a:blip r:embed="rId2" cstate="screen">
            <a:extLst>
              <a:ext uri="{28A0092B-C50C-407E-A947-70E740481C1C}">
                <a14:useLocalDpi xmlns:a14="http://schemas.microsoft.com/office/drawing/2010/main"/>
              </a:ext>
            </a:extLst>
          </a:blip>
          <a:srcRect t="3" b="3"/>
          <a:stretch>
            <a:fillRect/>
          </a:stretch>
        </p:blipFill>
        <p:spPr/>
      </p:pic>
      <p:sp>
        <p:nvSpPr>
          <p:cNvPr id="27" name="Text Placeholder 3">
            <a:extLst>
              <a:ext uri="{FF2B5EF4-FFF2-40B4-BE49-F238E27FC236}">
                <a16:creationId xmlns:a16="http://schemas.microsoft.com/office/drawing/2014/main" id="{9B15F7C1-D487-4010-9907-E562DAE2A936}"/>
              </a:ext>
            </a:extLst>
          </p:cNvPr>
          <p:cNvSpPr>
            <a:spLocks noGrp="1"/>
          </p:cNvSpPr>
          <p:nvPr>
            <p:ph type="body" sz="quarter" idx="14"/>
          </p:nvPr>
        </p:nvSpPr>
        <p:spPr>
          <a:xfrm>
            <a:off x="269999" y="2232737"/>
            <a:ext cx="5902201" cy="5541726"/>
          </a:xfrm>
        </p:spPr>
        <p:txBody>
          <a:bodyPr/>
          <a:lstStyle/>
          <a:p>
            <a:pPr>
              <a:lnSpc>
                <a:spcPct val="100000"/>
              </a:lnSpc>
              <a:buClr>
                <a:schemeClr val="bg1"/>
              </a:buClr>
            </a:pPr>
            <a:r>
              <a:rPr lang="en-US" sz="1600" b="1" dirty="0">
                <a:solidFill>
                  <a:schemeClr val="accent2"/>
                </a:solidFill>
              </a:rPr>
              <a:t>Background</a:t>
            </a:r>
            <a:br>
              <a:rPr lang="en-US" sz="1100" b="1" dirty="0">
                <a:solidFill>
                  <a:srgbClr val="FF0000"/>
                </a:solidFill>
              </a:rPr>
            </a:br>
            <a:endParaRPr lang="en-US" sz="1100" b="1" dirty="0">
              <a:solidFill>
                <a:srgbClr val="FF0000"/>
              </a:solidFill>
            </a:endParaRPr>
          </a:p>
          <a:p>
            <a:pPr marL="171450" indent="-171450">
              <a:lnSpc>
                <a:spcPct val="100000"/>
              </a:lnSpc>
              <a:spcAft>
                <a:spcPts val="800"/>
              </a:spcAft>
              <a:buClr>
                <a:schemeClr val="bg1"/>
              </a:buClr>
              <a:buFont typeface="Lucida Grande"/>
              <a:buChar char="-"/>
            </a:pPr>
            <a:r>
              <a:rPr lang="en-GB" sz="1100" b="0" dirty="0">
                <a:solidFill>
                  <a:schemeClr val="bg1"/>
                </a:solidFill>
              </a:rPr>
              <a:t>As the automotive industry begins to prepare for the 2030 ban on the sale of new petrol and diesel cars in the UK, Audi wanted to be on the front foot and establish its credentials as a leader in the electric vehicle market. </a:t>
            </a:r>
          </a:p>
          <a:p>
            <a:pPr marL="171450" indent="-171450">
              <a:lnSpc>
                <a:spcPct val="100000"/>
              </a:lnSpc>
              <a:spcAft>
                <a:spcPts val="800"/>
              </a:spcAft>
              <a:buClr>
                <a:schemeClr val="bg1"/>
              </a:buClr>
              <a:buFont typeface="Lucida Grande"/>
              <a:buChar char="-"/>
            </a:pPr>
            <a:r>
              <a:rPr lang="en-GB" sz="1100" b="0" dirty="0">
                <a:solidFill>
                  <a:schemeClr val="bg1"/>
                </a:solidFill>
              </a:rPr>
              <a:t>The aim of the campaign – promoting both the Q4 e-</a:t>
            </a:r>
            <a:r>
              <a:rPr lang="en-GB" sz="1100" b="0" dirty="0" err="1">
                <a:solidFill>
                  <a:schemeClr val="bg1"/>
                </a:solidFill>
              </a:rPr>
              <a:t>tron</a:t>
            </a:r>
            <a:r>
              <a:rPr lang="en-GB" sz="1100" b="0" dirty="0">
                <a:solidFill>
                  <a:schemeClr val="bg1"/>
                </a:solidFill>
              </a:rPr>
              <a:t> and e-</a:t>
            </a:r>
            <a:r>
              <a:rPr lang="en-GB" sz="1100" b="0" dirty="0" err="1">
                <a:solidFill>
                  <a:schemeClr val="bg1"/>
                </a:solidFill>
              </a:rPr>
              <a:t>tron</a:t>
            </a:r>
            <a:r>
              <a:rPr lang="en-GB" sz="1100" b="0" dirty="0">
                <a:solidFill>
                  <a:schemeClr val="bg1"/>
                </a:solidFill>
              </a:rPr>
              <a:t> GT models – was to drive awareness and desire of Audi and ultimately increasing consideration for its electric vehicles.</a:t>
            </a:r>
            <a:endParaRPr lang="en-US" sz="1600" dirty="0">
              <a:solidFill>
                <a:schemeClr val="bg1"/>
              </a:solidFill>
            </a:endParaRPr>
          </a:p>
          <a:p>
            <a:pPr>
              <a:lnSpc>
                <a:spcPct val="100000"/>
              </a:lnSpc>
              <a:buClr>
                <a:schemeClr val="bg1"/>
              </a:buClr>
            </a:pPr>
            <a:endParaRPr lang="en-US" sz="1600" dirty="0">
              <a:solidFill>
                <a:srgbClr val="AC162C"/>
              </a:solidFill>
            </a:endParaRPr>
          </a:p>
          <a:p>
            <a:pPr>
              <a:lnSpc>
                <a:spcPct val="100000"/>
              </a:lnSpc>
              <a:buClr>
                <a:schemeClr val="bg1"/>
              </a:buClr>
            </a:pPr>
            <a:r>
              <a:rPr lang="en-US" sz="1600" dirty="0">
                <a:solidFill>
                  <a:srgbClr val="AC162C"/>
                </a:solidFill>
              </a:rPr>
              <a:t>Plan</a:t>
            </a:r>
            <a:endParaRPr lang="en-GB" sz="1100" b="0" dirty="0">
              <a:solidFill>
                <a:srgbClr val="000000"/>
              </a:solidFill>
              <a:highlight>
                <a:srgbClr val="FFFFFF"/>
              </a:highlight>
            </a:endParaRPr>
          </a:p>
          <a:p>
            <a:pPr>
              <a:lnSpc>
                <a:spcPct val="100000"/>
              </a:lnSpc>
              <a:buClr>
                <a:schemeClr val="bg1"/>
              </a:buClr>
            </a:pPr>
            <a:endParaRPr lang="en-GB" sz="1100" b="0" dirty="0">
              <a:solidFill>
                <a:srgbClr val="000000"/>
              </a:solidFill>
              <a:highlight>
                <a:srgbClr val="FFFFFF"/>
              </a:highlight>
            </a:endParaRPr>
          </a:p>
          <a:p>
            <a:pPr marL="171450" indent="-171450">
              <a:lnSpc>
                <a:spcPct val="100000"/>
              </a:lnSpc>
              <a:spcAft>
                <a:spcPts val="800"/>
              </a:spcAft>
              <a:buClr>
                <a:schemeClr val="bg1"/>
              </a:buClr>
              <a:buFont typeface="Lucida Grande"/>
              <a:buChar char="-"/>
            </a:pPr>
            <a:r>
              <a:rPr lang="en-GB" sz="1100" b="0" dirty="0">
                <a:solidFill>
                  <a:schemeClr val="bg1"/>
                </a:solidFill>
              </a:rPr>
              <a:t>Cinema was used alongside a broader AV campaign (TV, BVOD, Social, Online) for its premium association and upmarket audience skew. </a:t>
            </a:r>
            <a:endParaRPr lang="en-GB" sz="1100" b="0" i="1" dirty="0">
              <a:solidFill>
                <a:schemeClr val="bg1"/>
              </a:solidFill>
            </a:endParaRPr>
          </a:p>
          <a:p>
            <a:pPr marL="171450" indent="-171450">
              <a:lnSpc>
                <a:spcPct val="100000"/>
              </a:lnSpc>
              <a:spcAft>
                <a:spcPts val="800"/>
              </a:spcAft>
              <a:buClr>
                <a:schemeClr val="bg1"/>
              </a:buClr>
              <a:buFont typeface="Lucida Grande"/>
              <a:buChar char="-"/>
            </a:pPr>
            <a:r>
              <a:rPr lang="en-GB" sz="1100" b="0" dirty="0">
                <a:solidFill>
                  <a:schemeClr val="bg1"/>
                </a:solidFill>
                <a:highlight>
                  <a:srgbClr val="FFFFFF"/>
                </a:highlight>
              </a:rPr>
              <a:t>With the cinema burst starting just days before Christmas, Audi wanted to maximise relevance and so decided to run three pieces of copy across its two Gold Spot selections – </a:t>
            </a:r>
            <a:r>
              <a:rPr lang="en-GB" sz="1100" b="0" i="1" dirty="0">
                <a:solidFill>
                  <a:schemeClr val="bg1"/>
                </a:solidFill>
                <a:highlight>
                  <a:srgbClr val="FFFFFF"/>
                </a:highlight>
              </a:rPr>
              <a:t>The King’s Man</a:t>
            </a:r>
            <a:r>
              <a:rPr lang="en-GB" sz="1100" b="0" dirty="0">
                <a:solidFill>
                  <a:schemeClr val="bg1"/>
                </a:solidFill>
                <a:highlight>
                  <a:srgbClr val="FFFFFF"/>
                </a:highlight>
              </a:rPr>
              <a:t> and </a:t>
            </a:r>
            <a:r>
              <a:rPr lang="en-GB" sz="1100" b="0" i="1" dirty="0">
                <a:solidFill>
                  <a:schemeClr val="bg1"/>
                </a:solidFill>
                <a:highlight>
                  <a:srgbClr val="FFFFFF"/>
                </a:highlight>
              </a:rPr>
              <a:t>The Matrix: Resurrections</a:t>
            </a:r>
            <a:r>
              <a:rPr lang="en-GB" sz="1100" b="0" dirty="0">
                <a:solidFill>
                  <a:schemeClr val="bg1"/>
                </a:solidFill>
                <a:highlight>
                  <a:srgbClr val="FFFFFF"/>
                </a:highlight>
              </a:rPr>
              <a:t>. </a:t>
            </a:r>
          </a:p>
          <a:p>
            <a:pPr marL="171450" indent="-171450">
              <a:lnSpc>
                <a:spcPct val="100000"/>
              </a:lnSpc>
              <a:spcAft>
                <a:spcPts val="800"/>
              </a:spcAft>
              <a:buClr>
                <a:schemeClr val="bg1"/>
              </a:buClr>
              <a:buFont typeface="Lucida Grande"/>
              <a:buChar char="-"/>
            </a:pPr>
            <a:r>
              <a:rPr lang="en-GB" sz="1100" b="0" dirty="0">
                <a:solidFill>
                  <a:schemeClr val="bg1"/>
                </a:solidFill>
                <a:highlight>
                  <a:srgbClr val="FFFFFF"/>
                </a:highlight>
              </a:rPr>
              <a:t>The Q4 e-</a:t>
            </a:r>
            <a:r>
              <a:rPr lang="en-GB" sz="1100" b="0" dirty="0" err="1">
                <a:solidFill>
                  <a:schemeClr val="bg1"/>
                </a:solidFill>
                <a:highlight>
                  <a:srgbClr val="FFFFFF"/>
                </a:highlight>
              </a:rPr>
              <a:t>tron</a:t>
            </a:r>
            <a:r>
              <a:rPr lang="en-GB" sz="1100" b="0" dirty="0">
                <a:solidFill>
                  <a:schemeClr val="bg1"/>
                </a:solidFill>
                <a:highlight>
                  <a:srgbClr val="FFFFFF"/>
                </a:highlight>
              </a:rPr>
              <a:t> ad (starring </a:t>
            </a:r>
            <a:r>
              <a:rPr lang="en-GB" sz="1100" b="0" dirty="0" err="1">
                <a:solidFill>
                  <a:schemeClr val="bg1"/>
                </a:solidFill>
                <a:highlight>
                  <a:srgbClr val="FFFFFF"/>
                </a:highlight>
              </a:rPr>
              <a:t>Rege</a:t>
            </a:r>
            <a:r>
              <a:rPr lang="en-GB" sz="1100" b="0" dirty="0">
                <a:solidFill>
                  <a:schemeClr val="bg1"/>
                </a:solidFill>
                <a:highlight>
                  <a:srgbClr val="FFFFFF"/>
                </a:highlight>
              </a:rPr>
              <a:t>-Jean Page) was seen by those who went to see </a:t>
            </a:r>
            <a:r>
              <a:rPr lang="en-GB" sz="1100" b="0" i="1" dirty="0">
                <a:solidFill>
                  <a:schemeClr val="bg1"/>
                </a:solidFill>
                <a:highlight>
                  <a:srgbClr val="FFFFFF"/>
                </a:highlight>
              </a:rPr>
              <a:t>The King’s Man</a:t>
            </a:r>
            <a:r>
              <a:rPr lang="en-GB" sz="1100" b="0" dirty="0">
                <a:solidFill>
                  <a:schemeClr val="bg1"/>
                </a:solidFill>
                <a:highlight>
                  <a:srgbClr val="FFFFFF"/>
                </a:highlight>
              </a:rPr>
              <a:t>; while those who went to see </a:t>
            </a:r>
            <a:r>
              <a:rPr lang="en-GB" sz="1100" b="0" i="1" dirty="0">
                <a:solidFill>
                  <a:schemeClr val="bg1"/>
                </a:solidFill>
                <a:highlight>
                  <a:srgbClr val="FFFFFF"/>
                </a:highlight>
              </a:rPr>
              <a:t>The Matrix: Resurrections </a:t>
            </a:r>
            <a:r>
              <a:rPr lang="en-GB" sz="1100" b="0" dirty="0">
                <a:solidFill>
                  <a:schemeClr val="bg1"/>
                </a:solidFill>
                <a:highlight>
                  <a:srgbClr val="FFFFFF"/>
                </a:highlight>
              </a:rPr>
              <a:t>in the lead up to Christmas saw the e-</a:t>
            </a:r>
            <a:r>
              <a:rPr lang="en-GB" sz="1100" b="0" dirty="0" err="1">
                <a:solidFill>
                  <a:schemeClr val="bg1"/>
                </a:solidFill>
                <a:highlight>
                  <a:srgbClr val="FFFFFF"/>
                </a:highlight>
              </a:rPr>
              <a:t>tron</a:t>
            </a:r>
            <a:r>
              <a:rPr lang="en-GB" sz="1100" b="0" dirty="0">
                <a:solidFill>
                  <a:schemeClr val="bg1"/>
                </a:solidFill>
                <a:highlight>
                  <a:srgbClr val="FFFFFF"/>
                </a:highlight>
              </a:rPr>
              <a:t> GT Christmas copy. This was then switched out post-Christmas to the Janelle Monae-starring e-</a:t>
            </a:r>
            <a:r>
              <a:rPr lang="en-GB" sz="1100" b="0" dirty="0" err="1">
                <a:solidFill>
                  <a:schemeClr val="bg1"/>
                </a:solidFill>
                <a:highlight>
                  <a:srgbClr val="FFFFFF"/>
                </a:highlight>
              </a:rPr>
              <a:t>tron</a:t>
            </a:r>
            <a:r>
              <a:rPr lang="en-GB" sz="1100" b="0" dirty="0">
                <a:solidFill>
                  <a:schemeClr val="bg1"/>
                </a:solidFill>
                <a:highlight>
                  <a:srgbClr val="FFFFFF"/>
                </a:highlight>
              </a:rPr>
              <a:t> GT ad. </a:t>
            </a:r>
            <a:endParaRPr lang="en-GB" sz="11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endParaRPr>
          </a:p>
          <a:p>
            <a:pPr marL="171450" indent="-171450">
              <a:lnSpc>
                <a:spcPct val="100000"/>
              </a:lnSpc>
              <a:spcAft>
                <a:spcPts val="800"/>
              </a:spcAft>
              <a:buClr>
                <a:schemeClr val="bg1"/>
              </a:buClr>
              <a:buFont typeface="Lucida Grande"/>
              <a:buChar char="-"/>
            </a:pPr>
            <a:endParaRPr lang="en-GB" sz="1100" b="0" i="1" dirty="0">
              <a:solidFill>
                <a:schemeClr val="bg2"/>
              </a:solidFill>
              <a:highlight>
                <a:srgbClr val="FFFFFF"/>
              </a:highlight>
            </a:endParaRPr>
          </a:p>
          <a:p>
            <a:pPr marL="171450" indent="-171450">
              <a:lnSpc>
                <a:spcPct val="100000"/>
              </a:lnSpc>
              <a:buClr>
                <a:schemeClr val="bg1"/>
              </a:buClr>
              <a:buFont typeface="Lucida Grande"/>
              <a:buChar char="-"/>
            </a:pPr>
            <a:endParaRPr lang="en-GB" sz="1100" b="0" dirty="0">
              <a:highlight>
                <a:srgbClr val="FFFF00"/>
              </a:highlight>
            </a:endParaRPr>
          </a:p>
          <a:p>
            <a:pPr marL="171450" lvl="0" indent="-171450">
              <a:lnSpc>
                <a:spcPct val="100000"/>
              </a:lnSpc>
              <a:spcBef>
                <a:spcPts val="1100"/>
              </a:spcBef>
              <a:buClr>
                <a:srgbClr val="000000"/>
              </a:buClr>
              <a:buFont typeface="LucidaGrande" charset="0"/>
              <a:buChar char="—"/>
              <a:defRPr/>
            </a:pPr>
            <a:endParaRPr lang="en-US" sz="1100" b="0" kern="1000" dirty="0">
              <a:solidFill>
                <a:srgbClr val="000000"/>
              </a:solidFill>
            </a:endParaRPr>
          </a:p>
          <a:p>
            <a:pPr>
              <a:lnSpc>
                <a:spcPct val="100000"/>
              </a:lnSpc>
              <a:buClr>
                <a:schemeClr val="bg1"/>
              </a:buClr>
            </a:pPr>
            <a:endParaRPr lang="en-GB" sz="1100" b="0" dirty="0"/>
          </a:p>
          <a:p>
            <a:pPr marL="171450" indent="-171450">
              <a:lnSpc>
                <a:spcPct val="100000"/>
              </a:lnSpc>
              <a:buClr>
                <a:schemeClr val="bg1"/>
              </a:buClr>
              <a:buFont typeface="Lucida Grande"/>
              <a:buChar char="-"/>
            </a:pPr>
            <a:endParaRPr lang="en-GB" sz="1100" dirty="0"/>
          </a:p>
          <a:p>
            <a:pPr marL="171450" indent="-171450">
              <a:lnSpc>
                <a:spcPct val="100000"/>
              </a:lnSpc>
              <a:buClr>
                <a:schemeClr val="bg1"/>
              </a:buClr>
              <a:buFont typeface="Lucida Grande"/>
              <a:buChar char="-"/>
            </a:pPr>
            <a:endParaRPr lang="en-US" sz="1100" dirty="0">
              <a:solidFill>
                <a:schemeClr val="bg1"/>
              </a:solidFill>
            </a:endParaRPr>
          </a:p>
        </p:txBody>
      </p:sp>
      <p:sp>
        <p:nvSpPr>
          <p:cNvPr id="26" name="Text Placeholder 2">
            <a:extLst>
              <a:ext uri="{FF2B5EF4-FFF2-40B4-BE49-F238E27FC236}">
                <a16:creationId xmlns:a16="http://schemas.microsoft.com/office/drawing/2014/main" id="{E8A6A8CD-FB3C-49D6-B906-F3E3575F0BF9}"/>
              </a:ext>
            </a:extLst>
          </p:cNvPr>
          <p:cNvSpPr txBox="1">
            <a:spLocks/>
          </p:cNvSpPr>
          <p:nvPr/>
        </p:nvSpPr>
        <p:spPr bwMode="gray">
          <a:xfrm>
            <a:off x="270000" y="664058"/>
            <a:ext cx="12423740" cy="436608"/>
          </a:xfrm>
          <a:prstGeom prst="rect">
            <a:avLst/>
          </a:prstGeom>
        </p:spPr>
        <p:txBody>
          <a:bodyPr vert="horz" lIns="0" tIns="0" rIns="0" bIns="0" rtlCol="0" anchor="t" anchorCtr="0">
            <a:noAutofit/>
          </a:bodyPr>
          <a:lstStyle>
            <a:lvl1pPr marL="0" indent="0" algn="l" defTabSz="961844" rtl="0" eaLnBrk="1" latinLnBrk="0" hangingPunct="1">
              <a:lnSpc>
                <a:spcPts val="1500"/>
              </a:lnSpc>
              <a:spcBef>
                <a:spcPts val="0"/>
              </a:spcBef>
              <a:buClr>
                <a:srgbClr val="FFFFFF"/>
              </a:buClr>
              <a:buSzPct val="100000"/>
              <a:buFont typeface="Arial"/>
              <a:buNone/>
              <a:defRPr sz="1400" b="1" kern="1200" baseline="0">
                <a:solidFill>
                  <a:schemeClr val="accent6"/>
                </a:solidFill>
                <a:latin typeface="+mn-lt"/>
                <a:ea typeface="+mn-ea"/>
                <a:cs typeface="+mn-cs"/>
              </a:defRPr>
            </a:lvl1pPr>
            <a:lvl2pPr marL="0" indent="0" algn="l" defTabSz="961844" rtl="0" eaLnBrk="1" latinLnBrk="0" hangingPunct="1">
              <a:lnSpc>
                <a:spcPct val="1000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ct val="1000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ct val="1000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ct val="1000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a:lstStyle>
          <a:p>
            <a:r>
              <a:rPr lang="en-GB" dirty="0"/>
              <a:t>Q4 e-</a:t>
            </a:r>
            <a:r>
              <a:rPr lang="en-GB" dirty="0" err="1"/>
              <a:t>tron</a:t>
            </a:r>
            <a:r>
              <a:rPr lang="en-GB" dirty="0"/>
              <a:t> and e-</a:t>
            </a:r>
            <a:r>
              <a:rPr lang="en-GB" dirty="0" err="1"/>
              <a:t>tron</a:t>
            </a:r>
            <a:r>
              <a:rPr lang="en-GB" dirty="0"/>
              <a:t> GT</a:t>
            </a:r>
            <a:endParaRPr lang="en-US" dirty="0"/>
          </a:p>
        </p:txBody>
      </p:sp>
      <p:graphicFrame>
        <p:nvGraphicFramePr>
          <p:cNvPr id="29" name="Table 5">
            <a:extLst>
              <a:ext uri="{FF2B5EF4-FFF2-40B4-BE49-F238E27FC236}">
                <a16:creationId xmlns:a16="http://schemas.microsoft.com/office/drawing/2014/main" id="{A8CEC029-43CA-491E-A4FA-9C96074C207D}"/>
              </a:ext>
            </a:extLst>
          </p:cNvPr>
          <p:cNvGraphicFramePr>
            <a:graphicFrameLocks noGrp="1"/>
          </p:cNvGraphicFramePr>
          <p:nvPr>
            <p:extLst>
              <p:ext uri="{D42A27DB-BD31-4B8C-83A1-F6EECF244321}">
                <p14:modId xmlns:p14="http://schemas.microsoft.com/office/powerpoint/2010/main" val="182167107"/>
              </p:ext>
            </p:extLst>
          </p:nvPr>
        </p:nvGraphicFramePr>
        <p:xfrm>
          <a:off x="172395" y="1003770"/>
          <a:ext cx="6121400" cy="822960"/>
        </p:xfrm>
        <a:graphic>
          <a:graphicData uri="http://schemas.openxmlformats.org/drawingml/2006/table">
            <a:tbl>
              <a:tblPr firstRow="1" bandRow="1">
                <a:tableStyleId>{5C22544A-7EE6-4342-B048-85BDC9FD1C3A}</a:tableStyleId>
              </a:tblPr>
              <a:tblGrid>
                <a:gridCol w="1224280">
                  <a:extLst>
                    <a:ext uri="{9D8B030D-6E8A-4147-A177-3AD203B41FA5}">
                      <a16:colId xmlns:a16="http://schemas.microsoft.com/office/drawing/2014/main" val="1043653864"/>
                    </a:ext>
                  </a:extLst>
                </a:gridCol>
                <a:gridCol w="1281211">
                  <a:extLst>
                    <a:ext uri="{9D8B030D-6E8A-4147-A177-3AD203B41FA5}">
                      <a16:colId xmlns:a16="http://schemas.microsoft.com/office/drawing/2014/main" val="1969532920"/>
                    </a:ext>
                  </a:extLst>
                </a:gridCol>
                <a:gridCol w="1167349">
                  <a:extLst>
                    <a:ext uri="{9D8B030D-6E8A-4147-A177-3AD203B41FA5}">
                      <a16:colId xmlns:a16="http://schemas.microsoft.com/office/drawing/2014/main" val="696929619"/>
                    </a:ext>
                  </a:extLst>
                </a:gridCol>
                <a:gridCol w="1224280">
                  <a:extLst>
                    <a:ext uri="{9D8B030D-6E8A-4147-A177-3AD203B41FA5}">
                      <a16:colId xmlns:a16="http://schemas.microsoft.com/office/drawing/2014/main" val="214587584"/>
                    </a:ext>
                  </a:extLst>
                </a:gridCol>
                <a:gridCol w="1224280">
                  <a:extLst>
                    <a:ext uri="{9D8B030D-6E8A-4147-A177-3AD203B41FA5}">
                      <a16:colId xmlns:a16="http://schemas.microsoft.com/office/drawing/2014/main" val="1729032941"/>
                    </a:ext>
                  </a:extLst>
                </a:gridCol>
              </a:tblGrid>
              <a:tr h="199303">
                <a:tc gridSpan="5">
                  <a:txBody>
                    <a:bodyPr/>
                    <a:lstStyle/>
                    <a:p>
                      <a:pPr marL="0" marR="0" lvl="0" indent="0" algn="l" defTabSz="961844" rtl="0" eaLnBrk="1" fontAlgn="auto" latinLnBrk="0" hangingPunct="1">
                        <a:lnSpc>
                          <a:spcPct val="100000"/>
                        </a:lnSpc>
                        <a:spcBef>
                          <a:spcPts val="0"/>
                        </a:spcBef>
                        <a:spcAft>
                          <a:spcPts val="0"/>
                        </a:spcAft>
                        <a:buClrTx/>
                        <a:buSzTx/>
                        <a:buFontTx/>
                        <a:buNone/>
                        <a:tabLst/>
                        <a:defRPr/>
                      </a:pPr>
                      <a:r>
                        <a:rPr lang="en-GB" sz="1600" b="1" dirty="0">
                          <a:solidFill>
                            <a:schemeClr val="accent2"/>
                          </a:solidFill>
                        </a:rPr>
                        <a:t>Campaign Details</a:t>
                      </a:r>
                    </a:p>
                  </a:txBody>
                  <a:tcPr>
                    <a:lnL w="12700" cmpd="sng">
                      <a:noFill/>
                    </a:lnL>
                    <a:lnR w="12700" cmpd="sng">
                      <a:noFill/>
                    </a:lnR>
                    <a:lnT w="12700" cmpd="sng">
                      <a:noFill/>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dirty="0"/>
                    </a:p>
                  </a:txBody>
                  <a:tcPr/>
                </a:tc>
                <a:tc hMerge="1">
                  <a:txBody>
                    <a:bodyPr/>
                    <a:lstStyle/>
                    <a:p>
                      <a:endParaRPr lang="en-GB"/>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2609395326"/>
                  </a:ext>
                </a:extLst>
              </a:tr>
              <a:tr h="199303">
                <a:tc>
                  <a:txBody>
                    <a:bodyPr/>
                    <a:lstStyle/>
                    <a:p>
                      <a:pPr marL="0" algn="l" defTabSz="961844" rtl="0" eaLnBrk="1" latinLnBrk="0" hangingPunct="1">
                        <a:lnSpc>
                          <a:spcPct val="100000"/>
                        </a:lnSpc>
                      </a:pPr>
                      <a:r>
                        <a:rPr lang="en-GB" sz="1000" b="1" kern="1200" dirty="0">
                          <a:solidFill>
                            <a:schemeClr val="bg1"/>
                          </a:solidFill>
                          <a:latin typeface="+mn-lt"/>
                          <a:ea typeface="+mn-ea"/>
                          <a:cs typeface="+mn-cs"/>
                        </a:rPr>
                        <a:t>Sector</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l" defTabSz="961844" rtl="0" eaLnBrk="1" latinLnBrk="0" hangingPunct="1">
                        <a:lnSpc>
                          <a:spcPct val="100000"/>
                        </a:lnSpc>
                      </a:pPr>
                      <a:r>
                        <a:rPr lang="en-GB" sz="1000" b="1" kern="1200" dirty="0">
                          <a:solidFill>
                            <a:schemeClr val="bg1"/>
                          </a:solidFill>
                          <a:latin typeface="+mn-lt"/>
                          <a:ea typeface="+mn-ea"/>
                          <a:cs typeface="+mn-cs"/>
                        </a:rPr>
                        <a:t>Target Audiences</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l" defTabSz="961844" rtl="0" eaLnBrk="1" latinLnBrk="0" hangingPunct="1">
                        <a:lnSpc>
                          <a:spcPct val="100000"/>
                        </a:lnSpc>
                      </a:pPr>
                      <a:r>
                        <a:rPr lang="en-GB" sz="1000" b="1" kern="1200" dirty="0">
                          <a:solidFill>
                            <a:schemeClr val="bg1"/>
                          </a:solidFill>
                          <a:latin typeface="+mn-lt"/>
                          <a:ea typeface="+mn-ea"/>
                          <a:cs typeface="+mn-cs"/>
                        </a:rPr>
                        <a:t>Package</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l" defTabSz="961844" rtl="0" eaLnBrk="1" latinLnBrk="0" hangingPunct="1">
                        <a:lnSpc>
                          <a:spcPct val="100000"/>
                        </a:lnSpc>
                      </a:pPr>
                      <a:r>
                        <a:rPr lang="en-GB" sz="1000" b="1" kern="1200" dirty="0">
                          <a:solidFill>
                            <a:schemeClr val="bg1"/>
                          </a:solidFill>
                          <a:latin typeface="+mn-lt"/>
                          <a:ea typeface="+mn-ea"/>
                          <a:cs typeface="+mn-cs"/>
                        </a:rPr>
                        <a:t>Media Agency</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algn="l" defTabSz="961844" rtl="0" eaLnBrk="1" latinLnBrk="0" hangingPunct="1">
                        <a:lnSpc>
                          <a:spcPct val="100000"/>
                        </a:lnSpc>
                      </a:pPr>
                      <a:r>
                        <a:rPr lang="en-GB" sz="1000" b="1" kern="1200" dirty="0">
                          <a:solidFill>
                            <a:schemeClr val="bg1"/>
                          </a:solidFill>
                          <a:latin typeface="+mn-lt"/>
                          <a:ea typeface="+mn-ea"/>
                          <a:cs typeface="+mn-cs"/>
                        </a:rPr>
                        <a:t>Copy Length</a:t>
                      </a:r>
                    </a:p>
                  </a:txBody>
                  <a:tcPr anchor="ctr">
                    <a:lnL w="12700" cmpd="sng">
                      <a:noFill/>
                    </a:lnL>
                    <a:lnR w="12700" cmpd="sng">
                      <a:noFill/>
                    </a:lnR>
                    <a:lnT w="12700" cap="flat" cmpd="sng" algn="ctr">
                      <a:solidFill>
                        <a:schemeClr val="accent5"/>
                      </a:solidFill>
                      <a:prstDash val="solid"/>
                      <a:round/>
                      <a:headEnd type="none" w="med" len="med"/>
                      <a:tailEnd type="none" w="med" len="med"/>
                    </a:lnT>
                    <a:lnB w="12700" cap="flat" cmpd="sng" algn="ctr">
                      <a:solidFill>
                        <a:schemeClr val="accent5"/>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00483068"/>
                  </a:ext>
                </a:extLst>
              </a:tr>
              <a:tr h="199303">
                <a:tc>
                  <a:txBody>
                    <a:bodyPr/>
                    <a:lstStyle/>
                    <a:p>
                      <a:pPr algn="l"/>
                      <a:r>
                        <a:rPr lang="en-GB" sz="1000" b="0" kern="1200" dirty="0">
                          <a:solidFill>
                            <a:schemeClr val="bg1"/>
                          </a:solidFill>
                          <a:latin typeface="+mn-lt"/>
                          <a:ea typeface="+mn-ea"/>
                          <a:cs typeface="+mn-cs"/>
                        </a:rPr>
                        <a:t>Automotive</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000" b="0" kern="1200" dirty="0">
                          <a:solidFill>
                            <a:schemeClr val="bg1"/>
                          </a:solidFill>
                          <a:latin typeface="+mn-lt"/>
                          <a:ea typeface="+mn-ea"/>
                          <a:cs typeface="+mn-cs"/>
                        </a:rPr>
                        <a:t>ABC1 Adults </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000" b="0" kern="1200" dirty="0">
                          <a:solidFill>
                            <a:schemeClr val="bg1"/>
                          </a:solidFill>
                          <a:latin typeface="+mn-lt"/>
                          <a:ea typeface="+mn-ea"/>
                          <a:cs typeface="+mn-cs"/>
                        </a:rPr>
                        <a:t>Gold Spots</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000" b="0" kern="1200" dirty="0">
                          <a:solidFill>
                            <a:schemeClr val="bg1"/>
                          </a:solidFill>
                          <a:latin typeface="+mn-lt"/>
                          <a:ea typeface="+mn-ea"/>
                          <a:cs typeface="+mn-cs"/>
                        </a:rPr>
                        <a:t>PHD</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1000" b="0" kern="1200" dirty="0">
                          <a:solidFill>
                            <a:schemeClr val="bg1"/>
                          </a:solidFill>
                          <a:latin typeface="+mn-lt"/>
                          <a:ea typeface="+mn-ea"/>
                          <a:cs typeface="+mn-cs"/>
                        </a:rPr>
                        <a:t>3 x 60”</a:t>
                      </a:r>
                    </a:p>
                  </a:txBody>
                  <a:tcPr anchor="ctr">
                    <a:lnL w="12700" cmpd="sng">
                      <a:noFill/>
                    </a:lnL>
                    <a:lnR w="12700" cmpd="sng">
                      <a:noFill/>
                    </a:lnR>
                    <a:lnT w="12700" cap="flat" cmpd="sng" algn="ctr">
                      <a:solidFill>
                        <a:schemeClr val="accent5"/>
                      </a:solidFill>
                      <a:prstDash val="sysDot"/>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60671331"/>
                  </a:ext>
                </a:extLst>
              </a:tr>
            </a:tbl>
          </a:graphicData>
        </a:graphic>
      </p:graphicFrame>
    </p:spTree>
    <p:extLst>
      <p:ext uri="{BB962C8B-B14F-4D97-AF65-F5344CB8AC3E}">
        <p14:creationId xmlns:p14="http://schemas.microsoft.com/office/powerpoint/2010/main" val="1680611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AUDI</a:t>
            </a:r>
            <a:endParaRPr lang="en-US" dirty="0"/>
          </a:p>
        </p:txBody>
      </p:sp>
      <p:sp>
        <p:nvSpPr>
          <p:cNvPr id="12" name="Text Placeholder 9">
            <a:extLst>
              <a:ext uri="{FF2B5EF4-FFF2-40B4-BE49-F238E27FC236}">
                <a16:creationId xmlns:a16="http://schemas.microsoft.com/office/drawing/2014/main" id="{E1381766-970B-46C9-B3A9-D860895B2810}"/>
              </a:ext>
            </a:extLst>
          </p:cNvPr>
          <p:cNvSpPr>
            <a:spLocks noGrp="1"/>
          </p:cNvSpPr>
          <p:nvPr>
            <p:ph type="body" sz="quarter" idx="16"/>
          </p:nvPr>
        </p:nvSpPr>
        <p:spPr>
          <a:xfrm>
            <a:off x="1070410" y="5959723"/>
            <a:ext cx="6237513" cy="750526"/>
          </a:xfrm>
          <a:prstGeom prst="rect">
            <a:avLst/>
          </a:prstGeom>
        </p:spPr>
        <p:txBody>
          <a:bodyPr wrap="square">
            <a:spAutoFit/>
          </a:bodyPr>
          <a:lstStyle/>
          <a:p>
            <a:pPr>
              <a:buClr>
                <a:srgbClr val="000000"/>
              </a:buClr>
              <a:defRPr/>
            </a:pPr>
            <a:r>
              <a:rPr lang="en-GB" sz="1000" dirty="0">
                <a:solidFill>
                  <a:srgbClr val="000000"/>
                </a:solidFill>
                <a:latin typeface="Arial"/>
              </a:rPr>
              <a:t>Positive impact on consideration:</a:t>
            </a:r>
          </a:p>
          <a:p>
            <a:pPr>
              <a:spcAft>
                <a:spcPts val="800"/>
              </a:spcAft>
              <a:buClr>
                <a:srgbClr val="000000"/>
              </a:buClr>
              <a:defRPr/>
            </a:pPr>
            <a:r>
              <a:rPr lang="en-GB" sz="1000" b="0" dirty="0">
                <a:solidFill>
                  <a:srgbClr val="000000"/>
                </a:solidFill>
                <a:latin typeface="Arial"/>
              </a:rPr>
              <a:t>Over </a:t>
            </a:r>
            <a:r>
              <a:rPr lang="en-GB" sz="1000" dirty="0">
                <a:solidFill>
                  <a:srgbClr val="AC162C"/>
                </a:solidFill>
                <a:latin typeface="Arial"/>
              </a:rPr>
              <a:t>80% of cinemagoers are likely to consider Audi </a:t>
            </a:r>
            <a:r>
              <a:rPr lang="en-GB" sz="1000" b="0" dirty="0">
                <a:solidFill>
                  <a:srgbClr val="000000"/>
                </a:solidFill>
                <a:latin typeface="Arial"/>
              </a:rPr>
              <a:t>– and seeing the ad on the big screen has specifically helped drive top end consideration. Cinema exposed group are </a:t>
            </a:r>
            <a:r>
              <a:rPr lang="en-GB" sz="1000" dirty="0">
                <a:solidFill>
                  <a:srgbClr val="AC162C"/>
                </a:solidFill>
                <a:latin typeface="Arial"/>
              </a:rPr>
              <a:t>32% more likely than control to be ‘extremely likely’ to consider</a:t>
            </a:r>
            <a:r>
              <a:rPr lang="en-GB" sz="1000" b="0" dirty="0">
                <a:solidFill>
                  <a:srgbClr val="000000"/>
                </a:solidFill>
                <a:latin typeface="Arial"/>
              </a:rPr>
              <a:t> Audi if they were buying an electric car. </a:t>
            </a:r>
          </a:p>
        </p:txBody>
      </p:sp>
      <p:sp>
        <p:nvSpPr>
          <p:cNvPr id="7" name="Text Placeholder 6"/>
          <p:cNvSpPr>
            <a:spLocks noGrp="1"/>
          </p:cNvSpPr>
          <p:nvPr>
            <p:ph type="body" sz="quarter" idx="11"/>
          </p:nvPr>
        </p:nvSpPr>
        <p:spPr>
          <a:xfrm>
            <a:off x="10182225" y="7197257"/>
            <a:ext cx="3116263" cy="230832"/>
          </a:xfrm>
        </p:spPr>
        <p:txBody>
          <a:bodyPr/>
          <a:lstStyle/>
          <a:p>
            <a:pPr>
              <a:lnSpc>
                <a:spcPts val="900"/>
              </a:lnSpc>
            </a:pPr>
            <a:r>
              <a:rPr lang="en-US" sz="900" b="1" dirty="0"/>
              <a:t>Source: </a:t>
            </a:r>
            <a:r>
              <a:rPr lang="en-US" sz="900" dirty="0"/>
              <a:t>DCM / Audi</a:t>
            </a:r>
          </a:p>
          <a:p>
            <a:pPr>
              <a:lnSpc>
                <a:spcPts val="900"/>
              </a:lnSpc>
            </a:pPr>
            <a:r>
              <a:rPr lang="en-US" sz="900" dirty="0"/>
              <a:t>Conducted by: Differentology, Dec 2021. </a:t>
            </a:r>
            <a:r>
              <a:rPr lang="en-GB" sz="900" dirty="0"/>
              <a:t>B</a:t>
            </a:r>
            <a:r>
              <a:rPr lang="en-US" sz="900" dirty="0" err="1"/>
              <a:t>ase</a:t>
            </a:r>
            <a:r>
              <a:rPr lang="en-US" sz="900" dirty="0"/>
              <a:t>: ABC1 Adults</a:t>
            </a:r>
          </a:p>
        </p:txBody>
      </p:sp>
      <p:sp>
        <p:nvSpPr>
          <p:cNvPr id="15" name="Text Placeholder 2"/>
          <p:cNvSpPr>
            <a:spLocks noGrp="1"/>
          </p:cNvSpPr>
          <p:nvPr>
            <p:ph type="body" sz="quarter" idx="14"/>
          </p:nvPr>
        </p:nvSpPr>
        <p:spPr/>
        <p:txBody>
          <a:bodyPr/>
          <a:lstStyle/>
          <a:p>
            <a:r>
              <a:rPr lang="en-GB" dirty="0"/>
              <a:t>Q4 e-</a:t>
            </a:r>
            <a:r>
              <a:rPr lang="en-GB" dirty="0" err="1"/>
              <a:t>tron</a:t>
            </a:r>
            <a:r>
              <a:rPr lang="en-GB" dirty="0"/>
              <a:t> and e-</a:t>
            </a:r>
            <a:r>
              <a:rPr lang="en-GB" dirty="0" err="1"/>
              <a:t>tron</a:t>
            </a:r>
            <a:r>
              <a:rPr lang="en-GB" dirty="0"/>
              <a:t> GT</a:t>
            </a:r>
            <a:endParaRPr lang="en-US" dirty="0"/>
          </a:p>
        </p:txBody>
      </p:sp>
      <p:graphicFrame>
        <p:nvGraphicFramePr>
          <p:cNvPr id="13" name="Chart 12">
            <a:extLst>
              <a:ext uri="{FF2B5EF4-FFF2-40B4-BE49-F238E27FC236}">
                <a16:creationId xmlns:a16="http://schemas.microsoft.com/office/drawing/2014/main" id="{008D4ED6-2B2B-45E1-BBAD-FEF84F7F517E}"/>
              </a:ext>
            </a:extLst>
          </p:cNvPr>
          <p:cNvGraphicFramePr/>
          <p:nvPr>
            <p:extLst>
              <p:ext uri="{D42A27DB-BD31-4B8C-83A1-F6EECF244321}">
                <p14:modId xmlns:p14="http://schemas.microsoft.com/office/powerpoint/2010/main" val="1004842357"/>
              </p:ext>
            </p:extLst>
          </p:nvPr>
        </p:nvGraphicFramePr>
        <p:xfrm>
          <a:off x="219871" y="1160905"/>
          <a:ext cx="10339488" cy="2105060"/>
        </p:xfrm>
        <a:graphic>
          <a:graphicData uri="http://schemas.openxmlformats.org/drawingml/2006/chart">
            <c:chart xmlns:c="http://schemas.openxmlformats.org/drawingml/2006/chart" xmlns:r="http://schemas.openxmlformats.org/officeDocument/2006/relationships" r:id="rId2"/>
          </a:graphicData>
        </a:graphic>
      </p:graphicFrame>
      <p:sp>
        <p:nvSpPr>
          <p:cNvPr id="14" name="TextBox 13">
            <a:extLst>
              <a:ext uri="{FF2B5EF4-FFF2-40B4-BE49-F238E27FC236}">
                <a16:creationId xmlns:a16="http://schemas.microsoft.com/office/drawing/2014/main" id="{7366DA91-DE30-42E9-8DB5-7757D3324F7A}"/>
              </a:ext>
            </a:extLst>
          </p:cNvPr>
          <p:cNvSpPr txBox="1"/>
          <p:nvPr/>
        </p:nvSpPr>
        <p:spPr>
          <a:xfrm>
            <a:off x="1164537" y="1137974"/>
            <a:ext cx="896021" cy="238527"/>
          </a:xfrm>
          <a:prstGeom prst="rect">
            <a:avLst/>
          </a:prstGeom>
          <a:noFill/>
          <a:ln>
            <a:noFill/>
          </a:ln>
        </p:spPr>
        <p:txBody>
          <a:bodyPr wrap="square" rtlCol="0">
            <a:spAutoFit/>
          </a:bodyPr>
          <a:lstStyle/>
          <a:p>
            <a:pPr marL="0" marR="0" lvl="0" indent="0" algn="l" defTabSz="961844" rtl="0" eaLnBrk="1" fontAlgn="auto" latinLnBrk="0" hangingPunct="1">
              <a:lnSpc>
                <a:spcPct val="100000"/>
              </a:lnSpc>
              <a:spcBef>
                <a:spcPts val="0"/>
              </a:spcBef>
              <a:spcAft>
                <a:spcPts val="0"/>
              </a:spcAft>
              <a:buClrTx/>
              <a:buSzTx/>
              <a:buFontTx/>
              <a:buNone/>
              <a:tabLst/>
              <a:defRPr/>
            </a:pPr>
            <a:r>
              <a:rPr kumimoji="0" lang="en-GB" sz="950" b="1" i="0" u="none" strike="noStrike" kern="1200" cap="none" spc="0" normalizeH="0" baseline="0" noProof="0" dirty="0">
                <a:ln>
                  <a:noFill/>
                </a:ln>
                <a:solidFill>
                  <a:srgbClr val="AC162C"/>
                </a:solidFill>
                <a:effectLst/>
                <a:uLnTx/>
                <a:uFillTx/>
                <a:latin typeface="Arial" panose="020B0604020202020204" pitchFamily="34" charset="0"/>
                <a:ea typeface="+mn-ea"/>
                <a:cs typeface="Arial" panose="020B0604020202020204" pitchFamily="34" charset="0"/>
              </a:rPr>
              <a:t>+14% </a:t>
            </a:r>
            <a:r>
              <a:rPr kumimoji="0" lang="en-GB" sz="95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Uplift</a:t>
            </a:r>
            <a:endParaRPr kumimoji="0" lang="en-US" sz="95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6" name="TextBox 15">
            <a:extLst>
              <a:ext uri="{FF2B5EF4-FFF2-40B4-BE49-F238E27FC236}">
                <a16:creationId xmlns:a16="http://schemas.microsoft.com/office/drawing/2014/main" id="{1A1A9796-BAE6-4B4E-AB75-2563BF4FBA57}"/>
              </a:ext>
            </a:extLst>
          </p:cNvPr>
          <p:cNvSpPr txBox="1"/>
          <p:nvPr/>
        </p:nvSpPr>
        <p:spPr>
          <a:xfrm>
            <a:off x="3550548" y="1139337"/>
            <a:ext cx="896021" cy="238527"/>
          </a:xfrm>
          <a:prstGeom prst="rect">
            <a:avLst/>
          </a:prstGeom>
          <a:noFill/>
          <a:ln>
            <a:noFill/>
          </a:ln>
        </p:spPr>
        <p:txBody>
          <a:bodyPr wrap="square" rtlCol="0">
            <a:spAutoFit/>
          </a:bodyPr>
          <a:lstStyle/>
          <a:p>
            <a:pPr marL="0" marR="0" lvl="0" indent="0" algn="l" defTabSz="961844" rtl="0" eaLnBrk="1" fontAlgn="auto" latinLnBrk="0" hangingPunct="1">
              <a:lnSpc>
                <a:spcPct val="100000"/>
              </a:lnSpc>
              <a:spcBef>
                <a:spcPts val="0"/>
              </a:spcBef>
              <a:spcAft>
                <a:spcPts val="0"/>
              </a:spcAft>
              <a:buClrTx/>
              <a:buSzTx/>
              <a:buFontTx/>
              <a:buNone/>
              <a:tabLst/>
              <a:defRPr/>
            </a:pPr>
            <a:r>
              <a:rPr kumimoji="0" lang="en-GB" sz="950" b="1" i="0" u="none" strike="noStrike" kern="1200" cap="none" spc="0" normalizeH="0" baseline="0" noProof="0" dirty="0">
                <a:ln>
                  <a:noFill/>
                </a:ln>
                <a:solidFill>
                  <a:srgbClr val="AC162C"/>
                </a:solidFill>
                <a:effectLst/>
                <a:uLnTx/>
                <a:uFillTx/>
                <a:latin typeface="Arial" panose="020B0604020202020204" pitchFamily="34" charset="0"/>
                <a:ea typeface="+mn-ea"/>
                <a:cs typeface="Arial" panose="020B0604020202020204" pitchFamily="34" charset="0"/>
              </a:rPr>
              <a:t>+14% </a:t>
            </a:r>
            <a:r>
              <a:rPr kumimoji="0" lang="en-GB" sz="95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Uplift</a:t>
            </a:r>
            <a:endParaRPr kumimoji="0" lang="en-US" sz="95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8" name="Freeform 393">
            <a:extLst>
              <a:ext uri="{FF2B5EF4-FFF2-40B4-BE49-F238E27FC236}">
                <a16:creationId xmlns:a16="http://schemas.microsoft.com/office/drawing/2014/main" id="{4FBB9C90-4999-4957-966D-846F9471DB39}"/>
              </a:ext>
            </a:extLst>
          </p:cNvPr>
          <p:cNvSpPr>
            <a:spLocks noEditPoints="1"/>
          </p:cNvSpPr>
          <p:nvPr/>
        </p:nvSpPr>
        <p:spPr bwMode="auto">
          <a:xfrm>
            <a:off x="351316" y="4844864"/>
            <a:ext cx="522705" cy="522705"/>
          </a:xfrm>
          <a:custGeom>
            <a:avLst/>
            <a:gdLst>
              <a:gd name="T0" fmla="*/ 364 w 726"/>
              <a:gd name="T1" fmla="*/ 0 h 726"/>
              <a:gd name="T2" fmla="*/ 290 w 726"/>
              <a:gd name="T3" fmla="*/ 8 h 726"/>
              <a:gd name="T4" fmla="*/ 222 w 726"/>
              <a:gd name="T5" fmla="*/ 28 h 726"/>
              <a:gd name="T6" fmla="*/ 160 w 726"/>
              <a:gd name="T7" fmla="*/ 62 h 726"/>
              <a:gd name="T8" fmla="*/ 106 w 726"/>
              <a:gd name="T9" fmla="*/ 106 h 726"/>
              <a:gd name="T10" fmla="*/ 62 w 726"/>
              <a:gd name="T11" fmla="*/ 160 h 726"/>
              <a:gd name="T12" fmla="*/ 28 w 726"/>
              <a:gd name="T13" fmla="*/ 222 h 726"/>
              <a:gd name="T14" fmla="*/ 8 w 726"/>
              <a:gd name="T15" fmla="*/ 290 h 726"/>
              <a:gd name="T16" fmla="*/ 0 w 726"/>
              <a:gd name="T17" fmla="*/ 362 h 726"/>
              <a:gd name="T18" fmla="*/ 2 w 726"/>
              <a:gd name="T19" fmla="*/ 400 h 726"/>
              <a:gd name="T20" fmla="*/ 16 w 726"/>
              <a:gd name="T21" fmla="*/ 470 h 726"/>
              <a:gd name="T22" fmla="*/ 44 w 726"/>
              <a:gd name="T23" fmla="*/ 536 h 726"/>
              <a:gd name="T24" fmla="*/ 84 w 726"/>
              <a:gd name="T25" fmla="*/ 594 h 726"/>
              <a:gd name="T26" fmla="*/ 132 w 726"/>
              <a:gd name="T27" fmla="*/ 642 h 726"/>
              <a:gd name="T28" fmla="*/ 190 w 726"/>
              <a:gd name="T29" fmla="*/ 682 h 726"/>
              <a:gd name="T30" fmla="*/ 256 w 726"/>
              <a:gd name="T31" fmla="*/ 710 h 726"/>
              <a:gd name="T32" fmla="*/ 326 w 726"/>
              <a:gd name="T33" fmla="*/ 724 h 726"/>
              <a:gd name="T34" fmla="*/ 364 w 726"/>
              <a:gd name="T35" fmla="*/ 726 h 726"/>
              <a:gd name="T36" fmla="*/ 436 w 726"/>
              <a:gd name="T37" fmla="*/ 718 h 726"/>
              <a:gd name="T38" fmla="*/ 504 w 726"/>
              <a:gd name="T39" fmla="*/ 698 h 726"/>
              <a:gd name="T40" fmla="*/ 566 w 726"/>
              <a:gd name="T41" fmla="*/ 664 h 726"/>
              <a:gd name="T42" fmla="*/ 620 w 726"/>
              <a:gd name="T43" fmla="*/ 620 h 726"/>
              <a:gd name="T44" fmla="*/ 664 w 726"/>
              <a:gd name="T45" fmla="*/ 566 h 726"/>
              <a:gd name="T46" fmla="*/ 698 w 726"/>
              <a:gd name="T47" fmla="*/ 504 h 726"/>
              <a:gd name="T48" fmla="*/ 718 w 726"/>
              <a:gd name="T49" fmla="*/ 436 h 726"/>
              <a:gd name="T50" fmla="*/ 726 w 726"/>
              <a:gd name="T51" fmla="*/ 362 h 726"/>
              <a:gd name="T52" fmla="*/ 724 w 726"/>
              <a:gd name="T53" fmla="*/ 326 h 726"/>
              <a:gd name="T54" fmla="*/ 710 w 726"/>
              <a:gd name="T55" fmla="*/ 254 h 726"/>
              <a:gd name="T56" fmla="*/ 682 w 726"/>
              <a:gd name="T57" fmla="*/ 190 h 726"/>
              <a:gd name="T58" fmla="*/ 642 w 726"/>
              <a:gd name="T59" fmla="*/ 132 h 726"/>
              <a:gd name="T60" fmla="*/ 594 w 726"/>
              <a:gd name="T61" fmla="*/ 82 h 726"/>
              <a:gd name="T62" fmla="*/ 536 w 726"/>
              <a:gd name="T63" fmla="*/ 44 h 726"/>
              <a:gd name="T64" fmla="*/ 470 w 726"/>
              <a:gd name="T65" fmla="*/ 16 h 726"/>
              <a:gd name="T66" fmla="*/ 400 w 726"/>
              <a:gd name="T67" fmla="*/ 2 h 726"/>
              <a:gd name="T68" fmla="*/ 594 w 726"/>
              <a:gd name="T69" fmla="*/ 362 h 726"/>
              <a:gd name="T70" fmla="*/ 592 w 726"/>
              <a:gd name="T71" fmla="*/ 374 h 726"/>
              <a:gd name="T72" fmla="*/ 580 w 726"/>
              <a:gd name="T73" fmla="*/ 388 h 726"/>
              <a:gd name="T74" fmla="*/ 550 w 726"/>
              <a:gd name="T75" fmla="*/ 390 h 726"/>
              <a:gd name="T76" fmla="*/ 514 w 726"/>
              <a:gd name="T77" fmla="*/ 390 h 726"/>
              <a:gd name="T78" fmla="*/ 296 w 726"/>
              <a:gd name="T79" fmla="*/ 390 h 726"/>
              <a:gd name="T80" fmla="*/ 280 w 726"/>
              <a:gd name="T81" fmla="*/ 382 h 726"/>
              <a:gd name="T82" fmla="*/ 272 w 726"/>
              <a:gd name="T83" fmla="*/ 362 h 726"/>
              <a:gd name="T84" fmla="*/ 272 w 726"/>
              <a:gd name="T85" fmla="*/ 224 h 726"/>
              <a:gd name="T86" fmla="*/ 280 w 726"/>
              <a:gd name="T87" fmla="*/ 204 h 726"/>
              <a:gd name="T88" fmla="*/ 296 w 726"/>
              <a:gd name="T89" fmla="*/ 196 h 726"/>
              <a:gd name="T90" fmla="*/ 570 w 726"/>
              <a:gd name="T91" fmla="*/ 196 h 726"/>
              <a:gd name="T92" fmla="*/ 588 w 726"/>
              <a:gd name="T93" fmla="*/ 204 h 726"/>
              <a:gd name="T94" fmla="*/ 594 w 726"/>
              <a:gd name="T95" fmla="*/ 224 h 726"/>
              <a:gd name="T96" fmla="*/ 388 w 726"/>
              <a:gd name="T97" fmla="*/ 470 h 726"/>
              <a:gd name="T98" fmla="*/ 178 w 726"/>
              <a:gd name="T99" fmla="*/ 504 h 726"/>
              <a:gd name="T100" fmla="*/ 132 w 726"/>
              <a:gd name="T101" fmla="*/ 470 h 726"/>
              <a:gd name="T102" fmla="*/ 248 w 726"/>
              <a:gd name="T103" fmla="*/ 326 h 726"/>
              <a:gd name="T104" fmla="*/ 248 w 726"/>
              <a:gd name="T105" fmla="*/ 362 h 726"/>
              <a:gd name="T106" fmla="*/ 252 w 726"/>
              <a:gd name="T107" fmla="*/ 382 h 726"/>
              <a:gd name="T108" fmla="*/ 262 w 726"/>
              <a:gd name="T109" fmla="*/ 400 h 726"/>
              <a:gd name="T110" fmla="*/ 278 w 726"/>
              <a:gd name="T111" fmla="*/ 410 h 726"/>
              <a:gd name="T112" fmla="*/ 296 w 726"/>
              <a:gd name="T113" fmla="*/ 414 h 726"/>
              <a:gd name="T114" fmla="*/ 388 w 726"/>
              <a:gd name="T115" fmla="*/ 470 h 72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0" y="710"/>
                </a:lnTo>
                <a:lnTo>
                  <a:pt x="504" y="698"/>
                </a:lnTo>
                <a:lnTo>
                  <a:pt x="536" y="682"/>
                </a:lnTo>
                <a:lnTo>
                  <a:pt x="566" y="664"/>
                </a:lnTo>
                <a:lnTo>
                  <a:pt x="594" y="642"/>
                </a:lnTo>
                <a:lnTo>
                  <a:pt x="620" y="620"/>
                </a:lnTo>
                <a:lnTo>
                  <a:pt x="642"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2" y="132"/>
                </a:lnTo>
                <a:lnTo>
                  <a:pt x="620" y="106"/>
                </a:lnTo>
                <a:lnTo>
                  <a:pt x="594" y="82"/>
                </a:lnTo>
                <a:lnTo>
                  <a:pt x="566" y="62"/>
                </a:lnTo>
                <a:lnTo>
                  <a:pt x="536" y="44"/>
                </a:lnTo>
                <a:lnTo>
                  <a:pt x="504" y="28"/>
                </a:lnTo>
                <a:lnTo>
                  <a:pt x="470" y="16"/>
                </a:lnTo>
                <a:lnTo>
                  <a:pt x="436" y="8"/>
                </a:lnTo>
                <a:lnTo>
                  <a:pt x="400" y="2"/>
                </a:lnTo>
                <a:lnTo>
                  <a:pt x="364" y="0"/>
                </a:lnTo>
                <a:close/>
                <a:moveTo>
                  <a:pt x="594" y="362"/>
                </a:moveTo>
                <a:lnTo>
                  <a:pt x="594" y="362"/>
                </a:lnTo>
                <a:lnTo>
                  <a:pt x="592" y="374"/>
                </a:lnTo>
                <a:lnTo>
                  <a:pt x="588" y="382"/>
                </a:lnTo>
                <a:lnTo>
                  <a:pt x="580" y="388"/>
                </a:lnTo>
                <a:lnTo>
                  <a:pt x="570" y="390"/>
                </a:lnTo>
                <a:lnTo>
                  <a:pt x="550" y="390"/>
                </a:lnTo>
                <a:lnTo>
                  <a:pt x="550" y="424"/>
                </a:lnTo>
                <a:lnTo>
                  <a:pt x="514" y="390"/>
                </a:lnTo>
                <a:lnTo>
                  <a:pt x="296" y="390"/>
                </a:lnTo>
                <a:lnTo>
                  <a:pt x="288" y="388"/>
                </a:lnTo>
                <a:lnTo>
                  <a:pt x="280" y="382"/>
                </a:lnTo>
                <a:lnTo>
                  <a:pt x="274" y="374"/>
                </a:lnTo>
                <a:lnTo>
                  <a:pt x="272" y="362"/>
                </a:lnTo>
                <a:lnTo>
                  <a:pt x="272" y="224"/>
                </a:lnTo>
                <a:lnTo>
                  <a:pt x="274" y="212"/>
                </a:lnTo>
                <a:lnTo>
                  <a:pt x="280" y="204"/>
                </a:lnTo>
                <a:lnTo>
                  <a:pt x="288" y="198"/>
                </a:lnTo>
                <a:lnTo>
                  <a:pt x="296" y="196"/>
                </a:lnTo>
                <a:lnTo>
                  <a:pt x="570" y="196"/>
                </a:lnTo>
                <a:lnTo>
                  <a:pt x="580" y="198"/>
                </a:lnTo>
                <a:lnTo>
                  <a:pt x="588" y="204"/>
                </a:lnTo>
                <a:lnTo>
                  <a:pt x="592" y="212"/>
                </a:lnTo>
                <a:lnTo>
                  <a:pt x="594" y="224"/>
                </a:lnTo>
                <a:lnTo>
                  <a:pt x="594" y="362"/>
                </a:lnTo>
                <a:close/>
                <a:moveTo>
                  <a:pt x="388" y="470"/>
                </a:moveTo>
                <a:lnTo>
                  <a:pt x="212" y="470"/>
                </a:lnTo>
                <a:lnTo>
                  <a:pt x="178" y="504"/>
                </a:lnTo>
                <a:lnTo>
                  <a:pt x="178" y="470"/>
                </a:lnTo>
                <a:lnTo>
                  <a:pt x="132" y="470"/>
                </a:lnTo>
                <a:lnTo>
                  <a:pt x="132" y="326"/>
                </a:lnTo>
                <a:lnTo>
                  <a:pt x="248" y="326"/>
                </a:lnTo>
                <a:lnTo>
                  <a:pt x="248" y="362"/>
                </a:lnTo>
                <a:lnTo>
                  <a:pt x="248" y="374"/>
                </a:lnTo>
                <a:lnTo>
                  <a:pt x="252" y="382"/>
                </a:lnTo>
                <a:lnTo>
                  <a:pt x="256" y="392"/>
                </a:lnTo>
                <a:lnTo>
                  <a:pt x="262" y="400"/>
                </a:lnTo>
                <a:lnTo>
                  <a:pt x="270" y="406"/>
                </a:lnTo>
                <a:lnTo>
                  <a:pt x="278" y="410"/>
                </a:lnTo>
                <a:lnTo>
                  <a:pt x="286" y="414"/>
                </a:lnTo>
                <a:lnTo>
                  <a:pt x="296" y="414"/>
                </a:lnTo>
                <a:lnTo>
                  <a:pt x="388" y="414"/>
                </a:lnTo>
                <a:lnTo>
                  <a:pt x="388" y="470"/>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marL="0" marR="0" lvl="0" indent="0" algn="l" defTabSz="961844" rtl="0" eaLnBrk="1" fontAlgn="auto" latinLnBrk="0" hangingPunct="1">
              <a:lnSpc>
                <a:spcPct val="100000"/>
              </a:lnSpc>
              <a:spcBef>
                <a:spcPts val="0"/>
              </a:spcBef>
              <a:spcAft>
                <a:spcPts val="0"/>
              </a:spcAft>
              <a:buClrTx/>
              <a:buSzTx/>
              <a:buFontTx/>
              <a:buNone/>
              <a:tabLst/>
              <a:defRPr/>
            </a:pPr>
            <a:endParaRPr kumimoji="0" lang="en-GB" sz="1900" b="0" i="0" u="none" strike="noStrike" kern="1200" cap="none" spc="0" normalizeH="0" baseline="0" noProof="0">
              <a:ln>
                <a:noFill/>
              </a:ln>
              <a:solidFill>
                <a:srgbClr val="000000"/>
              </a:solidFill>
              <a:effectLst/>
              <a:uLnTx/>
              <a:uFillTx/>
              <a:latin typeface="Arial"/>
              <a:ea typeface="+mn-ea"/>
              <a:cs typeface="+mn-cs"/>
            </a:endParaRPr>
          </a:p>
        </p:txBody>
      </p:sp>
      <p:sp>
        <p:nvSpPr>
          <p:cNvPr id="20" name="Text Placeholder 9">
            <a:extLst>
              <a:ext uri="{FF2B5EF4-FFF2-40B4-BE49-F238E27FC236}">
                <a16:creationId xmlns:a16="http://schemas.microsoft.com/office/drawing/2014/main" id="{6C2C3172-40D7-46A0-B293-FF95883AEC55}"/>
              </a:ext>
            </a:extLst>
          </p:cNvPr>
          <p:cNvSpPr txBox="1">
            <a:spLocks/>
          </p:cNvSpPr>
          <p:nvPr/>
        </p:nvSpPr>
        <p:spPr bwMode="gray">
          <a:xfrm>
            <a:off x="1077919" y="4827133"/>
            <a:ext cx="6237513" cy="942887"/>
          </a:xfrm>
          <a:prstGeom prst="rect">
            <a:avLst/>
          </a:prstGeom>
        </p:spPr>
        <p:txBody>
          <a:bodyPr vert="horz" wrap="square" lIns="0" tIns="0" rIns="0" bIns="0" rtlCol="0">
            <a:spAutoFit/>
          </a:bodyPr>
          <a:lstStyle>
            <a:lvl1pPr marL="0" indent="0" algn="l" defTabSz="961844" rtl="0" eaLnBrk="1" latinLnBrk="0" hangingPunct="1">
              <a:lnSpc>
                <a:spcPts val="1500"/>
              </a:lnSpc>
              <a:spcBef>
                <a:spcPts val="0"/>
              </a:spcBef>
              <a:buClr>
                <a:srgbClr val="FFFFFF"/>
              </a:buClr>
              <a:buSzPct val="100000"/>
              <a:buFont typeface="Arial"/>
              <a:buNone/>
              <a:defRPr sz="1400" b="1" kern="1200" baseline="0">
                <a:solidFill>
                  <a:schemeClr val="bg1"/>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a:lstStyle>
          <a:p>
            <a:pPr marL="0" marR="0" lvl="0" indent="0" algn="l" defTabSz="961844" rtl="0" eaLnBrk="1" fontAlgn="auto" latinLnBrk="0" hangingPunct="1">
              <a:lnSpc>
                <a:spcPts val="1500"/>
              </a:lnSpc>
              <a:spcBef>
                <a:spcPts val="0"/>
              </a:spcBef>
              <a:spcAft>
                <a:spcPts val="0"/>
              </a:spcAft>
              <a:buClr>
                <a:srgbClr val="000000"/>
              </a:buClr>
              <a:buSzPct val="100000"/>
              <a:buFont typeface="Arial"/>
              <a:buNone/>
              <a:tabLst/>
              <a:defRPr/>
            </a:pPr>
            <a:r>
              <a:rPr kumimoji="0" lang="en-GB" sz="1000" b="1" i="0" u="none" strike="noStrike" kern="1200" cap="none" spc="0" normalizeH="0" baseline="0" noProof="0" dirty="0">
                <a:ln>
                  <a:noFill/>
                </a:ln>
                <a:solidFill>
                  <a:srgbClr val="000000"/>
                </a:solidFill>
                <a:effectLst/>
                <a:uLnTx/>
                <a:uFillTx/>
                <a:latin typeface="Arial"/>
                <a:ea typeface="+mn-ea"/>
                <a:cs typeface="+mn-cs"/>
              </a:rPr>
              <a:t>Driving key brand perceptions further:</a:t>
            </a:r>
          </a:p>
          <a:p>
            <a:pPr>
              <a:buClr>
                <a:srgbClr val="000000"/>
              </a:buClr>
              <a:defRPr/>
            </a:pPr>
            <a:r>
              <a:rPr kumimoji="0" lang="en-GB" sz="1000" b="0" i="0" u="none" strike="noStrike" kern="1200" cap="none" spc="0" normalizeH="0" baseline="0" noProof="0" dirty="0">
                <a:ln>
                  <a:noFill/>
                </a:ln>
                <a:solidFill>
                  <a:srgbClr val="000000"/>
                </a:solidFill>
                <a:effectLst/>
                <a:uLnTx/>
                <a:uFillTx/>
                <a:latin typeface="Arial"/>
                <a:ea typeface="+mn-ea"/>
                <a:cs typeface="+mn-cs"/>
              </a:rPr>
              <a:t>Cinema exposed respondents were </a:t>
            </a:r>
            <a:r>
              <a:rPr lang="en-GB" sz="1000" dirty="0">
                <a:solidFill>
                  <a:srgbClr val="AC162C"/>
                </a:solidFill>
                <a:latin typeface="Arial"/>
              </a:rPr>
              <a:t>7</a:t>
            </a:r>
            <a:r>
              <a:rPr kumimoji="0" lang="en-GB" sz="1000" b="1" i="0" u="none" strike="noStrike" kern="1200" cap="none" spc="0" normalizeH="0" baseline="0" noProof="0" dirty="0">
                <a:ln>
                  <a:noFill/>
                </a:ln>
                <a:solidFill>
                  <a:srgbClr val="AC162C"/>
                </a:solidFill>
                <a:effectLst/>
                <a:uLnTx/>
                <a:uFillTx/>
                <a:latin typeface="Arial"/>
                <a:ea typeface="+mn-ea"/>
                <a:cs typeface="+mn-cs"/>
              </a:rPr>
              <a:t>% more likely to agree ‘</a:t>
            </a:r>
            <a:r>
              <a:rPr kumimoji="0" lang="en-GB" sz="1000" b="1" i="0" u="none" strike="noStrike" kern="1200" cap="none" spc="0" normalizeH="0" baseline="0" noProof="0" dirty="0" err="1">
                <a:ln>
                  <a:noFill/>
                </a:ln>
                <a:solidFill>
                  <a:srgbClr val="AC162C"/>
                </a:solidFill>
                <a:effectLst/>
                <a:uLnTx/>
                <a:uFillTx/>
                <a:latin typeface="Arial"/>
                <a:ea typeface="+mn-ea"/>
                <a:cs typeface="+mn-cs"/>
              </a:rPr>
              <a:t>Aud</a:t>
            </a:r>
            <a:r>
              <a:rPr lang="en-GB" sz="1000" dirty="0" err="1">
                <a:solidFill>
                  <a:srgbClr val="AC162C"/>
                </a:solidFill>
                <a:latin typeface="Arial"/>
              </a:rPr>
              <a:t>i</a:t>
            </a:r>
            <a:r>
              <a:rPr lang="en-GB" sz="1000" dirty="0">
                <a:solidFill>
                  <a:srgbClr val="AC162C"/>
                </a:solidFill>
                <a:latin typeface="Arial"/>
              </a:rPr>
              <a:t> is a prestige brand’ </a:t>
            </a:r>
            <a:r>
              <a:rPr kumimoji="0" lang="en-GB" sz="1000" b="0" i="0" u="none" strike="noStrike" kern="1200" cap="none" spc="0" normalizeH="0" baseline="0" noProof="0" dirty="0">
                <a:ln>
                  <a:noFill/>
                </a:ln>
                <a:solidFill>
                  <a:srgbClr val="000000"/>
                </a:solidFill>
                <a:effectLst/>
                <a:uLnTx/>
                <a:uFillTx/>
                <a:latin typeface="Arial"/>
                <a:ea typeface="+mn-ea"/>
                <a:cs typeface="+mn-cs"/>
              </a:rPr>
              <a:t>and </a:t>
            </a:r>
            <a:r>
              <a:rPr kumimoji="0" lang="en-GB" sz="1000" i="0" u="none" strike="noStrike" kern="1200" cap="none" spc="0" normalizeH="0" baseline="0" noProof="0" dirty="0">
                <a:ln>
                  <a:noFill/>
                </a:ln>
                <a:solidFill>
                  <a:srgbClr val="AC162C"/>
                </a:solidFill>
                <a:effectLst/>
                <a:uLnTx/>
                <a:uFillTx/>
                <a:latin typeface="Arial"/>
                <a:ea typeface="+mn-ea"/>
                <a:cs typeface="+mn-cs"/>
              </a:rPr>
              <a:t>10% </a:t>
            </a:r>
            <a:r>
              <a:rPr kumimoji="0" lang="en-GB" sz="1000" b="1" i="0" u="none" strike="noStrike" kern="1200" cap="none" spc="0" normalizeH="0" baseline="0" noProof="0" dirty="0">
                <a:ln>
                  <a:noFill/>
                </a:ln>
                <a:solidFill>
                  <a:srgbClr val="AC162C"/>
                </a:solidFill>
                <a:effectLst/>
                <a:uLnTx/>
                <a:uFillTx/>
                <a:latin typeface="Arial"/>
                <a:ea typeface="+mn-ea"/>
                <a:cs typeface="+mn-cs"/>
              </a:rPr>
              <a:t>more likely to agree that ‘Audi stands for beautiful design’ </a:t>
            </a:r>
            <a:r>
              <a:rPr kumimoji="0" lang="en-GB" sz="1000" b="0" i="0" u="none" strike="noStrike" kern="1200" cap="none" spc="0" normalizeH="0" baseline="0" noProof="0" dirty="0">
                <a:ln>
                  <a:noFill/>
                </a:ln>
                <a:solidFill>
                  <a:srgbClr val="000000"/>
                </a:solidFill>
                <a:effectLst/>
                <a:uLnTx/>
                <a:uFillTx/>
                <a:latin typeface="Arial"/>
                <a:ea typeface="+mn-ea"/>
                <a:cs typeface="+mn-cs"/>
              </a:rPr>
              <a:t>vs. control. Cinema exposed group are also </a:t>
            </a:r>
            <a:r>
              <a:rPr lang="en-GB" sz="1000" dirty="0">
                <a:solidFill>
                  <a:srgbClr val="AC162C"/>
                </a:solidFill>
                <a:latin typeface="Arial"/>
              </a:rPr>
              <a:t>17% more likely </a:t>
            </a:r>
            <a:r>
              <a:rPr lang="en-GB" sz="1000" b="0" dirty="0">
                <a:solidFill>
                  <a:srgbClr val="000000"/>
                </a:solidFill>
                <a:latin typeface="Arial"/>
              </a:rPr>
              <a:t>to agree the campaign has left them with a </a:t>
            </a:r>
            <a:r>
              <a:rPr lang="en-GB" sz="1000" dirty="0">
                <a:solidFill>
                  <a:srgbClr val="AC162C"/>
                </a:solidFill>
                <a:latin typeface="Arial"/>
              </a:rPr>
              <a:t>‘better impression’ </a:t>
            </a:r>
            <a:r>
              <a:rPr lang="en-GB" sz="1000" b="0" dirty="0">
                <a:solidFill>
                  <a:srgbClr val="000000"/>
                </a:solidFill>
                <a:latin typeface="Arial"/>
              </a:rPr>
              <a:t>of the brand too. </a:t>
            </a:r>
          </a:p>
          <a:p>
            <a:pPr marL="0" marR="0" lvl="0" indent="0" algn="l" defTabSz="961844" rtl="0" eaLnBrk="1" fontAlgn="auto" latinLnBrk="0" hangingPunct="1">
              <a:lnSpc>
                <a:spcPts val="1500"/>
              </a:lnSpc>
              <a:spcBef>
                <a:spcPts val="0"/>
              </a:spcBef>
              <a:spcAft>
                <a:spcPts val="0"/>
              </a:spcAft>
              <a:buClr>
                <a:srgbClr val="000000"/>
              </a:buClr>
              <a:buSzPct val="100000"/>
              <a:buFont typeface="Arial"/>
              <a:buNone/>
              <a:tabLst/>
              <a:defRPr/>
            </a:pPr>
            <a:endParaRPr kumimoji="0" lang="en-GB" sz="1000" b="0" i="0" u="none" strike="noStrike" kern="1200" cap="none" spc="0" normalizeH="0" baseline="0" noProof="0" dirty="0">
              <a:ln>
                <a:noFill/>
              </a:ln>
              <a:solidFill>
                <a:srgbClr val="000000"/>
              </a:solidFill>
              <a:effectLst/>
              <a:highlight>
                <a:srgbClr val="FFFF00"/>
              </a:highlight>
              <a:uLnTx/>
              <a:uFillTx/>
              <a:latin typeface="Arial"/>
              <a:ea typeface="+mn-ea"/>
              <a:cs typeface="+mn-cs"/>
            </a:endParaRPr>
          </a:p>
        </p:txBody>
      </p:sp>
      <p:sp>
        <p:nvSpPr>
          <p:cNvPr id="21" name="Text Placeholder 9">
            <a:extLst>
              <a:ext uri="{FF2B5EF4-FFF2-40B4-BE49-F238E27FC236}">
                <a16:creationId xmlns:a16="http://schemas.microsoft.com/office/drawing/2014/main" id="{028E0542-3973-4F58-B92C-9E7D03A3B144}"/>
              </a:ext>
            </a:extLst>
          </p:cNvPr>
          <p:cNvSpPr txBox="1">
            <a:spLocks/>
          </p:cNvSpPr>
          <p:nvPr/>
        </p:nvSpPr>
        <p:spPr bwMode="gray">
          <a:xfrm>
            <a:off x="1064862" y="3780631"/>
            <a:ext cx="6237513" cy="755207"/>
          </a:xfrm>
          <a:prstGeom prst="rect">
            <a:avLst/>
          </a:prstGeom>
        </p:spPr>
        <p:txBody>
          <a:bodyPr vert="horz" wrap="square" lIns="0" tIns="0" rIns="0" bIns="0" rtlCol="0">
            <a:spAutoFit/>
          </a:bodyPr>
          <a:lstStyle>
            <a:lvl1pPr marL="0" indent="0" algn="l" defTabSz="961844" rtl="0" eaLnBrk="1" latinLnBrk="0" hangingPunct="1">
              <a:lnSpc>
                <a:spcPts val="1500"/>
              </a:lnSpc>
              <a:spcBef>
                <a:spcPts val="0"/>
              </a:spcBef>
              <a:buClr>
                <a:srgbClr val="FFFFFF"/>
              </a:buClr>
              <a:buSzPct val="100000"/>
              <a:buFont typeface="Arial"/>
              <a:buNone/>
              <a:defRPr sz="1400" b="1" kern="1200" baseline="0">
                <a:solidFill>
                  <a:schemeClr val="bg1"/>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a:lstStyle>
          <a:p>
            <a:pPr marL="0" marR="0" lvl="0" indent="0" algn="l" defTabSz="961844" rtl="0" eaLnBrk="1" fontAlgn="auto" latinLnBrk="0" hangingPunct="1">
              <a:lnSpc>
                <a:spcPts val="1500"/>
              </a:lnSpc>
              <a:spcBef>
                <a:spcPts val="0"/>
              </a:spcBef>
              <a:spcAft>
                <a:spcPts val="0"/>
              </a:spcAft>
              <a:buClr>
                <a:srgbClr val="000000"/>
              </a:buClr>
              <a:buSzPct val="100000"/>
              <a:buFont typeface="Arial"/>
              <a:buNone/>
              <a:tabLst/>
              <a:defRPr/>
            </a:pPr>
            <a:r>
              <a:rPr kumimoji="0" lang="en-GB" sz="1000" b="1" i="0" u="none" strike="noStrike" kern="1200" cap="none" spc="0" normalizeH="0" baseline="0" noProof="0" dirty="0">
                <a:ln>
                  <a:noFill/>
                </a:ln>
                <a:solidFill>
                  <a:srgbClr val="000000"/>
                </a:solidFill>
                <a:effectLst/>
                <a:uLnTx/>
                <a:uFillTx/>
                <a:latin typeface="Arial"/>
                <a:ea typeface="+mn-ea"/>
                <a:cs typeface="+mn-cs"/>
              </a:rPr>
              <a:t>Increasing model and advertising awareness:</a:t>
            </a:r>
          </a:p>
          <a:p>
            <a:pPr>
              <a:spcAft>
                <a:spcPts val="800"/>
              </a:spcAft>
              <a:buClr>
                <a:srgbClr val="000000"/>
              </a:buClr>
              <a:defRPr/>
            </a:pPr>
            <a:r>
              <a:rPr lang="en-GB" sz="1000" b="0" dirty="0">
                <a:solidFill>
                  <a:srgbClr val="000000"/>
                </a:solidFill>
                <a:latin typeface="Arial"/>
              </a:rPr>
              <a:t>Cinema helped deliver </a:t>
            </a:r>
            <a:r>
              <a:rPr lang="en-GB" sz="1000" dirty="0">
                <a:solidFill>
                  <a:schemeClr val="accent2"/>
                </a:solidFill>
                <a:latin typeface="Arial"/>
              </a:rPr>
              <a:t>increases in awareness for both models </a:t>
            </a:r>
            <a:r>
              <a:rPr lang="en-GB" sz="1000" b="0" dirty="0">
                <a:solidFill>
                  <a:srgbClr val="000000"/>
                </a:solidFill>
                <a:latin typeface="Arial"/>
              </a:rPr>
              <a:t>featured across the campaign, </a:t>
            </a:r>
            <a:r>
              <a:rPr lang="en-GB" sz="1000" dirty="0">
                <a:solidFill>
                  <a:schemeClr val="accent2"/>
                </a:solidFill>
                <a:latin typeface="Arial"/>
              </a:rPr>
              <a:t>with an average uplift of 14% </a:t>
            </a:r>
            <a:r>
              <a:rPr lang="en-GB" sz="1000" b="0" dirty="0">
                <a:solidFill>
                  <a:srgbClr val="000000"/>
                </a:solidFill>
                <a:latin typeface="Arial"/>
              </a:rPr>
              <a:t>vs control. The cinema exposed group were also </a:t>
            </a:r>
            <a:r>
              <a:rPr lang="en-GB" sz="1000" dirty="0">
                <a:solidFill>
                  <a:schemeClr val="accent2"/>
                </a:solidFill>
                <a:latin typeface="Arial"/>
              </a:rPr>
              <a:t>significantly more likely to be aware of recent advertising </a:t>
            </a:r>
            <a:r>
              <a:rPr lang="en-GB" sz="1000" b="0" dirty="0">
                <a:solidFill>
                  <a:srgbClr val="000000"/>
                </a:solidFill>
                <a:latin typeface="Arial"/>
              </a:rPr>
              <a:t>for both the Q4 e-</a:t>
            </a:r>
            <a:r>
              <a:rPr lang="en-GB" sz="1000" b="0" dirty="0" err="1">
                <a:solidFill>
                  <a:srgbClr val="000000"/>
                </a:solidFill>
                <a:latin typeface="Arial"/>
              </a:rPr>
              <a:t>tron</a:t>
            </a:r>
            <a:r>
              <a:rPr lang="en-GB" sz="1000" b="0" dirty="0">
                <a:solidFill>
                  <a:srgbClr val="000000"/>
                </a:solidFill>
                <a:latin typeface="Arial"/>
              </a:rPr>
              <a:t> and e-</a:t>
            </a:r>
            <a:r>
              <a:rPr lang="en-GB" sz="1000" b="0" dirty="0" err="1">
                <a:solidFill>
                  <a:srgbClr val="000000"/>
                </a:solidFill>
                <a:latin typeface="Arial"/>
              </a:rPr>
              <a:t>tron</a:t>
            </a:r>
            <a:r>
              <a:rPr lang="en-GB" sz="1000" b="0" dirty="0">
                <a:solidFill>
                  <a:srgbClr val="000000"/>
                </a:solidFill>
                <a:latin typeface="Arial"/>
              </a:rPr>
              <a:t> GT too. </a:t>
            </a:r>
          </a:p>
        </p:txBody>
      </p:sp>
      <p:sp>
        <p:nvSpPr>
          <p:cNvPr id="22" name="Text Placeholder 9">
            <a:extLst>
              <a:ext uri="{FF2B5EF4-FFF2-40B4-BE49-F238E27FC236}">
                <a16:creationId xmlns:a16="http://schemas.microsoft.com/office/drawing/2014/main" id="{A8D8DD3C-763F-45BE-A4C7-CA9CE2221F57}"/>
              </a:ext>
            </a:extLst>
          </p:cNvPr>
          <p:cNvSpPr txBox="1">
            <a:spLocks/>
          </p:cNvSpPr>
          <p:nvPr/>
        </p:nvSpPr>
        <p:spPr bwMode="gray">
          <a:xfrm>
            <a:off x="7743630" y="3914626"/>
            <a:ext cx="5219895" cy="646652"/>
          </a:xfrm>
          <a:prstGeom prst="rect">
            <a:avLst/>
          </a:prstGeom>
        </p:spPr>
        <p:txBody>
          <a:bodyPr vert="horz" wrap="square" lIns="0" tIns="0" rIns="0" bIns="0" rtlCol="0">
            <a:spAutoFit/>
          </a:bodyPr>
          <a:lstStyle>
            <a:lvl1pPr marL="0" indent="0" algn="l" defTabSz="961844" rtl="0" eaLnBrk="1" latinLnBrk="0" hangingPunct="1">
              <a:lnSpc>
                <a:spcPts val="1500"/>
              </a:lnSpc>
              <a:spcBef>
                <a:spcPts val="0"/>
              </a:spcBef>
              <a:buClr>
                <a:srgbClr val="FFFFFF"/>
              </a:buClr>
              <a:buSzPct val="100000"/>
              <a:buFont typeface="Arial"/>
              <a:buNone/>
              <a:defRPr sz="1400" b="1" kern="1200" baseline="0">
                <a:solidFill>
                  <a:schemeClr val="bg1"/>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a:lstStyle>
          <a:p>
            <a:pPr marL="0" marR="0" lvl="0" indent="0" algn="just" defTabSz="961844" rtl="0" eaLnBrk="1" fontAlgn="auto" latinLnBrk="0" hangingPunct="1">
              <a:lnSpc>
                <a:spcPct val="107000"/>
              </a:lnSpc>
              <a:spcBef>
                <a:spcPts val="0"/>
              </a:spcBef>
              <a:spcAft>
                <a:spcPts val="800"/>
              </a:spcAft>
              <a:buClr>
                <a:srgbClr val="FFFFFF"/>
              </a:buClr>
              <a:buSzPct val="100000"/>
              <a:buFont typeface="Arial"/>
              <a:buNone/>
              <a:tabLst/>
              <a:defRPr/>
            </a:pPr>
            <a:r>
              <a:rPr kumimoji="0" lang="en-GB" sz="1000" b="0" i="0" u="none" strike="noStrike" kern="1200" cap="none" spc="0" normalizeH="0" baseline="0" noProof="0" dirty="0">
                <a:ln>
                  <a:noFill/>
                </a:ln>
                <a:solidFill>
                  <a:srgbClr val="000000"/>
                </a:solidFill>
                <a:effectLst/>
                <a:uLnTx/>
                <a:uFillTx/>
                <a:latin typeface="Arial"/>
                <a:ea typeface="Calibri" panose="020F0502020204030204" pitchFamily="34" charset="0"/>
                <a:cs typeface="Times New Roman" panose="02020603050405020304" pitchFamily="18" charset="0"/>
              </a:rPr>
              <a:t>Using cinema to engage an </a:t>
            </a:r>
            <a:r>
              <a:rPr kumimoji="0" lang="en-GB" sz="1000" i="0" u="none" strike="noStrike" kern="1200" cap="none" spc="0" normalizeH="0" baseline="0" noProof="0" dirty="0">
                <a:ln>
                  <a:noFill/>
                </a:ln>
                <a:solidFill>
                  <a:schemeClr val="accent2"/>
                </a:solidFill>
                <a:effectLst/>
                <a:uLnTx/>
                <a:uFillTx/>
                <a:latin typeface="Arial"/>
                <a:ea typeface="Calibri" panose="020F0502020204030204" pitchFamily="34" charset="0"/>
                <a:cs typeface="Times New Roman" panose="02020603050405020304" pitchFamily="18" charset="0"/>
              </a:rPr>
              <a:t>affluent audience </a:t>
            </a:r>
            <a:r>
              <a:rPr kumimoji="0" lang="en-GB" sz="1000" b="0" i="0" u="none" strike="noStrike" kern="1200" cap="none" spc="0" normalizeH="0" baseline="0" noProof="0" dirty="0">
                <a:ln>
                  <a:noFill/>
                </a:ln>
                <a:solidFill>
                  <a:srgbClr val="000000"/>
                </a:solidFill>
                <a:effectLst/>
                <a:uLnTx/>
                <a:uFillTx/>
                <a:latin typeface="Arial"/>
                <a:ea typeface="Calibri" panose="020F0502020204030204" pitchFamily="34" charset="0"/>
                <a:cs typeface="Times New Roman" panose="02020603050405020304" pitchFamily="18" charset="0"/>
              </a:rPr>
              <a:t>with its range of electric vehicles worked successfully for Audi – with cinema delivering </a:t>
            </a:r>
            <a:r>
              <a:rPr lang="en-GB" sz="1000" dirty="0">
                <a:solidFill>
                  <a:schemeClr val="accent2"/>
                </a:solidFill>
                <a:latin typeface="Arial"/>
                <a:ea typeface="Calibri" panose="020F0502020204030204" pitchFamily="34" charset="0"/>
                <a:cs typeface="Times New Roman" panose="02020603050405020304" pitchFamily="18" charset="0"/>
              </a:rPr>
              <a:t>significant increases in model awareness </a:t>
            </a:r>
            <a:r>
              <a:rPr lang="en-GB" sz="1000" b="0" dirty="0">
                <a:solidFill>
                  <a:srgbClr val="000000"/>
                </a:solidFill>
                <a:latin typeface="Arial"/>
                <a:ea typeface="Calibri" panose="020F0502020204030204" pitchFamily="34" charset="0"/>
                <a:cs typeface="Times New Roman" panose="02020603050405020304" pitchFamily="18" charset="0"/>
              </a:rPr>
              <a:t>and </a:t>
            </a:r>
            <a:r>
              <a:rPr lang="en-GB" sz="1000" dirty="0">
                <a:solidFill>
                  <a:schemeClr val="accent2"/>
                </a:solidFill>
                <a:latin typeface="Arial"/>
                <a:ea typeface="Calibri" panose="020F0502020204030204" pitchFamily="34" charset="0"/>
                <a:cs typeface="Times New Roman" panose="02020603050405020304" pitchFamily="18" charset="0"/>
              </a:rPr>
              <a:t>consideration</a:t>
            </a:r>
            <a:r>
              <a:rPr lang="en-GB" sz="1000" b="0" dirty="0">
                <a:solidFill>
                  <a:srgbClr val="000000"/>
                </a:solidFill>
                <a:latin typeface="Arial"/>
                <a:ea typeface="Calibri" panose="020F0502020204030204" pitchFamily="34" charset="0"/>
                <a:cs typeface="Times New Roman" panose="02020603050405020304" pitchFamily="18" charset="0"/>
              </a:rPr>
              <a:t> of its electric vehicles. The cinema campaign also helped create a positive impression and drive </a:t>
            </a:r>
            <a:r>
              <a:rPr lang="en-GB" sz="1000" dirty="0">
                <a:solidFill>
                  <a:schemeClr val="accent2"/>
                </a:solidFill>
                <a:latin typeface="Arial"/>
                <a:ea typeface="Calibri" panose="020F0502020204030204" pitchFamily="34" charset="0"/>
                <a:cs typeface="Times New Roman" panose="02020603050405020304" pitchFamily="18" charset="0"/>
              </a:rPr>
              <a:t>perceptions of innovation, excitement </a:t>
            </a:r>
            <a:r>
              <a:rPr lang="en-GB" sz="1000" b="0" dirty="0">
                <a:solidFill>
                  <a:srgbClr val="000000"/>
                </a:solidFill>
                <a:latin typeface="Arial"/>
                <a:ea typeface="Calibri" panose="020F0502020204030204" pitchFamily="34" charset="0"/>
                <a:cs typeface="Times New Roman" panose="02020603050405020304" pitchFamily="18" charset="0"/>
              </a:rPr>
              <a:t>and </a:t>
            </a:r>
            <a:r>
              <a:rPr lang="en-GB" sz="1000" dirty="0">
                <a:solidFill>
                  <a:schemeClr val="accent2"/>
                </a:solidFill>
                <a:latin typeface="Arial"/>
                <a:ea typeface="Calibri" panose="020F0502020204030204" pitchFamily="34" charset="0"/>
                <a:cs typeface="Times New Roman" panose="02020603050405020304" pitchFamily="18" charset="0"/>
              </a:rPr>
              <a:t>prestige</a:t>
            </a:r>
            <a:r>
              <a:rPr lang="en-GB" sz="1000" b="0" dirty="0">
                <a:solidFill>
                  <a:srgbClr val="000000"/>
                </a:solidFill>
                <a:latin typeface="Arial"/>
                <a:ea typeface="Calibri" panose="020F0502020204030204" pitchFamily="34" charset="0"/>
                <a:cs typeface="Times New Roman" panose="02020603050405020304" pitchFamily="18" charset="0"/>
              </a:rPr>
              <a:t> further. </a:t>
            </a:r>
            <a:endParaRPr kumimoji="0" lang="en-GB" sz="1000" b="1" i="0" u="none" strike="noStrike" kern="1200" cap="none" spc="0" normalizeH="0" baseline="0" noProof="0" dirty="0">
              <a:ln>
                <a:noFill/>
              </a:ln>
              <a:solidFill>
                <a:srgbClr val="AC162C"/>
              </a:solidFill>
              <a:effectLst/>
              <a:highlight>
                <a:srgbClr val="FFFF00"/>
              </a:highlight>
              <a:uLnTx/>
              <a:uFillTx/>
              <a:latin typeface="Arial"/>
              <a:ea typeface="+mn-ea"/>
              <a:cs typeface="+mn-cs"/>
            </a:endParaRPr>
          </a:p>
        </p:txBody>
      </p:sp>
      <p:sp>
        <p:nvSpPr>
          <p:cNvPr id="23" name="Title 6">
            <a:extLst>
              <a:ext uri="{FF2B5EF4-FFF2-40B4-BE49-F238E27FC236}">
                <a16:creationId xmlns:a16="http://schemas.microsoft.com/office/drawing/2014/main" id="{F46D0C39-8461-4520-ABE8-B772D8AE9D6D}"/>
              </a:ext>
            </a:extLst>
          </p:cNvPr>
          <p:cNvSpPr txBox="1">
            <a:spLocks/>
          </p:cNvSpPr>
          <p:nvPr/>
        </p:nvSpPr>
        <p:spPr bwMode="gray">
          <a:xfrm>
            <a:off x="7743630" y="3563419"/>
            <a:ext cx="1060017" cy="337356"/>
          </a:xfrm>
          <a:prstGeom prst="rect">
            <a:avLst/>
          </a:prstGeom>
          <a:ln>
            <a:noFill/>
          </a:ln>
        </p:spPr>
        <p:txBody>
          <a:bodyPr vert="horz" wrap="none" lIns="0" tIns="0" rIns="0" bIns="0" rtlCol="0" anchor="ctr">
            <a:noAutofit/>
          </a:bodyPr>
          <a:lstStyle>
            <a:defPPr>
              <a:defRPr lang="en-US"/>
            </a:defPPr>
            <a:lvl1pPr defTabSz="721479">
              <a:spcBef>
                <a:spcPct val="0"/>
              </a:spcBef>
              <a:buNone/>
              <a:defRPr sz="1400" b="1" cap="none" spc="0" baseline="0">
                <a:ln w="22225">
                  <a:noFill/>
                  <a:prstDash val="solid"/>
                </a:ln>
                <a:solidFill>
                  <a:schemeClr val="accent2"/>
                </a:solidFill>
                <a:effectLst/>
                <a:latin typeface="Arial" charset="0"/>
                <a:ea typeface="Arial" charset="0"/>
                <a:cs typeface="Arial" charset="0"/>
              </a:defRPr>
            </a:lvl1pPr>
          </a:lstStyle>
          <a:p>
            <a:pPr marL="0" marR="0" lvl="0" indent="0" algn="l" defTabSz="721479" rtl="0" eaLnBrk="1" fontAlgn="auto" latinLnBrk="0" hangingPunct="1">
              <a:lnSpc>
                <a:spcPct val="100000"/>
              </a:lnSpc>
              <a:spcBef>
                <a:spcPct val="0"/>
              </a:spcBef>
              <a:spcAft>
                <a:spcPts val="0"/>
              </a:spcAft>
              <a:buClrTx/>
              <a:buSzTx/>
              <a:buFontTx/>
              <a:buNone/>
              <a:tabLst/>
              <a:defRPr/>
            </a:pPr>
            <a:r>
              <a:rPr kumimoji="0" lang="en-GB" sz="1400" b="1" i="0" u="none" strike="noStrike" kern="1200" cap="none" spc="0" normalizeH="0" baseline="0" noProof="0" dirty="0">
                <a:ln w="22225">
                  <a:noFill/>
                  <a:prstDash val="solid"/>
                </a:ln>
                <a:solidFill>
                  <a:srgbClr val="AC162C"/>
                </a:solidFill>
                <a:effectLst/>
                <a:uLnTx/>
                <a:uFillTx/>
                <a:latin typeface="Arial" charset="0"/>
                <a:cs typeface="Arial" charset="0"/>
              </a:rPr>
              <a:t>Summary</a:t>
            </a:r>
          </a:p>
        </p:txBody>
      </p:sp>
      <p:cxnSp>
        <p:nvCxnSpPr>
          <p:cNvPr id="24" name="Straight Connector 23">
            <a:extLst>
              <a:ext uri="{FF2B5EF4-FFF2-40B4-BE49-F238E27FC236}">
                <a16:creationId xmlns:a16="http://schemas.microsoft.com/office/drawing/2014/main" id="{12617757-B495-4D96-84EA-44176CB3BD8F}"/>
              </a:ext>
            </a:extLst>
          </p:cNvPr>
          <p:cNvCxnSpPr>
            <a:cxnSpLocks/>
          </p:cNvCxnSpPr>
          <p:nvPr/>
        </p:nvCxnSpPr>
        <p:spPr>
          <a:xfrm flipV="1">
            <a:off x="7519330" y="3609425"/>
            <a:ext cx="0" cy="3418696"/>
          </a:xfrm>
          <a:prstGeom prst="line">
            <a:avLst/>
          </a:prstGeom>
          <a:ln w="12700" cmpd="sng">
            <a:solidFill>
              <a:schemeClr val="accent6"/>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7984F3CF-AE9E-4FC1-8397-0DDFA2596FA1}"/>
              </a:ext>
            </a:extLst>
          </p:cNvPr>
          <p:cNvCxnSpPr>
            <a:cxnSpLocks/>
          </p:cNvCxnSpPr>
          <p:nvPr/>
        </p:nvCxnSpPr>
        <p:spPr>
          <a:xfrm>
            <a:off x="351316" y="3456319"/>
            <a:ext cx="12705230" cy="20501"/>
          </a:xfrm>
          <a:prstGeom prst="line">
            <a:avLst/>
          </a:prstGeom>
          <a:ln w="12700" cmpd="sng">
            <a:solidFill>
              <a:schemeClr val="accent6"/>
            </a:solidFill>
            <a:prstDash val="sysDot"/>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A7A63161-262E-483D-B787-A345CAFD6216}"/>
              </a:ext>
            </a:extLst>
          </p:cNvPr>
          <p:cNvSpPr txBox="1"/>
          <p:nvPr/>
        </p:nvSpPr>
        <p:spPr>
          <a:xfrm>
            <a:off x="8355636" y="1139337"/>
            <a:ext cx="896021" cy="238527"/>
          </a:xfrm>
          <a:prstGeom prst="rect">
            <a:avLst/>
          </a:prstGeom>
          <a:noFill/>
          <a:ln>
            <a:noFill/>
          </a:ln>
        </p:spPr>
        <p:txBody>
          <a:bodyPr wrap="square" rtlCol="0">
            <a:spAutoFit/>
          </a:bodyPr>
          <a:lstStyle/>
          <a:p>
            <a:pPr marL="0" marR="0" lvl="0" indent="0" algn="l" defTabSz="961844" rtl="0" eaLnBrk="1" fontAlgn="auto" latinLnBrk="0" hangingPunct="1">
              <a:lnSpc>
                <a:spcPct val="100000"/>
              </a:lnSpc>
              <a:spcBef>
                <a:spcPts val="0"/>
              </a:spcBef>
              <a:spcAft>
                <a:spcPts val="0"/>
              </a:spcAft>
              <a:buClrTx/>
              <a:buSzTx/>
              <a:buFontTx/>
              <a:buNone/>
              <a:tabLst/>
              <a:defRPr/>
            </a:pPr>
            <a:r>
              <a:rPr kumimoji="0" lang="en-GB" sz="950" b="1" i="0" u="none" strike="noStrike" kern="1200" cap="none" spc="0" normalizeH="0" baseline="0" noProof="0" dirty="0">
                <a:ln>
                  <a:noFill/>
                </a:ln>
                <a:solidFill>
                  <a:srgbClr val="AC162C"/>
                </a:solidFill>
                <a:effectLst/>
                <a:uLnTx/>
                <a:uFillTx/>
                <a:latin typeface="Arial" panose="020B0604020202020204" pitchFamily="34" charset="0"/>
                <a:ea typeface="+mn-ea"/>
                <a:cs typeface="Arial" panose="020B0604020202020204" pitchFamily="34" charset="0"/>
              </a:rPr>
              <a:t>+32% </a:t>
            </a:r>
            <a:r>
              <a:rPr kumimoji="0" lang="en-GB" sz="95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Uplift</a:t>
            </a:r>
            <a:endParaRPr kumimoji="0" lang="en-US" sz="95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28" name="Oval 27">
            <a:extLst>
              <a:ext uri="{FF2B5EF4-FFF2-40B4-BE49-F238E27FC236}">
                <a16:creationId xmlns:a16="http://schemas.microsoft.com/office/drawing/2014/main" id="{02A70013-EF4F-413B-A8E3-7DF28687C30E}"/>
              </a:ext>
            </a:extLst>
          </p:cNvPr>
          <p:cNvSpPr/>
          <p:nvPr/>
        </p:nvSpPr>
        <p:spPr>
          <a:xfrm>
            <a:off x="10559359" y="1176567"/>
            <a:ext cx="2037961" cy="1955595"/>
          </a:xfrm>
          <a:prstGeom prst="ellipse">
            <a:avLst/>
          </a:prstGeom>
          <a:solidFill>
            <a:schemeClr val="accent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marL="0" marR="0" lvl="0" indent="0" algn="ctr" defTabSz="961844"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FFFFFF"/>
                </a:solidFill>
                <a:effectLst/>
                <a:uLnTx/>
                <a:uFillTx/>
                <a:latin typeface="Arial"/>
                <a:ea typeface="+mn-ea"/>
                <a:cs typeface="+mn-cs"/>
              </a:rPr>
              <a:t>66% </a:t>
            </a:r>
          </a:p>
          <a:p>
            <a:pPr marL="0" marR="0" lvl="0" indent="0" algn="ctr" defTabSz="961844"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FFFFFF"/>
                </a:solidFill>
                <a:effectLst/>
                <a:uLnTx/>
                <a:uFillTx/>
                <a:latin typeface="Arial"/>
                <a:ea typeface="+mn-ea"/>
                <a:cs typeface="+mn-cs"/>
              </a:rPr>
              <a:t>of</a:t>
            </a:r>
            <a:r>
              <a:rPr kumimoji="0" lang="en-GB" sz="1200" b="0" i="0" u="none" strike="noStrike" kern="1200" cap="none" spc="0" normalizeH="0" baseline="0" noProof="0" dirty="0">
                <a:ln>
                  <a:noFill/>
                </a:ln>
                <a:solidFill>
                  <a:srgbClr val="FFFFFF"/>
                </a:solidFill>
                <a:effectLst/>
                <a:uLnTx/>
                <a:uFillTx/>
                <a:latin typeface="Arial"/>
                <a:ea typeface="+mn-ea"/>
                <a:cs typeface="+mn-cs"/>
              </a:rPr>
              <a:t> cinemagoers </a:t>
            </a:r>
          </a:p>
          <a:p>
            <a:pPr marL="0" marR="0" lvl="0" indent="0" algn="ctr" defTabSz="961844"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FFFFFF"/>
                </a:solidFill>
                <a:effectLst/>
                <a:uLnTx/>
                <a:uFillTx/>
                <a:latin typeface="Arial"/>
                <a:ea typeface="+mn-ea"/>
                <a:cs typeface="+mn-cs"/>
              </a:rPr>
              <a:t>recalled seeing the ‘Q4 e-</a:t>
            </a:r>
            <a:r>
              <a:rPr kumimoji="0" lang="en-GB" sz="1200" b="0" i="0" u="none" strike="noStrike" kern="1200" cap="none" spc="0" normalizeH="0" baseline="0" noProof="0" dirty="0" err="1">
                <a:ln>
                  <a:noFill/>
                </a:ln>
                <a:solidFill>
                  <a:srgbClr val="FFFFFF"/>
                </a:solidFill>
                <a:effectLst/>
                <a:uLnTx/>
                <a:uFillTx/>
                <a:latin typeface="Arial"/>
                <a:ea typeface="+mn-ea"/>
                <a:cs typeface="+mn-cs"/>
              </a:rPr>
              <a:t>tron</a:t>
            </a:r>
            <a:r>
              <a:rPr kumimoji="0" lang="en-GB" sz="1200" b="0" i="0" u="none" strike="noStrike" kern="1200" cap="none" spc="0" normalizeH="0" baseline="0" noProof="0" dirty="0">
                <a:ln>
                  <a:noFill/>
                </a:ln>
                <a:solidFill>
                  <a:srgbClr val="FFFFFF"/>
                </a:solidFill>
                <a:effectLst/>
                <a:uLnTx/>
                <a:uFillTx/>
                <a:latin typeface="Arial"/>
                <a:ea typeface="+mn-ea"/>
                <a:cs typeface="+mn-cs"/>
              </a:rPr>
              <a:t>’ ad </a:t>
            </a:r>
          </a:p>
          <a:p>
            <a:pPr marL="0" marR="0" lvl="0" indent="0" algn="ctr" defTabSz="961844"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dirty="0">
                <a:ln>
                  <a:noFill/>
                </a:ln>
                <a:solidFill>
                  <a:srgbClr val="FFFFFF"/>
                </a:solidFill>
                <a:effectLst/>
                <a:uLnTx/>
                <a:uFillTx/>
                <a:latin typeface="Arial"/>
                <a:ea typeface="+mn-ea"/>
                <a:cs typeface="+mn-cs"/>
              </a:rPr>
              <a:t>(vs. 44% benchmark)</a:t>
            </a:r>
            <a:endParaRPr kumimoji="0" lang="en-US" sz="700" b="0" i="0" u="none" strike="noStrike" kern="1200" cap="none" spc="0" normalizeH="0" baseline="0" noProof="0" dirty="0">
              <a:ln>
                <a:noFill/>
              </a:ln>
              <a:solidFill>
                <a:srgbClr val="FFFFFF"/>
              </a:solidFill>
              <a:effectLst/>
              <a:uLnTx/>
              <a:uFillTx/>
              <a:latin typeface="Arial"/>
              <a:ea typeface="+mn-ea"/>
              <a:cs typeface="+mn-cs"/>
            </a:endParaRPr>
          </a:p>
        </p:txBody>
      </p:sp>
      <p:sp>
        <p:nvSpPr>
          <p:cNvPr id="30" name="TextBox 29">
            <a:extLst>
              <a:ext uri="{FF2B5EF4-FFF2-40B4-BE49-F238E27FC236}">
                <a16:creationId xmlns:a16="http://schemas.microsoft.com/office/drawing/2014/main" id="{17EBD8D7-19EA-4BD2-B14C-2CA504A93E1A}"/>
              </a:ext>
            </a:extLst>
          </p:cNvPr>
          <p:cNvSpPr txBox="1"/>
          <p:nvPr/>
        </p:nvSpPr>
        <p:spPr>
          <a:xfrm>
            <a:off x="5969625" y="1136873"/>
            <a:ext cx="896021" cy="238527"/>
          </a:xfrm>
          <a:prstGeom prst="rect">
            <a:avLst/>
          </a:prstGeom>
          <a:noFill/>
          <a:ln>
            <a:noFill/>
          </a:ln>
        </p:spPr>
        <p:txBody>
          <a:bodyPr wrap="square" rtlCol="0">
            <a:spAutoFit/>
          </a:bodyPr>
          <a:lstStyle/>
          <a:p>
            <a:pPr marL="0" marR="0" lvl="0" indent="0" algn="l" defTabSz="961844" rtl="0" eaLnBrk="1" fontAlgn="auto" latinLnBrk="0" hangingPunct="1">
              <a:lnSpc>
                <a:spcPct val="100000"/>
              </a:lnSpc>
              <a:spcBef>
                <a:spcPts val="0"/>
              </a:spcBef>
              <a:spcAft>
                <a:spcPts val="0"/>
              </a:spcAft>
              <a:buClrTx/>
              <a:buSzTx/>
              <a:buFontTx/>
              <a:buNone/>
              <a:tabLst/>
              <a:defRPr/>
            </a:pPr>
            <a:r>
              <a:rPr kumimoji="0" lang="en-GB" sz="950" b="1" i="0" u="none" strike="noStrike" kern="1200" cap="none" spc="0" normalizeH="0" baseline="0" noProof="0" dirty="0">
                <a:ln>
                  <a:noFill/>
                </a:ln>
                <a:solidFill>
                  <a:srgbClr val="AC162C"/>
                </a:solidFill>
                <a:effectLst/>
                <a:uLnTx/>
                <a:uFillTx/>
                <a:latin typeface="Arial" panose="020B0604020202020204" pitchFamily="34" charset="0"/>
                <a:ea typeface="+mn-ea"/>
                <a:cs typeface="Arial" panose="020B0604020202020204" pitchFamily="34" charset="0"/>
              </a:rPr>
              <a:t>+12% </a:t>
            </a:r>
            <a:r>
              <a:rPr kumimoji="0" lang="en-GB" sz="95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Uplift</a:t>
            </a:r>
            <a:endParaRPr kumimoji="0" lang="en-US" sz="95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1" name="Freeform 287">
            <a:extLst>
              <a:ext uri="{FF2B5EF4-FFF2-40B4-BE49-F238E27FC236}">
                <a16:creationId xmlns:a16="http://schemas.microsoft.com/office/drawing/2014/main" id="{DE5C28B9-55B0-4A47-B8B5-2C0573960834}"/>
              </a:ext>
            </a:extLst>
          </p:cNvPr>
          <p:cNvSpPr>
            <a:spLocks noChangeAspect="1" noEditPoints="1"/>
          </p:cNvSpPr>
          <p:nvPr/>
        </p:nvSpPr>
        <p:spPr bwMode="auto">
          <a:xfrm>
            <a:off x="338424" y="3812237"/>
            <a:ext cx="522540" cy="522540"/>
          </a:xfrm>
          <a:custGeom>
            <a:avLst/>
            <a:gdLst>
              <a:gd name="T0" fmla="*/ 222 w 726"/>
              <a:gd name="T1" fmla="*/ 28 h 726"/>
              <a:gd name="T2" fmla="*/ 62 w 726"/>
              <a:gd name="T3" fmla="*/ 160 h 726"/>
              <a:gd name="T4" fmla="*/ 0 w 726"/>
              <a:gd name="T5" fmla="*/ 362 h 726"/>
              <a:gd name="T6" fmla="*/ 44 w 726"/>
              <a:gd name="T7" fmla="*/ 536 h 726"/>
              <a:gd name="T8" fmla="*/ 190 w 726"/>
              <a:gd name="T9" fmla="*/ 682 h 726"/>
              <a:gd name="T10" fmla="*/ 364 w 726"/>
              <a:gd name="T11" fmla="*/ 726 h 726"/>
              <a:gd name="T12" fmla="*/ 566 w 726"/>
              <a:gd name="T13" fmla="*/ 664 h 726"/>
              <a:gd name="T14" fmla="*/ 698 w 726"/>
              <a:gd name="T15" fmla="*/ 504 h 726"/>
              <a:gd name="T16" fmla="*/ 724 w 726"/>
              <a:gd name="T17" fmla="*/ 326 h 726"/>
              <a:gd name="T18" fmla="*/ 644 w 726"/>
              <a:gd name="T19" fmla="*/ 132 h 726"/>
              <a:gd name="T20" fmla="*/ 472 w 726"/>
              <a:gd name="T21" fmla="*/ 16 h 726"/>
              <a:gd name="T22" fmla="*/ 490 w 726"/>
              <a:gd name="T23" fmla="*/ 192 h 726"/>
              <a:gd name="T24" fmla="*/ 544 w 726"/>
              <a:gd name="T25" fmla="*/ 246 h 726"/>
              <a:gd name="T26" fmla="*/ 528 w 726"/>
              <a:gd name="T27" fmla="*/ 308 h 726"/>
              <a:gd name="T28" fmla="*/ 476 w 726"/>
              <a:gd name="T29" fmla="*/ 330 h 726"/>
              <a:gd name="T30" fmla="*/ 458 w 726"/>
              <a:gd name="T31" fmla="*/ 316 h 726"/>
              <a:gd name="T32" fmla="*/ 438 w 726"/>
              <a:gd name="T33" fmla="*/ 258 h 726"/>
              <a:gd name="T34" fmla="*/ 422 w 726"/>
              <a:gd name="T35" fmla="*/ 216 h 726"/>
              <a:gd name="T36" fmla="*/ 476 w 726"/>
              <a:gd name="T37" fmla="*/ 190 h 726"/>
              <a:gd name="T38" fmla="*/ 364 w 726"/>
              <a:gd name="T39" fmla="*/ 246 h 726"/>
              <a:gd name="T40" fmla="*/ 394 w 726"/>
              <a:gd name="T41" fmla="*/ 254 h 726"/>
              <a:gd name="T42" fmla="*/ 434 w 726"/>
              <a:gd name="T43" fmla="*/ 316 h 726"/>
              <a:gd name="T44" fmla="*/ 432 w 726"/>
              <a:gd name="T45" fmla="*/ 330 h 726"/>
              <a:gd name="T46" fmla="*/ 422 w 726"/>
              <a:gd name="T47" fmla="*/ 354 h 726"/>
              <a:gd name="T48" fmla="*/ 370 w 726"/>
              <a:gd name="T49" fmla="*/ 386 h 726"/>
              <a:gd name="T50" fmla="*/ 362 w 726"/>
              <a:gd name="T51" fmla="*/ 386 h 726"/>
              <a:gd name="T52" fmla="*/ 334 w 726"/>
              <a:gd name="T53" fmla="*/ 380 h 726"/>
              <a:gd name="T54" fmla="*/ 298 w 726"/>
              <a:gd name="T55" fmla="*/ 344 h 726"/>
              <a:gd name="T56" fmla="*/ 292 w 726"/>
              <a:gd name="T57" fmla="*/ 316 h 726"/>
              <a:gd name="T58" fmla="*/ 320 w 726"/>
              <a:gd name="T59" fmla="*/ 260 h 726"/>
              <a:gd name="T60" fmla="*/ 272 w 726"/>
              <a:gd name="T61" fmla="*/ 194 h 726"/>
              <a:gd name="T62" fmla="*/ 316 w 726"/>
              <a:gd name="T63" fmla="*/ 234 h 726"/>
              <a:gd name="T64" fmla="*/ 276 w 726"/>
              <a:gd name="T65" fmla="*/ 280 h 726"/>
              <a:gd name="T66" fmla="*/ 270 w 726"/>
              <a:gd name="T67" fmla="*/ 328 h 726"/>
              <a:gd name="T68" fmla="*/ 244 w 726"/>
              <a:gd name="T69" fmla="*/ 330 h 726"/>
              <a:gd name="T70" fmla="*/ 186 w 726"/>
              <a:gd name="T71" fmla="*/ 286 h 726"/>
              <a:gd name="T72" fmla="*/ 192 w 726"/>
              <a:gd name="T73" fmla="*/ 222 h 726"/>
              <a:gd name="T74" fmla="*/ 132 w 726"/>
              <a:gd name="T75" fmla="*/ 480 h 726"/>
              <a:gd name="T76" fmla="*/ 152 w 726"/>
              <a:gd name="T77" fmla="*/ 408 h 726"/>
              <a:gd name="T78" fmla="*/ 244 w 726"/>
              <a:gd name="T79" fmla="*/ 356 h 726"/>
              <a:gd name="T80" fmla="*/ 278 w 726"/>
              <a:gd name="T81" fmla="*/ 358 h 726"/>
              <a:gd name="T82" fmla="*/ 312 w 726"/>
              <a:gd name="T83" fmla="*/ 396 h 726"/>
              <a:gd name="T84" fmla="*/ 242 w 726"/>
              <a:gd name="T85" fmla="*/ 452 h 726"/>
              <a:gd name="T86" fmla="*/ 244 w 726"/>
              <a:gd name="T87" fmla="*/ 530 h 726"/>
              <a:gd name="T88" fmla="*/ 250 w 726"/>
              <a:gd name="T89" fmla="*/ 492 h 726"/>
              <a:gd name="T90" fmla="*/ 294 w 726"/>
              <a:gd name="T91" fmla="*/ 434 h 726"/>
              <a:gd name="T92" fmla="*/ 352 w 726"/>
              <a:gd name="T93" fmla="*/ 412 h 726"/>
              <a:gd name="T94" fmla="*/ 364 w 726"/>
              <a:gd name="T95" fmla="*/ 412 h 726"/>
              <a:gd name="T96" fmla="*/ 374 w 726"/>
              <a:gd name="T97" fmla="*/ 412 h 726"/>
              <a:gd name="T98" fmla="*/ 448 w 726"/>
              <a:gd name="T99" fmla="*/ 446 h 726"/>
              <a:gd name="T100" fmla="*/ 476 w 726"/>
              <a:gd name="T101" fmla="*/ 492 h 726"/>
              <a:gd name="T102" fmla="*/ 594 w 726"/>
              <a:gd name="T103" fmla="*/ 480 h 726"/>
              <a:gd name="T104" fmla="*/ 466 w 726"/>
              <a:gd name="T105" fmla="*/ 428 h 726"/>
              <a:gd name="T106" fmla="*/ 426 w 726"/>
              <a:gd name="T107" fmla="*/ 388 h 726"/>
              <a:gd name="T108" fmla="*/ 468 w 726"/>
              <a:gd name="T109" fmla="*/ 356 h 726"/>
              <a:gd name="T110" fmla="*/ 526 w 726"/>
              <a:gd name="T111" fmla="*/ 366 h 726"/>
              <a:gd name="T112" fmla="*/ 592 w 726"/>
              <a:gd name="T113" fmla="*/ 450 h 72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726" h="726">
                <a:moveTo>
                  <a:pt x="364" y="0"/>
                </a:moveTo>
                <a:lnTo>
                  <a:pt x="364" y="0"/>
                </a:lnTo>
                <a:lnTo>
                  <a:pt x="326" y="2"/>
                </a:lnTo>
                <a:lnTo>
                  <a:pt x="290" y="8"/>
                </a:lnTo>
                <a:lnTo>
                  <a:pt x="256" y="16"/>
                </a:lnTo>
                <a:lnTo>
                  <a:pt x="222" y="28"/>
                </a:lnTo>
                <a:lnTo>
                  <a:pt x="190" y="44"/>
                </a:lnTo>
                <a:lnTo>
                  <a:pt x="160" y="62"/>
                </a:lnTo>
                <a:lnTo>
                  <a:pt x="132" y="82"/>
                </a:lnTo>
                <a:lnTo>
                  <a:pt x="106" y="106"/>
                </a:lnTo>
                <a:lnTo>
                  <a:pt x="84" y="132"/>
                </a:lnTo>
                <a:lnTo>
                  <a:pt x="62" y="160"/>
                </a:lnTo>
                <a:lnTo>
                  <a:pt x="44" y="190"/>
                </a:lnTo>
                <a:lnTo>
                  <a:pt x="28" y="222"/>
                </a:lnTo>
                <a:lnTo>
                  <a:pt x="16" y="254"/>
                </a:lnTo>
                <a:lnTo>
                  <a:pt x="8" y="290"/>
                </a:lnTo>
                <a:lnTo>
                  <a:pt x="2" y="326"/>
                </a:lnTo>
                <a:lnTo>
                  <a:pt x="0" y="362"/>
                </a:lnTo>
                <a:lnTo>
                  <a:pt x="2" y="400"/>
                </a:lnTo>
                <a:lnTo>
                  <a:pt x="8" y="436"/>
                </a:lnTo>
                <a:lnTo>
                  <a:pt x="16" y="470"/>
                </a:lnTo>
                <a:lnTo>
                  <a:pt x="28" y="504"/>
                </a:lnTo>
                <a:lnTo>
                  <a:pt x="44" y="536"/>
                </a:lnTo>
                <a:lnTo>
                  <a:pt x="62" y="566"/>
                </a:lnTo>
                <a:lnTo>
                  <a:pt x="84" y="594"/>
                </a:lnTo>
                <a:lnTo>
                  <a:pt x="106" y="620"/>
                </a:lnTo>
                <a:lnTo>
                  <a:pt x="132" y="642"/>
                </a:lnTo>
                <a:lnTo>
                  <a:pt x="160" y="664"/>
                </a:lnTo>
                <a:lnTo>
                  <a:pt x="190" y="682"/>
                </a:lnTo>
                <a:lnTo>
                  <a:pt x="222" y="698"/>
                </a:lnTo>
                <a:lnTo>
                  <a:pt x="256" y="710"/>
                </a:lnTo>
                <a:lnTo>
                  <a:pt x="290" y="718"/>
                </a:lnTo>
                <a:lnTo>
                  <a:pt x="326" y="724"/>
                </a:lnTo>
                <a:lnTo>
                  <a:pt x="364" y="726"/>
                </a:lnTo>
                <a:lnTo>
                  <a:pt x="400" y="724"/>
                </a:lnTo>
                <a:lnTo>
                  <a:pt x="436" y="718"/>
                </a:lnTo>
                <a:lnTo>
                  <a:pt x="472" y="710"/>
                </a:lnTo>
                <a:lnTo>
                  <a:pt x="504" y="698"/>
                </a:lnTo>
                <a:lnTo>
                  <a:pt x="536" y="682"/>
                </a:lnTo>
                <a:lnTo>
                  <a:pt x="566" y="664"/>
                </a:lnTo>
                <a:lnTo>
                  <a:pt x="594" y="642"/>
                </a:lnTo>
                <a:lnTo>
                  <a:pt x="620" y="620"/>
                </a:lnTo>
                <a:lnTo>
                  <a:pt x="644" y="594"/>
                </a:lnTo>
                <a:lnTo>
                  <a:pt x="664" y="566"/>
                </a:lnTo>
                <a:lnTo>
                  <a:pt x="682" y="536"/>
                </a:lnTo>
                <a:lnTo>
                  <a:pt x="698" y="504"/>
                </a:lnTo>
                <a:lnTo>
                  <a:pt x="710" y="470"/>
                </a:lnTo>
                <a:lnTo>
                  <a:pt x="718" y="436"/>
                </a:lnTo>
                <a:lnTo>
                  <a:pt x="724" y="400"/>
                </a:lnTo>
                <a:lnTo>
                  <a:pt x="726" y="362"/>
                </a:lnTo>
                <a:lnTo>
                  <a:pt x="724" y="326"/>
                </a:lnTo>
                <a:lnTo>
                  <a:pt x="718" y="290"/>
                </a:lnTo>
                <a:lnTo>
                  <a:pt x="710" y="254"/>
                </a:lnTo>
                <a:lnTo>
                  <a:pt x="698" y="222"/>
                </a:lnTo>
                <a:lnTo>
                  <a:pt x="682" y="190"/>
                </a:lnTo>
                <a:lnTo>
                  <a:pt x="664" y="160"/>
                </a:lnTo>
                <a:lnTo>
                  <a:pt x="644" y="132"/>
                </a:lnTo>
                <a:lnTo>
                  <a:pt x="620" y="106"/>
                </a:lnTo>
                <a:lnTo>
                  <a:pt x="594" y="82"/>
                </a:lnTo>
                <a:lnTo>
                  <a:pt x="566" y="62"/>
                </a:lnTo>
                <a:lnTo>
                  <a:pt x="536" y="44"/>
                </a:lnTo>
                <a:lnTo>
                  <a:pt x="504" y="28"/>
                </a:lnTo>
                <a:lnTo>
                  <a:pt x="472" y="16"/>
                </a:lnTo>
                <a:lnTo>
                  <a:pt x="436" y="8"/>
                </a:lnTo>
                <a:lnTo>
                  <a:pt x="400" y="2"/>
                </a:lnTo>
                <a:lnTo>
                  <a:pt x="364" y="0"/>
                </a:lnTo>
                <a:close/>
                <a:moveTo>
                  <a:pt x="476" y="190"/>
                </a:moveTo>
                <a:lnTo>
                  <a:pt x="476" y="190"/>
                </a:lnTo>
                <a:lnTo>
                  <a:pt x="490" y="192"/>
                </a:lnTo>
                <a:lnTo>
                  <a:pt x="504" y="196"/>
                </a:lnTo>
                <a:lnTo>
                  <a:pt x="516" y="202"/>
                </a:lnTo>
                <a:lnTo>
                  <a:pt x="526" y="212"/>
                </a:lnTo>
                <a:lnTo>
                  <a:pt x="534" y="222"/>
                </a:lnTo>
                <a:lnTo>
                  <a:pt x="540" y="234"/>
                </a:lnTo>
                <a:lnTo>
                  <a:pt x="544" y="246"/>
                </a:lnTo>
                <a:lnTo>
                  <a:pt x="546" y="260"/>
                </a:lnTo>
                <a:lnTo>
                  <a:pt x="544" y="274"/>
                </a:lnTo>
                <a:lnTo>
                  <a:pt x="542" y="286"/>
                </a:lnTo>
                <a:lnTo>
                  <a:pt x="536" y="298"/>
                </a:lnTo>
                <a:lnTo>
                  <a:pt x="528" y="308"/>
                </a:lnTo>
                <a:lnTo>
                  <a:pt x="518" y="316"/>
                </a:lnTo>
                <a:lnTo>
                  <a:pt x="508" y="324"/>
                </a:lnTo>
                <a:lnTo>
                  <a:pt x="496" y="328"/>
                </a:lnTo>
                <a:lnTo>
                  <a:pt x="482" y="330"/>
                </a:lnTo>
                <a:lnTo>
                  <a:pt x="476" y="330"/>
                </a:lnTo>
                <a:lnTo>
                  <a:pt x="470" y="330"/>
                </a:lnTo>
                <a:lnTo>
                  <a:pt x="458" y="328"/>
                </a:lnTo>
                <a:lnTo>
                  <a:pt x="458" y="316"/>
                </a:lnTo>
                <a:lnTo>
                  <a:pt x="458" y="304"/>
                </a:lnTo>
                <a:lnTo>
                  <a:pt x="454" y="292"/>
                </a:lnTo>
                <a:lnTo>
                  <a:pt x="450" y="280"/>
                </a:lnTo>
                <a:lnTo>
                  <a:pt x="446" y="268"/>
                </a:lnTo>
                <a:lnTo>
                  <a:pt x="438" y="258"/>
                </a:lnTo>
                <a:lnTo>
                  <a:pt x="430" y="250"/>
                </a:lnTo>
                <a:lnTo>
                  <a:pt x="420" y="242"/>
                </a:lnTo>
                <a:lnTo>
                  <a:pt x="410" y="234"/>
                </a:lnTo>
                <a:lnTo>
                  <a:pt x="416" y="226"/>
                </a:lnTo>
                <a:lnTo>
                  <a:pt x="422" y="216"/>
                </a:lnTo>
                <a:lnTo>
                  <a:pt x="428" y="210"/>
                </a:lnTo>
                <a:lnTo>
                  <a:pt x="436" y="202"/>
                </a:lnTo>
                <a:lnTo>
                  <a:pt x="446" y="198"/>
                </a:lnTo>
                <a:lnTo>
                  <a:pt x="454" y="194"/>
                </a:lnTo>
                <a:lnTo>
                  <a:pt x="466" y="192"/>
                </a:lnTo>
                <a:lnTo>
                  <a:pt x="476" y="190"/>
                </a:lnTo>
                <a:close/>
                <a:moveTo>
                  <a:pt x="332" y="254"/>
                </a:moveTo>
                <a:lnTo>
                  <a:pt x="332" y="254"/>
                </a:lnTo>
                <a:lnTo>
                  <a:pt x="344" y="248"/>
                </a:lnTo>
                <a:lnTo>
                  <a:pt x="354" y="248"/>
                </a:lnTo>
                <a:lnTo>
                  <a:pt x="364" y="246"/>
                </a:lnTo>
                <a:lnTo>
                  <a:pt x="372" y="248"/>
                </a:lnTo>
                <a:lnTo>
                  <a:pt x="382" y="248"/>
                </a:lnTo>
                <a:lnTo>
                  <a:pt x="394" y="254"/>
                </a:lnTo>
                <a:lnTo>
                  <a:pt x="406" y="260"/>
                </a:lnTo>
                <a:lnTo>
                  <a:pt x="418" y="272"/>
                </a:lnTo>
                <a:lnTo>
                  <a:pt x="426" y="284"/>
                </a:lnTo>
                <a:lnTo>
                  <a:pt x="432" y="300"/>
                </a:lnTo>
                <a:lnTo>
                  <a:pt x="434" y="316"/>
                </a:lnTo>
                <a:lnTo>
                  <a:pt x="432" y="330"/>
                </a:lnTo>
                <a:lnTo>
                  <a:pt x="430" y="338"/>
                </a:lnTo>
                <a:lnTo>
                  <a:pt x="428" y="344"/>
                </a:lnTo>
                <a:lnTo>
                  <a:pt x="422" y="354"/>
                </a:lnTo>
                <a:lnTo>
                  <a:pt x="414" y="364"/>
                </a:lnTo>
                <a:lnTo>
                  <a:pt x="404" y="374"/>
                </a:lnTo>
                <a:lnTo>
                  <a:pt x="392" y="380"/>
                </a:lnTo>
                <a:lnTo>
                  <a:pt x="380" y="384"/>
                </a:lnTo>
                <a:lnTo>
                  <a:pt x="370" y="386"/>
                </a:lnTo>
                <a:lnTo>
                  <a:pt x="364" y="386"/>
                </a:lnTo>
                <a:lnTo>
                  <a:pt x="364" y="388"/>
                </a:lnTo>
                <a:lnTo>
                  <a:pt x="362" y="386"/>
                </a:lnTo>
                <a:lnTo>
                  <a:pt x="356" y="386"/>
                </a:lnTo>
                <a:lnTo>
                  <a:pt x="346" y="384"/>
                </a:lnTo>
                <a:lnTo>
                  <a:pt x="334" y="380"/>
                </a:lnTo>
                <a:lnTo>
                  <a:pt x="322" y="374"/>
                </a:lnTo>
                <a:lnTo>
                  <a:pt x="312" y="364"/>
                </a:lnTo>
                <a:lnTo>
                  <a:pt x="304" y="354"/>
                </a:lnTo>
                <a:lnTo>
                  <a:pt x="298" y="344"/>
                </a:lnTo>
                <a:lnTo>
                  <a:pt x="296" y="338"/>
                </a:lnTo>
                <a:lnTo>
                  <a:pt x="294" y="330"/>
                </a:lnTo>
                <a:lnTo>
                  <a:pt x="292" y="316"/>
                </a:lnTo>
                <a:lnTo>
                  <a:pt x="294" y="300"/>
                </a:lnTo>
                <a:lnTo>
                  <a:pt x="300" y="284"/>
                </a:lnTo>
                <a:lnTo>
                  <a:pt x="310" y="272"/>
                </a:lnTo>
                <a:lnTo>
                  <a:pt x="320" y="260"/>
                </a:lnTo>
                <a:lnTo>
                  <a:pt x="332" y="254"/>
                </a:lnTo>
                <a:close/>
                <a:moveTo>
                  <a:pt x="250" y="190"/>
                </a:moveTo>
                <a:lnTo>
                  <a:pt x="250" y="190"/>
                </a:lnTo>
                <a:lnTo>
                  <a:pt x="262" y="192"/>
                </a:lnTo>
                <a:lnTo>
                  <a:pt x="272" y="194"/>
                </a:lnTo>
                <a:lnTo>
                  <a:pt x="282" y="198"/>
                </a:lnTo>
                <a:lnTo>
                  <a:pt x="290" y="202"/>
                </a:lnTo>
                <a:lnTo>
                  <a:pt x="298" y="210"/>
                </a:lnTo>
                <a:lnTo>
                  <a:pt x="306" y="216"/>
                </a:lnTo>
                <a:lnTo>
                  <a:pt x="312" y="226"/>
                </a:lnTo>
                <a:lnTo>
                  <a:pt x="316" y="234"/>
                </a:lnTo>
                <a:lnTo>
                  <a:pt x="306" y="242"/>
                </a:lnTo>
                <a:lnTo>
                  <a:pt x="296" y="250"/>
                </a:lnTo>
                <a:lnTo>
                  <a:pt x="288" y="258"/>
                </a:lnTo>
                <a:lnTo>
                  <a:pt x="282" y="268"/>
                </a:lnTo>
                <a:lnTo>
                  <a:pt x="276" y="280"/>
                </a:lnTo>
                <a:lnTo>
                  <a:pt x="272" y="292"/>
                </a:lnTo>
                <a:lnTo>
                  <a:pt x="270" y="304"/>
                </a:lnTo>
                <a:lnTo>
                  <a:pt x="268" y="316"/>
                </a:lnTo>
                <a:lnTo>
                  <a:pt x="270" y="328"/>
                </a:lnTo>
                <a:lnTo>
                  <a:pt x="258" y="330"/>
                </a:lnTo>
                <a:lnTo>
                  <a:pt x="250" y="332"/>
                </a:lnTo>
                <a:lnTo>
                  <a:pt x="244" y="330"/>
                </a:lnTo>
                <a:lnTo>
                  <a:pt x="230" y="328"/>
                </a:lnTo>
                <a:lnTo>
                  <a:pt x="218" y="324"/>
                </a:lnTo>
                <a:lnTo>
                  <a:pt x="208" y="316"/>
                </a:lnTo>
                <a:lnTo>
                  <a:pt x="198" y="308"/>
                </a:lnTo>
                <a:lnTo>
                  <a:pt x="190" y="298"/>
                </a:lnTo>
                <a:lnTo>
                  <a:pt x="186" y="286"/>
                </a:lnTo>
                <a:lnTo>
                  <a:pt x="182" y="274"/>
                </a:lnTo>
                <a:lnTo>
                  <a:pt x="180" y="260"/>
                </a:lnTo>
                <a:lnTo>
                  <a:pt x="182" y="246"/>
                </a:lnTo>
                <a:lnTo>
                  <a:pt x="186" y="234"/>
                </a:lnTo>
                <a:lnTo>
                  <a:pt x="192" y="222"/>
                </a:lnTo>
                <a:lnTo>
                  <a:pt x="200" y="212"/>
                </a:lnTo>
                <a:lnTo>
                  <a:pt x="212" y="202"/>
                </a:lnTo>
                <a:lnTo>
                  <a:pt x="224" y="196"/>
                </a:lnTo>
                <a:lnTo>
                  <a:pt x="236" y="192"/>
                </a:lnTo>
                <a:lnTo>
                  <a:pt x="250" y="190"/>
                </a:lnTo>
                <a:close/>
                <a:moveTo>
                  <a:pt x="132" y="480"/>
                </a:moveTo>
                <a:lnTo>
                  <a:pt x="132" y="474"/>
                </a:lnTo>
                <a:lnTo>
                  <a:pt x="132" y="462"/>
                </a:lnTo>
                <a:lnTo>
                  <a:pt x="134" y="450"/>
                </a:lnTo>
                <a:lnTo>
                  <a:pt x="140" y="428"/>
                </a:lnTo>
                <a:lnTo>
                  <a:pt x="152" y="408"/>
                </a:lnTo>
                <a:lnTo>
                  <a:pt x="166" y="390"/>
                </a:lnTo>
                <a:lnTo>
                  <a:pt x="182" y="376"/>
                </a:lnTo>
                <a:lnTo>
                  <a:pt x="202" y="366"/>
                </a:lnTo>
                <a:lnTo>
                  <a:pt x="222" y="358"/>
                </a:lnTo>
                <a:lnTo>
                  <a:pt x="244" y="356"/>
                </a:lnTo>
                <a:lnTo>
                  <a:pt x="250" y="356"/>
                </a:lnTo>
                <a:lnTo>
                  <a:pt x="258" y="356"/>
                </a:lnTo>
                <a:lnTo>
                  <a:pt x="278" y="358"/>
                </a:lnTo>
                <a:lnTo>
                  <a:pt x="284" y="370"/>
                </a:lnTo>
                <a:lnTo>
                  <a:pt x="292" y="380"/>
                </a:lnTo>
                <a:lnTo>
                  <a:pt x="302" y="388"/>
                </a:lnTo>
                <a:lnTo>
                  <a:pt x="312" y="396"/>
                </a:lnTo>
                <a:lnTo>
                  <a:pt x="298" y="402"/>
                </a:lnTo>
                <a:lnTo>
                  <a:pt x="284" y="410"/>
                </a:lnTo>
                <a:lnTo>
                  <a:pt x="272" y="418"/>
                </a:lnTo>
                <a:lnTo>
                  <a:pt x="262" y="428"/>
                </a:lnTo>
                <a:lnTo>
                  <a:pt x="252" y="440"/>
                </a:lnTo>
                <a:lnTo>
                  <a:pt x="242" y="452"/>
                </a:lnTo>
                <a:lnTo>
                  <a:pt x="236" y="466"/>
                </a:lnTo>
                <a:lnTo>
                  <a:pt x="228" y="480"/>
                </a:lnTo>
                <a:lnTo>
                  <a:pt x="132" y="480"/>
                </a:lnTo>
                <a:close/>
                <a:moveTo>
                  <a:pt x="482" y="536"/>
                </a:moveTo>
                <a:lnTo>
                  <a:pt x="244" y="536"/>
                </a:lnTo>
                <a:lnTo>
                  <a:pt x="244" y="530"/>
                </a:lnTo>
                <a:lnTo>
                  <a:pt x="246" y="516"/>
                </a:lnTo>
                <a:lnTo>
                  <a:pt x="248" y="504"/>
                </a:lnTo>
                <a:lnTo>
                  <a:pt x="250" y="492"/>
                </a:lnTo>
                <a:lnTo>
                  <a:pt x="256" y="480"/>
                </a:lnTo>
                <a:lnTo>
                  <a:pt x="266" y="462"/>
                </a:lnTo>
                <a:lnTo>
                  <a:pt x="280" y="446"/>
                </a:lnTo>
                <a:lnTo>
                  <a:pt x="294" y="434"/>
                </a:lnTo>
                <a:lnTo>
                  <a:pt x="310" y="424"/>
                </a:lnTo>
                <a:lnTo>
                  <a:pt x="328" y="416"/>
                </a:lnTo>
                <a:lnTo>
                  <a:pt x="346" y="412"/>
                </a:lnTo>
                <a:lnTo>
                  <a:pt x="352" y="412"/>
                </a:lnTo>
                <a:lnTo>
                  <a:pt x="356" y="412"/>
                </a:lnTo>
                <a:lnTo>
                  <a:pt x="360" y="412"/>
                </a:lnTo>
                <a:lnTo>
                  <a:pt x="364" y="412"/>
                </a:lnTo>
                <a:lnTo>
                  <a:pt x="366" y="412"/>
                </a:lnTo>
                <a:lnTo>
                  <a:pt x="370" y="412"/>
                </a:lnTo>
                <a:lnTo>
                  <a:pt x="374" y="412"/>
                </a:lnTo>
                <a:lnTo>
                  <a:pt x="380" y="412"/>
                </a:lnTo>
                <a:lnTo>
                  <a:pt x="398" y="416"/>
                </a:lnTo>
                <a:lnTo>
                  <a:pt x="416" y="424"/>
                </a:lnTo>
                <a:lnTo>
                  <a:pt x="432" y="434"/>
                </a:lnTo>
                <a:lnTo>
                  <a:pt x="448" y="446"/>
                </a:lnTo>
                <a:lnTo>
                  <a:pt x="460" y="462"/>
                </a:lnTo>
                <a:lnTo>
                  <a:pt x="470" y="480"/>
                </a:lnTo>
                <a:lnTo>
                  <a:pt x="476" y="492"/>
                </a:lnTo>
                <a:lnTo>
                  <a:pt x="480" y="504"/>
                </a:lnTo>
                <a:lnTo>
                  <a:pt x="482" y="516"/>
                </a:lnTo>
                <a:lnTo>
                  <a:pt x="482" y="530"/>
                </a:lnTo>
                <a:lnTo>
                  <a:pt x="482" y="536"/>
                </a:lnTo>
                <a:close/>
                <a:moveTo>
                  <a:pt x="594" y="480"/>
                </a:moveTo>
                <a:lnTo>
                  <a:pt x="498" y="480"/>
                </a:lnTo>
                <a:lnTo>
                  <a:pt x="492" y="466"/>
                </a:lnTo>
                <a:lnTo>
                  <a:pt x="484" y="452"/>
                </a:lnTo>
                <a:lnTo>
                  <a:pt x="476" y="440"/>
                </a:lnTo>
                <a:lnTo>
                  <a:pt x="466" y="428"/>
                </a:lnTo>
                <a:lnTo>
                  <a:pt x="454" y="418"/>
                </a:lnTo>
                <a:lnTo>
                  <a:pt x="442" y="410"/>
                </a:lnTo>
                <a:lnTo>
                  <a:pt x="428" y="402"/>
                </a:lnTo>
                <a:lnTo>
                  <a:pt x="416" y="396"/>
                </a:lnTo>
                <a:lnTo>
                  <a:pt x="426" y="388"/>
                </a:lnTo>
                <a:lnTo>
                  <a:pt x="434" y="380"/>
                </a:lnTo>
                <a:lnTo>
                  <a:pt x="442" y="370"/>
                </a:lnTo>
                <a:lnTo>
                  <a:pt x="448" y="358"/>
                </a:lnTo>
                <a:lnTo>
                  <a:pt x="468" y="356"/>
                </a:lnTo>
                <a:lnTo>
                  <a:pt x="476" y="356"/>
                </a:lnTo>
                <a:lnTo>
                  <a:pt x="482" y="356"/>
                </a:lnTo>
                <a:lnTo>
                  <a:pt x="504" y="358"/>
                </a:lnTo>
                <a:lnTo>
                  <a:pt x="526" y="366"/>
                </a:lnTo>
                <a:lnTo>
                  <a:pt x="544" y="376"/>
                </a:lnTo>
                <a:lnTo>
                  <a:pt x="560" y="390"/>
                </a:lnTo>
                <a:lnTo>
                  <a:pt x="574" y="408"/>
                </a:lnTo>
                <a:lnTo>
                  <a:pt x="586" y="428"/>
                </a:lnTo>
                <a:lnTo>
                  <a:pt x="592" y="450"/>
                </a:lnTo>
                <a:lnTo>
                  <a:pt x="594" y="462"/>
                </a:lnTo>
                <a:lnTo>
                  <a:pt x="594" y="474"/>
                </a:lnTo>
                <a:lnTo>
                  <a:pt x="594" y="48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961844" rtl="0" eaLnBrk="1" fontAlgn="auto" latinLnBrk="0" hangingPunct="1">
              <a:lnSpc>
                <a:spcPct val="100000"/>
              </a:lnSpc>
              <a:spcBef>
                <a:spcPts val="0"/>
              </a:spcBef>
              <a:spcAft>
                <a:spcPts val="0"/>
              </a:spcAft>
              <a:buClrTx/>
              <a:buSzTx/>
              <a:buFontTx/>
              <a:buNone/>
              <a:tabLst/>
              <a:defRPr/>
            </a:pPr>
            <a:endParaRPr kumimoji="0" lang="en-GB" sz="1900" b="0" i="0" u="none" strike="noStrike" kern="1200" cap="none" spc="0" normalizeH="0" baseline="0" noProof="0" dirty="0">
              <a:ln>
                <a:noFill/>
              </a:ln>
              <a:solidFill>
                <a:srgbClr val="00BFD6"/>
              </a:solidFill>
              <a:effectLst/>
              <a:uLnTx/>
              <a:uFillTx/>
              <a:latin typeface="Arial"/>
              <a:ea typeface="+mn-ea"/>
              <a:cs typeface="+mn-cs"/>
            </a:endParaRPr>
          </a:p>
        </p:txBody>
      </p:sp>
      <p:sp>
        <p:nvSpPr>
          <p:cNvPr id="32" name="Freeform 238">
            <a:extLst>
              <a:ext uri="{FF2B5EF4-FFF2-40B4-BE49-F238E27FC236}">
                <a16:creationId xmlns:a16="http://schemas.microsoft.com/office/drawing/2014/main" id="{814659BE-ED7B-430D-9A27-6AD9F6405A31}"/>
              </a:ext>
            </a:extLst>
          </p:cNvPr>
          <p:cNvSpPr>
            <a:spLocks noEditPoints="1"/>
          </p:cNvSpPr>
          <p:nvPr/>
        </p:nvSpPr>
        <p:spPr bwMode="auto">
          <a:xfrm>
            <a:off x="351321" y="5994392"/>
            <a:ext cx="522700" cy="522705"/>
          </a:xfrm>
          <a:custGeom>
            <a:avLst/>
            <a:gdLst>
              <a:gd name="T0" fmla="*/ 362 w 724"/>
              <a:gd name="T1" fmla="*/ 338 h 726"/>
              <a:gd name="T2" fmla="*/ 336 w 724"/>
              <a:gd name="T3" fmla="*/ 328 h 726"/>
              <a:gd name="T4" fmla="*/ 340 w 724"/>
              <a:gd name="T5" fmla="*/ 316 h 726"/>
              <a:gd name="T6" fmla="*/ 354 w 724"/>
              <a:gd name="T7" fmla="*/ 324 h 726"/>
              <a:gd name="T8" fmla="*/ 360 w 724"/>
              <a:gd name="T9" fmla="*/ 300 h 726"/>
              <a:gd name="T10" fmla="*/ 330 w 724"/>
              <a:gd name="T11" fmla="*/ 302 h 726"/>
              <a:gd name="T12" fmla="*/ 312 w 724"/>
              <a:gd name="T13" fmla="*/ 320 h 726"/>
              <a:gd name="T14" fmla="*/ 322 w 724"/>
              <a:gd name="T15" fmla="*/ 358 h 726"/>
              <a:gd name="T16" fmla="*/ 348 w 724"/>
              <a:gd name="T17" fmla="*/ 410 h 726"/>
              <a:gd name="T18" fmla="*/ 404 w 724"/>
              <a:gd name="T19" fmla="*/ 382 h 726"/>
              <a:gd name="T20" fmla="*/ 294 w 724"/>
              <a:gd name="T21" fmla="*/ 392 h 726"/>
              <a:gd name="T22" fmla="*/ 262 w 724"/>
              <a:gd name="T23" fmla="*/ 370 h 726"/>
              <a:gd name="T24" fmla="*/ 264 w 724"/>
              <a:gd name="T25" fmla="*/ 354 h 726"/>
              <a:gd name="T26" fmla="*/ 276 w 724"/>
              <a:gd name="T27" fmla="*/ 358 h 726"/>
              <a:gd name="T28" fmla="*/ 288 w 724"/>
              <a:gd name="T29" fmla="*/ 342 h 726"/>
              <a:gd name="T30" fmla="*/ 268 w 724"/>
              <a:gd name="T31" fmla="*/ 334 h 726"/>
              <a:gd name="T32" fmla="*/ 238 w 724"/>
              <a:gd name="T33" fmla="*/ 352 h 726"/>
              <a:gd name="T34" fmla="*/ 240 w 724"/>
              <a:gd name="T35" fmla="*/ 382 h 726"/>
              <a:gd name="T36" fmla="*/ 254 w 724"/>
              <a:gd name="T37" fmla="*/ 410 h 726"/>
              <a:gd name="T38" fmla="*/ 336 w 724"/>
              <a:gd name="T39" fmla="*/ 434 h 726"/>
              <a:gd name="T40" fmla="*/ 428 w 724"/>
              <a:gd name="T41" fmla="*/ 326 h 726"/>
              <a:gd name="T42" fmla="*/ 412 w 724"/>
              <a:gd name="T43" fmla="*/ 296 h 726"/>
              <a:gd name="T44" fmla="*/ 412 w 724"/>
              <a:gd name="T45" fmla="*/ 282 h 726"/>
              <a:gd name="T46" fmla="*/ 424 w 724"/>
              <a:gd name="T47" fmla="*/ 280 h 726"/>
              <a:gd name="T48" fmla="*/ 448 w 724"/>
              <a:gd name="T49" fmla="*/ 278 h 726"/>
              <a:gd name="T50" fmla="*/ 426 w 724"/>
              <a:gd name="T51" fmla="*/ 260 h 726"/>
              <a:gd name="T52" fmla="*/ 394 w 724"/>
              <a:gd name="T53" fmla="*/ 272 h 726"/>
              <a:gd name="T54" fmla="*/ 386 w 724"/>
              <a:gd name="T55" fmla="*/ 294 h 726"/>
              <a:gd name="T56" fmla="*/ 396 w 724"/>
              <a:gd name="T57" fmla="*/ 340 h 726"/>
              <a:gd name="T58" fmla="*/ 422 w 724"/>
              <a:gd name="T59" fmla="*/ 392 h 726"/>
              <a:gd name="T60" fmla="*/ 362 w 724"/>
              <a:gd name="T61" fmla="*/ 0 h 726"/>
              <a:gd name="T62" fmla="*/ 254 w 724"/>
              <a:gd name="T63" fmla="*/ 16 h 726"/>
              <a:gd name="T64" fmla="*/ 132 w 724"/>
              <a:gd name="T65" fmla="*/ 82 h 726"/>
              <a:gd name="T66" fmla="*/ 44 w 724"/>
              <a:gd name="T67" fmla="*/ 190 h 726"/>
              <a:gd name="T68" fmla="*/ 2 w 724"/>
              <a:gd name="T69" fmla="*/ 326 h 726"/>
              <a:gd name="T70" fmla="*/ 6 w 724"/>
              <a:gd name="T71" fmla="*/ 436 h 726"/>
              <a:gd name="T72" fmla="*/ 62 w 724"/>
              <a:gd name="T73" fmla="*/ 566 h 726"/>
              <a:gd name="T74" fmla="*/ 160 w 724"/>
              <a:gd name="T75" fmla="*/ 664 h 726"/>
              <a:gd name="T76" fmla="*/ 288 w 724"/>
              <a:gd name="T77" fmla="*/ 718 h 726"/>
              <a:gd name="T78" fmla="*/ 400 w 724"/>
              <a:gd name="T79" fmla="*/ 724 h 726"/>
              <a:gd name="T80" fmla="*/ 536 w 724"/>
              <a:gd name="T81" fmla="*/ 682 h 726"/>
              <a:gd name="T82" fmla="*/ 618 w 724"/>
              <a:gd name="T83" fmla="*/ 620 h 726"/>
              <a:gd name="T84" fmla="*/ 696 w 724"/>
              <a:gd name="T85" fmla="*/ 504 h 726"/>
              <a:gd name="T86" fmla="*/ 724 w 724"/>
              <a:gd name="T87" fmla="*/ 362 h 726"/>
              <a:gd name="T88" fmla="*/ 708 w 724"/>
              <a:gd name="T89" fmla="*/ 254 h 726"/>
              <a:gd name="T90" fmla="*/ 642 w 724"/>
              <a:gd name="T91" fmla="*/ 132 h 726"/>
              <a:gd name="T92" fmla="*/ 536 w 724"/>
              <a:gd name="T93" fmla="*/ 44 h 726"/>
              <a:gd name="T94" fmla="*/ 400 w 724"/>
              <a:gd name="T95" fmla="*/ 2 h 726"/>
              <a:gd name="T96" fmla="*/ 550 w 724"/>
              <a:gd name="T97" fmla="*/ 388 h 726"/>
              <a:gd name="T98" fmla="*/ 248 w 724"/>
              <a:gd name="T99" fmla="*/ 542 h 726"/>
              <a:gd name="T100" fmla="*/ 238 w 724"/>
              <a:gd name="T101" fmla="*/ 542 h 726"/>
              <a:gd name="T102" fmla="*/ 138 w 724"/>
              <a:gd name="T103" fmla="*/ 346 h 726"/>
              <a:gd name="T104" fmla="*/ 144 w 724"/>
              <a:gd name="T105" fmla="*/ 330 h 726"/>
              <a:gd name="T106" fmla="*/ 450 w 724"/>
              <a:gd name="T107" fmla="*/ 184 h 726"/>
              <a:gd name="T108" fmla="*/ 560 w 724"/>
              <a:gd name="T109" fmla="*/ 224 h 726"/>
              <a:gd name="T110" fmla="*/ 586 w 724"/>
              <a:gd name="T111" fmla="*/ 284 h 726"/>
              <a:gd name="T112" fmla="*/ 478 w 724"/>
              <a:gd name="T113" fmla="*/ 282 h 726"/>
              <a:gd name="T114" fmla="*/ 484 w 724"/>
              <a:gd name="T115" fmla="*/ 302 h 726"/>
              <a:gd name="T116" fmla="*/ 504 w 724"/>
              <a:gd name="T117" fmla="*/ 306 h 726"/>
              <a:gd name="T118" fmla="*/ 514 w 724"/>
              <a:gd name="T119" fmla="*/ 280 h 726"/>
              <a:gd name="T120" fmla="*/ 496 w 724"/>
              <a:gd name="T121" fmla="*/ 268 h 72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724" h="726">
                <a:moveTo>
                  <a:pt x="370" y="398"/>
                </a:moveTo>
                <a:lnTo>
                  <a:pt x="352" y="364"/>
                </a:lnTo>
                <a:lnTo>
                  <a:pt x="370" y="354"/>
                </a:lnTo>
                <a:lnTo>
                  <a:pt x="362" y="338"/>
                </a:lnTo>
                <a:lnTo>
                  <a:pt x="344" y="348"/>
                </a:lnTo>
                <a:lnTo>
                  <a:pt x="338" y="332"/>
                </a:lnTo>
                <a:lnTo>
                  <a:pt x="336" y="328"/>
                </a:lnTo>
                <a:lnTo>
                  <a:pt x="334" y="324"/>
                </a:lnTo>
                <a:lnTo>
                  <a:pt x="336" y="320"/>
                </a:lnTo>
                <a:lnTo>
                  <a:pt x="340" y="316"/>
                </a:lnTo>
                <a:lnTo>
                  <a:pt x="344" y="316"/>
                </a:lnTo>
                <a:lnTo>
                  <a:pt x="348" y="318"/>
                </a:lnTo>
                <a:lnTo>
                  <a:pt x="352" y="320"/>
                </a:lnTo>
                <a:lnTo>
                  <a:pt x="354" y="324"/>
                </a:lnTo>
                <a:lnTo>
                  <a:pt x="372" y="316"/>
                </a:lnTo>
                <a:lnTo>
                  <a:pt x="364" y="304"/>
                </a:lnTo>
                <a:lnTo>
                  <a:pt x="360" y="300"/>
                </a:lnTo>
                <a:lnTo>
                  <a:pt x="356" y="298"/>
                </a:lnTo>
                <a:lnTo>
                  <a:pt x="350" y="296"/>
                </a:lnTo>
                <a:lnTo>
                  <a:pt x="344" y="298"/>
                </a:lnTo>
                <a:lnTo>
                  <a:pt x="330" y="302"/>
                </a:lnTo>
                <a:lnTo>
                  <a:pt x="318" y="310"/>
                </a:lnTo>
                <a:lnTo>
                  <a:pt x="314" y="314"/>
                </a:lnTo>
                <a:lnTo>
                  <a:pt x="312" y="320"/>
                </a:lnTo>
                <a:lnTo>
                  <a:pt x="310" y="326"/>
                </a:lnTo>
                <a:lnTo>
                  <a:pt x="312" y="332"/>
                </a:lnTo>
                <a:lnTo>
                  <a:pt x="316" y="344"/>
                </a:lnTo>
                <a:lnTo>
                  <a:pt x="322" y="358"/>
                </a:lnTo>
                <a:lnTo>
                  <a:pt x="314" y="362"/>
                </a:lnTo>
                <a:lnTo>
                  <a:pt x="322" y="378"/>
                </a:lnTo>
                <a:lnTo>
                  <a:pt x="330" y="374"/>
                </a:lnTo>
                <a:lnTo>
                  <a:pt x="348" y="410"/>
                </a:lnTo>
                <a:lnTo>
                  <a:pt x="338" y="414"/>
                </a:lnTo>
                <a:lnTo>
                  <a:pt x="346" y="430"/>
                </a:lnTo>
                <a:lnTo>
                  <a:pt x="412" y="398"/>
                </a:lnTo>
                <a:lnTo>
                  <a:pt x="404" y="382"/>
                </a:lnTo>
                <a:lnTo>
                  <a:pt x="370" y="398"/>
                </a:lnTo>
                <a:close/>
                <a:moveTo>
                  <a:pt x="294" y="436"/>
                </a:moveTo>
                <a:lnTo>
                  <a:pt x="276" y="400"/>
                </a:lnTo>
                <a:lnTo>
                  <a:pt x="294" y="392"/>
                </a:lnTo>
                <a:lnTo>
                  <a:pt x="286" y="376"/>
                </a:lnTo>
                <a:lnTo>
                  <a:pt x="268" y="384"/>
                </a:lnTo>
                <a:lnTo>
                  <a:pt x="262" y="370"/>
                </a:lnTo>
                <a:lnTo>
                  <a:pt x="260" y="366"/>
                </a:lnTo>
                <a:lnTo>
                  <a:pt x="260" y="360"/>
                </a:lnTo>
                <a:lnTo>
                  <a:pt x="260" y="356"/>
                </a:lnTo>
                <a:lnTo>
                  <a:pt x="264" y="354"/>
                </a:lnTo>
                <a:lnTo>
                  <a:pt x="268" y="354"/>
                </a:lnTo>
                <a:lnTo>
                  <a:pt x="272" y="354"/>
                </a:lnTo>
                <a:lnTo>
                  <a:pt x="276" y="358"/>
                </a:lnTo>
                <a:lnTo>
                  <a:pt x="278" y="362"/>
                </a:lnTo>
                <a:lnTo>
                  <a:pt x="296" y="354"/>
                </a:lnTo>
                <a:lnTo>
                  <a:pt x="288" y="342"/>
                </a:lnTo>
                <a:lnTo>
                  <a:pt x="284" y="338"/>
                </a:lnTo>
                <a:lnTo>
                  <a:pt x="280" y="336"/>
                </a:lnTo>
                <a:lnTo>
                  <a:pt x="274" y="334"/>
                </a:lnTo>
                <a:lnTo>
                  <a:pt x="268" y="334"/>
                </a:lnTo>
                <a:lnTo>
                  <a:pt x="254" y="340"/>
                </a:lnTo>
                <a:lnTo>
                  <a:pt x="242" y="348"/>
                </a:lnTo>
                <a:lnTo>
                  <a:pt x="238" y="352"/>
                </a:lnTo>
                <a:lnTo>
                  <a:pt x="236" y="356"/>
                </a:lnTo>
                <a:lnTo>
                  <a:pt x="236" y="362"/>
                </a:lnTo>
                <a:lnTo>
                  <a:pt x="236" y="368"/>
                </a:lnTo>
                <a:lnTo>
                  <a:pt x="240" y="382"/>
                </a:lnTo>
                <a:lnTo>
                  <a:pt x="246" y="396"/>
                </a:lnTo>
                <a:lnTo>
                  <a:pt x="238" y="400"/>
                </a:lnTo>
                <a:lnTo>
                  <a:pt x="246" y="416"/>
                </a:lnTo>
                <a:lnTo>
                  <a:pt x="254" y="410"/>
                </a:lnTo>
                <a:lnTo>
                  <a:pt x="272" y="446"/>
                </a:lnTo>
                <a:lnTo>
                  <a:pt x="264" y="450"/>
                </a:lnTo>
                <a:lnTo>
                  <a:pt x="272" y="466"/>
                </a:lnTo>
                <a:lnTo>
                  <a:pt x="336" y="434"/>
                </a:lnTo>
                <a:lnTo>
                  <a:pt x="328" y="420"/>
                </a:lnTo>
                <a:lnTo>
                  <a:pt x="294" y="436"/>
                </a:lnTo>
                <a:close/>
                <a:moveTo>
                  <a:pt x="444" y="362"/>
                </a:moveTo>
                <a:lnTo>
                  <a:pt x="428" y="326"/>
                </a:lnTo>
                <a:lnTo>
                  <a:pt x="446" y="316"/>
                </a:lnTo>
                <a:lnTo>
                  <a:pt x="438" y="300"/>
                </a:lnTo>
                <a:lnTo>
                  <a:pt x="420" y="310"/>
                </a:lnTo>
                <a:lnTo>
                  <a:pt x="412" y="296"/>
                </a:lnTo>
                <a:lnTo>
                  <a:pt x="410" y="290"/>
                </a:lnTo>
                <a:lnTo>
                  <a:pt x="410" y="286"/>
                </a:lnTo>
                <a:lnTo>
                  <a:pt x="412" y="282"/>
                </a:lnTo>
                <a:lnTo>
                  <a:pt x="416" y="280"/>
                </a:lnTo>
                <a:lnTo>
                  <a:pt x="420" y="278"/>
                </a:lnTo>
                <a:lnTo>
                  <a:pt x="424" y="280"/>
                </a:lnTo>
                <a:lnTo>
                  <a:pt x="426" y="284"/>
                </a:lnTo>
                <a:lnTo>
                  <a:pt x="430" y="288"/>
                </a:lnTo>
                <a:lnTo>
                  <a:pt x="448" y="278"/>
                </a:lnTo>
                <a:lnTo>
                  <a:pt x="440" y="268"/>
                </a:lnTo>
                <a:lnTo>
                  <a:pt x="436" y="264"/>
                </a:lnTo>
                <a:lnTo>
                  <a:pt x="430" y="260"/>
                </a:lnTo>
                <a:lnTo>
                  <a:pt x="426" y="260"/>
                </a:lnTo>
                <a:lnTo>
                  <a:pt x="420" y="260"/>
                </a:lnTo>
                <a:lnTo>
                  <a:pt x="406" y="264"/>
                </a:lnTo>
                <a:lnTo>
                  <a:pt x="394" y="272"/>
                </a:lnTo>
                <a:lnTo>
                  <a:pt x="390" y="278"/>
                </a:lnTo>
                <a:lnTo>
                  <a:pt x="388" y="282"/>
                </a:lnTo>
                <a:lnTo>
                  <a:pt x="386" y="288"/>
                </a:lnTo>
                <a:lnTo>
                  <a:pt x="386" y="294"/>
                </a:lnTo>
                <a:lnTo>
                  <a:pt x="392" y="308"/>
                </a:lnTo>
                <a:lnTo>
                  <a:pt x="398" y="320"/>
                </a:lnTo>
                <a:lnTo>
                  <a:pt x="388" y="326"/>
                </a:lnTo>
                <a:lnTo>
                  <a:pt x="396" y="340"/>
                </a:lnTo>
                <a:lnTo>
                  <a:pt x="406" y="336"/>
                </a:lnTo>
                <a:lnTo>
                  <a:pt x="424" y="372"/>
                </a:lnTo>
                <a:lnTo>
                  <a:pt x="414" y="376"/>
                </a:lnTo>
                <a:lnTo>
                  <a:pt x="422" y="392"/>
                </a:lnTo>
                <a:lnTo>
                  <a:pt x="486" y="360"/>
                </a:lnTo>
                <a:lnTo>
                  <a:pt x="478" y="344"/>
                </a:lnTo>
                <a:lnTo>
                  <a:pt x="444" y="362"/>
                </a:lnTo>
                <a:close/>
                <a:moveTo>
                  <a:pt x="362" y="0"/>
                </a:moveTo>
                <a:lnTo>
                  <a:pt x="362" y="0"/>
                </a:lnTo>
                <a:lnTo>
                  <a:pt x="326" y="2"/>
                </a:lnTo>
                <a:lnTo>
                  <a:pt x="288" y="8"/>
                </a:lnTo>
                <a:lnTo>
                  <a:pt x="254" y="16"/>
                </a:lnTo>
                <a:lnTo>
                  <a:pt x="220" y="28"/>
                </a:lnTo>
                <a:lnTo>
                  <a:pt x="190" y="44"/>
                </a:lnTo>
                <a:lnTo>
                  <a:pt x="160" y="62"/>
                </a:lnTo>
                <a:lnTo>
                  <a:pt x="132" y="82"/>
                </a:lnTo>
                <a:lnTo>
                  <a:pt x="106" y="106"/>
                </a:lnTo>
                <a:lnTo>
                  <a:pt x="82" y="132"/>
                </a:lnTo>
                <a:lnTo>
                  <a:pt x="62" y="160"/>
                </a:lnTo>
                <a:lnTo>
                  <a:pt x="44" y="190"/>
                </a:lnTo>
                <a:lnTo>
                  <a:pt x="28" y="222"/>
                </a:lnTo>
                <a:lnTo>
                  <a:pt x="16" y="254"/>
                </a:lnTo>
                <a:lnTo>
                  <a:pt x="6" y="290"/>
                </a:lnTo>
                <a:lnTo>
                  <a:pt x="2" y="326"/>
                </a:lnTo>
                <a:lnTo>
                  <a:pt x="0" y="362"/>
                </a:lnTo>
                <a:lnTo>
                  <a:pt x="2" y="400"/>
                </a:lnTo>
                <a:lnTo>
                  <a:pt x="6" y="436"/>
                </a:lnTo>
                <a:lnTo>
                  <a:pt x="16" y="470"/>
                </a:lnTo>
                <a:lnTo>
                  <a:pt x="28" y="504"/>
                </a:lnTo>
                <a:lnTo>
                  <a:pt x="44" y="536"/>
                </a:lnTo>
                <a:lnTo>
                  <a:pt x="62" y="566"/>
                </a:lnTo>
                <a:lnTo>
                  <a:pt x="82" y="594"/>
                </a:lnTo>
                <a:lnTo>
                  <a:pt x="106" y="620"/>
                </a:lnTo>
                <a:lnTo>
                  <a:pt x="132" y="642"/>
                </a:lnTo>
                <a:lnTo>
                  <a:pt x="160" y="664"/>
                </a:lnTo>
                <a:lnTo>
                  <a:pt x="190" y="682"/>
                </a:lnTo>
                <a:lnTo>
                  <a:pt x="220" y="698"/>
                </a:lnTo>
                <a:lnTo>
                  <a:pt x="254" y="710"/>
                </a:lnTo>
                <a:lnTo>
                  <a:pt x="288" y="718"/>
                </a:lnTo>
                <a:lnTo>
                  <a:pt x="326" y="724"/>
                </a:lnTo>
                <a:lnTo>
                  <a:pt x="362" y="726"/>
                </a:lnTo>
                <a:lnTo>
                  <a:pt x="400" y="724"/>
                </a:lnTo>
                <a:lnTo>
                  <a:pt x="436" y="718"/>
                </a:lnTo>
                <a:lnTo>
                  <a:pt x="470" y="710"/>
                </a:lnTo>
                <a:lnTo>
                  <a:pt x="504" y="698"/>
                </a:lnTo>
                <a:lnTo>
                  <a:pt x="536" y="682"/>
                </a:lnTo>
                <a:lnTo>
                  <a:pt x="564" y="664"/>
                </a:lnTo>
                <a:lnTo>
                  <a:pt x="592" y="642"/>
                </a:lnTo>
                <a:lnTo>
                  <a:pt x="618" y="620"/>
                </a:lnTo>
                <a:lnTo>
                  <a:pt x="642" y="594"/>
                </a:lnTo>
                <a:lnTo>
                  <a:pt x="662" y="566"/>
                </a:lnTo>
                <a:lnTo>
                  <a:pt x="682" y="536"/>
                </a:lnTo>
                <a:lnTo>
                  <a:pt x="696" y="504"/>
                </a:lnTo>
                <a:lnTo>
                  <a:pt x="708" y="470"/>
                </a:lnTo>
                <a:lnTo>
                  <a:pt x="718" y="436"/>
                </a:lnTo>
                <a:lnTo>
                  <a:pt x="724" y="400"/>
                </a:lnTo>
                <a:lnTo>
                  <a:pt x="724" y="362"/>
                </a:lnTo>
                <a:lnTo>
                  <a:pt x="724" y="326"/>
                </a:lnTo>
                <a:lnTo>
                  <a:pt x="718" y="290"/>
                </a:lnTo>
                <a:lnTo>
                  <a:pt x="708" y="254"/>
                </a:lnTo>
                <a:lnTo>
                  <a:pt x="696" y="222"/>
                </a:lnTo>
                <a:lnTo>
                  <a:pt x="682" y="190"/>
                </a:lnTo>
                <a:lnTo>
                  <a:pt x="662" y="160"/>
                </a:lnTo>
                <a:lnTo>
                  <a:pt x="642" y="132"/>
                </a:lnTo>
                <a:lnTo>
                  <a:pt x="618" y="106"/>
                </a:lnTo>
                <a:lnTo>
                  <a:pt x="592" y="82"/>
                </a:lnTo>
                <a:lnTo>
                  <a:pt x="564" y="62"/>
                </a:lnTo>
                <a:lnTo>
                  <a:pt x="536" y="44"/>
                </a:lnTo>
                <a:lnTo>
                  <a:pt x="504" y="28"/>
                </a:lnTo>
                <a:lnTo>
                  <a:pt x="470" y="16"/>
                </a:lnTo>
                <a:lnTo>
                  <a:pt x="436" y="8"/>
                </a:lnTo>
                <a:lnTo>
                  <a:pt x="400" y="2"/>
                </a:lnTo>
                <a:lnTo>
                  <a:pt x="362" y="0"/>
                </a:lnTo>
                <a:close/>
                <a:moveTo>
                  <a:pt x="586" y="284"/>
                </a:moveTo>
                <a:lnTo>
                  <a:pt x="550" y="388"/>
                </a:lnTo>
                <a:lnTo>
                  <a:pt x="548" y="392"/>
                </a:lnTo>
                <a:lnTo>
                  <a:pt x="544" y="394"/>
                </a:lnTo>
                <a:lnTo>
                  <a:pt x="248" y="542"/>
                </a:lnTo>
                <a:lnTo>
                  <a:pt x="242" y="542"/>
                </a:lnTo>
                <a:lnTo>
                  <a:pt x="238" y="542"/>
                </a:lnTo>
                <a:lnTo>
                  <a:pt x="234" y="540"/>
                </a:lnTo>
                <a:lnTo>
                  <a:pt x="232" y="536"/>
                </a:lnTo>
                <a:lnTo>
                  <a:pt x="138" y="346"/>
                </a:lnTo>
                <a:lnTo>
                  <a:pt x="138" y="342"/>
                </a:lnTo>
                <a:lnTo>
                  <a:pt x="138" y="338"/>
                </a:lnTo>
                <a:lnTo>
                  <a:pt x="140" y="334"/>
                </a:lnTo>
                <a:lnTo>
                  <a:pt x="144" y="330"/>
                </a:lnTo>
                <a:lnTo>
                  <a:pt x="440" y="184"/>
                </a:lnTo>
                <a:lnTo>
                  <a:pt x="446" y="184"/>
                </a:lnTo>
                <a:lnTo>
                  <a:pt x="450" y="184"/>
                </a:lnTo>
                <a:lnTo>
                  <a:pt x="554" y="218"/>
                </a:lnTo>
                <a:lnTo>
                  <a:pt x="558" y="220"/>
                </a:lnTo>
                <a:lnTo>
                  <a:pt x="560" y="224"/>
                </a:lnTo>
                <a:lnTo>
                  <a:pt x="586" y="276"/>
                </a:lnTo>
                <a:lnTo>
                  <a:pt x="586" y="280"/>
                </a:lnTo>
                <a:lnTo>
                  <a:pt x="586" y="284"/>
                </a:lnTo>
                <a:close/>
                <a:moveTo>
                  <a:pt x="488" y="270"/>
                </a:moveTo>
                <a:lnTo>
                  <a:pt x="488" y="270"/>
                </a:lnTo>
                <a:lnTo>
                  <a:pt x="482" y="276"/>
                </a:lnTo>
                <a:lnTo>
                  <a:pt x="478" y="282"/>
                </a:lnTo>
                <a:lnTo>
                  <a:pt x="476" y="290"/>
                </a:lnTo>
                <a:lnTo>
                  <a:pt x="478" y="296"/>
                </a:lnTo>
                <a:lnTo>
                  <a:pt x="484" y="302"/>
                </a:lnTo>
                <a:lnTo>
                  <a:pt x="490" y="306"/>
                </a:lnTo>
                <a:lnTo>
                  <a:pt x="498" y="308"/>
                </a:lnTo>
                <a:lnTo>
                  <a:pt x="504" y="306"/>
                </a:lnTo>
                <a:lnTo>
                  <a:pt x="510" y="300"/>
                </a:lnTo>
                <a:lnTo>
                  <a:pt x="514" y="294"/>
                </a:lnTo>
                <a:lnTo>
                  <a:pt x="516" y="286"/>
                </a:lnTo>
                <a:lnTo>
                  <a:pt x="514" y="280"/>
                </a:lnTo>
                <a:lnTo>
                  <a:pt x="508" y="274"/>
                </a:lnTo>
                <a:lnTo>
                  <a:pt x="502" y="270"/>
                </a:lnTo>
                <a:lnTo>
                  <a:pt x="496" y="268"/>
                </a:lnTo>
                <a:lnTo>
                  <a:pt x="488" y="270"/>
                </a:lnTo>
                <a:close/>
              </a:path>
            </a:pathLst>
          </a:cu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pPr marL="0" marR="0" lvl="0" indent="0" algn="l" defTabSz="961844" rtl="0" eaLnBrk="1" fontAlgn="auto" latinLnBrk="0" hangingPunct="1">
              <a:lnSpc>
                <a:spcPct val="100000"/>
              </a:lnSpc>
              <a:spcBef>
                <a:spcPts val="0"/>
              </a:spcBef>
              <a:spcAft>
                <a:spcPts val="0"/>
              </a:spcAft>
              <a:buClrTx/>
              <a:buSzTx/>
              <a:buFontTx/>
              <a:buNone/>
              <a:tabLst/>
              <a:defRPr/>
            </a:pPr>
            <a:endParaRPr kumimoji="0" lang="en-GB" sz="1900" b="0" i="0" u="none" strike="noStrike" kern="1200" cap="none" spc="0" normalizeH="0" baseline="0" noProof="0">
              <a:ln>
                <a:noFill/>
              </a:ln>
              <a:solidFill>
                <a:srgbClr val="000000"/>
              </a:solidFill>
              <a:effectLst/>
              <a:uLnTx/>
              <a:uFillTx/>
              <a:latin typeface="Arial"/>
              <a:ea typeface="+mn-ea"/>
              <a:cs typeface="+mn-cs"/>
            </a:endParaRPr>
          </a:p>
        </p:txBody>
      </p:sp>
      <p:pic>
        <p:nvPicPr>
          <p:cNvPr id="27" name="Picture 26">
            <a:extLst>
              <a:ext uri="{FF2B5EF4-FFF2-40B4-BE49-F238E27FC236}">
                <a16:creationId xmlns:a16="http://schemas.microsoft.com/office/drawing/2014/main" id="{71E5B291-6693-4A21-912C-205F476FCB5E}"/>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8354060" y="4755533"/>
            <a:ext cx="3999033" cy="1994215"/>
          </a:xfrm>
          <a:prstGeom prst="rect">
            <a:avLst/>
          </a:prstGeom>
        </p:spPr>
      </p:pic>
    </p:spTree>
    <p:extLst>
      <p:ext uri="{BB962C8B-B14F-4D97-AF65-F5344CB8AC3E}">
        <p14:creationId xmlns:p14="http://schemas.microsoft.com/office/powerpoint/2010/main" val="31949809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Image Slides">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DCM Default Presentation_widescreen" id="{8BEE6B09-292A-A146-8F9D-1B76002E7790}" vid="{39CE8977-1B51-3943-9CDA-1946ADC91368}"/>
    </a:ext>
  </a:extLst>
</a:theme>
</file>

<file path=ppt/theme/theme2.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FAAF47608315248A36B72E121849E10" ma:contentTypeVersion="8" ma:contentTypeDescription="Create a new document." ma:contentTypeScope="" ma:versionID="f8ba75f9166849227572054ec574ba93">
  <xsd:schema xmlns:xsd="http://www.w3.org/2001/XMLSchema" xmlns:xs="http://www.w3.org/2001/XMLSchema" xmlns:p="http://schemas.microsoft.com/office/2006/metadata/properties" xmlns:ns3="50a49a54-5dbb-4b0f-aa98-dd78e74d4392" targetNamespace="http://schemas.microsoft.com/office/2006/metadata/properties" ma:root="true" ma:fieldsID="4285cc8b92375a3d9010b5f119f2f518" ns3:_="">
    <xsd:import namespace="50a49a54-5dbb-4b0f-aa98-dd78e74d4392"/>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EventHashCode" minOccurs="0"/>
                <xsd:element ref="ns3:MediaServiceGenerationTime"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a49a54-5dbb-4b0f-aa98-dd78e74d4392"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E47332E-7C8F-44A8-9D2C-B55684B6149F}">
  <ds:schemaRefs>
    <ds:schemaRef ds:uri="http://schemas.microsoft.com/sharepoint/v3/contenttype/forms"/>
  </ds:schemaRefs>
</ds:datastoreItem>
</file>

<file path=customXml/itemProps2.xml><?xml version="1.0" encoding="utf-8"?>
<ds:datastoreItem xmlns:ds="http://schemas.openxmlformats.org/officeDocument/2006/customXml" ds:itemID="{5E5D608A-B5BA-487E-976D-D651F8FDCD7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0a49a54-5dbb-4b0f-aa98-dd78e74d439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788C25E-7771-4837-9099-6131AA9092A4}">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50a49a54-5dbb-4b0f-aa98-dd78e74d4392"/>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blank</Template>
  <TotalTime>0</TotalTime>
  <Words>546</Words>
  <Application>Microsoft Office PowerPoint</Application>
  <PresentationFormat>Custom</PresentationFormat>
  <Paragraphs>47</Paragraphs>
  <Slides>2</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vt:i4>
      </vt:variant>
    </vt:vector>
  </HeadingPairs>
  <TitlesOfParts>
    <vt:vector size="10" baseType="lpstr">
      <vt:lpstr>Arial</vt:lpstr>
      <vt:lpstr>Century Gothic</vt:lpstr>
      <vt:lpstr>Impact</vt:lpstr>
      <vt:lpstr>Lucida Grande</vt:lpstr>
      <vt:lpstr>LucidaGrande</vt:lpstr>
      <vt:lpstr>Wingdings</vt:lpstr>
      <vt:lpstr>Image Slides</vt:lpstr>
      <vt:lpstr>think-cell Slide</vt:lpstr>
      <vt:lpstr>audi</vt:lpstr>
      <vt:lpstr>AUDI</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2019-08-13T08:28:57Z</dcterms:created>
  <dcterms:modified xsi:type="dcterms:W3CDTF">2022-05-10T15:43:09Z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TC034606149991</vt:lpwstr>
  </property>
  <property fmtid="{D5CDD505-2E9C-101B-9397-08002B2CF9AE}" pid="3" name="ContentTypeId">
    <vt:lpwstr>0x010100EFAAF47608315248A36B72E121849E10</vt:lpwstr>
  </property>
</Properties>
</file>