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slideLayouts/slideLayout34.xml" ContentType="application/vnd.openxmlformats-officedocument.presentationml.slideLayout+xml"/>
  <Override PartName="/ppt/theme/theme3.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2"/>
    <p:sldMasterId id="2147483782" r:id="rId3"/>
    <p:sldMasterId id="2147484056" r:id="rId4"/>
    <p:sldMasterId id="2147484061" r:id="rId5"/>
  </p:sldMasterIdLst>
  <p:notesMasterIdLst>
    <p:notesMasterId r:id="rId7"/>
  </p:notesMasterIdLst>
  <p:handoutMasterIdLst>
    <p:handoutMasterId r:id="rId8"/>
  </p:handoutMasterIdLst>
  <p:sldIdLst>
    <p:sldId id="2147473571" r:id="rId6"/>
  </p:sldIdLst>
  <p:sldSz cx="13442950" cy="7561263"/>
  <p:notesSz cx="6858000" cy="9144000"/>
  <p:custDataLst>
    <p:tags r:id="rId9"/>
  </p:custDataLst>
  <p:defaultTextStyle>
    <a:defPPr>
      <a:defRPr lang="en-US"/>
    </a:defPPr>
    <a:lvl1pPr marL="0" algn="l" defTabSz="961844" rtl="0" eaLnBrk="1" latinLnBrk="0" hangingPunct="1">
      <a:defRPr sz="1900" kern="1200">
        <a:solidFill>
          <a:schemeClr val="tx1"/>
        </a:solidFill>
        <a:latin typeface="+mn-lt"/>
        <a:ea typeface="+mn-ea"/>
        <a:cs typeface="+mn-cs"/>
      </a:defRPr>
    </a:lvl1pPr>
    <a:lvl2pPr marL="480923" algn="l" defTabSz="961844" rtl="0" eaLnBrk="1" latinLnBrk="0" hangingPunct="1">
      <a:defRPr sz="1900" kern="1200">
        <a:solidFill>
          <a:schemeClr val="tx1"/>
        </a:solidFill>
        <a:latin typeface="+mn-lt"/>
        <a:ea typeface="+mn-ea"/>
        <a:cs typeface="+mn-cs"/>
      </a:defRPr>
    </a:lvl2pPr>
    <a:lvl3pPr marL="961844" algn="l" defTabSz="961844" rtl="0" eaLnBrk="1" latinLnBrk="0" hangingPunct="1">
      <a:defRPr sz="1900" kern="1200">
        <a:solidFill>
          <a:schemeClr val="tx1"/>
        </a:solidFill>
        <a:latin typeface="+mn-lt"/>
        <a:ea typeface="+mn-ea"/>
        <a:cs typeface="+mn-cs"/>
      </a:defRPr>
    </a:lvl3pPr>
    <a:lvl4pPr marL="1442769" algn="l" defTabSz="961844" rtl="0" eaLnBrk="1" latinLnBrk="0" hangingPunct="1">
      <a:defRPr sz="1900" kern="1200">
        <a:solidFill>
          <a:schemeClr val="tx1"/>
        </a:solidFill>
        <a:latin typeface="+mn-lt"/>
        <a:ea typeface="+mn-ea"/>
        <a:cs typeface="+mn-cs"/>
      </a:defRPr>
    </a:lvl4pPr>
    <a:lvl5pPr marL="1923691" algn="l" defTabSz="961844" rtl="0" eaLnBrk="1" latinLnBrk="0" hangingPunct="1">
      <a:defRPr sz="1900" kern="1200">
        <a:solidFill>
          <a:schemeClr val="tx1"/>
        </a:solidFill>
        <a:latin typeface="+mn-lt"/>
        <a:ea typeface="+mn-ea"/>
        <a:cs typeface="+mn-cs"/>
      </a:defRPr>
    </a:lvl5pPr>
    <a:lvl6pPr marL="2404613" algn="l" defTabSz="961844" rtl="0" eaLnBrk="1" latinLnBrk="0" hangingPunct="1">
      <a:defRPr sz="1900" kern="1200">
        <a:solidFill>
          <a:schemeClr val="tx1"/>
        </a:solidFill>
        <a:latin typeface="+mn-lt"/>
        <a:ea typeface="+mn-ea"/>
        <a:cs typeface="+mn-cs"/>
      </a:defRPr>
    </a:lvl6pPr>
    <a:lvl7pPr marL="2885535" algn="l" defTabSz="961844" rtl="0" eaLnBrk="1" latinLnBrk="0" hangingPunct="1">
      <a:defRPr sz="1900" kern="1200">
        <a:solidFill>
          <a:schemeClr val="tx1"/>
        </a:solidFill>
        <a:latin typeface="+mn-lt"/>
        <a:ea typeface="+mn-ea"/>
        <a:cs typeface="+mn-cs"/>
      </a:defRPr>
    </a:lvl7pPr>
    <a:lvl8pPr marL="3366458" algn="l" defTabSz="961844" rtl="0" eaLnBrk="1" latinLnBrk="0" hangingPunct="1">
      <a:defRPr sz="1900" kern="1200">
        <a:solidFill>
          <a:schemeClr val="tx1"/>
        </a:solidFill>
        <a:latin typeface="+mn-lt"/>
        <a:ea typeface="+mn-ea"/>
        <a:cs typeface="+mn-cs"/>
      </a:defRPr>
    </a:lvl8pPr>
    <a:lvl9pPr marL="3847378" algn="l" defTabSz="961844"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8" userDrawn="1">
          <p15:clr>
            <a:srgbClr val="A4A3A4"/>
          </p15:clr>
        </p15:guide>
        <p15:guide id="2" orient="horz" pos="4624" userDrawn="1">
          <p15:clr>
            <a:srgbClr val="A4A3A4"/>
          </p15:clr>
        </p15:guide>
        <p15:guide id="3" orient="horz" pos="1513" userDrawn="1">
          <p15:clr>
            <a:srgbClr val="A4A3A4"/>
          </p15:clr>
        </p15:guide>
        <p15:guide id="4" orient="horz" pos="1220" userDrawn="1">
          <p15:clr>
            <a:srgbClr val="A4A3A4"/>
          </p15:clr>
        </p15:guide>
        <p15:guide id="5" orient="horz" pos="879" userDrawn="1">
          <p15:clr>
            <a:srgbClr val="A4A3A4"/>
          </p15:clr>
        </p15:guide>
        <p15:guide id="6" orient="horz" pos="1154" userDrawn="1">
          <p15:clr>
            <a:srgbClr val="A4A3A4"/>
          </p15:clr>
        </p15:guide>
        <p15:guide id="7" orient="horz" pos="1860" userDrawn="1">
          <p15:clr>
            <a:srgbClr val="A4A3A4"/>
          </p15:clr>
        </p15:guide>
        <p15:guide id="8" orient="horz" pos="1919" userDrawn="1">
          <p15:clr>
            <a:srgbClr val="A4A3A4"/>
          </p15:clr>
        </p15:guide>
        <p15:guide id="9" orient="horz" pos="2613" userDrawn="1">
          <p15:clr>
            <a:srgbClr val="A4A3A4"/>
          </p15:clr>
        </p15:guide>
        <p15:guide id="10" orient="horz" pos="2899" userDrawn="1">
          <p15:clr>
            <a:srgbClr val="A4A3A4"/>
          </p15:clr>
        </p15:guide>
        <p15:guide id="11" orient="horz" pos="3243" userDrawn="1">
          <p15:clr>
            <a:srgbClr val="A4A3A4"/>
          </p15:clr>
        </p15:guide>
        <p15:guide id="12" orient="horz" pos="3675" userDrawn="1">
          <p15:clr>
            <a:srgbClr val="A4A3A4"/>
          </p15:clr>
        </p15:guide>
        <p15:guide id="13" orient="horz" pos="4285" userDrawn="1">
          <p15:clr>
            <a:srgbClr val="A4A3A4"/>
          </p15:clr>
        </p15:guide>
        <p15:guide id="14" orient="horz" pos="3316" userDrawn="1">
          <p15:clr>
            <a:srgbClr val="A4A3A4"/>
          </p15:clr>
        </p15:guide>
        <p15:guide id="15" orient="horz" pos="3597" userDrawn="1">
          <p15:clr>
            <a:srgbClr val="A4A3A4"/>
          </p15:clr>
        </p15:guide>
        <p15:guide id="16" orient="horz" pos="4008" userDrawn="1">
          <p15:clr>
            <a:srgbClr val="A4A3A4"/>
          </p15:clr>
        </p15:guide>
        <p15:guide id="17" orient="horz" pos="4357" userDrawn="1">
          <p15:clr>
            <a:srgbClr val="A4A3A4"/>
          </p15:clr>
        </p15:guide>
        <p15:guide id="18" orient="horz" pos="3937" userDrawn="1">
          <p15:clr>
            <a:srgbClr val="A4A3A4"/>
          </p15:clr>
        </p15:guide>
        <p15:guide id="19" orient="horz" pos="2962" userDrawn="1">
          <p15:clr>
            <a:srgbClr val="A4A3A4"/>
          </p15:clr>
        </p15:guide>
        <p15:guide id="20" orient="horz" pos="2547" userDrawn="1">
          <p15:clr>
            <a:srgbClr val="A4A3A4"/>
          </p15:clr>
        </p15:guide>
        <p15:guide id="21" orient="horz" pos="2265" userDrawn="1">
          <p15:clr>
            <a:srgbClr val="A4A3A4"/>
          </p15:clr>
        </p15:guide>
        <p15:guide id="22" orient="horz" pos="2201" userDrawn="1">
          <p15:clr>
            <a:srgbClr val="A4A3A4"/>
          </p15:clr>
        </p15:guide>
        <p15:guide id="23" orient="horz" pos="183" userDrawn="1">
          <p15:clr>
            <a:srgbClr val="A4A3A4"/>
          </p15:clr>
        </p15:guide>
        <p15:guide id="24" orient="horz" pos="467" userDrawn="1">
          <p15:clr>
            <a:srgbClr val="A4A3A4"/>
          </p15:clr>
        </p15:guide>
        <p15:guide id="25" orient="horz" pos="525" userDrawn="1">
          <p15:clr>
            <a:srgbClr val="A4A3A4"/>
          </p15:clr>
        </p15:guide>
        <p15:guide id="26" orient="horz" pos="807" userDrawn="1">
          <p15:clr>
            <a:srgbClr val="A4A3A4"/>
          </p15:clr>
        </p15:guide>
        <p15:guide id="27" pos="240" userDrawn="1">
          <p15:clr>
            <a:srgbClr val="A4A3A4"/>
          </p15:clr>
        </p15:guide>
        <p15:guide id="28" pos="4290" userDrawn="1">
          <p15:clr>
            <a:srgbClr val="A4A3A4"/>
          </p15:clr>
        </p15:guide>
        <p15:guide id="29" pos="833" userDrawn="1">
          <p15:clr>
            <a:srgbClr val="A4A3A4"/>
          </p15:clr>
        </p15:guide>
        <p15:guide id="30" pos="919" userDrawn="1">
          <p15:clr>
            <a:srgbClr val="A4A3A4"/>
          </p15:clr>
        </p15:guide>
        <p15:guide id="31" pos="1495" userDrawn="1">
          <p15:clr>
            <a:srgbClr val="A4A3A4"/>
          </p15:clr>
        </p15:guide>
        <p15:guide id="32" pos="1595" userDrawn="1">
          <p15:clr>
            <a:srgbClr val="A4A3A4"/>
          </p15:clr>
        </p15:guide>
        <p15:guide id="33" pos="2172" userDrawn="1">
          <p15:clr>
            <a:srgbClr val="A4A3A4"/>
          </p15:clr>
        </p15:guide>
        <p15:guide id="34" pos="2274" userDrawn="1">
          <p15:clr>
            <a:srgbClr val="A4A3A4"/>
          </p15:clr>
        </p15:guide>
        <p15:guide id="35" pos="2851" userDrawn="1">
          <p15:clr>
            <a:srgbClr val="A4A3A4"/>
          </p15:clr>
        </p15:guide>
        <p15:guide id="36" pos="2942" userDrawn="1">
          <p15:clr>
            <a:srgbClr val="A4A3A4"/>
          </p15:clr>
        </p15:guide>
        <p15:guide id="37" pos="3550" userDrawn="1">
          <p15:clr>
            <a:srgbClr val="A4A3A4"/>
          </p15:clr>
        </p15:guide>
        <p15:guide id="38" pos="3646" userDrawn="1">
          <p15:clr>
            <a:srgbClr val="A4A3A4"/>
          </p15:clr>
        </p15:guide>
        <p15:guide id="39" pos="4195" userDrawn="1">
          <p15:clr>
            <a:srgbClr val="A4A3A4"/>
          </p15:clr>
        </p15:guide>
        <p15:guide id="40" pos="4847" userDrawn="1">
          <p15:clr>
            <a:srgbClr val="A4A3A4"/>
          </p15:clr>
        </p15:guide>
        <p15:guide id="41" pos="4949" userDrawn="1">
          <p15:clr>
            <a:srgbClr val="A4A3A4"/>
          </p15:clr>
        </p15:guide>
        <p15:guide id="42" pos="5534" userDrawn="1">
          <p15:clr>
            <a:srgbClr val="A4A3A4"/>
          </p15:clr>
        </p15:guide>
        <p15:guide id="43" pos="5636" userDrawn="1">
          <p15:clr>
            <a:srgbClr val="A4A3A4"/>
          </p15:clr>
        </p15:guide>
        <p15:guide id="44" pos="6205" userDrawn="1">
          <p15:clr>
            <a:srgbClr val="A4A3A4"/>
          </p15:clr>
        </p15:guide>
        <p15:guide id="45" pos="6314" userDrawn="1">
          <p15:clr>
            <a:srgbClr val="A4A3A4"/>
          </p15:clr>
        </p15:guide>
        <p15:guide id="46" pos="6886" userDrawn="1">
          <p15:clr>
            <a:srgbClr val="A4A3A4"/>
          </p15:clr>
        </p15:guide>
        <p15:guide id="47" pos="6990" userDrawn="1">
          <p15:clr>
            <a:srgbClr val="A4A3A4"/>
          </p15:clr>
        </p15:guide>
        <p15:guide id="48" pos="7568" userDrawn="1">
          <p15:clr>
            <a:srgbClr val="A4A3A4"/>
          </p15:clr>
        </p15:guide>
        <p15:guide id="49" pos="7659" userDrawn="1">
          <p15:clr>
            <a:srgbClr val="A4A3A4"/>
          </p15:clr>
        </p15:guide>
        <p15:guide id="50" pos="823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60D9B6-2783-DDAC-EDCC-7487AE773C58}" name="Michael Tull" initials="MT" userId="S::michtull@dcm.co.uk::9b84a4a9-44d8-4d28-b1a8-900a431bc43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6"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C0EB"/>
    <a:srgbClr val="77A6DB"/>
    <a:srgbClr val="8AAAD3"/>
    <a:srgbClr val="8AB3DD"/>
    <a:srgbClr val="FFFFFF"/>
    <a:srgbClr val="EAE9E9"/>
    <a:srgbClr val="D7BB77"/>
    <a:srgbClr val="EB9E62"/>
    <a:srgbClr val="C7C9C7"/>
    <a:srgbClr val="FB34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p:scale>
          <a:sx n="70" d="100"/>
          <a:sy n="70" d="100"/>
        </p:scale>
        <p:origin x="224" y="-348"/>
      </p:cViewPr>
      <p:guideLst>
        <p:guide orient="horz" pos="1578"/>
        <p:guide orient="horz" pos="4624"/>
        <p:guide orient="horz" pos="1513"/>
        <p:guide orient="horz" pos="1220"/>
        <p:guide orient="horz" pos="879"/>
        <p:guide orient="horz" pos="1154"/>
        <p:guide orient="horz" pos="1860"/>
        <p:guide orient="horz" pos="1919"/>
        <p:guide orient="horz" pos="2613"/>
        <p:guide orient="horz" pos="2899"/>
        <p:guide orient="horz" pos="3243"/>
        <p:guide orient="horz" pos="3675"/>
        <p:guide orient="horz" pos="4285"/>
        <p:guide orient="horz" pos="3316"/>
        <p:guide orient="horz" pos="3597"/>
        <p:guide orient="horz" pos="4008"/>
        <p:guide orient="horz" pos="4357"/>
        <p:guide orient="horz" pos="3937"/>
        <p:guide orient="horz" pos="2962"/>
        <p:guide orient="horz" pos="2547"/>
        <p:guide orient="horz" pos="2265"/>
        <p:guide orient="horz" pos="2201"/>
        <p:guide orient="horz" pos="183"/>
        <p:guide orient="horz" pos="467"/>
        <p:guide orient="horz" pos="525"/>
        <p:guide orient="horz" pos="807"/>
        <p:guide pos="240"/>
        <p:guide pos="4290"/>
        <p:guide pos="833"/>
        <p:guide pos="919"/>
        <p:guide pos="1495"/>
        <p:guide pos="1595"/>
        <p:guide pos="2172"/>
        <p:guide pos="2274"/>
        <p:guide pos="2851"/>
        <p:guide pos="2942"/>
        <p:guide pos="3550"/>
        <p:guide pos="3646"/>
        <p:guide pos="4195"/>
        <p:guide pos="4847"/>
        <p:guide pos="4949"/>
        <p:guide pos="5534"/>
        <p:guide pos="5636"/>
        <p:guide pos="6205"/>
        <p:guide pos="6314"/>
        <p:guide pos="6886"/>
        <p:guide pos="6990"/>
        <p:guide pos="7568"/>
        <p:guide pos="7659"/>
        <p:guide pos="8237"/>
      </p:guideLst>
    </p:cSldViewPr>
  </p:slideViewPr>
  <p:notesTextViewPr>
    <p:cViewPr>
      <p:scale>
        <a:sx n="1" d="1"/>
        <a:sy n="1" d="1"/>
      </p:scale>
      <p:origin x="0" y="0"/>
    </p:cViewPr>
  </p:notesTextViewPr>
  <p:sorterViewPr>
    <p:cViewPr>
      <p:scale>
        <a:sx n="66" d="100"/>
        <a:sy n="66" d="100"/>
      </p:scale>
      <p:origin x="0" y="21096"/>
    </p:cViewPr>
  </p:sorterViewPr>
  <p:notesViewPr>
    <p:cSldViewPr snapToGrid="0" showGuides="1">
      <p:cViewPr varScale="1">
        <p:scale>
          <a:sx n="133" d="100"/>
          <a:sy n="133" d="100"/>
        </p:scale>
        <p:origin x="379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Master" Target="slideMasters/slideMaster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3.xml"/><Relationship Id="rId9" Type="http://schemas.openxmlformats.org/officeDocument/2006/relationships/tags" Target="tags/tag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910782-FDC2-4F7C-A018-7A502E5089C7}" type="slidenum">
              <a:rPr lang="en-US" smtClean="0"/>
              <a:pPr/>
              <a:t>‹#›</a:t>
            </a:fld>
            <a:endParaRPr lang="en-US"/>
          </a:p>
        </p:txBody>
      </p:sp>
      <p:sp>
        <p:nvSpPr>
          <p:cNvPr id="6" name="Date Placeholder 5"/>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A18645-DB65-E848-9EE2-8548BEAEB573}" type="datetimeFigureOut">
              <a:rPr lang="en-US" smtClean="0"/>
              <a:t>12/5/2024</a:t>
            </a:fld>
            <a:endParaRPr lang="en-US"/>
          </a:p>
        </p:txBody>
      </p:sp>
    </p:spTree>
    <p:extLst>
      <p:ext uri="{BB962C8B-B14F-4D97-AF65-F5344CB8AC3E}">
        <p14:creationId xmlns:p14="http://schemas.microsoft.com/office/powerpoint/2010/main" val="194483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D0E036-A0EF-40EA-AC2B-818A5F8CFC1C}" type="datetimeFigureOut">
              <a:rPr lang="en-US" smtClean="0"/>
              <a:pPr/>
              <a:t>12/5/2024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36D52-512B-47DE-BC94-6C88A56CE986}" type="slidenum">
              <a:rPr lang="en-US" smtClean="0"/>
              <a:pPr/>
              <a:t>‹#›</a:t>
            </a:fld>
            <a:endParaRPr lang="en-US"/>
          </a:p>
        </p:txBody>
      </p:sp>
    </p:spTree>
    <p:extLst>
      <p:ext uri="{BB962C8B-B14F-4D97-AF65-F5344CB8AC3E}">
        <p14:creationId xmlns:p14="http://schemas.microsoft.com/office/powerpoint/2010/main" val="1340996986"/>
      </p:ext>
    </p:extLst>
  </p:cSld>
  <p:clrMap bg1="lt1" tx1="dk1" bg2="lt2" tx2="dk2" accent1="accent1" accent2="accent2" accent3="accent3" accent4="accent4" accent5="accent5" accent6="accent6" hlink="hlink" folHlink="folHlink"/>
  <p:notesStyle>
    <a:lvl1pPr marL="0" algn="l" defTabSz="961844" rtl="0" eaLnBrk="1" latinLnBrk="0" hangingPunct="1">
      <a:defRPr sz="1300" kern="1200">
        <a:solidFill>
          <a:schemeClr val="tx1"/>
        </a:solidFill>
        <a:latin typeface="+mn-lt"/>
        <a:ea typeface="+mn-ea"/>
        <a:cs typeface="+mn-cs"/>
      </a:defRPr>
    </a:lvl1pPr>
    <a:lvl2pPr marL="480923" algn="l" defTabSz="961844" rtl="0" eaLnBrk="1" latinLnBrk="0" hangingPunct="1">
      <a:defRPr sz="1300" kern="1200">
        <a:solidFill>
          <a:schemeClr val="tx1"/>
        </a:solidFill>
        <a:latin typeface="+mn-lt"/>
        <a:ea typeface="+mn-ea"/>
        <a:cs typeface="+mn-cs"/>
      </a:defRPr>
    </a:lvl2pPr>
    <a:lvl3pPr marL="961844" algn="l" defTabSz="961844" rtl="0" eaLnBrk="1" latinLnBrk="0" hangingPunct="1">
      <a:defRPr sz="1300" kern="1200">
        <a:solidFill>
          <a:schemeClr val="tx1"/>
        </a:solidFill>
        <a:latin typeface="+mn-lt"/>
        <a:ea typeface="+mn-ea"/>
        <a:cs typeface="+mn-cs"/>
      </a:defRPr>
    </a:lvl3pPr>
    <a:lvl4pPr marL="1442769" algn="l" defTabSz="961844" rtl="0" eaLnBrk="1" latinLnBrk="0" hangingPunct="1">
      <a:defRPr sz="1300" kern="1200">
        <a:solidFill>
          <a:schemeClr val="tx1"/>
        </a:solidFill>
        <a:latin typeface="+mn-lt"/>
        <a:ea typeface="+mn-ea"/>
        <a:cs typeface="+mn-cs"/>
      </a:defRPr>
    </a:lvl4pPr>
    <a:lvl5pPr marL="1923691" algn="l" defTabSz="961844" rtl="0" eaLnBrk="1" latinLnBrk="0" hangingPunct="1">
      <a:defRPr sz="1300" kern="1200">
        <a:solidFill>
          <a:schemeClr val="tx1"/>
        </a:solidFill>
        <a:latin typeface="+mn-lt"/>
        <a:ea typeface="+mn-ea"/>
        <a:cs typeface="+mn-cs"/>
      </a:defRPr>
    </a:lvl5pPr>
    <a:lvl6pPr marL="2404613" algn="l" defTabSz="961844" rtl="0" eaLnBrk="1" latinLnBrk="0" hangingPunct="1">
      <a:defRPr sz="1300" kern="1200">
        <a:solidFill>
          <a:schemeClr val="tx1"/>
        </a:solidFill>
        <a:latin typeface="+mn-lt"/>
        <a:ea typeface="+mn-ea"/>
        <a:cs typeface="+mn-cs"/>
      </a:defRPr>
    </a:lvl6pPr>
    <a:lvl7pPr marL="2885535" algn="l" defTabSz="961844" rtl="0" eaLnBrk="1" latinLnBrk="0" hangingPunct="1">
      <a:defRPr sz="1300" kern="1200">
        <a:solidFill>
          <a:schemeClr val="tx1"/>
        </a:solidFill>
        <a:latin typeface="+mn-lt"/>
        <a:ea typeface="+mn-ea"/>
        <a:cs typeface="+mn-cs"/>
      </a:defRPr>
    </a:lvl7pPr>
    <a:lvl8pPr marL="3366458" algn="l" defTabSz="961844" rtl="0" eaLnBrk="1" latinLnBrk="0" hangingPunct="1">
      <a:defRPr sz="1300" kern="1200">
        <a:solidFill>
          <a:schemeClr val="tx1"/>
        </a:solidFill>
        <a:latin typeface="+mn-lt"/>
        <a:ea typeface="+mn-ea"/>
        <a:cs typeface="+mn-cs"/>
      </a:defRPr>
    </a:lvl8pPr>
    <a:lvl9pPr marL="3847378" algn="l" defTabSz="961844"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vmlDrawing" Target="../drawings/vmlDrawing11.v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4.xml"/><Relationship Id="rId1" Type="http://schemas.openxmlformats.org/officeDocument/2006/relationships/vmlDrawing" Target="../drawings/vmlDrawing13.vml"/><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5.xml"/><Relationship Id="rId1" Type="http://schemas.openxmlformats.org/officeDocument/2006/relationships/vmlDrawing" Target="../drawings/vmlDrawing14.vml"/><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6.xml"/><Relationship Id="rId1" Type="http://schemas.openxmlformats.org/officeDocument/2006/relationships/vmlDrawing" Target="../drawings/vmlDrawing15.vml"/><Relationship Id="rId5" Type="http://schemas.openxmlformats.org/officeDocument/2006/relationships/image" Target="../media/image1.emf"/><Relationship Id="rId4" Type="http://schemas.openxmlformats.org/officeDocument/2006/relationships/oleObject" Target="../embeddings/oleObject15.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vmlDrawing" Target="../drawings/vmlDrawing16.vml"/><Relationship Id="rId5" Type="http://schemas.openxmlformats.org/officeDocument/2006/relationships/image" Target="../media/image1.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8.xml"/><Relationship Id="rId1" Type="http://schemas.openxmlformats.org/officeDocument/2006/relationships/vmlDrawing" Target="../drawings/vmlDrawing17.vml"/><Relationship Id="rId5" Type="http://schemas.openxmlformats.org/officeDocument/2006/relationships/image" Target="../media/image1.emf"/><Relationship Id="rId4" Type="http://schemas.openxmlformats.org/officeDocument/2006/relationships/oleObject" Target="../embeddings/oleObject17.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9.xml"/><Relationship Id="rId1" Type="http://schemas.openxmlformats.org/officeDocument/2006/relationships/vmlDrawing" Target="../drawings/vmlDrawing18.vml"/><Relationship Id="rId5" Type="http://schemas.openxmlformats.org/officeDocument/2006/relationships/image" Target="../media/image1.emf"/><Relationship Id="rId4" Type="http://schemas.openxmlformats.org/officeDocument/2006/relationships/oleObject" Target="../embeddings/oleObject18.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0.xml"/><Relationship Id="rId1" Type="http://schemas.openxmlformats.org/officeDocument/2006/relationships/vmlDrawing" Target="../drawings/vmlDrawing19.vml"/><Relationship Id="rId5" Type="http://schemas.openxmlformats.org/officeDocument/2006/relationships/image" Target="../media/image1.emf"/><Relationship Id="rId4" Type="http://schemas.openxmlformats.org/officeDocument/2006/relationships/oleObject" Target="../embeddings/oleObject19.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vmlDrawing" Target="../drawings/vmlDrawing20.vml"/><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2.xml"/><Relationship Id="rId1" Type="http://schemas.openxmlformats.org/officeDocument/2006/relationships/vmlDrawing" Target="../drawings/vmlDrawing21.vml"/><Relationship Id="rId5" Type="http://schemas.openxmlformats.org/officeDocument/2006/relationships/image" Target="../media/image1.emf"/><Relationship Id="rId4" Type="http://schemas.openxmlformats.org/officeDocument/2006/relationships/oleObject" Target="../embeddings/oleObject21.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vmlDrawing" Target="../drawings/vmlDrawing22.v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4.xml"/><Relationship Id="rId1" Type="http://schemas.openxmlformats.org/officeDocument/2006/relationships/vmlDrawing" Target="../drawings/vmlDrawing23.vml"/><Relationship Id="rId5" Type="http://schemas.openxmlformats.org/officeDocument/2006/relationships/image" Target="../media/image1.emf"/><Relationship Id="rId4" Type="http://schemas.openxmlformats.org/officeDocument/2006/relationships/oleObject" Target="../embeddings/oleObject23.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5.xml"/><Relationship Id="rId1" Type="http://schemas.openxmlformats.org/officeDocument/2006/relationships/vmlDrawing" Target="../drawings/vmlDrawing24.vml"/><Relationship Id="rId5" Type="http://schemas.openxmlformats.org/officeDocument/2006/relationships/image" Target="../media/image1.emf"/><Relationship Id="rId4" Type="http://schemas.openxmlformats.org/officeDocument/2006/relationships/oleObject" Target="../embeddings/oleObject24.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6.xml"/><Relationship Id="rId1" Type="http://schemas.openxmlformats.org/officeDocument/2006/relationships/vmlDrawing" Target="../drawings/vmlDrawing25.vml"/><Relationship Id="rId5" Type="http://schemas.openxmlformats.org/officeDocument/2006/relationships/image" Target="../media/image1.emf"/><Relationship Id="rId4" Type="http://schemas.openxmlformats.org/officeDocument/2006/relationships/oleObject" Target="../embeddings/oleObject25.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7.xml"/><Relationship Id="rId1" Type="http://schemas.openxmlformats.org/officeDocument/2006/relationships/vmlDrawing" Target="../drawings/vmlDrawing26.vml"/><Relationship Id="rId5" Type="http://schemas.openxmlformats.org/officeDocument/2006/relationships/image" Target="../media/image1.emf"/><Relationship Id="rId4" Type="http://schemas.openxmlformats.org/officeDocument/2006/relationships/oleObject" Target="../embeddings/oleObject26.bin"/></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29.xml"/><Relationship Id="rId1" Type="http://schemas.openxmlformats.org/officeDocument/2006/relationships/vmlDrawing" Target="../drawings/vmlDrawing28.vml"/><Relationship Id="rId5" Type="http://schemas.openxmlformats.org/officeDocument/2006/relationships/image" Target="../media/image1.emf"/><Relationship Id="rId4" Type="http://schemas.openxmlformats.org/officeDocument/2006/relationships/oleObject" Target="../embeddings/oleObject28.bin"/></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1.xml"/><Relationship Id="rId1" Type="http://schemas.openxmlformats.org/officeDocument/2006/relationships/vmlDrawing" Target="../drawings/vmlDrawing30.vml"/><Relationship Id="rId5" Type="http://schemas.openxmlformats.org/officeDocument/2006/relationships/image" Target="../media/image1.emf"/><Relationship Id="rId4" Type="http://schemas.openxmlformats.org/officeDocument/2006/relationships/oleObject" Target="../embeddings/oleObject30.bin"/></Relationships>
</file>

<file path=ppt/slideLayouts/_rels/slideLayout3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2.xml"/><Relationship Id="rId1" Type="http://schemas.openxmlformats.org/officeDocument/2006/relationships/vmlDrawing" Target="../drawings/vmlDrawing31.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1.bin"/></Relationships>
</file>

<file path=ppt/slideLayouts/_rels/slideLayout37.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3.xml"/><Relationship Id="rId1" Type="http://schemas.openxmlformats.org/officeDocument/2006/relationships/vmlDrawing" Target="../drawings/vmlDrawing3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2.bin"/></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4.xml"/><Relationship Id="rId1" Type="http://schemas.openxmlformats.org/officeDocument/2006/relationships/vmlDrawing" Target="../drawings/vmlDrawing33.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3.bin"/></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5.xml"/><Relationship Id="rId1" Type="http://schemas.openxmlformats.org/officeDocument/2006/relationships/vmlDrawing" Target="../drawings/vmlDrawing34.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40.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6.xml"/><Relationship Id="rId1" Type="http://schemas.openxmlformats.org/officeDocument/2006/relationships/vmlDrawing" Target="../drawings/vmlDrawing35.vml"/><Relationship Id="rId5" Type="http://schemas.openxmlformats.org/officeDocument/2006/relationships/image" Target="../media/image1.emf"/><Relationship Id="rId4" Type="http://schemas.openxmlformats.org/officeDocument/2006/relationships/oleObject" Target="../embeddings/oleObject35.bin"/></Relationships>
</file>

<file path=ppt/slideLayouts/_rels/slideLayout41.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7.xml"/><Relationship Id="rId1" Type="http://schemas.openxmlformats.org/officeDocument/2006/relationships/vmlDrawing" Target="../drawings/vmlDrawing36.vml"/><Relationship Id="rId5" Type="http://schemas.openxmlformats.org/officeDocument/2006/relationships/image" Target="../media/image1.emf"/><Relationship Id="rId4" Type="http://schemas.openxmlformats.org/officeDocument/2006/relationships/oleObject" Target="../embeddings/oleObject36.bin"/></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8.xml"/><Relationship Id="rId1" Type="http://schemas.openxmlformats.org/officeDocument/2006/relationships/vmlDrawing" Target="../drawings/vmlDrawing37.vml"/><Relationship Id="rId5" Type="http://schemas.openxmlformats.org/officeDocument/2006/relationships/image" Target="../media/image1.emf"/><Relationship Id="rId4" Type="http://schemas.openxmlformats.org/officeDocument/2006/relationships/oleObject" Target="../embeddings/oleObject37.bin"/></Relationships>
</file>

<file path=ppt/slideLayouts/_rels/slideLayout4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9.xml"/><Relationship Id="rId1" Type="http://schemas.openxmlformats.org/officeDocument/2006/relationships/vmlDrawing" Target="../drawings/vmlDrawing38.vml"/><Relationship Id="rId5" Type="http://schemas.openxmlformats.org/officeDocument/2006/relationships/image" Target="../media/image1.emf"/><Relationship Id="rId4" Type="http://schemas.openxmlformats.org/officeDocument/2006/relationships/oleObject" Target="../embeddings/oleObject38.bin"/></Relationships>
</file>

<file path=ppt/slideLayouts/_rels/slideLayout4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0.xml"/><Relationship Id="rId1" Type="http://schemas.openxmlformats.org/officeDocument/2006/relationships/vmlDrawing" Target="../drawings/vmlDrawing39.vml"/><Relationship Id="rId5" Type="http://schemas.openxmlformats.org/officeDocument/2006/relationships/image" Target="../media/image1.emf"/><Relationship Id="rId4" Type="http://schemas.openxmlformats.org/officeDocument/2006/relationships/oleObject" Target="../embeddings/oleObject39.bin"/></Relationships>
</file>

<file path=ppt/slideLayouts/_rels/slideLayout4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1.xml"/><Relationship Id="rId1" Type="http://schemas.openxmlformats.org/officeDocument/2006/relationships/vmlDrawing" Target="../drawings/vmlDrawing40.vml"/><Relationship Id="rId5" Type="http://schemas.openxmlformats.org/officeDocument/2006/relationships/image" Target="../media/image1.emf"/><Relationship Id="rId4" Type="http://schemas.openxmlformats.org/officeDocument/2006/relationships/oleObject" Target="../embeddings/oleObject40.bin"/></Relationships>
</file>

<file path=ppt/slideLayouts/_rels/slideLayout4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2.xml"/><Relationship Id="rId1" Type="http://schemas.openxmlformats.org/officeDocument/2006/relationships/vmlDrawing" Target="../drawings/vmlDrawing41.vml"/><Relationship Id="rId5" Type="http://schemas.openxmlformats.org/officeDocument/2006/relationships/image" Target="../media/image1.emf"/><Relationship Id="rId4" Type="http://schemas.openxmlformats.org/officeDocument/2006/relationships/oleObject" Target="../embeddings/oleObject41.bin"/></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3.xml"/><Relationship Id="rId1" Type="http://schemas.openxmlformats.org/officeDocument/2006/relationships/vmlDrawing" Target="../drawings/vmlDrawing42.vml"/><Relationship Id="rId5" Type="http://schemas.openxmlformats.org/officeDocument/2006/relationships/image" Target="../media/image1.emf"/><Relationship Id="rId4" Type="http://schemas.openxmlformats.org/officeDocument/2006/relationships/oleObject" Target="../embeddings/oleObject41.bin"/></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4.xml"/><Relationship Id="rId1" Type="http://schemas.openxmlformats.org/officeDocument/2006/relationships/vmlDrawing" Target="../drawings/vmlDrawing43.vml"/><Relationship Id="rId5" Type="http://schemas.openxmlformats.org/officeDocument/2006/relationships/image" Target="../media/image1.emf"/><Relationship Id="rId4" Type="http://schemas.openxmlformats.org/officeDocument/2006/relationships/oleObject" Target="../embeddings/oleObject42.bin"/></Relationships>
</file>

<file path=ppt/slideLayouts/_rels/slideLayout5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5.xml"/><Relationship Id="rId1" Type="http://schemas.openxmlformats.org/officeDocument/2006/relationships/vmlDrawing" Target="../drawings/vmlDrawing44.vml"/><Relationship Id="rId5" Type="http://schemas.openxmlformats.org/officeDocument/2006/relationships/image" Target="../media/image1.emf"/><Relationship Id="rId4" Type="http://schemas.openxmlformats.org/officeDocument/2006/relationships/oleObject" Target="../embeddings/oleObject43.bin"/></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6.xml"/><Relationship Id="rId1" Type="http://schemas.openxmlformats.org/officeDocument/2006/relationships/vmlDrawing" Target="../drawings/vmlDrawing45.vml"/><Relationship Id="rId5" Type="http://schemas.openxmlformats.org/officeDocument/2006/relationships/image" Target="../media/image1.emf"/><Relationship Id="rId4" Type="http://schemas.openxmlformats.org/officeDocument/2006/relationships/oleObject" Target="../embeddings/oleObject4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60.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7.xml"/><Relationship Id="rId1" Type="http://schemas.openxmlformats.org/officeDocument/2006/relationships/vmlDrawing" Target="../drawings/vmlDrawing46.vml"/><Relationship Id="rId5" Type="http://schemas.openxmlformats.org/officeDocument/2006/relationships/image" Target="../media/image1.emf"/><Relationship Id="rId4" Type="http://schemas.openxmlformats.org/officeDocument/2006/relationships/oleObject" Target="../embeddings/oleObject45.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8.v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9.vml"/><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vmlDrawing" Target="../drawings/vmlDrawing10.vml"/><Relationship Id="rId5" Type="http://schemas.openxmlformats.org/officeDocument/2006/relationships/image" Target="../media/image1.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Section Aqua">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2055"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3"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6" name="Rectangle 5"/>
          <p:cNvSpPr/>
          <p:nvPr userDrawn="1"/>
        </p:nvSpPr>
        <p:spPr bwMode="gray">
          <a:xfrm>
            <a:off x="1" y="2"/>
            <a:ext cx="13442950" cy="4560573"/>
          </a:xfrm>
          <a:prstGeom prst="rect">
            <a:avLst/>
          </a:prstGeom>
          <a:solidFill>
            <a:schemeClr val="tx1"/>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4"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1774961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Dark Cool Grey">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11271"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6"/>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86570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5"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Picture Placeholder 6"/>
          <p:cNvSpPr>
            <a:spLocks noGrp="1"/>
          </p:cNvSpPr>
          <p:nvPr>
            <p:ph type="pic" sz="quarter" idx="10"/>
          </p:nvPr>
        </p:nvSpPr>
        <p:spPr>
          <a:xfrm>
            <a:off x="0" y="0"/>
            <a:ext cx="13442950" cy="4560888"/>
          </a:xfrm>
          <a:prstGeom prst="rect">
            <a:avLst/>
          </a:prstGeom>
          <a:solidFill>
            <a:schemeClr val="accent5"/>
          </a:solidFill>
        </p:spPr>
        <p:txBody>
          <a:bodyPr anchor="t"/>
          <a:lstStyle>
            <a:lvl1pPr algn="ctr">
              <a:defRPr sz="1200" b="1" i="1" baseline="0">
                <a:solidFill>
                  <a:schemeClr val="bg1"/>
                </a:solidFill>
              </a:defRPr>
            </a:lvl1pPr>
          </a:lstStyle>
          <a:p>
            <a:r>
              <a:rPr lang="en-US"/>
              <a:t>Click icon to add picture</a:t>
            </a:r>
            <a:endParaRPr lang="en-US" dirty="0"/>
          </a:p>
        </p:txBody>
      </p:sp>
      <p:sp>
        <p:nvSpPr>
          <p:cNvPr id="6" name="Text Placeholder 3"/>
          <p:cNvSpPr>
            <a:spLocks noGrp="1"/>
          </p:cNvSpPr>
          <p:nvPr>
            <p:ph type="body" sz="quarter" idx="11"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120908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One Conten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3319"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9"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
        <p:nvSpPr>
          <p:cNvPr id="7" name="Text Placeholder 13"/>
          <p:cNvSpPr>
            <a:spLocks noGrp="1"/>
          </p:cNvSpPr>
          <p:nvPr>
            <p:ph type="body" sz="quarter" idx="16" hasCustomPrompt="1"/>
          </p:nvPr>
        </p:nvSpPr>
        <p:spPr bwMode="gray">
          <a:xfrm>
            <a:off x="270000" y="1371821"/>
            <a:ext cx="8259575" cy="214058"/>
          </a:xfrm>
        </p:spPr>
        <p:txBody>
          <a:bodyPr anchor="t" anchorCtr="0"/>
          <a:lstStyle>
            <a:lvl1pPr>
              <a:lnSpc>
                <a:spcPts val="1500"/>
              </a:lnSpc>
              <a:buNone/>
              <a:defRPr sz="1400" b="1" baseline="0">
                <a:solidFill>
                  <a:schemeClr val="bg1"/>
                </a:solidFill>
              </a:defRPr>
            </a:lvl1pPr>
          </a:lstStyle>
          <a:p>
            <a:pPr lvl="0"/>
            <a:r>
              <a:rPr lang="en-GB" dirty="0"/>
              <a:t>Section Title</a:t>
            </a:r>
          </a:p>
        </p:txBody>
      </p:sp>
      <p:sp>
        <p:nvSpPr>
          <p:cNvPr id="8" name="Text Placeholder 13"/>
          <p:cNvSpPr>
            <a:spLocks noGrp="1"/>
          </p:cNvSpPr>
          <p:nvPr>
            <p:ph type="body" sz="quarter" idx="17" hasCustomPrompt="1"/>
          </p:nvPr>
        </p:nvSpPr>
        <p:spPr bwMode="gray">
          <a:xfrm>
            <a:off x="270000" y="1644183"/>
            <a:ext cx="8259575" cy="248708"/>
          </a:xfrm>
        </p:spPr>
        <p:txBody>
          <a:bodyPr anchor="t" anchorCtr="0"/>
          <a:lstStyle>
            <a:lvl1pPr>
              <a:lnSpc>
                <a:spcPts val="1500"/>
              </a:lnSpc>
              <a:buNone/>
              <a:defRPr sz="1400" b="1" baseline="0">
                <a:solidFill>
                  <a:schemeClr val="accent6"/>
                </a:solidFill>
              </a:defRPr>
            </a:lvl1pPr>
          </a:lstStyle>
          <a:p>
            <a:pPr lvl="0"/>
            <a:r>
              <a:rPr lang="en-GB" dirty="0"/>
              <a:t>Secondary Information</a:t>
            </a:r>
          </a:p>
        </p:txBody>
      </p:sp>
      <p:sp>
        <p:nvSpPr>
          <p:cNvPr id="3" name="Content Placeholder 2"/>
          <p:cNvSpPr>
            <a:spLocks noGrp="1"/>
          </p:cNvSpPr>
          <p:nvPr>
            <p:ph idx="1" hasCustomPrompt="1"/>
          </p:nvPr>
        </p:nvSpPr>
        <p:spPr bwMode="gray">
          <a:xfrm>
            <a:off x="270000" y="2030283"/>
            <a:ext cx="8426275" cy="4210169"/>
          </a:xfrm>
        </p:spPr>
        <p:txBody>
          <a:bodyPr/>
          <a:lstStyle>
            <a:lvl1pPr>
              <a:lnSpc>
                <a:spcPts val="2000"/>
              </a:lnSpc>
              <a:defRPr sz="1800">
                <a:solidFill>
                  <a:schemeClr val="tx2"/>
                </a:solidFill>
              </a:defRPr>
            </a:lvl1pPr>
            <a:lvl2pPr>
              <a:lnSpc>
                <a:spcPts val="2000"/>
              </a:lnSpc>
              <a:defRPr sz="1800" b="0">
                <a:solidFill>
                  <a:schemeClr val="bg1"/>
                </a:solidFill>
              </a:defRPr>
            </a:lvl2pPr>
            <a:lvl3pPr>
              <a:lnSpc>
                <a:spcPts val="1500"/>
              </a:lnSpc>
              <a:defRPr/>
            </a:lvl3pPr>
            <a:lvl4pPr>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1502766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ne Conten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4343"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71821"/>
            <a:ext cx="8426275" cy="207296"/>
          </a:xfrm>
        </p:spPr>
        <p:txBody>
          <a:bodyPr anchor="t" anchorCtr="0"/>
          <a:lstStyle>
            <a:lvl1pPr>
              <a:lnSpc>
                <a:spcPts val="1500"/>
              </a:lnSpc>
              <a:buNone/>
              <a:defRPr sz="1400" b="1" baseline="0">
                <a:solidFill>
                  <a:schemeClr val="bg1"/>
                </a:solidFill>
              </a:defRPr>
            </a:lvl1pPr>
          </a:lstStyle>
          <a:p>
            <a:pPr lvl="0"/>
            <a:r>
              <a:rPr lang="en-GB" dirty="0"/>
              <a:t>Section Title</a:t>
            </a:r>
          </a:p>
        </p:txBody>
      </p:sp>
      <p:sp>
        <p:nvSpPr>
          <p:cNvPr id="8" name="Text Placeholder 13"/>
          <p:cNvSpPr>
            <a:spLocks noGrp="1"/>
          </p:cNvSpPr>
          <p:nvPr>
            <p:ph type="body" sz="quarter" idx="17" hasCustomPrompt="1"/>
          </p:nvPr>
        </p:nvSpPr>
        <p:spPr bwMode="gray">
          <a:xfrm>
            <a:off x="270000" y="1658711"/>
            <a:ext cx="8426275" cy="248708"/>
          </a:xfrm>
        </p:spPr>
        <p:txBody>
          <a:bodyPr anchor="t" anchorCtr="0"/>
          <a:lstStyle>
            <a:lvl1pPr>
              <a:lnSpc>
                <a:spcPts val="1500"/>
              </a:lnSpc>
              <a:buNone/>
              <a:defRPr sz="1400" b="1" baseline="0">
                <a:solidFill>
                  <a:schemeClr val="accent6"/>
                </a:solidFill>
              </a:defRPr>
            </a:lvl1pPr>
          </a:lstStyle>
          <a:p>
            <a:pPr lvl="0"/>
            <a:r>
              <a:rPr lang="en-GB" dirty="0"/>
              <a:t>Secondary Information</a:t>
            </a:r>
          </a:p>
        </p:txBody>
      </p:sp>
      <p:sp>
        <p:nvSpPr>
          <p:cNvPr id="3" name="Content Placeholder 2"/>
          <p:cNvSpPr>
            <a:spLocks noGrp="1"/>
          </p:cNvSpPr>
          <p:nvPr>
            <p:ph idx="1" hasCustomPrompt="1"/>
          </p:nvPr>
        </p:nvSpPr>
        <p:spPr bwMode="gray">
          <a:xfrm>
            <a:off x="270000" y="1987013"/>
            <a:ext cx="8426275" cy="4210169"/>
          </a:xfrm>
        </p:spPr>
        <p:txBody>
          <a:bodyPr/>
          <a:lstStyle>
            <a:lvl1pPr>
              <a:lnSpc>
                <a:spcPts val="2000"/>
              </a:lnSpc>
              <a:defRPr sz="1800">
                <a:solidFill>
                  <a:schemeClr val="tx2"/>
                </a:solidFill>
              </a:defRPr>
            </a:lvl1pPr>
            <a:lvl2pPr>
              <a:lnSpc>
                <a:spcPts val="1600"/>
              </a:lnSpc>
              <a:defRPr sz="1400" b="0">
                <a:solidFill>
                  <a:schemeClr val="bg1"/>
                </a:solidFill>
              </a:defRPr>
            </a:lvl2pPr>
            <a:lvl3pPr>
              <a:lnSpc>
                <a:spcPts val="1500"/>
              </a:lnSpc>
              <a:defRPr/>
            </a:lvl3pPr>
            <a:lvl4pPr>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0"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1"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4100755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8" name="Text Placeholder 13"/>
          <p:cNvSpPr>
            <a:spLocks noGrp="1"/>
          </p:cNvSpPr>
          <p:nvPr>
            <p:ph type="body" sz="quarter" idx="16" hasCustomPrompt="1"/>
          </p:nvPr>
        </p:nvSpPr>
        <p:spPr bwMode="gray">
          <a:xfrm>
            <a:off x="270001" y="1371821"/>
            <a:ext cx="6664200" cy="207296"/>
          </a:xfrm>
        </p:spPr>
        <p:txBody>
          <a:bodyPr anchor="t" anchorCtr="0"/>
          <a:lstStyle>
            <a:lvl1pPr>
              <a:lnSpc>
                <a:spcPts val="1500"/>
              </a:lnSpc>
              <a:buNone/>
              <a:defRPr sz="1400" b="1" baseline="0">
                <a:solidFill>
                  <a:schemeClr val="bg1"/>
                </a:solidFill>
              </a:defRPr>
            </a:lvl1pPr>
          </a:lstStyle>
          <a:p>
            <a:pPr lvl="0"/>
            <a:r>
              <a:rPr lang="en-GB" dirty="0"/>
              <a:t>Section Title</a:t>
            </a:r>
          </a:p>
        </p:txBody>
      </p:sp>
      <p:sp>
        <p:nvSpPr>
          <p:cNvPr id="9" name="Text Placeholder 13"/>
          <p:cNvSpPr>
            <a:spLocks noGrp="1"/>
          </p:cNvSpPr>
          <p:nvPr>
            <p:ph type="body" sz="quarter" idx="17" hasCustomPrompt="1"/>
          </p:nvPr>
        </p:nvSpPr>
        <p:spPr bwMode="gray">
          <a:xfrm>
            <a:off x="270001" y="1658711"/>
            <a:ext cx="6664200" cy="248708"/>
          </a:xfrm>
        </p:spPr>
        <p:txBody>
          <a:bodyPr anchor="t" anchorCtr="0"/>
          <a:lstStyle>
            <a:lvl1pPr>
              <a:lnSpc>
                <a:spcPts val="1500"/>
              </a:lnSpc>
              <a:buNone/>
              <a:defRPr sz="1400" b="1" baseline="0">
                <a:solidFill>
                  <a:schemeClr val="accent6"/>
                </a:solidFill>
              </a:defRPr>
            </a:lvl1pPr>
          </a:lstStyle>
          <a:p>
            <a:pPr lvl="0"/>
            <a:r>
              <a:rPr lang="en-GB" dirty="0"/>
              <a:t>Secondary Information</a:t>
            </a:r>
          </a:p>
        </p:txBody>
      </p:sp>
      <p:sp>
        <p:nvSpPr>
          <p:cNvPr id="10" name="Content Placeholder 2"/>
          <p:cNvSpPr>
            <a:spLocks noGrp="1"/>
          </p:cNvSpPr>
          <p:nvPr>
            <p:ph idx="1" hasCustomPrompt="1"/>
          </p:nvPr>
        </p:nvSpPr>
        <p:spPr bwMode="gray">
          <a:xfrm>
            <a:off x="270001" y="1987013"/>
            <a:ext cx="6664200" cy="4210169"/>
          </a:xfrm>
        </p:spPr>
        <p:txBody>
          <a:bodyPr/>
          <a:lstStyle>
            <a:lvl1pPr>
              <a:lnSpc>
                <a:spcPts val="2000"/>
              </a:lnSpc>
              <a:defRPr sz="1800">
                <a:solidFill>
                  <a:schemeClr val="tx2"/>
                </a:solidFill>
              </a:defRPr>
            </a:lvl1pPr>
            <a:lvl2pPr>
              <a:lnSpc>
                <a:spcPts val="1600"/>
              </a:lnSpc>
              <a:defRPr sz="1400" b="0">
                <a:solidFill>
                  <a:schemeClr val="bg1"/>
                </a:solidFill>
              </a:defRPr>
            </a:lvl2pPr>
            <a:lvl3pPr>
              <a:lnSpc>
                <a:spcPts val="1500"/>
              </a:lnSpc>
              <a:defRPr/>
            </a:lvl3pPr>
            <a:lvl4pPr>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Picture Placeholder 12"/>
          <p:cNvSpPr>
            <a:spLocks noGrp="1"/>
          </p:cNvSpPr>
          <p:nvPr>
            <p:ph type="pic" sz="quarter" idx="18"/>
          </p:nvPr>
        </p:nvSpPr>
        <p:spPr>
          <a:xfrm>
            <a:off x="6934200" y="1371600"/>
            <a:ext cx="6121400" cy="5092700"/>
          </a:xfrm>
          <a:solidFill>
            <a:schemeClr val="accent5"/>
          </a:solidFill>
        </p:spPr>
        <p:txBody>
          <a:bodyPr anchor="ctr"/>
          <a:lstStyle>
            <a:lvl1pPr algn="ctr">
              <a:defRPr sz="1000" i="1">
                <a:solidFill>
                  <a:schemeClr val="bg1"/>
                </a:solidFill>
              </a:defRPr>
            </a:lvl1pPr>
          </a:lstStyle>
          <a:p>
            <a:endParaRPr lang="en-US"/>
          </a:p>
        </p:txBody>
      </p:sp>
      <p:sp>
        <p:nvSpPr>
          <p:cNvPr id="12"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201089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10" name="Picture Placeholder 12"/>
          <p:cNvSpPr>
            <a:spLocks noGrp="1"/>
          </p:cNvSpPr>
          <p:nvPr>
            <p:ph type="pic" sz="quarter" idx="18"/>
          </p:nvPr>
        </p:nvSpPr>
        <p:spPr>
          <a:xfrm>
            <a:off x="6400800" y="698500"/>
            <a:ext cx="6350000" cy="5765800"/>
          </a:xfrm>
          <a:solidFill>
            <a:schemeClr val="accent5"/>
          </a:solidFill>
        </p:spPr>
        <p:txBody>
          <a:bodyPr anchor="ctr"/>
          <a:lstStyle>
            <a:lvl1pPr algn="ctr">
              <a:defRPr sz="1000" i="1">
                <a:solidFill>
                  <a:schemeClr val="bg1"/>
                </a:solidFill>
              </a:defRPr>
            </a:lvl1pPr>
          </a:lstStyle>
          <a:p>
            <a:endParaRPr lang="en-US"/>
          </a:p>
        </p:txBody>
      </p:sp>
      <p:sp>
        <p:nvSpPr>
          <p:cNvPr id="12" name="Text Placeholder 11"/>
          <p:cNvSpPr>
            <a:spLocks noGrp="1"/>
          </p:cNvSpPr>
          <p:nvPr>
            <p:ph type="body" sz="quarter" idx="19"/>
          </p:nvPr>
        </p:nvSpPr>
        <p:spPr>
          <a:xfrm>
            <a:off x="533400" y="1422400"/>
            <a:ext cx="5397500" cy="4445000"/>
          </a:xfrm>
        </p:spPr>
        <p:txBody>
          <a:bodyPr/>
          <a:lstStyle>
            <a:lvl1pPr algn="ctr">
              <a:defRPr sz="2500">
                <a:solidFill>
                  <a:schemeClr val="bg1"/>
                </a:solidFill>
                <a:latin typeface="Impact" charset="0"/>
                <a:ea typeface="Impact" charset="0"/>
                <a:cs typeface="Impact" charset="0"/>
              </a:defRPr>
            </a:lvl1pPr>
            <a:lvl2pPr algn="ctr">
              <a:defRPr sz="2500">
                <a:solidFill>
                  <a:schemeClr val="bg1"/>
                </a:solidFill>
                <a:latin typeface="Impact" charset="0"/>
                <a:ea typeface="Impact" charset="0"/>
                <a:cs typeface="Impact" charset="0"/>
              </a:defRPr>
            </a:lvl2pPr>
            <a:lvl3pPr algn="ctr">
              <a:defRPr sz="2500">
                <a:solidFill>
                  <a:schemeClr val="bg1"/>
                </a:solidFill>
                <a:latin typeface="Impact" charset="0"/>
                <a:ea typeface="Impact" charset="0"/>
                <a:cs typeface="Impact" charset="0"/>
              </a:defRPr>
            </a:lvl3pPr>
            <a:lvl4pPr algn="ctr">
              <a:defRPr sz="2500">
                <a:solidFill>
                  <a:schemeClr val="bg1"/>
                </a:solidFill>
                <a:latin typeface="Impact" charset="0"/>
                <a:ea typeface="Impact" charset="0"/>
                <a:cs typeface="Impact" charset="0"/>
              </a:defRPr>
            </a:lvl4pPr>
            <a:lvl5pPr algn="ctr">
              <a:defRPr sz="2500">
                <a:solidFill>
                  <a:schemeClr val="bg1"/>
                </a:solidFill>
                <a:latin typeface="Impact" charset="0"/>
                <a:ea typeface="Impact" charset="0"/>
                <a:cs typeface="Impac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3747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5367" name="think-cell Slide" r:id="rId4" imgW="6350000" imgH="6350000" progId="">
                  <p:embed/>
                </p:oleObj>
              </mc:Choice>
              <mc:Fallback>
                <p:oleObj name="think-cell Slide" r:id="rId4" imgW="6350000" imgH="6350000" progId="">
                  <p:embed/>
                  <p:pic>
                    <p:nvPicPr>
                      <p:cNvPr id="15" name="Object 14"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99633"/>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72456"/>
            <a:ext cx="8259575"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96037"/>
            <a:ext cx="8259575" cy="243663"/>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3" name="Content Placeholder 2"/>
          <p:cNvSpPr>
            <a:spLocks noGrp="1"/>
          </p:cNvSpPr>
          <p:nvPr>
            <p:ph idx="1" hasCustomPrompt="1"/>
          </p:nvPr>
        </p:nvSpPr>
        <p:spPr bwMode="gray">
          <a:xfrm>
            <a:off x="270000" y="2195325"/>
            <a:ext cx="5235067" cy="4218272"/>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4" name="Content Placeholder 2"/>
          <p:cNvSpPr>
            <a:spLocks noGrp="1"/>
          </p:cNvSpPr>
          <p:nvPr>
            <p:ph idx="18" hasCustomPrompt="1"/>
          </p:nvPr>
        </p:nvSpPr>
        <p:spPr bwMode="gray">
          <a:xfrm>
            <a:off x="6691765" y="2195325"/>
            <a:ext cx="5232045" cy="4218272"/>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0"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1"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3968872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One Content Icons">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6391"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308412"/>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530121"/>
            <a:ext cx="8259575"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820780"/>
            <a:ext cx="8259575"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3" name="Content Placeholder 2"/>
          <p:cNvSpPr>
            <a:spLocks noGrp="1"/>
          </p:cNvSpPr>
          <p:nvPr>
            <p:ph idx="1" hasCustomPrompt="1"/>
          </p:nvPr>
        </p:nvSpPr>
        <p:spPr bwMode="gray">
          <a:xfrm>
            <a:off x="270000" y="2338549"/>
            <a:ext cx="8429894" cy="3784532"/>
          </a:xfrm>
        </p:spPr>
        <p:txBody>
          <a:bodyPr/>
          <a:lstStyle>
            <a:lvl1pPr>
              <a:lnSpc>
                <a:spcPts val="2000"/>
              </a:lnSpc>
              <a:defRPr sz="1800">
                <a:solidFill>
                  <a:schemeClr val="tx2"/>
                </a:solidFill>
              </a:defRPr>
            </a:lvl1pPr>
            <a:lvl2pPr>
              <a:lnSpc>
                <a:spcPts val="1600"/>
              </a:lnSpc>
              <a:defRPr sz="14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0"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63536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One Content Icons">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7415"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69562"/>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583106"/>
            <a:ext cx="8259575"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870739"/>
            <a:ext cx="8259575"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3" name="Content Placeholder 2"/>
          <p:cNvSpPr>
            <a:spLocks noGrp="1"/>
          </p:cNvSpPr>
          <p:nvPr>
            <p:ph idx="1" hasCustomPrompt="1"/>
          </p:nvPr>
        </p:nvSpPr>
        <p:spPr bwMode="gray">
          <a:xfrm>
            <a:off x="270000" y="2404100"/>
            <a:ext cx="12423740" cy="3784532"/>
          </a:xfrm>
        </p:spPr>
        <p:txBody>
          <a:bodyPr/>
          <a:lstStyle>
            <a:lvl1pPr>
              <a:lnSpc>
                <a:spcPts val="2000"/>
              </a:lnSpc>
              <a:defRPr sz="180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0"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2427854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wo Content Icons">
    <p:spTree>
      <p:nvGrpSpPr>
        <p:cNvPr id="1" name=""/>
        <p:cNvGrpSpPr/>
        <p:nvPr/>
      </p:nvGrpSpPr>
      <p:grpSpPr>
        <a:xfrm>
          <a:off x="0" y="0"/>
          <a:ext cx="0" cy="0"/>
          <a:chOff x="0" y="0"/>
          <a:chExt cx="0" cy="0"/>
        </a:xfrm>
      </p:grpSpPr>
      <p:graphicFrame>
        <p:nvGraphicFramePr>
          <p:cNvPr id="18" name="Object 17"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8439" name="think-cell Slide" r:id="rId4" imgW="6350000" imgH="6350000" progId="">
                  <p:embed/>
                </p:oleObj>
              </mc:Choice>
              <mc:Fallback>
                <p:oleObj name="think-cell Slide" r:id="rId4" imgW="6350000" imgH="6350000" progId="">
                  <p:embed/>
                  <p:pic>
                    <p:nvPicPr>
                      <p:cNvPr id="18" name="Object 1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70106"/>
          </a:xfrm>
        </p:spPr>
        <p:txBody>
          <a:bodyPr/>
          <a:lstStyle/>
          <a:p>
            <a:r>
              <a:rPr lang="en-US" dirty="0"/>
              <a:t>HEADER CANNOT RUN OVER MORE THAN ONE LINE</a:t>
            </a:r>
          </a:p>
        </p:txBody>
      </p:sp>
      <p:sp>
        <p:nvSpPr>
          <p:cNvPr id="3" name="Content Placeholder 2"/>
          <p:cNvSpPr>
            <a:spLocks noGrp="1"/>
          </p:cNvSpPr>
          <p:nvPr>
            <p:ph idx="1" hasCustomPrompt="1"/>
          </p:nvPr>
        </p:nvSpPr>
        <p:spPr bwMode="gray">
          <a:xfrm>
            <a:off x="270000" y="2461174"/>
            <a:ext cx="5962849" cy="3788814"/>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7" name="Text Placeholder 13"/>
          <p:cNvSpPr>
            <a:spLocks noGrp="1"/>
          </p:cNvSpPr>
          <p:nvPr>
            <p:ph type="body" sz="quarter" idx="16" hasCustomPrompt="1"/>
          </p:nvPr>
        </p:nvSpPr>
        <p:spPr bwMode="gray">
          <a:xfrm>
            <a:off x="270000" y="1502942"/>
            <a:ext cx="8259575"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761007"/>
            <a:ext cx="8259575"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4" name="Content Placeholder 2"/>
          <p:cNvSpPr>
            <a:spLocks noGrp="1"/>
          </p:cNvSpPr>
          <p:nvPr>
            <p:ph idx="18" hasCustomPrompt="1"/>
          </p:nvPr>
        </p:nvSpPr>
        <p:spPr bwMode="gray">
          <a:xfrm>
            <a:off x="6777272" y="2461174"/>
            <a:ext cx="5961600" cy="3781359"/>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0"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1"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48638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Dark Aqua">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3079"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bg2"/>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hree Content Icons">
    <p:spTree>
      <p:nvGrpSpPr>
        <p:cNvPr id="1" name=""/>
        <p:cNvGrpSpPr/>
        <p:nvPr/>
      </p:nvGrpSpPr>
      <p:grpSpPr>
        <a:xfrm>
          <a:off x="0" y="0"/>
          <a:ext cx="0" cy="0"/>
          <a:chOff x="0" y="0"/>
          <a:chExt cx="0" cy="0"/>
        </a:xfrm>
      </p:grpSpPr>
      <p:graphicFrame>
        <p:nvGraphicFramePr>
          <p:cNvPr id="22" name="Object 2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19463" name="think-cell Slide" r:id="rId4" imgW="6350000" imgH="6350000" progId="">
                  <p:embed/>
                </p:oleObj>
              </mc:Choice>
              <mc:Fallback>
                <p:oleObj name="think-cell Slide" r:id="rId4" imgW="6350000" imgH="6350000" progId="">
                  <p:embed/>
                  <p:pic>
                    <p:nvPicPr>
                      <p:cNvPr id="22" name="Object 2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89206"/>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491462"/>
            <a:ext cx="4036622"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779577"/>
            <a:ext cx="4036622"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7" name="Text Placeholder 13"/>
          <p:cNvSpPr>
            <a:spLocks noGrp="1"/>
          </p:cNvSpPr>
          <p:nvPr>
            <p:ph type="body" sz="quarter" idx="20" hasCustomPrompt="1"/>
          </p:nvPr>
        </p:nvSpPr>
        <p:spPr bwMode="gray">
          <a:xfrm>
            <a:off x="4595114" y="1491462"/>
            <a:ext cx="4036622"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18" name="Text Placeholder 13"/>
          <p:cNvSpPr>
            <a:spLocks noGrp="1"/>
          </p:cNvSpPr>
          <p:nvPr>
            <p:ph type="body" sz="quarter" idx="21" hasCustomPrompt="1"/>
          </p:nvPr>
        </p:nvSpPr>
        <p:spPr bwMode="gray">
          <a:xfrm>
            <a:off x="4595114" y="1779577"/>
            <a:ext cx="4036622"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9" name="Text Placeholder 13"/>
          <p:cNvSpPr>
            <a:spLocks noGrp="1"/>
          </p:cNvSpPr>
          <p:nvPr>
            <p:ph type="body" sz="quarter" idx="22" hasCustomPrompt="1"/>
          </p:nvPr>
        </p:nvSpPr>
        <p:spPr bwMode="gray">
          <a:xfrm>
            <a:off x="8911033" y="1491462"/>
            <a:ext cx="4036622"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20" name="Text Placeholder 13"/>
          <p:cNvSpPr>
            <a:spLocks noGrp="1"/>
          </p:cNvSpPr>
          <p:nvPr>
            <p:ph type="body" sz="quarter" idx="23" hasCustomPrompt="1"/>
          </p:nvPr>
        </p:nvSpPr>
        <p:spPr bwMode="gray">
          <a:xfrm>
            <a:off x="8911033" y="1779577"/>
            <a:ext cx="4036622"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3" name="Content Placeholder 2"/>
          <p:cNvSpPr>
            <a:spLocks noGrp="1"/>
          </p:cNvSpPr>
          <p:nvPr>
            <p:ph idx="1" hasCustomPrompt="1"/>
          </p:nvPr>
        </p:nvSpPr>
        <p:spPr bwMode="gray">
          <a:xfrm>
            <a:off x="270000" y="2458635"/>
            <a:ext cx="4133323" cy="3543732"/>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vl5pPr>
              <a:defRPr baseline="0"/>
            </a:lvl5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4" name="Content Placeholder 2"/>
          <p:cNvSpPr>
            <a:spLocks noGrp="1"/>
          </p:cNvSpPr>
          <p:nvPr>
            <p:ph idx="18" hasCustomPrompt="1"/>
          </p:nvPr>
        </p:nvSpPr>
        <p:spPr bwMode="gray">
          <a:xfrm>
            <a:off x="4595114" y="2459740"/>
            <a:ext cx="4124127" cy="3543732"/>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6" name="Content Placeholder 2"/>
          <p:cNvSpPr>
            <a:spLocks noGrp="1"/>
          </p:cNvSpPr>
          <p:nvPr>
            <p:ph idx="19" hasCustomPrompt="1"/>
          </p:nvPr>
        </p:nvSpPr>
        <p:spPr bwMode="gray">
          <a:xfrm>
            <a:off x="8911033" y="2452723"/>
            <a:ext cx="4165676" cy="3543732"/>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5"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1"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411605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Four Icons Vertical">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0487" name="think-cell Slide" r:id="rId4" imgW="6350000" imgH="6350000" progId="">
                  <p:embed/>
                </p:oleObj>
              </mc:Choice>
              <mc:Fallback>
                <p:oleObj name="think-cell Slide" r:id="rId4" imgW="6350000" imgH="6350000" progId="">
                  <p:embed/>
                  <p:pic>
                    <p:nvPicPr>
                      <p:cNvPr id="21" name="Object 20"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76128"/>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82530"/>
            <a:ext cx="8209109"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62267"/>
            <a:ext cx="8209109"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6" name="Content Placeholder 2"/>
          <p:cNvSpPr>
            <a:spLocks noGrp="1"/>
          </p:cNvSpPr>
          <p:nvPr>
            <p:ph idx="19" hasCustomPrompt="1"/>
          </p:nvPr>
        </p:nvSpPr>
        <p:spPr bwMode="gray">
          <a:xfrm>
            <a:off x="6906802" y="2376189"/>
            <a:ext cx="4680000" cy="1800000"/>
          </a:xfr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6906802" y="4442806"/>
            <a:ext cx="4680000" cy="1800000"/>
          </a:xfr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1930706" y="2376189"/>
            <a:ext cx="4680000" cy="1800000"/>
          </a:xfr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1930706" y="4442806"/>
            <a:ext cx="4680000" cy="1800000"/>
          </a:xfr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4"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2950026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Four Callouts Vertical">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1511" name="think-cell Slide" r:id="rId4" imgW="6350000" imgH="6350000" progId="">
                  <p:embed/>
                </p:oleObj>
              </mc:Choice>
              <mc:Fallback>
                <p:oleObj name="think-cell Slide" r:id="rId4" imgW="6350000" imgH="6350000" progId="">
                  <p:embed/>
                  <p:pic>
                    <p:nvPicPr>
                      <p:cNvPr id="17" name="Object 16"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6" name="Content Placeholder 2"/>
          <p:cNvSpPr>
            <a:spLocks noGrp="1"/>
          </p:cNvSpPr>
          <p:nvPr>
            <p:ph idx="19" hasCustomPrompt="1"/>
          </p:nvPr>
        </p:nvSpPr>
        <p:spPr bwMode="gray">
          <a:xfrm>
            <a:off x="6833834" y="2400907"/>
            <a:ext cx="4680000" cy="1800000"/>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6833834" y="4385788"/>
            <a:ext cx="4680000" cy="1800000"/>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1958299" y="2400907"/>
            <a:ext cx="4680000" cy="1800000"/>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1958299" y="4385788"/>
            <a:ext cx="4680000" cy="1800000"/>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 name="Title 1"/>
          <p:cNvSpPr>
            <a:spLocks noGrp="1"/>
          </p:cNvSpPr>
          <p:nvPr>
            <p:ph type="title" hasCustomPrompt="1"/>
          </p:nvPr>
        </p:nvSpPr>
        <p:spPr bwMode="gray">
          <a:xfrm>
            <a:off x="270000" y="268644"/>
            <a:ext cx="12413343" cy="315894"/>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68646"/>
            <a:ext cx="8209109"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49869"/>
            <a:ext cx="8209109"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349892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Four Icons Vertical">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2535" name="think-cell Slide" r:id="rId4" imgW="6350000" imgH="6350000" progId="">
                  <p:embed/>
                </p:oleObj>
              </mc:Choice>
              <mc:Fallback>
                <p:oleObj name="think-cell Slide" r:id="rId4" imgW="6350000" imgH="6350000" progId="">
                  <p:embed/>
                  <p:pic>
                    <p:nvPicPr>
                      <p:cNvPr id="21" name="Object 20"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76128"/>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82530"/>
            <a:ext cx="8209109" cy="214058"/>
          </a:xfrm>
          <a:prstGeom prst="rect">
            <a:avLst/>
          </a:prstGeo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62267"/>
            <a:ext cx="8209109" cy="2487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6" name="Content Placeholder 2"/>
          <p:cNvSpPr>
            <a:spLocks noGrp="1"/>
          </p:cNvSpPr>
          <p:nvPr>
            <p:ph idx="19" hasCustomPrompt="1"/>
          </p:nvPr>
        </p:nvSpPr>
        <p:spPr bwMode="gray">
          <a:xfrm>
            <a:off x="6906802" y="2376189"/>
            <a:ext cx="4680000" cy="1800000"/>
          </a:xfrm>
          <a:prstGeom prst="rect">
            <a:avLst/>
          </a:prstGeo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6906802" y="4442806"/>
            <a:ext cx="4680000" cy="1800000"/>
          </a:xfrm>
          <a:prstGeom prst="rect">
            <a:avLst/>
          </a:prstGeo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1930706" y="2376189"/>
            <a:ext cx="4680000" cy="1800000"/>
          </a:xfrm>
          <a:prstGeom prst="rect">
            <a:avLst/>
          </a:prstGeo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1930706" y="4442806"/>
            <a:ext cx="4680000" cy="1800000"/>
          </a:xfrm>
          <a:prstGeom prst="rect">
            <a:avLst/>
          </a:prstGeom>
        </p:spPr>
        <p:txBody>
          <a:bodyPr anchor="ct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57980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Four Callouts Vertical">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3559" name="think-cell Slide" r:id="rId4" imgW="6350000" imgH="6350000" progId="">
                  <p:embed/>
                </p:oleObj>
              </mc:Choice>
              <mc:Fallback>
                <p:oleObj name="think-cell Slide" r:id="rId4" imgW="6350000" imgH="6350000" progId="">
                  <p:embed/>
                  <p:pic>
                    <p:nvPicPr>
                      <p:cNvPr id="17" name="Object 16"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6" name="Content Placeholder 2"/>
          <p:cNvSpPr>
            <a:spLocks noGrp="1"/>
          </p:cNvSpPr>
          <p:nvPr>
            <p:ph idx="19" hasCustomPrompt="1"/>
          </p:nvPr>
        </p:nvSpPr>
        <p:spPr bwMode="gray">
          <a:xfrm>
            <a:off x="6833834" y="2400907"/>
            <a:ext cx="4680000" cy="1800000"/>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6833834" y="4385788"/>
            <a:ext cx="4680000" cy="1800000"/>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1958299" y="2400907"/>
            <a:ext cx="4680000" cy="1800000"/>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1958299" y="4385788"/>
            <a:ext cx="4680000" cy="1800000"/>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 name="Title 1"/>
          <p:cNvSpPr>
            <a:spLocks noGrp="1"/>
          </p:cNvSpPr>
          <p:nvPr>
            <p:ph type="title" hasCustomPrompt="1"/>
          </p:nvPr>
        </p:nvSpPr>
        <p:spPr bwMode="gray">
          <a:xfrm>
            <a:off x="270000" y="268644"/>
            <a:ext cx="12413343" cy="315894"/>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68646"/>
            <a:ext cx="8209109" cy="214058"/>
          </a:xfrm>
          <a:prstGeom prst="rect">
            <a:avLst/>
          </a:prstGeo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49869"/>
            <a:ext cx="8209109" cy="2487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24707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Four Larger Icons Vertical">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4583" name="think-cell Slide" r:id="rId4" imgW="6350000" imgH="6350000" progId="">
                  <p:embed/>
                </p:oleObj>
              </mc:Choice>
              <mc:Fallback>
                <p:oleObj name="think-cell Slide" r:id="rId4" imgW="6350000" imgH="6350000" progId="">
                  <p:embed/>
                  <p:pic>
                    <p:nvPicPr>
                      <p:cNvPr id="21" name="Object 20"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305076"/>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384376" y="1422203"/>
            <a:ext cx="8209109"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384376" y="1707709"/>
            <a:ext cx="8209109"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6" name="Content Placeholder 2"/>
          <p:cNvSpPr>
            <a:spLocks noGrp="1"/>
          </p:cNvSpPr>
          <p:nvPr>
            <p:ph idx="19" hasCustomPrompt="1"/>
          </p:nvPr>
        </p:nvSpPr>
        <p:spPr bwMode="gray">
          <a:xfrm>
            <a:off x="6856810" y="2412994"/>
            <a:ext cx="4680000" cy="1800000"/>
          </a:xfrm>
        </p:spPr>
        <p:txBody>
          <a:bodyPr/>
          <a:lstStyle>
            <a:lvl1pPr>
              <a:lnSpc>
                <a:spcPts val="1900"/>
              </a:lnSpc>
              <a:defRPr sz="1800" baseline="0">
                <a:solidFill>
                  <a:schemeClr val="tx2"/>
                </a:solidFill>
              </a:defRPr>
            </a:lvl1pPr>
            <a:lvl2pPr>
              <a:lnSpc>
                <a:spcPts val="19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6856810" y="4445674"/>
            <a:ext cx="4680000" cy="1800000"/>
          </a:xfrm>
        </p:spPr>
        <p:txBody>
          <a:bodyPr/>
          <a:lstStyle>
            <a:lvl1pPr>
              <a:lnSpc>
                <a:spcPts val="1900"/>
              </a:lnSpc>
              <a:defRPr sz="1800" baseline="0">
                <a:solidFill>
                  <a:schemeClr val="tx2"/>
                </a:solidFill>
              </a:defRPr>
            </a:lvl1pPr>
            <a:lvl2pPr>
              <a:lnSpc>
                <a:spcPts val="19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1920200" y="2417034"/>
            <a:ext cx="4680000" cy="1800000"/>
          </a:xfrm>
        </p:spPr>
        <p:txBody>
          <a:bodyPr/>
          <a:lstStyle>
            <a:lvl1pPr>
              <a:lnSpc>
                <a:spcPts val="1900"/>
              </a:lnSpc>
              <a:defRPr sz="1800" baseline="0">
                <a:solidFill>
                  <a:schemeClr val="tx2"/>
                </a:solidFill>
              </a:defRPr>
            </a:lvl1pPr>
            <a:lvl2pPr>
              <a:lnSpc>
                <a:spcPts val="19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1920200" y="4445674"/>
            <a:ext cx="4680000" cy="1800000"/>
          </a:xfrm>
        </p:spPr>
        <p:txBody>
          <a:bodyPr/>
          <a:lstStyle>
            <a:lvl1pPr>
              <a:lnSpc>
                <a:spcPts val="1900"/>
              </a:lnSpc>
              <a:defRPr sz="1800" baseline="0">
                <a:solidFill>
                  <a:schemeClr val="tx2"/>
                </a:solidFill>
              </a:defRPr>
            </a:lvl1pPr>
            <a:lvl2pPr>
              <a:lnSpc>
                <a:spcPts val="19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2107707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Four Larger Icons Horizontal">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5607" name="think-cell Slide" r:id="rId4" imgW="6350000" imgH="6350000" progId="">
                  <p:embed/>
                </p:oleObj>
              </mc:Choice>
              <mc:Fallback>
                <p:oleObj name="think-cell Slide" r:id="rId4" imgW="6350000" imgH="6350000" progId="">
                  <p:embed/>
                  <p:pic>
                    <p:nvPicPr>
                      <p:cNvPr id="17" name="Object 16"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6" name="Content Placeholder 2"/>
          <p:cNvSpPr>
            <a:spLocks noGrp="1"/>
          </p:cNvSpPr>
          <p:nvPr>
            <p:ph idx="19" hasCustomPrompt="1"/>
          </p:nvPr>
        </p:nvSpPr>
        <p:spPr bwMode="gray">
          <a:xfrm>
            <a:off x="6826809" y="3553112"/>
            <a:ext cx="3081873" cy="1046487"/>
          </a:xfrm>
        </p:spPr>
        <p:txBody>
          <a:bodyPr/>
          <a:lstStyle>
            <a:lvl1pPr>
              <a:lnSpc>
                <a:spcPts val="1997"/>
              </a:lnSpc>
              <a:defRPr sz="1800" baseline="0">
                <a:solidFill>
                  <a:schemeClr val="tx2"/>
                </a:solidFill>
              </a:defRPr>
            </a:lvl1pPr>
            <a:lvl2pPr>
              <a:lnSpc>
                <a:spcPts val="1997"/>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3" name="Content Placeholder 2"/>
          <p:cNvSpPr>
            <a:spLocks noGrp="1"/>
          </p:cNvSpPr>
          <p:nvPr>
            <p:ph idx="20" hasCustomPrompt="1"/>
          </p:nvPr>
        </p:nvSpPr>
        <p:spPr bwMode="gray">
          <a:xfrm>
            <a:off x="10094062" y="3553112"/>
            <a:ext cx="3088538" cy="1046487"/>
          </a:xfrm>
        </p:spPr>
        <p:txBody>
          <a:bodyPr/>
          <a:lstStyle>
            <a:lvl1pPr>
              <a:lnSpc>
                <a:spcPts val="1997"/>
              </a:lnSpc>
              <a:defRPr sz="1800" baseline="0">
                <a:solidFill>
                  <a:schemeClr val="tx2"/>
                </a:solidFill>
              </a:defRPr>
            </a:lvl1pPr>
            <a:lvl2pPr>
              <a:lnSpc>
                <a:spcPts val="1997"/>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270000" y="3553112"/>
            <a:ext cx="3097101" cy="1046487"/>
          </a:xfrm>
        </p:spPr>
        <p:txBody>
          <a:bodyPr/>
          <a:lstStyle>
            <a:lvl1pPr>
              <a:lnSpc>
                <a:spcPts val="1997"/>
              </a:lnSpc>
              <a:defRPr sz="1800" baseline="0">
                <a:solidFill>
                  <a:schemeClr val="tx2"/>
                </a:solidFill>
              </a:defRPr>
            </a:lvl1pPr>
            <a:lvl2pPr>
              <a:lnSpc>
                <a:spcPts val="1997"/>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3552481" y="3553112"/>
            <a:ext cx="3088948" cy="1046487"/>
          </a:xfrm>
        </p:spPr>
        <p:txBody>
          <a:bodyPr/>
          <a:lstStyle>
            <a:lvl1pPr>
              <a:lnSpc>
                <a:spcPts val="1997"/>
              </a:lnSpc>
              <a:defRPr sz="1800" baseline="0">
                <a:solidFill>
                  <a:schemeClr val="tx2"/>
                </a:solidFill>
              </a:defRPr>
            </a:lvl1pPr>
            <a:lvl2pPr>
              <a:lnSpc>
                <a:spcPts val="1997"/>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71821"/>
            <a:ext cx="8209109"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0" y="1668335"/>
            <a:ext cx="8209109"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355880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Six Boxes with People">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26631" name="think-cell Slide" r:id="rId4" imgW="6350000" imgH="6350000" progId="">
                  <p:embed/>
                </p:oleObj>
              </mc:Choice>
              <mc:Fallback>
                <p:oleObj name="think-cell Slide" r:id="rId4" imgW="6350000" imgH="6350000" progId="">
                  <p:embed/>
                  <p:pic>
                    <p:nvPicPr>
                      <p:cNvPr id="17" name="Object 16"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6" name="Content Placeholder 2"/>
          <p:cNvSpPr>
            <a:spLocks noGrp="1"/>
          </p:cNvSpPr>
          <p:nvPr>
            <p:ph idx="19" hasCustomPrompt="1"/>
          </p:nvPr>
        </p:nvSpPr>
        <p:spPr bwMode="gray">
          <a:xfrm>
            <a:off x="343930" y="4087685"/>
            <a:ext cx="415681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vl5pPr>
              <a:lnSpc>
                <a:spcPts val="1000"/>
              </a:lnSpc>
              <a:defRPr/>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5" name="Content Placeholder 2"/>
          <p:cNvSpPr>
            <a:spLocks noGrp="1"/>
          </p:cNvSpPr>
          <p:nvPr>
            <p:ph idx="21" hasCustomPrompt="1"/>
          </p:nvPr>
        </p:nvSpPr>
        <p:spPr bwMode="gray">
          <a:xfrm>
            <a:off x="343930" y="1901113"/>
            <a:ext cx="415681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7" name="Content Placeholder 2"/>
          <p:cNvSpPr>
            <a:spLocks noGrp="1"/>
          </p:cNvSpPr>
          <p:nvPr>
            <p:ph idx="22" hasCustomPrompt="1"/>
          </p:nvPr>
        </p:nvSpPr>
        <p:spPr bwMode="gray">
          <a:xfrm>
            <a:off x="343930" y="2984756"/>
            <a:ext cx="415681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2" name="Title 1"/>
          <p:cNvSpPr>
            <a:spLocks noGrp="1"/>
          </p:cNvSpPr>
          <p:nvPr>
            <p:ph type="title" hasCustomPrompt="1"/>
          </p:nvPr>
        </p:nvSpPr>
        <p:spPr bwMode="gray"/>
        <p:txBody>
          <a:bodyPr/>
          <a:lstStyle/>
          <a:p>
            <a:r>
              <a:rPr lang="en-US" dirty="0"/>
              <a:t>HEADER CANNOT RUN OVER MORE THAN ONE LINE</a:t>
            </a:r>
          </a:p>
        </p:txBody>
      </p:sp>
      <p:sp>
        <p:nvSpPr>
          <p:cNvPr id="29" name="Content Placeholder 2"/>
          <p:cNvSpPr>
            <a:spLocks noGrp="1"/>
          </p:cNvSpPr>
          <p:nvPr>
            <p:ph idx="23" hasCustomPrompt="1"/>
          </p:nvPr>
        </p:nvSpPr>
        <p:spPr bwMode="gray">
          <a:xfrm>
            <a:off x="8907307" y="4087685"/>
            <a:ext cx="416940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30" name="Content Placeholder 2"/>
          <p:cNvSpPr>
            <a:spLocks noGrp="1"/>
          </p:cNvSpPr>
          <p:nvPr>
            <p:ph idx="24" hasCustomPrompt="1"/>
          </p:nvPr>
        </p:nvSpPr>
        <p:spPr bwMode="gray">
          <a:xfrm>
            <a:off x="8907307" y="1901113"/>
            <a:ext cx="416940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31" name="Content Placeholder 2"/>
          <p:cNvSpPr>
            <a:spLocks noGrp="1"/>
          </p:cNvSpPr>
          <p:nvPr>
            <p:ph idx="25" hasCustomPrompt="1"/>
          </p:nvPr>
        </p:nvSpPr>
        <p:spPr bwMode="gray">
          <a:xfrm>
            <a:off x="8907307" y="2984756"/>
            <a:ext cx="4169403" cy="1003948"/>
          </a:xfr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500"/>
              </a:lnSpc>
              <a:defRPr lang="en-US" sz="1400" b="0" kern="1200" dirty="0" smtClean="0">
                <a:solidFill>
                  <a:srgbClr val="000000"/>
                </a:solidFill>
                <a:latin typeface="+mn-lt"/>
                <a:ea typeface="+mn-ea"/>
                <a:cs typeface="+mn-cs"/>
              </a:defRPr>
            </a:lvl4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4" name="Picture Placeholder 3"/>
          <p:cNvSpPr>
            <a:spLocks noGrp="1"/>
          </p:cNvSpPr>
          <p:nvPr>
            <p:ph type="pic" sz="quarter" idx="28"/>
          </p:nvPr>
        </p:nvSpPr>
        <p:spPr>
          <a:xfrm>
            <a:off x="4670102" y="1936750"/>
            <a:ext cx="4115448" cy="4313238"/>
          </a:xfrm>
          <a:solidFill>
            <a:schemeClr val="accent5">
              <a:lumMod val="40000"/>
              <a:lumOff val="60000"/>
            </a:schemeClr>
          </a:solidFill>
        </p:spPr>
        <p:txBody>
          <a:bodyPr tIns="1800000" anchor="t"/>
          <a:lstStyle>
            <a:lvl1pPr algn="ctr">
              <a:defRPr sz="1200" i="1" baseline="0">
                <a:solidFill>
                  <a:schemeClr val="bg1"/>
                </a:solidFill>
              </a:defRPr>
            </a:lvl1pPr>
          </a:lstStyle>
          <a:p>
            <a:r>
              <a:rPr lang="en-US" dirty="0"/>
              <a:t>Drag picture to placeholder or click icon to add</a:t>
            </a:r>
          </a:p>
        </p:txBody>
      </p:sp>
      <p:sp>
        <p:nvSpPr>
          <p:cNvPr id="13"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4"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2392790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itle 1"/>
          <p:cNvSpPr>
            <a:spLocks noGrp="1"/>
          </p:cNvSpPr>
          <p:nvPr>
            <p:ph type="title" hasCustomPrompt="1"/>
          </p:nvPr>
        </p:nvSpPr>
        <p:spPr bwMode="gray">
          <a:xfrm>
            <a:off x="270000" y="270000"/>
            <a:ext cx="5962849" cy="270107"/>
          </a:xfrm>
        </p:spPr>
        <p:txBody>
          <a:bodyPr/>
          <a:lstStyle/>
          <a:p>
            <a:r>
              <a:rPr lang="en-US" dirty="0"/>
              <a:t>DOUBLE HEADED SLIDE</a:t>
            </a:r>
          </a:p>
        </p:txBody>
      </p:sp>
      <p:sp>
        <p:nvSpPr>
          <p:cNvPr id="5" name="Content Placeholder 2"/>
          <p:cNvSpPr>
            <a:spLocks noGrp="1"/>
          </p:cNvSpPr>
          <p:nvPr>
            <p:ph idx="1" hasCustomPrompt="1"/>
          </p:nvPr>
        </p:nvSpPr>
        <p:spPr bwMode="gray">
          <a:xfrm>
            <a:off x="270000" y="2461174"/>
            <a:ext cx="5962849" cy="3788814"/>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6" name="Text Placeholder 13"/>
          <p:cNvSpPr>
            <a:spLocks noGrp="1"/>
          </p:cNvSpPr>
          <p:nvPr>
            <p:ph type="body" sz="quarter" idx="14" hasCustomPrompt="1"/>
          </p:nvPr>
        </p:nvSpPr>
        <p:spPr bwMode="gray">
          <a:xfrm>
            <a:off x="270624" y="651956"/>
            <a:ext cx="5961600" cy="4366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7" name="Text Placeholder 13"/>
          <p:cNvSpPr>
            <a:spLocks noGrp="1"/>
          </p:cNvSpPr>
          <p:nvPr>
            <p:ph type="body" sz="quarter" idx="16" hasCustomPrompt="1"/>
          </p:nvPr>
        </p:nvSpPr>
        <p:spPr bwMode="gray">
          <a:xfrm>
            <a:off x="270001" y="1502941"/>
            <a:ext cx="3718904" cy="286101"/>
          </a:xfrm>
          <a:prstGeom prst="rect">
            <a:avLst/>
          </a:prstGeo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8" name="Text Placeholder 13"/>
          <p:cNvSpPr>
            <a:spLocks noGrp="1"/>
          </p:cNvSpPr>
          <p:nvPr>
            <p:ph type="body" sz="quarter" idx="17" hasCustomPrompt="1"/>
          </p:nvPr>
        </p:nvSpPr>
        <p:spPr bwMode="gray">
          <a:xfrm>
            <a:off x="270001" y="1761006"/>
            <a:ext cx="3718904" cy="332413"/>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9" name="Content Placeholder 2"/>
          <p:cNvSpPr>
            <a:spLocks noGrp="1"/>
          </p:cNvSpPr>
          <p:nvPr>
            <p:ph idx="18" hasCustomPrompt="1"/>
          </p:nvPr>
        </p:nvSpPr>
        <p:spPr bwMode="gray">
          <a:xfrm>
            <a:off x="7211351" y="2461174"/>
            <a:ext cx="5961600" cy="3781359"/>
          </a:xfrm>
          <a:prstGeom prst="rect">
            <a:avLst/>
          </a:prstGeom>
        </p:spPr>
        <p:txBody>
          <a:bodyPr/>
          <a:lstStyle>
            <a:lvl1pPr>
              <a:lnSpc>
                <a:spcPts val="2000"/>
              </a:lnSpc>
              <a:defRPr sz="1800" baseline="0">
                <a:solidFill>
                  <a:schemeClr val="tx2"/>
                </a:solidFill>
              </a:defRPr>
            </a:lvl1pPr>
            <a:lvl2pPr>
              <a:lnSpc>
                <a:spcPts val="2000"/>
              </a:lnSpc>
              <a:defRPr sz="1800" b="0">
                <a:solidFill>
                  <a:schemeClr val="bg1"/>
                </a:solidFill>
              </a:defRPr>
            </a:lvl2pPr>
            <a:lvl3pPr>
              <a:lnSpc>
                <a:spcPts val="1500"/>
              </a:lnSpc>
              <a:defRPr/>
            </a:lvl3pPr>
            <a:lvl4pPr>
              <a:lnSpc>
                <a:spcPts val="1600"/>
              </a:lnSpc>
              <a:defRPr/>
            </a:lvl4p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cxnSp>
        <p:nvCxnSpPr>
          <p:cNvPr id="11" name="Straight Connector 10"/>
          <p:cNvCxnSpPr/>
          <p:nvPr userDrawn="1"/>
        </p:nvCxnSpPr>
        <p:spPr>
          <a:xfrm>
            <a:off x="6721475" y="651956"/>
            <a:ext cx="0" cy="619617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Text Placeholder 13"/>
          <p:cNvSpPr>
            <a:spLocks noGrp="1"/>
          </p:cNvSpPr>
          <p:nvPr>
            <p:ph type="body" sz="quarter" idx="19" hasCustomPrompt="1"/>
          </p:nvPr>
        </p:nvSpPr>
        <p:spPr bwMode="gray">
          <a:xfrm>
            <a:off x="7210102" y="1502941"/>
            <a:ext cx="3718904" cy="286101"/>
          </a:xfrm>
          <a:prstGeom prst="rect">
            <a:avLst/>
          </a:prstGeo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13" name="Text Placeholder 13"/>
          <p:cNvSpPr>
            <a:spLocks noGrp="1"/>
          </p:cNvSpPr>
          <p:nvPr>
            <p:ph type="body" sz="quarter" idx="20" hasCustomPrompt="1"/>
          </p:nvPr>
        </p:nvSpPr>
        <p:spPr bwMode="gray">
          <a:xfrm>
            <a:off x="7210102" y="1761006"/>
            <a:ext cx="3718904" cy="332413"/>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16" name="Text Placeholder 13"/>
          <p:cNvSpPr>
            <a:spLocks noGrp="1"/>
          </p:cNvSpPr>
          <p:nvPr>
            <p:ph type="body" sz="quarter" idx="21" hasCustomPrompt="1"/>
          </p:nvPr>
        </p:nvSpPr>
        <p:spPr bwMode="gray">
          <a:xfrm>
            <a:off x="7211351" y="651956"/>
            <a:ext cx="5961600" cy="4366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5"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3" name="Text Placeholder 2"/>
          <p:cNvSpPr>
            <a:spLocks noGrp="1"/>
          </p:cNvSpPr>
          <p:nvPr>
            <p:ph type="body" sz="quarter" idx="22" hasCustomPrompt="1"/>
          </p:nvPr>
        </p:nvSpPr>
        <p:spPr>
          <a:xfrm>
            <a:off x="7210425" y="191581"/>
            <a:ext cx="5962650" cy="425450"/>
          </a:xfrm>
        </p:spPr>
        <p:txBody>
          <a:bodyPr/>
          <a:lstStyle>
            <a:lvl1pPr>
              <a:defRPr sz="2800" b="0" baseline="0">
                <a:solidFill>
                  <a:schemeClr val="bg1"/>
                </a:solidFill>
                <a:latin typeface="Impact" charset="0"/>
                <a:ea typeface="Impact" charset="0"/>
                <a:cs typeface="Impact" charset="0"/>
              </a:defRPr>
            </a:lvl1pPr>
          </a:lstStyle>
          <a:p>
            <a:pPr lvl="0"/>
            <a:r>
              <a:rPr lang="en-US" dirty="0"/>
              <a:t>SECOND HEADER</a:t>
            </a:r>
          </a:p>
        </p:txBody>
      </p:sp>
    </p:spTree>
    <p:extLst>
      <p:ext uri="{BB962C8B-B14F-4D97-AF65-F5344CB8AC3E}">
        <p14:creationId xmlns:p14="http://schemas.microsoft.com/office/powerpoint/2010/main" val="669214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bwMode="gray">
          <a:xfrm>
            <a:off x="270000" y="270000"/>
            <a:ext cx="5962849" cy="270107"/>
          </a:xfrm>
        </p:spPr>
        <p:txBody>
          <a:bodyPr/>
          <a:lstStyle/>
          <a:p>
            <a:r>
              <a:rPr lang="en-US" dirty="0"/>
              <a:t>DOUBLE HEADED SLIDE</a:t>
            </a:r>
          </a:p>
        </p:txBody>
      </p:sp>
      <p:sp>
        <p:nvSpPr>
          <p:cNvPr id="5" name="Text Placeholder 13"/>
          <p:cNvSpPr>
            <a:spLocks noGrp="1"/>
          </p:cNvSpPr>
          <p:nvPr>
            <p:ph type="body" sz="quarter" idx="14" hasCustomPrompt="1"/>
          </p:nvPr>
        </p:nvSpPr>
        <p:spPr bwMode="gray">
          <a:xfrm>
            <a:off x="270624" y="651956"/>
            <a:ext cx="5961600" cy="4366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cxnSp>
        <p:nvCxnSpPr>
          <p:cNvPr id="9" name="Straight Connector 8"/>
          <p:cNvCxnSpPr/>
          <p:nvPr userDrawn="1"/>
        </p:nvCxnSpPr>
        <p:spPr>
          <a:xfrm>
            <a:off x="6721475" y="651956"/>
            <a:ext cx="0" cy="619617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Text Placeholder 13"/>
          <p:cNvSpPr>
            <a:spLocks noGrp="1"/>
          </p:cNvSpPr>
          <p:nvPr>
            <p:ph type="body" sz="quarter" idx="21" hasCustomPrompt="1"/>
          </p:nvPr>
        </p:nvSpPr>
        <p:spPr bwMode="gray">
          <a:xfrm>
            <a:off x="7211351" y="651956"/>
            <a:ext cx="5961600" cy="436608"/>
          </a:xfrm>
          <a:prstGeom prst="rect">
            <a:avLst/>
          </a:prstGeo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3"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4" name="Text Placeholder 2"/>
          <p:cNvSpPr>
            <a:spLocks noGrp="1"/>
          </p:cNvSpPr>
          <p:nvPr>
            <p:ph type="body" sz="quarter" idx="22" hasCustomPrompt="1"/>
          </p:nvPr>
        </p:nvSpPr>
        <p:spPr>
          <a:xfrm>
            <a:off x="7210425" y="191581"/>
            <a:ext cx="5962650" cy="425450"/>
          </a:xfrm>
        </p:spPr>
        <p:txBody>
          <a:bodyPr/>
          <a:lstStyle>
            <a:lvl1pPr>
              <a:defRPr sz="2800" b="0" baseline="0">
                <a:solidFill>
                  <a:schemeClr val="bg1"/>
                </a:solidFill>
                <a:latin typeface="Impact" charset="0"/>
                <a:ea typeface="Impact" charset="0"/>
                <a:cs typeface="Impact" charset="0"/>
              </a:defRPr>
            </a:lvl1pPr>
          </a:lstStyle>
          <a:p>
            <a:pPr lvl="0"/>
            <a:r>
              <a:rPr lang="en-US" dirty="0"/>
              <a:t>SECOND HEADER</a:t>
            </a:r>
          </a:p>
        </p:txBody>
      </p:sp>
      <p:sp>
        <p:nvSpPr>
          <p:cNvPr id="16" name="Picture Placeholder 15"/>
          <p:cNvSpPr>
            <a:spLocks noGrp="1"/>
          </p:cNvSpPr>
          <p:nvPr>
            <p:ph type="pic" sz="quarter" idx="23"/>
          </p:nvPr>
        </p:nvSpPr>
        <p:spPr>
          <a:xfrm>
            <a:off x="270000" y="1253354"/>
            <a:ext cx="5961600" cy="219013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200" i="1">
                <a:solidFill>
                  <a:schemeClr val="accent6"/>
                </a:solidFill>
              </a:defRPr>
            </a:lvl1pPr>
          </a:lstStyle>
          <a:p>
            <a:r>
              <a:rPr lang="en-US" dirty="0"/>
              <a:t>Drag picture to placeholder or click icon to add</a:t>
            </a:r>
          </a:p>
        </p:txBody>
      </p:sp>
      <p:sp>
        <p:nvSpPr>
          <p:cNvPr id="18" name="Picture Placeholder 15"/>
          <p:cNvSpPr>
            <a:spLocks noGrp="1"/>
          </p:cNvSpPr>
          <p:nvPr>
            <p:ph type="pic" sz="quarter" idx="24"/>
          </p:nvPr>
        </p:nvSpPr>
        <p:spPr>
          <a:xfrm>
            <a:off x="270000" y="4152783"/>
            <a:ext cx="5961600" cy="2190132"/>
          </a:xfrm>
          <a:solidFill>
            <a:schemeClr val="accent5"/>
          </a:solidFill>
        </p:spPr>
        <p:txBody>
          <a:bodyPr/>
          <a:lstStyle>
            <a:lvl1pPr algn="ctr">
              <a:defRPr sz="1200" i="1">
                <a:solidFill>
                  <a:schemeClr val="accent6"/>
                </a:solidFill>
              </a:defRPr>
            </a:lvl1pPr>
          </a:lstStyle>
          <a:p>
            <a:r>
              <a:rPr lang="en-US" dirty="0"/>
              <a:t>Drag picture to placeholder or click icon to add</a:t>
            </a:r>
          </a:p>
        </p:txBody>
      </p:sp>
      <p:sp>
        <p:nvSpPr>
          <p:cNvPr id="19" name="Text Placeholder 13"/>
          <p:cNvSpPr>
            <a:spLocks noGrp="1"/>
          </p:cNvSpPr>
          <p:nvPr>
            <p:ph type="body" sz="quarter" idx="35" hasCustomPrompt="1"/>
          </p:nvPr>
        </p:nvSpPr>
        <p:spPr bwMode="gray">
          <a:xfrm>
            <a:off x="270000" y="3566730"/>
            <a:ext cx="402886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0" name="Text Placeholder 13"/>
          <p:cNvSpPr>
            <a:spLocks noGrp="1"/>
          </p:cNvSpPr>
          <p:nvPr>
            <p:ph type="body" sz="quarter" idx="36" hasCustomPrompt="1"/>
          </p:nvPr>
        </p:nvSpPr>
        <p:spPr bwMode="gray">
          <a:xfrm>
            <a:off x="270000" y="3779320"/>
            <a:ext cx="4028868" cy="238718"/>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1" name="Text Placeholder 13"/>
          <p:cNvSpPr>
            <a:spLocks noGrp="1"/>
          </p:cNvSpPr>
          <p:nvPr>
            <p:ph type="body" sz="quarter" idx="37" hasCustomPrompt="1"/>
          </p:nvPr>
        </p:nvSpPr>
        <p:spPr bwMode="gray">
          <a:xfrm>
            <a:off x="270000" y="6477660"/>
            <a:ext cx="402886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2" name="Text Placeholder 13"/>
          <p:cNvSpPr>
            <a:spLocks noGrp="1"/>
          </p:cNvSpPr>
          <p:nvPr>
            <p:ph type="body" sz="quarter" idx="38" hasCustomPrompt="1"/>
          </p:nvPr>
        </p:nvSpPr>
        <p:spPr bwMode="gray">
          <a:xfrm>
            <a:off x="270000" y="6690250"/>
            <a:ext cx="4028868" cy="238718"/>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3" name="Picture Placeholder 15"/>
          <p:cNvSpPr>
            <a:spLocks noGrp="1"/>
          </p:cNvSpPr>
          <p:nvPr>
            <p:ph type="pic" sz="quarter" idx="39"/>
          </p:nvPr>
        </p:nvSpPr>
        <p:spPr>
          <a:xfrm>
            <a:off x="7201425" y="1253354"/>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24" name="Picture Placeholder 15"/>
          <p:cNvSpPr>
            <a:spLocks noGrp="1"/>
          </p:cNvSpPr>
          <p:nvPr>
            <p:ph type="pic" sz="quarter" idx="40"/>
          </p:nvPr>
        </p:nvSpPr>
        <p:spPr>
          <a:xfrm>
            <a:off x="7201425" y="3187067"/>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25" name="Picture Placeholder 15"/>
          <p:cNvSpPr>
            <a:spLocks noGrp="1"/>
          </p:cNvSpPr>
          <p:nvPr>
            <p:ph type="pic" sz="quarter" idx="41"/>
          </p:nvPr>
        </p:nvSpPr>
        <p:spPr>
          <a:xfrm>
            <a:off x="7201425" y="5120780"/>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26" name="Text Placeholder 13"/>
          <p:cNvSpPr>
            <a:spLocks noGrp="1"/>
          </p:cNvSpPr>
          <p:nvPr>
            <p:ph type="body" sz="quarter" idx="42" hasCustomPrompt="1"/>
          </p:nvPr>
        </p:nvSpPr>
        <p:spPr bwMode="gray">
          <a:xfrm>
            <a:off x="8467138" y="128855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7" name="Text Placeholder 13"/>
          <p:cNvSpPr>
            <a:spLocks noGrp="1"/>
          </p:cNvSpPr>
          <p:nvPr>
            <p:ph type="body" sz="quarter" idx="43" hasCustomPrompt="1"/>
          </p:nvPr>
        </p:nvSpPr>
        <p:spPr bwMode="gray">
          <a:xfrm>
            <a:off x="8467138" y="150114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8" name="Text Placeholder 13"/>
          <p:cNvSpPr>
            <a:spLocks noGrp="1"/>
          </p:cNvSpPr>
          <p:nvPr>
            <p:ph type="body" sz="quarter" idx="44" hasCustomPrompt="1"/>
          </p:nvPr>
        </p:nvSpPr>
        <p:spPr bwMode="gray">
          <a:xfrm>
            <a:off x="8467138" y="321205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9" name="Text Placeholder 13"/>
          <p:cNvSpPr>
            <a:spLocks noGrp="1"/>
          </p:cNvSpPr>
          <p:nvPr>
            <p:ph type="body" sz="quarter" idx="45" hasCustomPrompt="1"/>
          </p:nvPr>
        </p:nvSpPr>
        <p:spPr bwMode="gray">
          <a:xfrm>
            <a:off x="8467138" y="342464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30" name="Text Placeholder 13"/>
          <p:cNvSpPr>
            <a:spLocks noGrp="1"/>
          </p:cNvSpPr>
          <p:nvPr>
            <p:ph type="body" sz="quarter" idx="46" hasCustomPrompt="1"/>
          </p:nvPr>
        </p:nvSpPr>
        <p:spPr bwMode="gray">
          <a:xfrm>
            <a:off x="8467138" y="512078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1" name="Text Placeholder 13"/>
          <p:cNvSpPr>
            <a:spLocks noGrp="1"/>
          </p:cNvSpPr>
          <p:nvPr>
            <p:ph type="body" sz="quarter" idx="47" hasCustomPrompt="1"/>
          </p:nvPr>
        </p:nvSpPr>
        <p:spPr bwMode="gray">
          <a:xfrm>
            <a:off x="8467138" y="533337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39" name="Picture Placeholder 15"/>
          <p:cNvSpPr>
            <a:spLocks noGrp="1"/>
          </p:cNvSpPr>
          <p:nvPr>
            <p:ph type="pic" sz="quarter" idx="48"/>
          </p:nvPr>
        </p:nvSpPr>
        <p:spPr>
          <a:xfrm>
            <a:off x="10182225" y="1253354"/>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40" name="Picture Placeholder 15"/>
          <p:cNvSpPr>
            <a:spLocks noGrp="1"/>
          </p:cNvSpPr>
          <p:nvPr>
            <p:ph type="pic" sz="quarter" idx="49"/>
          </p:nvPr>
        </p:nvSpPr>
        <p:spPr>
          <a:xfrm>
            <a:off x="10182225" y="3187067"/>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41" name="Picture Placeholder 15"/>
          <p:cNvSpPr>
            <a:spLocks noGrp="1"/>
          </p:cNvSpPr>
          <p:nvPr>
            <p:ph type="pic" sz="quarter" idx="50"/>
          </p:nvPr>
        </p:nvSpPr>
        <p:spPr>
          <a:xfrm>
            <a:off x="10182225" y="5120780"/>
            <a:ext cx="1158804" cy="1727352"/>
          </a:xfrm>
          <a:solidFill>
            <a:schemeClr val="accent5"/>
          </a:solidFill>
        </p:spPr>
        <p:txBody>
          <a:bodyPr/>
          <a:lstStyle>
            <a:lvl1pPr marL="0" marR="0" indent="0" algn="ctr" defTabSz="961844" rtl="0" eaLnBrk="1" fontAlgn="auto" latinLnBrk="0" hangingPunct="1">
              <a:lnSpc>
                <a:spcPct val="100000"/>
              </a:lnSpc>
              <a:spcBef>
                <a:spcPts val="0"/>
              </a:spcBef>
              <a:spcAft>
                <a:spcPts val="0"/>
              </a:spcAft>
              <a:buClr>
                <a:srgbClr val="FFFFFF"/>
              </a:buClr>
              <a:buSzPct val="100000"/>
              <a:buFont typeface="Arial"/>
              <a:buNone/>
              <a:tabLst/>
              <a:defRPr sz="1000" i="1">
                <a:solidFill>
                  <a:schemeClr val="accent6"/>
                </a:solidFill>
              </a:defRPr>
            </a:lvl1pPr>
          </a:lstStyle>
          <a:p>
            <a:r>
              <a:rPr lang="en-US" dirty="0"/>
              <a:t>Drag picture to placeholder or click icon to add</a:t>
            </a:r>
          </a:p>
        </p:txBody>
      </p:sp>
      <p:sp>
        <p:nvSpPr>
          <p:cNvPr id="42" name="Text Placeholder 13"/>
          <p:cNvSpPr>
            <a:spLocks noGrp="1"/>
          </p:cNvSpPr>
          <p:nvPr>
            <p:ph type="body" sz="quarter" idx="51" hasCustomPrompt="1"/>
          </p:nvPr>
        </p:nvSpPr>
        <p:spPr bwMode="gray">
          <a:xfrm>
            <a:off x="11447938" y="128855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3" name="Text Placeholder 13"/>
          <p:cNvSpPr>
            <a:spLocks noGrp="1"/>
          </p:cNvSpPr>
          <p:nvPr>
            <p:ph type="body" sz="quarter" idx="52" hasCustomPrompt="1"/>
          </p:nvPr>
        </p:nvSpPr>
        <p:spPr bwMode="gray">
          <a:xfrm>
            <a:off x="11447938" y="150114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44" name="Text Placeholder 13"/>
          <p:cNvSpPr>
            <a:spLocks noGrp="1"/>
          </p:cNvSpPr>
          <p:nvPr>
            <p:ph type="body" sz="quarter" idx="53" hasCustomPrompt="1"/>
          </p:nvPr>
        </p:nvSpPr>
        <p:spPr bwMode="gray">
          <a:xfrm>
            <a:off x="11447938" y="321205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5" name="Text Placeholder 13"/>
          <p:cNvSpPr>
            <a:spLocks noGrp="1"/>
          </p:cNvSpPr>
          <p:nvPr>
            <p:ph type="body" sz="quarter" idx="54" hasCustomPrompt="1"/>
          </p:nvPr>
        </p:nvSpPr>
        <p:spPr bwMode="gray">
          <a:xfrm>
            <a:off x="11447938" y="342464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46" name="Text Placeholder 13"/>
          <p:cNvSpPr>
            <a:spLocks noGrp="1"/>
          </p:cNvSpPr>
          <p:nvPr>
            <p:ph type="body" sz="quarter" idx="55" hasCustomPrompt="1"/>
          </p:nvPr>
        </p:nvSpPr>
        <p:spPr bwMode="gray">
          <a:xfrm>
            <a:off x="11447938" y="5120780"/>
            <a:ext cx="1353756" cy="231436"/>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7" name="Text Placeholder 13"/>
          <p:cNvSpPr>
            <a:spLocks noGrp="1"/>
          </p:cNvSpPr>
          <p:nvPr>
            <p:ph type="body" sz="quarter" idx="56" hasCustomPrompt="1"/>
          </p:nvPr>
        </p:nvSpPr>
        <p:spPr bwMode="gray">
          <a:xfrm>
            <a:off x="11447938" y="5333370"/>
            <a:ext cx="1353756" cy="363286"/>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Tree>
    <p:extLst>
      <p:ext uri="{BB962C8B-B14F-4D97-AF65-F5344CB8AC3E}">
        <p14:creationId xmlns:p14="http://schemas.microsoft.com/office/powerpoint/2010/main" val="263920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Fuchsia">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4103"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tx2"/>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HEADER CANNOT RUN OVER MORE THAN ONE LINE</a:t>
            </a:r>
          </a:p>
        </p:txBody>
      </p:sp>
      <p:sp>
        <p:nvSpPr>
          <p:cNvPr id="19" name="Text Placeholder 18"/>
          <p:cNvSpPr>
            <a:spLocks noGrp="1"/>
          </p:cNvSpPr>
          <p:nvPr>
            <p:ph type="body" sz="quarter" idx="10"/>
          </p:nvPr>
        </p:nvSpPr>
        <p:spPr>
          <a:xfrm>
            <a:off x="1056874" y="2026818"/>
            <a:ext cx="3504109" cy="3504109"/>
          </a:xfrm>
          <a:solidFill>
            <a:schemeClr val="tx1"/>
          </a:solidFill>
          <a:ln>
            <a:noFill/>
          </a:ln>
        </p:spPr>
        <p:txBody>
          <a:bodyPr lIns="72000" tIns="72000" rIns="72000" bIns="72000"/>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ext Placeholder 18"/>
          <p:cNvSpPr>
            <a:spLocks noGrp="1"/>
          </p:cNvSpPr>
          <p:nvPr>
            <p:ph type="body" sz="quarter" idx="11"/>
          </p:nvPr>
        </p:nvSpPr>
        <p:spPr>
          <a:xfrm>
            <a:off x="4912778" y="2026818"/>
            <a:ext cx="3504109" cy="3504109"/>
          </a:xfrm>
          <a:solidFill>
            <a:schemeClr val="tx1"/>
          </a:solidFill>
          <a:ln>
            <a:noFill/>
          </a:ln>
        </p:spPr>
        <p:txBody>
          <a:bodyPr lIns="72000" tIns="72000" rIns="72000" bIns="72000"/>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18"/>
          <p:cNvSpPr>
            <a:spLocks noGrp="1"/>
          </p:cNvSpPr>
          <p:nvPr>
            <p:ph type="body" sz="quarter" idx="12"/>
          </p:nvPr>
        </p:nvSpPr>
        <p:spPr>
          <a:xfrm>
            <a:off x="8768682" y="2026818"/>
            <a:ext cx="3504109" cy="3504109"/>
          </a:xfrm>
          <a:solidFill>
            <a:schemeClr val="tx1"/>
          </a:solidFill>
          <a:ln>
            <a:noFill/>
          </a:ln>
        </p:spPr>
        <p:txBody>
          <a:bodyPr lIns="72000" tIns="72000" rIns="72000" bIns="72000"/>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3"/>
          <p:cNvSpPr>
            <a:spLocks noGrp="1"/>
          </p:cNvSpPr>
          <p:nvPr>
            <p:ph type="body" sz="quarter" idx="13"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8"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739981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664284" y="2027237"/>
            <a:ext cx="3780000" cy="3780000"/>
          </a:xfrm>
          <a:prstGeom prst="ellipse">
            <a:avLst/>
          </a:prstGeom>
          <a:solidFill>
            <a:schemeClr val="tx1"/>
          </a:solidFill>
        </p:spPr>
        <p:txBody>
          <a:bodyPr anchor="ctr"/>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6"/>
          <p:cNvSpPr>
            <a:spLocks noGrp="1"/>
          </p:cNvSpPr>
          <p:nvPr>
            <p:ph type="body" sz="quarter" idx="11"/>
          </p:nvPr>
        </p:nvSpPr>
        <p:spPr>
          <a:xfrm>
            <a:off x="4773575" y="2027237"/>
            <a:ext cx="3780000" cy="3780000"/>
          </a:xfrm>
          <a:prstGeom prst="ellipse">
            <a:avLst/>
          </a:prstGeom>
          <a:solidFill>
            <a:schemeClr val="tx1"/>
          </a:solidFill>
        </p:spPr>
        <p:txBody>
          <a:bodyPr anchor="ctr"/>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6"/>
          <p:cNvSpPr>
            <a:spLocks noGrp="1"/>
          </p:cNvSpPr>
          <p:nvPr>
            <p:ph type="body" sz="quarter" idx="12"/>
          </p:nvPr>
        </p:nvSpPr>
        <p:spPr>
          <a:xfrm>
            <a:off x="8882867" y="2027237"/>
            <a:ext cx="3780000" cy="3780000"/>
          </a:xfrm>
          <a:prstGeom prst="ellipse">
            <a:avLst/>
          </a:prstGeom>
          <a:solidFill>
            <a:schemeClr val="tx1"/>
          </a:solidFill>
        </p:spPr>
        <p:txBody>
          <a:bodyPr anchor="ctr"/>
          <a:lstStyle>
            <a:lvl1pPr algn="ctr">
              <a:defRPr>
                <a:solidFill>
                  <a:srgbClr val="FFFFFF"/>
                </a:solidFill>
              </a:defRPr>
            </a:lvl1pPr>
            <a:lvl2pPr algn="ctr">
              <a:defRPr>
                <a:solidFill>
                  <a:srgbClr val="FFFFFF"/>
                </a:solidFill>
              </a:defRPr>
            </a:lvl2pPr>
            <a:lvl3pPr algn="ctr">
              <a:defRPr>
                <a:solidFill>
                  <a:srgbClr val="FFFFFF"/>
                </a:solidFill>
              </a:defRPr>
            </a:lvl3pPr>
            <a:lvl4pPr algn="ctr">
              <a:defRPr>
                <a:solidFill>
                  <a:srgbClr val="FFFFFF"/>
                </a:solidFill>
              </a:defRPr>
            </a:lvl4pPr>
            <a:lvl5pPr algn="ct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3"/>
          <p:cNvSpPr>
            <a:spLocks noGrp="1"/>
          </p:cNvSpPr>
          <p:nvPr>
            <p:ph type="body" sz="quarter" idx="13"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0"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1978046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hasCustomPrompt="1"/>
          </p:nvPr>
        </p:nvSpPr>
        <p:spPr>
          <a:xfrm>
            <a:off x="1064419" y="1498600"/>
            <a:ext cx="11314112" cy="4681538"/>
          </a:xfrm>
        </p:spPr>
        <p:txBody>
          <a:bodyPr anchor="ctr"/>
          <a:lstStyle>
            <a:lvl1pPr algn="ctr">
              <a:defRPr sz="20000">
                <a:solidFill>
                  <a:schemeClr val="bg1"/>
                </a:solidFill>
                <a:latin typeface="Impact" charset="0"/>
                <a:ea typeface="Impact" charset="0"/>
                <a:cs typeface="Impact" charset="0"/>
              </a:defRPr>
            </a:lvl1pPr>
            <a:lvl2pPr algn="ctr">
              <a:defRPr sz="10000">
                <a:solidFill>
                  <a:schemeClr val="bg1"/>
                </a:solidFill>
                <a:latin typeface="Impact" charset="0"/>
                <a:ea typeface="Impact" charset="0"/>
                <a:cs typeface="Impact" charset="0"/>
              </a:defRPr>
            </a:lvl2pPr>
            <a:lvl3pPr algn="ctr">
              <a:defRPr sz="10000">
                <a:solidFill>
                  <a:schemeClr val="bg1"/>
                </a:solidFill>
                <a:latin typeface="Impact" charset="0"/>
                <a:ea typeface="Impact" charset="0"/>
                <a:cs typeface="Impact" charset="0"/>
              </a:defRPr>
            </a:lvl3pPr>
            <a:lvl4pPr algn="ctr">
              <a:defRPr sz="10000">
                <a:solidFill>
                  <a:schemeClr val="bg1"/>
                </a:solidFill>
                <a:latin typeface="Impact" charset="0"/>
                <a:ea typeface="Impact" charset="0"/>
                <a:cs typeface="Impact" charset="0"/>
              </a:defRPr>
            </a:lvl4pPr>
            <a:lvl5pPr algn="ctr">
              <a:defRPr sz="10000">
                <a:solidFill>
                  <a:schemeClr val="bg1"/>
                </a:solidFill>
                <a:latin typeface="Impact" charset="0"/>
                <a:ea typeface="Impact" charset="0"/>
                <a:cs typeface="Impact" charset="0"/>
              </a:defRPr>
            </a:lvl5pPr>
          </a:lstStyle>
          <a:p>
            <a:pPr lvl="0"/>
            <a:r>
              <a:rPr lang="en-US" dirty="0"/>
              <a:t>XXXX</a:t>
            </a:r>
          </a:p>
        </p:txBody>
      </p:sp>
      <p:sp>
        <p:nvSpPr>
          <p:cNvPr id="5"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6"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91879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3"/>
          <p:cNvSpPr>
            <a:spLocks noGrp="1"/>
          </p:cNvSpPr>
          <p:nvPr>
            <p:ph type="body" sz="quarter" idx="10" hasCustomPrompt="1"/>
          </p:nvPr>
        </p:nvSpPr>
        <p:spPr>
          <a:xfrm>
            <a:off x="1064419" y="3760229"/>
            <a:ext cx="11314112" cy="2331774"/>
          </a:xfrm>
        </p:spPr>
        <p:txBody>
          <a:bodyPr anchor="ctr"/>
          <a:lstStyle>
            <a:lvl1pPr algn="ctr">
              <a:defRPr sz="20000">
                <a:solidFill>
                  <a:schemeClr val="bg1"/>
                </a:solidFill>
                <a:latin typeface="Impact" charset="0"/>
                <a:ea typeface="Impact" charset="0"/>
                <a:cs typeface="Impact" charset="0"/>
              </a:defRPr>
            </a:lvl1pPr>
            <a:lvl2pPr algn="ctr">
              <a:defRPr sz="10000">
                <a:solidFill>
                  <a:schemeClr val="bg1"/>
                </a:solidFill>
                <a:latin typeface="Impact" charset="0"/>
                <a:ea typeface="Impact" charset="0"/>
                <a:cs typeface="Impact" charset="0"/>
              </a:defRPr>
            </a:lvl2pPr>
            <a:lvl3pPr algn="ctr">
              <a:defRPr sz="10000">
                <a:solidFill>
                  <a:schemeClr val="bg1"/>
                </a:solidFill>
                <a:latin typeface="Impact" charset="0"/>
                <a:ea typeface="Impact" charset="0"/>
                <a:cs typeface="Impact" charset="0"/>
              </a:defRPr>
            </a:lvl3pPr>
            <a:lvl4pPr algn="ctr">
              <a:defRPr sz="10000">
                <a:solidFill>
                  <a:schemeClr val="bg1"/>
                </a:solidFill>
                <a:latin typeface="Impact" charset="0"/>
                <a:ea typeface="Impact" charset="0"/>
                <a:cs typeface="Impact" charset="0"/>
              </a:defRPr>
            </a:lvl4pPr>
            <a:lvl5pPr algn="ctr">
              <a:defRPr sz="10000">
                <a:solidFill>
                  <a:schemeClr val="bg1"/>
                </a:solidFill>
                <a:latin typeface="Impact" charset="0"/>
                <a:ea typeface="Impact" charset="0"/>
                <a:cs typeface="Impact" charset="0"/>
              </a:defRPr>
            </a:lvl5pPr>
          </a:lstStyle>
          <a:p>
            <a:pPr lvl="0"/>
            <a:r>
              <a:rPr lang="en-US" dirty="0"/>
              <a:t>XXXX</a:t>
            </a:r>
          </a:p>
        </p:txBody>
      </p:sp>
      <p:sp>
        <p:nvSpPr>
          <p:cNvPr id="4" name="Text Placeholder 3"/>
          <p:cNvSpPr>
            <a:spLocks noGrp="1"/>
          </p:cNvSpPr>
          <p:nvPr>
            <p:ph type="body" sz="quarter" idx="11" hasCustomPrompt="1"/>
          </p:nvPr>
        </p:nvSpPr>
        <p:spPr>
          <a:xfrm>
            <a:off x="1064419" y="1575412"/>
            <a:ext cx="11314112" cy="1927952"/>
          </a:xfrm>
        </p:spPr>
        <p:txBody>
          <a:bodyPr anchor="ctr"/>
          <a:lstStyle>
            <a:lvl1pPr algn="ctr">
              <a:defRPr sz="10000">
                <a:solidFill>
                  <a:schemeClr val="bg1"/>
                </a:solidFill>
                <a:latin typeface="Impact" charset="0"/>
                <a:ea typeface="Impact" charset="0"/>
                <a:cs typeface="Impact" charset="0"/>
              </a:defRPr>
            </a:lvl1pPr>
            <a:lvl2pPr algn="ctr">
              <a:defRPr sz="10000">
                <a:solidFill>
                  <a:schemeClr val="bg1"/>
                </a:solidFill>
                <a:latin typeface="Impact" charset="0"/>
                <a:ea typeface="Impact" charset="0"/>
                <a:cs typeface="Impact" charset="0"/>
              </a:defRPr>
            </a:lvl2pPr>
            <a:lvl3pPr algn="ctr">
              <a:defRPr sz="10000">
                <a:solidFill>
                  <a:schemeClr val="bg1"/>
                </a:solidFill>
                <a:latin typeface="Impact" charset="0"/>
                <a:ea typeface="Impact" charset="0"/>
                <a:cs typeface="Impact" charset="0"/>
              </a:defRPr>
            </a:lvl3pPr>
            <a:lvl4pPr algn="ctr">
              <a:defRPr sz="10000">
                <a:solidFill>
                  <a:schemeClr val="bg1"/>
                </a:solidFill>
                <a:latin typeface="Impact" charset="0"/>
                <a:ea typeface="Impact" charset="0"/>
                <a:cs typeface="Impact" charset="0"/>
              </a:defRPr>
            </a:lvl4pPr>
            <a:lvl5pPr algn="ctr">
              <a:defRPr sz="10000">
                <a:solidFill>
                  <a:schemeClr val="bg1"/>
                </a:solidFill>
                <a:latin typeface="Impact" charset="0"/>
                <a:ea typeface="Impact" charset="0"/>
                <a:cs typeface="Impact" charset="0"/>
              </a:defRPr>
            </a:lvl5pPr>
          </a:lstStyle>
          <a:p>
            <a:pPr lvl="0"/>
            <a:r>
              <a:rPr lang="en-US" dirty="0"/>
              <a:t>XXXX</a:t>
            </a:r>
          </a:p>
        </p:txBody>
      </p:sp>
      <p:sp>
        <p:nvSpPr>
          <p:cNvPr id="5" name="Text Placeholder 3"/>
          <p:cNvSpPr>
            <a:spLocks noGrp="1"/>
          </p:cNvSpPr>
          <p:nvPr>
            <p:ph type="body" sz="quarter" idx="12"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7"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78673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Section Aqua">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28679"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3"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4" name="Title Placeholder 1"/>
          <p:cNvSpPr>
            <a:spLocks noGrp="1"/>
          </p:cNvSpPr>
          <p:nvPr>
            <p:ph type="title"/>
          </p:nvPr>
        </p:nvSpPr>
        <p:spPr bwMode="gray">
          <a:xfrm>
            <a:off x="270000" y="270000"/>
            <a:ext cx="12413343" cy="285585"/>
          </a:xfrm>
          <a:prstGeom prst="rect">
            <a:avLst/>
          </a:prstGeom>
          <a:ln>
            <a:noFill/>
          </a:ln>
        </p:spPr>
        <p:txBody>
          <a:bodyPr vert="horz" wrap="none" lIns="0" tIns="0" rIns="0" bIns="0" rtlCol="0" anchor="ctr">
            <a:noAutofit/>
          </a:bodyPr>
          <a:lstStyle/>
          <a:p>
            <a:r>
              <a:rPr lang="en-US" dirty="0"/>
              <a:t>HEADER CANNOT RUN OVER MORE THAN ONE LINE</a:t>
            </a:r>
          </a:p>
        </p:txBody>
      </p:sp>
      <p:sp>
        <p:nvSpPr>
          <p:cNvPr id="6"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334806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One Content Image">
    <p:spTree>
      <p:nvGrpSpPr>
        <p:cNvPr id="1" name=""/>
        <p:cNvGrpSpPr/>
        <p:nvPr/>
      </p:nvGrpSpPr>
      <p:grpSpPr>
        <a:xfrm>
          <a:off x="0" y="0"/>
          <a:ext cx="0" cy="0"/>
          <a:chOff x="0" y="0"/>
          <a:chExt cx="0" cy="0"/>
        </a:xfrm>
      </p:grpSpPr>
      <p:sp>
        <p:nvSpPr>
          <p:cNvPr id="3" name="Rectangle 2"/>
          <p:cNvSpPr/>
          <p:nvPr userDrawn="1"/>
        </p:nvSpPr>
        <p:spPr>
          <a:xfrm>
            <a:off x="-1" y="6705600"/>
            <a:ext cx="13442950" cy="154895"/>
          </a:xfrm>
          <a:prstGeom prst="rect">
            <a:avLst/>
          </a:prstGeom>
          <a:solidFill>
            <a:srgbClr val="FFFFFF"/>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GB" sz="1900" dirty="0">
              <a:solidFill>
                <a:schemeClr val="bg1"/>
              </a:solidFill>
            </a:endParaRPr>
          </a:p>
        </p:txBody>
      </p:sp>
      <p:graphicFrame>
        <p:nvGraphicFramePr>
          <p:cNvPr id="8" name="Object 7"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0727"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5" name="Picture Placeholder 4"/>
          <p:cNvSpPr>
            <a:spLocks noGrp="1"/>
          </p:cNvSpPr>
          <p:nvPr>
            <p:ph type="pic" sz="quarter" idx="16"/>
          </p:nvPr>
        </p:nvSpPr>
        <p:spPr bwMode="gray">
          <a:xfrm>
            <a:off x="270000" y="1395414"/>
            <a:ext cx="12912600" cy="5682280"/>
          </a:xfrm>
          <a:prstGeom prst="rect">
            <a:avLst/>
          </a:prstGeom>
          <a:solidFill>
            <a:schemeClr val="accent5">
              <a:lumMod val="60000"/>
              <a:lumOff val="40000"/>
            </a:schemeClr>
          </a:solidFill>
        </p:spPr>
        <p:txBody>
          <a:bodyPr tIns="720000"/>
          <a:lstStyle>
            <a:lvl1pPr marL="0" indent="0" algn="ctr">
              <a:buNone/>
              <a:defRPr sz="1200" i="1">
                <a:solidFill>
                  <a:schemeClr val="bg1"/>
                </a:solidFill>
              </a:defRPr>
            </a:lvl1pPr>
          </a:lstStyle>
          <a:p>
            <a:r>
              <a:rPr lang="en-US" dirty="0"/>
              <a:t>Drag picture to placeholder or click icon to add</a:t>
            </a:r>
          </a:p>
        </p:txBody>
      </p:sp>
      <p:sp>
        <p:nvSpPr>
          <p:cNvPr id="2" name="Title 1"/>
          <p:cNvSpPr>
            <a:spLocks noGrp="1"/>
          </p:cNvSpPr>
          <p:nvPr>
            <p:ph type="title" hasCustomPrompt="1"/>
          </p:nvPr>
        </p:nvSpPr>
        <p:spPr bwMode="gray">
          <a:xfrm>
            <a:off x="270000" y="264632"/>
            <a:ext cx="12413343" cy="302527"/>
          </a:xfrm>
        </p:spPr>
        <p:txBody>
          <a:bodyPr/>
          <a:lstStyle/>
          <a:p>
            <a:r>
              <a:rPr lang="en-US" dirty="0"/>
              <a:t>HEADER CANNOT RUN OVER MORE THAN ONE LINE</a:t>
            </a:r>
          </a:p>
        </p:txBody>
      </p:sp>
      <p:sp>
        <p:nvSpPr>
          <p:cNvPr id="14" name="Text Placeholder 3"/>
          <p:cNvSpPr>
            <a:spLocks noGrp="1"/>
          </p:cNvSpPr>
          <p:nvPr>
            <p:ph type="body" sz="quarter" idx="10" hasCustomPrompt="1"/>
          </p:nvPr>
        </p:nvSpPr>
        <p:spPr bwMode="gray">
          <a:xfrm>
            <a:off x="2525005" y="2683267"/>
            <a:ext cx="8402590" cy="3106574"/>
          </a:xfrm>
          <a:prstGeom prst="rect">
            <a:avLst/>
          </a:prstGeom>
          <a:ln w="0" cap="flat" cmpd="sng" algn="ctr">
            <a:noFill/>
            <a:prstDash val="solid"/>
            <a:round/>
            <a:headEnd type="none" w="med" len="med"/>
            <a:tailEnd type="none" w="med" len="med"/>
          </a:ln>
        </p:spPr>
        <p:txBody>
          <a:bodyPr anchor="ctr" anchorCtr="1"/>
          <a:lstStyle>
            <a:lvl1pPr algn="ctr">
              <a:lnSpc>
                <a:spcPts val="2000"/>
              </a:lnSpc>
              <a:buNone/>
              <a:defRPr sz="1800" b="0" cap="none" baseline="0">
                <a:solidFill>
                  <a:srgbClr val="FFFFFF"/>
                </a:solidFill>
                <a:latin typeface="+mn-lt"/>
              </a:defRPr>
            </a:lvl1pPr>
          </a:lstStyle>
          <a:p>
            <a:pPr lvl="0"/>
            <a:r>
              <a:rPr lang="en-GB" dirty="0"/>
              <a:t>Body copy </a:t>
            </a:r>
            <a:r>
              <a:rPr lang="en-GB" dirty="0" err="1"/>
              <a:t>Lobor</a:t>
            </a:r>
            <a:r>
              <a:rPr lang="en-GB" dirty="0"/>
              <a:t> sum </a:t>
            </a:r>
            <a:r>
              <a:rPr lang="en-GB" dirty="0" err="1"/>
              <a:t>iliquatue</a:t>
            </a:r>
            <a:r>
              <a:rPr lang="en-GB" dirty="0"/>
              <a:t> </a:t>
            </a:r>
            <a:r>
              <a:rPr lang="en-GB" dirty="0" err="1"/>
              <a:t>facilisi.Ute</a:t>
            </a:r>
            <a:r>
              <a:rPr lang="en-GB" dirty="0"/>
              <a:t> </a:t>
            </a:r>
            <a:r>
              <a:rPr lang="en-GB" dirty="0" err="1"/>
              <a:t>dolessim</a:t>
            </a:r>
            <a:r>
              <a:rPr lang="en-GB" dirty="0"/>
              <a:t> </a:t>
            </a:r>
            <a:r>
              <a:rPr lang="en-GB" dirty="0" err="1"/>
              <a:t>veliqui</a:t>
            </a:r>
            <a:r>
              <a:rPr lang="en-GB" dirty="0"/>
              <a:t> </a:t>
            </a:r>
            <a:r>
              <a:rPr lang="en-GB" dirty="0" err="1"/>
              <a:t>blam</a:t>
            </a:r>
            <a:r>
              <a:rPr lang="en-GB" dirty="0"/>
              <a:t> </a:t>
            </a:r>
            <a:r>
              <a:rPr lang="en-GB" dirty="0" err="1"/>
              <a:t>nosto</a:t>
            </a:r>
            <a:r>
              <a:rPr lang="en-GB" dirty="0"/>
              <a:t> </a:t>
            </a:r>
            <a:r>
              <a:rPr lang="en-GB" dirty="0" err="1"/>
              <a:t>essi</a:t>
            </a:r>
            <a:r>
              <a:rPr lang="en-GB" dirty="0"/>
              <a:t> tie </a:t>
            </a:r>
            <a:r>
              <a:rPr lang="en-GB" dirty="0" err="1"/>
              <a:t>velit</a:t>
            </a:r>
            <a:r>
              <a:rPr lang="en-GB" dirty="0"/>
              <a:t> </a:t>
            </a:r>
            <a:r>
              <a:rPr lang="en-GB" dirty="0" err="1"/>
              <a:t>autpat</a:t>
            </a:r>
            <a:r>
              <a:rPr lang="en-GB" dirty="0"/>
              <a:t>. </a:t>
            </a:r>
            <a:r>
              <a:rPr lang="en-GB" dirty="0" err="1"/>
              <a:t>Ut</a:t>
            </a:r>
            <a:r>
              <a:rPr lang="en-GB" dirty="0"/>
              <a:t> </a:t>
            </a:r>
            <a:r>
              <a:rPr lang="en-GB" dirty="0" err="1"/>
              <a:t>lobore</a:t>
            </a:r>
            <a:r>
              <a:rPr lang="en-GB" dirty="0"/>
              <a:t> </a:t>
            </a:r>
            <a:r>
              <a:rPr lang="en-GB" dirty="0" err="1"/>
              <a:t>doluptatie</a:t>
            </a:r>
            <a:r>
              <a:rPr lang="en-GB" dirty="0"/>
              <a:t> et, con </a:t>
            </a:r>
            <a:r>
              <a:rPr lang="en-GB" dirty="0" err="1"/>
              <a:t>ulpute</a:t>
            </a:r>
            <a:r>
              <a:rPr lang="en-GB" dirty="0"/>
              <a:t> </a:t>
            </a:r>
            <a:r>
              <a:rPr lang="en-GB" dirty="0" err="1"/>
              <a:t>magnis</a:t>
            </a:r>
            <a:r>
              <a:rPr lang="en-GB" dirty="0"/>
              <a:t> </a:t>
            </a:r>
            <a:r>
              <a:rPr lang="en-GB" dirty="0" err="1"/>
              <a:t>amconse</a:t>
            </a:r>
            <a:r>
              <a:rPr lang="en-GB" dirty="0"/>
              <a:t> </a:t>
            </a:r>
            <a:r>
              <a:rPr lang="en-GB" dirty="0" err="1"/>
              <a:t>quisim</a:t>
            </a:r>
            <a:r>
              <a:rPr lang="en-GB" dirty="0"/>
              <a:t> </a:t>
            </a:r>
            <a:r>
              <a:rPr lang="en-GB" dirty="0" err="1"/>
              <a:t>quat</a:t>
            </a:r>
            <a:r>
              <a:rPr lang="en-GB" dirty="0"/>
              <a:t>, </a:t>
            </a:r>
            <a:r>
              <a:rPr lang="en-GB" dirty="0" err="1"/>
              <a:t>suscilla</a:t>
            </a:r>
            <a:r>
              <a:rPr lang="en-GB" dirty="0"/>
              <a:t> </a:t>
            </a:r>
            <a:r>
              <a:rPr lang="en-GB" dirty="0" err="1"/>
              <a:t>facilis</a:t>
            </a:r>
            <a:r>
              <a:rPr lang="en-GB" dirty="0"/>
              <a:t> </a:t>
            </a:r>
            <a:r>
              <a:rPr lang="en-GB" dirty="0" err="1"/>
              <a:t>nonsect</a:t>
            </a:r>
            <a:r>
              <a:rPr lang="en-GB" dirty="0"/>
              <a:t> </a:t>
            </a:r>
            <a:r>
              <a:rPr lang="en-GB" dirty="0" err="1"/>
              <a:t>etueriusto</a:t>
            </a:r>
            <a:r>
              <a:rPr lang="en-GB" dirty="0"/>
              <a:t> </a:t>
            </a:r>
            <a:r>
              <a:rPr lang="en-GB" dirty="0" err="1"/>
              <a:t>doloreet</a:t>
            </a:r>
            <a:r>
              <a:rPr lang="en-GB" dirty="0"/>
              <a:t> </a:t>
            </a:r>
            <a:r>
              <a:rPr lang="en-GB" dirty="0" err="1"/>
              <a:t>alisit</a:t>
            </a:r>
            <a:r>
              <a:rPr lang="en-GB" dirty="0"/>
              <a:t> </a:t>
            </a:r>
            <a:r>
              <a:rPr lang="en-GB" dirty="0" err="1"/>
              <a:t>autpat</a:t>
            </a:r>
            <a:r>
              <a:rPr lang="en-GB" dirty="0"/>
              <a:t>.</a:t>
            </a:r>
          </a:p>
          <a:p>
            <a:pPr lvl="0"/>
            <a:endParaRPr lang="en-GB" dirty="0"/>
          </a:p>
          <a:p>
            <a:pPr lvl="0"/>
            <a:r>
              <a:rPr lang="en-GB" dirty="0" err="1"/>
              <a:t>uismodo</a:t>
            </a:r>
            <a:r>
              <a:rPr lang="en-GB" dirty="0"/>
              <a:t> dip el in </a:t>
            </a:r>
            <a:r>
              <a:rPr lang="en-GB" dirty="0" err="1"/>
              <a:t>exer</a:t>
            </a:r>
            <a:r>
              <a:rPr lang="en-GB" dirty="0"/>
              <a:t> </a:t>
            </a:r>
            <a:r>
              <a:rPr lang="en-GB" dirty="0" err="1"/>
              <a:t>irit</a:t>
            </a:r>
            <a:r>
              <a:rPr lang="en-GB" dirty="0"/>
              <a:t> </a:t>
            </a:r>
            <a:r>
              <a:rPr lang="en-GB" dirty="0" err="1"/>
              <a:t>vel</a:t>
            </a:r>
            <a:r>
              <a:rPr lang="en-GB" dirty="0"/>
              <a:t> </a:t>
            </a:r>
            <a:r>
              <a:rPr lang="en-GB" dirty="0" err="1"/>
              <a:t>irit</a:t>
            </a:r>
            <a:r>
              <a:rPr lang="en-GB" dirty="0"/>
              <a:t> </a:t>
            </a:r>
            <a:r>
              <a:rPr lang="en-GB" dirty="0" err="1"/>
              <a:t>exeros</a:t>
            </a:r>
            <a:r>
              <a:rPr lang="en-GB" dirty="0"/>
              <a:t> </a:t>
            </a:r>
            <a:r>
              <a:rPr lang="en-GB" dirty="0" err="1"/>
              <a:t>nulputem</a:t>
            </a:r>
            <a:r>
              <a:rPr lang="en-GB" dirty="0"/>
              <a:t> </a:t>
            </a:r>
            <a:r>
              <a:rPr lang="en-GB" dirty="0" err="1"/>
              <a:t>iustrud</a:t>
            </a:r>
            <a:r>
              <a:rPr lang="en-GB" dirty="0"/>
              <a:t> do corer </a:t>
            </a:r>
            <a:r>
              <a:rPr lang="en-GB" dirty="0" err="1"/>
              <a:t>ilismod</a:t>
            </a:r>
            <a:r>
              <a:rPr lang="en-GB" dirty="0"/>
              <a:t> </a:t>
            </a:r>
            <a:r>
              <a:rPr lang="en-GB" dirty="0" err="1"/>
              <a:t>eros</a:t>
            </a:r>
            <a:r>
              <a:rPr lang="en-GB" dirty="0"/>
              <a:t> dip </a:t>
            </a:r>
            <a:r>
              <a:rPr lang="en-GB" dirty="0" err="1"/>
              <a:t>essecte</a:t>
            </a:r>
            <a:r>
              <a:rPr lang="en-GB" dirty="0"/>
              <a:t> </a:t>
            </a:r>
            <a:r>
              <a:rPr lang="en-GB" dirty="0" err="1"/>
              <a:t>consequ</a:t>
            </a:r>
            <a:r>
              <a:rPr lang="en-GB" dirty="0"/>
              <a:t> </a:t>
            </a:r>
            <a:r>
              <a:rPr lang="en-GB" dirty="0" err="1"/>
              <a:t>velit</a:t>
            </a:r>
            <a:r>
              <a:rPr lang="en-GB" dirty="0"/>
              <a:t>, </a:t>
            </a:r>
            <a:r>
              <a:rPr lang="en-GB" dirty="0" err="1"/>
              <a:t>dolenis</a:t>
            </a:r>
            <a:r>
              <a:rPr lang="en-GB" dirty="0"/>
              <a:t> </a:t>
            </a:r>
            <a:r>
              <a:rPr lang="en-GB" dirty="0" err="1"/>
              <a:t>nos</a:t>
            </a:r>
            <a:r>
              <a:rPr lang="en-GB" dirty="0"/>
              <a:t> </a:t>
            </a:r>
            <a:r>
              <a:rPr lang="en-GB" dirty="0" err="1"/>
              <a:t>adignim</a:t>
            </a:r>
            <a:r>
              <a:rPr lang="en-GB" dirty="0"/>
              <a:t> </a:t>
            </a:r>
            <a:r>
              <a:rPr lang="en-GB" dirty="0" err="1"/>
              <a:t>duis</a:t>
            </a:r>
            <a:r>
              <a:rPr lang="en-GB" dirty="0"/>
              <a:t> </a:t>
            </a:r>
            <a:r>
              <a:rPr lang="en-GB" dirty="0" err="1"/>
              <a:t>nos</a:t>
            </a:r>
            <a:r>
              <a:rPr lang="en-GB" dirty="0"/>
              <a:t> </a:t>
            </a:r>
            <a:r>
              <a:rPr lang="en-GB" dirty="0" err="1"/>
              <a:t>dolore</a:t>
            </a:r>
            <a:r>
              <a:rPr lang="en-GB" dirty="0"/>
              <a:t> </a:t>
            </a:r>
            <a:r>
              <a:rPr lang="en-GB" dirty="0" err="1"/>
              <a:t>doloreet</a:t>
            </a:r>
            <a:r>
              <a:rPr lang="en-GB" dirty="0"/>
              <a:t> </a:t>
            </a:r>
            <a:r>
              <a:rPr lang="en-GB" dirty="0" err="1"/>
              <a:t>conum</a:t>
            </a:r>
            <a:r>
              <a:rPr lang="en-GB" dirty="0"/>
              <a:t> </a:t>
            </a:r>
            <a:r>
              <a:rPr lang="en-GB" dirty="0" err="1"/>
              <a:t>dolorem</a:t>
            </a:r>
            <a:r>
              <a:rPr lang="en-GB" dirty="0"/>
              <a:t> </a:t>
            </a:r>
            <a:r>
              <a:rPr lang="en-GB" dirty="0" err="1"/>
              <a:t>vullut</a:t>
            </a:r>
            <a:r>
              <a:rPr lang="en-GB" dirty="0"/>
              <a:t> </a:t>
            </a:r>
            <a:r>
              <a:rPr lang="en-GB" dirty="0" err="1"/>
              <a:t>vercill</a:t>
            </a:r>
            <a:r>
              <a:rPr lang="en-GB" dirty="0"/>
              <a:t> </a:t>
            </a:r>
            <a:r>
              <a:rPr lang="en-GB" dirty="0" err="1"/>
              <a:t>utatet</a:t>
            </a:r>
            <a:r>
              <a:rPr lang="en-GB" dirty="0"/>
              <a:t>. XX% Reference copy </a:t>
            </a:r>
            <a:r>
              <a:rPr lang="en-GB" dirty="0" err="1"/>
              <a:t>lobor</a:t>
            </a:r>
            <a:r>
              <a:rPr lang="en-GB" dirty="0"/>
              <a:t> sum </a:t>
            </a:r>
            <a:r>
              <a:rPr lang="en-GB" dirty="0" err="1"/>
              <a:t>iliquatue</a:t>
            </a:r>
            <a:r>
              <a:rPr lang="en-GB" dirty="0"/>
              <a:t> </a:t>
            </a:r>
            <a:r>
              <a:rPr lang="en-GB" dirty="0" err="1"/>
              <a:t>facilisi</a:t>
            </a:r>
            <a:r>
              <a:rPr lang="en-GB" dirty="0"/>
              <a:t>.</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2"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1685660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_Full Imag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1751"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1" y="-1"/>
            <a:ext cx="13442950" cy="7069863"/>
          </a:xfrm>
          <a:solidFill>
            <a:schemeClr val="accent5">
              <a:lumMod val="60000"/>
              <a:lumOff val="40000"/>
            </a:schemeClr>
          </a:solidFill>
          <a:ln>
            <a:noFill/>
          </a:ln>
        </p:spPr>
        <p:txBody>
          <a:bodyPr tIns="2520000"/>
          <a:lstStyle>
            <a:lvl1pPr algn="ctr">
              <a:buNone/>
              <a:defRPr sz="1200" i="1">
                <a:solidFill>
                  <a:schemeClr val="bg1"/>
                </a:solidFill>
              </a:defRPr>
            </a:lvl1pPr>
          </a:lstStyle>
          <a:p>
            <a:r>
              <a:rPr lang="en-US" dirty="0"/>
              <a:t>Drag picture to placeholder or click icon to add</a:t>
            </a:r>
          </a:p>
        </p:txBody>
      </p:sp>
      <p:pic>
        <p:nvPicPr>
          <p:cNvPr id="8" name="Picture 7"/>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
        <p:nvSpPr>
          <p:cNvPr id="9"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1468903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1_Full Image Smaller Tex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2775"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1" y="0"/>
            <a:ext cx="13442950" cy="7069863"/>
          </a:xfrm>
          <a:solidFill>
            <a:schemeClr val="accent5">
              <a:lumMod val="60000"/>
              <a:lumOff val="40000"/>
            </a:schemeClr>
          </a:solidFill>
        </p:spPr>
        <p:txBody>
          <a:bodyPr tIns="2520000"/>
          <a:lstStyle>
            <a:lvl1pPr algn="ctr">
              <a:buNone/>
              <a:defRPr sz="1200" i="1">
                <a:solidFill>
                  <a:schemeClr val="bg1"/>
                </a:solidFill>
              </a:defRPr>
            </a:lvl1pPr>
          </a:lstStyle>
          <a:p>
            <a:r>
              <a:rPr lang="en-US" dirty="0"/>
              <a:t>Drag picture to placeholder or click icon to add</a:t>
            </a:r>
          </a:p>
        </p:txBody>
      </p:sp>
      <p:sp>
        <p:nvSpPr>
          <p:cNvPr id="17" name="Text Placeholder 16"/>
          <p:cNvSpPr>
            <a:spLocks noGrp="1"/>
          </p:cNvSpPr>
          <p:nvPr>
            <p:ph type="body" sz="quarter" idx="20"/>
          </p:nvPr>
        </p:nvSpPr>
        <p:spPr bwMode="gray">
          <a:xfrm>
            <a:off x="-1" y="5148264"/>
            <a:ext cx="4670104" cy="1921599"/>
          </a:xfrm>
          <a:solidFill>
            <a:srgbClr val="FFFFFF"/>
          </a:solidFill>
          <a:ln>
            <a:noFill/>
          </a:ln>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20" name="Straight Connector 19"/>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
        <p:nvSpPr>
          <p:cNvPr id="2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3" name="Text Placeholder 2"/>
          <p:cNvSpPr>
            <a:spLocks noGrp="1"/>
          </p:cNvSpPr>
          <p:nvPr>
            <p:ph type="body" sz="quarter" idx="21"/>
          </p:nvPr>
        </p:nvSpPr>
        <p:spPr>
          <a:xfrm>
            <a:off x="295275" y="5368925"/>
            <a:ext cx="4159250" cy="1519238"/>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a:p>
            <a:pPr lvl="1"/>
            <a:r>
              <a:rPr lang="en-US" dirty="0"/>
              <a:t>Second level</a:t>
            </a:r>
          </a:p>
          <a:p>
            <a:pPr lvl="4"/>
            <a:r>
              <a:rPr lang="en-US" dirty="0"/>
              <a:t>Third level</a:t>
            </a:r>
          </a:p>
        </p:txBody>
      </p:sp>
      <p:sp>
        <p:nvSpPr>
          <p:cNvPr id="11" name="Title 1"/>
          <p:cNvSpPr>
            <a:spLocks noGrp="1"/>
          </p:cNvSpPr>
          <p:nvPr>
            <p:ph type="title" hasCustomPrompt="1"/>
          </p:nvPr>
        </p:nvSpPr>
        <p:spPr bwMode="gray">
          <a:xfrm>
            <a:off x="270000" y="264632"/>
            <a:ext cx="12413343" cy="302527"/>
          </a:xfrm>
        </p:spPr>
        <p:txBody>
          <a:bodyPr/>
          <a:lstStyle/>
          <a:p>
            <a:r>
              <a:rPr lang="en-US" dirty="0"/>
              <a:t>HEADER CANNOT RUN OVER MORE THAN ONE LINE</a:t>
            </a:r>
          </a:p>
        </p:txBody>
      </p:sp>
      <p:sp>
        <p:nvSpPr>
          <p:cNvPr id="13"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3816125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Full Image Larger Tex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3799"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hasCustomPrompt="1"/>
          </p:nvPr>
        </p:nvSpPr>
        <p:spPr bwMode="gray">
          <a:xfrm>
            <a:off x="1" y="0"/>
            <a:ext cx="13442950" cy="7069863"/>
          </a:xfrm>
          <a:solidFill>
            <a:schemeClr val="accent5">
              <a:lumMod val="60000"/>
              <a:lumOff val="40000"/>
            </a:schemeClr>
          </a:solidFill>
        </p:spPr>
        <p:txBody>
          <a:bodyPr tIns="2160000"/>
          <a:lstStyle>
            <a:lvl1pPr algn="ctr">
              <a:buNone/>
              <a:defRPr sz="1200" i="1">
                <a:solidFill>
                  <a:schemeClr val="bg1"/>
                </a:solidFill>
              </a:defRPr>
            </a:lvl1pPr>
          </a:lstStyle>
          <a:p>
            <a:r>
              <a:rPr lang="en-US" dirty="0"/>
              <a:t>Do not rescale image placeholder.</a:t>
            </a:r>
            <a:endParaRPr lang="en-GB" dirty="0"/>
          </a:p>
        </p:txBody>
      </p:sp>
      <p:sp>
        <p:nvSpPr>
          <p:cNvPr id="17" name="Text Placeholder 16"/>
          <p:cNvSpPr>
            <a:spLocks noGrp="1"/>
          </p:cNvSpPr>
          <p:nvPr>
            <p:ph type="body" sz="quarter" idx="20"/>
          </p:nvPr>
        </p:nvSpPr>
        <p:spPr bwMode="gray">
          <a:xfrm>
            <a:off x="-1" y="4034033"/>
            <a:ext cx="4670102" cy="3035830"/>
          </a:xfrm>
          <a:solidFill>
            <a:srgbClr val="FFFFFF"/>
          </a:solidFill>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3" name="Straight Connector 12"/>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
        <p:nvSpPr>
          <p:cNvPr id="16"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0" name="Text Placeholder 2"/>
          <p:cNvSpPr>
            <a:spLocks noGrp="1"/>
          </p:cNvSpPr>
          <p:nvPr>
            <p:ph type="body" sz="quarter" idx="21"/>
          </p:nvPr>
        </p:nvSpPr>
        <p:spPr>
          <a:xfrm>
            <a:off x="295275" y="4321277"/>
            <a:ext cx="4159250" cy="2566886"/>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a:p>
            <a:pPr lvl="1"/>
            <a:r>
              <a:rPr lang="en-US" dirty="0"/>
              <a:t>Second level</a:t>
            </a:r>
          </a:p>
          <a:p>
            <a:pPr lvl="4"/>
            <a:r>
              <a:rPr lang="en-US" dirty="0"/>
              <a:t>Third level</a:t>
            </a:r>
          </a:p>
        </p:txBody>
      </p:sp>
      <p:sp>
        <p:nvSpPr>
          <p:cNvPr id="11" name="Title 1"/>
          <p:cNvSpPr>
            <a:spLocks noGrp="1"/>
          </p:cNvSpPr>
          <p:nvPr>
            <p:ph type="title" hasCustomPrompt="1"/>
          </p:nvPr>
        </p:nvSpPr>
        <p:spPr bwMode="gray">
          <a:xfrm>
            <a:off x="270000" y="264632"/>
            <a:ext cx="12413343" cy="302527"/>
          </a:xfrm>
        </p:spPr>
        <p:txBody>
          <a:bodyPr/>
          <a:lstStyle/>
          <a:p>
            <a:r>
              <a:rPr lang="en-US" dirty="0"/>
              <a:t>HEADER CANNOT RUN OVER MORE THAN ONE LINE</a:t>
            </a:r>
          </a:p>
        </p:txBody>
      </p:sp>
      <p:sp>
        <p:nvSpPr>
          <p:cNvPr id="18"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1504799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1_Full Image Titl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4823"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1" y="-1"/>
            <a:ext cx="13442950" cy="7069863"/>
          </a:xfrm>
          <a:solidFill>
            <a:schemeClr val="accent5">
              <a:lumMod val="60000"/>
              <a:lumOff val="40000"/>
            </a:schemeClr>
          </a:solidFill>
        </p:spPr>
        <p:txBody>
          <a:bodyPr tIns="2520000"/>
          <a:lstStyle>
            <a:lvl1pPr algn="ctr">
              <a:buNone/>
              <a:defRPr sz="1200" i="1">
                <a:solidFill>
                  <a:schemeClr val="bg1"/>
                </a:solidFill>
              </a:defRPr>
            </a:lvl1pPr>
          </a:lstStyle>
          <a:p>
            <a:endParaRPr lang="en-US" dirty="0"/>
          </a:p>
          <a:p>
            <a:r>
              <a:rPr lang="en-US" dirty="0"/>
              <a:t>Drag picture to placeholder or click icon to add</a:t>
            </a:r>
          </a:p>
        </p:txBody>
      </p:sp>
      <p:sp>
        <p:nvSpPr>
          <p:cNvPr id="2" name="Title 1"/>
          <p:cNvSpPr>
            <a:spLocks noGrp="1"/>
          </p:cNvSpPr>
          <p:nvPr>
            <p:ph type="title" hasCustomPrompt="1"/>
          </p:nvPr>
        </p:nvSpPr>
        <p:spPr bwMode="gray"/>
        <p:txBody>
          <a:bodyPr/>
          <a:lstStyle/>
          <a:p>
            <a:r>
              <a:rPr lang="en-US" dirty="0"/>
              <a:t>HEADER CANNOT RUN OVER MORE THAN ONE LINE</a:t>
            </a:r>
          </a:p>
        </p:txBody>
      </p:sp>
      <p:pic>
        <p:nvPicPr>
          <p:cNvPr id="10" name="Picture 9"/>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
        <p:nvSpPr>
          <p:cNvPr id="13"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1"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100145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Dark Fuchsia">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5127"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1"/>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Image Titl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5847"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p:txBody>
          <a:bodyPr/>
          <a:lstStyle/>
          <a:p>
            <a:r>
              <a:rPr lang="en-US" dirty="0"/>
              <a:t>HEADER CANNOT RUN OVER MORE THAN ONE LINE</a:t>
            </a:r>
          </a:p>
        </p:txBody>
      </p:sp>
      <p:sp>
        <p:nvSpPr>
          <p:cNvPr id="14" name="Picture Placeholder 13"/>
          <p:cNvSpPr>
            <a:spLocks noGrp="1"/>
          </p:cNvSpPr>
          <p:nvPr>
            <p:ph type="pic" sz="quarter" idx="16"/>
          </p:nvPr>
        </p:nvSpPr>
        <p:spPr bwMode="gray">
          <a:xfrm>
            <a:off x="373650" y="1395414"/>
            <a:ext cx="12695650" cy="5672136"/>
          </a:xfrm>
          <a:solidFill>
            <a:srgbClr val="DFDEDE"/>
          </a:solidFill>
        </p:spPr>
        <p:txBody>
          <a:bodyPr tIns="1800000"/>
          <a:lstStyle>
            <a:lvl1pPr algn="ctr">
              <a:buNone/>
              <a:defRPr sz="1200" i="1">
                <a:solidFill>
                  <a:schemeClr val="bg1"/>
                </a:solidFill>
              </a:defRPr>
            </a:lvl1pPr>
          </a:lstStyle>
          <a:p>
            <a:r>
              <a:rPr lang="en-US" dirty="0"/>
              <a:t>Drag picture to placeholder or click icon to add</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8"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1951592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Image Caption">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6871"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381060" y="1395413"/>
            <a:ext cx="12695650" cy="4854575"/>
          </a:xfrm>
          <a:solidFill>
            <a:srgbClr val="DFDEDE"/>
          </a:solidFill>
        </p:spPr>
        <p:txBody>
          <a:bodyPr tIns="1440000"/>
          <a:lstStyle>
            <a:lvl1pPr algn="ctr">
              <a:buNone/>
              <a:defRPr sz="1200" i="1">
                <a:solidFill>
                  <a:schemeClr val="bg1"/>
                </a:solidFill>
              </a:defRPr>
            </a:lvl1pPr>
          </a:lstStyle>
          <a:p>
            <a:r>
              <a:rPr lang="en-US" dirty="0"/>
              <a:t>Drag picture to placeholder or click icon to add</a:t>
            </a:r>
          </a:p>
        </p:txBody>
      </p:sp>
      <p:sp>
        <p:nvSpPr>
          <p:cNvPr id="2" name="Title 1"/>
          <p:cNvSpPr>
            <a:spLocks noGrp="1"/>
          </p:cNvSpPr>
          <p:nvPr>
            <p:ph type="title" hasCustomPrompt="1"/>
          </p:nvPr>
        </p:nvSpPr>
        <p:spPr bwMode="gray"/>
        <p:txBody>
          <a:bodyPr/>
          <a:lstStyle/>
          <a:p>
            <a:r>
              <a:rPr lang="en-US" dirty="0"/>
              <a:t>HEADER CANNOT RUN OVER MORE THAN ONE LINE</a:t>
            </a:r>
          </a:p>
        </p:txBody>
      </p:sp>
      <p:sp>
        <p:nvSpPr>
          <p:cNvPr id="8" name="Text Placeholder 13"/>
          <p:cNvSpPr>
            <a:spLocks noGrp="1"/>
          </p:cNvSpPr>
          <p:nvPr>
            <p:ph type="body" sz="quarter" idx="17" hasCustomPrompt="1"/>
          </p:nvPr>
        </p:nvSpPr>
        <p:spPr bwMode="gray">
          <a:xfrm>
            <a:off x="381060" y="6379385"/>
            <a:ext cx="12448413" cy="172963"/>
          </a:xfrm>
        </p:spPr>
        <p:txBody>
          <a:bodyPr anchor="t" anchorCtr="0"/>
          <a:lstStyle>
            <a:lvl1pPr algn="l">
              <a:lnSpc>
                <a:spcPts val="1100"/>
              </a:lnSpc>
              <a:buNone/>
              <a:defRPr sz="1000" b="1" baseline="0">
                <a:solidFill>
                  <a:schemeClr val="accent3"/>
                </a:solidFill>
              </a:defRPr>
            </a:lvl1pPr>
          </a:lstStyle>
          <a:p>
            <a:pPr lvl="0"/>
            <a:r>
              <a:rPr lang="en-GB" dirty="0"/>
              <a:t>Sub Section Title</a:t>
            </a:r>
          </a:p>
        </p:txBody>
      </p:sp>
      <p:sp>
        <p:nvSpPr>
          <p:cNvPr id="11" name="Text Placeholder 13"/>
          <p:cNvSpPr>
            <a:spLocks noGrp="1"/>
          </p:cNvSpPr>
          <p:nvPr>
            <p:ph type="body" sz="quarter" idx="18" hasCustomPrompt="1"/>
          </p:nvPr>
        </p:nvSpPr>
        <p:spPr bwMode="gray">
          <a:xfrm>
            <a:off x="381060" y="6595263"/>
            <a:ext cx="12448413"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3"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5"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2245267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Image Smaller Text">
    <p:spTree>
      <p:nvGrpSpPr>
        <p:cNvPr id="1" name=""/>
        <p:cNvGrpSpPr/>
        <p:nvPr/>
      </p:nvGrpSpPr>
      <p:grpSpPr>
        <a:xfrm>
          <a:off x="0" y="0"/>
          <a:ext cx="0" cy="0"/>
          <a:chOff x="0" y="0"/>
          <a:chExt cx="0" cy="0"/>
        </a:xfrm>
      </p:grpSpPr>
      <p:sp>
        <p:nvSpPr>
          <p:cNvPr id="14" name="Picture Placeholder 13"/>
          <p:cNvSpPr>
            <a:spLocks noGrp="1"/>
          </p:cNvSpPr>
          <p:nvPr>
            <p:ph type="pic" sz="quarter" idx="16"/>
          </p:nvPr>
        </p:nvSpPr>
        <p:spPr bwMode="gray">
          <a:xfrm>
            <a:off x="381060" y="1395415"/>
            <a:ext cx="12695650" cy="5672135"/>
          </a:xfrm>
          <a:solidFill>
            <a:schemeClr val="accent5">
              <a:lumMod val="60000"/>
              <a:lumOff val="40000"/>
            </a:schemeClr>
          </a:solidFill>
        </p:spPr>
        <p:txBody>
          <a:bodyPr tIns="1440000"/>
          <a:lstStyle>
            <a:lvl1pPr algn="ctr">
              <a:buNone/>
              <a:defRPr sz="1200" i="1">
                <a:solidFill>
                  <a:schemeClr val="bg1"/>
                </a:solidFill>
              </a:defRPr>
            </a:lvl1pPr>
          </a:lstStyle>
          <a:p>
            <a:r>
              <a:rPr lang="en-US" dirty="0"/>
              <a:t>Drag picture to placeholder or click icon to add</a:t>
            </a:r>
          </a:p>
        </p:txBody>
      </p:sp>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7895"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p:txBody>
          <a:bodyPr/>
          <a:lstStyle/>
          <a:p>
            <a:r>
              <a:rPr lang="en-US" dirty="0"/>
              <a:t>HEADER CANNOT RUN OVER MORE THAN ONE LINE</a:t>
            </a:r>
          </a:p>
        </p:txBody>
      </p:sp>
      <p:sp>
        <p:nvSpPr>
          <p:cNvPr id="17" name="Text Placeholder 16"/>
          <p:cNvSpPr>
            <a:spLocks noGrp="1"/>
          </p:cNvSpPr>
          <p:nvPr>
            <p:ph type="body" sz="quarter" idx="20"/>
          </p:nvPr>
        </p:nvSpPr>
        <p:spPr bwMode="gray">
          <a:xfrm>
            <a:off x="-1" y="5148263"/>
            <a:ext cx="4670102" cy="1919287"/>
          </a:xfrm>
          <a:solidFill>
            <a:srgbClr val="FFFFFF"/>
          </a:solidFill>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9" name="Text Placeholder 2"/>
          <p:cNvSpPr>
            <a:spLocks noGrp="1"/>
          </p:cNvSpPr>
          <p:nvPr>
            <p:ph type="body" sz="quarter" idx="21"/>
          </p:nvPr>
        </p:nvSpPr>
        <p:spPr>
          <a:xfrm>
            <a:off x="381060" y="5326242"/>
            <a:ext cx="4072953" cy="1561256"/>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a:p>
            <a:pPr lvl="1"/>
            <a:r>
              <a:rPr lang="en-US" dirty="0"/>
              <a:t>Second level</a:t>
            </a:r>
          </a:p>
          <a:p>
            <a:pPr lvl="4"/>
            <a:r>
              <a:rPr lang="en-US" dirty="0"/>
              <a:t>Third level</a:t>
            </a:r>
          </a:p>
        </p:txBody>
      </p:sp>
    </p:spTree>
    <p:extLst>
      <p:ext uri="{BB962C8B-B14F-4D97-AF65-F5344CB8AC3E}">
        <p14:creationId xmlns:p14="http://schemas.microsoft.com/office/powerpoint/2010/main" val="1400239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Image Larger Tex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8919"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p:txBody>
          <a:bodyPr/>
          <a:lstStyle/>
          <a:p>
            <a:r>
              <a:rPr lang="en-US" dirty="0"/>
              <a:t>HEADER CANNOT RUN OVER MORE THAN ONE LINE</a:t>
            </a:r>
          </a:p>
        </p:txBody>
      </p:sp>
      <p:sp>
        <p:nvSpPr>
          <p:cNvPr id="17" name="Rectangle 16"/>
          <p:cNvSpPr/>
          <p:nvPr userDrawn="1"/>
        </p:nvSpPr>
        <p:spPr>
          <a:xfrm>
            <a:off x="1" y="6737124"/>
            <a:ext cx="13442950" cy="130629"/>
          </a:xfrm>
          <a:prstGeom prst="rect">
            <a:avLst/>
          </a:prstGeom>
          <a:solidFill>
            <a:srgbClr val="FFFFFF"/>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GB" sz="1900" dirty="0">
              <a:solidFill>
                <a:schemeClr val="bg1"/>
              </a:solidFill>
            </a:endParaRPr>
          </a:p>
        </p:txBody>
      </p:sp>
      <p:sp>
        <p:nvSpPr>
          <p:cNvPr id="14" name="Picture Placeholder 13"/>
          <p:cNvSpPr>
            <a:spLocks noGrp="1"/>
          </p:cNvSpPr>
          <p:nvPr>
            <p:ph type="pic" sz="quarter" idx="16"/>
          </p:nvPr>
        </p:nvSpPr>
        <p:spPr bwMode="gray">
          <a:xfrm>
            <a:off x="381060" y="1395414"/>
            <a:ext cx="12695650" cy="5672136"/>
          </a:xfrm>
          <a:solidFill>
            <a:schemeClr val="accent5">
              <a:lumMod val="60000"/>
              <a:lumOff val="40000"/>
            </a:schemeClr>
          </a:solidFill>
        </p:spPr>
        <p:txBody>
          <a:bodyPr tIns="1440000"/>
          <a:lstStyle>
            <a:lvl1pPr algn="ctr">
              <a:buNone/>
              <a:defRPr sz="1200" i="1">
                <a:solidFill>
                  <a:schemeClr val="bg1"/>
                </a:solidFill>
              </a:defRPr>
            </a:lvl1pPr>
          </a:lstStyle>
          <a:p>
            <a:r>
              <a:rPr lang="en-US" dirty="0"/>
              <a:t>Drag picture to placeholder or click icon to add</a:t>
            </a:r>
          </a:p>
        </p:txBody>
      </p:sp>
      <p:sp>
        <p:nvSpPr>
          <p:cNvPr id="20" name="Text Placeholder 16"/>
          <p:cNvSpPr>
            <a:spLocks noGrp="1"/>
          </p:cNvSpPr>
          <p:nvPr>
            <p:ph type="body" sz="quarter" idx="20"/>
          </p:nvPr>
        </p:nvSpPr>
        <p:spPr bwMode="gray">
          <a:xfrm>
            <a:off x="1" y="4043364"/>
            <a:ext cx="4670102" cy="3024186"/>
          </a:xfrm>
          <a:solidFill>
            <a:srgbClr val="FFFFFF"/>
          </a:solidFill>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0" name="Text Placeholder 2"/>
          <p:cNvSpPr>
            <a:spLocks noGrp="1"/>
          </p:cNvSpPr>
          <p:nvPr>
            <p:ph type="body" sz="quarter" idx="21"/>
          </p:nvPr>
        </p:nvSpPr>
        <p:spPr>
          <a:xfrm>
            <a:off x="381060" y="4277032"/>
            <a:ext cx="4072953" cy="2610466"/>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a:p>
            <a:pPr lvl="1"/>
            <a:r>
              <a:rPr lang="en-US" dirty="0"/>
              <a:t>Second level</a:t>
            </a:r>
          </a:p>
          <a:p>
            <a:pPr lvl="4"/>
            <a:r>
              <a:rPr lang="en-US" dirty="0"/>
              <a:t>Third level</a:t>
            </a:r>
          </a:p>
        </p:txBody>
      </p:sp>
    </p:spTree>
    <p:extLst>
      <p:ext uri="{BB962C8B-B14F-4D97-AF65-F5344CB8AC3E}">
        <p14:creationId xmlns:p14="http://schemas.microsoft.com/office/powerpoint/2010/main" val="9063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One Content and Imag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39943"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p:txBody>
          <a:bodyPr/>
          <a:lstStyle/>
          <a:p>
            <a:r>
              <a:rPr lang="en-US" dirty="0"/>
              <a:t>HEADER CANNOT RUN OVER MORE THAN ONE LINE</a:t>
            </a:r>
          </a:p>
        </p:txBody>
      </p:sp>
      <p:sp>
        <p:nvSpPr>
          <p:cNvPr id="14" name="Picture Placeholder 13"/>
          <p:cNvSpPr>
            <a:spLocks noGrp="1"/>
          </p:cNvSpPr>
          <p:nvPr>
            <p:ph type="pic" sz="quarter" idx="18"/>
          </p:nvPr>
        </p:nvSpPr>
        <p:spPr bwMode="gray">
          <a:xfrm>
            <a:off x="4670103" y="1395413"/>
            <a:ext cx="8406608" cy="4854576"/>
          </a:xfrm>
          <a:solidFill>
            <a:schemeClr val="accent5">
              <a:lumMod val="60000"/>
              <a:lumOff val="40000"/>
            </a:schemeClr>
          </a:solidFill>
        </p:spPr>
        <p:txBody>
          <a:bodyPr tIns="2160000"/>
          <a:lstStyle>
            <a:lvl1pPr algn="ctr">
              <a:buNone/>
              <a:defRPr sz="1200" i="1">
                <a:solidFill>
                  <a:schemeClr val="bg1"/>
                </a:solidFill>
              </a:defRPr>
            </a:lvl1pPr>
          </a:lstStyle>
          <a:p>
            <a:r>
              <a:rPr lang="en-US" dirty="0"/>
              <a:t>Drag picture to placeholder or click icon to add</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3"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0" name="Text Placeholder 2"/>
          <p:cNvSpPr>
            <a:spLocks noGrp="1"/>
          </p:cNvSpPr>
          <p:nvPr>
            <p:ph type="body" sz="quarter" idx="21"/>
          </p:nvPr>
        </p:nvSpPr>
        <p:spPr>
          <a:xfrm>
            <a:off x="381060" y="1395413"/>
            <a:ext cx="4072953" cy="4854576"/>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a:p>
            <a:pPr lvl="1"/>
            <a:r>
              <a:rPr lang="en-US" dirty="0"/>
              <a:t>Second level</a:t>
            </a:r>
          </a:p>
          <a:p>
            <a:pPr lvl="4"/>
            <a:r>
              <a:rPr lang="en-US" dirty="0"/>
              <a:t>Third level</a:t>
            </a:r>
          </a:p>
        </p:txBody>
      </p:sp>
    </p:spTree>
    <p:extLst>
      <p:ext uri="{BB962C8B-B14F-4D97-AF65-F5344CB8AC3E}">
        <p14:creationId xmlns:p14="http://schemas.microsoft.com/office/powerpoint/2010/main" val="4001268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hree Image Caption">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0967"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381059" y="1395413"/>
            <a:ext cx="4119682" cy="4560887"/>
          </a:xfrm>
          <a:solidFill>
            <a:schemeClr val="accent5">
              <a:lumMod val="60000"/>
              <a:lumOff val="40000"/>
            </a:schemeClr>
          </a:solidFill>
        </p:spPr>
        <p:txBody>
          <a:bodyPr tIns="1440000"/>
          <a:lstStyle>
            <a:lvl1pPr algn="ctr">
              <a:buNone/>
              <a:defRPr sz="1200" i="1">
                <a:solidFill>
                  <a:schemeClr val="bg1"/>
                </a:solidFill>
              </a:defRPr>
            </a:lvl1pPr>
          </a:lstStyle>
          <a:p>
            <a:r>
              <a:rPr lang="en-US" dirty="0"/>
              <a:t>Drag picture to placeholder or click icon to add</a:t>
            </a:r>
          </a:p>
        </p:txBody>
      </p:sp>
      <p:sp>
        <p:nvSpPr>
          <p:cNvPr id="2" name="Title 1"/>
          <p:cNvSpPr>
            <a:spLocks noGrp="1"/>
          </p:cNvSpPr>
          <p:nvPr>
            <p:ph type="title" hasCustomPrompt="1"/>
          </p:nvPr>
        </p:nvSpPr>
        <p:spPr bwMode="gray"/>
        <p:txBody>
          <a:bodyPr/>
          <a:lstStyle/>
          <a:p>
            <a:r>
              <a:rPr lang="en-US" dirty="0"/>
              <a:t>HEADER CANNOT RUN OVER MORE THAN ONE LINE</a:t>
            </a:r>
          </a:p>
        </p:txBody>
      </p:sp>
      <p:sp>
        <p:nvSpPr>
          <p:cNvPr id="8" name="Text Placeholder 13"/>
          <p:cNvSpPr>
            <a:spLocks noGrp="1"/>
          </p:cNvSpPr>
          <p:nvPr>
            <p:ph type="body" sz="quarter" idx="17" hasCustomPrompt="1"/>
          </p:nvPr>
        </p:nvSpPr>
        <p:spPr bwMode="gray">
          <a:xfrm>
            <a:off x="381059" y="6088456"/>
            <a:ext cx="4140005"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1" name="Text Placeholder 13"/>
          <p:cNvSpPr>
            <a:spLocks noGrp="1"/>
          </p:cNvSpPr>
          <p:nvPr>
            <p:ph type="body" sz="quarter" idx="18" hasCustomPrompt="1"/>
          </p:nvPr>
        </p:nvSpPr>
        <p:spPr bwMode="gray">
          <a:xfrm>
            <a:off x="381059" y="6307093"/>
            <a:ext cx="4140005"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3" name="Picture Placeholder 13"/>
          <p:cNvSpPr>
            <a:spLocks noGrp="1"/>
          </p:cNvSpPr>
          <p:nvPr>
            <p:ph type="pic" sz="quarter" idx="19"/>
          </p:nvPr>
        </p:nvSpPr>
        <p:spPr bwMode="gray">
          <a:xfrm>
            <a:off x="4671689" y="1395413"/>
            <a:ext cx="4113860" cy="4560887"/>
          </a:xfrm>
          <a:solidFill>
            <a:schemeClr val="accent5">
              <a:lumMod val="60000"/>
              <a:lumOff val="40000"/>
            </a:schemeClr>
          </a:solidFill>
        </p:spPr>
        <p:txBody>
          <a:bodyPr tIns="1440000"/>
          <a:lstStyle>
            <a:lvl1pPr algn="ctr">
              <a:buNone/>
              <a:defRPr sz="1200" i="1">
                <a:solidFill>
                  <a:schemeClr val="bg1"/>
                </a:solidFill>
              </a:defRPr>
            </a:lvl1pPr>
          </a:lstStyle>
          <a:p>
            <a:r>
              <a:rPr lang="en-US" dirty="0"/>
              <a:t>Drag picture to placeholder or click icon to add</a:t>
            </a:r>
          </a:p>
        </p:txBody>
      </p:sp>
      <p:sp>
        <p:nvSpPr>
          <p:cNvPr id="15" name="Text Placeholder 13"/>
          <p:cNvSpPr>
            <a:spLocks noGrp="1"/>
          </p:cNvSpPr>
          <p:nvPr>
            <p:ph type="body" sz="quarter" idx="20" hasCustomPrompt="1"/>
          </p:nvPr>
        </p:nvSpPr>
        <p:spPr bwMode="gray">
          <a:xfrm>
            <a:off x="4669371" y="6089726"/>
            <a:ext cx="4128763"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6" name="Text Placeholder 13"/>
          <p:cNvSpPr>
            <a:spLocks noGrp="1"/>
          </p:cNvSpPr>
          <p:nvPr>
            <p:ph type="body" sz="quarter" idx="21" hasCustomPrompt="1"/>
          </p:nvPr>
        </p:nvSpPr>
        <p:spPr bwMode="gray">
          <a:xfrm>
            <a:off x="4669371" y="6267179"/>
            <a:ext cx="4128763"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7" name="Picture Placeholder 13"/>
          <p:cNvSpPr>
            <a:spLocks noGrp="1"/>
          </p:cNvSpPr>
          <p:nvPr>
            <p:ph type="pic" sz="quarter" idx="22"/>
          </p:nvPr>
        </p:nvSpPr>
        <p:spPr bwMode="gray">
          <a:xfrm>
            <a:off x="8946441" y="1395413"/>
            <a:ext cx="4130268" cy="4560887"/>
          </a:xfrm>
          <a:solidFill>
            <a:schemeClr val="accent5">
              <a:lumMod val="60000"/>
              <a:lumOff val="40000"/>
            </a:schemeClr>
          </a:solidFill>
        </p:spPr>
        <p:txBody>
          <a:bodyPr tIns="1440000"/>
          <a:lstStyle>
            <a:lvl1pPr algn="ctr">
              <a:buNone/>
              <a:defRPr sz="1200" i="1">
                <a:solidFill>
                  <a:schemeClr val="bg1"/>
                </a:solidFill>
              </a:defRPr>
            </a:lvl1pPr>
          </a:lstStyle>
          <a:p>
            <a:r>
              <a:rPr lang="en-US" dirty="0"/>
              <a:t>Drag picture to placeholder or click icon to add</a:t>
            </a:r>
          </a:p>
        </p:txBody>
      </p:sp>
      <p:sp>
        <p:nvSpPr>
          <p:cNvPr id="18" name="Text Placeholder 13"/>
          <p:cNvSpPr>
            <a:spLocks noGrp="1"/>
          </p:cNvSpPr>
          <p:nvPr>
            <p:ph type="body" sz="quarter" idx="23" hasCustomPrompt="1"/>
          </p:nvPr>
        </p:nvSpPr>
        <p:spPr bwMode="gray">
          <a:xfrm>
            <a:off x="8946441" y="6089726"/>
            <a:ext cx="4165615"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9" name="Text Placeholder 13"/>
          <p:cNvSpPr>
            <a:spLocks noGrp="1"/>
          </p:cNvSpPr>
          <p:nvPr>
            <p:ph type="body" sz="quarter" idx="24" hasCustomPrompt="1"/>
          </p:nvPr>
        </p:nvSpPr>
        <p:spPr bwMode="gray">
          <a:xfrm>
            <a:off x="8946441" y="6267179"/>
            <a:ext cx="4165615"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0"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2"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3990729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Six Image Caption">
    <p:spTree>
      <p:nvGrpSpPr>
        <p:cNvPr id="1" name=""/>
        <p:cNvGrpSpPr/>
        <p:nvPr/>
      </p:nvGrpSpPr>
      <p:grpSpPr>
        <a:xfrm>
          <a:off x="0" y="0"/>
          <a:ext cx="0" cy="0"/>
          <a:chOff x="0" y="0"/>
          <a:chExt cx="0" cy="0"/>
        </a:xfrm>
      </p:grpSpPr>
      <p:sp>
        <p:nvSpPr>
          <p:cNvPr id="5" name="Picture Placeholder 4"/>
          <p:cNvSpPr>
            <a:spLocks noGrp="1"/>
          </p:cNvSpPr>
          <p:nvPr>
            <p:ph type="pic" sz="quarter" idx="34"/>
          </p:nvPr>
        </p:nvSpPr>
        <p:spPr>
          <a:xfrm>
            <a:off x="501968" y="179641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1991"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Title 5"/>
          <p:cNvSpPr>
            <a:spLocks noGrp="1"/>
          </p:cNvSpPr>
          <p:nvPr>
            <p:ph type="title" hasCustomPrompt="1"/>
          </p:nvPr>
        </p:nvSpPr>
        <p:spPr/>
        <p:txBody>
          <a:bodyPr/>
          <a:lstStyle/>
          <a:p>
            <a:r>
              <a:rPr lang="en-US" dirty="0"/>
              <a:t>HEADER CANNOT RUN OVER MORE THAN ONE LINE</a:t>
            </a:r>
          </a:p>
        </p:txBody>
      </p:sp>
      <p:sp>
        <p:nvSpPr>
          <p:cNvPr id="38" name="Text Placeholder 13"/>
          <p:cNvSpPr>
            <a:spLocks noGrp="1"/>
          </p:cNvSpPr>
          <p:nvPr>
            <p:ph type="body" sz="quarter" idx="35" hasCustomPrompt="1"/>
          </p:nvPr>
        </p:nvSpPr>
        <p:spPr bwMode="gray">
          <a:xfrm>
            <a:off x="501969" y="463839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2" name="Text Placeholder 13"/>
          <p:cNvSpPr>
            <a:spLocks noGrp="1"/>
          </p:cNvSpPr>
          <p:nvPr>
            <p:ph type="body" sz="quarter" idx="36" hasCustomPrompt="1"/>
          </p:nvPr>
        </p:nvSpPr>
        <p:spPr bwMode="gray">
          <a:xfrm>
            <a:off x="501969" y="485098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0" name="Picture Placeholder 4"/>
          <p:cNvSpPr>
            <a:spLocks noGrp="1"/>
          </p:cNvSpPr>
          <p:nvPr>
            <p:ph type="pic" sz="quarter" idx="37"/>
          </p:nvPr>
        </p:nvSpPr>
        <p:spPr>
          <a:xfrm>
            <a:off x="2605087" y="272224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or click icon to add</a:t>
            </a:r>
          </a:p>
        </p:txBody>
      </p:sp>
      <p:sp>
        <p:nvSpPr>
          <p:cNvPr id="51" name="Text Placeholder 13"/>
          <p:cNvSpPr>
            <a:spLocks noGrp="1"/>
          </p:cNvSpPr>
          <p:nvPr>
            <p:ph type="body" sz="quarter" idx="38" hasCustomPrompt="1"/>
          </p:nvPr>
        </p:nvSpPr>
        <p:spPr bwMode="gray">
          <a:xfrm>
            <a:off x="2605089" y="55642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2" name="Text Placeholder 13"/>
          <p:cNvSpPr>
            <a:spLocks noGrp="1"/>
          </p:cNvSpPr>
          <p:nvPr>
            <p:ph type="body" sz="quarter" idx="39" hasCustomPrompt="1"/>
          </p:nvPr>
        </p:nvSpPr>
        <p:spPr bwMode="gray">
          <a:xfrm>
            <a:off x="2605089" y="57768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3" name="Picture Placeholder 4"/>
          <p:cNvSpPr>
            <a:spLocks noGrp="1"/>
          </p:cNvSpPr>
          <p:nvPr>
            <p:ph type="pic" sz="quarter" idx="40"/>
          </p:nvPr>
        </p:nvSpPr>
        <p:spPr>
          <a:xfrm>
            <a:off x="4708206" y="179641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or click icon to add</a:t>
            </a:r>
          </a:p>
        </p:txBody>
      </p:sp>
      <p:sp>
        <p:nvSpPr>
          <p:cNvPr id="54" name="Text Placeholder 13"/>
          <p:cNvSpPr>
            <a:spLocks noGrp="1"/>
          </p:cNvSpPr>
          <p:nvPr>
            <p:ph type="body" sz="quarter" idx="41" hasCustomPrompt="1"/>
          </p:nvPr>
        </p:nvSpPr>
        <p:spPr bwMode="gray">
          <a:xfrm>
            <a:off x="4708208" y="463839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5" name="Text Placeholder 13"/>
          <p:cNvSpPr>
            <a:spLocks noGrp="1"/>
          </p:cNvSpPr>
          <p:nvPr>
            <p:ph type="body" sz="quarter" idx="42" hasCustomPrompt="1"/>
          </p:nvPr>
        </p:nvSpPr>
        <p:spPr bwMode="gray">
          <a:xfrm>
            <a:off x="4708208" y="485098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6" name="Picture Placeholder 4"/>
          <p:cNvSpPr>
            <a:spLocks noGrp="1"/>
          </p:cNvSpPr>
          <p:nvPr>
            <p:ph type="pic" sz="quarter" idx="43"/>
          </p:nvPr>
        </p:nvSpPr>
        <p:spPr>
          <a:xfrm>
            <a:off x="6811325" y="272224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or click icon to add</a:t>
            </a:r>
          </a:p>
        </p:txBody>
      </p:sp>
      <p:sp>
        <p:nvSpPr>
          <p:cNvPr id="57" name="Text Placeholder 13"/>
          <p:cNvSpPr>
            <a:spLocks noGrp="1"/>
          </p:cNvSpPr>
          <p:nvPr>
            <p:ph type="body" sz="quarter" idx="44" hasCustomPrompt="1"/>
          </p:nvPr>
        </p:nvSpPr>
        <p:spPr bwMode="gray">
          <a:xfrm>
            <a:off x="6811327" y="55642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8" name="Text Placeholder 13"/>
          <p:cNvSpPr>
            <a:spLocks noGrp="1"/>
          </p:cNvSpPr>
          <p:nvPr>
            <p:ph type="body" sz="quarter" idx="45" hasCustomPrompt="1"/>
          </p:nvPr>
        </p:nvSpPr>
        <p:spPr bwMode="gray">
          <a:xfrm>
            <a:off x="6811327" y="57768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9" name="Picture Placeholder 4"/>
          <p:cNvSpPr>
            <a:spLocks noGrp="1"/>
          </p:cNvSpPr>
          <p:nvPr>
            <p:ph type="pic" sz="quarter" idx="46"/>
          </p:nvPr>
        </p:nvSpPr>
        <p:spPr>
          <a:xfrm>
            <a:off x="8914444" y="179641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or click icon to add</a:t>
            </a:r>
          </a:p>
        </p:txBody>
      </p:sp>
      <p:sp>
        <p:nvSpPr>
          <p:cNvPr id="60" name="Text Placeholder 13"/>
          <p:cNvSpPr>
            <a:spLocks noGrp="1"/>
          </p:cNvSpPr>
          <p:nvPr>
            <p:ph type="body" sz="quarter" idx="47" hasCustomPrompt="1"/>
          </p:nvPr>
        </p:nvSpPr>
        <p:spPr bwMode="gray">
          <a:xfrm>
            <a:off x="8914445" y="463839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61" name="Text Placeholder 13"/>
          <p:cNvSpPr>
            <a:spLocks noGrp="1"/>
          </p:cNvSpPr>
          <p:nvPr>
            <p:ph type="body" sz="quarter" idx="48" hasCustomPrompt="1"/>
          </p:nvPr>
        </p:nvSpPr>
        <p:spPr bwMode="gray">
          <a:xfrm>
            <a:off x="8914445" y="485098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62" name="Picture Placeholder 4"/>
          <p:cNvSpPr>
            <a:spLocks noGrp="1"/>
          </p:cNvSpPr>
          <p:nvPr>
            <p:ph type="pic" sz="quarter" idx="49"/>
          </p:nvPr>
        </p:nvSpPr>
        <p:spPr>
          <a:xfrm>
            <a:off x="11017562" y="2722245"/>
            <a:ext cx="1862578" cy="27519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or click icon to add</a:t>
            </a:r>
          </a:p>
        </p:txBody>
      </p:sp>
      <p:sp>
        <p:nvSpPr>
          <p:cNvPr id="63" name="Text Placeholder 13"/>
          <p:cNvSpPr>
            <a:spLocks noGrp="1"/>
          </p:cNvSpPr>
          <p:nvPr>
            <p:ph type="body" sz="quarter" idx="50" hasCustomPrompt="1"/>
          </p:nvPr>
        </p:nvSpPr>
        <p:spPr bwMode="gray">
          <a:xfrm>
            <a:off x="11017563" y="55642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64" name="Text Placeholder 13"/>
          <p:cNvSpPr>
            <a:spLocks noGrp="1"/>
          </p:cNvSpPr>
          <p:nvPr>
            <p:ph type="body" sz="quarter" idx="51" hasCustomPrompt="1"/>
          </p:nvPr>
        </p:nvSpPr>
        <p:spPr bwMode="gray">
          <a:xfrm>
            <a:off x="11017563" y="57768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4"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6"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5577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Six Image Caption">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3015"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Title 5"/>
          <p:cNvSpPr>
            <a:spLocks noGrp="1"/>
          </p:cNvSpPr>
          <p:nvPr>
            <p:ph type="title" hasCustomPrompt="1"/>
          </p:nvPr>
        </p:nvSpPr>
        <p:spPr/>
        <p:txBody>
          <a:bodyPr/>
          <a:lstStyle/>
          <a:p>
            <a:r>
              <a:rPr lang="en-US" dirty="0"/>
              <a:t>HEADER CANNOT RUN OVER MORE THAN ONE LINE</a:t>
            </a:r>
          </a:p>
        </p:txBody>
      </p:sp>
      <p:sp>
        <p:nvSpPr>
          <p:cNvPr id="38" name="Text Placeholder 13"/>
          <p:cNvSpPr>
            <a:spLocks noGrp="1"/>
          </p:cNvSpPr>
          <p:nvPr>
            <p:ph type="body" sz="quarter" idx="35" hasCustomPrompt="1"/>
          </p:nvPr>
        </p:nvSpPr>
        <p:spPr bwMode="gray">
          <a:xfrm>
            <a:off x="992856" y="4878615"/>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2" name="Text Placeholder 13"/>
          <p:cNvSpPr>
            <a:spLocks noGrp="1"/>
          </p:cNvSpPr>
          <p:nvPr>
            <p:ph type="body" sz="quarter" idx="36" hasCustomPrompt="1"/>
          </p:nvPr>
        </p:nvSpPr>
        <p:spPr bwMode="gray">
          <a:xfrm>
            <a:off x="992856" y="5091205"/>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1" name="Text Placeholder 13"/>
          <p:cNvSpPr>
            <a:spLocks noGrp="1"/>
          </p:cNvSpPr>
          <p:nvPr>
            <p:ph type="body" sz="quarter" idx="38" hasCustomPrompt="1"/>
          </p:nvPr>
        </p:nvSpPr>
        <p:spPr bwMode="gray">
          <a:xfrm>
            <a:off x="3335556" y="582797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2" name="Text Placeholder 13"/>
          <p:cNvSpPr>
            <a:spLocks noGrp="1"/>
          </p:cNvSpPr>
          <p:nvPr>
            <p:ph type="body" sz="quarter" idx="39" hasCustomPrompt="1"/>
          </p:nvPr>
        </p:nvSpPr>
        <p:spPr bwMode="gray">
          <a:xfrm>
            <a:off x="3335556" y="604056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4" name="Text Placeholder 13"/>
          <p:cNvSpPr>
            <a:spLocks noGrp="1"/>
          </p:cNvSpPr>
          <p:nvPr>
            <p:ph type="body" sz="quarter" idx="41" hasCustomPrompt="1"/>
          </p:nvPr>
        </p:nvSpPr>
        <p:spPr bwMode="gray">
          <a:xfrm>
            <a:off x="5678256" y="4878615"/>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5" name="Text Placeholder 13"/>
          <p:cNvSpPr>
            <a:spLocks noGrp="1"/>
          </p:cNvSpPr>
          <p:nvPr>
            <p:ph type="body" sz="quarter" idx="42" hasCustomPrompt="1"/>
          </p:nvPr>
        </p:nvSpPr>
        <p:spPr bwMode="gray">
          <a:xfrm>
            <a:off x="5678256" y="5091205"/>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57" name="Text Placeholder 13"/>
          <p:cNvSpPr>
            <a:spLocks noGrp="1"/>
          </p:cNvSpPr>
          <p:nvPr>
            <p:ph type="body" sz="quarter" idx="44" hasCustomPrompt="1"/>
          </p:nvPr>
        </p:nvSpPr>
        <p:spPr bwMode="gray">
          <a:xfrm>
            <a:off x="8043996" y="582797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8" name="Text Placeholder 13"/>
          <p:cNvSpPr>
            <a:spLocks noGrp="1"/>
          </p:cNvSpPr>
          <p:nvPr>
            <p:ph type="body" sz="quarter" idx="45" hasCustomPrompt="1"/>
          </p:nvPr>
        </p:nvSpPr>
        <p:spPr bwMode="gray">
          <a:xfrm>
            <a:off x="8043996" y="604056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60" name="Text Placeholder 13"/>
          <p:cNvSpPr>
            <a:spLocks noGrp="1"/>
          </p:cNvSpPr>
          <p:nvPr>
            <p:ph type="body" sz="quarter" idx="47" hasCustomPrompt="1"/>
          </p:nvPr>
        </p:nvSpPr>
        <p:spPr bwMode="gray">
          <a:xfrm>
            <a:off x="10364114" y="4878615"/>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61" name="Text Placeholder 13"/>
          <p:cNvSpPr>
            <a:spLocks noGrp="1"/>
          </p:cNvSpPr>
          <p:nvPr>
            <p:ph type="body" sz="quarter" idx="48" hasCustomPrompt="1"/>
          </p:nvPr>
        </p:nvSpPr>
        <p:spPr bwMode="gray">
          <a:xfrm>
            <a:off x="10364114" y="5091205"/>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4"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6"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41" name="Picture Placeholder 4">
            <a:extLst>
              <a:ext uri="{FF2B5EF4-FFF2-40B4-BE49-F238E27FC236}">
                <a16:creationId xmlns:a16="http://schemas.microsoft.com/office/drawing/2014/main" id="{D675102D-F8AF-1A42-AF58-AF595E1A86B6}"/>
              </a:ext>
            </a:extLst>
          </p:cNvPr>
          <p:cNvSpPr>
            <a:spLocks noGrp="1"/>
          </p:cNvSpPr>
          <p:nvPr>
            <p:ph type="pic" sz="quarter" idx="34"/>
          </p:nvPr>
        </p:nvSpPr>
        <p:spPr>
          <a:xfrm>
            <a:off x="992856" y="1622247"/>
            <a:ext cx="2103118" cy="31073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sp>
        <p:nvSpPr>
          <p:cNvPr id="43" name="Picture Placeholder 4">
            <a:extLst>
              <a:ext uri="{FF2B5EF4-FFF2-40B4-BE49-F238E27FC236}">
                <a16:creationId xmlns:a16="http://schemas.microsoft.com/office/drawing/2014/main" id="{D266B7EF-7AE6-8044-AF46-702E715E4028}"/>
              </a:ext>
            </a:extLst>
          </p:cNvPr>
          <p:cNvSpPr>
            <a:spLocks noGrp="1"/>
          </p:cNvSpPr>
          <p:nvPr>
            <p:ph type="pic" sz="quarter" idx="49"/>
          </p:nvPr>
        </p:nvSpPr>
        <p:spPr>
          <a:xfrm>
            <a:off x="3335556" y="2548073"/>
            <a:ext cx="2103118" cy="31073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sp>
        <p:nvSpPr>
          <p:cNvPr id="44" name="Picture Placeholder 4">
            <a:extLst>
              <a:ext uri="{FF2B5EF4-FFF2-40B4-BE49-F238E27FC236}">
                <a16:creationId xmlns:a16="http://schemas.microsoft.com/office/drawing/2014/main" id="{3F488D85-408E-A64D-A147-547C3EB75E4E}"/>
              </a:ext>
            </a:extLst>
          </p:cNvPr>
          <p:cNvSpPr>
            <a:spLocks noGrp="1"/>
          </p:cNvSpPr>
          <p:nvPr>
            <p:ph type="pic" sz="quarter" idx="50"/>
          </p:nvPr>
        </p:nvSpPr>
        <p:spPr>
          <a:xfrm>
            <a:off x="5678256" y="1622247"/>
            <a:ext cx="2103118" cy="31073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sp>
        <p:nvSpPr>
          <p:cNvPr id="45" name="Picture Placeholder 4">
            <a:extLst>
              <a:ext uri="{FF2B5EF4-FFF2-40B4-BE49-F238E27FC236}">
                <a16:creationId xmlns:a16="http://schemas.microsoft.com/office/drawing/2014/main" id="{44A70738-7C8D-4340-AE22-4B0D5111F4BB}"/>
              </a:ext>
            </a:extLst>
          </p:cNvPr>
          <p:cNvSpPr>
            <a:spLocks noGrp="1"/>
          </p:cNvSpPr>
          <p:nvPr>
            <p:ph type="pic" sz="quarter" idx="51"/>
          </p:nvPr>
        </p:nvSpPr>
        <p:spPr>
          <a:xfrm>
            <a:off x="8020956" y="2548073"/>
            <a:ext cx="2103118" cy="31073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sp>
        <p:nvSpPr>
          <p:cNvPr id="46" name="Picture Placeholder 4">
            <a:extLst>
              <a:ext uri="{FF2B5EF4-FFF2-40B4-BE49-F238E27FC236}">
                <a16:creationId xmlns:a16="http://schemas.microsoft.com/office/drawing/2014/main" id="{524A5C11-CBAB-0E4A-97AD-412F6CD155A5}"/>
              </a:ext>
            </a:extLst>
          </p:cNvPr>
          <p:cNvSpPr>
            <a:spLocks noGrp="1"/>
          </p:cNvSpPr>
          <p:nvPr>
            <p:ph type="pic" sz="quarter" idx="52"/>
          </p:nvPr>
        </p:nvSpPr>
        <p:spPr>
          <a:xfrm>
            <a:off x="10363658" y="1622247"/>
            <a:ext cx="2103118" cy="3107375"/>
          </a:xfrm>
          <a:solidFill>
            <a:schemeClr val="accent5"/>
          </a:solidFill>
        </p:spPr>
        <p:txBody>
          <a:bodyPr anchor="t"/>
          <a:lstStyle>
            <a:lvl1pPr algn="ctr">
              <a:lnSpc>
                <a:spcPct val="100000"/>
              </a:lnSpc>
              <a:defRPr sz="1000" b="1" i="1">
                <a:solidFill>
                  <a:schemeClr val="bg1"/>
                </a:solidFill>
              </a:defRPr>
            </a:lvl1pPr>
          </a:lstStyle>
          <a:p>
            <a:r>
              <a:rPr lang="en-US" dirty="0"/>
              <a:t>Drag picture to placeholder </a:t>
            </a:r>
          </a:p>
          <a:p>
            <a:r>
              <a:rPr lang="en-US" dirty="0"/>
              <a:t>or click icon to add</a:t>
            </a:r>
          </a:p>
        </p:txBody>
      </p:sp>
    </p:spTree>
    <p:extLst>
      <p:ext uri="{BB962C8B-B14F-4D97-AF65-F5344CB8AC3E}">
        <p14:creationId xmlns:p14="http://schemas.microsoft.com/office/powerpoint/2010/main" val="4281939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Picture Placeholder 4"/>
          <p:cNvSpPr>
            <a:spLocks noGrp="1"/>
          </p:cNvSpPr>
          <p:nvPr>
            <p:ph type="pic" sz="quarter" idx="34"/>
          </p:nvPr>
        </p:nvSpPr>
        <p:spPr>
          <a:xfrm>
            <a:off x="501968"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7" name="Title 5"/>
          <p:cNvSpPr>
            <a:spLocks noGrp="1"/>
          </p:cNvSpPr>
          <p:nvPr>
            <p:ph type="title" hasCustomPrompt="1"/>
          </p:nvPr>
        </p:nvSpPr>
        <p:spPr>
          <a:xfrm>
            <a:off x="270000" y="270000"/>
            <a:ext cx="12413343" cy="297159"/>
          </a:xfrm>
        </p:spPr>
        <p:txBody>
          <a:bodyPr/>
          <a:lstStyle/>
          <a:p>
            <a:r>
              <a:rPr lang="en-US" dirty="0"/>
              <a:t>HEADER CANNOT RUN OVER MORE THAN ONE LINE</a:t>
            </a:r>
          </a:p>
        </p:txBody>
      </p:sp>
      <p:sp>
        <p:nvSpPr>
          <p:cNvPr id="8" name="Text Placeholder 13"/>
          <p:cNvSpPr>
            <a:spLocks noGrp="1"/>
          </p:cNvSpPr>
          <p:nvPr>
            <p:ph type="body" sz="quarter" idx="35" hasCustomPrompt="1"/>
          </p:nvPr>
        </p:nvSpPr>
        <p:spPr bwMode="gray">
          <a:xfrm>
            <a:off x="501969"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9" name="Text Placeholder 13"/>
          <p:cNvSpPr>
            <a:spLocks noGrp="1"/>
          </p:cNvSpPr>
          <p:nvPr>
            <p:ph type="body" sz="quarter" idx="36" hasCustomPrompt="1"/>
          </p:nvPr>
        </p:nvSpPr>
        <p:spPr bwMode="gray">
          <a:xfrm>
            <a:off x="501969"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0" name="Picture Placeholder 4"/>
          <p:cNvSpPr>
            <a:spLocks noGrp="1"/>
          </p:cNvSpPr>
          <p:nvPr>
            <p:ph type="pic" sz="quarter" idx="37"/>
          </p:nvPr>
        </p:nvSpPr>
        <p:spPr>
          <a:xfrm>
            <a:off x="2605087"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1" name="Text Placeholder 13"/>
          <p:cNvSpPr>
            <a:spLocks noGrp="1"/>
          </p:cNvSpPr>
          <p:nvPr>
            <p:ph type="body" sz="quarter" idx="38" hasCustomPrompt="1"/>
          </p:nvPr>
        </p:nvSpPr>
        <p:spPr bwMode="gray">
          <a:xfrm>
            <a:off x="2605089"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2" name="Text Placeholder 13"/>
          <p:cNvSpPr>
            <a:spLocks noGrp="1"/>
          </p:cNvSpPr>
          <p:nvPr>
            <p:ph type="body" sz="quarter" idx="39" hasCustomPrompt="1"/>
          </p:nvPr>
        </p:nvSpPr>
        <p:spPr bwMode="gray">
          <a:xfrm>
            <a:off x="2605089"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3" name="Picture Placeholder 4"/>
          <p:cNvSpPr>
            <a:spLocks noGrp="1"/>
          </p:cNvSpPr>
          <p:nvPr>
            <p:ph type="pic" sz="quarter" idx="40"/>
          </p:nvPr>
        </p:nvSpPr>
        <p:spPr>
          <a:xfrm>
            <a:off x="4708206"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4" name="Text Placeholder 13"/>
          <p:cNvSpPr>
            <a:spLocks noGrp="1"/>
          </p:cNvSpPr>
          <p:nvPr>
            <p:ph type="body" sz="quarter" idx="41" hasCustomPrompt="1"/>
          </p:nvPr>
        </p:nvSpPr>
        <p:spPr bwMode="gray">
          <a:xfrm>
            <a:off x="4708208"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5" name="Text Placeholder 13"/>
          <p:cNvSpPr>
            <a:spLocks noGrp="1"/>
          </p:cNvSpPr>
          <p:nvPr>
            <p:ph type="body" sz="quarter" idx="42" hasCustomPrompt="1"/>
          </p:nvPr>
        </p:nvSpPr>
        <p:spPr bwMode="gray">
          <a:xfrm>
            <a:off x="4708208"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6" name="Picture Placeholder 4"/>
          <p:cNvSpPr>
            <a:spLocks noGrp="1"/>
          </p:cNvSpPr>
          <p:nvPr>
            <p:ph type="pic" sz="quarter" idx="43"/>
          </p:nvPr>
        </p:nvSpPr>
        <p:spPr>
          <a:xfrm>
            <a:off x="6811325"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7" name="Text Placeholder 13"/>
          <p:cNvSpPr>
            <a:spLocks noGrp="1"/>
          </p:cNvSpPr>
          <p:nvPr>
            <p:ph type="body" sz="quarter" idx="44" hasCustomPrompt="1"/>
          </p:nvPr>
        </p:nvSpPr>
        <p:spPr bwMode="gray">
          <a:xfrm>
            <a:off x="6811327"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8" name="Text Placeholder 13"/>
          <p:cNvSpPr>
            <a:spLocks noGrp="1"/>
          </p:cNvSpPr>
          <p:nvPr>
            <p:ph type="body" sz="quarter" idx="45" hasCustomPrompt="1"/>
          </p:nvPr>
        </p:nvSpPr>
        <p:spPr bwMode="gray">
          <a:xfrm>
            <a:off x="6811327"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9" name="Picture Placeholder 4"/>
          <p:cNvSpPr>
            <a:spLocks noGrp="1"/>
          </p:cNvSpPr>
          <p:nvPr>
            <p:ph type="pic" sz="quarter" idx="46"/>
          </p:nvPr>
        </p:nvSpPr>
        <p:spPr>
          <a:xfrm>
            <a:off x="8914444"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0" name="Text Placeholder 13"/>
          <p:cNvSpPr>
            <a:spLocks noGrp="1"/>
          </p:cNvSpPr>
          <p:nvPr>
            <p:ph type="body" sz="quarter" idx="47" hasCustomPrompt="1"/>
          </p:nvPr>
        </p:nvSpPr>
        <p:spPr bwMode="gray">
          <a:xfrm>
            <a:off x="8914445"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1" name="Text Placeholder 13"/>
          <p:cNvSpPr>
            <a:spLocks noGrp="1"/>
          </p:cNvSpPr>
          <p:nvPr>
            <p:ph type="body" sz="quarter" idx="48" hasCustomPrompt="1"/>
          </p:nvPr>
        </p:nvSpPr>
        <p:spPr bwMode="gray">
          <a:xfrm>
            <a:off x="8914445"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2" name="Picture Placeholder 4"/>
          <p:cNvSpPr>
            <a:spLocks noGrp="1"/>
          </p:cNvSpPr>
          <p:nvPr>
            <p:ph type="pic" sz="quarter" idx="49"/>
          </p:nvPr>
        </p:nvSpPr>
        <p:spPr>
          <a:xfrm>
            <a:off x="11017562" y="2265045"/>
            <a:ext cx="1862578" cy="27519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3" name="Text Placeholder 13"/>
          <p:cNvSpPr>
            <a:spLocks noGrp="1"/>
          </p:cNvSpPr>
          <p:nvPr>
            <p:ph type="body" sz="quarter" idx="50" hasCustomPrompt="1"/>
          </p:nvPr>
        </p:nvSpPr>
        <p:spPr bwMode="gray">
          <a:xfrm>
            <a:off x="11017563" y="5107020"/>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4" name="Text Placeholder 13"/>
          <p:cNvSpPr>
            <a:spLocks noGrp="1"/>
          </p:cNvSpPr>
          <p:nvPr>
            <p:ph type="body" sz="quarter" idx="51" hasCustomPrompt="1"/>
          </p:nvPr>
        </p:nvSpPr>
        <p:spPr bwMode="gray">
          <a:xfrm>
            <a:off x="11017563" y="5319610"/>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5"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8"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1877690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Title 5"/>
          <p:cNvSpPr>
            <a:spLocks noGrp="1"/>
          </p:cNvSpPr>
          <p:nvPr>
            <p:ph type="title" hasCustomPrompt="1"/>
          </p:nvPr>
        </p:nvSpPr>
        <p:spPr>
          <a:xfrm>
            <a:off x="270000" y="270000"/>
            <a:ext cx="12413343" cy="297159"/>
          </a:xfrm>
        </p:spPr>
        <p:txBody>
          <a:bodyPr/>
          <a:lstStyle/>
          <a:p>
            <a:r>
              <a:rPr lang="en-US" dirty="0"/>
              <a:t>HEADER CANNOT RUN OVER MORE THAN ONE LINE</a:t>
            </a:r>
          </a:p>
        </p:txBody>
      </p:sp>
      <p:sp>
        <p:nvSpPr>
          <p:cNvPr id="8" name="Text Placeholder 13"/>
          <p:cNvSpPr>
            <a:spLocks noGrp="1"/>
          </p:cNvSpPr>
          <p:nvPr>
            <p:ph type="body" sz="quarter" idx="35" hasCustomPrompt="1"/>
          </p:nvPr>
        </p:nvSpPr>
        <p:spPr bwMode="gray">
          <a:xfrm>
            <a:off x="972711" y="530493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9" name="Text Placeholder 13"/>
          <p:cNvSpPr>
            <a:spLocks noGrp="1"/>
          </p:cNvSpPr>
          <p:nvPr>
            <p:ph type="body" sz="quarter" idx="36" hasCustomPrompt="1"/>
          </p:nvPr>
        </p:nvSpPr>
        <p:spPr bwMode="gray">
          <a:xfrm>
            <a:off x="972711" y="551752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1" name="Text Placeholder 13"/>
          <p:cNvSpPr>
            <a:spLocks noGrp="1"/>
          </p:cNvSpPr>
          <p:nvPr>
            <p:ph type="body" sz="quarter" idx="38" hasCustomPrompt="1"/>
          </p:nvPr>
        </p:nvSpPr>
        <p:spPr bwMode="gray">
          <a:xfrm>
            <a:off x="3319671" y="530493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2" name="Text Placeholder 13"/>
          <p:cNvSpPr>
            <a:spLocks noGrp="1"/>
          </p:cNvSpPr>
          <p:nvPr>
            <p:ph type="body" sz="quarter" idx="39" hasCustomPrompt="1"/>
          </p:nvPr>
        </p:nvSpPr>
        <p:spPr bwMode="gray">
          <a:xfrm>
            <a:off x="3319671" y="551752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4" name="Text Placeholder 13"/>
          <p:cNvSpPr>
            <a:spLocks noGrp="1"/>
          </p:cNvSpPr>
          <p:nvPr>
            <p:ph type="body" sz="quarter" idx="41" hasCustomPrompt="1"/>
          </p:nvPr>
        </p:nvSpPr>
        <p:spPr bwMode="gray">
          <a:xfrm>
            <a:off x="5671597" y="530493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5" name="Text Placeholder 13"/>
          <p:cNvSpPr>
            <a:spLocks noGrp="1"/>
          </p:cNvSpPr>
          <p:nvPr>
            <p:ph type="body" sz="quarter" idx="42" hasCustomPrompt="1"/>
          </p:nvPr>
        </p:nvSpPr>
        <p:spPr bwMode="gray">
          <a:xfrm>
            <a:off x="5671597" y="551752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7" name="Text Placeholder 13"/>
          <p:cNvSpPr>
            <a:spLocks noGrp="1"/>
          </p:cNvSpPr>
          <p:nvPr>
            <p:ph type="body" sz="quarter" idx="44" hasCustomPrompt="1"/>
          </p:nvPr>
        </p:nvSpPr>
        <p:spPr bwMode="gray">
          <a:xfrm>
            <a:off x="8023523" y="530493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8" name="Text Placeholder 13"/>
          <p:cNvSpPr>
            <a:spLocks noGrp="1"/>
          </p:cNvSpPr>
          <p:nvPr>
            <p:ph type="body" sz="quarter" idx="45" hasCustomPrompt="1"/>
          </p:nvPr>
        </p:nvSpPr>
        <p:spPr bwMode="gray">
          <a:xfrm>
            <a:off x="8023523" y="551752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2" name="Picture Placeholder 4"/>
          <p:cNvSpPr>
            <a:spLocks noGrp="1"/>
          </p:cNvSpPr>
          <p:nvPr>
            <p:ph type="pic" sz="quarter" idx="49"/>
          </p:nvPr>
        </p:nvSpPr>
        <p:spPr>
          <a:xfrm>
            <a:off x="972711" y="2062058"/>
            <a:ext cx="2103118" cy="31073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3" name="Text Placeholder 13"/>
          <p:cNvSpPr>
            <a:spLocks noGrp="1"/>
          </p:cNvSpPr>
          <p:nvPr>
            <p:ph type="body" sz="quarter" idx="50" hasCustomPrompt="1"/>
          </p:nvPr>
        </p:nvSpPr>
        <p:spPr bwMode="gray">
          <a:xfrm>
            <a:off x="10375449" y="530493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4" name="Text Placeholder 13"/>
          <p:cNvSpPr>
            <a:spLocks noGrp="1"/>
          </p:cNvSpPr>
          <p:nvPr>
            <p:ph type="body" sz="quarter" idx="51" hasCustomPrompt="1"/>
          </p:nvPr>
        </p:nvSpPr>
        <p:spPr bwMode="gray">
          <a:xfrm>
            <a:off x="10375449" y="551752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5"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8"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32" name="Picture Placeholder 4">
            <a:extLst>
              <a:ext uri="{FF2B5EF4-FFF2-40B4-BE49-F238E27FC236}">
                <a16:creationId xmlns:a16="http://schemas.microsoft.com/office/drawing/2014/main" id="{CB8DBDC6-FC34-BD4E-A8E9-0AC8D1010826}"/>
              </a:ext>
            </a:extLst>
          </p:cNvPr>
          <p:cNvSpPr>
            <a:spLocks noGrp="1"/>
          </p:cNvSpPr>
          <p:nvPr>
            <p:ph type="pic" sz="quarter" idx="52"/>
          </p:nvPr>
        </p:nvSpPr>
        <p:spPr>
          <a:xfrm>
            <a:off x="3319671" y="2062058"/>
            <a:ext cx="2103118" cy="31073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36" name="Picture Placeholder 4">
            <a:extLst>
              <a:ext uri="{FF2B5EF4-FFF2-40B4-BE49-F238E27FC236}">
                <a16:creationId xmlns:a16="http://schemas.microsoft.com/office/drawing/2014/main" id="{33E43D45-5FF5-B943-9977-6ACE60DA49A5}"/>
              </a:ext>
            </a:extLst>
          </p:cNvPr>
          <p:cNvSpPr>
            <a:spLocks noGrp="1"/>
          </p:cNvSpPr>
          <p:nvPr>
            <p:ph type="pic" sz="quarter" idx="53"/>
          </p:nvPr>
        </p:nvSpPr>
        <p:spPr>
          <a:xfrm>
            <a:off x="5666631" y="2062058"/>
            <a:ext cx="2103118" cy="31073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37" name="Picture Placeholder 4">
            <a:extLst>
              <a:ext uri="{FF2B5EF4-FFF2-40B4-BE49-F238E27FC236}">
                <a16:creationId xmlns:a16="http://schemas.microsoft.com/office/drawing/2014/main" id="{86FEE17F-FDFA-E241-B700-45953D3FE10C}"/>
              </a:ext>
            </a:extLst>
          </p:cNvPr>
          <p:cNvSpPr>
            <a:spLocks noGrp="1"/>
          </p:cNvSpPr>
          <p:nvPr>
            <p:ph type="pic" sz="quarter" idx="54"/>
          </p:nvPr>
        </p:nvSpPr>
        <p:spPr>
          <a:xfrm>
            <a:off x="8013591" y="2062058"/>
            <a:ext cx="2103118" cy="31073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38" name="Picture Placeholder 4">
            <a:extLst>
              <a:ext uri="{FF2B5EF4-FFF2-40B4-BE49-F238E27FC236}">
                <a16:creationId xmlns:a16="http://schemas.microsoft.com/office/drawing/2014/main" id="{5893B0D9-9243-5D40-9F7D-8F6D80227672}"/>
              </a:ext>
            </a:extLst>
          </p:cNvPr>
          <p:cNvSpPr>
            <a:spLocks noGrp="1"/>
          </p:cNvSpPr>
          <p:nvPr>
            <p:ph type="pic" sz="quarter" idx="55"/>
          </p:nvPr>
        </p:nvSpPr>
        <p:spPr>
          <a:xfrm>
            <a:off x="10360551" y="2062058"/>
            <a:ext cx="2103118" cy="3107375"/>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Tree>
    <p:extLst>
      <p:ext uri="{BB962C8B-B14F-4D97-AF65-F5344CB8AC3E}">
        <p14:creationId xmlns:p14="http://schemas.microsoft.com/office/powerpoint/2010/main" val="1561541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Dark Red">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6151"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rgbClr val="FB3449"/>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925640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Picture Placeholder 4"/>
          <p:cNvSpPr>
            <a:spLocks noGrp="1"/>
          </p:cNvSpPr>
          <p:nvPr>
            <p:ph type="pic" sz="quarter" idx="34"/>
          </p:nvPr>
        </p:nvSpPr>
        <p:spPr>
          <a:xfrm>
            <a:off x="1722249" y="1342492"/>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4" name="Title 5"/>
          <p:cNvSpPr>
            <a:spLocks noGrp="1"/>
          </p:cNvSpPr>
          <p:nvPr>
            <p:ph type="title" hasCustomPrompt="1"/>
          </p:nvPr>
        </p:nvSpPr>
        <p:spPr>
          <a:xfrm>
            <a:off x="270000" y="270000"/>
            <a:ext cx="12413343" cy="297159"/>
          </a:xfrm>
        </p:spPr>
        <p:txBody>
          <a:bodyPr/>
          <a:lstStyle/>
          <a:p>
            <a:r>
              <a:rPr lang="en-US" dirty="0"/>
              <a:t>HEADER CANNOT RUN OVER MORE THAN ONE LINE</a:t>
            </a:r>
          </a:p>
        </p:txBody>
      </p:sp>
      <p:sp>
        <p:nvSpPr>
          <p:cNvPr id="7" name="Picture Placeholder 4"/>
          <p:cNvSpPr>
            <a:spLocks noGrp="1"/>
          </p:cNvSpPr>
          <p:nvPr>
            <p:ph type="pic" sz="quarter" idx="37"/>
          </p:nvPr>
        </p:nvSpPr>
        <p:spPr>
          <a:xfrm>
            <a:off x="3825368" y="1342492"/>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0" name="Picture Placeholder 4"/>
          <p:cNvSpPr>
            <a:spLocks noGrp="1"/>
          </p:cNvSpPr>
          <p:nvPr>
            <p:ph type="pic" sz="quarter" idx="40"/>
          </p:nvPr>
        </p:nvSpPr>
        <p:spPr>
          <a:xfrm>
            <a:off x="5928487" y="1342492"/>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3" name="Picture Placeholder 4"/>
          <p:cNvSpPr>
            <a:spLocks noGrp="1"/>
          </p:cNvSpPr>
          <p:nvPr>
            <p:ph type="pic" sz="quarter" idx="43"/>
          </p:nvPr>
        </p:nvSpPr>
        <p:spPr>
          <a:xfrm>
            <a:off x="8031606" y="1342492"/>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14" name="Text Placeholder 13"/>
          <p:cNvSpPr>
            <a:spLocks noGrp="1"/>
          </p:cNvSpPr>
          <p:nvPr>
            <p:ph type="body" sz="quarter" idx="44" hasCustomPrompt="1"/>
          </p:nvPr>
        </p:nvSpPr>
        <p:spPr bwMode="gray">
          <a:xfrm>
            <a:off x="1732704" y="3775268"/>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2"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3"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24" name="Picture Placeholder 4"/>
          <p:cNvSpPr>
            <a:spLocks noGrp="1"/>
          </p:cNvSpPr>
          <p:nvPr>
            <p:ph type="pic" sz="quarter" idx="46"/>
          </p:nvPr>
        </p:nvSpPr>
        <p:spPr>
          <a:xfrm>
            <a:off x="10134725" y="1342492"/>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5" name="Picture Placeholder 4"/>
          <p:cNvSpPr>
            <a:spLocks noGrp="1"/>
          </p:cNvSpPr>
          <p:nvPr>
            <p:ph type="pic" sz="quarter" idx="47"/>
          </p:nvPr>
        </p:nvSpPr>
        <p:spPr>
          <a:xfrm>
            <a:off x="1722249" y="4179861"/>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6" name="Picture Placeholder 4"/>
          <p:cNvSpPr>
            <a:spLocks noGrp="1"/>
          </p:cNvSpPr>
          <p:nvPr>
            <p:ph type="pic" sz="quarter" idx="48"/>
          </p:nvPr>
        </p:nvSpPr>
        <p:spPr>
          <a:xfrm>
            <a:off x="3825368" y="4179861"/>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7" name="Picture Placeholder 4"/>
          <p:cNvSpPr>
            <a:spLocks noGrp="1"/>
          </p:cNvSpPr>
          <p:nvPr>
            <p:ph type="pic" sz="quarter" idx="49"/>
          </p:nvPr>
        </p:nvSpPr>
        <p:spPr>
          <a:xfrm>
            <a:off x="5928487" y="4179861"/>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8" name="Picture Placeholder 4"/>
          <p:cNvSpPr>
            <a:spLocks noGrp="1"/>
          </p:cNvSpPr>
          <p:nvPr>
            <p:ph type="pic" sz="quarter" idx="50"/>
          </p:nvPr>
        </p:nvSpPr>
        <p:spPr>
          <a:xfrm>
            <a:off x="8031606" y="4179861"/>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29" name="Picture Placeholder 4"/>
          <p:cNvSpPr>
            <a:spLocks noGrp="1"/>
          </p:cNvSpPr>
          <p:nvPr>
            <p:ph type="pic" sz="quarter" idx="51"/>
          </p:nvPr>
        </p:nvSpPr>
        <p:spPr>
          <a:xfrm>
            <a:off x="10134725" y="4179861"/>
            <a:ext cx="1599050" cy="2362610"/>
          </a:xfrm>
          <a:solidFill>
            <a:schemeClr val="accent5"/>
          </a:solidFill>
        </p:spPr>
        <p:txBody>
          <a:bodyPr/>
          <a:lstStyle>
            <a:lvl1pPr algn="ctr">
              <a:lnSpc>
                <a:spcPct val="100000"/>
              </a:lnSpc>
              <a:defRPr sz="1000" b="1" i="1">
                <a:solidFill>
                  <a:schemeClr val="bg1"/>
                </a:solidFill>
              </a:defRPr>
            </a:lvl1pPr>
          </a:lstStyle>
          <a:p>
            <a:r>
              <a:rPr lang="en-US" dirty="0"/>
              <a:t>Drag picture to placeholder or click icon to add</a:t>
            </a:r>
          </a:p>
        </p:txBody>
      </p:sp>
      <p:sp>
        <p:nvSpPr>
          <p:cNvPr id="30" name="Text Placeholder 13"/>
          <p:cNvSpPr>
            <a:spLocks noGrp="1"/>
          </p:cNvSpPr>
          <p:nvPr>
            <p:ph type="body" sz="quarter" idx="52" hasCustomPrompt="1"/>
          </p:nvPr>
        </p:nvSpPr>
        <p:spPr bwMode="gray">
          <a:xfrm>
            <a:off x="3825368" y="3775268"/>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1" name="Text Placeholder 13"/>
          <p:cNvSpPr>
            <a:spLocks noGrp="1"/>
          </p:cNvSpPr>
          <p:nvPr>
            <p:ph type="body" sz="quarter" idx="53" hasCustomPrompt="1"/>
          </p:nvPr>
        </p:nvSpPr>
        <p:spPr bwMode="gray">
          <a:xfrm>
            <a:off x="5928487" y="3775268"/>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2" name="Text Placeholder 13"/>
          <p:cNvSpPr>
            <a:spLocks noGrp="1"/>
          </p:cNvSpPr>
          <p:nvPr>
            <p:ph type="body" sz="quarter" idx="54" hasCustomPrompt="1"/>
          </p:nvPr>
        </p:nvSpPr>
        <p:spPr bwMode="gray">
          <a:xfrm>
            <a:off x="8031606" y="3775268"/>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3" name="Text Placeholder 13"/>
          <p:cNvSpPr>
            <a:spLocks noGrp="1"/>
          </p:cNvSpPr>
          <p:nvPr>
            <p:ph type="body" sz="quarter" idx="55" hasCustomPrompt="1"/>
          </p:nvPr>
        </p:nvSpPr>
        <p:spPr bwMode="gray">
          <a:xfrm>
            <a:off x="10145180" y="3775268"/>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4" name="Text Placeholder 13"/>
          <p:cNvSpPr>
            <a:spLocks noGrp="1"/>
          </p:cNvSpPr>
          <p:nvPr>
            <p:ph type="body" sz="quarter" idx="56" hasCustomPrompt="1"/>
          </p:nvPr>
        </p:nvSpPr>
        <p:spPr bwMode="gray">
          <a:xfrm>
            <a:off x="1732704" y="6630511"/>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5" name="Text Placeholder 13"/>
          <p:cNvSpPr>
            <a:spLocks noGrp="1"/>
          </p:cNvSpPr>
          <p:nvPr>
            <p:ph type="body" sz="quarter" idx="57" hasCustomPrompt="1"/>
          </p:nvPr>
        </p:nvSpPr>
        <p:spPr bwMode="gray">
          <a:xfrm>
            <a:off x="3825368" y="6630511"/>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6" name="Text Placeholder 13"/>
          <p:cNvSpPr>
            <a:spLocks noGrp="1"/>
          </p:cNvSpPr>
          <p:nvPr>
            <p:ph type="body" sz="quarter" idx="58" hasCustomPrompt="1"/>
          </p:nvPr>
        </p:nvSpPr>
        <p:spPr bwMode="gray">
          <a:xfrm>
            <a:off x="5928487" y="6630511"/>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7" name="Text Placeholder 13"/>
          <p:cNvSpPr>
            <a:spLocks noGrp="1"/>
          </p:cNvSpPr>
          <p:nvPr>
            <p:ph type="body" sz="quarter" idx="59" hasCustomPrompt="1"/>
          </p:nvPr>
        </p:nvSpPr>
        <p:spPr bwMode="gray">
          <a:xfrm>
            <a:off x="8031606" y="6630511"/>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8" name="Text Placeholder 13"/>
          <p:cNvSpPr>
            <a:spLocks noGrp="1"/>
          </p:cNvSpPr>
          <p:nvPr>
            <p:ph type="body" sz="quarter" idx="60" hasCustomPrompt="1"/>
          </p:nvPr>
        </p:nvSpPr>
        <p:spPr bwMode="gray">
          <a:xfrm>
            <a:off x="10145180" y="6630511"/>
            <a:ext cx="1588595" cy="266284"/>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Tree>
    <p:extLst>
      <p:ext uri="{BB962C8B-B14F-4D97-AF65-F5344CB8AC3E}">
        <p14:creationId xmlns:p14="http://schemas.microsoft.com/office/powerpoint/2010/main" val="217295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Picture Placeholder 4"/>
          <p:cNvSpPr>
            <a:spLocks noGrp="1"/>
          </p:cNvSpPr>
          <p:nvPr>
            <p:ph type="pic" sz="quarter" idx="34"/>
          </p:nvPr>
        </p:nvSpPr>
        <p:spPr>
          <a:xfrm>
            <a:off x="499440" y="1538652"/>
            <a:ext cx="2928749" cy="4327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4" name="Text Placeholder 13"/>
          <p:cNvSpPr>
            <a:spLocks noGrp="1"/>
          </p:cNvSpPr>
          <p:nvPr>
            <p:ph type="body" sz="quarter" idx="35" hasCustomPrompt="1"/>
          </p:nvPr>
        </p:nvSpPr>
        <p:spPr bwMode="gray">
          <a:xfrm>
            <a:off x="499440" y="601931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5" name="Text Placeholder 13"/>
          <p:cNvSpPr>
            <a:spLocks noGrp="1"/>
          </p:cNvSpPr>
          <p:nvPr>
            <p:ph type="body" sz="quarter" idx="36" hasCustomPrompt="1"/>
          </p:nvPr>
        </p:nvSpPr>
        <p:spPr bwMode="gray">
          <a:xfrm>
            <a:off x="499440" y="623190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7"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0"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2" name="Picture Placeholder 4"/>
          <p:cNvSpPr>
            <a:spLocks noGrp="1"/>
          </p:cNvSpPr>
          <p:nvPr>
            <p:ph type="pic" sz="quarter" idx="37"/>
          </p:nvPr>
        </p:nvSpPr>
        <p:spPr>
          <a:xfrm>
            <a:off x="3671214" y="1538652"/>
            <a:ext cx="2928749" cy="4327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13" name="Picture Placeholder 4"/>
          <p:cNvSpPr>
            <a:spLocks noGrp="1"/>
          </p:cNvSpPr>
          <p:nvPr>
            <p:ph type="pic" sz="quarter" idx="38"/>
          </p:nvPr>
        </p:nvSpPr>
        <p:spPr>
          <a:xfrm>
            <a:off x="6842988" y="1538652"/>
            <a:ext cx="2928749" cy="4327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14" name="Picture Placeholder 4"/>
          <p:cNvSpPr>
            <a:spLocks noGrp="1"/>
          </p:cNvSpPr>
          <p:nvPr>
            <p:ph type="pic" sz="quarter" idx="39"/>
          </p:nvPr>
        </p:nvSpPr>
        <p:spPr>
          <a:xfrm>
            <a:off x="10014761" y="1538652"/>
            <a:ext cx="2928749" cy="4327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15" name="Text Placeholder 13"/>
          <p:cNvSpPr>
            <a:spLocks noGrp="1"/>
          </p:cNvSpPr>
          <p:nvPr>
            <p:ph type="body" sz="quarter" idx="40" hasCustomPrompt="1"/>
          </p:nvPr>
        </p:nvSpPr>
        <p:spPr bwMode="gray">
          <a:xfrm>
            <a:off x="3671214" y="601931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6" name="Text Placeholder 13"/>
          <p:cNvSpPr>
            <a:spLocks noGrp="1"/>
          </p:cNvSpPr>
          <p:nvPr>
            <p:ph type="body" sz="quarter" idx="41" hasCustomPrompt="1"/>
          </p:nvPr>
        </p:nvSpPr>
        <p:spPr bwMode="gray">
          <a:xfrm>
            <a:off x="3671214" y="623190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7" name="Text Placeholder 13"/>
          <p:cNvSpPr>
            <a:spLocks noGrp="1"/>
          </p:cNvSpPr>
          <p:nvPr>
            <p:ph type="body" sz="quarter" idx="42" hasCustomPrompt="1"/>
          </p:nvPr>
        </p:nvSpPr>
        <p:spPr bwMode="gray">
          <a:xfrm>
            <a:off x="6842988" y="601931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8" name="Text Placeholder 13"/>
          <p:cNvSpPr>
            <a:spLocks noGrp="1"/>
          </p:cNvSpPr>
          <p:nvPr>
            <p:ph type="body" sz="quarter" idx="43" hasCustomPrompt="1"/>
          </p:nvPr>
        </p:nvSpPr>
        <p:spPr bwMode="gray">
          <a:xfrm>
            <a:off x="6842988" y="623190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9" name="Text Placeholder 13"/>
          <p:cNvSpPr>
            <a:spLocks noGrp="1"/>
          </p:cNvSpPr>
          <p:nvPr>
            <p:ph type="body" sz="quarter" idx="44" hasCustomPrompt="1"/>
          </p:nvPr>
        </p:nvSpPr>
        <p:spPr bwMode="gray">
          <a:xfrm>
            <a:off x="10014761" y="601931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0" name="Text Placeholder 13"/>
          <p:cNvSpPr>
            <a:spLocks noGrp="1"/>
          </p:cNvSpPr>
          <p:nvPr>
            <p:ph type="body" sz="quarter" idx="45" hasCustomPrompt="1"/>
          </p:nvPr>
        </p:nvSpPr>
        <p:spPr bwMode="gray">
          <a:xfrm>
            <a:off x="10014761" y="623190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Tree>
    <p:extLst>
      <p:ext uri="{BB962C8B-B14F-4D97-AF65-F5344CB8AC3E}">
        <p14:creationId xmlns:p14="http://schemas.microsoft.com/office/powerpoint/2010/main" val="1508742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Picture Placeholder 4"/>
          <p:cNvSpPr>
            <a:spLocks noGrp="1"/>
          </p:cNvSpPr>
          <p:nvPr>
            <p:ph type="pic" sz="quarter" idx="34"/>
          </p:nvPr>
        </p:nvSpPr>
        <p:spPr>
          <a:xfrm>
            <a:off x="2889564" y="1265220"/>
            <a:ext cx="3749726" cy="5540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8" name="Picture Placeholder 4"/>
          <p:cNvSpPr>
            <a:spLocks noGrp="1"/>
          </p:cNvSpPr>
          <p:nvPr>
            <p:ph type="pic" sz="quarter" idx="35"/>
          </p:nvPr>
        </p:nvSpPr>
        <p:spPr>
          <a:xfrm>
            <a:off x="6803974" y="1265220"/>
            <a:ext cx="3749726" cy="5540251"/>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9"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10" name="Text Placeholder 13"/>
          <p:cNvSpPr>
            <a:spLocks noGrp="1"/>
          </p:cNvSpPr>
          <p:nvPr>
            <p:ph type="body" sz="quarter" idx="36" hasCustomPrompt="1"/>
          </p:nvPr>
        </p:nvSpPr>
        <p:spPr bwMode="gray">
          <a:xfrm>
            <a:off x="10718384" y="6222999"/>
            <a:ext cx="1862578" cy="152078"/>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1" name="Text Placeholder 13"/>
          <p:cNvSpPr>
            <a:spLocks noGrp="1"/>
          </p:cNvSpPr>
          <p:nvPr>
            <p:ph type="body" sz="quarter" idx="37" hasCustomPrompt="1"/>
          </p:nvPr>
        </p:nvSpPr>
        <p:spPr bwMode="gray">
          <a:xfrm>
            <a:off x="10718384" y="6435589"/>
            <a:ext cx="1862578" cy="369882"/>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2" name="Text Placeholder 13"/>
          <p:cNvSpPr>
            <a:spLocks noGrp="1"/>
          </p:cNvSpPr>
          <p:nvPr>
            <p:ph type="body" sz="quarter" idx="38" hasCustomPrompt="1"/>
          </p:nvPr>
        </p:nvSpPr>
        <p:spPr bwMode="gray">
          <a:xfrm>
            <a:off x="862302" y="6222999"/>
            <a:ext cx="1862578" cy="152078"/>
          </a:xfrm>
        </p:spPr>
        <p:txBody>
          <a:bodyPr anchor="t" anchorCtr="0"/>
          <a:lstStyle>
            <a:lvl1pPr algn="r">
              <a:lnSpc>
                <a:spcPts val="1100"/>
              </a:lnSpc>
              <a:buNone/>
              <a:defRPr sz="1000" b="1" baseline="0">
                <a:solidFill>
                  <a:schemeClr val="tx1"/>
                </a:solidFill>
              </a:defRPr>
            </a:lvl1pPr>
          </a:lstStyle>
          <a:p>
            <a:pPr lvl="0"/>
            <a:r>
              <a:rPr lang="en-GB" dirty="0"/>
              <a:t>Sub Section Title</a:t>
            </a:r>
          </a:p>
        </p:txBody>
      </p:sp>
      <p:sp>
        <p:nvSpPr>
          <p:cNvPr id="13" name="Text Placeholder 13"/>
          <p:cNvSpPr>
            <a:spLocks noGrp="1"/>
          </p:cNvSpPr>
          <p:nvPr>
            <p:ph type="body" sz="quarter" idx="39" hasCustomPrompt="1"/>
          </p:nvPr>
        </p:nvSpPr>
        <p:spPr bwMode="gray">
          <a:xfrm>
            <a:off x="862302" y="6435589"/>
            <a:ext cx="1862578" cy="369882"/>
          </a:xfrm>
        </p:spPr>
        <p:txBody>
          <a:bodyPr anchor="t" anchorCtr="0"/>
          <a:lstStyle>
            <a:lvl1pPr marL="0" indent="0" algn="r">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4"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407331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70000" y="270000"/>
            <a:ext cx="12413343" cy="297159"/>
          </a:xfrm>
        </p:spPr>
        <p:txBody>
          <a:bodyPr/>
          <a:lstStyle/>
          <a:p>
            <a:r>
              <a:rPr lang="en-US" dirty="0"/>
              <a:t>Click to edit Master title style</a:t>
            </a:r>
          </a:p>
        </p:txBody>
      </p:sp>
      <p:sp>
        <p:nvSpPr>
          <p:cNvPr id="4"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24" name="Picture Placeholder 4"/>
          <p:cNvSpPr>
            <a:spLocks noGrp="1"/>
          </p:cNvSpPr>
          <p:nvPr>
            <p:ph type="pic" sz="quarter" idx="34"/>
          </p:nvPr>
        </p:nvSpPr>
        <p:spPr>
          <a:xfrm>
            <a:off x="928522" y="1678917"/>
            <a:ext cx="3059655" cy="4520665"/>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25" name="Picture Placeholder 4"/>
          <p:cNvSpPr>
            <a:spLocks noGrp="1"/>
          </p:cNvSpPr>
          <p:nvPr>
            <p:ph type="pic" sz="quarter" idx="35"/>
          </p:nvPr>
        </p:nvSpPr>
        <p:spPr>
          <a:xfrm>
            <a:off x="4308784" y="1678917"/>
            <a:ext cx="3059655" cy="4520665"/>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26" name="Picture Placeholder 4"/>
          <p:cNvSpPr>
            <a:spLocks noGrp="1"/>
          </p:cNvSpPr>
          <p:nvPr>
            <p:ph type="pic" sz="quarter" idx="36"/>
          </p:nvPr>
        </p:nvSpPr>
        <p:spPr>
          <a:xfrm>
            <a:off x="7910632" y="167453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27" name="Picture Placeholder 4"/>
          <p:cNvSpPr>
            <a:spLocks noGrp="1"/>
          </p:cNvSpPr>
          <p:nvPr>
            <p:ph type="pic" sz="quarter" idx="37"/>
          </p:nvPr>
        </p:nvSpPr>
        <p:spPr>
          <a:xfrm>
            <a:off x="9551930" y="167453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28" name="Picture Placeholder 4"/>
          <p:cNvSpPr>
            <a:spLocks noGrp="1"/>
          </p:cNvSpPr>
          <p:nvPr>
            <p:ph type="pic" sz="quarter" idx="38"/>
          </p:nvPr>
        </p:nvSpPr>
        <p:spPr>
          <a:xfrm>
            <a:off x="11193229" y="167453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29" name="Picture Placeholder 4"/>
          <p:cNvSpPr>
            <a:spLocks noGrp="1"/>
          </p:cNvSpPr>
          <p:nvPr>
            <p:ph type="pic" sz="quarter" idx="39"/>
          </p:nvPr>
        </p:nvSpPr>
        <p:spPr>
          <a:xfrm>
            <a:off x="7910632" y="426351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30" name="Picture Placeholder 4"/>
          <p:cNvSpPr>
            <a:spLocks noGrp="1"/>
          </p:cNvSpPr>
          <p:nvPr>
            <p:ph type="pic" sz="quarter" idx="40"/>
          </p:nvPr>
        </p:nvSpPr>
        <p:spPr>
          <a:xfrm>
            <a:off x="9551930" y="426351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31" name="Picture Placeholder 4"/>
          <p:cNvSpPr>
            <a:spLocks noGrp="1"/>
          </p:cNvSpPr>
          <p:nvPr>
            <p:ph type="pic" sz="quarter" idx="41"/>
          </p:nvPr>
        </p:nvSpPr>
        <p:spPr>
          <a:xfrm>
            <a:off x="11193229" y="4263518"/>
            <a:ext cx="1321200" cy="1936064"/>
          </a:xfrm>
          <a:solidFill>
            <a:schemeClr val="accent5"/>
          </a:solidFill>
        </p:spPr>
        <p:txBody>
          <a:bodyPr/>
          <a:lstStyle>
            <a:lvl1pPr algn="ctr">
              <a:lnSpc>
                <a:spcPct val="100000"/>
              </a:lnSpc>
              <a:defRPr sz="1200" b="1" i="1">
                <a:solidFill>
                  <a:schemeClr val="bg1"/>
                </a:solidFill>
              </a:defRPr>
            </a:lvl1pPr>
          </a:lstStyle>
          <a:p>
            <a:r>
              <a:rPr lang="en-US" dirty="0"/>
              <a:t>Drag picture to placeholder </a:t>
            </a:r>
          </a:p>
          <a:p>
            <a:r>
              <a:rPr lang="en-US" dirty="0"/>
              <a:t>or click icon to add</a:t>
            </a:r>
          </a:p>
        </p:txBody>
      </p:sp>
      <p:sp>
        <p:nvSpPr>
          <p:cNvPr id="32" name="Text Placeholder 2"/>
          <p:cNvSpPr>
            <a:spLocks noGrp="1"/>
          </p:cNvSpPr>
          <p:nvPr>
            <p:ph type="body" sz="quarter" idx="21"/>
          </p:nvPr>
        </p:nvSpPr>
        <p:spPr>
          <a:xfrm>
            <a:off x="928522" y="1343803"/>
            <a:ext cx="4072953" cy="258629"/>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p:txBody>
      </p:sp>
      <p:sp>
        <p:nvSpPr>
          <p:cNvPr id="33" name="Text Placeholder 2"/>
          <p:cNvSpPr>
            <a:spLocks noGrp="1"/>
          </p:cNvSpPr>
          <p:nvPr>
            <p:ph type="body" sz="quarter" idx="42"/>
          </p:nvPr>
        </p:nvSpPr>
        <p:spPr>
          <a:xfrm>
            <a:off x="7910632" y="1343803"/>
            <a:ext cx="4072953" cy="258629"/>
          </a:xfrm>
        </p:spPr>
        <p:txBody>
          <a:bodyPr/>
          <a:lstStyle>
            <a:lvl1pPr>
              <a:defRPr>
                <a:solidFill>
                  <a:schemeClr val="bg1"/>
                </a:solidFill>
              </a:defRPr>
            </a:lvl1pPr>
            <a:lvl2pPr>
              <a:defRPr sz="1400">
                <a:solidFill>
                  <a:schemeClr val="bg1"/>
                </a:solidFill>
              </a:defRPr>
            </a:lvl2pPr>
            <a:lvl3pPr>
              <a:defRPr>
                <a:solidFill>
                  <a:schemeClr val="bg1"/>
                </a:solidFill>
              </a:defRPr>
            </a:lvl3pPr>
            <a:lvl4pPr>
              <a:defRPr>
                <a:solidFill>
                  <a:schemeClr val="bg1"/>
                </a:solidFill>
              </a:defRPr>
            </a:lvl4pPr>
            <a:lvl5pPr>
              <a:defRPr baseline="0">
                <a:solidFill>
                  <a:schemeClr val="accent6"/>
                </a:solidFill>
              </a:defRPr>
            </a:lvl5pPr>
          </a:lstStyle>
          <a:p>
            <a:pPr lvl="0"/>
            <a:r>
              <a:rPr lang="en-US" dirty="0"/>
              <a:t>Click to edit Master text styles</a:t>
            </a:r>
          </a:p>
        </p:txBody>
      </p:sp>
      <p:sp>
        <p:nvSpPr>
          <p:cNvPr id="14"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437848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1_Three Image Caption Half Depth">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4039"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 name="Picture Placeholder 13"/>
          <p:cNvSpPr>
            <a:spLocks noGrp="1"/>
          </p:cNvSpPr>
          <p:nvPr>
            <p:ph type="pic" sz="quarter" idx="16"/>
          </p:nvPr>
        </p:nvSpPr>
        <p:spPr bwMode="gray">
          <a:xfrm>
            <a:off x="381059" y="2668119"/>
            <a:ext cx="4145086" cy="2655888"/>
          </a:xfrm>
          <a:solidFill>
            <a:schemeClr val="accent5">
              <a:lumMod val="60000"/>
              <a:lumOff val="40000"/>
            </a:schemeClr>
          </a:solidFill>
        </p:spPr>
        <p:txBody>
          <a:bodyPr tIns="720000"/>
          <a:lstStyle>
            <a:lvl1pPr algn="ctr">
              <a:buNone/>
              <a:defRPr sz="1200" i="1">
                <a:solidFill>
                  <a:schemeClr val="bg1"/>
                </a:solidFill>
              </a:defRPr>
            </a:lvl1pPr>
          </a:lstStyle>
          <a:p>
            <a:r>
              <a:rPr lang="en-US" dirty="0"/>
              <a:t>Drag picture to placeholder </a:t>
            </a:r>
          </a:p>
          <a:p>
            <a:r>
              <a:rPr lang="en-US" dirty="0"/>
              <a:t>or click icon to add</a:t>
            </a:r>
          </a:p>
        </p:txBody>
      </p:sp>
      <p:sp>
        <p:nvSpPr>
          <p:cNvPr id="2" name="Title 1"/>
          <p:cNvSpPr>
            <a:spLocks noGrp="1"/>
          </p:cNvSpPr>
          <p:nvPr>
            <p:ph type="title" hasCustomPrompt="1"/>
          </p:nvPr>
        </p:nvSpPr>
        <p:spPr bwMode="gray"/>
        <p:txBody>
          <a:bodyPr/>
          <a:lstStyle/>
          <a:p>
            <a:r>
              <a:rPr lang="en-US" dirty="0"/>
              <a:t>HEADER CANNOT RUN OVER MORE THAN ONE LINE</a:t>
            </a:r>
          </a:p>
        </p:txBody>
      </p:sp>
      <p:sp>
        <p:nvSpPr>
          <p:cNvPr id="8" name="Text Placeholder 13"/>
          <p:cNvSpPr>
            <a:spLocks noGrp="1"/>
          </p:cNvSpPr>
          <p:nvPr>
            <p:ph type="body" sz="quarter" idx="17" hasCustomPrompt="1"/>
          </p:nvPr>
        </p:nvSpPr>
        <p:spPr bwMode="gray">
          <a:xfrm>
            <a:off x="376317" y="5416987"/>
            <a:ext cx="4149828"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1" name="Text Placeholder 13"/>
          <p:cNvSpPr>
            <a:spLocks noGrp="1"/>
          </p:cNvSpPr>
          <p:nvPr>
            <p:ph type="body" sz="quarter" idx="18" hasCustomPrompt="1"/>
          </p:nvPr>
        </p:nvSpPr>
        <p:spPr bwMode="gray">
          <a:xfrm>
            <a:off x="376317" y="5676289"/>
            <a:ext cx="4149828"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3" name="Picture Placeholder 13"/>
          <p:cNvSpPr>
            <a:spLocks noGrp="1"/>
          </p:cNvSpPr>
          <p:nvPr>
            <p:ph type="pic" sz="quarter" idx="19"/>
          </p:nvPr>
        </p:nvSpPr>
        <p:spPr bwMode="gray">
          <a:xfrm>
            <a:off x="4681696" y="2668119"/>
            <a:ext cx="4103854" cy="2655888"/>
          </a:xfrm>
          <a:solidFill>
            <a:schemeClr val="accent5">
              <a:lumMod val="60000"/>
              <a:lumOff val="40000"/>
            </a:schemeClr>
          </a:solidFill>
        </p:spPr>
        <p:txBody>
          <a:bodyPr tIns="720000"/>
          <a:lstStyle>
            <a:lvl1pPr algn="ctr">
              <a:buNone/>
              <a:defRPr sz="1200" i="1">
                <a:solidFill>
                  <a:schemeClr val="bg1"/>
                </a:solidFill>
              </a:defRPr>
            </a:lvl1pPr>
          </a:lstStyle>
          <a:p>
            <a:r>
              <a:rPr lang="en-US" dirty="0"/>
              <a:t>Drag picture to placeholder </a:t>
            </a:r>
          </a:p>
          <a:p>
            <a:r>
              <a:rPr lang="en-US" dirty="0"/>
              <a:t>or click icon to add</a:t>
            </a:r>
          </a:p>
        </p:txBody>
      </p:sp>
      <p:sp>
        <p:nvSpPr>
          <p:cNvPr id="15" name="Text Placeholder 13"/>
          <p:cNvSpPr>
            <a:spLocks noGrp="1"/>
          </p:cNvSpPr>
          <p:nvPr>
            <p:ph type="body" sz="quarter" idx="20" hasCustomPrompt="1"/>
          </p:nvPr>
        </p:nvSpPr>
        <p:spPr bwMode="gray">
          <a:xfrm>
            <a:off x="4676954" y="5416987"/>
            <a:ext cx="4108596"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6" name="Text Placeholder 13"/>
          <p:cNvSpPr>
            <a:spLocks noGrp="1"/>
          </p:cNvSpPr>
          <p:nvPr>
            <p:ph type="body" sz="quarter" idx="21" hasCustomPrompt="1"/>
          </p:nvPr>
        </p:nvSpPr>
        <p:spPr bwMode="gray">
          <a:xfrm>
            <a:off x="4676954" y="5676289"/>
            <a:ext cx="4108596"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17" name="Picture Placeholder 13"/>
          <p:cNvSpPr>
            <a:spLocks noGrp="1"/>
          </p:cNvSpPr>
          <p:nvPr>
            <p:ph type="pic" sz="quarter" idx="22"/>
          </p:nvPr>
        </p:nvSpPr>
        <p:spPr bwMode="gray">
          <a:xfrm>
            <a:off x="8946441" y="2668119"/>
            <a:ext cx="4130268" cy="2655888"/>
          </a:xfrm>
          <a:solidFill>
            <a:schemeClr val="accent5">
              <a:lumMod val="60000"/>
              <a:lumOff val="40000"/>
            </a:schemeClr>
          </a:solidFill>
        </p:spPr>
        <p:txBody>
          <a:bodyPr tIns="720000"/>
          <a:lstStyle>
            <a:lvl1pPr algn="ctr">
              <a:buNone/>
              <a:defRPr sz="1200" i="1">
                <a:solidFill>
                  <a:schemeClr val="bg1"/>
                </a:solidFill>
              </a:defRPr>
            </a:lvl1pPr>
          </a:lstStyle>
          <a:p>
            <a:r>
              <a:rPr lang="en-US" dirty="0"/>
              <a:t>Drag picture to placeholder </a:t>
            </a:r>
          </a:p>
          <a:p>
            <a:r>
              <a:rPr lang="en-US" dirty="0"/>
              <a:t>or click icon to add</a:t>
            </a:r>
          </a:p>
        </p:txBody>
      </p:sp>
      <p:sp>
        <p:nvSpPr>
          <p:cNvPr id="18" name="Text Placeholder 13"/>
          <p:cNvSpPr>
            <a:spLocks noGrp="1"/>
          </p:cNvSpPr>
          <p:nvPr>
            <p:ph type="body" sz="quarter" idx="23" hasCustomPrompt="1"/>
          </p:nvPr>
        </p:nvSpPr>
        <p:spPr bwMode="gray">
          <a:xfrm>
            <a:off x="8941699" y="5416987"/>
            <a:ext cx="4135010"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9" name="Text Placeholder 13"/>
          <p:cNvSpPr>
            <a:spLocks noGrp="1"/>
          </p:cNvSpPr>
          <p:nvPr>
            <p:ph type="body" sz="quarter" idx="24" hasCustomPrompt="1"/>
          </p:nvPr>
        </p:nvSpPr>
        <p:spPr bwMode="gray">
          <a:xfrm>
            <a:off x="8941699" y="5676289"/>
            <a:ext cx="4135010"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3" name="Text Placeholder 13"/>
          <p:cNvSpPr>
            <a:spLocks noGrp="1"/>
          </p:cNvSpPr>
          <p:nvPr>
            <p:ph type="body" sz="quarter" idx="25" hasCustomPrompt="1"/>
          </p:nvPr>
        </p:nvSpPr>
        <p:spPr bwMode="gray">
          <a:xfrm>
            <a:off x="376756" y="2060413"/>
            <a:ext cx="4033068"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24" name="Text Placeholder 13"/>
          <p:cNvSpPr>
            <a:spLocks noGrp="1"/>
          </p:cNvSpPr>
          <p:nvPr>
            <p:ph type="body" sz="quarter" idx="26" hasCustomPrompt="1"/>
          </p:nvPr>
        </p:nvSpPr>
        <p:spPr bwMode="gray">
          <a:xfrm>
            <a:off x="376756" y="2320961"/>
            <a:ext cx="4033068" cy="239014"/>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2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25" name="Text Placeholder 13"/>
          <p:cNvSpPr>
            <a:spLocks noGrp="1"/>
          </p:cNvSpPr>
          <p:nvPr>
            <p:ph type="body" sz="quarter" idx="31"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
        <p:nvSpPr>
          <p:cNvPr id="31" name="Text Placeholder 13"/>
          <p:cNvSpPr>
            <a:spLocks noGrp="1"/>
          </p:cNvSpPr>
          <p:nvPr>
            <p:ph type="body" sz="quarter" idx="32" hasCustomPrompt="1"/>
          </p:nvPr>
        </p:nvSpPr>
        <p:spPr bwMode="gray">
          <a:xfrm>
            <a:off x="4676954" y="2060413"/>
            <a:ext cx="4033068"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32" name="Text Placeholder 13"/>
          <p:cNvSpPr>
            <a:spLocks noGrp="1"/>
          </p:cNvSpPr>
          <p:nvPr>
            <p:ph type="body" sz="quarter" idx="33" hasCustomPrompt="1"/>
          </p:nvPr>
        </p:nvSpPr>
        <p:spPr bwMode="gray">
          <a:xfrm>
            <a:off x="4676954" y="2320961"/>
            <a:ext cx="4033068" cy="239014"/>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33" name="Text Placeholder 13"/>
          <p:cNvSpPr>
            <a:spLocks noGrp="1"/>
          </p:cNvSpPr>
          <p:nvPr>
            <p:ph type="body" sz="quarter" idx="34" hasCustomPrompt="1"/>
          </p:nvPr>
        </p:nvSpPr>
        <p:spPr bwMode="gray">
          <a:xfrm>
            <a:off x="8941699" y="2060413"/>
            <a:ext cx="4033068"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34" name="Text Placeholder 13"/>
          <p:cNvSpPr>
            <a:spLocks noGrp="1"/>
          </p:cNvSpPr>
          <p:nvPr>
            <p:ph type="body" sz="quarter" idx="35" hasCustomPrompt="1"/>
          </p:nvPr>
        </p:nvSpPr>
        <p:spPr bwMode="gray">
          <a:xfrm>
            <a:off x="8941699" y="2320961"/>
            <a:ext cx="4033068" cy="239014"/>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Tree>
    <p:extLst>
      <p:ext uri="{BB962C8B-B14F-4D97-AF65-F5344CB8AC3E}">
        <p14:creationId xmlns:p14="http://schemas.microsoft.com/office/powerpoint/2010/main" val="3585598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Miscellaneous Imag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5063"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p:txBody>
          <a:bodyPr/>
          <a:lstStyle/>
          <a:p>
            <a:r>
              <a:rPr lang="en-US" dirty="0"/>
              <a:t>HEADER CANNOT RUN OVER MORE THAN ONE LINE</a:t>
            </a:r>
          </a:p>
        </p:txBody>
      </p:sp>
      <p:sp>
        <p:nvSpPr>
          <p:cNvPr id="17" name="Picture Placeholder 13"/>
          <p:cNvSpPr>
            <a:spLocks noGrp="1"/>
          </p:cNvSpPr>
          <p:nvPr>
            <p:ph type="pic" sz="quarter" idx="22"/>
          </p:nvPr>
        </p:nvSpPr>
        <p:spPr bwMode="gray">
          <a:xfrm>
            <a:off x="6803621" y="1946275"/>
            <a:ext cx="4128567" cy="2655889"/>
          </a:xfrm>
          <a:solidFill>
            <a:schemeClr val="accent5">
              <a:lumMod val="60000"/>
              <a:lumOff val="40000"/>
            </a:schemeClr>
          </a:solidFill>
        </p:spPr>
        <p:txBody>
          <a:bodyPr tIns="1080000" anchor="t"/>
          <a:lstStyle>
            <a:lvl1pPr algn="ctr">
              <a:buNone/>
              <a:defRPr sz="1200" i="1">
                <a:solidFill>
                  <a:schemeClr val="bg1"/>
                </a:solidFill>
              </a:defRPr>
            </a:lvl1pPr>
          </a:lstStyle>
          <a:p>
            <a:r>
              <a:rPr lang="en-US" dirty="0"/>
              <a:t>Drag picture to placeholder </a:t>
            </a:r>
          </a:p>
          <a:p>
            <a:r>
              <a:rPr lang="en-US" dirty="0"/>
              <a:t>or click icon to add</a:t>
            </a:r>
          </a:p>
        </p:txBody>
      </p:sp>
      <p:sp>
        <p:nvSpPr>
          <p:cNvPr id="18" name="Text Placeholder 13"/>
          <p:cNvSpPr>
            <a:spLocks noGrp="1"/>
          </p:cNvSpPr>
          <p:nvPr>
            <p:ph type="body" sz="quarter" idx="23" hasCustomPrompt="1"/>
          </p:nvPr>
        </p:nvSpPr>
        <p:spPr bwMode="gray">
          <a:xfrm>
            <a:off x="6798879" y="4683126"/>
            <a:ext cx="4056745"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19" name="Text Placeholder 13"/>
          <p:cNvSpPr>
            <a:spLocks noGrp="1"/>
          </p:cNvSpPr>
          <p:nvPr>
            <p:ph type="body" sz="quarter" idx="24" hasCustomPrompt="1"/>
          </p:nvPr>
        </p:nvSpPr>
        <p:spPr bwMode="gray">
          <a:xfrm>
            <a:off x="6798879" y="4860576"/>
            <a:ext cx="4056745"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3" name="Text Placeholder 13"/>
          <p:cNvSpPr>
            <a:spLocks noGrp="1"/>
          </p:cNvSpPr>
          <p:nvPr>
            <p:ph type="body" sz="quarter" idx="25" hasCustomPrompt="1"/>
          </p:nvPr>
        </p:nvSpPr>
        <p:spPr bwMode="gray">
          <a:xfrm>
            <a:off x="376756" y="1372456"/>
            <a:ext cx="4033068" cy="214058"/>
          </a:xfrm>
        </p:spPr>
        <p:txBody>
          <a:bodyPr anchor="t" anchorCtr="0"/>
          <a:lstStyle>
            <a:lvl1pPr>
              <a:lnSpc>
                <a:spcPts val="1684"/>
              </a:lnSpc>
              <a:buNone/>
              <a:defRPr lang="en-GB" sz="1400" b="1" kern="1200" baseline="0" dirty="0">
                <a:solidFill>
                  <a:schemeClr val="bg1"/>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Section Title</a:t>
            </a:r>
          </a:p>
        </p:txBody>
      </p:sp>
      <p:sp>
        <p:nvSpPr>
          <p:cNvPr id="24" name="Text Placeholder 13"/>
          <p:cNvSpPr>
            <a:spLocks noGrp="1"/>
          </p:cNvSpPr>
          <p:nvPr>
            <p:ph type="body" sz="quarter" idx="26" hasCustomPrompt="1"/>
          </p:nvPr>
        </p:nvSpPr>
        <p:spPr bwMode="gray">
          <a:xfrm>
            <a:off x="376756" y="1559553"/>
            <a:ext cx="4033068" cy="248708"/>
          </a:xfrm>
        </p:spPr>
        <p:txBody>
          <a:bodyPr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Secondary Information</a:t>
            </a:r>
          </a:p>
        </p:txBody>
      </p:sp>
      <p:sp>
        <p:nvSpPr>
          <p:cNvPr id="27" name="Picture Placeholder 13"/>
          <p:cNvSpPr>
            <a:spLocks noGrp="1"/>
          </p:cNvSpPr>
          <p:nvPr>
            <p:ph type="pic" sz="quarter" idx="16"/>
          </p:nvPr>
        </p:nvSpPr>
        <p:spPr bwMode="gray">
          <a:xfrm>
            <a:off x="3613870" y="1946276"/>
            <a:ext cx="3046212" cy="3749675"/>
          </a:xfrm>
          <a:solidFill>
            <a:schemeClr val="accent5">
              <a:lumMod val="60000"/>
              <a:lumOff val="40000"/>
            </a:schemeClr>
          </a:solidFill>
        </p:spPr>
        <p:txBody>
          <a:bodyPr tIns="1080000"/>
          <a:lstStyle>
            <a:lvl1pPr algn="ctr">
              <a:buNone/>
              <a:defRPr sz="1200" i="1">
                <a:solidFill>
                  <a:schemeClr val="bg1"/>
                </a:solidFill>
              </a:defRPr>
            </a:lvl1pPr>
          </a:lstStyle>
          <a:p>
            <a:r>
              <a:rPr lang="en-US" dirty="0"/>
              <a:t>Drag picture to placeholder </a:t>
            </a:r>
          </a:p>
          <a:p>
            <a:r>
              <a:rPr lang="en-US" dirty="0"/>
              <a:t>or click icon to add</a:t>
            </a:r>
          </a:p>
        </p:txBody>
      </p:sp>
      <p:sp>
        <p:nvSpPr>
          <p:cNvPr id="28" name="Text Placeholder 13"/>
          <p:cNvSpPr>
            <a:spLocks noGrp="1"/>
          </p:cNvSpPr>
          <p:nvPr>
            <p:ph type="body" sz="quarter" idx="17" hasCustomPrompt="1"/>
          </p:nvPr>
        </p:nvSpPr>
        <p:spPr bwMode="gray">
          <a:xfrm>
            <a:off x="3608530" y="5791661"/>
            <a:ext cx="3051552"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29" name="Text Placeholder 13"/>
          <p:cNvSpPr>
            <a:spLocks noGrp="1"/>
          </p:cNvSpPr>
          <p:nvPr>
            <p:ph type="body" sz="quarter" idx="18" hasCustomPrompt="1"/>
          </p:nvPr>
        </p:nvSpPr>
        <p:spPr bwMode="gray">
          <a:xfrm>
            <a:off x="3608530" y="5969114"/>
            <a:ext cx="3051552"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30" name="Picture Placeholder 13"/>
          <p:cNvSpPr>
            <a:spLocks noGrp="1"/>
          </p:cNvSpPr>
          <p:nvPr>
            <p:ph type="pic" sz="quarter" idx="27"/>
          </p:nvPr>
        </p:nvSpPr>
        <p:spPr bwMode="gray">
          <a:xfrm>
            <a:off x="11097315" y="1946276"/>
            <a:ext cx="1979396" cy="1547812"/>
          </a:xfrm>
          <a:solidFill>
            <a:schemeClr val="accent5">
              <a:lumMod val="60000"/>
              <a:lumOff val="40000"/>
            </a:schemeClr>
          </a:solidFill>
        </p:spPr>
        <p:txBody>
          <a:bodyPr/>
          <a:lstStyle>
            <a:lvl1pPr algn="ctr">
              <a:buNone/>
              <a:defRPr sz="1200" i="1">
                <a:solidFill>
                  <a:schemeClr val="bg1"/>
                </a:solidFill>
              </a:defRPr>
            </a:lvl1pPr>
          </a:lstStyle>
          <a:p>
            <a:r>
              <a:rPr lang="en-US" dirty="0"/>
              <a:t>Drag picture to placeholder or </a:t>
            </a:r>
          </a:p>
          <a:p>
            <a:r>
              <a:rPr lang="en-US" dirty="0"/>
              <a:t>click icon to add</a:t>
            </a:r>
          </a:p>
        </p:txBody>
      </p:sp>
      <p:sp>
        <p:nvSpPr>
          <p:cNvPr id="31" name="Picture Placeholder 13"/>
          <p:cNvSpPr>
            <a:spLocks noGrp="1"/>
          </p:cNvSpPr>
          <p:nvPr>
            <p:ph type="pic" sz="quarter" idx="28"/>
          </p:nvPr>
        </p:nvSpPr>
        <p:spPr bwMode="gray">
          <a:xfrm>
            <a:off x="11072191" y="4102376"/>
            <a:ext cx="1979396" cy="1593574"/>
          </a:xfrm>
          <a:solidFill>
            <a:schemeClr val="accent5">
              <a:lumMod val="60000"/>
              <a:lumOff val="40000"/>
            </a:schemeClr>
          </a:solidFill>
        </p:spPr>
        <p:txBody>
          <a:bodyPr/>
          <a:lstStyle>
            <a:lvl1pPr algn="ctr">
              <a:buNone/>
              <a:defRPr sz="1200" i="1">
                <a:solidFill>
                  <a:schemeClr val="bg1"/>
                </a:solidFill>
              </a:defRPr>
            </a:lvl1pPr>
          </a:lstStyle>
          <a:p>
            <a:r>
              <a:rPr lang="en-US" dirty="0"/>
              <a:t>Drag picture to placeholder or </a:t>
            </a:r>
          </a:p>
          <a:p>
            <a:r>
              <a:rPr lang="en-US" dirty="0"/>
              <a:t>click icon to add</a:t>
            </a:r>
          </a:p>
        </p:txBody>
      </p:sp>
      <p:sp>
        <p:nvSpPr>
          <p:cNvPr id="33" name="Text Placeholder 13"/>
          <p:cNvSpPr>
            <a:spLocks noGrp="1"/>
          </p:cNvSpPr>
          <p:nvPr>
            <p:ph type="body" sz="quarter" idx="29" hasCustomPrompt="1"/>
          </p:nvPr>
        </p:nvSpPr>
        <p:spPr bwMode="gray">
          <a:xfrm>
            <a:off x="11083124" y="5779332"/>
            <a:ext cx="1955761"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4" name="Text Placeholder 13"/>
          <p:cNvSpPr>
            <a:spLocks noGrp="1"/>
          </p:cNvSpPr>
          <p:nvPr>
            <p:ph type="body" sz="quarter" idx="30" hasCustomPrompt="1"/>
          </p:nvPr>
        </p:nvSpPr>
        <p:spPr bwMode="gray">
          <a:xfrm>
            <a:off x="11083124" y="5956782"/>
            <a:ext cx="1955761" cy="172963"/>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36" name="Text Placeholder 13"/>
          <p:cNvSpPr>
            <a:spLocks noGrp="1"/>
          </p:cNvSpPr>
          <p:nvPr>
            <p:ph type="body" sz="quarter" idx="31" hasCustomPrompt="1"/>
          </p:nvPr>
        </p:nvSpPr>
        <p:spPr bwMode="gray">
          <a:xfrm>
            <a:off x="11082018" y="3572706"/>
            <a:ext cx="1955761"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37" name="Text Placeholder 13"/>
          <p:cNvSpPr>
            <a:spLocks noGrp="1"/>
          </p:cNvSpPr>
          <p:nvPr>
            <p:ph type="body" sz="quarter" idx="32" hasCustomPrompt="1"/>
          </p:nvPr>
        </p:nvSpPr>
        <p:spPr bwMode="gray">
          <a:xfrm>
            <a:off x="11082018" y="3750159"/>
            <a:ext cx="1955761" cy="172963"/>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39" name="Picture Placeholder 13"/>
          <p:cNvSpPr>
            <a:spLocks noGrp="1"/>
          </p:cNvSpPr>
          <p:nvPr>
            <p:ph type="pic" sz="quarter" idx="33"/>
          </p:nvPr>
        </p:nvSpPr>
        <p:spPr bwMode="gray">
          <a:xfrm>
            <a:off x="392654" y="4102374"/>
            <a:ext cx="3055940" cy="1593577"/>
          </a:xfrm>
          <a:solidFill>
            <a:schemeClr val="accent5">
              <a:lumMod val="60000"/>
              <a:lumOff val="40000"/>
            </a:schemeClr>
          </a:solidFill>
        </p:spPr>
        <p:txBody>
          <a:bodyPr/>
          <a:lstStyle>
            <a:lvl1pPr algn="ctr">
              <a:buNone/>
              <a:defRPr sz="1200" i="1">
                <a:solidFill>
                  <a:schemeClr val="bg1"/>
                </a:solidFill>
              </a:defRPr>
            </a:lvl1pPr>
          </a:lstStyle>
          <a:p>
            <a:r>
              <a:rPr lang="en-US" dirty="0"/>
              <a:t>Drag picture to placeholder </a:t>
            </a:r>
          </a:p>
          <a:p>
            <a:r>
              <a:rPr lang="en-US" dirty="0"/>
              <a:t>or click icon to add</a:t>
            </a:r>
          </a:p>
        </p:txBody>
      </p:sp>
      <p:sp>
        <p:nvSpPr>
          <p:cNvPr id="40" name="Text Placeholder 13"/>
          <p:cNvSpPr>
            <a:spLocks noGrp="1"/>
          </p:cNvSpPr>
          <p:nvPr>
            <p:ph type="body" sz="quarter" idx="34" hasCustomPrompt="1"/>
          </p:nvPr>
        </p:nvSpPr>
        <p:spPr bwMode="gray">
          <a:xfrm>
            <a:off x="370377" y="5791661"/>
            <a:ext cx="3078217"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1" name="Text Placeholder 13"/>
          <p:cNvSpPr>
            <a:spLocks noGrp="1"/>
          </p:cNvSpPr>
          <p:nvPr>
            <p:ph type="body" sz="quarter" idx="35" hasCustomPrompt="1"/>
          </p:nvPr>
        </p:nvSpPr>
        <p:spPr bwMode="gray">
          <a:xfrm>
            <a:off x="370377" y="5969114"/>
            <a:ext cx="3078217" cy="172963"/>
          </a:xfrm>
        </p:spPr>
        <p:txBody>
          <a:bodyPr anchor="t" anchorCtr="0"/>
          <a:lstStyle>
            <a:lvl1pPr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42" name="Picture Placeholder 13"/>
          <p:cNvSpPr>
            <a:spLocks noGrp="1"/>
          </p:cNvSpPr>
          <p:nvPr>
            <p:ph type="pic" sz="quarter" idx="36"/>
          </p:nvPr>
        </p:nvSpPr>
        <p:spPr bwMode="gray">
          <a:xfrm>
            <a:off x="392654" y="1946278"/>
            <a:ext cx="3055940" cy="1547810"/>
          </a:xfrm>
          <a:solidFill>
            <a:schemeClr val="accent5">
              <a:lumMod val="60000"/>
              <a:lumOff val="40000"/>
            </a:schemeClr>
          </a:solidFill>
        </p:spPr>
        <p:txBody>
          <a:bodyPr/>
          <a:lstStyle>
            <a:lvl1pPr algn="ctr">
              <a:buNone/>
              <a:defRPr sz="1200" i="1">
                <a:solidFill>
                  <a:schemeClr val="bg1"/>
                </a:solidFill>
              </a:defRPr>
            </a:lvl1pPr>
          </a:lstStyle>
          <a:p>
            <a:r>
              <a:rPr lang="en-US" dirty="0"/>
              <a:t>Drag picture to placeholder </a:t>
            </a:r>
          </a:p>
          <a:p>
            <a:r>
              <a:rPr lang="en-US" dirty="0"/>
              <a:t>or click icon to add</a:t>
            </a:r>
          </a:p>
        </p:txBody>
      </p:sp>
      <p:sp>
        <p:nvSpPr>
          <p:cNvPr id="44" name="Text Placeholder 13"/>
          <p:cNvSpPr>
            <a:spLocks noGrp="1"/>
          </p:cNvSpPr>
          <p:nvPr>
            <p:ph type="body" sz="quarter" idx="37" hasCustomPrompt="1"/>
          </p:nvPr>
        </p:nvSpPr>
        <p:spPr bwMode="gray">
          <a:xfrm>
            <a:off x="374101" y="3577484"/>
            <a:ext cx="3074493" cy="172963"/>
          </a:xfrm>
        </p:spPr>
        <p:txBody>
          <a:bodyPr anchor="t" anchorCtr="0"/>
          <a:lstStyle>
            <a:lvl1pPr algn="l">
              <a:lnSpc>
                <a:spcPts val="1100"/>
              </a:lnSpc>
              <a:buNone/>
              <a:defRPr sz="1000" b="1" baseline="0">
                <a:solidFill>
                  <a:schemeClr val="tx1"/>
                </a:solidFill>
              </a:defRPr>
            </a:lvl1pPr>
          </a:lstStyle>
          <a:p>
            <a:pPr lvl="0"/>
            <a:r>
              <a:rPr lang="en-GB" dirty="0"/>
              <a:t>Sub Section Title</a:t>
            </a:r>
          </a:p>
        </p:txBody>
      </p:sp>
      <p:sp>
        <p:nvSpPr>
          <p:cNvPr id="45" name="Text Placeholder 13"/>
          <p:cNvSpPr>
            <a:spLocks noGrp="1"/>
          </p:cNvSpPr>
          <p:nvPr>
            <p:ph type="body" sz="quarter" idx="38" hasCustomPrompt="1"/>
          </p:nvPr>
        </p:nvSpPr>
        <p:spPr bwMode="gray">
          <a:xfrm>
            <a:off x="374101" y="3754931"/>
            <a:ext cx="3074493" cy="172963"/>
          </a:xfrm>
        </p:spPr>
        <p:txBody>
          <a:bodyPr anchor="t" anchorCtr="0"/>
          <a:lstStyle>
            <a:lvl1pPr marL="0" indent="0" algn="l">
              <a:lnSpc>
                <a:spcPts val="1100"/>
              </a:lnSpc>
              <a:buNone/>
              <a:defRPr sz="1000" b="0" baseline="0">
                <a:solidFill>
                  <a:schemeClr val="accent6"/>
                </a:solidFill>
              </a:defRPr>
            </a:lvl1pPr>
          </a:lstStyle>
          <a:p>
            <a:pPr lvl="0"/>
            <a:r>
              <a:rPr lang="en-GB" dirty="0"/>
              <a:t>Reference copy </a:t>
            </a:r>
            <a:r>
              <a:rPr lang="en-GB" dirty="0" err="1"/>
              <a:t>lobor</a:t>
            </a:r>
            <a:r>
              <a:rPr lang="en-GB" dirty="0"/>
              <a:t> </a:t>
            </a:r>
            <a:r>
              <a:rPr lang="en-GB" dirty="0" err="1"/>
              <a:t>illiquatue</a:t>
            </a:r>
            <a:r>
              <a:rPr lang="en-GB" dirty="0"/>
              <a:t> </a:t>
            </a:r>
            <a:r>
              <a:rPr lang="en-GB" dirty="0" err="1"/>
              <a:t>facilisi</a:t>
            </a:r>
            <a:endParaRPr lang="en-GB" dirty="0"/>
          </a:p>
        </p:txBody>
      </p:sp>
      <p:sp>
        <p:nvSpPr>
          <p:cNvPr id="26"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35" name="Text Placeholder 13"/>
          <p:cNvSpPr>
            <a:spLocks noGrp="1"/>
          </p:cNvSpPr>
          <p:nvPr>
            <p:ph type="body" sz="quarter" idx="39"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301949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13"/>
          <p:cNvSpPr>
            <a:spLocks noGrp="1"/>
          </p:cNvSpPr>
          <p:nvPr>
            <p:ph type="pic" sz="quarter" idx="10"/>
          </p:nvPr>
        </p:nvSpPr>
        <p:spPr>
          <a:xfrm>
            <a:off x="0" y="-1"/>
            <a:ext cx="6721475" cy="7078133"/>
          </a:xfrm>
          <a:solidFill>
            <a:schemeClr val="accent5"/>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4" name="Picture Placeholder 13"/>
          <p:cNvSpPr>
            <a:spLocks noGrp="1"/>
          </p:cNvSpPr>
          <p:nvPr>
            <p:ph type="pic" sz="quarter" idx="11"/>
          </p:nvPr>
        </p:nvSpPr>
        <p:spPr>
          <a:xfrm>
            <a:off x="6721475" y="0"/>
            <a:ext cx="6721475" cy="7078132"/>
          </a:xfrm>
          <a:solidFill>
            <a:schemeClr val="accent6"/>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2" name="Title 1"/>
          <p:cNvSpPr>
            <a:spLocks noGrp="1"/>
          </p:cNvSpPr>
          <p:nvPr>
            <p:ph type="title" hasCustomPrompt="1"/>
          </p:nvPr>
        </p:nvSpPr>
        <p:spPr/>
        <p:txBody>
          <a:bodyPr/>
          <a:lstStyle/>
          <a:p>
            <a:r>
              <a:rPr lang="en-US" dirty="0"/>
              <a:t>HEADER CANNOT RUN OVER MORE THAN ONE LINE</a:t>
            </a:r>
          </a:p>
        </p:txBody>
      </p:sp>
      <p:sp>
        <p:nvSpPr>
          <p:cNvPr id="5" name="Text Placeholder 3"/>
          <p:cNvSpPr>
            <a:spLocks noGrp="1"/>
          </p:cNvSpPr>
          <p:nvPr>
            <p:ph type="body" sz="quarter" idx="12"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7"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370196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0" name="Picture Placeholder 13"/>
          <p:cNvSpPr>
            <a:spLocks noGrp="1"/>
          </p:cNvSpPr>
          <p:nvPr>
            <p:ph type="pic" sz="quarter" idx="10"/>
          </p:nvPr>
        </p:nvSpPr>
        <p:spPr>
          <a:xfrm>
            <a:off x="0" y="-1"/>
            <a:ext cx="6721475" cy="3538800"/>
          </a:xfrm>
          <a:solidFill>
            <a:schemeClr val="accent5"/>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21" name="Picture Placeholder 13"/>
          <p:cNvSpPr>
            <a:spLocks noGrp="1"/>
          </p:cNvSpPr>
          <p:nvPr>
            <p:ph type="pic" sz="quarter" idx="11"/>
          </p:nvPr>
        </p:nvSpPr>
        <p:spPr>
          <a:xfrm>
            <a:off x="6721475" y="-1"/>
            <a:ext cx="6721475" cy="3538800"/>
          </a:xfrm>
          <a:solidFill>
            <a:schemeClr val="accent6"/>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22" name="Picture Placeholder 13"/>
          <p:cNvSpPr>
            <a:spLocks noGrp="1"/>
          </p:cNvSpPr>
          <p:nvPr>
            <p:ph type="pic" sz="quarter" idx="12"/>
          </p:nvPr>
        </p:nvSpPr>
        <p:spPr>
          <a:xfrm>
            <a:off x="6721475" y="3538799"/>
            <a:ext cx="6721475" cy="3538800"/>
          </a:xfrm>
          <a:solidFill>
            <a:schemeClr val="accent5"/>
          </a:solidFill>
        </p:spPr>
        <p:txBody>
          <a:bodyPr anchor="ctr"/>
          <a:lstStyle>
            <a:lvl1pPr algn="ctr">
              <a:defRPr sz="1200" b="1" baseline="0">
                <a:solidFill>
                  <a:schemeClr val="bg1"/>
                </a:solidFill>
              </a:defRPr>
            </a:lvl1pPr>
          </a:lstStyle>
          <a:p>
            <a:r>
              <a:rPr lang="en-US" dirty="0"/>
              <a:t>Drag picture to placeholder </a:t>
            </a:r>
          </a:p>
          <a:p>
            <a:r>
              <a:rPr lang="en-US" dirty="0"/>
              <a:t>or click icon to add</a:t>
            </a:r>
          </a:p>
        </p:txBody>
      </p:sp>
      <p:sp>
        <p:nvSpPr>
          <p:cNvPr id="23" name="Picture Placeholder 13"/>
          <p:cNvSpPr>
            <a:spLocks noGrp="1"/>
          </p:cNvSpPr>
          <p:nvPr>
            <p:ph type="pic" sz="quarter" idx="13"/>
          </p:nvPr>
        </p:nvSpPr>
        <p:spPr>
          <a:xfrm>
            <a:off x="0" y="3538799"/>
            <a:ext cx="6721475" cy="3538800"/>
          </a:xfrm>
          <a:solidFill>
            <a:schemeClr val="accent6"/>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2" name="Title 1"/>
          <p:cNvSpPr>
            <a:spLocks noGrp="1"/>
          </p:cNvSpPr>
          <p:nvPr>
            <p:ph type="title" hasCustomPrompt="1"/>
          </p:nvPr>
        </p:nvSpPr>
        <p:spPr/>
        <p:txBody>
          <a:bodyPr/>
          <a:lstStyle/>
          <a:p>
            <a:r>
              <a:rPr lang="en-US" dirty="0"/>
              <a:t>HEADER CANNOT RUN OVER MORE THAN ONE LINE</a:t>
            </a:r>
          </a:p>
        </p:txBody>
      </p:sp>
      <p:sp>
        <p:nvSpPr>
          <p:cNvPr id="7" name="Text Placeholder 3"/>
          <p:cNvSpPr>
            <a:spLocks noGrp="1"/>
          </p:cNvSpPr>
          <p:nvPr>
            <p:ph type="body" sz="quarter" idx="14"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9"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4226636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13"/>
          <p:cNvSpPr>
            <a:spLocks noGrp="1"/>
          </p:cNvSpPr>
          <p:nvPr>
            <p:ph type="pic" sz="quarter" idx="10"/>
          </p:nvPr>
        </p:nvSpPr>
        <p:spPr>
          <a:xfrm>
            <a:off x="0" y="-1"/>
            <a:ext cx="6721475" cy="3538800"/>
          </a:xfrm>
          <a:solidFill>
            <a:schemeClr val="accent5"/>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4" name="Picture Placeholder 13"/>
          <p:cNvSpPr>
            <a:spLocks noGrp="1"/>
          </p:cNvSpPr>
          <p:nvPr>
            <p:ph type="pic" sz="quarter" idx="11"/>
          </p:nvPr>
        </p:nvSpPr>
        <p:spPr>
          <a:xfrm>
            <a:off x="6721475" y="3532449"/>
            <a:ext cx="6721475" cy="3538800"/>
          </a:xfrm>
          <a:solidFill>
            <a:schemeClr val="accent5"/>
          </a:solidFill>
        </p:spPr>
        <p:txBody>
          <a:bodyPr anchor="ctr"/>
          <a:lstStyle>
            <a:lvl1pPr algn="ctr">
              <a:defRPr sz="1200" b="1" i="1" baseline="0">
                <a:solidFill>
                  <a:schemeClr val="bg1"/>
                </a:solidFill>
              </a:defRPr>
            </a:lvl1pPr>
          </a:lstStyle>
          <a:p>
            <a:r>
              <a:rPr lang="en-US" dirty="0"/>
              <a:t>Drag picture to placeholder </a:t>
            </a:r>
          </a:p>
          <a:p>
            <a:r>
              <a:rPr lang="en-US" dirty="0"/>
              <a:t>or click icon to add</a:t>
            </a:r>
          </a:p>
        </p:txBody>
      </p:sp>
      <p:sp>
        <p:nvSpPr>
          <p:cNvPr id="9" name="Picture Placeholder 8"/>
          <p:cNvSpPr>
            <a:spLocks noGrp="1"/>
          </p:cNvSpPr>
          <p:nvPr>
            <p:ph type="pic" sz="quarter" idx="12"/>
          </p:nvPr>
        </p:nvSpPr>
        <p:spPr>
          <a:xfrm>
            <a:off x="6721475" y="-1"/>
            <a:ext cx="3360737" cy="3538800"/>
          </a:xfrm>
          <a:solidFill>
            <a:schemeClr val="accent6"/>
          </a:solidFill>
        </p:spPr>
        <p:txBody>
          <a:bodyPr anchor="ctr"/>
          <a:lstStyle>
            <a:lvl1pPr algn="ctr">
              <a:defRPr sz="1200" b="1" i="1">
                <a:solidFill>
                  <a:schemeClr val="bg1"/>
                </a:solidFill>
              </a:defRPr>
            </a:lvl1pPr>
          </a:lstStyle>
          <a:p>
            <a:r>
              <a:rPr lang="en-US" dirty="0"/>
              <a:t>Drag picture to placeholder </a:t>
            </a:r>
          </a:p>
          <a:p>
            <a:r>
              <a:rPr lang="en-US" dirty="0"/>
              <a:t>or click icon to add</a:t>
            </a:r>
          </a:p>
        </p:txBody>
      </p:sp>
      <p:sp>
        <p:nvSpPr>
          <p:cNvPr id="11" name="Picture Placeholder 8"/>
          <p:cNvSpPr>
            <a:spLocks noGrp="1"/>
          </p:cNvSpPr>
          <p:nvPr>
            <p:ph type="pic" sz="quarter" idx="13"/>
          </p:nvPr>
        </p:nvSpPr>
        <p:spPr>
          <a:xfrm>
            <a:off x="10082213" y="-1"/>
            <a:ext cx="3360738" cy="3538800"/>
          </a:xfrm>
          <a:solidFill>
            <a:schemeClr val="accent6">
              <a:lumMod val="40000"/>
              <a:lumOff val="60000"/>
            </a:schemeClr>
          </a:solidFill>
          <a:ln>
            <a:noFill/>
          </a:ln>
        </p:spPr>
        <p:txBody>
          <a:bodyPr anchor="ctr"/>
          <a:lstStyle>
            <a:lvl1pPr algn="ctr">
              <a:defRPr sz="1200" b="1" i="1">
                <a:solidFill>
                  <a:schemeClr val="bg1"/>
                </a:solidFill>
              </a:defRPr>
            </a:lvl1pPr>
          </a:lstStyle>
          <a:p>
            <a:r>
              <a:rPr lang="en-US" dirty="0"/>
              <a:t>Drag picture to placeholder </a:t>
            </a:r>
          </a:p>
          <a:p>
            <a:r>
              <a:rPr lang="en-US" dirty="0"/>
              <a:t>or click icon to add</a:t>
            </a:r>
          </a:p>
        </p:txBody>
      </p:sp>
      <p:sp>
        <p:nvSpPr>
          <p:cNvPr id="12" name="Picture Placeholder 8"/>
          <p:cNvSpPr>
            <a:spLocks noGrp="1"/>
          </p:cNvSpPr>
          <p:nvPr>
            <p:ph type="pic" sz="quarter" idx="14"/>
          </p:nvPr>
        </p:nvSpPr>
        <p:spPr>
          <a:xfrm>
            <a:off x="0" y="3532449"/>
            <a:ext cx="3360737" cy="3538800"/>
          </a:xfrm>
          <a:solidFill>
            <a:schemeClr val="accent6"/>
          </a:solidFill>
        </p:spPr>
        <p:txBody>
          <a:bodyPr anchor="ctr"/>
          <a:lstStyle>
            <a:lvl1pPr algn="ctr">
              <a:defRPr sz="1200" b="1" i="1">
                <a:solidFill>
                  <a:schemeClr val="bg1"/>
                </a:solidFill>
              </a:defRPr>
            </a:lvl1pPr>
          </a:lstStyle>
          <a:p>
            <a:r>
              <a:rPr lang="en-US" dirty="0"/>
              <a:t>Drag picture to placeholder </a:t>
            </a:r>
          </a:p>
          <a:p>
            <a:r>
              <a:rPr lang="en-US" dirty="0"/>
              <a:t>or click icon to add</a:t>
            </a:r>
          </a:p>
        </p:txBody>
      </p:sp>
      <p:sp>
        <p:nvSpPr>
          <p:cNvPr id="13" name="Picture Placeholder 8"/>
          <p:cNvSpPr>
            <a:spLocks noGrp="1"/>
          </p:cNvSpPr>
          <p:nvPr>
            <p:ph type="pic" sz="quarter" idx="15"/>
          </p:nvPr>
        </p:nvSpPr>
        <p:spPr>
          <a:xfrm>
            <a:off x="3360738" y="3532449"/>
            <a:ext cx="3360738" cy="3538800"/>
          </a:xfrm>
          <a:solidFill>
            <a:schemeClr val="accent6">
              <a:lumMod val="40000"/>
              <a:lumOff val="60000"/>
            </a:schemeClr>
          </a:solidFill>
          <a:ln>
            <a:noFill/>
          </a:ln>
        </p:spPr>
        <p:txBody>
          <a:bodyPr anchor="ctr"/>
          <a:lstStyle>
            <a:lvl1pPr algn="ctr">
              <a:defRPr sz="1200" b="1" i="1">
                <a:solidFill>
                  <a:schemeClr val="bg1"/>
                </a:solidFill>
              </a:defRPr>
            </a:lvl1pPr>
          </a:lstStyle>
          <a:p>
            <a:r>
              <a:rPr lang="en-US" dirty="0"/>
              <a:t>Drag picture to placeholder </a:t>
            </a:r>
          </a:p>
          <a:p>
            <a:r>
              <a:rPr lang="en-US" dirty="0"/>
              <a:t>or click icon to add</a:t>
            </a:r>
          </a:p>
        </p:txBody>
      </p:sp>
      <p:sp>
        <p:nvSpPr>
          <p:cNvPr id="2" name="Title 1"/>
          <p:cNvSpPr>
            <a:spLocks noGrp="1"/>
          </p:cNvSpPr>
          <p:nvPr>
            <p:ph type="title" hasCustomPrompt="1"/>
          </p:nvPr>
        </p:nvSpPr>
        <p:spPr/>
        <p:txBody>
          <a:bodyPr/>
          <a:lstStyle/>
          <a:p>
            <a:r>
              <a:rPr lang="en-US" dirty="0"/>
              <a:t>HEADER CANNOT RUN OVER MORE THAN ONE LINE</a:t>
            </a:r>
          </a:p>
        </p:txBody>
      </p:sp>
      <p:sp>
        <p:nvSpPr>
          <p:cNvPr id="10" name="Text Placeholder 3"/>
          <p:cNvSpPr>
            <a:spLocks noGrp="1"/>
          </p:cNvSpPr>
          <p:nvPr>
            <p:ph type="body" sz="quarter" idx="16"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5" name="Text Placeholder 13"/>
          <p:cNvSpPr>
            <a:spLocks noGrp="1"/>
          </p:cNvSpPr>
          <p:nvPr>
            <p:ph type="body" sz="quarter" idx="27" hasCustomPrompt="1"/>
          </p:nvPr>
        </p:nvSpPr>
        <p:spPr bwMode="gray">
          <a:xfrm>
            <a:off x="270624" y="651956"/>
            <a:ext cx="5961600" cy="436608"/>
          </a:xfrm>
          <a:prstGeom prst="rect">
            <a:avLst/>
          </a:prstGeom>
        </p:spPr>
        <p:txBody>
          <a:bodyPr lIns="0" tIns="0" rIns="0" bIns="0" anchor="t" anchorCtr="0"/>
          <a:lstStyle>
            <a:lvl1pPr>
              <a:lnSpc>
                <a:spcPts val="1684"/>
              </a:lnSpc>
              <a:buNone/>
              <a:defRPr lang="en-GB" sz="1400" b="1" kern="1200" baseline="0" dirty="0">
                <a:solidFill>
                  <a:schemeClr val="accent6"/>
                </a:solidFill>
                <a:latin typeface="+mn-lt"/>
                <a:ea typeface="+mn-ea"/>
                <a:cs typeface="+mn-cs"/>
              </a:defRPr>
            </a:lvl1pPr>
          </a:lstStyle>
          <a:p>
            <a:pPr marL="96871" lvl="0" indent="-96871" algn="l" defTabSz="961844" rtl="0" eaLnBrk="1" latinLnBrk="0" hangingPunct="1">
              <a:lnSpc>
                <a:spcPts val="1500"/>
              </a:lnSpc>
              <a:spcBef>
                <a:spcPts val="0"/>
              </a:spcBef>
              <a:buClr>
                <a:srgbClr val="FFFFFF"/>
              </a:buClr>
              <a:buSzPct val="100000"/>
              <a:buFont typeface="Arial"/>
              <a:buNone/>
            </a:pPr>
            <a:r>
              <a:rPr lang="en-GB" dirty="0"/>
              <a:t>Sub copy line can run to a maximum of two lines</a:t>
            </a:r>
          </a:p>
        </p:txBody>
      </p:sp>
    </p:spTree>
    <p:extLst>
      <p:ext uri="{BB962C8B-B14F-4D97-AF65-F5344CB8AC3E}">
        <p14:creationId xmlns:p14="http://schemas.microsoft.com/office/powerpoint/2010/main" val="915512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_One Conten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6087"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9"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
        <p:nvSpPr>
          <p:cNvPr id="7" name="Text Placeholder 13"/>
          <p:cNvSpPr>
            <a:spLocks noGrp="1"/>
          </p:cNvSpPr>
          <p:nvPr>
            <p:ph type="body" sz="quarter" idx="16" hasCustomPrompt="1"/>
          </p:nvPr>
        </p:nvSpPr>
        <p:spPr bwMode="gray">
          <a:xfrm>
            <a:off x="270000" y="1371821"/>
            <a:ext cx="8259575" cy="214058"/>
          </a:xfrm>
        </p:spPr>
        <p:txBody>
          <a:bodyPr anchor="t" anchorCtr="0"/>
          <a:lstStyle>
            <a:lvl1pPr>
              <a:lnSpc>
                <a:spcPts val="1500"/>
              </a:lnSpc>
              <a:buNone/>
              <a:defRPr sz="1400" b="1" baseline="0">
                <a:solidFill>
                  <a:schemeClr val="bg1"/>
                </a:solidFill>
              </a:defRPr>
            </a:lvl1pPr>
          </a:lstStyle>
          <a:p>
            <a:pPr lvl="0"/>
            <a:r>
              <a:rPr lang="en-GB" dirty="0"/>
              <a:t>Section Title</a:t>
            </a:r>
          </a:p>
        </p:txBody>
      </p:sp>
      <p:sp>
        <p:nvSpPr>
          <p:cNvPr id="8" name="Text Placeholder 13"/>
          <p:cNvSpPr>
            <a:spLocks noGrp="1"/>
          </p:cNvSpPr>
          <p:nvPr>
            <p:ph type="body" sz="quarter" idx="17" hasCustomPrompt="1"/>
          </p:nvPr>
        </p:nvSpPr>
        <p:spPr bwMode="gray">
          <a:xfrm>
            <a:off x="270000" y="1644183"/>
            <a:ext cx="8259575" cy="248708"/>
          </a:xfrm>
        </p:spPr>
        <p:txBody>
          <a:bodyPr anchor="t" anchorCtr="0"/>
          <a:lstStyle>
            <a:lvl1pPr>
              <a:lnSpc>
                <a:spcPts val="1500"/>
              </a:lnSpc>
              <a:buNone/>
              <a:defRPr sz="1400" b="1" baseline="0">
                <a:solidFill>
                  <a:schemeClr val="accent6"/>
                </a:solidFill>
              </a:defRPr>
            </a:lvl1pPr>
          </a:lstStyle>
          <a:p>
            <a:pPr lvl="0"/>
            <a:r>
              <a:rPr lang="en-GB" dirty="0"/>
              <a:t>Secondary Information</a:t>
            </a:r>
          </a:p>
        </p:txBody>
      </p:sp>
      <p:sp>
        <p:nvSpPr>
          <p:cNvPr id="3" name="Content Placeholder 2"/>
          <p:cNvSpPr>
            <a:spLocks noGrp="1"/>
          </p:cNvSpPr>
          <p:nvPr>
            <p:ph idx="1" hasCustomPrompt="1"/>
          </p:nvPr>
        </p:nvSpPr>
        <p:spPr bwMode="gray">
          <a:xfrm>
            <a:off x="270000" y="2030283"/>
            <a:ext cx="8426275" cy="4210169"/>
          </a:xfrm>
        </p:spPr>
        <p:txBody>
          <a:bodyPr/>
          <a:lstStyle>
            <a:lvl1pPr>
              <a:lnSpc>
                <a:spcPts val="2000"/>
              </a:lnSpc>
              <a:defRPr sz="1800">
                <a:solidFill>
                  <a:schemeClr val="tx2"/>
                </a:solidFill>
              </a:defRPr>
            </a:lvl1pPr>
            <a:lvl2pPr>
              <a:lnSpc>
                <a:spcPts val="2000"/>
              </a:lnSpc>
              <a:defRPr sz="1800" b="0">
                <a:solidFill>
                  <a:schemeClr val="bg1"/>
                </a:solidFill>
              </a:defRPr>
            </a:lvl2pPr>
            <a:lvl3pPr>
              <a:lnSpc>
                <a:spcPts val="1500"/>
              </a:lnSpc>
              <a:defRPr/>
            </a:lvl3pPr>
            <a:lvl4pPr>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1"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3440847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Dark Red">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7175"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2"/>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3_One Content">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nvPr>
        </p:nvGraphicFramePr>
        <p:xfrm>
          <a:off x="2156" y="1751"/>
          <a:ext cx="2154" cy="1750"/>
        </p:xfrm>
        <a:graphic>
          <a:graphicData uri="http://schemas.openxmlformats.org/presentationml/2006/ole">
            <mc:AlternateContent xmlns:mc="http://schemas.openxmlformats.org/markup-compatibility/2006">
              <mc:Choice xmlns:v="urn:schemas-microsoft-com:vml" Requires="v">
                <p:oleObj spid="_x0000_s47111" name="think-cell Slide" r:id="rId4" imgW="6350000" imgH="6350000" progId="">
                  <p:embed/>
                </p:oleObj>
              </mc:Choice>
              <mc:Fallback>
                <p:oleObj name="think-cell Slide" r:id="rId4" imgW="6350000" imgH="6350000" progId="">
                  <p:embed/>
                  <p:pic>
                    <p:nvPicPr>
                      <p:cNvPr id="12" name="Object 1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6"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bwMode="gray">
          <a:xfrm>
            <a:off x="270000" y="270000"/>
            <a:ext cx="12413343" cy="297159"/>
          </a:xfrm>
        </p:spPr>
        <p:txBody>
          <a:bodyPr/>
          <a:lstStyle/>
          <a:p>
            <a:r>
              <a:rPr lang="en-US" dirty="0"/>
              <a:t>HEADER CANNOT RUN OVER MORE THAN ONE LINE</a:t>
            </a:r>
          </a:p>
        </p:txBody>
      </p:sp>
      <p:sp>
        <p:nvSpPr>
          <p:cNvPr id="7" name="Text Placeholder 13"/>
          <p:cNvSpPr>
            <a:spLocks noGrp="1"/>
          </p:cNvSpPr>
          <p:nvPr>
            <p:ph type="body" sz="quarter" idx="16" hasCustomPrompt="1"/>
          </p:nvPr>
        </p:nvSpPr>
        <p:spPr bwMode="gray">
          <a:xfrm>
            <a:off x="270000" y="1371821"/>
            <a:ext cx="8426275" cy="207296"/>
          </a:xfrm>
        </p:spPr>
        <p:txBody>
          <a:bodyPr anchor="t" anchorCtr="0"/>
          <a:lstStyle>
            <a:lvl1pPr>
              <a:lnSpc>
                <a:spcPts val="1500"/>
              </a:lnSpc>
              <a:buNone/>
              <a:defRPr sz="1400" b="1" baseline="0">
                <a:solidFill>
                  <a:schemeClr val="bg1"/>
                </a:solidFill>
              </a:defRPr>
            </a:lvl1pPr>
          </a:lstStyle>
          <a:p>
            <a:pPr lvl="0"/>
            <a:r>
              <a:rPr lang="en-GB" dirty="0"/>
              <a:t>Section Title</a:t>
            </a:r>
          </a:p>
        </p:txBody>
      </p:sp>
      <p:sp>
        <p:nvSpPr>
          <p:cNvPr id="8" name="Text Placeholder 13"/>
          <p:cNvSpPr>
            <a:spLocks noGrp="1"/>
          </p:cNvSpPr>
          <p:nvPr>
            <p:ph type="body" sz="quarter" idx="17" hasCustomPrompt="1"/>
          </p:nvPr>
        </p:nvSpPr>
        <p:spPr bwMode="gray">
          <a:xfrm>
            <a:off x="270000" y="1658711"/>
            <a:ext cx="8426275" cy="248708"/>
          </a:xfrm>
        </p:spPr>
        <p:txBody>
          <a:bodyPr anchor="t" anchorCtr="0"/>
          <a:lstStyle>
            <a:lvl1pPr>
              <a:lnSpc>
                <a:spcPts val="1500"/>
              </a:lnSpc>
              <a:buNone/>
              <a:defRPr sz="1400" b="1" baseline="0">
                <a:solidFill>
                  <a:schemeClr val="accent6"/>
                </a:solidFill>
              </a:defRPr>
            </a:lvl1pPr>
          </a:lstStyle>
          <a:p>
            <a:pPr lvl="0"/>
            <a:r>
              <a:rPr lang="en-GB" dirty="0"/>
              <a:t>Secondary Information</a:t>
            </a:r>
          </a:p>
        </p:txBody>
      </p:sp>
      <p:sp>
        <p:nvSpPr>
          <p:cNvPr id="3" name="Content Placeholder 2"/>
          <p:cNvSpPr>
            <a:spLocks noGrp="1"/>
          </p:cNvSpPr>
          <p:nvPr>
            <p:ph idx="1" hasCustomPrompt="1"/>
          </p:nvPr>
        </p:nvSpPr>
        <p:spPr bwMode="gray">
          <a:xfrm>
            <a:off x="270000" y="1987013"/>
            <a:ext cx="8426275" cy="4210169"/>
          </a:xfrm>
        </p:spPr>
        <p:txBody>
          <a:bodyPr/>
          <a:lstStyle>
            <a:lvl1pPr>
              <a:lnSpc>
                <a:spcPts val="2000"/>
              </a:lnSpc>
              <a:defRPr sz="1800">
                <a:solidFill>
                  <a:schemeClr val="tx2"/>
                </a:solidFill>
              </a:defRPr>
            </a:lvl1pPr>
            <a:lvl2pPr>
              <a:lnSpc>
                <a:spcPts val="1600"/>
              </a:lnSpc>
              <a:defRPr sz="1400" b="0">
                <a:solidFill>
                  <a:schemeClr val="bg1"/>
                </a:solidFill>
              </a:defRPr>
            </a:lvl2pPr>
            <a:lvl3pPr>
              <a:lnSpc>
                <a:spcPts val="1500"/>
              </a:lnSpc>
              <a:defRPr/>
            </a:lvl3pPr>
            <a:lvl4pPr>
              <a:defRPr lang="en-US" sz="1400" b="0" kern="1200" dirty="0" smtClean="0">
                <a:solidFill>
                  <a:srgbClr val="000000"/>
                </a:solidFill>
                <a:latin typeface="+mn-lt"/>
                <a:ea typeface="+mn-ea"/>
                <a:cs typeface="+mn-cs"/>
              </a:defRPr>
            </a:lvl4pPr>
            <a:lvl5pPr>
              <a:defRPr baseline="0"/>
            </a:lvl5pPr>
          </a:lstStyle>
          <a:p>
            <a:pPr lvl="0"/>
            <a:r>
              <a:rPr lang="en-US" dirty="0"/>
              <a:t>Larger Section Title</a:t>
            </a:r>
          </a:p>
          <a:p>
            <a:pPr lvl="1"/>
            <a:r>
              <a:rPr lang="en-US" dirty="0"/>
              <a:t>Larger body copy</a:t>
            </a:r>
          </a:p>
          <a:p>
            <a:pPr lvl="2"/>
            <a:r>
              <a:rPr lang="en-US" dirty="0"/>
              <a:t>Smaller Section Title</a:t>
            </a:r>
          </a:p>
          <a:p>
            <a:pPr marL="0" lvl="3" indent="0" algn="l" defTabSz="961844" rtl="0" eaLnBrk="1" latinLnBrk="0" hangingPunct="1">
              <a:lnSpc>
                <a:spcPts val="1600"/>
              </a:lnSpc>
              <a:spcBef>
                <a:spcPts val="0"/>
              </a:spcBef>
              <a:buClr>
                <a:srgbClr val="FFFFFF"/>
              </a:buClr>
              <a:buSzPct val="100000"/>
              <a:buFont typeface="Arial"/>
              <a:buNone/>
              <a:tabLst/>
            </a:pPr>
            <a:r>
              <a:rPr lang="en-US" dirty="0"/>
              <a:t>Smaller body copy</a:t>
            </a:r>
          </a:p>
          <a:p>
            <a:pPr lvl="4"/>
            <a:r>
              <a:rPr lang="en-US" dirty="0"/>
              <a:t>Reference copy and </a:t>
            </a:r>
            <a:r>
              <a:rPr lang="en-US" dirty="0" err="1"/>
              <a:t>infographic</a:t>
            </a:r>
            <a:r>
              <a:rPr lang="en-US" dirty="0"/>
              <a:t> label</a:t>
            </a:r>
          </a:p>
        </p:txBody>
      </p:sp>
      <p:sp>
        <p:nvSpPr>
          <p:cNvPr id="10" name="Text Placeholder 3"/>
          <p:cNvSpPr>
            <a:spLocks noGrp="1"/>
          </p:cNvSpPr>
          <p:nvPr>
            <p:ph type="body" sz="quarter" idx="11" hasCustomPrompt="1"/>
          </p:nvPr>
        </p:nvSpPr>
        <p:spPr>
          <a:xfrm>
            <a:off x="10182225" y="7251119"/>
            <a:ext cx="3116263" cy="123111"/>
          </a:xfrm>
          <a:prstGeom prst="rect">
            <a:avLst/>
          </a:prstGeom>
          <a:ln>
            <a:noFill/>
          </a:ln>
        </p:spPr>
        <p:txBody>
          <a:bodyPr lIns="0" tIns="0" rIns="0" bIns="0" anchor="ctr">
            <a:spAutoFit/>
          </a:bodyPr>
          <a:lstStyle>
            <a:lvl1pPr algn="r">
              <a:defRPr sz="800" b="0" baseline="0">
                <a:solidFill>
                  <a:schemeClr val="bg1"/>
                </a:solidFill>
              </a:defRPr>
            </a:lvl1pPr>
          </a:lstStyle>
          <a:p>
            <a:pPr lvl="0"/>
            <a:r>
              <a:rPr lang="en-US" dirty="0"/>
              <a:t>Source: Arial, 8pt</a:t>
            </a:r>
          </a:p>
        </p:txBody>
      </p:sp>
      <p:sp>
        <p:nvSpPr>
          <p:cNvPr id="11" name="Text Placeholder 13"/>
          <p:cNvSpPr>
            <a:spLocks noGrp="1"/>
          </p:cNvSpPr>
          <p:nvPr>
            <p:ph type="body" sz="quarter" idx="14" hasCustomPrompt="1"/>
          </p:nvPr>
        </p:nvSpPr>
        <p:spPr bwMode="gray">
          <a:xfrm>
            <a:off x="270000" y="664058"/>
            <a:ext cx="12423740" cy="436608"/>
          </a:xfrm>
        </p:spPr>
        <p:txBody>
          <a:bodyPr anchor="t" anchorCtr="0"/>
          <a:lstStyle>
            <a:lvl1pPr>
              <a:lnSpc>
                <a:spcPts val="1500"/>
              </a:lnSpc>
              <a:buNone/>
              <a:defRPr sz="1400" b="1" baseline="0">
                <a:solidFill>
                  <a:schemeClr val="accent6"/>
                </a:solidFill>
              </a:defRPr>
            </a:lvl1pPr>
          </a:lstStyle>
          <a:p>
            <a:pPr lvl="0"/>
            <a:r>
              <a:rPr lang="en-GB" dirty="0"/>
              <a:t>Sub copy line can run to a maximum of two lines</a:t>
            </a:r>
          </a:p>
        </p:txBody>
      </p:sp>
    </p:spTree>
    <p:extLst>
      <p:ext uri="{BB962C8B-B14F-4D97-AF65-F5344CB8AC3E}">
        <p14:creationId xmlns:p14="http://schemas.microsoft.com/office/powerpoint/2010/main" val="360993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Bright Purple">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8199"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3"/>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Purple">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9223"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4"/>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23852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Cool Grey">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2117" y="1589"/>
          <a:ext cx="2116" cy="1587"/>
        </p:xfrm>
        <a:graphic>
          <a:graphicData uri="http://schemas.openxmlformats.org/presentationml/2006/ole">
            <mc:AlternateContent xmlns:mc="http://schemas.openxmlformats.org/markup-compatibility/2006">
              <mc:Choice xmlns:v="urn:schemas-microsoft-com:vml" Requires="v">
                <p:oleObj spid="_x0000_s10247" name="think-cell Slide" r:id="rId4" imgW="6350000" imgH="6350000" progId="">
                  <p:embed/>
                </p:oleObj>
              </mc:Choice>
              <mc:Fallback>
                <p:oleObj name="think-cell Slide" r:id="rId4" imgW="6350000" imgH="6350000" progId="">
                  <p:embed/>
                  <p:pic>
                    <p:nvPicPr>
                      <p:cNvPr id="8" name="Object 7"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89"/>
                        <a:ext cx="2116"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Rectangle 5"/>
          <p:cNvSpPr/>
          <p:nvPr userDrawn="1"/>
        </p:nvSpPr>
        <p:spPr bwMode="gray">
          <a:xfrm>
            <a:off x="1" y="2"/>
            <a:ext cx="13442950" cy="4560573"/>
          </a:xfrm>
          <a:prstGeom prst="rect">
            <a:avLst/>
          </a:prstGeom>
          <a:solidFill>
            <a:schemeClr val="accent5"/>
          </a:solidFill>
          <a:ln>
            <a:noFill/>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endParaRPr lang="en-US" sz="1900" dirty="0">
              <a:solidFill>
                <a:schemeClr val="bg1"/>
              </a:solidFill>
            </a:endParaRPr>
          </a:p>
        </p:txBody>
      </p:sp>
      <p:sp>
        <p:nvSpPr>
          <p:cNvPr id="9" name="Subtitle 2"/>
          <p:cNvSpPr>
            <a:spLocks noGrp="1"/>
          </p:cNvSpPr>
          <p:nvPr>
            <p:ph type="subTitle" idx="1" hasCustomPrompt="1"/>
          </p:nvPr>
        </p:nvSpPr>
        <p:spPr bwMode="gray">
          <a:xfrm>
            <a:off x="368118" y="5864529"/>
            <a:ext cx="12305338" cy="455176"/>
          </a:xfrm>
          <a:prstGeom prst="rect">
            <a:avLst/>
          </a:prstGeom>
        </p:spPr>
        <p:txBody>
          <a:bodyPr lIns="36000" tIns="0" rIns="0" bIns="0"/>
          <a:lstStyle>
            <a:lvl1pPr marL="0" indent="0" algn="l">
              <a:lnSpc>
                <a:spcPct val="100000"/>
              </a:lnSpc>
              <a:buNone/>
              <a:defRPr sz="1400" b="1" i="0" baseline="0">
                <a:solidFill>
                  <a:srgbClr val="000000"/>
                </a:solidFill>
              </a:defRPr>
            </a:lvl1pPr>
            <a:lvl2pPr marL="480923" indent="0" algn="ctr">
              <a:buNone/>
              <a:defRPr sz="2100"/>
            </a:lvl2pPr>
            <a:lvl3pPr marL="961844" indent="0" algn="ctr">
              <a:buNone/>
              <a:defRPr sz="1900"/>
            </a:lvl3pPr>
            <a:lvl4pPr marL="1442769" indent="0" algn="ctr">
              <a:buNone/>
              <a:defRPr sz="1700"/>
            </a:lvl4pPr>
            <a:lvl5pPr marL="1923691" indent="0" algn="ctr">
              <a:buNone/>
              <a:defRPr sz="1700"/>
            </a:lvl5pPr>
            <a:lvl6pPr marL="2404613" indent="0" algn="ctr">
              <a:buNone/>
              <a:defRPr sz="1700"/>
            </a:lvl6pPr>
            <a:lvl7pPr marL="2885535" indent="0" algn="ctr">
              <a:buNone/>
              <a:defRPr sz="1700"/>
            </a:lvl7pPr>
            <a:lvl8pPr marL="3366458" indent="0" algn="ctr">
              <a:buNone/>
              <a:defRPr sz="1700"/>
            </a:lvl8pPr>
            <a:lvl9pPr marL="3847378" indent="0" algn="ctr">
              <a:buNone/>
              <a:defRPr sz="1700"/>
            </a:lvl9pPr>
          </a:lstStyle>
          <a:p>
            <a:r>
              <a:rPr lang="en-US" dirty="0"/>
              <a:t>Sub copy</a:t>
            </a:r>
          </a:p>
          <a:p>
            <a:r>
              <a:rPr lang="en-US" dirty="0"/>
              <a:t>Second line</a:t>
            </a:r>
          </a:p>
        </p:txBody>
      </p:sp>
      <p:sp>
        <p:nvSpPr>
          <p:cNvPr id="10" name="Title 1"/>
          <p:cNvSpPr>
            <a:spLocks noGrp="1"/>
          </p:cNvSpPr>
          <p:nvPr>
            <p:ph type="ctrTitle"/>
          </p:nvPr>
        </p:nvSpPr>
        <p:spPr bwMode="gray">
          <a:xfrm>
            <a:off x="368118" y="5050678"/>
            <a:ext cx="12331696" cy="709383"/>
          </a:xfrm>
        </p:spPr>
        <p:txBody>
          <a:bodyPr/>
          <a:lstStyle>
            <a:lvl1pPr>
              <a:defRPr sz="6600"/>
            </a:lvl1pPr>
          </a:lstStyle>
          <a:p>
            <a:r>
              <a:rPr lang="en-US"/>
              <a:t>Click to edit Master title style</a:t>
            </a:r>
            <a:endParaRPr lang="en-US" dirty="0"/>
          </a:p>
        </p:txBody>
      </p:sp>
      <p:sp>
        <p:nvSpPr>
          <p:cNvPr id="7" name="Text Placeholder 3"/>
          <p:cNvSpPr>
            <a:spLocks noGrp="1"/>
          </p:cNvSpPr>
          <p:nvPr>
            <p:ph type="body" sz="quarter" idx="10" hasCustomPrompt="1"/>
          </p:nvPr>
        </p:nvSpPr>
        <p:spPr>
          <a:xfrm>
            <a:off x="10182225" y="7190847"/>
            <a:ext cx="3116263" cy="243656"/>
          </a:xfrm>
          <a:prstGeom prst="rect">
            <a:avLst/>
          </a:prstGeom>
          <a:ln>
            <a:noFill/>
          </a:ln>
        </p:spPr>
        <p:txBody>
          <a:bodyPr lIns="0" tIns="0" rIns="0" bIns="0">
            <a:spAutoFit/>
          </a:bodyPr>
          <a:lstStyle>
            <a:lvl1pPr algn="r">
              <a:defRPr sz="800" b="0" baseline="0">
                <a:solidFill>
                  <a:schemeClr val="bg1"/>
                </a:solidFill>
              </a:defRPr>
            </a:lvl1pPr>
          </a:lstStyle>
          <a:p>
            <a:pPr lvl="0"/>
            <a:r>
              <a:rPr lang="en-US" dirty="0"/>
              <a:t>Source: Arial, 8pt</a:t>
            </a:r>
          </a:p>
        </p:txBody>
      </p:sp>
    </p:spTree>
    <p:extLst>
      <p:ext uri="{BB962C8B-B14F-4D97-AF65-F5344CB8AC3E}">
        <p14:creationId xmlns:p14="http://schemas.microsoft.com/office/powerpoint/2010/main" val="86570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oleObject" Target="../embeddings/oleObject12.bin"/><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tags" Target="../tags/tag13.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vmlDrawing" Target="../drawings/vmlDrawing12.v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28" Type="http://schemas.openxmlformats.org/officeDocument/2006/relationships/image" Target="../media/image2.png"/><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3" Type="http://schemas.openxmlformats.org/officeDocument/2006/relationships/vmlDrawing" Target="../drawings/vmlDrawing27.vml"/><Relationship Id="rId7"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4.xml"/><Relationship Id="rId6" Type="http://schemas.openxmlformats.org/officeDocument/2006/relationships/image" Target="../media/image1.emf"/><Relationship Id="rId5" Type="http://schemas.openxmlformats.org/officeDocument/2006/relationships/oleObject" Target="../embeddings/oleObject27.bin"/><Relationship Id="rId4" Type="http://schemas.openxmlformats.org/officeDocument/2006/relationships/tags" Target="../tags/tag2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slideLayout" Target="../slideLayouts/slideLayout52.xml"/><Relationship Id="rId26" Type="http://schemas.openxmlformats.org/officeDocument/2006/relationships/slideLayout" Target="../slideLayouts/slideLayout60.xml"/><Relationship Id="rId3" Type="http://schemas.openxmlformats.org/officeDocument/2006/relationships/slideLayout" Target="../slideLayouts/slideLayout37.xml"/><Relationship Id="rId21" Type="http://schemas.openxmlformats.org/officeDocument/2006/relationships/slideLayout" Target="../slideLayouts/slideLayout55.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5" Type="http://schemas.openxmlformats.org/officeDocument/2006/relationships/slideLayout" Target="../slideLayouts/slideLayout59.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slideLayout" Target="../slideLayouts/slideLayout54.xml"/><Relationship Id="rId29" Type="http://schemas.openxmlformats.org/officeDocument/2006/relationships/tags" Target="../tags/tag3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slideLayout" Target="../slideLayouts/slideLayout58.xml"/><Relationship Id="rId32" Type="http://schemas.openxmlformats.org/officeDocument/2006/relationships/image" Target="../media/image2.png"/><Relationship Id="rId5" Type="http://schemas.openxmlformats.org/officeDocument/2006/relationships/slideLayout" Target="../slideLayouts/slideLayout39.xml"/><Relationship Id="rId15" Type="http://schemas.openxmlformats.org/officeDocument/2006/relationships/slideLayout" Target="../slideLayouts/slideLayout49.xml"/><Relationship Id="rId23" Type="http://schemas.openxmlformats.org/officeDocument/2006/relationships/slideLayout" Target="../slideLayouts/slideLayout57.xml"/><Relationship Id="rId28" Type="http://schemas.openxmlformats.org/officeDocument/2006/relationships/vmlDrawing" Target="../drawings/vmlDrawing29.vml"/><Relationship Id="rId10" Type="http://schemas.openxmlformats.org/officeDocument/2006/relationships/slideLayout" Target="../slideLayouts/slideLayout44.xml"/><Relationship Id="rId19" Type="http://schemas.openxmlformats.org/officeDocument/2006/relationships/slideLayout" Target="../slideLayouts/slideLayout53.xml"/><Relationship Id="rId31" Type="http://schemas.openxmlformats.org/officeDocument/2006/relationships/image" Target="../media/image1.emf"/><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slideLayout" Target="../slideLayouts/slideLayout56.xml"/><Relationship Id="rId27" Type="http://schemas.openxmlformats.org/officeDocument/2006/relationships/theme" Target="../theme/theme4.xml"/><Relationship Id="rId30" Type="http://schemas.openxmlformats.org/officeDocument/2006/relationships/oleObject" Target="../embeddings/oleObject29.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ltGray">
      <p:bgPr>
        <a:solidFill>
          <a:srgbClr val="FFFFFF"/>
        </a:solidFill>
        <a:effectLst/>
      </p:bgPr>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14"/>
            </p:custDataLst>
          </p:nvPr>
        </p:nvGraphicFramePr>
        <p:xfrm>
          <a:off x="2152" y="1751"/>
          <a:ext cx="2154" cy="1750"/>
        </p:xfrm>
        <a:graphic>
          <a:graphicData uri="http://schemas.openxmlformats.org/presentationml/2006/ole">
            <mc:AlternateContent xmlns:mc="http://schemas.openxmlformats.org/markup-compatibility/2006">
              <mc:Choice xmlns:v="urn:schemas-microsoft-com:vml" Requires="v">
                <p:oleObj spid="_x0000_s1031" name="think-cell Slide" r:id="rId15" imgW="6350000" imgH="6350000" progId="">
                  <p:embed/>
                </p:oleObj>
              </mc:Choice>
              <mc:Fallback>
                <p:oleObj name="think-cell Slide" r:id="rId15" imgW="6350000" imgH="6350000" progId="">
                  <p:embed/>
                  <p:pic>
                    <p:nvPicPr>
                      <p:cNvPr id="8" name="Object 7" hidden="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2"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Placeholder 1"/>
          <p:cNvSpPr>
            <a:spLocks noGrp="1"/>
          </p:cNvSpPr>
          <p:nvPr>
            <p:ph type="title"/>
          </p:nvPr>
        </p:nvSpPr>
        <p:spPr bwMode="gray">
          <a:xfrm>
            <a:off x="270000" y="269706"/>
            <a:ext cx="12413343" cy="306943"/>
          </a:xfrm>
          <a:prstGeom prst="rect">
            <a:avLst/>
          </a:prstGeom>
          <a:ln>
            <a:noFill/>
          </a:ln>
        </p:spPr>
        <p:txBody>
          <a:bodyPr vert="horz" wrap="none" lIns="0" tIns="0" rIns="0" bIns="0" rtlCol="0" anchor="ctr">
            <a:noAutofit/>
          </a:bodyPr>
          <a:lstStyle/>
          <a:p>
            <a:r>
              <a:rPr lang="en-US" dirty="0"/>
              <a:t>HEADER CANNOT RUN OVER MORE THAN ONE LINE</a:t>
            </a:r>
          </a:p>
        </p:txBody>
      </p:sp>
      <p:cxnSp>
        <p:nvCxnSpPr>
          <p:cNvPr id="9" name="Straight Connector 8"/>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Tree>
    <p:extLst>
      <p:ext uri="{BB962C8B-B14F-4D97-AF65-F5344CB8AC3E}">
        <p14:creationId xmlns:p14="http://schemas.microsoft.com/office/powerpoint/2010/main" val="241830664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742" r:id="rId5"/>
    <p:sldLayoutId id="2147483684" r:id="rId6"/>
    <p:sldLayoutId id="2147483685" r:id="rId7"/>
    <p:sldLayoutId id="2147483686" r:id="rId8"/>
    <p:sldLayoutId id="2147483687" r:id="rId9"/>
    <p:sldLayoutId id="2147483688" r:id="rId10"/>
    <p:sldLayoutId id="2147483941" r:id="rId11"/>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xStyles>
    <p:titleStyle>
      <a:lvl1pPr algn="l" defTabSz="961844" rtl="0" eaLnBrk="1" latinLnBrk="0" hangingPunct="1">
        <a:spcBef>
          <a:spcPct val="0"/>
        </a:spcBef>
        <a:buNone/>
        <a:defRPr sz="2800" b="0" kern="1200" cap="all" spc="0">
          <a:ln w="22225">
            <a:noFill/>
            <a:prstDash val="solid"/>
          </a:ln>
          <a:solidFill>
            <a:srgbClr val="000000"/>
          </a:solidFill>
          <a:effectLst/>
          <a:latin typeface="+mj-lt"/>
          <a:ea typeface="+mj-ea"/>
          <a:cs typeface="+mj-cs"/>
        </a:defRPr>
      </a:lvl1pPr>
    </p:titleStyle>
    <p:bodyStyle>
      <a:lvl1pPr marL="0" indent="0" algn="l" defTabSz="961844" rtl="0" eaLnBrk="1" latinLnBrk="0" hangingPunct="1">
        <a:lnSpc>
          <a:spcPts val="19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ts val="19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ts val="15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ts val="16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ts val="11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p:bodyStyle>
    <p:otherStyle>
      <a:defPPr>
        <a:defRPr lang="en-US"/>
      </a:defPPr>
      <a:lvl1pPr marL="0" algn="l" defTabSz="961844" rtl="0" eaLnBrk="1" latinLnBrk="0" hangingPunct="1">
        <a:defRPr sz="1900" kern="1200">
          <a:solidFill>
            <a:schemeClr val="tx1"/>
          </a:solidFill>
          <a:latin typeface="+mn-lt"/>
          <a:ea typeface="+mn-ea"/>
          <a:cs typeface="+mn-cs"/>
        </a:defRPr>
      </a:lvl1pPr>
      <a:lvl2pPr marL="480923" algn="l" defTabSz="961844" rtl="0" eaLnBrk="1" latinLnBrk="0" hangingPunct="1">
        <a:defRPr sz="1900" kern="1200">
          <a:solidFill>
            <a:schemeClr val="tx1"/>
          </a:solidFill>
          <a:latin typeface="+mn-lt"/>
          <a:ea typeface="+mn-ea"/>
          <a:cs typeface="+mn-cs"/>
        </a:defRPr>
      </a:lvl2pPr>
      <a:lvl3pPr marL="961844" algn="l" defTabSz="961844" rtl="0" eaLnBrk="1" latinLnBrk="0" hangingPunct="1">
        <a:defRPr sz="1900" kern="1200">
          <a:solidFill>
            <a:schemeClr val="tx1"/>
          </a:solidFill>
          <a:latin typeface="+mn-lt"/>
          <a:ea typeface="+mn-ea"/>
          <a:cs typeface="+mn-cs"/>
        </a:defRPr>
      </a:lvl3pPr>
      <a:lvl4pPr marL="1442769" algn="l" defTabSz="961844" rtl="0" eaLnBrk="1" latinLnBrk="0" hangingPunct="1">
        <a:defRPr sz="1900" kern="1200">
          <a:solidFill>
            <a:schemeClr val="tx1"/>
          </a:solidFill>
          <a:latin typeface="+mn-lt"/>
          <a:ea typeface="+mn-ea"/>
          <a:cs typeface="+mn-cs"/>
        </a:defRPr>
      </a:lvl4pPr>
      <a:lvl5pPr marL="1923691" algn="l" defTabSz="961844" rtl="0" eaLnBrk="1" latinLnBrk="0" hangingPunct="1">
        <a:defRPr sz="1900" kern="1200">
          <a:solidFill>
            <a:schemeClr val="tx1"/>
          </a:solidFill>
          <a:latin typeface="+mn-lt"/>
          <a:ea typeface="+mn-ea"/>
          <a:cs typeface="+mn-cs"/>
        </a:defRPr>
      </a:lvl5pPr>
      <a:lvl6pPr marL="2404613" algn="l" defTabSz="961844" rtl="0" eaLnBrk="1" latinLnBrk="0" hangingPunct="1">
        <a:defRPr sz="1900" kern="1200">
          <a:solidFill>
            <a:schemeClr val="tx1"/>
          </a:solidFill>
          <a:latin typeface="+mn-lt"/>
          <a:ea typeface="+mn-ea"/>
          <a:cs typeface="+mn-cs"/>
        </a:defRPr>
      </a:lvl6pPr>
      <a:lvl7pPr marL="2885535" algn="l" defTabSz="961844" rtl="0" eaLnBrk="1" latinLnBrk="0" hangingPunct="1">
        <a:defRPr sz="1900" kern="1200">
          <a:solidFill>
            <a:schemeClr val="tx1"/>
          </a:solidFill>
          <a:latin typeface="+mn-lt"/>
          <a:ea typeface="+mn-ea"/>
          <a:cs typeface="+mn-cs"/>
        </a:defRPr>
      </a:lvl7pPr>
      <a:lvl8pPr marL="3366458" algn="l" defTabSz="961844" rtl="0" eaLnBrk="1" latinLnBrk="0" hangingPunct="1">
        <a:defRPr sz="1900" kern="1200">
          <a:solidFill>
            <a:schemeClr val="tx1"/>
          </a:solidFill>
          <a:latin typeface="+mn-lt"/>
          <a:ea typeface="+mn-ea"/>
          <a:cs typeface="+mn-cs"/>
        </a:defRPr>
      </a:lvl8pPr>
      <a:lvl9pPr marL="3847378" algn="l" defTabSz="961844"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ltGray">
      <p:bgPr>
        <a:solidFill>
          <a:srgbClr val="FFFFFF"/>
        </a:solidFill>
        <a:effectLst/>
      </p:bgPr>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5"/>
            </p:custDataLst>
          </p:nvPr>
        </p:nvGraphicFramePr>
        <p:xfrm>
          <a:off x="2152" y="1751"/>
          <a:ext cx="2154" cy="1750"/>
        </p:xfrm>
        <a:graphic>
          <a:graphicData uri="http://schemas.openxmlformats.org/presentationml/2006/ole">
            <mc:AlternateContent xmlns:mc="http://schemas.openxmlformats.org/markup-compatibility/2006">
              <mc:Choice xmlns:v="urn:schemas-microsoft-com:vml" Requires="v">
                <p:oleObj spid="_x0000_s12295" name="think-cell Slide" r:id="rId26" imgW="6350000" imgH="6350000" progId="">
                  <p:embed/>
                </p:oleObj>
              </mc:Choice>
              <mc:Fallback>
                <p:oleObj name="think-cell Slide" r:id="rId26" imgW="6350000" imgH="6350000" progId="">
                  <p:embed/>
                  <p:pic>
                    <p:nvPicPr>
                      <p:cNvPr id="8" name="Object 7" hidden="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152"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3" name="Text Placeholder 2"/>
          <p:cNvSpPr>
            <a:spLocks noGrp="1"/>
          </p:cNvSpPr>
          <p:nvPr>
            <p:ph type="body" idx="1"/>
          </p:nvPr>
        </p:nvSpPr>
        <p:spPr bwMode="gray">
          <a:xfrm>
            <a:off x="270000" y="1267234"/>
            <a:ext cx="8368844" cy="4211286"/>
          </a:xfrm>
          <a:prstGeom prst="rect">
            <a:avLst/>
          </a:prstGeom>
        </p:spPr>
        <p:txBody>
          <a:bodyPr vert="horz" lIns="0" tIns="0" rIns="0" bIns="0" rtlCol="0">
            <a:noAutofit/>
          </a:body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 name="Title Placeholder 1"/>
          <p:cNvSpPr>
            <a:spLocks noGrp="1"/>
          </p:cNvSpPr>
          <p:nvPr>
            <p:ph type="title"/>
          </p:nvPr>
        </p:nvSpPr>
        <p:spPr bwMode="gray">
          <a:xfrm>
            <a:off x="270000" y="270000"/>
            <a:ext cx="12413343" cy="297159"/>
          </a:xfrm>
          <a:prstGeom prst="rect">
            <a:avLst/>
          </a:prstGeom>
          <a:ln>
            <a:noFill/>
          </a:ln>
        </p:spPr>
        <p:txBody>
          <a:bodyPr vert="horz" wrap="none" lIns="0" tIns="0" rIns="0" bIns="0" rtlCol="0" anchor="ctr">
            <a:noAutofit/>
          </a:bodyPr>
          <a:lstStyle/>
          <a:p>
            <a:r>
              <a:rPr lang="en-US" dirty="0"/>
              <a:t>HEADER CANNOT RUN OVER MORE THAN ONE LINE</a:t>
            </a:r>
          </a:p>
        </p:txBody>
      </p:sp>
      <p:cxnSp>
        <p:nvCxnSpPr>
          <p:cNvPr id="7" name="Straight Connector 6"/>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8"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Tree>
    <p:extLst>
      <p:ext uri="{BB962C8B-B14F-4D97-AF65-F5344CB8AC3E}">
        <p14:creationId xmlns:p14="http://schemas.microsoft.com/office/powerpoint/2010/main" val="2418306645"/>
      </p:ext>
    </p:extLst>
  </p:cSld>
  <p:clrMap bg1="lt1" tx1="dk1" bg2="lt2" tx2="dk2" accent1="accent1" accent2="accent2" accent3="accent3" accent4="accent4" accent5="accent5" accent6="accent6" hlink="hlink" folHlink="folHlink"/>
  <p:sldLayoutIdLst>
    <p:sldLayoutId id="2147483676" r:id="rId1"/>
    <p:sldLayoutId id="2147483740" r:id="rId2"/>
    <p:sldLayoutId id="2147484049" r:id="rId3"/>
    <p:sldLayoutId id="2147484050" r:id="rId4"/>
    <p:sldLayoutId id="2147483699" r:id="rId5"/>
    <p:sldLayoutId id="2147483700" r:id="rId6"/>
    <p:sldLayoutId id="2147483739" r:id="rId7"/>
    <p:sldLayoutId id="2147483701" r:id="rId8"/>
    <p:sldLayoutId id="2147483702" r:id="rId9"/>
    <p:sldLayoutId id="2147483703" r:id="rId10"/>
    <p:sldLayoutId id="2147483704" r:id="rId11"/>
    <p:sldLayoutId id="2147483929" r:id="rId12"/>
    <p:sldLayoutId id="2147483930" r:id="rId13"/>
    <p:sldLayoutId id="2147483706" r:id="rId14"/>
    <p:sldLayoutId id="2147483707" r:id="rId15"/>
    <p:sldLayoutId id="2147483712" r:id="rId16"/>
    <p:sldLayoutId id="2147484037" r:id="rId17"/>
    <p:sldLayoutId id="2147484053" r:id="rId18"/>
    <p:sldLayoutId id="2147484038" r:id="rId19"/>
    <p:sldLayoutId id="2147484042" r:id="rId20"/>
    <p:sldLayoutId id="2147484043" r:id="rId21"/>
    <p:sldLayoutId id="2147484044" r:id="rId22"/>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xStyles>
    <p:titleStyle>
      <a:lvl1pPr algn="l" defTabSz="961844" rtl="0" eaLnBrk="1" latinLnBrk="0" hangingPunct="1">
        <a:spcBef>
          <a:spcPct val="0"/>
        </a:spcBef>
        <a:buNone/>
        <a:defRPr sz="2800" b="0" kern="1200" cap="all" spc="0">
          <a:ln w="22225">
            <a:noFill/>
            <a:prstDash val="solid"/>
          </a:ln>
          <a:solidFill>
            <a:srgbClr val="000000"/>
          </a:solidFill>
          <a:effectLst/>
          <a:latin typeface="+mj-lt"/>
          <a:ea typeface="+mj-ea"/>
          <a:cs typeface="+mj-cs"/>
        </a:defRPr>
      </a:lvl1pPr>
    </p:titleStyle>
    <p:bodyStyle>
      <a:lvl1pPr marL="0" indent="0" algn="l" defTabSz="961844" rtl="0" eaLnBrk="1" latinLnBrk="0" hangingPunct="1">
        <a:lnSpc>
          <a:spcPct val="1000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ct val="1000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ct val="1000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ct val="1000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ct val="1000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p:bodyStyle>
    <p:otherStyle>
      <a:defPPr>
        <a:defRPr lang="en-US"/>
      </a:defPPr>
      <a:lvl1pPr marL="0" algn="l" defTabSz="961844" rtl="0" eaLnBrk="1" latinLnBrk="0" hangingPunct="1">
        <a:defRPr sz="1900" kern="1200">
          <a:solidFill>
            <a:schemeClr val="tx1"/>
          </a:solidFill>
          <a:latin typeface="+mn-lt"/>
          <a:ea typeface="+mn-ea"/>
          <a:cs typeface="+mn-cs"/>
        </a:defRPr>
      </a:lvl1pPr>
      <a:lvl2pPr marL="480923" algn="l" defTabSz="961844" rtl="0" eaLnBrk="1" latinLnBrk="0" hangingPunct="1">
        <a:defRPr sz="1900" kern="1200">
          <a:solidFill>
            <a:schemeClr val="tx1"/>
          </a:solidFill>
          <a:latin typeface="+mn-lt"/>
          <a:ea typeface="+mn-ea"/>
          <a:cs typeface="+mn-cs"/>
        </a:defRPr>
      </a:lvl2pPr>
      <a:lvl3pPr marL="961844" algn="l" defTabSz="961844" rtl="0" eaLnBrk="1" latinLnBrk="0" hangingPunct="1">
        <a:defRPr sz="1900" kern="1200">
          <a:solidFill>
            <a:schemeClr val="tx1"/>
          </a:solidFill>
          <a:latin typeface="+mn-lt"/>
          <a:ea typeface="+mn-ea"/>
          <a:cs typeface="+mn-cs"/>
        </a:defRPr>
      </a:lvl3pPr>
      <a:lvl4pPr marL="1442769" algn="l" defTabSz="961844" rtl="0" eaLnBrk="1" latinLnBrk="0" hangingPunct="1">
        <a:defRPr sz="1900" kern="1200">
          <a:solidFill>
            <a:schemeClr val="tx1"/>
          </a:solidFill>
          <a:latin typeface="+mn-lt"/>
          <a:ea typeface="+mn-ea"/>
          <a:cs typeface="+mn-cs"/>
        </a:defRPr>
      </a:lvl4pPr>
      <a:lvl5pPr marL="1923691" algn="l" defTabSz="961844" rtl="0" eaLnBrk="1" latinLnBrk="0" hangingPunct="1">
        <a:defRPr sz="1900" kern="1200">
          <a:solidFill>
            <a:schemeClr val="tx1"/>
          </a:solidFill>
          <a:latin typeface="+mn-lt"/>
          <a:ea typeface="+mn-ea"/>
          <a:cs typeface="+mn-cs"/>
        </a:defRPr>
      </a:lvl5pPr>
      <a:lvl6pPr marL="2404613" algn="l" defTabSz="961844" rtl="0" eaLnBrk="1" latinLnBrk="0" hangingPunct="1">
        <a:defRPr sz="1900" kern="1200">
          <a:solidFill>
            <a:schemeClr val="tx1"/>
          </a:solidFill>
          <a:latin typeface="+mn-lt"/>
          <a:ea typeface="+mn-ea"/>
          <a:cs typeface="+mn-cs"/>
        </a:defRPr>
      </a:lvl6pPr>
      <a:lvl7pPr marL="2885535" algn="l" defTabSz="961844" rtl="0" eaLnBrk="1" latinLnBrk="0" hangingPunct="1">
        <a:defRPr sz="1900" kern="1200">
          <a:solidFill>
            <a:schemeClr val="tx1"/>
          </a:solidFill>
          <a:latin typeface="+mn-lt"/>
          <a:ea typeface="+mn-ea"/>
          <a:cs typeface="+mn-cs"/>
        </a:defRPr>
      </a:lvl7pPr>
      <a:lvl8pPr marL="3366458" algn="l" defTabSz="961844" rtl="0" eaLnBrk="1" latinLnBrk="0" hangingPunct="1">
        <a:defRPr sz="1900" kern="1200">
          <a:solidFill>
            <a:schemeClr val="tx1"/>
          </a:solidFill>
          <a:latin typeface="+mn-lt"/>
          <a:ea typeface="+mn-ea"/>
          <a:cs typeface="+mn-cs"/>
        </a:defRPr>
      </a:lvl8pPr>
      <a:lvl9pPr marL="3847378" algn="l" defTabSz="961844"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ltGray">
      <p:bgPr>
        <a:solidFill>
          <a:srgbClr val="FFFFFF"/>
        </a:solidFill>
        <a:effectLst/>
      </p:bgPr>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4"/>
            </p:custDataLst>
          </p:nvPr>
        </p:nvGraphicFramePr>
        <p:xfrm>
          <a:off x="2152" y="1751"/>
          <a:ext cx="2154" cy="1750"/>
        </p:xfrm>
        <a:graphic>
          <a:graphicData uri="http://schemas.openxmlformats.org/presentationml/2006/ole">
            <mc:AlternateContent xmlns:mc="http://schemas.openxmlformats.org/markup-compatibility/2006">
              <mc:Choice xmlns:v="urn:schemas-microsoft-com:vml" Requires="v">
                <p:oleObj spid="_x0000_s27655" name="think-cell Slide" r:id="rId5" imgW="6350000" imgH="6350000" progId="">
                  <p:embed/>
                </p:oleObj>
              </mc:Choice>
              <mc:Fallback>
                <p:oleObj name="think-cell Slide" r:id="rId5" imgW="6350000" imgH="6350000" progId="">
                  <p:embed/>
                  <p:pic>
                    <p:nvPicPr>
                      <p:cNvPr id="8" name="Object 7"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52" y="1751"/>
                        <a:ext cx="2154" cy="17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nvPr>
        </p:nvSpPr>
        <p:spPr bwMode="gray">
          <a:xfrm>
            <a:off x="270000" y="270000"/>
            <a:ext cx="12413343" cy="285585"/>
          </a:xfrm>
          <a:prstGeom prst="rect">
            <a:avLst/>
          </a:prstGeom>
          <a:ln>
            <a:noFill/>
          </a:ln>
        </p:spPr>
        <p:txBody>
          <a:bodyPr vert="horz" wrap="none" lIns="0" tIns="0" rIns="0" bIns="0" rtlCol="0" anchor="ctr">
            <a:noAutofit/>
          </a:bodyPr>
          <a:lstStyle/>
          <a:p>
            <a:r>
              <a:rPr lang="en-US" dirty="0"/>
              <a:t>HEADER CANNOT RUN OVER MORE THAN ONE LINE</a:t>
            </a:r>
          </a:p>
        </p:txBody>
      </p:sp>
      <p:cxnSp>
        <p:nvCxnSpPr>
          <p:cNvPr id="7" name="Straight Connector 6"/>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Tree>
    <p:extLst>
      <p:ext uri="{BB962C8B-B14F-4D97-AF65-F5344CB8AC3E}">
        <p14:creationId xmlns:p14="http://schemas.microsoft.com/office/powerpoint/2010/main" val="2150751214"/>
      </p:ext>
    </p:extLst>
  </p:cSld>
  <p:clrMap bg1="lt1" tx1="dk1" bg2="lt2" tx2="dk2" accent1="accent1" accent2="accent2" accent3="accent3" accent4="accent4" accent5="accent5" accent6="accent6" hlink="hlink" folHlink="folHlink"/>
  <p:sldLayoutIdLst>
    <p:sldLayoutId id="2147484057" r:id="rId1"/>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xStyles>
    <p:titleStyle>
      <a:lvl1pPr algn="l" defTabSz="961844" rtl="0" eaLnBrk="1" latinLnBrk="0" hangingPunct="1">
        <a:spcBef>
          <a:spcPct val="0"/>
        </a:spcBef>
        <a:buNone/>
        <a:defRPr sz="2800" b="0" kern="1200" cap="all" spc="0">
          <a:ln w="22225">
            <a:noFill/>
            <a:prstDash val="solid"/>
          </a:ln>
          <a:solidFill>
            <a:srgbClr val="000000"/>
          </a:solidFill>
          <a:effectLst/>
          <a:latin typeface="+mj-lt"/>
          <a:ea typeface="+mj-ea"/>
          <a:cs typeface="+mj-cs"/>
        </a:defRPr>
      </a:lvl1pPr>
    </p:titleStyle>
    <p:bodyStyle>
      <a:lvl1pPr marL="0" indent="0" algn="l" defTabSz="961844" rtl="0" eaLnBrk="1" latinLnBrk="0" hangingPunct="1">
        <a:lnSpc>
          <a:spcPts val="19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ts val="19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ts val="15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ts val="16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ts val="11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p:bodyStyle>
    <p:otherStyle>
      <a:defPPr>
        <a:defRPr lang="en-US"/>
      </a:defPPr>
      <a:lvl1pPr marL="0" algn="l" defTabSz="961844" rtl="0" eaLnBrk="1" latinLnBrk="0" hangingPunct="1">
        <a:defRPr sz="1900" kern="1200">
          <a:solidFill>
            <a:schemeClr val="tx1"/>
          </a:solidFill>
          <a:latin typeface="+mn-lt"/>
          <a:ea typeface="+mn-ea"/>
          <a:cs typeface="+mn-cs"/>
        </a:defRPr>
      </a:lvl1pPr>
      <a:lvl2pPr marL="480923" algn="l" defTabSz="961844" rtl="0" eaLnBrk="1" latinLnBrk="0" hangingPunct="1">
        <a:defRPr sz="1900" kern="1200">
          <a:solidFill>
            <a:schemeClr val="tx1"/>
          </a:solidFill>
          <a:latin typeface="+mn-lt"/>
          <a:ea typeface="+mn-ea"/>
          <a:cs typeface="+mn-cs"/>
        </a:defRPr>
      </a:lvl2pPr>
      <a:lvl3pPr marL="961844" algn="l" defTabSz="961844" rtl="0" eaLnBrk="1" latinLnBrk="0" hangingPunct="1">
        <a:defRPr sz="1900" kern="1200">
          <a:solidFill>
            <a:schemeClr val="tx1"/>
          </a:solidFill>
          <a:latin typeface="+mn-lt"/>
          <a:ea typeface="+mn-ea"/>
          <a:cs typeface="+mn-cs"/>
        </a:defRPr>
      </a:lvl3pPr>
      <a:lvl4pPr marL="1442769" algn="l" defTabSz="961844" rtl="0" eaLnBrk="1" latinLnBrk="0" hangingPunct="1">
        <a:defRPr sz="1900" kern="1200">
          <a:solidFill>
            <a:schemeClr val="tx1"/>
          </a:solidFill>
          <a:latin typeface="+mn-lt"/>
          <a:ea typeface="+mn-ea"/>
          <a:cs typeface="+mn-cs"/>
        </a:defRPr>
      </a:lvl4pPr>
      <a:lvl5pPr marL="1923691" algn="l" defTabSz="961844" rtl="0" eaLnBrk="1" latinLnBrk="0" hangingPunct="1">
        <a:defRPr sz="1900" kern="1200">
          <a:solidFill>
            <a:schemeClr val="tx1"/>
          </a:solidFill>
          <a:latin typeface="+mn-lt"/>
          <a:ea typeface="+mn-ea"/>
          <a:cs typeface="+mn-cs"/>
        </a:defRPr>
      </a:lvl5pPr>
      <a:lvl6pPr marL="2404613" algn="l" defTabSz="961844" rtl="0" eaLnBrk="1" latinLnBrk="0" hangingPunct="1">
        <a:defRPr sz="1900" kern="1200">
          <a:solidFill>
            <a:schemeClr val="tx1"/>
          </a:solidFill>
          <a:latin typeface="+mn-lt"/>
          <a:ea typeface="+mn-ea"/>
          <a:cs typeface="+mn-cs"/>
        </a:defRPr>
      </a:lvl6pPr>
      <a:lvl7pPr marL="2885535" algn="l" defTabSz="961844" rtl="0" eaLnBrk="1" latinLnBrk="0" hangingPunct="1">
        <a:defRPr sz="1900" kern="1200">
          <a:solidFill>
            <a:schemeClr val="tx1"/>
          </a:solidFill>
          <a:latin typeface="+mn-lt"/>
          <a:ea typeface="+mn-ea"/>
          <a:cs typeface="+mn-cs"/>
        </a:defRPr>
      </a:lvl7pPr>
      <a:lvl8pPr marL="3366458" algn="l" defTabSz="961844" rtl="0" eaLnBrk="1" latinLnBrk="0" hangingPunct="1">
        <a:defRPr sz="1900" kern="1200">
          <a:solidFill>
            <a:schemeClr val="tx1"/>
          </a:solidFill>
          <a:latin typeface="+mn-lt"/>
          <a:ea typeface="+mn-ea"/>
          <a:cs typeface="+mn-cs"/>
        </a:defRPr>
      </a:lvl8pPr>
      <a:lvl9pPr marL="3847378" algn="l" defTabSz="961844" rtl="0" eaLnBrk="1" latinLnBrk="0" hangingPunct="1">
        <a:defRPr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ltGray">
      <p:bgPr>
        <a:solidFill>
          <a:srgbClr val="FFFFFF"/>
        </a:solidFill>
        <a:effectLst/>
      </p:bgPr>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9"/>
            </p:custDataLst>
          </p:nvPr>
        </p:nvGraphicFramePr>
        <p:xfrm>
          <a:off x="2152" y="1751"/>
          <a:ext cx="2154" cy="1750"/>
        </p:xfrm>
        <a:graphic>
          <a:graphicData uri="http://schemas.openxmlformats.org/presentationml/2006/ole">
            <mc:AlternateContent xmlns:mc="http://schemas.openxmlformats.org/markup-compatibility/2006">
              <mc:Choice xmlns:v="urn:schemas-microsoft-com:vml" Requires="v">
                <p:oleObj spid="_x0000_s29703" name="think-cell Slide" r:id="rId30" imgW="6350000" imgH="6350000" progId="">
                  <p:embed/>
                </p:oleObj>
              </mc:Choice>
              <mc:Fallback>
                <p:oleObj name="think-cell Slide" r:id="rId30" imgW="6350000" imgH="6350000" progId="">
                  <p:embed/>
                  <p:pic>
                    <p:nvPicPr>
                      <p:cNvPr id="8" name="Object 7" hidden="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52" y="1751"/>
                        <a:ext cx="2154" cy="17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3" name="Text Placeholder 2"/>
          <p:cNvSpPr>
            <a:spLocks noGrp="1"/>
          </p:cNvSpPr>
          <p:nvPr>
            <p:ph type="body" idx="1"/>
          </p:nvPr>
        </p:nvSpPr>
        <p:spPr bwMode="gray">
          <a:xfrm>
            <a:off x="270000" y="1296649"/>
            <a:ext cx="8368844" cy="4211286"/>
          </a:xfrm>
          <a:prstGeom prst="rect">
            <a:avLst/>
          </a:prstGeom>
        </p:spPr>
        <p:txBody>
          <a:bodyPr vert="horz" lIns="0" tIns="0" rIns="0" bIns="0" rtlCol="0">
            <a:noAutofit/>
          </a:bodyPr>
          <a:lstStyle/>
          <a:p>
            <a:pPr lvl="0"/>
            <a:r>
              <a:rPr lang="en-US" dirty="0"/>
              <a:t>Larger Section Title</a:t>
            </a:r>
          </a:p>
          <a:p>
            <a:pPr lvl="1"/>
            <a:r>
              <a:rPr lang="en-US" dirty="0"/>
              <a:t>Larger body copy</a:t>
            </a:r>
          </a:p>
          <a:p>
            <a:pPr lvl="2"/>
            <a:r>
              <a:rPr lang="en-US" dirty="0"/>
              <a:t>Smaller Section Title</a:t>
            </a:r>
          </a:p>
          <a:p>
            <a:pPr lvl="3"/>
            <a:r>
              <a:rPr lang="en-US" dirty="0"/>
              <a:t>Smaller body copy</a:t>
            </a:r>
          </a:p>
          <a:p>
            <a:pPr lvl="4"/>
            <a:r>
              <a:rPr lang="en-US" dirty="0"/>
              <a:t>Reference copy and </a:t>
            </a:r>
            <a:r>
              <a:rPr lang="en-US" dirty="0" err="1"/>
              <a:t>infographic</a:t>
            </a:r>
            <a:r>
              <a:rPr lang="en-US" dirty="0"/>
              <a:t> label</a:t>
            </a:r>
          </a:p>
        </p:txBody>
      </p:sp>
      <p:sp>
        <p:nvSpPr>
          <p:cNvPr id="2" name="Title Placeholder 1"/>
          <p:cNvSpPr>
            <a:spLocks noGrp="1"/>
          </p:cNvSpPr>
          <p:nvPr>
            <p:ph type="title"/>
          </p:nvPr>
        </p:nvSpPr>
        <p:spPr bwMode="gray">
          <a:xfrm>
            <a:off x="270000" y="270000"/>
            <a:ext cx="12413343" cy="297159"/>
          </a:xfrm>
          <a:prstGeom prst="rect">
            <a:avLst/>
          </a:prstGeom>
          <a:ln>
            <a:noFill/>
          </a:ln>
        </p:spPr>
        <p:txBody>
          <a:bodyPr vert="horz" wrap="none" lIns="0" tIns="0" rIns="0" bIns="0" rtlCol="0" anchor="ctr">
            <a:noAutofit/>
          </a:bodyPr>
          <a:lstStyle/>
          <a:p>
            <a:r>
              <a:rPr lang="en-US" dirty="0"/>
              <a:t>HEADER CANNOT RUN OVER MORE THAN ONE LINE</a:t>
            </a:r>
          </a:p>
        </p:txBody>
      </p:sp>
      <p:cxnSp>
        <p:nvCxnSpPr>
          <p:cNvPr id="7" name="Straight Connector 6"/>
          <p:cNvCxnSpPr/>
          <p:nvPr userDrawn="1"/>
        </p:nvCxnSpPr>
        <p:spPr bwMode="gray">
          <a:xfrm>
            <a:off x="0" y="7069863"/>
            <a:ext cx="13442950" cy="0"/>
          </a:xfrm>
          <a:prstGeom prst="line">
            <a:avLst/>
          </a:prstGeom>
          <a:ln w="63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32" cstate="print">
            <a:extLst>
              <a:ext uri="{28A0092B-C50C-407E-A947-70E740481C1C}">
                <a14:useLocalDpi xmlns:a14="http://schemas.microsoft.com/office/drawing/2010/main"/>
              </a:ext>
            </a:extLst>
          </a:blip>
          <a:stretch>
            <a:fillRect/>
          </a:stretch>
        </p:blipFill>
        <p:spPr>
          <a:xfrm>
            <a:off x="149350" y="7168845"/>
            <a:ext cx="931586" cy="323837"/>
          </a:xfrm>
          <a:prstGeom prst="rect">
            <a:avLst/>
          </a:prstGeom>
        </p:spPr>
      </p:pic>
    </p:spTree>
    <p:extLst>
      <p:ext uri="{BB962C8B-B14F-4D97-AF65-F5344CB8AC3E}">
        <p14:creationId xmlns:p14="http://schemas.microsoft.com/office/powerpoint/2010/main" val="4154925801"/>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073" r:id="rId12"/>
    <p:sldLayoutId id="2147484074" r:id="rId13"/>
    <p:sldLayoutId id="2147484075" r:id="rId14"/>
    <p:sldLayoutId id="2147484076" r:id="rId15"/>
    <p:sldLayoutId id="2147484077" r:id="rId16"/>
    <p:sldLayoutId id="2147484078" r:id="rId17"/>
    <p:sldLayoutId id="2147484079" r:id="rId18"/>
    <p:sldLayoutId id="2147484080" r:id="rId19"/>
    <p:sldLayoutId id="2147484081" r:id="rId20"/>
    <p:sldLayoutId id="2147484082" r:id="rId21"/>
    <p:sldLayoutId id="2147484083" r:id="rId22"/>
    <p:sldLayoutId id="2147484084" r:id="rId23"/>
    <p:sldLayoutId id="2147484085" r:id="rId24"/>
    <p:sldLayoutId id="2147484086" r:id="rId25"/>
    <p:sldLayoutId id="2147484087" r:id="rId2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xStyles>
    <p:titleStyle>
      <a:lvl1pPr algn="l" defTabSz="961844" rtl="0" eaLnBrk="1" latinLnBrk="0" hangingPunct="1">
        <a:spcBef>
          <a:spcPct val="0"/>
        </a:spcBef>
        <a:buNone/>
        <a:defRPr sz="2800" b="0" kern="1200" cap="all" spc="0">
          <a:ln w="22225">
            <a:noFill/>
            <a:prstDash val="solid"/>
          </a:ln>
          <a:solidFill>
            <a:srgbClr val="000000"/>
          </a:solidFill>
          <a:effectLst/>
          <a:latin typeface="+mj-lt"/>
          <a:ea typeface="+mj-ea"/>
          <a:cs typeface="+mj-cs"/>
        </a:defRPr>
      </a:lvl1pPr>
    </p:titleStyle>
    <p:bodyStyle>
      <a:lvl1pPr marL="0" indent="0" algn="l" defTabSz="961844" rtl="0" eaLnBrk="1" latinLnBrk="0" hangingPunct="1">
        <a:lnSpc>
          <a:spcPts val="19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ts val="19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ts val="15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ts val="16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ts val="11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p:bodyStyle>
    <p:otherStyle>
      <a:defPPr>
        <a:defRPr lang="en-US"/>
      </a:defPPr>
      <a:lvl1pPr marL="0" algn="l" defTabSz="961844" rtl="0" eaLnBrk="1" latinLnBrk="0" hangingPunct="1">
        <a:defRPr sz="1900" kern="1200">
          <a:solidFill>
            <a:schemeClr val="tx1"/>
          </a:solidFill>
          <a:latin typeface="+mn-lt"/>
          <a:ea typeface="+mn-ea"/>
          <a:cs typeface="+mn-cs"/>
        </a:defRPr>
      </a:lvl1pPr>
      <a:lvl2pPr marL="480923" algn="l" defTabSz="961844" rtl="0" eaLnBrk="1" latinLnBrk="0" hangingPunct="1">
        <a:defRPr sz="1900" kern="1200">
          <a:solidFill>
            <a:schemeClr val="tx1"/>
          </a:solidFill>
          <a:latin typeface="+mn-lt"/>
          <a:ea typeface="+mn-ea"/>
          <a:cs typeface="+mn-cs"/>
        </a:defRPr>
      </a:lvl2pPr>
      <a:lvl3pPr marL="961844" algn="l" defTabSz="961844" rtl="0" eaLnBrk="1" latinLnBrk="0" hangingPunct="1">
        <a:defRPr sz="1900" kern="1200">
          <a:solidFill>
            <a:schemeClr val="tx1"/>
          </a:solidFill>
          <a:latin typeface="+mn-lt"/>
          <a:ea typeface="+mn-ea"/>
          <a:cs typeface="+mn-cs"/>
        </a:defRPr>
      </a:lvl3pPr>
      <a:lvl4pPr marL="1442769" algn="l" defTabSz="961844" rtl="0" eaLnBrk="1" latinLnBrk="0" hangingPunct="1">
        <a:defRPr sz="1900" kern="1200">
          <a:solidFill>
            <a:schemeClr val="tx1"/>
          </a:solidFill>
          <a:latin typeface="+mn-lt"/>
          <a:ea typeface="+mn-ea"/>
          <a:cs typeface="+mn-cs"/>
        </a:defRPr>
      </a:lvl4pPr>
      <a:lvl5pPr marL="1923691" algn="l" defTabSz="961844" rtl="0" eaLnBrk="1" latinLnBrk="0" hangingPunct="1">
        <a:defRPr sz="1900" kern="1200">
          <a:solidFill>
            <a:schemeClr val="tx1"/>
          </a:solidFill>
          <a:latin typeface="+mn-lt"/>
          <a:ea typeface="+mn-ea"/>
          <a:cs typeface="+mn-cs"/>
        </a:defRPr>
      </a:lvl5pPr>
      <a:lvl6pPr marL="2404613" algn="l" defTabSz="961844" rtl="0" eaLnBrk="1" latinLnBrk="0" hangingPunct="1">
        <a:defRPr sz="1900" kern="1200">
          <a:solidFill>
            <a:schemeClr val="tx1"/>
          </a:solidFill>
          <a:latin typeface="+mn-lt"/>
          <a:ea typeface="+mn-ea"/>
          <a:cs typeface="+mn-cs"/>
        </a:defRPr>
      </a:lvl6pPr>
      <a:lvl7pPr marL="2885535" algn="l" defTabSz="961844" rtl="0" eaLnBrk="1" latinLnBrk="0" hangingPunct="1">
        <a:defRPr sz="1900" kern="1200">
          <a:solidFill>
            <a:schemeClr val="tx1"/>
          </a:solidFill>
          <a:latin typeface="+mn-lt"/>
          <a:ea typeface="+mn-ea"/>
          <a:cs typeface="+mn-cs"/>
        </a:defRPr>
      </a:lvl7pPr>
      <a:lvl8pPr marL="3366458" algn="l" defTabSz="961844" rtl="0" eaLnBrk="1" latinLnBrk="0" hangingPunct="1">
        <a:defRPr sz="1900" kern="1200">
          <a:solidFill>
            <a:schemeClr val="tx1"/>
          </a:solidFill>
          <a:latin typeface="+mn-lt"/>
          <a:ea typeface="+mn-ea"/>
          <a:cs typeface="+mn-cs"/>
        </a:defRPr>
      </a:lvl8pPr>
      <a:lvl9pPr marL="3847378" algn="l" defTabSz="961844"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6">
            <a:extLst>
              <a:ext uri="{FF2B5EF4-FFF2-40B4-BE49-F238E27FC236}">
                <a16:creationId xmlns:a16="http://schemas.microsoft.com/office/drawing/2014/main" id="{FF9588D1-2555-817B-D4CC-0413BC70496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3059"/>
          <a:stretch/>
        </p:blipFill>
        <p:spPr bwMode="auto">
          <a:xfrm>
            <a:off x="10039284" y="870260"/>
            <a:ext cx="2979825" cy="2244903"/>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369411A0-2DF7-E310-529E-A778AC471601}"/>
              </a:ext>
            </a:extLst>
          </p:cNvPr>
          <p:cNvSpPr>
            <a:spLocks noGrp="1"/>
          </p:cNvSpPr>
          <p:nvPr>
            <p:ph type="body" sz="quarter" idx="31"/>
          </p:nvPr>
        </p:nvSpPr>
        <p:spPr/>
        <p:txBody>
          <a:bodyPr/>
          <a:lstStyle/>
          <a:p>
            <a:r>
              <a:rPr lang="en-GB" dirty="0"/>
              <a:t>LEGO City &amp; Picturehouse Kids’ Club - Build Their Love For Cinema</a:t>
            </a:r>
          </a:p>
          <a:p>
            <a:endParaRPr lang="en-GB" dirty="0"/>
          </a:p>
        </p:txBody>
      </p:sp>
      <p:sp>
        <p:nvSpPr>
          <p:cNvPr id="11" name="Title 10">
            <a:extLst>
              <a:ext uri="{FF2B5EF4-FFF2-40B4-BE49-F238E27FC236}">
                <a16:creationId xmlns:a16="http://schemas.microsoft.com/office/drawing/2014/main" id="{9B833365-B874-D40D-090A-DF0C9F0D2B18}"/>
              </a:ext>
            </a:extLst>
          </p:cNvPr>
          <p:cNvSpPr>
            <a:spLocks noGrp="1"/>
          </p:cNvSpPr>
          <p:nvPr>
            <p:ph type="title"/>
          </p:nvPr>
        </p:nvSpPr>
        <p:spPr/>
        <p:txBody>
          <a:bodyPr/>
          <a:lstStyle/>
          <a:p>
            <a:r>
              <a:rPr lang="en-GB" dirty="0"/>
              <a:t>LEGO</a:t>
            </a:r>
          </a:p>
        </p:txBody>
      </p:sp>
      <p:sp>
        <p:nvSpPr>
          <p:cNvPr id="30" name="Rectangle 29">
            <a:extLst>
              <a:ext uri="{FF2B5EF4-FFF2-40B4-BE49-F238E27FC236}">
                <a16:creationId xmlns:a16="http://schemas.microsoft.com/office/drawing/2014/main" id="{25405DEF-FB84-E8C4-0582-BD28DCC475C6}"/>
              </a:ext>
            </a:extLst>
          </p:cNvPr>
          <p:cNvSpPr/>
          <p:nvPr/>
        </p:nvSpPr>
        <p:spPr>
          <a:xfrm>
            <a:off x="1257300" y="7205390"/>
            <a:ext cx="12096969" cy="215444"/>
          </a:xfrm>
          <a:prstGeom prst="rect">
            <a:avLst/>
          </a:prstGeom>
        </p:spPr>
        <p:txBody>
          <a:bodyPr wrap="square">
            <a:spAutoFit/>
          </a:bodyPr>
          <a:lstStyle/>
          <a:p>
            <a:pPr algn="r" defTabSz="654246">
              <a:defRPr/>
            </a:pPr>
            <a:r>
              <a:rPr lang="en-US" sz="800" dirty="0">
                <a:solidFill>
                  <a:srgbClr val="000000"/>
                </a:solidFill>
                <a:latin typeface="Arial"/>
              </a:rPr>
              <a:t>Source: Lego x DCM Awards Entry 2024</a:t>
            </a:r>
          </a:p>
        </p:txBody>
      </p:sp>
      <p:graphicFrame>
        <p:nvGraphicFramePr>
          <p:cNvPr id="38" name="Table 5">
            <a:extLst>
              <a:ext uri="{FF2B5EF4-FFF2-40B4-BE49-F238E27FC236}">
                <a16:creationId xmlns:a16="http://schemas.microsoft.com/office/drawing/2014/main" id="{8FB2E980-A3C8-88FE-6584-1E6BD4D70546}"/>
              </a:ext>
            </a:extLst>
          </p:cNvPr>
          <p:cNvGraphicFramePr>
            <a:graphicFrameLocks noGrp="1"/>
          </p:cNvGraphicFramePr>
          <p:nvPr>
            <p:extLst>
              <p:ext uri="{D42A27DB-BD31-4B8C-83A1-F6EECF244321}">
                <p14:modId xmlns:p14="http://schemas.microsoft.com/office/powerpoint/2010/main" val="1262896350"/>
              </p:ext>
            </p:extLst>
          </p:nvPr>
        </p:nvGraphicFramePr>
        <p:xfrm>
          <a:off x="270000" y="1020468"/>
          <a:ext cx="6451476" cy="619273"/>
        </p:xfrm>
        <a:graphic>
          <a:graphicData uri="http://schemas.openxmlformats.org/drawingml/2006/table">
            <a:tbl>
              <a:tblPr firstRow="1" bandRow="1">
                <a:tableStyleId>{5C22544A-7EE6-4342-B048-85BDC9FD1C3A}</a:tableStyleId>
              </a:tblPr>
              <a:tblGrid>
                <a:gridCol w="934752">
                  <a:extLst>
                    <a:ext uri="{9D8B030D-6E8A-4147-A177-3AD203B41FA5}">
                      <a16:colId xmlns:a16="http://schemas.microsoft.com/office/drawing/2014/main" val="1043653864"/>
                    </a:ext>
                  </a:extLst>
                </a:gridCol>
                <a:gridCol w="1282800">
                  <a:extLst>
                    <a:ext uri="{9D8B030D-6E8A-4147-A177-3AD203B41FA5}">
                      <a16:colId xmlns:a16="http://schemas.microsoft.com/office/drawing/2014/main" val="1430915649"/>
                    </a:ext>
                  </a:extLst>
                </a:gridCol>
                <a:gridCol w="1533114">
                  <a:extLst>
                    <a:ext uri="{9D8B030D-6E8A-4147-A177-3AD203B41FA5}">
                      <a16:colId xmlns:a16="http://schemas.microsoft.com/office/drawing/2014/main" val="1969532920"/>
                    </a:ext>
                  </a:extLst>
                </a:gridCol>
                <a:gridCol w="1605688">
                  <a:extLst>
                    <a:ext uri="{9D8B030D-6E8A-4147-A177-3AD203B41FA5}">
                      <a16:colId xmlns:a16="http://schemas.microsoft.com/office/drawing/2014/main" val="696929619"/>
                    </a:ext>
                  </a:extLst>
                </a:gridCol>
                <a:gridCol w="1095122">
                  <a:extLst>
                    <a:ext uri="{9D8B030D-6E8A-4147-A177-3AD203B41FA5}">
                      <a16:colId xmlns:a16="http://schemas.microsoft.com/office/drawing/2014/main" val="214587584"/>
                    </a:ext>
                  </a:extLst>
                </a:gridCol>
              </a:tblGrid>
              <a:tr h="288873">
                <a:tc>
                  <a:txBody>
                    <a:bodyPr/>
                    <a:lstStyle/>
                    <a:p>
                      <a:pPr marL="0" algn="ctr" defTabSz="961844" rtl="0" eaLnBrk="1" latinLnBrk="0" hangingPunct="1">
                        <a:lnSpc>
                          <a:spcPct val="100000"/>
                        </a:lnSpc>
                      </a:pPr>
                      <a:r>
                        <a:rPr lang="en-GB" sz="900" b="1" kern="1200" dirty="0">
                          <a:solidFill>
                            <a:schemeClr val="accent2"/>
                          </a:solidFill>
                          <a:latin typeface="+mn-lt"/>
                          <a:ea typeface="+mn-ea"/>
                          <a:cs typeface="+mn-cs"/>
                        </a:rPr>
                        <a:t>SECTOR</a:t>
                      </a:r>
                    </a:p>
                  </a:txBody>
                  <a:tcPr anchor="ctr">
                    <a:lnL w="12700" cmpd="sng">
                      <a:noFill/>
                    </a:lnL>
                    <a:lnR w="12700" cmpd="sng">
                      <a:noFill/>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61844" rtl="0" eaLnBrk="1" latinLnBrk="0" hangingPunct="1">
                        <a:lnSpc>
                          <a:spcPct val="100000"/>
                        </a:lnSpc>
                      </a:pPr>
                      <a:r>
                        <a:rPr lang="en-GB" sz="900" b="1" kern="1200" dirty="0">
                          <a:solidFill>
                            <a:schemeClr val="accent2"/>
                          </a:solidFill>
                          <a:latin typeface="+mn-lt"/>
                          <a:ea typeface="+mn-ea"/>
                          <a:cs typeface="+mn-cs"/>
                        </a:rPr>
                        <a:t>TARGET AUDIENCE</a:t>
                      </a:r>
                    </a:p>
                  </a:txBody>
                  <a:tcPr anchor="ctr">
                    <a:lnL w="12700" cmpd="sng">
                      <a:noFill/>
                    </a:lnL>
                    <a:lnR w="12700" cmpd="sng">
                      <a:noFill/>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61844" rtl="0" eaLnBrk="1" latinLnBrk="0" hangingPunct="1">
                        <a:lnSpc>
                          <a:spcPct val="100000"/>
                        </a:lnSpc>
                      </a:pPr>
                      <a:r>
                        <a:rPr lang="en-GB" sz="900" b="1" kern="1200" dirty="0">
                          <a:solidFill>
                            <a:schemeClr val="accent2"/>
                          </a:solidFill>
                          <a:latin typeface="+mn-lt"/>
                          <a:ea typeface="+mn-ea"/>
                          <a:cs typeface="+mn-cs"/>
                        </a:rPr>
                        <a:t>PACKAGE</a:t>
                      </a:r>
                    </a:p>
                  </a:txBody>
                  <a:tcPr anchor="ctr">
                    <a:lnL w="12700" cmpd="sng">
                      <a:noFill/>
                    </a:lnL>
                    <a:lnR w="12700" cmpd="sng">
                      <a:noFill/>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61844" rtl="0" eaLnBrk="1" latinLnBrk="0" hangingPunct="1">
                        <a:lnSpc>
                          <a:spcPct val="100000"/>
                        </a:lnSpc>
                      </a:pPr>
                      <a:r>
                        <a:rPr lang="en-GB" sz="900" b="1" kern="1200" dirty="0">
                          <a:solidFill>
                            <a:schemeClr val="accent2"/>
                          </a:solidFill>
                          <a:latin typeface="+mn-lt"/>
                          <a:ea typeface="+mn-ea"/>
                          <a:cs typeface="+mn-cs"/>
                        </a:rPr>
                        <a:t>MEDIA AGENCY</a:t>
                      </a:r>
                    </a:p>
                  </a:txBody>
                  <a:tcPr anchor="ctr">
                    <a:lnL w="12700" cmpd="sng">
                      <a:noFill/>
                    </a:lnL>
                    <a:lnR w="12700" cmpd="sng">
                      <a:noFill/>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61844" rtl="0" eaLnBrk="1" latinLnBrk="0" hangingPunct="1">
                        <a:lnSpc>
                          <a:spcPct val="100000"/>
                        </a:lnSpc>
                      </a:pPr>
                      <a:r>
                        <a:rPr lang="en-GB" sz="900" b="1" kern="1200" dirty="0">
                          <a:solidFill>
                            <a:schemeClr val="accent2"/>
                          </a:solidFill>
                          <a:latin typeface="+mn-lt"/>
                          <a:ea typeface="+mn-ea"/>
                          <a:cs typeface="+mn-cs"/>
                        </a:rPr>
                        <a:t>COPY LENGTH</a:t>
                      </a:r>
                    </a:p>
                  </a:txBody>
                  <a:tcPr anchor="ctr">
                    <a:lnL w="12700" cmpd="sng">
                      <a:noFill/>
                    </a:lnL>
                    <a:lnR w="12700" cmpd="sng">
                      <a:noFill/>
                    </a:lnR>
                    <a:lnT w="12700" cap="flat" cmpd="sng" algn="ctr">
                      <a:solidFill>
                        <a:schemeClr val="accent5">
                          <a:lumMod val="40000"/>
                          <a:lumOff val="6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00483068"/>
                  </a:ext>
                </a:extLst>
              </a:tr>
              <a:tr h="330400">
                <a:tc>
                  <a:txBody>
                    <a:bodyPr/>
                    <a:lstStyle/>
                    <a:p>
                      <a:pPr algn="ctr" fontAlgn="ctr"/>
                      <a:r>
                        <a:rPr lang="en-GB" sz="1050" b="0" i="0" u="none" strike="noStrike" dirty="0">
                          <a:solidFill>
                            <a:srgbClr val="000000"/>
                          </a:solidFill>
                          <a:effectLst/>
                          <a:latin typeface="+mn-lt"/>
                        </a:rPr>
                        <a:t>Retail</a:t>
                      </a:r>
                    </a:p>
                  </a:txBody>
                  <a:tcPr marL="6350" marR="6350" marT="6350" marB="0" anchor="ctr">
                    <a:lnL w="12700" cmpd="sng">
                      <a:noFill/>
                    </a:lnL>
                    <a:lnR w="12700" cmpd="sng">
                      <a:noFill/>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50" b="0" i="0" u="none" strike="noStrike" dirty="0">
                          <a:solidFill>
                            <a:srgbClr val="000000"/>
                          </a:solidFill>
                          <a:effectLst/>
                          <a:latin typeface="+mn-lt"/>
                        </a:rPr>
                        <a:t>Boys 3-5</a:t>
                      </a:r>
                    </a:p>
                  </a:txBody>
                  <a:tcPr marL="6350" marR="6350" marT="6350" marB="0" anchor="ctr">
                    <a:lnL w="12700" cmpd="sng">
                      <a:noFill/>
                    </a:lnL>
                    <a:lnR w="12700" cmpd="sng">
                      <a:noFill/>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50" b="0" i="0" u="none" strike="noStrike" dirty="0">
                          <a:solidFill>
                            <a:srgbClr val="000000"/>
                          </a:solidFill>
                          <a:effectLst/>
                          <a:latin typeface="+mn-lt"/>
                        </a:rPr>
                        <a:t>Partnership &amp; Idents</a:t>
                      </a:r>
                    </a:p>
                  </a:txBody>
                  <a:tcPr marL="6350" marR="6350" marT="6350" marB="0" anchor="ctr">
                    <a:lnL w="12700" cmpd="sng">
                      <a:noFill/>
                    </a:lnL>
                    <a:lnR w="12700" cmpd="sng">
                      <a:noFill/>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50" b="0" i="0" u="none" strike="noStrike" dirty="0">
                          <a:solidFill>
                            <a:srgbClr val="000000"/>
                          </a:solidFill>
                          <a:effectLst/>
                          <a:latin typeface="+mn-lt"/>
                        </a:rPr>
                        <a:t>Initiative</a:t>
                      </a:r>
                    </a:p>
                  </a:txBody>
                  <a:tcPr marL="6350" marR="6350" marT="6350" marB="0" anchor="ctr">
                    <a:lnL w="12700" cmpd="sng">
                      <a:noFill/>
                    </a:lnL>
                    <a:lnR w="12700" cmpd="sng">
                      <a:noFill/>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50" b="0" i="0" u="none" strike="noStrike" dirty="0">
                          <a:solidFill>
                            <a:srgbClr val="000000"/>
                          </a:solidFill>
                          <a:effectLst/>
                          <a:latin typeface="+mn-lt"/>
                        </a:rPr>
                        <a:t>30”, 10”</a:t>
                      </a:r>
                    </a:p>
                  </a:txBody>
                  <a:tcPr marL="6350" marR="6350" marT="6350" marB="0" anchor="ctr">
                    <a:lnL w="12700" cmpd="sng">
                      <a:noFill/>
                    </a:lnL>
                    <a:lnR w="12700" cmpd="sng">
                      <a:noFill/>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5">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0671331"/>
                  </a:ext>
                </a:extLst>
              </a:tr>
            </a:tbl>
          </a:graphicData>
        </a:graphic>
      </p:graphicFrame>
      <p:sp>
        <p:nvSpPr>
          <p:cNvPr id="39" name="Content Placeholder 6">
            <a:extLst>
              <a:ext uri="{FF2B5EF4-FFF2-40B4-BE49-F238E27FC236}">
                <a16:creationId xmlns:a16="http://schemas.microsoft.com/office/drawing/2014/main" id="{AFE07F1B-5BFA-5E76-6595-F952AA5868F6}"/>
              </a:ext>
            </a:extLst>
          </p:cNvPr>
          <p:cNvSpPr txBox="1">
            <a:spLocks/>
          </p:cNvSpPr>
          <p:nvPr/>
        </p:nvSpPr>
        <p:spPr bwMode="gray">
          <a:xfrm>
            <a:off x="221283" y="1778338"/>
            <a:ext cx="6451476" cy="4845001"/>
          </a:xfrm>
          <a:prstGeom prst="rect">
            <a:avLst/>
          </a:prstGeom>
        </p:spPr>
        <p:txBody>
          <a:bodyPr/>
          <a:lstStyle>
            <a:lvl1pPr marL="0" indent="0" algn="l" defTabSz="961844" rtl="0" eaLnBrk="1" latinLnBrk="0" hangingPunct="1">
              <a:lnSpc>
                <a:spcPts val="19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ts val="19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ts val="15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ts val="16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ts val="11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a:lstStyle>
          <a:p>
            <a:pPr>
              <a:lnSpc>
                <a:spcPct val="100000"/>
              </a:lnSpc>
            </a:pPr>
            <a:r>
              <a:rPr lang="en-GB" altLang="en-US" sz="1200" dirty="0">
                <a:solidFill>
                  <a:schemeClr val="accent2"/>
                </a:solidFill>
                <a:latin typeface="Arial" pitchFamily="34" charset="0"/>
                <a:cs typeface="Arial" pitchFamily="34" charset="0"/>
              </a:rPr>
              <a:t>BACKGROUND</a:t>
            </a:r>
          </a:p>
          <a:p>
            <a:pPr>
              <a:lnSpc>
                <a:spcPct val="100000"/>
              </a:lnSpc>
              <a:spcAft>
                <a:spcPts val="170"/>
              </a:spcAft>
            </a:pPr>
            <a:endParaRPr lang="en-GB" altLang="en-US" sz="1100" dirty="0">
              <a:solidFill>
                <a:schemeClr val="accent2"/>
              </a:solidFill>
              <a:latin typeface="Arial" pitchFamily="34" charset="0"/>
              <a:cs typeface="Arial" pitchFamily="34" charset="0"/>
            </a:endParaRPr>
          </a:p>
          <a:p>
            <a:pPr>
              <a:lnSpc>
                <a:spcPct val="100000"/>
              </a:lnSpc>
              <a:spcAft>
                <a:spcPts val="170"/>
              </a:spcAft>
            </a:pPr>
            <a:r>
              <a:rPr lang="en-GB" altLang="en-US" sz="1100" b="0" dirty="0">
                <a:solidFill>
                  <a:schemeClr val="bg1"/>
                </a:solidFill>
                <a:latin typeface="Arial" pitchFamily="34" charset="0"/>
                <a:cs typeface="Arial" pitchFamily="34" charset="0"/>
              </a:rPr>
              <a:t>LEGO were faced with a challenge – interest among young boys had begun to drop and sales were slowing. To addressing these issues, LEGO wanted to re-establish strong brand loyalty with kids that would last the test of time. Looking to build awareness, drive engagement and convert interest into sales LEGO needed an immersive environment to succeed. </a:t>
            </a:r>
          </a:p>
          <a:p>
            <a:pPr>
              <a:lnSpc>
                <a:spcPct val="100000"/>
              </a:lnSpc>
              <a:spcAft>
                <a:spcPts val="170"/>
              </a:spcAft>
            </a:pPr>
            <a:endParaRPr lang="en-GB" altLang="en-US" sz="1100" b="0" dirty="0">
              <a:solidFill>
                <a:schemeClr val="bg1"/>
              </a:solidFill>
              <a:latin typeface="Arial" pitchFamily="34" charset="0"/>
              <a:cs typeface="Arial" pitchFamily="34" charset="0"/>
            </a:endParaRPr>
          </a:p>
          <a:p>
            <a:pPr>
              <a:lnSpc>
                <a:spcPct val="100000"/>
              </a:lnSpc>
              <a:spcAft>
                <a:spcPts val="170"/>
              </a:spcAft>
            </a:pPr>
            <a:r>
              <a:rPr lang="en-GB" altLang="en-US" sz="1100" b="0" dirty="0">
                <a:solidFill>
                  <a:schemeClr val="bg1"/>
                </a:solidFill>
                <a:latin typeface="Arial" pitchFamily="34" charset="0"/>
                <a:cs typeface="Arial" pitchFamily="34" charset="0"/>
              </a:rPr>
              <a:t>While parents are typically the decision-makers when it comes to purchasing toys for their kids, they often need inspiration amidst an overwhelming sea of options. LEGO saw the opportunity that the ‘family cinema trip’ could offer them – reaching parents and kids together and being able to harness the immersion of cinema to introduce them to a whole new world of play with LEGO City, coining the ‘Build Their Love for Cinema’ proposition. </a:t>
            </a:r>
          </a:p>
          <a:p>
            <a:pPr>
              <a:lnSpc>
                <a:spcPct val="100000"/>
              </a:lnSpc>
              <a:spcAft>
                <a:spcPts val="170"/>
              </a:spcAft>
            </a:pPr>
            <a:endParaRPr lang="en-GB" altLang="en-US" sz="1100" b="0" dirty="0">
              <a:solidFill>
                <a:schemeClr val="bg1"/>
              </a:solidFill>
              <a:latin typeface="Arial" pitchFamily="34" charset="0"/>
              <a:cs typeface="Arial" pitchFamily="34" charset="0"/>
            </a:endParaRPr>
          </a:p>
          <a:p>
            <a:pPr>
              <a:lnSpc>
                <a:spcPct val="100000"/>
              </a:lnSpc>
              <a:spcAft>
                <a:spcPts val="170"/>
              </a:spcAft>
            </a:pPr>
            <a:r>
              <a:rPr lang="en-GB" altLang="en-US" sz="1200" dirty="0">
                <a:solidFill>
                  <a:schemeClr val="accent2"/>
                </a:solidFill>
                <a:latin typeface="Arial" pitchFamily="34" charset="0"/>
                <a:cs typeface="Arial" pitchFamily="34" charset="0"/>
              </a:rPr>
              <a:t>PLAN</a:t>
            </a:r>
          </a:p>
          <a:p>
            <a:pPr>
              <a:lnSpc>
                <a:spcPct val="100000"/>
              </a:lnSpc>
              <a:spcAft>
                <a:spcPts val="170"/>
              </a:spcAft>
            </a:pPr>
            <a:endParaRPr lang="en-GB" altLang="en-US" sz="1100" dirty="0">
              <a:solidFill>
                <a:schemeClr val="accent2"/>
              </a:solidFill>
              <a:latin typeface="Arial" pitchFamily="34" charset="0"/>
              <a:cs typeface="Arial" pitchFamily="34" charset="0"/>
            </a:endParaRPr>
          </a:p>
          <a:p>
            <a:pPr>
              <a:lnSpc>
                <a:spcPct val="100000"/>
              </a:lnSpc>
              <a:spcAft>
                <a:spcPts val="170"/>
              </a:spcAft>
            </a:pPr>
            <a:r>
              <a:rPr lang="en-GB" altLang="en-US" sz="1100" b="0" dirty="0">
                <a:solidFill>
                  <a:schemeClr val="bg1"/>
                </a:solidFill>
                <a:latin typeface="Arial" pitchFamily="34" charset="0"/>
                <a:cs typeface="Arial" pitchFamily="34" charset="0"/>
              </a:rPr>
              <a:t>LEGO partnered with Picturehouse Cinemas and their Saturday Kids' Club, featuring hands-on LEGO City activations across nine Picturehouse cinemas – allowing kids to play with LEGO bricks for free before the screenings, take home samples, and create their own movie posters.  </a:t>
            </a:r>
          </a:p>
          <a:p>
            <a:pPr>
              <a:lnSpc>
                <a:spcPct val="100000"/>
              </a:lnSpc>
              <a:spcAft>
                <a:spcPts val="170"/>
              </a:spcAft>
            </a:pPr>
            <a:endParaRPr lang="en-GB" altLang="en-US" sz="1100" b="0" dirty="0">
              <a:solidFill>
                <a:schemeClr val="bg1"/>
              </a:solidFill>
              <a:latin typeface="Arial" pitchFamily="34" charset="0"/>
              <a:cs typeface="Arial" pitchFamily="34" charset="0"/>
            </a:endParaRPr>
          </a:p>
          <a:p>
            <a:pPr>
              <a:lnSpc>
                <a:spcPct val="100000"/>
              </a:lnSpc>
              <a:spcAft>
                <a:spcPts val="170"/>
              </a:spcAft>
            </a:pPr>
            <a:r>
              <a:rPr lang="en-GB" altLang="en-US" sz="1100" b="0" dirty="0">
                <a:solidFill>
                  <a:schemeClr val="bg1"/>
                </a:solidFill>
                <a:latin typeface="Arial" pitchFamily="34" charset="0"/>
                <a:cs typeface="Arial" pitchFamily="34" charset="0"/>
              </a:rPr>
              <a:t>In addition to the activation, LEGO ran a 30” ad in Picturehouse’s Family AGP, in addition to a bespoke 10” Kids Club ident that drove awareness of the partnership and further cemented the brand at the heart of family trips to the cinema. LEGO also had a huge presence across the Picturehouse website boosting awareness of the partnership and the activations taking place at their local cinemas. </a:t>
            </a:r>
          </a:p>
          <a:p>
            <a:pPr>
              <a:lnSpc>
                <a:spcPct val="100000"/>
              </a:lnSpc>
              <a:spcAft>
                <a:spcPts val="170"/>
              </a:spcAft>
            </a:pPr>
            <a:endParaRPr lang="en-GB" altLang="en-US" sz="1100" b="0" dirty="0">
              <a:solidFill>
                <a:schemeClr val="bg1"/>
              </a:solidFill>
              <a:latin typeface="Arial" pitchFamily="34" charset="0"/>
              <a:cs typeface="Arial" pitchFamily="34" charset="0"/>
            </a:endParaRPr>
          </a:p>
          <a:p>
            <a:pPr>
              <a:lnSpc>
                <a:spcPct val="100000"/>
              </a:lnSpc>
              <a:spcAft>
                <a:spcPts val="170"/>
              </a:spcAft>
            </a:pPr>
            <a:r>
              <a:rPr lang="en-GB" altLang="en-US" sz="1100" b="0" dirty="0">
                <a:solidFill>
                  <a:schemeClr val="bg1"/>
                </a:solidFill>
                <a:latin typeface="Arial" pitchFamily="34" charset="0"/>
                <a:cs typeface="Arial" pitchFamily="34" charset="0"/>
              </a:rPr>
              <a:t>LEGO also ran 8 monthly competitions giving fans the chance to win LEGO City bundles, to further drive product desirability and trial among families.</a:t>
            </a:r>
          </a:p>
          <a:p>
            <a:pPr>
              <a:lnSpc>
                <a:spcPts val="1800"/>
              </a:lnSpc>
            </a:pPr>
            <a:endParaRPr lang="en-GB" sz="1100" b="0" dirty="0">
              <a:solidFill>
                <a:schemeClr val="bg1"/>
              </a:solidFill>
            </a:endParaRPr>
          </a:p>
        </p:txBody>
      </p:sp>
      <p:pic>
        <p:nvPicPr>
          <p:cNvPr id="12" name="Picture 4">
            <a:extLst>
              <a:ext uri="{FF2B5EF4-FFF2-40B4-BE49-F238E27FC236}">
                <a16:creationId xmlns:a16="http://schemas.microsoft.com/office/drawing/2014/main" id="{738810FD-ED51-7F0A-059B-89E954364FA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5882" y="870260"/>
            <a:ext cx="3019008" cy="2244903"/>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6">
            <a:extLst>
              <a:ext uri="{FF2B5EF4-FFF2-40B4-BE49-F238E27FC236}">
                <a16:creationId xmlns:a16="http://schemas.microsoft.com/office/drawing/2014/main" id="{9A0E04DF-48EF-0F4A-7745-A145548F322B}"/>
              </a:ext>
            </a:extLst>
          </p:cNvPr>
          <p:cNvSpPr txBox="1">
            <a:spLocks/>
          </p:cNvSpPr>
          <p:nvPr/>
        </p:nvSpPr>
        <p:spPr bwMode="gray">
          <a:xfrm>
            <a:off x="6887165" y="3452720"/>
            <a:ext cx="6131944" cy="3313840"/>
          </a:xfrm>
          <a:prstGeom prst="rect">
            <a:avLst/>
          </a:prstGeom>
        </p:spPr>
        <p:txBody>
          <a:bodyPr/>
          <a:lstStyle>
            <a:lvl1pPr marL="0" indent="0" algn="l" defTabSz="961844" rtl="0" eaLnBrk="1" latinLnBrk="0" hangingPunct="1">
              <a:lnSpc>
                <a:spcPts val="1900"/>
              </a:lnSpc>
              <a:spcBef>
                <a:spcPts val="0"/>
              </a:spcBef>
              <a:buClr>
                <a:srgbClr val="FFFFFF"/>
              </a:buClr>
              <a:buSzPct val="100000"/>
              <a:buFont typeface="Arial"/>
              <a:buNone/>
              <a:defRPr sz="1800" b="1" kern="1200">
                <a:solidFill>
                  <a:schemeClr val="tx2"/>
                </a:solidFill>
                <a:latin typeface="+mn-lt"/>
                <a:ea typeface="+mn-ea"/>
                <a:cs typeface="+mn-cs"/>
              </a:defRPr>
            </a:lvl1pPr>
            <a:lvl2pPr marL="0" indent="0" algn="l" defTabSz="961844" rtl="0" eaLnBrk="1" latinLnBrk="0" hangingPunct="1">
              <a:lnSpc>
                <a:spcPts val="1900"/>
              </a:lnSpc>
              <a:spcBef>
                <a:spcPts val="0"/>
              </a:spcBef>
              <a:buClr>
                <a:srgbClr val="FFFFFF"/>
              </a:buClr>
              <a:buSzPct val="100000"/>
              <a:buFont typeface="Arial"/>
              <a:buNone/>
              <a:defRPr sz="1800" b="0" kern="1200">
                <a:solidFill>
                  <a:schemeClr val="bg1"/>
                </a:solidFill>
                <a:latin typeface="+mn-lt"/>
                <a:ea typeface="+mn-ea"/>
                <a:cs typeface="+mn-cs"/>
              </a:defRPr>
            </a:lvl2pPr>
            <a:lvl3pPr marL="0" indent="0" algn="l" defTabSz="961844" rtl="0" eaLnBrk="1" latinLnBrk="0" hangingPunct="1">
              <a:lnSpc>
                <a:spcPts val="1500"/>
              </a:lnSpc>
              <a:spcBef>
                <a:spcPts val="0"/>
              </a:spcBef>
              <a:buClr>
                <a:srgbClr val="FFFFFF"/>
              </a:buClr>
              <a:buSzPct val="100000"/>
              <a:buFont typeface="Arial"/>
              <a:buNone/>
              <a:tabLst/>
              <a:defRPr sz="1400" b="1" kern="1200" baseline="0">
                <a:solidFill>
                  <a:schemeClr val="tx2"/>
                </a:solidFill>
                <a:latin typeface="+mn-lt"/>
                <a:ea typeface="+mn-ea"/>
                <a:cs typeface="+mn-cs"/>
              </a:defRPr>
            </a:lvl3pPr>
            <a:lvl4pPr marL="0" indent="0" algn="l" defTabSz="961844" rtl="0" eaLnBrk="1" latinLnBrk="0" hangingPunct="1">
              <a:lnSpc>
                <a:spcPts val="1600"/>
              </a:lnSpc>
              <a:spcBef>
                <a:spcPts val="0"/>
              </a:spcBef>
              <a:buClr>
                <a:srgbClr val="FFFFFF"/>
              </a:buClr>
              <a:buSzPct val="100000"/>
              <a:buFont typeface="Arial"/>
              <a:buNone/>
              <a:tabLst/>
              <a:defRPr sz="1400" b="0" kern="1200">
                <a:solidFill>
                  <a:srgbClr val="000000"/>
                </a:solidFill>
                <a:latin typeface="+mn-lt"/>
                <a:ea typeface="+mn-ea"/>
                <a:cs typeface="+mn-cs"/>
              </a:defRPr>
            </a:lvl4pPr>
            <a:lvl5pPr marL="0" indent="0" algn="l" defTabSz="961844" rtl="0" eaLnBrk="1" latinLnBrk="0" hangingPunct="1">
              <a:lnSpc>
                <a:spcPts val="1100"/>
              </a:lnSpc>
              <a:spcBef>
                <a:spcPts val="0"/>
              </a:spcBef>
              <a:buClr>
                <a:srgbClr val="FFFFFF"/>
              </a:buClr>
              <a:buSzPct val="100000"/>
              <a:buFont typeface="Arial"/>
              <a:buNone/>
              <a:tabLst/>
              <a:defRPr sz="1000" b="0" kern="1200">
                <a:solidFill>
                  <a:schemeClr val="accent6"/>
                </a:solidFill>
                <a:latin typeface="+mn-lt"/>
                <a:ea typeface="+mn-ea"/>
                <a:cs typeface="+mn-cs"/>
              </a:defRPr>
            </a:lvl5pPr>
            <a:lvl6pPr marL="2645074"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6pPr>
            <a:lvl7pPr marL="3125997"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7pPr>
            <a:lvl8pPr marL="3606920"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8pPr>
            <a:lvl9pPr marL="4087842" indent="-240462" algn="l" defTabSz="961844" rtl="0" eaLnBrk="1" latinLnBrk="0" hangingPunct="1">
              <a:lnSpc>
                <a:spcPct val="90000"/>
              </a:lnSpc>
              <a:spcBef>
                <a:spcPct val="30000"/>
              </a:spcBef>
              <a:buClr>
                <a:schemeClr val="accent6"/>
              </a:buClr>
              <a:buSzPct val="70000"/>
              <a:buFont typeface="Wingdings" panose="05000000000000000000" pitchFamily="2" charset="2"/>
              <a:buChar char="¤"/>
              <a:defRPr sz="1900" kern="1200">
                <a:solidFill>
                  <a:schemeClr val="tx1"/>
                </a:solidFill>
                <a:latin typeface="+mn-lt"/>
                <a:ea typeface="+mn-ea"/>
                <a:cs typeface="+mn-cs"/>
              </a:defRPr>
            </a:lvl9pPr>
          </a:lstStyle>
          <a:p>
            <a:pPr>
              <a:lnSpc>
                <a:spcPct val="100000"/>
              </a:lnSpc>
            </a:pPr>
            <a:r>
              <a:rPr lang="en-GB" sz="1200" dirty="0">
                <a:solidFill>
                  <a:schemeClr val="accent2"/>
                </a:solidFill>
              </a:rPr>
              <a:t>RESULTS</a:t>
            </a:r>
          </a:p>
          <a:p>
            <a:pPr>
              <a:lnSpc>
                <a:spcPct val="100000"/>
              </a:lnSpc>
            </a:pPr>
            <a:endParaRPr lang="en-GB" sz="1100" b="0" dirty="0">
              <a:solidFill>
                <a:schemeClr val="bg1"/>
              </a:solidFill>
            </a:endParaRPr>
          </a:p>
          <a:p>
            <a:pPr>
              <a:lnSpc>
                <a:spcPct val="100000"/>
              </a:lnSpc>
            </a:pPr>
            <a:r>
              <a:rPr lang="en-GB" sz="1100" b="0" dirty="0">
                <a:solidFill>
                  <a:schemeClr val="bg1"/>
                </a:solidFill>
              </a:rPr>
              <a:t>In summary, the "Build Their Love for Cinema" campaign revitalised LEGO City, driving brand love and engagement among young audiences and their parents.  </a:t>
            </a:r>
          </a:p>
          <a:p>
            <a:pPr>
              <a:lnSpc>
                <a:spcPct val="100000"/>
              </a:lnSpc>
            </a:pPr>
            <a:endParaRPr lang="en-GB" sz="1100" dirty="0">
              <a:solidFill>
                <a:schemeClr val="accent2"/>
              </a:solidFill>
            </a:endParaRPr>
          </a:p>
          <a:p>
            <a:pPr>
              <a:lnSpc>
                <a:spcPct val="100000"/>
              </a:lnSpc>
            </a:pPr>
            <a:endParaRPr lang="en-GB" sz="1100" dirty="0">
              <a:solidFill>
                <a:schemeClr val="accent2"/>
              </a:solidFill>
            </a:endParaRPr>
          </a:p>
          <a:p>
            <a:pPr>
              <a:lnSpc>
                <a:spcPct val="100000"/>
              </a:lnSpc>
            </a:pPr>
            <a:r>
              <a:rPr lang="en-GB" sz="1100" dirty="0">
                <a:solidFill>
                  <a:schemeClr val="accent2"/>
                </a:solidFill>
              </a:rPr>
              <a:t>AWARENESS</a:t>
            </a:r>
          </a:p>
          <a:p>
            <a:pPr>
              <a:lnSpc>
                <a:spcPct val="100000"/>
              </a:lnSpc>
            </a:pPr>
            <a:r>
              <a:rPr lang="en-GB" sz="1100" b="0" dirty="0">
                <a:solidFill>
                  <a:schemeClr val="bg1"/>
                </a:solidFill>
              </a:rPr>
              <a:t>Increased +6% YOY to almost 70%, exceeding expectations.</a:t>
            </a:r>
            <a:endParaRPr lang="en-GB" sz="1100" b="0" dirty="0">
              <a:solidFill>
                <a:schemeClr val="bg1"/>
              </a:solidFill>
              <a:highlight>
                <a:srgbClr val="FFFF00"/>
              </a:highlight>
            </a:endParaRPr>
          </a:p>
          <a:p>
            <a:pPr>
              <a:lnSpc>
                <a:spcPct val="100000"/>
              </a:lnSpc>
            </a:pPr>
            <a:endParaRPr lang="en-GB" sz="1100" b="0" dirty="0">
              <a:solidFill>
                <a:schemeClr val="bg1"/>
              </a:solidFill>
            </a:endParaRPr>
          </a:p>
          <a:p>
            <a:pPr>
              <a:lnSpc>
                <a:spcPct val="100000"/>
              </a:lnSpc>
            </a:pPr>
            <a:endParaRPr lang="en-GB" sz="1100" b="0" dirty="0">
              <a:solidFill>
                <a:schemeClr val="bg1"/>
              </a:solidFill>
            </a:endParaRPr>
          </a:p>
          <a:p>
            <a:pPr>
              <a:lnSpc>
                <a:spcPct val="100000"/>
              </a:lnSpc>
            </a:pPr>
            <a:r>
              <a:rPr lang="en-GB" sz="1100" dirty="0">
                <a:solidFill>
                  <a:schemeClr val="accent2"/>
                </a:solidFill>
              </a:rPr>
              <a:t>SUCCESSFUL ACTIVATION </a:t>
            </a:r>
            <a:endParaRPr lang="en-GB" sz="1100" b="0" dirty="0">
              <a:solidFill>
                <a:schemeClr val="bg1"/>
              </a:solidFill>
            </a:endParaRPr>
          </a:p>
          <a:p>
            <a:pPr>
              <a:lnSpc>
                <a:spcPct val="100000"/>
              </a:lnSpc>
            </a:pPr>
            <a:r>
              <a:rPr lang="en-GB" sz="1100" b="0" dirty="0">
                <a:solidFill>
                  <a:schemeClr val="bg1"/>
                </a:solidFill>
              </a:rPr>
              <a:t>The LEGO City activations were also a success for Picturehouse Cinemas, with those cinemas hosting the activations seeing a +74% increase in Kids Club admissions. </a:t>
            </a:r>
          </a:p>
          <a:p>
            <a:pPr>
              <a:lnSpc>
                <a:spcPct val="100000"/>
              </a:lnSpc>
            </a:pPr>
            <a:endParaRPr lang="en-GB" sz="1100" b="0" dirty="0">
              <a:solidFill>
                <a:schemeClr val="bg1"/>
              </a:solidFill>
            </a:endParaRPr>
          </a:p>
          <a:p>
            <a:pPr>
              <a:lnSpc>
                <a:spcPct val="100000"/>
              </a:lnSpc>
            </a:pPr>
            <a:endParaRPr lang="en-GB" sz="1100" b="0" dirty="0">
              <a:solidFill>
                <a:schemeClr val="bg1"/>
              </a:solidFill>
            </a:endParaRPr>
          </a:p>
          <a:p>
            <a:pPr>
              <a:lnSpc>
                <a:spcPct val="100000"/>
              </a:lnSpc>
            </a:pPr>
            <a:r>
              <a:rPr lang="en-GB" sz="1100" dirty="0">
                <a:solidFill>
                  <a:schemeClr val="accent2"/>
                </a:solidFill>
              </a:rPr>
              <a:t>INCREASED PRODUCT SHARE </a:t>
            </a:r>
            <a:endParaRPr lang="en-GB" sz="1100" b="0" dirty="0">
              <a:solidFill>
                <a:schemeClr val="bg1"/>
              </a:solidFill>
            </a:endParaRPr>
          </a:p>
          <a:p>
            <a:pPr>
              <a:lnSpc>
                <a:spcPct val="100000"/>
              </a:lnSpc>
            </a:pPr>
            <a:r>
              <a:rPr lang="en-GB" sz="1100" b="0" dirty="0">
                <a:solidFill>
                  <a:schemeClr val="bg1"/>
                </a:solidFill>
              </a:rPr>
              <a:t>The active consumer share among boys aged 3-5 grew by +18%, surpassing LEGO’s goal and showcasing the effectiveness of the high impact and hands-on media strategy. </a:t>
            </a:r>
          </a:p>
          <a:p>
            <a:pPr>
              <a:lnSpc>
                <a:spcPct val="100000"/>
              </a:lnSpc>
            </a:pPr>
            <a:endParaRPr lang="en-GB" sz="1100" b="0" dirty="0">
              <a:solidFill>
                <a:schemeClr val="bg1"/>
              </a:solidFill>
            </a:endParaRPr>
          </a:p>
        </p:txBody>
      </p:sp>
      <p:sp>
        <p:nvSpPr>
          <p:cNvPr id="17" name="TextBox 16">
            <a:extLst>
              <a:ext uri="{FF2B5EF4-FFF2-40B4-BE49-F238E27FC236}">
                <a16:creationId xmlns:a16="http://schemas.microsoft.com/office/drawing/2014/main" id="{13A91CAA-25D2-70C4-15F6-FB81C38C18DF}"/>
              </a:ext>
            </a:extLst>
          </p:cNvPr>
          <p:cNvSpPr txBox="1"/>
          <p:nvPr/>
        </p:nvSpPr>
        <p:spPr>
          <a:xfrm rot="2118996">
            <a:off x="10621854" y="385106"/>
            <a:ext cx="3511913" cy="416442"/>
          </a:xfrm>
          <a:custGeom>
            <a:avLst/>
            <a:gdLst>
              <a:gd name="connsiteX0" fmla="*/ 0 w 3511913"/>
              <a:gd name="connsiteY0" fmla="*/ 0 h 415498"/>
              <a:gd name="connsiteX1" fmla="*/ 3511913 w 3511913"/>
              <a:gd name="connsiteY1" fmla="*/ 0 h 415498"/>
              <a:gd name="connsiteX2" fmla="*/ 3511913 w 3511913"/>
              <a:gd name="connsiteY2" fmla="*/ 415498 h 415498"/>
              <a:gd name="connsiteX3" fmla="*/ 0 w 3511913"/>
              <a:gd name="connsiteY3" fmla="*/ 415498 h 415498"/>
              <a:gd name="connsiteX4" fmla="*/ 0 w 3511913"/>
              <a:gd name="connsiteY4" fmla="*/ 0 h 415498"/>
              <a:gd name="connsiteX0" fmla="*/ 0 w 3511913"/>
              <a:gd name="connsiteY0" fmla="*/ 0 h 415498"/>
              <a:gd name="connsiteX1" fmla="*/ 3511913 w 3511913"/>
              <a:gd name="connsiteY1" fmla="*/ 0 h 415498"/>
              <a:gd name="connsiteX2" fmla="*/ 3511913 w 3511913"/>
              <a:gd name="connsiteY2" fmla="*/ 415498 h 415498"/>
              <a:gd name="connsiteX3" fmla="*/ 0 w 3511913"/>
              <a:gd name="connsiteY3" fmla="*/ 415498 h 415498"/>
              <a:gd name="connsiteX4" fmla="*/ 0 w 3511913"/>
              <a:gd name="connsiteY4" fmla="*/ 0 h 415498"/>
              <a:gd name="connsiteX0" fmla="*/ 0 w 3511913"/>
              <a:gd name="connsiteY0" fmla="*/ 0 h 415498"/>
              <a:gd name="connsiteX1" fmla="*/ 547573 w 3511913"/>
              <a:gd name="connsiteY1" fmla="*/ 279 h 415498"/>
              <a:gd name="connsiteX2" fmla="*/ 3511913 w 3511913"/>
              <a:gd name="connsiteY2" fmla="*/ 0 h 415498"/>
              <a:gd name="connsiteX3" fmla="*/ 3511913 w 3511913"/>
              <a:gd name="connsiteY3" fmla="*/ 415498 h 415498"/>
              <a:gd name="connsiteX4" fmla="*/ 0 w 3511913"/>
              <a:gd name="connsiteY4" fmla="*/ 415498 h 415498"/>
              <a:gd name="connsiteX5" fmla="*/ 0 w 3511913"/>
              <a:gd name="connsiteY5" fmla="*/ 0 h 415498"/>
              <a:gd name="connsiteX0" fmla="*/ 264507 w 3511913"/>
              <a:gd name="connsiteY0" fmla="*/ 225057 h 415498"/>
              <a:gd name="connsiteX1" fmla="*/ 547573 w 3511913"/>
              <a:gd name="connsiteY1" fmla="*/ 279 h 415498"/>
              <a:gd name="connsiteX2" fmla="*/ 3511913 w 3511913"/>
              <a:gd name="connsiteY2" fmla="*/ 0 h 415498"/>
              <a:gd name="connsiteX3" fmla="*/ 3511913 w 3511913"/>
              <a:gd name="connsiteY3" fmla="*/ 415498 h 415498"/>
              <a:gd name="connsiteX4" fmla="*/ 0 w 3511913"/>
              <a:gd name="connsiteY4" fmla="*/ 415498 h 415498"/>
              <a:gd name="connsiteX5" fmla="*/ 264507 w 3511913"/>
              <a:gd name="connsiteY5" fmla="*/ 225057 h 415498"/>
              <a:gd name="connsiteX0" fmla="*/ 264507 w 3511913"/>
              <a:gd name="connsiteY0" fmla="*/ 225057 h 415498"/>
              <a:gd name="connsiteX1" fmla="*/ 567733 w 3511913"/>
              <a:gd name="connsiteY1" fmla="*/ 12260 h 415498"/>
              <a:gd name="connsiteX2" fmla="*/ 3511913 w 3511913"/>
              <a:gd name="connsiteY2" fmla="*/ 0 h 415498"/>
              <a:gd name="connsiteX3" fmla="*/ 3511913 w 3511913"/>
              <a:gd name="connsiteY3" fmla="*/ 415498 h 415498"/>
              <a:gd name="connsiteX4" fmla="*/ 0 w 3511913"/>
              <a:gd name="connsiteY4" fmla="*/ 415498 h 415498"/>
              <a:gd name="connsiteX5" fmla="*/ 264507 w 3511913"/>
              <a:gd name="connsiteY5" fmla="*/ 225057 h 415498"/>
              <a:gd name="connsiteX0" fmla="*/ 264507 w 3511913"/>
              <a:gd name="connsiteY0" fmla="*/ 226001 h 416442"/>
              <a:gd name="connsiteX1" fmla="*/ 567733 w 3511913"/>
              <a:gd name="connsiteY1" fmla="*/ 13204 h 416442"/>
              <a:gd name="connsiteX2" fmla="*/ 3219874 w 3511913"/>
              <a:gd name="connsiteY2" fmla="*/ 0 h 416442"/>
              <a:gd name="connsiteX3" fmla="*/ 3511913 w 3511913"/>
              <a:gd name="connsiteY3" fmla="*/ 944 h 416442"/>
              <a:gd name="connsiteX4" fmla="*/ 3511913 w 3511913"/>
              <a:gd name="connsiteY4" fmla="*/ 416442 h 416442"/>
              <a:gd name="connsiteX5" fmla="*/ 0 w 3511913"/>
              <a:gd name="connsiteY5" fmla="*/ 416442 h 416442"/>
              <a:gd name="connsiteX6" fmla="*/ 264507 w 3511913"/>
              <a:gd name="connsiteY6" fmla="*/ 226001 h 416442"/>
              <a:gd name="connsiteX0" fmla="*/ 264507 w 3511913"/>
              <a:gd name="connsiteY0" fmla="*/ 226001 h 416442"/>
              <a:gd name="connsiteX1" fmla="*/ 567733 w 3511913"/>
              <a:gd name="connsiteY1" fmla="*/ 13204 h 416442"/>
              <a:gd name="connsiteX2" fmla="*/ 3219874 w 3511913"/>
              <a:gd name="connsiteY2" fmla="*/ 0 h 416442"/>
              <a:gd name="connsiteX3" fmla="*/ 3344899 w 3511913"/>
              <a:gd name="connsiteY3" fmla="*/ 168880 h 416442"/>
              <a:gd name="connsiteX4" fmla="*/ 3511913 w 3511913"/>
              <a:gd name="connsiteY4" fmla="*/ 416442 h 416442"/>
              <a:gd name="connsiteX5" fmla="*/ 0 w 3511913"/>
              <a:gd name="connsiteY5" fmla="*/ 416442 h 416442"/>
              <a:gd name="connsiteX6" fmla="*/ 264507 w 3511913"/>
              <a:gd name="connsiteY6" fmla="*/ 226001 h 416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11913" h="416442">
                <a:moveTo>
                  <a:pt x="264507" y="226001"/>
                </a:moveTo>
                <a:lnTo>
                  <a:pt x="567733" y="13204"/>
                </a:lnTo>
                <a:lnTo>
                  <a:pt x="3219874" y="0"/>
                </a:lnTo>
                <a:lnTo>
                  <a:pt x="3344899" y="168880"/>
                </a:lnTo>
                <a:lnTo>
                  <a:pt x="3511913" y="416442"/>
                </a:lnTo>
                <a:lnTo>
                  <a:pt x="0" y="416442"/>
                </a:lnTo>
                <a:lnTo>
                  <a:pt x="264507" y="226001"/>
                </a:lnTo>
                <a:close/>
              </a:path>
            </a:pathLst>
          </a:custGeom>
          <a:solidFill>
            <a:srgbClr val="990000"/>
          </a:solidFill>
          <a:ln>
            <a:noFill/>
          </a:ln>
        </p:spPr>
        <p:txBody>
          <a:bodyPr wrap="square" rtlCol="0">
            <a:spAutoFit/>
          </a:bodyPr>
          <a:lstStyle/>
          <a:p>
            <a:pPr algn="ctr"/>
            <a:r>
              <a:rPr lang="en-GB" sz="1050" b="1" dirty="0">
                <a:solidFill>
                  <a:srgbClr val="FFFFFF"/>
                </a:solidFill>
              </a:rPr>
              <a:t>DCM Awards Winner</a:t>
            </a:r>
          </a:p>
          <a:p>
            <a:pPr algn="ctr"/>
            <a:r>
              <a:rPr lang="en-GB" sz="1050" b="1" dirty="0">
                <a:solidFill>
                  <a:srgbClr val="FFFFFF"/>
                </a:solidFill>
              </a:rPr>
              <a:t>Best Use of Cinema (Small)</a:t>
            </a:r>
          </a:p>
        </p:txBody>
      </p:sp>
    </p:spTree>
    <p:extLst>
      <p:ext uri="{BB962C8B-B14F-4D97-AF65-F5344CB8AC3E}">
        <p14:creationId xmlns:p14="http://schemas.microsoft.com/office/powerpoint/2010/main" val="88713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ivider Slides">
  <a:themeElements>
    <a:clrScheme name="DCM">
      <a:dk1>
        <a:srgbClr val="00BFD6"/>
      </a:dk1>
      <a:lt1>
        <a:srgbClr val="000000"/>
      </a:lt1>
      <a:dk2>
        <a:srgbClr val="B6008D"/>
      </a:dk2>
      <a:lt2>
        <a:srgbClr val="0099A8"/>
      </a:lt2>
      <a:accent1>
        <a:srgbClr val="77226C"/>
      </a:accent1>
      <a:accent2>
        <a:srgbClr val="AC162C"/>
      </a:accent2>
      <a:accent3>
        <a:srgbClr val="8547AD"/>
      </a:accent3>
      <a:accent4>
        <a:srgbClr val="33006F"/>
      </a:accent4>
      <a:accent5>
        <a:srgbClr val="CAC8C8"/>
      </a:accent5>
      <a:accent6>
        <a:srgbClr val="8A8A8D"/>
      </a:accent6>
      <a:hlink>
        <a:srgbClr val="000000"/>
      </a:hlink>
      <a:folHlink>
        <a:srgbClr val="000000"/>
      </a:folHlink>
    </a:clrScheme>
    <a:fontScheme name="DCM FAME">
      <a:majorFont>
        <a:latin typeface="Impact"/>
        <a:ea typeface=""/>
        <a:cs typeface=""/>
      </a:majorFont>
      <a:minorFont>
        <a:latin typeface="Arial"/>
        <a:ea typeface=""/>
        <a:cs typeface=""/>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dirty="0" smtClean="0">
            <a:solidFill>
              <a:schemeClr val="bg1"/>
            </a:solidFill>
          </a:defRPr>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DCM Default Presentation_widescreen_update 2020" id="{DE1FA5BA-E0EA-A047-B438-7CA636AAEDA8}" vid="{4B9F03D9-2B03-1B46-9E4E-AF5BDA70FAD6}"/>
    </a:ext>
  </a:extLst>
</a:theme>
</file>

<file path=ppt/theme/theme2.xml><?xml version="1.0" encoding="utf-8"?>
<a:theme xmlns:a="http://schemas.openxmlformats.org/drawingml/2006/main" name="Copy Slides">
  <a:themeElements>
    <a:clrScheme name="DCM">
      <a:dk1>
        <a:srgbClr val="00BFD6"/>
      </a:dk1>
      <a:lt1>
        <a:srgbClr val="000000"/>
      </a:lt1>
      <a:dk2>
        <a:srgbClr val="B6008D"/>
      </a:dk2>
      <a:lt2>
        <a:srgbClr val="0099A8"/>
      </a:lt2>
      <a:accent1>
        <a:srgbClr val="77226C"/>
      </a:accent1>
      <a:accent2>
        <a:srgbClr val="AC162C"/>
      </a:accent2>
      <a:accent3>
        <a:srgbClr val="8547AD"/>
      </a:accent3>
      <a:accent4>
        <a:srgbClr val="33006F"/>
      </a:accent4>
      <a:accent5>
        <a:srgbClr val="CAC8C8"/>
      </a:accent5>
      <a:accent6>
        <a:srgbClr val="8A8A8D"/>
      </a:accent6>
      <a:hlink>
        <a:srgbClr val="000000"/>
      </a:hlink>
      <a:folHlink>
        <a:srgbClr val="000000"/>
      </a:folHlink>
    </a:clrScheme>
    <a:fontScheme name="DCM FAME">
      <a:majorFont>
        <a:latin typeface="Impact"/>
        <a:ea typeface=""/>
        <a:cs typeface=""/>
      </a:majorFont>
      <a:minorFont>
        <a:latin typeface="Arial"/>
        <a:ea typeface=""/>
        <a:cs typeface=""/>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dirty="0" smtClean="0">
            <a:solidFill>
              <a:schemeClr val="bg1"/>
            </a:solidFill>
          </a:defRPr>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DCM Default Presentation_widescreen_update 2020" id="{DE1FA5BA-E0EA-A047-B438-7CA636AAEDA8}" vid="{F42B4113-7D75-1742-BAD8-F2115512947F}"/>
    </a:ext>
  </a:extLst>
</a:theme>
</file>

<file path=ppt/theme/theme3.xml><?xml version="1.0" encoding="utf-8"?>
<a:theme xmlns:a="http://schemas.openxmlformats.org/drawingml/2006/main" name="2_Blank with title">
  <a:themeElements>
    <a:clrScheme name="DCM">
      <a:dk1>
        <a:srgbClr val="00BFD6"/>
      </a:dk1>
      <a:lt1>
        <a:srgbClr val="000000"/>
      </a:lt1>
      <a:dk2>
        <a:srgbClr val="B6008D"/>
      </a:dk2>
      <a:lt2>
        <a:srgbClr val="0099A8"/>
      </a:lt2>
      <a:accent1>
        <a:srgbClr val="77226C"/>
      </a:accent1>
      <a:accent2>
        <a:srgbClr val="AC162C"/>
      </a:accent2>
      <a:accent3>
        <a:srgbClr val="8547AD"/>
      </a:accent3>
      <a:accent4>
        <a:srgbClr val="33006F"/>
      </a:accent4>
      <a:accent5>
        <a:srgbClr val="CAC8C8"/>
      </a:accent5>
      <a:accent6>
        <a:srgbClr val="8A8A8D"/>
      </a:accent6>
      <a:hlink>
        <a:srgbClr val="000000"/>
      </a:hlink>
      <a:folHlink>
        <a:srgbClr val="000000"/>
      </a:folHlink>
    </a:clrScheme>
    <a:fontScheme name="DCM FAME">
      <a:majorFont>
        <a:latin typeface="Impact"/>
        <a:ea typeface=""/>
        <a:cs typeface=""/>
      </a:majorFont>
      <a:minorFont>
        <a:latin typeface="Arial"/>
        <a:ea typeface=""/>
        <a:cs typeface=""/>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dirty="0" smtClean="0">
            <a:solidFill>
              <a:schemeClr val="bg1"/>
            </a:solidFill>
          </a:defRPr>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DCM Default Presentation_widescreen" id="{8BEE6B09-292A-A146-8F9D-1B76002E7790}" vid="{0B0B607F-089B-6844-A8D9-24E3A5F3413A}"/>
    </a:ext>
  </a:extLst>
</a:theme>
</file>

<file path=ppt/theme/theme4.xml><?xml version="1.0" encoding="utf-8"?>
<a:theme xmlns:a="http://schemas.openxmlformats.org/drawingml/2006/main" name="Image Slides">
  <a:themeElements>
    <a:clrScheme name="DCM">
      <a:dk1>
        <a:srgbClr val="00BFD6"/>
      </a:dk1>
      <a:lt1>
        <a:srgbClr val="000000"/>
      </a:lt1>
      <a:dk2>
        <a:srgbClr val="B6008D"/>
      </a:dk2>
      <a:lt2>
        <a:srgbClr val="0099A8"/>
      </a:lt2>
      <a:accent1>
        <a:srgbClr val="77226C"/>
      </a:accent1>
      <a:accent2>
        <a:srgbClr val="AC162C"/>
      </a:accent2>
      <a:accent3>
        <a:srgbClr val="8547AD"/>
      </a:accent3>
      <a:accent4>
        <a:srgbClr val="33006F"/>
      </a:accent4>
      <a:accent5>
        <a:srgbClr val="CAC8C8"/>
      </a:accent5>
      <a:accent6>
        <a:srgbClr val="8A8A8D"/>
      </a:accent6>
      <a:hlink>
        <a:srgbClr val="000000"/>
      </a:hlink>
      <a:folHlink>
        <a:srgbClr val="000000"/>
      </a:folHlink>
    </a:clrScheme>
    <a:fontScheme name="DCM FAME">
      <a:majorFont>
        <a:latin typeface="Impact"/>
        <a:ea typeface=""/>
        <a:cs typeface=""/>
      </a:majorFont>
      <a:minorFont>
        <a:latin typeface="Arial"/>
        <a:ea typeface=""/>
        <a:cs typeface=""/>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dirty="0" smtClean="0">
            <a:solidFill>
              <a:schemeClr val="bg1"/>
            </a:solidFill>
          </a:defRPr>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Presentation1" id="{42C837D2-D3C3-4997-BE8D-127FCF04FD19}" vid="{4AC01838-4122-4D60-892B-B5CDDD5C4FBC}"/>
    </a:ext>
  </a:extLst>
</a:theme>
</file>

<file path=ppt/theme/theme5.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179E9E3-37F6-48A1-9F8E-150B0F8195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4023</TotalTime>
  <Words>446</Words>
  <Application>Microsoft Office PowerPoint</Application>
  <PresentationFormat>Custom</PresentationFormat>
  <Paragraphs>43</Paragraphs>
  <Slides>1</Slides>
  <Notes>0</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1</vt:i4>
      </vt:variant>
    </vt:vector>
  </HeadingPairs>
  <TitlesOfParts>
    <vt:vector size="10" baseType="lpstr">
      <vt:lpstr>Arial</vt:lpstr>
      <vt:lpstr>Century Gothic</vt:lpstr>
      <vt:lpstr>Impact</vt:lpstr>
      <vt:lpstr>Wingdings</vt:lpstr>
      <vt:lpstr>Divider Slides</vt:lpstr>
      <vt:lpstr>Copy Slides</vt:lpstr>
      <vt:lpstr>2_Blank with title</vt:lpstr>
      <vt:lpstr>Image Slides</vt:lpstr>
      <vt:lpstr>think-cell Slide</vt:lpstr>
      <vt:lpstr>LEGO</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Tull</dc:creator>
  <cp:lastModifiedBy>Mia Blakeney</cp:lastModifiedBy>
  <cp:revision>137</cp:revision>
  <dcterms:created xsi:type="dcterms:W3CDTF">2022-06-22T15:38:41Z</dcterms:created>
  <dcterms:modified xsi:type="dcterms:W3CDTF">2024-12-05T12:16:48Z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TC034606149991</vt:lpwstr>
  </property>
</Properties>
</file>