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ags/tag74.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ags/tag75.xml" ContentType="application/vnd.openxmlformats-officedocument.presentationml.tags+xml"/>
  <Override PartName="/ppt/slideLayouts/slideLayout103.xml" ContentType="application/vnd.openxmlformats-officedocument.presentationml.slideLayout+xml"/>
  <Override PartName="/ppt/theme/theme11.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2.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59" r:id="rId13"/>
  </p:sldMasterIdLst>
  <p:notesMasterIdLst>
    <p:notesMasterId r:id="rId15"/>
  </p:notesMasterIdLst>
  <p:handoutMasterIdLst>
    <p:handoutMasterId r:id="rId16"/>
  </p:handoutMasterIdLst>
  <p:sldIdLst>
    <p:sldId id="2147473574" r:id="rId14"/>
  </p:sldIdLst>
  <p:sldSz cx="13442950" cy="7561263"/>
  <p:notesSz cx="6858000" cy="9144000"/>
  <p:custDataLst>
    <p:tags r:id="rId1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67610C-4740-4743-9179-1557F85D0B9B}" v="18" dt="2024-10-30T18:06:37.28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91" autoAdjust="0"/>
    <p:restoredTop sz="93977" autoAdjust="0"/>
  </p:normalViewPr>
  <p:slideViewPr>
    <p:cSldViewPr snapToGrid="0">
      <p:cViewPr varScale="1">
        <p:scale>
          <a:sx n="100" d="100"/>
          <a:sy n="100" d="100"/>
        </p:scale>
        <p:origin x="204" y="9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Master" Target="slideMasters/slideMaster12.xml"/><Relationship Id="rId18" Type="http://schemas.openxmlformats.org/officeDocument/2006/relationships/commentAuthors" Target="commentAuthors.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microsoft.com/office/2015/10/relationships/revisionInfo" Target="revisionInfo.xml"/><Relationship Id="rId5" Type="http://schemas.openxmlformats.org/officeDocument/2006/relationships/slideMaster" Target="slideMasters/slideMaster4.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Master" Target="slideMasters/slideMaster9.xml"/><Relationship Id="rId19"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 Christofi" userId="f92faeab-5284-4aba-bb83-e8da97e104d4" providerId="ADAL" clId="{FA67610C-4740-4743-9179-1557F85D0B9B}"/>
    <pc:docChg chg="undo custSel modSld">
      <pc:chgData name="Louis Christofi" userId="f92faeab-5284-4aba-bb83-e8da97e104d4" providerId="ADAL" clId="{FA67610C-4740-4743-9179-1557F85D0B9B}" dt="2024-10-31T14:17:14.176" v="167" actId="313"/>
      <pc:docMkLst>
        <pc:docMk/>
      </pc:docMkLst>
      <pc:sldChg chg="addSp delSp modSp mod">
        <pc:chgData name="Louis Christofi" userId="f92faeab-5284-4aba-bb83-e8da97e104d4" providerId="ADAL" clId="{FA67610C-4740-4743-9179-1557F85D0B9B}" dt="2024-10-31T14:17:14.176" v="167" actId="313"/>
        <pc:sldMkLst>
          <pc:docMk/>
          <pc:sldMk cId="2136457363" sldId="1253"/>
        </pc:sldMkLst>
        <pc:spChg chg="add del mod">
          <ac:chgData name="Louis Christofi" userId="f92faeab-5284-4aba-bb83-e8da97e104d4" providerId="ADAL" clId="{FA67610C-4740-4743-9179-1557F85D0B9B}" dt="2024-10-30T18:05:36.149" v="77" actId="478"/>
          <ac:spMkLst>
            <pc:docMk/>
            <pc:sldMk cId="2136457363" sldId="1253"/>
            <ac:spMk id="4" creationId="{115A6E6A-E86E-D72D-1AA0-EAE469B97E25}"/>
          </ac:spMkLst>
        </pc:spChg>
        <pc:spChg chg="add del mod">
          <ac:chgData name="Louis Christofi" userId="f92faeab-5284-4aba-bb83-e8da97e104d4" providerId="ADAL" clId="{FA67610C-4740-4743-9179-1557F85D0B9B}" dt="2024-10-30T18:06:21.463" v="92"/>
          <ac:spMkLst>
            <pc:docMk/>
            <pc:sldMk cId="2136457363" sldId="1253"/>
            <ac:spMk id="5" creationId="{6C6175A8-B9AD-DB88-C893-3EB8313F541F}"/>
          </ac:spMkLst>
        </pc:spChg>
        <pc:spChg chg="add mod">
          <ac:chgData name="Louis Christofi" userId="f92faeab-5284-4aba-bb83-e8da97e104d4" providerId="ADAL" clId="{FA67610C-4740-4743-9179-1557F85D0B9B}" dt="2024-10-30T18:06:10.723" v="87"/>
          <ac:spMkLst>
            <pc:docMk/>
            <pc:sldMk cId="2136457363" sldId="1253"/>
            <ac:spMk id="6" creationId="{9A123642-3343-F0C8-69EE-259EB554DC5B}"/>
          </ac:spMkLst>
        </pc:spChg>
        <pc:spChg chg="add mod">
          <ac:chgData name="Louis Christofi" userId="f92faeab-5284-4aba-bb83-e8da97e104d4" providerId="ADAL" clId="{FA67610C-4740-4743-9179-1557F85D0B9B}" dt="2024-10-31T14:17:14.176" v="167" actId="313"/>
          <ac:spMkLst>
            <pc:docMk/>
            <pc:sldMk cId="2136457363" sldId="1253"/>
            <ac:spMk id="11" creationId="{9E46B055-7F89-38EC-A2D1-AE529EB528DF}"/>
          </ac:spMkLst>
        </pc:spChg>
        <pc:spChg chg="mod">
          <ac:chgData name="Louis Christofi" userId="f92faeab-5284-4aba-bb83-e8da97e104d4" providerId="ADAL" clId="{FA67610C-4740-4743-9179-1557F85D0B9B}" dt="2024-10-30T18:05:47.298" v="79"/>
          <ac:spMkLst>
            <pc:docMk/>
            <pc:sldMk cId="2136457363" sldId="1253"/>
            <ac:spMk id="13" creationId="{68400FBF-8086-E048-85DB-109EB0D771E3}"/>
          </ac:spMkLst>
        </pc:spChg>
        <pc:spChg chg="del mod">
          <ac:chgData name="Louis Christofi" userId="f92faeab-5284-4aba-bb83-e8da97e104d4" providerId="ADAL" clId="{FA67610C-4740-4743-9179-1557F85D0B9B}" dt="2024-10-30T18:05:16.923" v="71" actId="478"/>
          <ac:spMkLst>
            <pc:docMk/>
            <pc:sldMk cId="2136457363" sldId="1253"/>
            <ac:spMk id="26" creationId="{CF4B6620-CB2B-A660-D57A-EDA894C2A324}"/>
          </ac:spMkLst>
        </pc:spChg>
        <pc:spChg chg="mod">
          <ac:chgData name="Louis Christofi" userId="f92faeab-5284-4aba-bb83-e8da97e104d4" providerId="ADAL" clId="{FA67610C-4740-4743-9179-1557F85D0B9B}" dt="2024-10-31T09:06:18.920" v="135" actId="1036"/>
          <ac:spMkLst>
            <pc:docMk/>
            <pc:sldMk cId="2136457363" sldId="1253"/>
            <ac:spMk id="27" creationId="{A4CE6064-04BD-0FB4-90FB-B8B1E5CCD8B7}"/>
          </ac:spMkLst>
        </pc:spChg>
        <pc:spChg chg="del mod">
          <ac:chgData name="Louis Christofi" userId="f92faeab-5284-4aba-bb83-e8da97e104d4" providerId="ADAL" clId="{FA67610C-4740-4743-9179-1557F85D0B9B}" dt="2024-10-30T18:05:16.923" v="71" actId="478"/>
          <ac:spMkLst>
            <pc:docMk/>
            <pc:sldMk cId="2136457363" sldId="1253"/>
            <ac:spMk id="28" creationId="{53AF4B2A-9F8B-2F48-EC99-6E891CED6C53}"/>
          </ac:spMkLst>
        </pc:spChg>
        <pc:spChg chg="del mod">
          <ac:chgData name="Louis Christofi" userId="f92faeab-5284-4aba-bb83-e8da97e104d4" providerId="ADAL" clId="{FA67610C-4740-4743-9179-1557F85D0B9B}" dt="2024-10-30T18:05:16.923" v="71" actId="478"/>
          <ac:spMkLst>
            <pc:docMk/>
            <pc:sldMk cId="2136457363" sldId="1253"/>
            <ac:spMk id="31" creationId="{92EE572E-2FBB-CE7D-66C7-15BB425E3C05}"/>
          </ac:spMkLst>
        </pc:spChg>
        <pc:spChg chg="del mod">
          <ac:chgData name="Louis Christofi" userId="f92faeab-5284-4aba-bb83-e8da97e104d4" providerId="ADAL" clId="{FA67610C-4740-4743-9179-1557F85D0B9B}" dt="2024-10-30T18:05:16.923" v="71" actId="478"/>
          <ac:spMkLst>
            <pc:docMk/>
            <pc:sldMk cId="2136457363" sldId="1253"/>
            <ac:spMk id="32" creationId="{490EF0A1-3F88-43E8-D422-C6B9DAD9D59A}"/>
          </ac:spMkLst>
        </pc:spChg>
        <pc:spChg chg="del mod">
          <ac:chgData name="Louis Christofi" userId="f92faeab-5284-4aba-bb83-e8da97e104d4" providerId="ADAL" clId="{FA67610C-4740-4743-9179-1557F85D0B9B}" dt="2024-10-30T18:05:16.923" v="71" actId="478"/>
          <ac:spMkLst>
            <pc:docMk/>
            <pc:sldMk cId="2136457363" sldId="1253"/>
            <ac:spMk id="33" creationId="{8A4AA8AC-07A9-51F1-A883-33F890DDBD8B}"/>
          </ac:spMkLst>
        </pc:spChg>
        <pc:spChg chg="del mod">
          <ac:chgData name="Louis Christofi" userId="f92faeab-5284-4aba-bb83-e8da97e104d4" providerId="ADAL" clId="{FA67610C-4740-4743-9179-1557F85D0B9B}" dt="2024-10-30T18:05:16.923" v="71" actId="478"/>
          <ac:spMkLst>
            <pc:docMk/>
            <pc:sldMk cId="2136457363" sldId="1253"/>
            <ac:spMk id="34" creationId="{E6336AC1-AECA-D733-5CD5-BDBFDC69CCDD}"/>
          </ac:spMkLst>
        </pc:spChg>
        <pc:spChg chg="del mod">
          <ac:chgData name="Louis Christofi" userId="f92faeab-5284-4aba-bb83-e8da97e104d4" providerId="ADAL" clId="{FA67610C-4740-4743-9179-1557F85D0B9B}" dt="2024-10-30T18:05:22.408" v="74" actId="478"/>
          <ac:spMkLst>
            <pc:docMk/>
            <pc:sldMk cId="2136457363" sldId="1253"/>
            <ac:spMk id="35" creationId="{EEB62884-70ED-A5F5-7AC9-862A9F896DF8}"/>
          </ac:spMkLst>
        </pc:spChg>
        <pc:spChg chg="del mod">
          <ac:chgData name="Louis Christofi" userId="f92faeab-5284-4aba-bb83-e8da97e104d4" providerId="ADAL" clId="{FA67610C-4740-4743-9179-1557F85D0B9B}" dt="2024-10-30T18:05:19.532" v="72" actId="478"/>
          <ac:spMkLst>
            <pc:docMk/>
            <pc:sldMk cId="2136457363" sldId="1253"/>
            <ac:spMk id="36" creationId="{EAB96FD0-F117-A467-B3BF-C32FBBC56DCF}"/>
          </ac:spMkLst>
        </pc:spChg>
        <pc:graphicFrameChg chg="add mod">
          <ac:chgData name="Louis Christofi" userId="f92faeab-5284-4aba-bb83-e8da97e104d4" providerId="ADAL" clId="{FA67610C-4740-4743-9179-1557F85D0B9B}" dt="2024-10-30T15:35:58.467" v="67" actId="207"/>
          <ac:graphicFrameMkLst>
            <pc:docMk/>
            <pc:sldMk cId="2136457363" sldId="1253"/>
            <ac:graphicFrameMk id="8" creationId="{5DB5C4D8-37DD-42A7-9695-92F933262054}"/>
          </ac:graphicFrameMkLst>
        </pc:graphicFrameChg>
        <pc:graphicFrameChg chg="del">
          <ac:chgData name="Louis Christofi" userId="f92faeab-5284-4aba-bb83-e8da97e104d4" providerId="ADAL" clId="{FA67610C-4740-4743-9179-1557F85D0B9B}" dt="2024-10-28T16:22:20.850" v="2" actId="21"/>
          <ac:graphicFrameMkLst>
            <pc:docMk/>
            <pc:sldMk cId="2136457363" sldId="1253"/>
            <ac:graphicFrameMk id="25" creationId="{45EB3EC9-AA33-9F3D-7F8E-606F3D7FAA08}"/>
          </ac:graphicFrameMkLst>
        </pc:graphicFrameChg>
        <pc:picChg chg="add mod">
          <ac:chgData name="Louis Christofi" userId="f92faeab-5284-4aba-bb83-e8da97e104d4" providerId="ADAL" clId="{FA67610C-4740-4743-9179-1557F85D0B9B}" dt="2024-10-30T15:36:17.099" v="70" actId="688"/>
          <ac:picMkLst>
            <pc:docMk/>
            <pc:sldMk cId="2136457363" sldId="1253"/>
            <ac:picMk id="9" creationId="{DE0966A2-D018-D1AF-A994-6211274DC151}"/>
          </ac:picMkLst>
        </pc:picChg>
        <pc:picChg chg="add mod modCrop">
          <ac:chgData name="Louis Christofi" userId="f92faeab-5284-4aba-bb83-e8da97e104d4" providerId="ADAL" clId="{FA67610C-4740-4743-9179-1557F85D0B9B}" dt="2024-10-31T09:10:21.616" v="165" actId="1037"/>
          <ac:picMkLst>
            <pc:docMk/>
            <pc:sldMk cId="2136457363" sldId="1253"/>
            <ac:picMk id="15" creationId="{7F16F761-F176-C8DB-CACC-66CB77EF19D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12/11/2024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1.xml"/><Relationship Id="rId1" Type="http://schemas.openxmlformats.org/officeDocument/2006/relationships/tags" Target="../tags/tag77.xml"/><Relationship Id="rId4" Type="http://schemas.openxmlformats.org/officeDocument/2006/relationships/image" Target="../media/image1.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2.xml"/><Relationship Id="rId1" Type="http://schemas.openxmlformats.org/officeDocument/2006/relationships/tags" Target="../tags/tag79.xml"/><Relationship Id="rId4" Type="http://schemas.openxmlformats.org/officeDocument/2006/relationships/image" Target="../media/image1.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2.xml"/><Relationship Id="rId1" Type="http://schemas.openxmlformats.org/officeDocument/2006/relationships/tags" Target="../tags/tag8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2.xml"/><Relationship Id="rId1" Type="http://schemas.openxmlformats.org/officeDocument/2006/relationships/tags" Target="../tags/tag8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2.xml"/><Relationship Id="rId1" Type="http://schemas.openxmlformats.org/officeDocument/2006/relationships/tags" Target="../tags/tag8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2.xml"/><Relationship Id="rId1" Type="http://schemas.openxmlformats.org/officeDocument/2006/relationships/tags" Target="../tags/tag8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2.xml"/><Relationship Id="rId1" Type="http://schemas.openxmlformats.org/officeDocument/2006/relationships/tags" Target="../tags/tag84.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2.xml"/><Relationship Id="rId1" Type="http://schemas.openxmlformats.org/officeDocument/2006/relationships/tags" Target="../tags/tag85.xml"/><Relationship Id="rId4" Type="http://schemas.openxmlformats.org/officeDocument/2006/relationships/image" Target="../media/image1.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2.xml"/><Relationship Id="rId1" Type="http://schemas.openxmlformats.org/officeDocument/2006/relationships/tags" Target="../tags/tag86.xml"/><Relationship Id="rId4" Type="http://schemas.openxmlformats.org/officeDocument/2006/relationships/image" Target="../media/image1.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2.xml"/><Relationship Id="rId1" Type="http://schemas.openxmlformats.org/officeDocument/2006/relationships/tags" Target="../tags/tag87.xml"/><Relationship Id="rId4" Type="http://schemas.openxmlformats.org/officeDocument/2006/relationships/image" Target="../media/image1.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2.xml"/><Relationship Id="rId1" Type="http://schemas.openxmlformats.org/officeDocument/2006/relationships/tags" Target="../tags/tag88.xml"/><Relationship Id="rId4" Type="http://schemas.openxmlformats.org/officeDocument/2006/relationships/image" Target="../media/image1.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2.xml"/><Relationship Id="rId1" Type="http://schemas.openxmlformats.org/officeDocument/2006/relationships/tags" Target="../tags/tag89.xml"/><Relationship Id="rId4" Type="http://schemas.openxmlformats.org/officeDocument/2006/relationships/image" Target="../media/image1.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2.xml"/><Relationship Id="rId1" Type="http://schemas.openxmlformats.org/officeDocument/2006/relationships/tags" Target="../tags/tag90.xml"/><Relationship Id="rId4" Type="http://schemas.openxmlformats.org/officeDocument/2006/relationships/image" Target="../media/image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2.xml"/><Relationship Id="rId1" Type="http://schemas.openxmlformats.org/officeDocument/2006/relationships/tags" Target="../tags/tag91.xml"/><Relationship Id="rId4" Type="http://schemas.openxmlformats.org/officeDocument/2006/relationships/image" Target="../media/image1.emf"/></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2.xml"/><Relationship Id="rId1" Type="http://schemas.openxmlformats.org/officeDocument/2006/relationships/tags" Target="../tags/tag92.xml"/><Relationship Id="rId4" Type="http://schemas.openxmlformats.org/officeDocument/2006/relationships/image" Target="../media/image1.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2.xml"/><Relationship Id="rId1" Type="http://schemas.openxmlformats.org/officeDocument/2006/relationships/tags" Target="../tags/tag93.xml"/><Relationship Id="rId4" Type="http://schemas.openxmlformats.org/officeDocument/2006/relationships/image" Target="../media/image1.emf"/></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2.xml"/><Relationship Id="rId1" Type="http://schemas.openxmlformats.org/officeDocument/2006/relationships/tags" Target="../tags/tag94.xml"/><Relationship Id="rId4" Type="http://schemas.openxmlformats.org/officeDocument/2006/relationships/image" Target="../media/image1.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2.xml"/><Relationship Id="rId1" Type="http://schemas.openxmlformats.org/officeDocument/2006/relationships/tags" Target="../tags/tag95.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tags" Target="../tags/tag28.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tags" Target="../tags/tag29.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30.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31.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32.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33.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34.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36.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5.xml"/><Relationship Id="rId1" Type="http://schemas.openxmlformats.org/officeDocument/2006/relationships/tags" Target="../tags/tag4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5.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5.xml"/><Relationship Id="rId1" Type="http://schemas.openxmlformats.org/officeDocument/2006/relationships/tags" Target="../tags/tag4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5.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5.xml"/><Relationship Id="rId1" Type="http://schemas.openxmlformats.org/officeDocument/2006/relationships/tags" Target="../tags/tag49.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5.xml"/><Relationship Id="rId1" Type="http://schemas.openxmlformats.org/officeDocument/2006/relationships/tags" Target="../tags/tag50.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5.xml"/><Relationship Id="rId1" Type="http://schemas.openxmlformats.org/officeDocument/2006/relationships/tags" Target="../tags/tag51.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5.xml"/><Relationship Id="rId1" Type="http://schemas.openxmlformats.org/officeDocument/2006/relationships/tags" Target="../tags/tag52.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5.xml"/><Relationship Id="rId1" Type="http://schemas.openxmlformats.org/officeDocument/2006/relationships/tags" Target="../tags/tag53.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5.xml"/><Relationship Id="rId1" Type="http://schemas.openxmlformats.org/officeDocument/2006/relationships/tags" Target="../tags/tag54.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5.xml"/><Relationship Id="rId1" Type="http://schemas.openxmlformats.org/officeDocument/2006/relationships/tags" Target="../tags/tag55.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5.xml"/><Relationship Id="rId1" Type="http://schemas.openxmlformats.org/officeDocument/2006/relationships/tags" Target="../tags/tag56.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5.xml"/><Relationship Id="rId1" Type="http://schemas.openxmlformats.org/officeDocument/2006/relationships/tags" Target="../tags/tag5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5.xml"/><Relationship Id="rId1" Type="http://schemas.openxmlformats.org/officeDocument/2006/relationships/tags" Target="../tags/tag58.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6.xml"/><Relationship Id="rId1" Type="http://schemas.openxmlformats.org/officeDocument/2006/relationships/tags" Target="../tags/tag6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6.xml"/><Relationship Id="rId1" Type="http://schemas.openxmlformats.org/officeDocument/2006/relationships/tags" Target="../tags/tag61.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7.xml"/><Relationship Id="rId1" Type="http://schemas.openxmlformats.org/officeDocument/2006/relationships/tags" Target="../tags/tag63.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7.xml"/><Relationship Id="rId1" Type="http://schemas.openxmlformats.org/officeDocument/2006/relationships/tags" Target="../tags/tag64.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7.xml"/><Relationship Id="rId1" Type="http://schemas.openxmlformats.org/officeDocument/2006/relationships/tags" Target="../tags/tag6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7.xml"/><Relationship Id="rId1" Type="http://schemas.openxmlformats.org/officeDocument/2006/relationships/tags" Target="../tags/tag66.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7.xml"/><Relationship Id="rId1" Type="http://schemas.openxmlformats.org/officeDocument/2006/relationships/tags" Target="../tags/tag67.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8.xml"/><Relationship Id="rId1" Type="http://schemas.openxmlformats.org/officeDocument/2006/relationships/tags" Target="../tags/tag69.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8.xml"/><Relationship Id="rId1" Type="http://schemas.openxmlformats.org/officeDocument/2006/relationships/tags" Target="../tags/tag70.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8.xml"/><Relationship Id="rId1" Type="http://schemas.openxmlformats.org/officeDocument/2006/relationships/tags" Target="../tags/tag71.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8.xml"/><Relationship Id="rId1" Type="http://schemas.openxmlformats.org/officeDocument/2006/relationships/tags" Target="../tags/tag72.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8.xml"/><Relationship Id="rId1" Type="http://schemas.openxmlformats.org/officeDocument/2006/relationships/tags" Target="../tags/tag73.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70000" y="1395414"/>
            <a:ext cx="12912600" cy="5682280"/>
          </a:xfrm>
          <a:prstGeom prst="rect">
            <a:avLst/>
          </a:prstGeom>
          <a:solidFill>
            <a:schemeClr val="accent5">
              <a:lumMod val="60000"/>
              <a:lumOff val="40000"/>
            </a:schemeClr>
          </a:solidFill>
        </p:spPr>
        <p:txBody>
          <a:bodyPr tIns="720000"/>
          <a:lstStyle>
            <a:lvl1pPr marL="0" indent="0"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525005" y="2683267"/>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7598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0580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0445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8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1388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0455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1284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16570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96402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9973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4934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2927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9640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974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157413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404380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50737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18723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161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41760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9009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6800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2116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0761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4414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235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0" name="Object 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5" name="Object 1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8" name="Object 1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40" name="Object 3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324" name="Object 32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7336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6889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ags" Target="../tags/tag75.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6" Type="http://schemas.openxmlformats.org/officeDocument/2006/relationships/image" Target="../media/image2.pn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emf"/><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oleObject" Target="../embeddings/oleObject1.bin"/></Relationships>
</file>

<file path=ppt/slideMasters/_rels/slideMaster1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heme" Target="../theme/theme11.xml"/><Relationship Id="rId1" Type="http://schemas.openxmlformats.org/officeDocument/2006/relationships/slideLayout" Target="../slideLayouts/slideLayout10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oleObject" Target="../embeddings/oleObject40.bin"/><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tags" Target="../tags/tag78.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image" Target="../media/image2.png"/><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theme" Target="../theme/theme12.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2.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1.emf"/><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oleObject" Target="../embeddings/oleObject22.bin"/><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ags" Target="../tags/tag2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48.xml"/><Relationship Id="rId7" Type="http://schemas.openxmlformats.org/officeDocument/2006/relationships/tags" Target="../tags/tag3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5" Type="http://schemas.openxmlformats.org/officeDocument/2006/relationships/slideLayout" Target="../slideLayouts/slideLayout50.xml"/><Relationship Id="rId10" Type="http://schemas.openxmlformats.org/officeDocument/2006/relationships/image" Target="../media/image2.png"/><Relationship Id="rId4" Type="http://schemas.openxmlformats.org/officeDocument/2006/relationships/slideLayout" Target="../slideLayouts/slideLayout49.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oleObject" Target="../embeddings/oleObject40.bin"/><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tags" Target="../tags/tag4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2.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6.xml"/><Relationship Id="rId7" Type="http://schemas.openxmlformats.org/officeDocument/2006/relationships/image" Target="../media/image1.emf"/><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oleObject" Target="../embeddings/oleObject54.bin"/><Relationship Id="rId5" Type="http://schemas.openxmlformats.org/officeDocument/2006/relationships/tags" Target="../tags/tag5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slideLayout" Target="../slideLayouts/slideLayout79.xml"/><Relationship Id="rId7"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2.png"/><Relationship Id="rId5" Type="http://schemas.openxmlformats.org/officeDocument/2006/relationships/slideLayout" Target="../slideLayouts/slideLayout81.xml"/><Relationship Id="rId10" Type="http://schemas.openxmlformats.org/officeDocument/2006/relationships/image" Target="../media/image1.emf"/><Relationship Id="rId4" Type="http://schemas.openxmlformats.org/officeDocument/2006/relationships/slideLayout" Target="../slideLayouts/slideLayout80.xml"/><Relationship Id="rId9" Type="http://schemas.openxmlformats.org/officeDocument/2006/relationships/oleObject" Target="../embeddings/oleObject57.bin"/></Relationships>
</file>

<file path=ppt/slideMasters/_rels/slideMaster8.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slideLayout" Target="../slideLayouts/slideLayout85.xml"/><Relationship Id="rId7" Type="http://schemas.openxmlformats.org/officeDocument/2006/relationships/tags" Target="../tags/tag6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8.xml"/><Relationship Id="rId5" Type="http://schemas.openxmlformats.org/officeDocument/2006/relationships/slideLayout" Target="../slideLayouts/slideLayout87.xml"/><Relationship Id="rId10" Type="http://schemas.openxmlformats.org/officeDocument/2006/relationships/image" Target="../media/image2.png"/><Relationship Id="rId4" Type="http://schemas.openxmlformats.org/officeDocument/2006/relationships/slideLayout" Target="../slideLayouts/slideLayout86.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0.xml"/><Relationship Id="rId7" Type="http://schemas.openxmlformats.org/officeDocument/2006/relationships/oleObject" Target="../embeddings/oleObject68.bin"/><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ags" Target="../tags/tag74.xml"/><Relationship Id="rId5" Type="http://schemas.openxmlformats.org/officeDocument/2006/relationships/theme" Target="../theme/theme9.xml"/><Relationship Id="rId4" Type="http://schemas.openxmlformats.org/officeDocument/2006/relationships/slideLayout" Target="../slideLayouts/slideLayout9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9" imgW="6350000" imgH="6350000" progId="">
                  <p:embed/>
                </p:oleObj>
              </mc:Choice>
              <mc:Fallback>
                <p:oleObj name="think-cell Slide" r:id="rId29" imgW="6350000" imgH="6350000" progId="">
                  <p:embed/>
                  <p:pic>
                    <p:nvPicPr>
                      <p:cNvPr id="8" name="Object 7"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194162601"/>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 id="2147484077" r:id="rId18"/>
    <p:sldLayoutId id="2147484078" r:id="rId19"/>
    <p:sldLayoutId id="2147484079" r:id="rId20"/>
    <p:sldLayoutId id="2147484080" r:id="rId21"/>
    <p:sldLayoutId id="2147484081" r:id="rId22"/>
    <p:sldLayoutId id="2147484082" r:id="rId23"/>
    <p:sldLayoutId id="2147484083" r:id="rId24"/>
    <p:sldLayoutId id="2147484084" r:id="rId25"/>
    <p:sldLayoutId id="2147484085" r:id="rId2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56" r:id="rId12"/>
    <p:sldLayoutId id="2147484046" r:id="rId13"/>
    <p:sldLayoutId id="2147484055" r:id="rId14"/>
    <p:sldLayoutId id="2147484054" r:id="rId15"/>
    <p:sldLayoutId id="2147484047" r:id="rId16"/>
    <p:sldLayoutId id="2147484051" r:id="rId17"/>
    <p:sldLayoutId id="2147484052" r:id="rId18"/>
    <p:sldLayoutId id="2147483726" r:id="rId19"/>
    <p:sldLayoutId id="2147483727" r:id="rId20"/>
    <p:sldLayoutId id="2147484040" r:id="rId21"/>
    <p:sldLayoutId id="2147484039" r:id="rId22"/>
    <p:sldLayoutId id="2147484041"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EAD2F-42CB-52B6-F719-45510098ECB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18EAFD5-1EED-3CDB-BE18-D50E74D7D2F0}"/>
              </a:ext>
            </a:extLst>
          </p:cNvPr>
          <p:cNvSpPr>
            <a:spLocks noGrp="1"/>
          </p:cNvSpPr>
          <p:nvPr>
            <p:ph type="body" sz="quarter" idx="31"/>
          </p:nvPr>
        </p:nvSpPr>
        <p:spPr/>
        <p:txBody>
          <a:bodyPr/>
          <a:lstStyle/>
          <a:p>
            <a:r>
              <a:rPr lang="en-GB" dirty="0"/>
              <a:t>Think You Know Disney+?</a:t>
            </a:r>
          </a:p>
        </p:txBody>
      </p:sp>
      <p:sp>
        <p:nvSpPr>
          <p:cNvPr id="11" name="Title 10">
            <a:extLst>
              <a:ext uri="{FF2B5EF4-FFF2-40B4-BE49-F238E27FC236}">
                <a16:creationId xmlns:a16="http://schemas.microsoft.com/office/drawing/2014/main" id="{6211ACA0-BB45-FA11-C17A-92629BA90B14}"/>
              </a:ext>
            </a:extLst>
          </p:cNvPr>
          <p:cNvSpPr>
            <a:spLocks noGrp="1"/>
          </p:cNvSpPr>
          <p:nvPr>
            <p:ph type="title"/>
          </p:nvPr>
        </p:nvSpPr>
        <p:spPr/>
        <p:txBody>
          <a:bodyPr/>
          <a:lstStyle/>
          <a:p>
            <a:r>
              <a:rPr lang="en-GB" dirty="0"/>
              <a:t>Disney+</a:t>
            </a:r>
          </a:p>
        </p:txBody>
      </p:sp>
      <p:sp>
        <p:nvSpPr>
          <p:cNvPr id="30" name="Rectangle 29">
            <a:extLst>
              <a:ext uri="{FF2B5EF4-FFF2-40B4-BE49-F238E27FC236}">
                <a16:creationId xmlns:a16="http://schemas.microsoft.com/office/drawing/2014/main" id="{C8AFFC6E-F431-AAF0-7A88-4C586B3D4CC4}"/>
              </a:ext>
            </a:extLst>
          </p:cNvPr>
          <p:cNvSpPr/>
          <p:nvPr/>
        </p:nvSpPr>
        <p:spPr>
          <a:xfrm>
            <a:off x="9111096" y="7229722"/>
            <a:ext cx="4276437" cy="215444"/>
          </a:xfrm>
          <a:prstGeom prst="rect">
            <a:avLst/>
          </a:prstGeom>
        </p:spPr>
        <p:txBody>
          <a:bodyPr wrap="square">
            <a:spAutoFit/>
          </a:bodyPr>
          <a:lstStyle/>
          <a:p>
            <a:pPr marL="0" marR="0" lvl="0" indent="0" algn="r" defTabSz="654246"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Source: </a:t>
            </a:r>
            <a:r>
              <a:rPr kumimoji="0" lang="en-US" sz="800" b="0" i="0" u="none" strike="noStrike" kern="1200" cap="none" spc="0" normalizeH="0" baseline="0" noProof="0" dirty="0">
                <a:ln>
                  <a:noFill/>
                </a:ln>
                <a:solidFill>
                  <a:srgbClr val="000000"/>
                </a:solidFill>
                <a:effectLst/>
                <a:uLnTx/>
                <a:uFillTx/>
                <a:latin typeface="Arial"/>
                <a:ea typeface="+mn-ea"/>
                <a:cs typeface="+mn-cs"/>
              </a:rPr>
              <a:t>DCM Awards: Disney+ Case Study 2024. Uplifts = relative uplifts</a:t>
            </a:r>
          </a:p>
        </p:txBody>
      </p:sp>
      <p:graphicFrame>
        <p:nvGraphicFramePr>
          <p:cNvPr id="38" name="Table 5">
            <a:extLst>
              <a:ext uri="{FF2B5EF4-FFF2-40B4-BE49-F238E27FC236}">
                <a16:creationId xmlns:a16="http://schemas.microsoft.com/office/drawing/2014/main" id="{C09A603F-056F-E5DB-97B8-A08C8DA3C586}"/>
              </a:ext>
            </a:extLst>
          </p:cNvPr>
          <p:cNvGraphicFramePr>
            <a:graphicFrameLocks noGrp="1"/>
          </p:cNvGraphicFramePr>
          <p:nvPr>
            <p:extLst>
              <p:ext uri="{D42A27DB-BD31-4B8C-83A1-F6EECF244321}">
                <p14:modId xmlns:p14="http://schemas.microsoft.com/office/powerpoint/2010/main" val="3318875021"/>
              </p:ext>
            </p:extLst>
          </p:nvPr>
        </p:nvGraphicFramePr>
        <p:xfrm>
          <a:off x="270000" y="1088563"/>
          <a:ext cx="6278564" cy="601691"/>
        </p:xfrm>
        <a:graphic>
          <a:graphicData uri="http://schemas.openxmlformats.org/drawingml/2006/table">
            <a:tbl>
              <a:tblPr firstRow="1" bandRow="1">
                <a:tableStyleId>{5C22544A-7EE6-4342-B048-85BDC9FD1C3A}</a:tableStyleId>
              </a:tblPr>
              <a:tblGrid>
                <a:gridCol w="1021472">
                  <a:extLst>
                    <a:ext uri="{9D8B030D-6E8A-4147-A177-3AD203B41FA5}">
                      <a16:colId xmlns:a16="http://schemas.microsoft.com/office/drawing/2014/main" val="1043653864"/>
                    </a:ext>
                  </a:extLst>
                </a:gridCol>
                <a:gridCol w="1508289">
                  <a:extLst>
                    <a:ext uri="{9D8B030D-6E8A-4147-A177-3AD203B41FA5}">
                      <a16:colId xmlns:a16="http://schemas.microsoft.com/office/drawing/2014/main" val="1430915649"/>
                    </a:ext>
                  </a:extLst>
                </a:gridCol>
                <a:gridCol w="1414020">
                  <a:extLst>
                    <a:ext uri="{9D8B030D-6E8A-4147-A177-3AD203B41FA5}">
                      <a16:colId xmlns:a16="http://schemas.microsoft.com/office/drawing/2014/main" val="1969532920"/>
                    </a:ext>
                  </a:extLst>
                </a:gridCol>
                <a:gridCol w="1269012">
                  <a:extLst>
                    <a:ext uri="{9D8B030D-6E8A-4147-A177-3AD203B41FA5}">
                      <a16:colId xmlns:a16="http://schemas.microsoft.com/office/drawing/2014/main" val="696929619"/>
                    </a:ext>
                  </a:extLst>
                </a:gridCol>
                <a:gridCol w="1065771">
                  <a:extLst>
                    <a:ext uri="{9D8B030D-6E8A-4147-A177-3AD203B41FA5}">
                      <a16:colId xmlns:a16="http://schemas.microsoft.com/office/drawing/2014/main" val="214587584"/>
                    </a:ext>
                  </a:extLst>
                </a:gridCol>
              </a:tblGrid>
              <a:tr h="280672">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SECTOR</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TARGET AUDIENCE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PACKAGE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MEDIA AGENCY</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COPY LENGTH</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21019">
                <a:tc>
                  <a:txBody>
                    <a:bodyPr/>
                    <a:lstStyle/>
                    <a:p>
                      <a:pPr algn="ctr" fontAlgn="ctr"/>
                      <a:r>
                        <a:rPr lang="en-GB" sz="1050" b="0" i="0" u="none" strike="noStrike" dirty="0">
                          <a:solidFill>
                            <a:srgbClr val="000000"/>
                          </a:solidFill>
                          <a:effectLst/>
                          <a:latin typeface="+mn-lt"/>
                        </a:rPr>
                        <a:t>Ents &amp; Leisure</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ABC1 Adults</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Film Packs/Blipverts</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Publicis</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10”,30”</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39" name="Content Placeholder 6">
            <a:extLst>
              <a:ext uri="{FF2B5EF4-FFF2-40B4-BE49-F238E27FC236}">
                <a16:creationId xmlns:a16="http://schemas.microsoft.com/office/drawing/2014/main" id="{B126E515-54A6-7305-8A70-7526FB5CF506}"/>
              </a:ext>
            </a:extLst>
          </p:cNvPr>
          <p:cNvSpPr txBox="1">
            <a:spLocks/>
          </p:cNvSpPr>
          <p:nvPr/>
        </p:nvSpPr>
        <p:spPr bwMode="gray">
          <a:xfrm>
            <a:off x="270000" y="1893219"/>
            <a:ext cx="6334000" cy="4876800"/>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100" b="1" i="0" u="none" strike="noStrike" kern="1200" cap="none" spc="0" normalizeH="0" baseline="0" noProof="0" dirty="0">
                <a:ln>
                  <a:noFill/>
                </a:ln>
                <a:solidFill>
                  <a:schemeClr val="bg2"/>
                </a:solidFill>
                <a:effectLst/>
                <a:uLnTx/>
                <a:uFillTx/>
                <a:latin typeface="Arial" pitchFamily="34" charset="0"/>
                <a:ea typeface="+mn-ea"/>
                <a:cs typeface="Arial" pitchFamily="34" charset="0"/>
              </a:rPr>
              <a:t>BACKGROUND</a:t>
            </a:r>
          </a:p>
          <a:p>
            <a:pPr marL="0" marR="0" lvl="0" indent="0" algn="l" defTabSz="961844" rtl="0" eaLnBrk="1" fontAlgn="auto" latinLnBrk="0" hangingPunct="1">
              <a:lnSpc>
                <a:spcPct val="150000"/>
              </a:lnSpc>
              <a:spcBef>
                <a:spcPts val="0"/>
              </a:spcBef>
              <a:spcAft>
                <a:spcPts val="0"/>
              </a:spcAft>
              <a:buClr>
                <a:srgbClr val="FFFFFF"/>
              </a:buClr>
              <a:buSzPct val="100000"/>
              <a:buFont typeface="Arial"/>
              <a:buNone/>
              <a:tabLst/>
              <a:defRPr/>
            </a:pP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Whilst being synonymous with family friendly entertainment, Disney+ struggled to break away from the perception that the streaming service is solely for children’s content. Wanting to reach more mature audiences to emphasise the plethora of mature content available to stream, Disney+ aimed to drive a change in perception, boost sales and improve the brands position in the SVOD market. </a:t>
            </a: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endParaRPr kumimoji="0" lang="en-GB" alt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altLang="en-US" sz="1100" b="1" i="0" u="none" strike="noStrike" kern="1200" cap="none" spc="0" normalizeH="0" baseline="0" noProof="0" dirty="0">
                <a:ln>
                  <a:noFill/>
                </a:ln>
                <a:solidFill>
                  <a:schemeClr val="bg2"/>
                </a:solidFill>
                <a:effectLst/>
                <a:uLnTx/>
                <a:uFillTx/>
                <a:latin typeface="Arial" pitchFamily="34" charset="0"/>
                <a:ea typeface="+mn-ea"/>
                <a:cs typeface="Arial" pitchFamily="34" charset="0"/>
              </a:rPr>
              <a:t>PLAN</a:t>
            </a:r>
          </a:p>
          <a:p>
            <a:pPr>
              <a:lnSpc>
                <a:spcPct val="150000"/>
              </a:lnSpc>
              <a:spcAft>
                <a:spcPts val="800"/>
              </a:spcAft>
              <a:defRPr/>
            </a:pPr>
            <a:r>
              <a:rPr lang="en-GB" sz="1100" b="0" kern="100" dirty="0">
                <a:solidFill>
                  <a:srgbClr val="000000"/>
                </a:solidFill>
                <a:latin typeface="Arial" panose="020B0604020202020204" pitchFamily="34" charset="0"/>
                <a:ea typeface="Aptos" panose="020B0004020202020204" pitchFamily="34" charset="0"/>
                <a:cs typeface="Arial" panose="020B0604020202020204" pitchFamily="34" charset="0"/>
              </a:rPr>
              <a:t>Wanting to primarily associate themselves with non-family titles to help challenge the existing perception, Disney+ creatively showcased a standout ad to disrupt the reel, </a:t>
            </a: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running Blipverts across a range of films </a:t>
            </a:r>
            <a:r>
              <a:rPr lang="en-GB" sz="1100" b="0" kern="100" dirty="0">
                <a:solidFill>
                  <a:srgbClr val="000000"/>
                </a:solidFill>
                <a:latin typeface="Arial" panose="020B0604020202020204" pitchFamily="34" charset="0"/>
                <a:ea typeface="Aptos" panose="020B0004020202020204" pitchFamily="34" charset="0"/>
                <a:cs typeface="Arial" panose="020B0604020202020204" pitchFamily="34" charset="0"/>
              </a:rPr>
              <a:t>to reach pa</a:t>
            </a: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rents and mature audiences. Live during the Easter period, Disney+ accessed an array of titles across numerous genres such as </a:t>
            </a:r>
            <a:r>
              <a:rPr kumimoji="0" lang="en-GB" sz="1100" b="0" i="1"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Godzilla v Kong: The New Empire </a:t>
            </a: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and </a:t>
            </a:r>
            <a:r>
              <a:rPr kumimoji="0" lang="en-GB" sz="1100" b="0" i="1"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Ghostbusters Frozen Empire</a:t>
            </a:r>
            <a:r>
              <a:rPr lang="en-GB" sz="1100" b="0" kern="100" dirty="0">
                <a:solidFill>
                  <a:srgbClr val="000000"/>
                </a:solidFill>
                <a:latin typeface="Arial" panose="020B0604020202020204" pitchFamily="34" charset="0"/>
                <a:ea typeface="Aptos" panose="020B0004020202020204" pitchFamily="34" charset="0"/>
                <a:cs typeface="Arial" panose="020B0604020202020204" pitchFamily="34" charset="0"/>
              </a:rPr>
              <a:t>, </a:t>
            </a:r>
            <a:r>
              <a:rPr kumimoji="0" lang="en-GB" sz="1100" b="0" i="1"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The First Omen</a:t>
            </a: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GB" sz="1100" b="0" i="1"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Monkey Man</a:t>
            </a: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GB" sz="1100" b="0" i="1"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Immaculate</a:t>
            </a: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GB" sz="1100" b="0" i="1"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Civil War </a:t>
            </a: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and </a:t>
            </a:r>
            <a:r>
              <a:rPr kumimoji="0" lang="en-GB" sz="1100" b="0" i="1"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Back to Black</a:t>
            </a: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a:t>
            </a:r>
          </a:p>
          <a:p>
            <a:pPr marL="0" marR="0" lvl="0" indent="0" algn="l" defTabSz="961844" rtl="0" eaLnBrk="1" fontAlgn="auto" latinLnBrk="0" hangingPunct="1">
              <a:lnSpc>
                <a:spcPct val="150000"/>
              </a:lnSpc>
              <a:spcBef>
                <a:spcPts val="0"/>
              </a:spcBef>
              <a:spcAft>
                <a:spcPts val="800"/>
              </a:spcAft>
              <a:buClr>
                <a:srgbClr val="FFFFFF"/>
              </a:buClr>
              <a:buSzPct val="100000"/>
              <a:buFont typeface="Arial"/>
              <a:buNone/>
              <a:tabLst/>
              <a:defRPr/>
            </a:pP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The Blipvert ads alternated between juxtaposing Disney+ titles e.g. </a:t>
            </a:r>
            <a:r>
              <a:rPr kumimoji="0" lang="en-GB" sz="1100" b="0" i="1"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Ratatouille</a:t>
            </a: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 and </a:t>
            </a:r>
            <a:r>
              <a:rPr kumimoji="0" lang="en-GB" sz="1100" b="0" i="1"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The Bear </a:t>
            </a: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to show the variety of their content, emphasising the campaigns slogan “If you’re only seeing half the story, you don’t know what you’re missing”. The copy also </a:t>
            </a:r>
            <a:r>
              <a:rPr lang="en-GB" sz="1100" b="0" kern="100" dirty="0">
                <a:solidFill>
                  <a:srgbClr val="000000"/>
                </a:solidFill>
                <a:latin typeface="Arial" panose="020B0604020202020204" pitchFamily="34" charset="0"/>
                <a:ea typeface="Aptos" panose="020B0004020202020204" pitchFamily="34" charset="0"/>
                <a:cs typeface="Arial" panose="020B0604020202020204" pitchFamily="34" charset="0"/>
              </a:rPr>
              <a:t>aimed to provide shock value by </a:t>
            </a: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playing the iconic Disney audio intro sound adjacent to crude and graphic lines from adult films, such as </a:t>
            </a:r>
            <a:r>
              <a:rPr kumimoji="0" lang="en-GB" sz="1100" b="0" i="1"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Poor Things </a:t>
            </a: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when Emma Stone states, “I must go punch that baby!”, building on the perceptions </a:t>
            </a:r>
            <a:r>
              <a:rPr lang="en-GB" sz="1100" b="0" kern="100" dirty="0">
                <a:solidFill>
                  <a:srgbClr val="000000"/>
                </a:solidFill>
                <a:latin typeface="Arial" panose="020B0604020202020204" pitchFamily="34" charset="0"/>
                <a:ea typeface="Aptos" panose="020B0004020202020204" pitchFamily="34" charset="0"/>
                <a:cs typeface="Arial" panose="020B0604020202020204" pitchFamily="34" charset="0"/>
              </a:rPr>
              <a:t>of </a:t>
            </a: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the departure from only family friendly entertainment.</a:t>
            </a:r>
          </a:p>
          <a:p>
            <a:pPr marL="0" marR="0" lvl="0" indent="0" algn="l" defTabSz="961844" rtl="0" eaLnBrk="1" fontAlgn="auto" latinLnBrk="0" hangingPunct="1">
              <a:lnSpc>
                <a:spcPct val="150000"/>
              </a:lnSpc>
              <a:spcBef>
                <a:spcPts val="0"/>
              </a:spcBef>
              <a:spcAft>
                <a:spcPts val="800"/>
              </a:spcAft>
              <a:buClr>
                <a:srgbClr val="FFFFFF"/>
              </a:buClr>
              <a:buSzPct val="100000"/>
              <a:buFont typeface="Arial"/>
              <a:buNone/>
              <a:tabLst/>
              <a:defRPr/>
            </a:pPr>
            <a:endParaRPr kumimoji="0" lang="en-GB" sz="1100" b="0" i="0" u="none" strike="noStrike" kern="100" cap="none" spc="0" normalizeH="0" baseline="0" noProof="0" dirty="0">
              <a:ln>
                <a:noFill/>
              </a:ln>
              <a:solidFill>
                <a:srgbClr val="B6008D"/>
              </a:solidFill>
              <a:effectLst/>
              <a:uLnTx/>
              <a:uFillTx/>
              <a:latin typeface="Arial" panose="020B0604020202020204" pitchFamily="34" charset="0"/>
              <a:ea typeface="Aptos" panose="020B0004020202020204" pitchFamily="34" charset="0"/>
              <a:cs typeface="Arial" panose="020B0604020202020204" pitchFamily="34" charset="0"/>
            </a:endParaRPr>
          </a:p>
        </p:txBody>
      </p:sp>
      <p:pic>
        <p:nvPicPr>
          <p:cNvPr id="4" name="Picture Placeholder 3">
            <a:extLst>
              <a:ext uri="{FF2B5EF4-FFF2-40B4-BE49-F238E27FC236}">
                <a16:creationId xmlns:a16="http://schemas.microsoft.com/office/drawing/2014/main" id="{E786D67F-7D7B-51A5-F24B-06C3BA313E71}"/>
              </a:ext>
            </a:extLst>
          </p:cNvPr>
          <p:cNvPicPr>
            <a:picLocks noGrp="1" noChangeAspect="1"/>
          </p:cNvPicPr>
          <p:nvPr>
            <p:ph type="pic" sz="quarter" idx="16"/>
          </p:nvPr>
        </p:nvPicPr>
        <p:blipFill>
          <a:blip r:embed="rId2"/>
          <a:srcRect t="2955" b="2955"/>
          <a:stretch>
            <a:fillRect/>
          </a:stretch>
        </p:blipFill>
        <p:spPr>
          <a:xfrm>
            <a:off x="6894388" y="270000"/>
            <a:ext cx="6124575" cy="3246438"/>
          </a:xfrm>
          <a:prstGeom prst="rect">
            <a:avLst/>
          </a:prstGeom>
          <a:ln>
            <a:solidFill>
              <a:schemeClr val="accent6"/>
            </a:solidFill>
          </a:ln>
          <a:effectLst/>
        </p:spPr>
      </p:pic>
      <p:sp>
        <p:nvSpPr>
          <p:cNvPr id="15" name="Content Placeholder 6">
            <a:extLst>
              <a:ext uri="{FF2B5EF4-FFF2-40B4-BE49-F238E27FC236}">
                <a16:creationId xmlns:a16="http://schemas.microsoft.com/office/drawing/2014/main" id="{80FF3A56-BAAE-FA77-EEC5-832B23F99EA0}"/>
              </a:ext>
            </a:extLst>
          </p:cNvPr>
          <p:cNvSpPr txBox="1">
            <a:spLocks/>
          </p:cNvSpPr>
          <p:nvPr/>
        </p:nvSpPr>
        <p:spPr bwMode="gray">
          <a:xfrm>
            <a:off x="6894388" y="3679402"/>
            <a:ext cx="6124576" cy="3071567"/>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100" b="1" i="0" u="none" strike="noStrike" kern="1200" cap="none" spc="0" normalizeH="0" baseline="0" noProof="0" dirty="0">
                <a:ln>
                  <a:noFill/>
                </a:ln>
                <a:solidFill>
                  <a:schemeClr val="bg2"/>
                </a:solidFill>
                <a:effectLst/>
                <a:uLnTx/>
                <a:uFillTx/>
                <a:latin typeface="Arial" pitchFamily="34" charset="0"/>
                <a:ea typeface="+mn-ea"/>
                <a:cs typeface="Arial" pitchFamily="34" charset="0"/>
              </a:rPr>
              <a:t>RESULT</a:t>
            </a:r>
          </a:p>
          <a:p>
            <a:pPr marL="0" marR="0" lvl="0" indent="0" algn="l" defTabSz="961844" rtl="0" eaLnBrk="1" fontAlgn="auto" latinLnBrk="0" hangingPunct="1">
              <a:lnSpc>
                <a:spcPct val="150000"/>
              </a:lnSpc>
              <a:spcBef>
                <a:spcPts val="0"/>
              </a:spcBef>
              <a:spcAft>
                <a:spcPts val="0"/>
              </a:spcAft>
              <a:buClr>
                <a:srgbClr val="FFFFFF"/>
              </a:buClr>
              <a:buSzPct val="100000"/>
              <a:buFont typeface="Arial"/>
              <a:buNone/>
              <a:tabLst/>
              <a:defRPr/>
            </a:pPr>
            <a:r>
              <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The campaign was a phenomenal success, especially in disrupting perceptions of the streaming service. Cinema was integral in effectively engaging with hard-to-reach audiences, with their ‘content for adults’ brand health metrics significantly increasing before the end of the final quarter of Disney's financial year.</a:t>
            </a:r>
          </a:p>
          <a:p>
            <a:pPr marL="0" marR="0" lvl="0" indent="0" algn="l" defTabSz="961844" rtl="0" eaLnBrk="1" fontAlgn="auto" latinLnBrk="0" hangingPunct="1">
              <a:lnSpc>
                <a:spcPct val="150000"/>
              </a:lnSpc>
              <a:spcBef>
                <a:spcPts val="0"/>
              </a:spcBef>
              <a:spcAft>
                <a:spcPts val="0"/>
              </a:spcAft>
              <a:buClr>
                <a:srgbClr val="FFFFFF"/>
              </a:buClr>
              <a:buSzPct val="100000"/>
              <a:buFont typeface="Arial"/>
              <a:buNone/>
              <a:tabLst/>
              <a:defRPr/>
            </a:pPr>
            <a:endParaRPr kumimoji="0" lang="en-GB" sz="11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endParaRPr lang="en-GB" sz="1100" b="0"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lvl="0" indent="0" algn="ctr" defTabSz="961844" rtl="0" eaLnBrk="1" fontAlgn="auto" latinLnBrk="0" hangingPunct="1">
              <a:lnSpc>
                <a:spcPct val="150000"/>
              </a:lnSpc>
              <a:spcBef>
                <a:spcPts val="0"/>
              </a:spcBef>
              <a:spcAft>
                <a:spcPts val="0"/>
              </a:spcAft>
              <a:buClr>
                <a:srgbClr val="FFFFFF"/>
              </a:buClr>
              <a:buSzPct val="100000"/>
              <a:buFont typeface="Arial"/>
              <a:buNone/>
              <a:tabLst/>
              <a:defRPr/>
            </a:pPr>
            <a:r>
              <a:rPr kumimoji="0" lang="en-GB" sz="1100" b="0" i="0" u="none" strike="noStrike" kern="100" cap="none" spc="0" normalizeH="0" baseline="0" noProof="0" dirty="0">
                <a:ln>
                  <a:noFill/>
                </a:ln>
                <a:solidFill>
                  <a:srgbClr val="000000"/>
                </a:solidFill>
                <a:effectLst/>
                <a:uLnTx/>
                <a:uFillTx/>
                <a:ea typeface="Aptos" panose="020B0004020202020204" pitchFamily="34" charset="0"/>
                <a:cs typeface="Aptos Serif" panose="020B0502040204020203" pitchFamily="18" charset="0"/>
              </a:rPr>
              <a:t>“The disruptive creative for the Easter campaign was </a:t>
            </a:r>
            <a:r>
              <a:rPr kumimoji="0" lang="en-GB" sz="1100" i="0" u="none" strike="noStrike" kern="100" cap="none" spc="0" normalizeH="0" baseline="0" noProof="0" dirty="0">
                <a:ln>
                  <a:noFill/>
                </a:ln>
                <a:solidFill>
                  <a:schemeClr val="bg2"/>
                </a:solidFill>
                <a:effectLst/>
                <a:uLnTx/>
                <a:uFillTx/>
                <a:ea typeface="Aptos" panose="020B0004020202020204" pitchFamily="34" charset="0"/>
                <a:cs typeface="Aptos Serif" panose="020B0502040204020203" pitchFamily="18" charset="0"/>
              </a:rPr>
              <a:t>perfectly complimented by cinema </a:t>
            </a:r>
            <a:r>
              <a:rPr kumimoji="0" lang="en-GB" sz="1100" b="0" i="0" u="none" strike="noStrike" kern="100" cap="none" spc="0" normalizeH="0" baseline="0" noProof="0" dirty="0">
                <a:ln>
                  <a:noFill/>
                </a:ln>
                <a:solidFill>
                  <a:srgbClr val="000000"/>
                </a:solidFill>
                <a:effectLst/>
                <a:uLnTx/>
                <a:uFillTx/>
                <a:ea typeface="Aptos" panose="020B0004020202020204" pitchFamily="34" charset="0"/>
                <a:cs typeface="Aptos Serif" panose="020B0502040204020203" pitchFamily="18" charset="0"/>
              </a:rPr>
              <a:t>…we are delighted we were able to </a:t>
            </a:r>
            <a:r>
              <a:rPr kumimoji="0" lang="en-GB" sz="1100" i="0" u="none" strike="noStrike" kern="100" cap="none" spc="0" normalizeH="0" baseline="0" noProof="0" dirty="0">
                <a:ln>
                  <a:noFill/>
                </a:ln>
                <a:solidFill>
                  <a:schemeClr val="bg2"/>
                </a:solidFill>
                <a:effectLst/>
                <a:uLnTx/>
                <a:uFillTx/>
                <a:ea typeface="Aptos" panose="020B0004020202020204" pitchFamily="34" charset="0"/>
                <a:cs typeface="Aptos Serif" panose="020B0502040204020203" pitchFamily="18" charset="0"/>
              </a:rPr>
              <a:t>push creative boundaries </a:t>
            </a:r>
            <a:r>
              <a:rPr kumimoji="0" lang="en-GB" sz="1100" b="0" i="0" u="none" strike="noStrike" kern="100" cap="none" spc="0" normalizeH="0" baseline="0" noProof="0" dirty="0">
                <a:ln>
                  <a:noFill/>
                </a:ln>
                <a:solidFill>
                  <a:srgbClr val="000000"/>
                </a:solidFill>
                <a:effectLst/>
                <a:uLnTx/>
                <a:uFillTx/>
                <a:ea typeface="Aptos" panose="020B0004020202020204" pitchFamily="34" charset="0"/>
                <a:cs typeface="Aptos Serif" panose="020B0502040204020203" pitchFamily="18" charset="0"/>
              </a:rPr>
              <a:t>in all areas, and our cinema presence across the Easter period was </a:t>
            </a:r>
            <a:r>
              <a:rPr kumimoji="0" lang="en-GB" sz="1100" i="0" u="none" strike="noStrike" kern="100" cap="none" spc="0" normalizeH="0" baseline="0" noProof="0" dirty="0">
                <a:ln>
                  <a:noFill/>
                </a:ln>
                <a:solidFill>
                  <a:schemeClr val="bg2"/>
                </a:solidFill>
                <a:effectLst/>
                <a:uLnTx/>
                <a:uFillTx/>
                <a:ea typeface="Aptos" panose="020B0004020202020204" pitchFamily="34" charset="0"/>
                <a:cs typeface="Aptos Serif" panose="020B0502040204020203" pitchFamily="18" charset="0"/>
              </a:rPr>
              <a:t>key to the success of the campaign </a:t>
            </a:r>
            <a:r>
              <a:rPr kumimoji="0" lang="en-GB" sz="1100" b="0" i="0" u="none" strike="noStrike" kern="100" cap="none" spc="0" normalizeH="0" baseline="0" noProof="0" dirty="0">
                <a:ln>
                  <a:noFill/>
                </a:ln>
                <a:solidFill>
                  <a:srgbClr val="000000"/>
                </a:solidFill>
                <a:effectLst/>
                <a:uLnTx/>
                <a:uFillTx/>
                <a:ea typeface="Aptos" panose="020B0004020202020204" pitchFamily="34" charset="0"/>
                <a:cs typeface="Aptos Serif" panose="020B0502040204020203" pitchFamily="18" charset="0"/>
              </a:rPr>
              <a:t>and has aided the job we need to do to tell people that we have content for them (and not just their kids!)” </a:t>
            </a:r>
          </a:p>
          <a:p>
            <a:pPr marL="0" marR="0" lvl="0" indent="0" algn="ctr" defTabSz="961844" rtl="0" eaLnBrk="1" fontAlgn="auto" latinLnBrk="0" hangingPunct="1">
              <a:lnSpc>
                <a:spcPct val="150000"/>
              </a:lnSpc>
              <a:spcBef>
                <a:spcPts val="0"/>
              </a:spcBef>
              <a:spcAft>
                <a:spcPts val="0"/>
              </a:spcAft>
              <a:buClr>
                <a:srgbClr val="FFFFFF"/>
              </a:buClr>
              <a:buSzPct val="100000"/>
              <a:buFont typeface="Arial"/>
              <a:buNone/>
              <a:tabLst/>
              <a:defRPr/>
            </a:pPr>
            <a:r>
              <a:rPr lang="en-GB" sz="1100" kern="100" dirty="0">
                <a:solidFill>
                  <a:schemeClr val="bg1"/>
                </a:solidFill>
                <a:ea typeface="Aptos" panose="020B0004020202020204" pitchFamily="34" charset="0"/>
                <a:cs typeface="Arial" panose="020B0604020202020204" pitchFamily="34" charset="0"/>
              </a:rPr>
              <a:t>-</a:t>
            </a:r>
            <a:r>
              <a:rPr kumimoji="0" lang="en-GB" sz="1100" i="0" u="none" strike="noStrike" kern="100" cap="none" spc="0" normalizeH="0" baseline="0" noProof="0" dirty="0">
                <a:ln>
                  <a:noFill/>
                </a:ln>
                <a:solidFill>
                  <a:schemeClr val="bg1"/>
                </a:solidFill>
                <a:effectLst/>
                <a:uLnTx/>
                <a:uFillTx/>
                <a:ea typeface="Aptos" panose="020B0004020202020204" pitchFamily="34" charset="0"/>
                <a:cs typeface="Arial" panose="020B0604020202020204" pitchFamily="34" charset="0"/>
              </a:rPr>
              <a:t> </a:t>
            </a:r>
            <a:r>
              <a:rPr kumimoji="0" lang="en-GB" sz="1100" i="1" u="none" strike="noStrike" kern="100" cap="none" spc="0" normalizeH="0" baseline="0" noProof="0" dirty="0">
                <a:ln>
                  <a:noFill/>
                </a:ln>
                <a:solidFill>
                  <a:schemeClr val="bg1"/>
                </a:solidFill>
                <a:effectLst/>
                <a:uLnTx/>
                <a:uFillTx/>
                <a:latin typeface="Arial" panose="020B0604020202020204" pitchFamily="34" charset="0"/>
                <a:ea typeface="Aptos" panose="020B0004020202020204" pitchFamily="34" charset="0"/>
                <a:cs typeface="Arial" panose="020B0604020202020204" pitchFamily="34" charset="0"/>
              </a:rPr>
              <a:t>Nicole Evangeli, Brand Marketing Manager Disney+</a:t>
            </a:r>
          </a:p>
          <a:p>
            <a:pPr marL="0" marR="0" lvl="0" indent="0" algn="l" defTabSz="961844" rtl="0" eaLnBrk="1" fontAlgn="auto" latinLnBrk="0" hangingPunct="1">
              <a:lnSpc>
                <a:spcPct val="150000"/>
              </a:lnSpc>
              <a:spcBef>
                <a:spcPts val="0"/>
              </a:spcBef>
              <a:spcAft>
                <a:spcPts val="800"/>
              </a:spcAft>
              <a:buClr>
                <a:srgbClr val="FFFFFF"/>
              </a:buClr>
              <a:buSzPct val="100000"/>
              <a:buFont typeface="Arial"/>
              <a:buNone/>
              <a:tabLst/>
              <a:defRPr/>
            </a:pPr>
            <a:endParaRPr kumimoji="0" lang="en-GB" sz="1100" b="0" i="0" u="none" strike="noStrike" kern="100" cap="none" spc="0" normalizeH="0" baseline="0" noProof="0" dirty="0">
              <a:ln>
                <a:noFill/>
              </a:ln>
              <a:solidFill>
                <a:srgbClr val="B6008D"/>
              </a:solidFill>
              <a:effectLst/>
              <a:uLnTx/>
              <a:uFillTx/>
              <a:latin typeface="Arial" panose="020B0604020202020204" pitchFamily="34" charset="0"/>
              <a:ea typeface="Aptos" panose="020B00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B1D4F98F-3E0F-1151-102E-887F0790E4DE}"/>
              </a:ext>
            </a:extLst>
          </p:cNvPr>
          <p:cNvSpPr/>
          <p:nvPr/>
        </p:nvSpPr>
        <p:spPr>
          <a:xfrm>
            <a:off x="6894388" y="5200650"/>
            <a:ext cx="6221537" cy="1569369"/>
          </a:xfrm>
          <a:prstGeom prst="roundRect">
            <a:avLst/>
          </a:prstGeom>
          <a:noFill/>
          <a:ln>
            <a:solidFill>
              <a:schemeClr val="accent6"/>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Tree>
    <p:extLst>
      <p:ext uri="{BB962C8B-B14F-4D97-AF65-F5344CB8AC3E}">
        <p14:creationId xmlns:p14="http://schemas.microsoft.com/office/powerpoint/2010/main" val="186044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F1E3786-749D-4DD9-A37A-1B44706264E2}"/>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9D6517EA-FCD3-4DA3-B0E7-AD0F97E1D6FC}"/>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03D0F731-4748-41B3-8F2C-F974341D50F6}"/>
    </a:ext>
  </a:extLst>
</a:theme>
</file>

<file path=ppt/theme/theme12.xml><?xml version="1.0" encoding="utf-8"?>
<a:theme xmlns:a="http://schemas.openxmlformats.org/drawingml/2006/main" name="1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1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13A7EBE-5640-476D-A968-3B5A22AEFF50}"/>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8B21EB5B-6709-45CD-BE24-F80339AA602F}"/>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0E045AE5-3B41-4D5E-ABF2-43F654FA1C51}"/>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D8F38F0B-EFC9-4D3B-95A2-B677B98451B2}"/>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710F24CF-7BF8-4415-AE4E-F5D3743AC58E}"/>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BC3166B6-1C43-4C53-AE93-12F04EE75E5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0370EAA-03F6-4650-9AA3-9683C5146F0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1212</TotalTime>
  <Words>429</Words>
  <Application>Microsoft Office PowerPoint</Application>
  <PresentationFormat>Custom</PresentationFormat>
  <Paragraphs>25</Paragraphs>
  <Slides>1</Slides>
  <Notes>0</Notes>
  <HiddenSlides>0</HiddenSlides>
  <MMClips>0</MMClips>
  <ScaleCrop>false</ScaleCrop>
  <HeadingPairs>
    <vt:vector size="8" baseType="variant">
      <vt:variant>
        <vt:lpstr>Fonts Used</vt:lpstr>
      </vt:variant>
      <vt:variant>
        <vt:i4>5</vt:i4>
      </vt:variant>
      <vt:variant>
        <vt:lpstr>Theme</vt:lpstr>
      </vt:variant>
      <vt:variant>
        <vt:i4>12</vt:i4>
      </vt:variant>
      <vt:variant>
        <vt:lpstr>Embedded OLE Servers</vt:lpstr>
      </vt:variant>
      <vt:variant>
        <vt:i4>1</vt:i4>
      </vt:variant>
      <vt:variant>
        <vt:lpstr>Slide Titles</vt:lpstr>
      </vt:variant>
      <vt:variant>
        <vt:i4>1</vt:i4>
      </vt:variant>
    </vt:vector>
  </HeadingPairs>
  <TitlesOfParts>
    <vt:vector size="19" baseType="lpstr">
      <vt:lpstr>Aptos</vt:lpstr>
      <vt:lpstr>Arial</vt:lpstr>
      <vt:lpstr>Century Gothic</vt:lpstr>
      <vt:lpstr>Impact</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1_Image Slides</vt:lpstr>
      <vt:lpstr>think-cell Slide</vt:lpstr>
      <vt:lpstr>Disney+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Disney+</dc:title>
  <dc:creator>Louis Christofi</dc:creator>
  <cp:lastModifiedBy>Emily Ezekiel</cp:lastModifiedBy>
  <cp:revision>8</cp:revision>
  <dcterms:created xsi:type="dcterms:W3CDTF">2024-10-28T15:58:40Z</dcterms:created>
  <dcterms:modified xsi:type="dcterms:W3CDTF">2024-12-11T10:09:09Z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