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slideLayouts/slideLayout34.xml" ContentType="application/vnd.openxmlformats-officedocument.presentationml.slideLayout+xml"/>
  <Override PartName="/ppt/theme/theme3.xml" ContentType="application/vnd.openxmlformats-officedocument.theme+xml"/>
  <Override PartName="/ppt/tags/tag28.xml" ContentType="application/vnd.openxmlformats-officedocument.presentationml.tags+xml"/>
  <Override PartName="/ppt/tags/tag29.xml" ContentType="application/vnd.openxmlformats-officedocument.presentationml.tags+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4.xml" ContentType="application/vnd.openxmlformats-officedocument.theme+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heme/theme5.xml" ContentType="application/vnd.openxmlformats-officedocument.theme+xml"/>
  <Override PartName="/ppt/theme/theme6.xml" ContentType="application/vnd.openxmlformats-officedocument.them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2"/>
    <p:sldMasterId id="2147483782" r:id="rId3"/>
    <p:sldMasterId id="2147484056" r:id="rId4"/>
    <p:sldMasterId id="2147484061" r:id="rId5"/>
  </p:sldMasterIdLst>
  <p:notesMasterIdLst>
    <p:notesMasterId r:id="rId7"/>
  </p:notesMasterIdLst>
  <p:handoutMasterIdLst>
    <p:handoutMasterId r:id="rId8"/>
  </p:handoutMasterIdLst>
  <p:sldIdLst>
    <p:sldId id="2147473574" r:id="rId6"/>
  </p:sldIdLst>
  <p:sldSz cx="13442950" cy="7561263"/>
  <p:notesSz cx="6858000" cy="9144000"/>
  <p:custDataLst>
    <p:tags r:id="rId9"/>
  </p:custDataLst>
  <p:defaultTextStyle>
    <a:defPPr>
      <a:defRPr lang="en-US"/>
    </a:defPPr>
    <a:lvl1pPr marL="0" algn="l" defTabSz="961844" rtl="0" eaLnBrk="1" latinLnBrk="0" hangingPunct="1">
      <a:defRPr sz="1900" kern="1200">
        <a:solidFill>
          <a:schemeClr val="tx1"/>
        </a:solidFill>
        <a:latin typeface="+mn-lt"/>
        <a:ea typeface="+mn-ea"/>
        <a:cs typeface="+mn-cs"/>
      </a:defRPr>
    </a:lvl1pPr>
    <a:lvl2pPr marL="480923" algn="l" defTabSz="961844" rtl="0" eaLnBrk="1" latinLnBrk="0" hangingPunct="1">
      <a:defRPr sz="1900" kern="1200">
        <a:solidFill>
          <a:schemeClr val="tx1"/>
        </a:solidFill>
        <a:latin typeface="+mn-lt"/>
        <a:ea typeface="+mn-ea"/>
        <a:cs typeface="+mn-cs"/>
      </a:defRPr>
    </a:lvl2pPr>
    <a:lvl3pPr marL="961844" algn="l" defTabSz="961844" rtl="0" eaLnBrk="1" latinLnBrk="0" hangingPunct="1">
      <a:defRPr sz="1900" kern="1200">
        <a:solidFill>
          <a:schemeClr val="tx1"/>
        </a:solidFill>
        <a:latin typeface="+mn-lt"/>
        <a:ea typeface="+mn-ea"/>
        <a:cs typeface="+mn-cs"/>
      </a:defRPr>
    </a:lvl3pPr>
    <a:lvl4pPr marL="1442769" algn="l" defTabSz="961844" rtl="0" eaLnBrk="1" latinLnBrk="0" hangingPunct="1">
      <a:defRPr sz="1900" kern="1200">
        <a:solidFill>
          <a:schemeClr val="tx1"/>
        </a:solidFill>
        <a:latin typeface="+mn-lt"/>
        <a:ea typeface="+mn-ea"/>
        <a:cs typeface="+mn-cs"/>
      </a:defRPr>
    </a:lvl4pPr>
    <a:lvl5pPr marL="1923691" algn="l" defTabSz="961844" rtl="0" eaLnBrk="1" latinLnBrk="0" hangingPunct="1">
      <a:defRPr sz="1900" kern="1200">
        <a:solidFill>
          <a:schemeClr val="tx1"/>
        </a:solidFill>
        <a:latin typeface="+mn-lt"/>
        <a:ea typeface="+mn-ea"/>
        <a:cs typeface="+mn-cs"/>
      </a:defRPr>
    </a:lvl5pPr>
    <a:lvl6pPr marL="2404613" algn="l" defTabSz="961844" rtl="0" eaLnBrk="1" latinLnBrk="0" hangingPunct="1">
      <a:defRPr sz="1900" kern="1200">
        <a:solidFill>
          <a:schemeClr val="tx1"/>
        </a:solidFill>
        <a:latin typeface="+mn-lt"/>
        <a:ea typeface="+mn-ea"/>
        <a:cs typeface="+mn-cs"/>
      </a:defRPr>
    </a:lvl6pPr>
    <a:lvl7pPr marL="2885535" algn="l" defTabSz="961844" rtl="0" eaLnBrk="1" latinLnBrk="0" hangingPunct="1">
      <a:defRPr sz="1900" kern="1200">
        <a:solidFill>
          <a:schemeClr val="tx1"/>
        </a:solidFill>
        <a:latin typeface="+mn-lt"/>
        <a:ea typeface="+mn-ea"/>
        <a:cs typeface="+mn-cs"/>
      </a:defRPr>
    </a:lvl7pPr>
    <a:lvl8pPr marL="3366458" algn="l" defTabSz="961844" rtl="0" eaLnBrk="1" latinLnBrk="0" hangingPunct="1">
      <a:defRPr sz="1900" kern="1200">
        <a:solidFill>
          <a:schemeClr val="tx1"/>
        </a:solidFill>
        <a:latin typeface="+mn-lt"/>
        <a:ea typeface="+mn-ea"/>
        <a:cs typeface="+mn-cs"/>
      </a:defRPr>
    </a:lvl8pPr>
    <a:lvl9pPr marL="3847378" algn="l" defTabSz="961844" rtl="0" eaLnBrk="1" latinLnBrk="0" hangingPunct="1">
      <a:defRPr sz="19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578" userDrawn="1">
          <p15:clr>
            <a:srgbClr val="A4A3A4"/>
          </p15:clr>
        </p15:guide>
        <p15:guide id="2" orient="horz" pos="4624" userDrawn="1">
          <p15:clr>
            <a:srgbClr val="A4A3A4"/>
          </p15:clr>
        </p15:guide>
        <p15:guide id="3" orient="horz" pos="1513" userDrawn="1">
          <p15:clr>
            <a:srgbClr val="A4A3A4"/>
          </p15:clr>
        </p15:guide>
        <p15:guide id="4" orient="horz" pos="1220" userDrawn="1">
          <p15:clr>
            <a:srgbClr val="A4A3A4"/>
          </p15:clr>
        </p15:guide>
        <p15:guide id="5" orient="horz" pos="879" userDrawn="1">
          <p15:clr>
            <a:srgbClr val="A4A3A4"/>
          </p15:clr>
        </p15:guide>
        <p15:guide id="6" orient="horz" pos="1154" userDrawn="1">
          <p15:clr>
            <a:srgbClr val="A4A3A4"/>
          </p15:clr>
        </p15:guide>
        <p15:guide id="7" orient="horz" pos="1860" userDrawn="1">
          <p15:clr>
            <a:srgbClr val="A4A3A4"/>
          </p15:clr>
        </p15:guide>
        <p15:guide id="8" orient="horz" pos="1919" userDrawn="1">
          <p15:clr>
            <a:srgbClr val="A4A3A4"/>
          </p15:clr>
        </p15:guide>
        <p15:guide id="9" orient="horz" pos="2613" userDrawn="1">
          <p15:clr>
            <a:srgbClr val="A4A3A4"/>
          </p15:clr>
        </p15:guide>
        <p15:guide id="10" orient="horz" pos="2899" userDrawn="1">
          <p15:clr>
            <a:srgbClr val="A4A3A4"/>
          </p15:clr>
        </p15:guide>
        <p15:guide id="11" orient="horz" pos="3243" userDrawn="1">
          <p15:clr>
            <a:srgbClr val="A4A3A4"/>
          </p15:clr>
        </p15:guide>
        <p15:guide id="12" orient="horz" pos="3675" userDrawn="1">
          <p15:clr>
            <a:srgbClr val="A4A3A4"/>
          </p15:clr>
        </p15:guide>
        <p15:guide id="13" orient="horz" pos="4285" userDrawn="1">
          <p15:clr>
            <a:srgbClr val="A4A3A4"/>
          </p15:clr>
        </p15:guide>
        <p15:guide id="14" orient="horz" pos="3316" userDrawn="1">
          <p15:clr>
            <a:srgbClr val="A4A3A4"/>
          </p15:clr>
        </p15:guide>
        <p15:guide id="15" orient="horz" pos="3597" userDrawn="1">
          <p15:clr>
            <a:srgbClr val="A4A3A4"/>
          </p15:clr>
        </p15:guide>
        <p15:guide id="16" orient="horz" pos="4008" userDrawn="1">
          <p15:clr>
            <a:srgbClr val="A4A3A4"/>
          </p15:clr>
        </p15:guide>
        <p15:guide id="17" orient="horz" pos="4357" userDrawn="1">
          <p15:clr>
            <a:srgbClr val="A4A3A4"/>
          </p15:clr>
        </p15:guide>
        <p15:guide id="18" orient="horz" pos="3937" userDrawn="1">
          <p15:clr>
            <a:srgbClr val="A4A3A4"/>
          </p15:clr>
        </p15:guide>
        <p15:guide id="19" orient="horz" pos="2962" userDrawn="1">
          <p15:clr>
            <a:srgbClr val="A4A3A4"/>
          </p15:clr>
        </p15:guide>
        <p15:guide id="20" orient="horz" pos="2547" userDrawn="1">
          <p15:clr>
            <a:srgbClr val="A4A3A4"/>
          </p15:clr>
        </p15:guide>
        <p15:guide id="21" orient="horz" pos="2265" userDrawn="1">
          <p15:clr>
            <a:srgbClr val="A4A3A4"/>
          </p15:clr>
        </p15:guide>
        <p15:guide id="22" orient="horz" pos="2201" userDrawn="1">
          <p15:clr>
            <a:srgbClr val="A4A3A4"/>
          </p15:clr>
        </p15:guide>
        <p15:guide id="23" orient="horz" pos="183" userDrawn="1">
          <p15:clr>
            <a:srgbClr val="A4A3A4"/>
          </p15:clr>
        </p15:guide>
        <p15:guide id="24" orient="horz" pos="467" userDrawn="1">
          <p15:clr>
            <a:srgbClr val="A4A3A4"/>
          </p15:clr>
        </p15:guide>
        <p15:guide id="25" orient="horz" pos="525" userDrawn="1">
          <p15:clr>
            <a:srgbClr val="A4A3A4"/>
          </p15:clr>
        </p15:guide>
        <p15:guide id="26" orient="horz" pos="807" userDrawn="1">
          <p15:clr>
            <a:srgbClr val="A4A3A4"/>
          </p15:clr>
        </p15:guide>
        <p15:guide id="27" pos="240" userDrawn="1">
          <p15:clr>
            <a:srgbClr val="A4A3A4"/>
          </p15:clr>
        </p15:guide>
        <p15:guide id="28" pos="4290" userDrawn="1">
          <p15:clr>
            <a:srgbClr val="A4A3A4"/>
          </p15:clr>
        </p15:guide>
        <p15:guide id="29" pos="833" userDrawn="1">
          <p15:clr>
            <a:srgbClr val="A4A3A4"/>
          </p15:clr>
        </p15:guide>
        <p15:guide id="30" pos="919" userDrawn="1">
          <p15:clr>
            <a:srgbClr val="A4A3A4"/>
          </p15:clr>
        </p15:guide>
        <p15:guide id="31" pos="1495" userDrawn="1">
          <p15:clr>
            <a:srgbClr val="A4A3A4"/>
          </p15:clr>
        </p15:guide>
        <p15:guide id="32" pos="1595" userDrawn="1">
          <p15:clr>
            <a:srgbClr val="A4A3A4"/>
          </p15:clr>
        </p15:guide>
        <p15:guide id="33" pos="2172" userDrawn="1">
          <p15:clr>
            <a:srgbClr val="A4A3A4"/>
          </p15:clr>
        </p15:guide>
        <p15:guide id="34" pos="2274" userDrawn="1">
          <p15:clr>
            <a:srgbClr val="A4A3A4"/>
          </p15:clr>
        </p15:guide>
        <p15:guide id="35" pos="2851" userDrawn="1">
          <p15:clr>
            <a:srgbClr val="A4A3A4"/>
          </p15:clr>
        </p15:guide>
        <p15:guide id="36" pos="2942" userDrawn="1">
          <p15:clr>
            <a:srgbClr val="A4A3A4"/>
          </p15:clr>
        </p15:guide>
        <p15:guide id="37" pos="3550" userDrawn="1">
          <p15:clr>
            <a:srgbClr val="A4A3A4"/>
          </p15:clr>
        </p15:guide>
        <p15:guide id="38" pos="3646" userDrawn="1">
          <p15:clr>
            <a:srgbClr val="A4A3A4"/>
          </p15:clr>
        </p15:guide>
        <p15:guide id="39" pos="4195" userDrawn="1">
          <p15:clr>
            <a:srgbClr val="A4A3A4"/>
          </p15:clr>
        </p15:guide>
        <p15:guide id="40" pos="4847" userDrawn="1">
          <p15:clr>
            <a:srgbClr val="A4A3A4"/>
          </p15:clr>
        </p15:guide>
        <p15:guide id="41" pos="4949" userDrawn="1">
          <p15:clr>
            <a:srgbClr val="A4A3A4"/>
          </p15:clr>
        </p15:guide>
        <p15:guide id="42" pos="5534" userDrawn="1">
          <p15:clr>
            <a:srgbClr val="A4A3A4"/>
          </p15:clr>
        </p15:guide>
        <p15:guide id="43" pos="5636" userDrawn="1">
          <p15:clr>
            <a:srgbClr val="A4A3A4"/>
          </p15:clr>
        </p15:guide>
        <p15:guide id="44" pos="6205" userDrawn="1">
          <p15:clr>
            <a:srgbClr val="A4A3A4"/>
          </p15:clr>
        </p15:guide>
        <p15:guide id="45" pos="6314" userDrawn="1">
          <p15:clr>
            <a:srgbClr val="A4A3A4"/>
          </p15:clr>
        </p15:guide>
        <p15:guide id="46" pos="6886" userDrawn="1">
          <p15:clr>
            <a:srgbClr val="A4A3A4"/>
          </p15:clr>
        </p15:guide>
        <p15:guide id="47" pos="6990" userDrawn="1">
          <p15:clr>
            <a:srgbClr val="A4A3A4"/>
          </p15:clr>
        </p15:guide>
        <p15:guide id="48" pos="7568" userDrawn="1">
          <p15:clr>
            <a:srgbClr val="A4A3A4"/>
          </p15:clr>
        </p15:guide>
        <p15:guide id="49" pos="7659" userDrawn="1">
          <p15:clr>
            <a:srgbClr val="A4A3A4"/>
          </p15:clr>
        </p15:guide>
        <p15:guide id="50" pos="8237"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960D9B6-2783-DDAC-EDCC-7487AE773C58}" name="Michael Tull" initials="MT" userId="S::michtull@dcm.co.uk::9b84a4a9-44d8-4d28-b1a8-900a431bc43d"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Author" initials="A" lastIdx="36" clrIdx="1"/>
</p:cmAuthorLst>
</file>

<file path=ppt/presProps.xml><?xml version="1.0" encoding="utf-8"?>
<p:presentationPr xmlns:a="http://schemas.openxmlformats.org/drawingml/2006/main" xmlns:r="http://schemas.openxmlformats.org/officeDocument/2006/relationships" xmlns:p="http://schemas.openxmlformats.org/presentationml/2006/main">
  <p:prnPr prnWhat="handouts6"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0000"/>
    <a:srgbClr val="EAE9E9"/>
    <a:srgbClr val="D7BB77"/>
    <a:srgbClr val="EB9E62"/>
    <a:srgbClr val="C7C9C7"/>
    <a:srgbClr val="FB3449"/>
    <a:srgbClr val="CAC8C8"/>
    <a:srgbClr val="8547AD"/>
    <a:srgbClr val="33006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F47B7F3-E6B8-4454-935E-4D0137566446}" v="23" dt="2024-10-30T15:33:57.204"/>
  </p1510:revLst>
</p1510:revInfo>
</file>

<file path=ppt/tableStyles.xml><?xml version="1.0" encoding="utf-8"?>
<a:tblStyleLst xmlns:a="http://schemas.openxmlformats.org/drawingml/2006/main" def="{5C22544A-7EE6-4342-B048-85BDC9FD1C3A}">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6247" autoAdjust="0"/>
  </p:normalViewPr>
  <p:slideViewPr>
    <p:cSldViewPr snapToGrid="0">
      <p:cViewPr varScale="1">
        <p:scale>
          <a:sx n="100" d="100"/>
          <a:sy n="100" d="100"/>
        </p:scale>
        <p:origin x="600" y="96"/>
      </p:cViewPr>
      <p:guideLst>
        <p:guide orient="horz" pos="1578"/>
        <p:guide orient="horz" pos="4624"/>
        <p:guide orient="horz" pos="1513"/>
        <p:guide orient="horz" pos="1220"/>
        <p:guide orient="horz" pos="879"/>
        <p:guide orient="horz" pos="1154"/>
        <p:guide orient="horz" pos="1860"/>
        <p:guide orient="horz" pos="1919"/>
        <p:guide orient="horz" pos="2613"/>
        <p:guide orient="horz" pos="2899"/>
        <p:guide orient="horz" pos="3243"/>
        <p:guide orient="horz" pos="3675"/>
        <p:guide orient="horz" pos="4285"/>
        <p:guide orient="horz" pos="3316"/>
        <p:guide orient="horz" pos="3597"/>
        <p:guide orient="horz" pos="4008"/>
        <p:guide orient="horz" pos="4357"/>
        <p:guide orient="horz" pos="3937"/>
        <p:guide orient="horz" pos="2962"/>
        <p:guide orient="horz" pos="2547"/>
        <p:guide orient="horz" pos="2265"/>
        <p:guide orient="horz" pos="2201"/>
        <p:guide orient="horz" pos="183"/>
        <p:guide orient="horz" pos="467"/>
        <p:guide orient="horz" pos="525"/>
        <p:guide orient="horz" pos="807"/>
        <p:guide pos="240"/>
        <p:guide pos="4290"/>
        <p:guide pos="833"/>
        <p:guide pos="919"/>
        <p:guide pos="1495"/>
        <p:guide pos="1595"/>
        <p:guide pos="2172"/>
        <p:guide pos="2274"/>
        <p:guide pos="2851"/>
        <p:guide pos="2942"/>
        <p:guide pos="3550"/>
        <p:guide pos="3646"/>
        <p:guide pos="4195"/>
        <p:guide pos="4847"/>
        <p:guide pos="4949"/>
        <p:guide pos="5534"/>
        <p:guide pos="5636"/>
        <p:guide pos="6205"/>
        <p:guide pos="6314"/>
        <p:guide pos="6886"/>
        <p:guide pos="6990"/>
        <p:guide pos="7568"/>
        <p:guide pos="7659"/>
        <p:guide pos="8237"/>
      </p:guideLst>
    </p:cSldViewPr>
  </p:slideViewPr>
  <p:notesTextViewPr>
    <p:cViewPr>
      <p:scale>
        <a:sx n="1" d="1"/>
        <a:sy n="1" d="1"/>
      </p:scale>
      <p:origin x="0" y="0"/>
    </p:cViewPr>
  </p:notesTextViewPr>
  <p:sorterViewPr>
    <p:cViewPr>
      <p:scale>
        <a:sx n="66" d="100"/>
        <a:sy n="66" d="100"/>
      </p:scale>
      <p:origin x="0" y="21096"/>
    </p:cViewPr>
  </p:sorterViewPr>
  <p:notesViewPr>
    <p:cSldViewPr snapToGrid="0" showGuides="1">
      <p:cViewPr varScale="1">
        <p:scale>
          <a:sx n="133" d="100"/>
          <a:sy n="133" d="100"/>
        </p:scale>
        <p:origin x="3792" y="20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13" Type="http://schemas.openxmlformats.org/officeDocument/2006/relationships/theme" Target="theme/theme1.xml"/><Relationship Id="rId3" Type="http://schemas.openxmlformats.org/officeDocument/2006/relationships/slideMaster" Target="slideMasters/slideMaster2.xml"/><Relationship Id="rId7" Type="http://schemas.openxmlformats.org/officeDocument/2006/relationships/notesMaster" Target="notesMasters/notesMaster1.xml"/><Relationship Id="rId12" Type="http://schemas.openxmlformats.org/officeDocument/2006/relationships/viewProps" Target="viewProps.xml"/><Relationship Id="rId17" Type="http://schemas.microsoft.com/office/2018/10/relationships/authors" Target="authors.xml"/><Relationship Id="rId2" Type="http://schemas.openxmlformats.org/officeDocument/2006/relationships/slideMaster" Target="slideMasters/slideMaster1.xml"/><Relationship Id="rId16"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presProps" Target="presProps.xml"/><Relationship Id="rId5" Type="http://schemas.openxmlformats.org/officeDocument/2006/relationships/slideMaster" Target="slideMasters/slideMaster4.xml"/><Relationship Id="rId15" Type="http://schemas.microsoft.com/office/2016/11/relationships/changesInfo" Target="changesInfos/changesInfo1.xml"/><Relationship Id="rId10" Type="http://schemas.openxmlformats.org/officeDocument/2006/relationships/commentAuthors" Target="commentAuthors.xml"/><Relationship Id="rId4" Type="http://schemas.openxmlformats.org/officeDocument/2006/relationships/slideMaster" Target="slideMasters/slideMaster3.xml"/><Relationship Id="rId9" Type="http://schemas.openxmlformats.org/officeDocument/2006/relationships/tags" Target="tags/tag1.xml"/><Relationship Id="rId14"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ouis Christofi" userId="f92faeab-5284-4aba-bb83-e8da97e104d4" providerId="ADAL" clId="{BF47B7F3-E6B8-4454-935E-4D0137566446}"/>
    <pc:docChg chg="undo redo custSel addSld delSld modSld">
      <pc:chgData name="Louis Christofi" userId="f92faeab-5284-4aba-bb83-e8da97e104d4" providerId="ADAL" clId="{BF47B7F3-E6B8-4454-935E-4D0137566446}" dt="2024-10-30T15:34:30.415" v="577" actId="207"/>
      <pc:docMkLst>
        <pc:docMk/>
      </pc:docMkLst>
      <pc:sldChg chg="modSp del mod">
        <pc:chgData name="Louis Christofi" userId="f92faeab-5284-4aba-bb83-e8da97e104d4" providerId="ADAL" clId="{BF47B7F3-E6B8-4454-935E-4D0137566446}" dt="2024-10-30T15:32:42.457" v="542" actId="47"/>
        <pc:sldMkLst>
          <pc:docMk/>
          <pc:sldMk cId="887131680" sldId="2147473571"/>
        </pc:sldMkLst>
        <pc:spChg chg="mod">
          <ac:chgData name="Louis Christofi" userId="f92faeab-5284-4aba-bb83-e8da97e104d4" providerId="ADAL" clId="{BF47B7F3-E6B8-4454-935E-4D0137566446}" dt="2024-10-11T15:47:18.512" v="0" actId="20577"/>
          <ac:spMkLst>
            <pc:docMk/>
            <pc:sldMk cId="887131680" sldId="2147473571"/>
            <ac:spMk id="39" creationId="{AFE07F1B-5BFA-5E76-6595-F952AA5868F6}"/>
          </ac:spMkLst>
        </pc:spChg>
      </pc:sldChg>
      <pc:sldChg chg="addSp delSp modSp add mod">
        <pc:chgData name="Louis Christofi" userId="f92faeab-5284-4aba-bb83-e8da97e104d4" providerId="ADAL" clId="{BF47B7F3-E6B8-4454-935E-4D0137566446}" dt="2024-10-30T15:34:30.415" v="577" actId="207"/>
        <pc:sldMkLst>
          <pc:docMk/>
          <pc:sldMk cId="2566403626" sldId="2147473572"/>
        </pc:sldMkLst>
        <pc:spChg chg="add del mod">
          <ac:chgData name="Louis Christofi" userId="f92faeab-5284-4aba-bb83-e8da97e104d4" providerId="ADAL" clId="{BF47B7F3-E6B8-4454-935E-4D0137566446}" dt="2024-10-17T15:13:57.051" v="302" actId="21"/>
          <ac:spMkLst>
            <pc:docMk/>
            <pc:sldMk cId="2566403626" sldId="2147473572"/>
            <ac:spMk id="2" creationId="{DFBF0C41-1C84-060F-A26F-A004CA156092}"/>
          </ac:spMkLst>
        </pc:spChg>
        <pc:spChg chg="add del mod">
          <ac:chgData name="Louis Christofi" userId="f92faeab-5284-4aba-bb83-e8da97e104d4" providerId="ADAL" clId="{BF47B7F3-E6B8-4454-935E-4D0137566446}" dt="2024-10-18T10:40:12.137" v="342" actId="478"/>
          <ac:spMkLst>
            <pc:docMk/>
            <pc:sldMk cId="2566403626" sldId="2147473572"/>
            <ac:spMk id="5" creationId="{02E4EFA5-8B90-A308-9AFA-96B5636BF63C}"/>
          </ac:spMkLst>
        </pc:spChg>
        <pc:spChg chg="add del mod">
          <ac:chgData name="Louis Christofi" userId="f92faeab-5284-4aba-bb83-e8da97e104d4" providerId="ADAL" clId="{BF47B7F3-E6B8-4454-935E-4D0137566446}" dt="2024-10-17T15:15:21.429" v="316" actId="478"/>
          <ac:spMkLst>
            <pc:docMk/>
            <pc:sldMk cId="2566403626" sldId="2147473572"/>
            <ac:spMk id="6" creationId="{589ECECD-BD96-4ED9-EB08-B05AF7444655}"/>
          </ac:spMkLst>
        </pc:spChg>
        <pc:spChg chg="add del mod">
          <ac:chgData name="Louis Christofi" userId="f92faeab-5284-4aba-bb83-e8da97e104d4" providerId="ADAL" clId="{BF47B7F3-E6B8-4454-935E-4D0137566446}" dt="2024-10-17T15:14:32.637" v="307" actId="478"/>
          <ac:spMkLst>
            <pc:docMk/>
            <pc:sldMk cId="2566403626" sldId="2147473572"/>
            <ac:spMk id="7" creationId="{DFBF0C41-1C84-060F-A26F-A004CA156092}"/>
          </ac:spMkLst>
        </pc:spChg>
        <pc:spChg chg="add mod">
          <ac:chgData name="Louis Christofi" userId="f92faeab-5284-4aba-bb83-e8da97e104d4" providerId="ADAL" clId="{BF47B7F3-E6B8-4454-935E-4D0137566446}" dt="2024-10-30T15:34:15.946" v="576" actId="1076"/>
          <ac:spMkLst>
            <pc:docMk/>
            <pc:sldMk cId="2566403626" sldId="2147473572"/>
            <ac:spMk id="8" creationId="{AAFE6A8B-52D6-29DE-5A1F-F93331FEC6B2}"/>
          </ac:spMkLst>
        </pc:spChg>
        <pc:spChg chg="mod">
          <ac:chgData name="Louis Christofi" userId="f92faeab-5284-4aba-bb83-e8da97e104d4" providerId="ADAL" clId="{BF47B7F3-E6B8-4454-935E-4D0137566446}" dt="2024-10-17T13:58:15.351" v="107" actId="20577"/>
          <ac:spMkLst>
            <pc:docMk/>
            <pc:sldMk cId="2566403626" sldId="2147473572"/>
            <ac:spMk id="9" creationId="{E18EAFD5-1EED-3CDB-BE18-D50E74D7D2F0}"/>
          </ac:spMkLst>
        </pc:spChg>
        <pc:spChg chg="mod">
          <ac:chgData name="Louis Christofi" userId="f92faeab-5284-4aba-bb83-e8da97e104d4" providerId="ADAL" clId="{BF47B7F3-E6B8-4454-935E-4D0137566446}" dt="2024-10-17T11:23:19.931" v="25" actId="2711"/>
          <ac:spMkLst>
            <pc:docMk/>
            <pc:sldMk cId="2566403626" sldId="2147473572"/>
            <ac:spMk id="11" creationId="{6211ACA0-BB45-FA11-C17A-92629BA90B14}"/>
          </ac:spMkLst>
        </pc:spChg>
        <pc:spChg chg="add mod">
          <ac:chgData name="Louis Christofi" userId="f92faeab-5284-4aba-bb83-e8da97e104d4" providerId="ADAL" clId="{BF47B7F3-E6B8-4454-935E-4D0137566446}" dt="2024-10-30T15:33:06.531" v="567" actId="1036"/>
          <ac:spMkLst>
            <pc:docMk/>
            <pc:sldMk cId="2566403626" sldId="2147473572"/>
            <ac:spMk id="13" creationId="{8C5CE6F1-F902-5E65-D4B5-03D25C61DFC9}"/>
          </ac:spMkLst>
        </pc:spChg>
        <pc:spChg chg="mod">
          <ac:chgData name="Louis Christofi" userId="f92faeab-5284-4aba-bb83-e8da97e104d4" providerId="ADAL" clId="{BF47B7F3-E6B8-4454-935E-4D0137566446}" dt="2024-10-30T15:32:55.011" v="544" actId="1076"/>
          <ac:spMkLst>
            <pc:docMk/>
            <pc:sldMk cId="2566403626" sldId="2147473572"/>
            <ac:spMk id="14" creationId="{B612AB6E-2D8C-DBDD-60A1-0B11B3558FAD}"/>
          </ac:spMkLst>
        </pc:spChg>
        <pc:spChg chg="del">
          <ac:chgData name="Louis Christofi" userId="f92faeab-5284-4aba-bb83-e8da97e104d4" providerId="ADAL" clId="{BF47B7F3-E6B8-4454-935E-4D0137566446}" dt="2024-10-17T13:57:13.904" v="34" actId="21"/>
          <ac:spMkLst>
            <pc:docMk/>
            <pc:sldMk cId="2566403626" sldId="2147473572"/>
            <ac:spMk id="15" creationId="{361F2E9E-84F1-3D2E-AAC1-CF298C6CF694}"/>
          </ac:spMkLst>
        </pc:spChg>
        <pc:spChg chg="add mod">
          <ac:chgData name="Louis Christofi" userId="f92faeab-5284-4aba-bb83-e8da97e104d4" providerId="ADAL" clId="{BF47B7F3-E6B8-4454-935E-4D0137566446}" dt="2024-10-30T15:33:06.531" v="567" actId="1036"/>
          <ac:spMkLst>
            <pc:docMk/>
            <pc:sldMk cId="2566403626" sldId="2147473572"/>
            <ac:spMk id="15" creationId="{D072FB07-EEC6-8E55-E75B-F4499D3AA8CF}"/>
          </ac:spMkLst>
        </pc:spChg>
        <pc:spChg chg="mod">
          <ac:chgData name="Louis Christofi" userId="f92faeab-5284-4aba-bb83-e8da97e104d4" providerId="ADAL" clId="{BF47B7F3-E6B8-4454-935E-4D0137566446}" dt="2024-10-17T14:42:02.980" v="202" actId="1076"/>
          <ac:spMkLst>
            <pc:docMk/>
            <pc:sldMk cId="2566403626" sldId="2147473572"/>
            <ac:spMk id="30" creationId="{C8AFFC6E-F431-AAF0-7A88-4C586B3D4CC4}"/>
          </ac:spMkLst>
        </pc:spChg>
        <pc:spChg chg="mod">
          <ac:chgData name="Louis Christofi" userId="f92faeab-5284-4aba-bb83-e8da97e104d4" providerId="ADAL" clId="{BF47B7F3-E6B8-4454-935E-4D0137566446}" dt="2024-10-30T15:34:30.415" v="577" actId="207"/>
          <ac:spMkLst>
            <pc:docMk/>
            <pc:sldMk cId="2566403626" sldId="2147473572"/>
            <ac:spMk id="39" creationId="{B126E515-54A6-7305-8A70-7526FB5CF506}"/>
          </ac:spMkLst>
        </pc:spChg>
        <pc:spChg chg="del">
          <ac:chgData name="Louis Christofi" userId="f92faeab-5284-4aba-bb83-e8da97e104d4" providerId="ADAL" clId="{BF47B7F3-E6B8-4454-935E-4D0137566446}" dt="2024-10-17T14:41:26.901" v="190" actId="478"/>
          <ac:spMkLst>
            <pc:docMk/>
            <pc:sldMk cId="2566403626" sldId="2147473572"/>
            <ac:spMk id="48" creationId="{491DCEA7-D803-AB87-55A7-36BF69625240}"/>
          </ac:spMkLst>
        </pc:spChg>
        <pc:spChg chg="del mod">
          <ac:chgData name="Louis Christofi" userId="f92faeab-5284-4aba-bb83-e8da97e104d4" providerId="ADAL" clId="{BF47B7F3-E6B8-4454-935E-4D0137566446}" dt="2024-10-17T14:42:04.549" v="203" actId="478"/>
          <ac:spMkLst>
            <pc:docMk/>
            <pc:sldMk cId="2566403626" sldId="2147473572"/>
            <ac:spMk id="49" creationId="{57DB0C6D-E118-AC11-9C33-EDD2DA52A73F}"/>
          </ac:spMkLst>
        </pc:spChg>
        <pc:spChg chg="del">
          <ac:chgData name="Louis Christofi" userId="f92faeab-5284-4aba-bb83-e8da97e104d4" providerId="ADAL" clId="{BF47B7F3-E6B8-4454-935E-4D0137566446}" dt="2024-10-17T14:41:55.649" v="199" actId="478"/>
          <ac:spMkLst>
            <pc:docMk/>
            <pc:sldMk cId="2566403626" sldId="2147473572"/>
            <ac:spMk id="50" creationId="{5813BFFF-84AB-2F5C-E1E9-4762756699FE}"/>
          </ac:spMkLst>
        </pc:spChg>
        <pc:spChg chg="del mod">
          <ac:chgData name="Louis Christofi" userId="f92faeab-5284-4aba-bb83-e8da97e104d4" providerId="ADAL" clId="{BF47B7F3-E6B8-4454-935E-4D0137566446}" dt="2024-10-17T14:41:28.101" v="191" actId="478"/>
          <ac:spMkLst>
            <pc:docMk/>
            <pc:sldMk cId="2566403626" sldId="2147473572"/>
            <ac:spMk id="51" creationId="{57BB4558-9142-251E-D109-A81A1DC5223F}"/>
          </ac:spMkLst>
        </pc:spChg>
        <pc:spChg chg="del mod">
          <ac:chgData name="Louis Christofi" userId="f92faeab-5284-4aba-bb83-e8da97e104d4" providerId="ADAL" clId="{BF47B7F3-E6B8-4454-935E-4D0137566446}" dt="2024-10-17T14:42:04.549" v="203" actId="478"/>
          <ac:spMkLst>
            <pc:docMk/>
            <pc:sldMk cId="2566403626" sldId="2147473572"/>
            <ac:spMk id="52" creationId="{A6A7319F-BEFB-71BE-C85F-1F500A361001}"/>
          </ac:spMkLst>
        </pc:spChg>
        <pc:spChg chg="del">
          <ac:chgData name="Louis Christofi" userId="f92faeab-5284-4aba-bb83-e8da97e104d4" providerId="ADAL" clId="{BF47B7F3-E6B8-4454-935E-4D0137566446}" dt="2024-10-17T14:41:55.649" v="199" actId="478"/>
          <ac:spMkLst>
            <pc:docMk/>
            <pc:sldMk cId="2566403626" sldId="2147473572"/>
            <ac:spMk id="53" creationId="{A4B77B3F-898E-5562-3BDB-1AA587B4478A}"/>
          </ac:spMkLst>
        </pc:spChg>
        <pc:graphicFrameChg chg="add mod">
          <ac:chgData name="Louis Christofi" userId="f92faeab-5284-4aba-bb83-e8da97e104d4" providerId="ADAL" clId="{BF47B7F3-E6B8-4454-935E-4D0137566446}" dt="2024-10-30T15:34:08.817" v="575" actId="14100"/>
          <ac:graphicFrameMkLst>
            <pc:docMk/>
            <pc:sldMk cId="2566403626" sldId="2147473572"/>
            <ac:graphicFrameMk id="4" creationId="{A4EC08BE-605B-8BC0-9F5D-501220CEE286}"/>
          </ac:graphicFrameMkLst>
        </pc:graphicFrameChg>
        <pc:graphicFrameChg chg="add del mod">
          <ac:chgData name="Louis Christofi" userId="f92faeab-5284-4aba-bb83-e8da97e104d4" providerId="ADAL" clId="{BF47B7F3-E6B8-4454-935E-4D0137566446}" dt="2024-10-18T10:39:55.475" v="340" actId="478"/>
          <ac:graphicFrameMkLst>
            <pc:docMk/>
            <pc:sldMk cId="2566403626" sldId="2147473572"/>
            <ac:graphicFrameMk id="10" creationId="{A4EC08BE-605B-8BC0-9F5D-501220CEE286}"/>
          </ac:graphicFrameMkLst>
        </pc:graphicFrameChg>
        <pc:graphicFrameChg chg="add del mod">
          <ac:chgData name="Louis Christofi" userId="f92faeab-5284-4aba-bb83-e8da97e104d4" providerId="ADAL" clId="{BF47B7F3-E6B8-4454-935E-4D0137566446}" dt="2024-10-18T10:39:53.348" v="338"/>
          <ac:graphicFrameMkLst>
            <pc:docMk/>
            <pc:sldMk cId="2566403626" sldId="2147473572"/>
            <ac:graphicFrameMk id="12" creationId="{A4EC08BE-605B-8BC0-9F5D-501220CEE286}"/>
          </ac:graphicFrameMkLst>
        </pc:graphicFrameChg>
        <pc:graphicFrameChg chg="mod modGraphic">
          <ac:chgData name="Louis Christofi" userId="f92faeab-5284-4aba-bb83-e8da97e104d4" providerId="ADAL" clId="{BF47B7F3-E6B8-4454-935E-4D0137566446}" dt="2024-10-17T14:09:17.017" v="167" actId="20577"/>
          <ac:graphicFrameMkLst>
            <pc:docMk/>
            <pc:sldMk cId="2566403626" sldId="2147473572"/>
            <ac:graphicFrameMk id="38" creationId="{C09A603F-056F-E5DB-97B8-A08C8DA3C586}"/>
          </ac:graphicFrameMkLst>
        </pc:graphicFrameChg>
        <pc:picChg chg="add del mod">
          <ac:chgData name="Louis Christofi" userId="f92faeab-5284-4aba-bb83-e8da97e104d4" providerId="ADAL" clId="{BF47B7F3-E6B8-4454-935E-4D0137566446}" dt="2024-10-17T13:57:08.677" v="33" actId="21"/>
          <ac:picMkLst>
            <pc:docMk/>
            <pc:sldMk cId="2566403626" sldId="2147473572"/>
            <ac:picMk id="3" creationId="{AD516C52-EACC-DECA-3AD6-85E3F084914F}"/>
          </ac:picMkLst>
        </pc:picChg>
        <pc:picChg chg="mod">
          <ac:chgData name="Louis Christofi" userId="f92faeab-5284-4aba-bb83-e8da97e104d4" providerId="ADAL" clId="{BF47B7F3-E6B8-4454-935E-4D0137566446}" dt="2024-10-17T13:56:59.914" v="32" actId="1076"/>
          <ac:picMkLst>
            <pc:docMk/>
            <pc:sldMk cId="2566403626" sldId="2147473572"/>
            <ac:picMk id="26" creationId="{66B83248-CD87-F2D4-F7F4-8D478B331ED9}"/>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F910782-FDC2-4F7C-A018-7A502E5089C7}" type="slidenum">
              <a:rPr lang="en-US" smtClean="0"/>
              <a:pPr/>
              <a:t>‹#›</a:t>
            </a:fld>
            <a:endParaRPr lang="en-US"/>
          </a:p>
        </p:txBody>
      </p:sp>
      <p:sp>
        <p:nvSpPr>
          <p:cNvPr id="6" name="Date Placeholder 5"/>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EA18645-DB65-E848-9EE2-8548BEAEB573}" type="datetimeFigureOut">
              <a:rPr lang="en-US" smtClean="0"/>
              <a:t>12/11/2024</a:t>
            </a:fld>
            <a:endParaRPr lang="en-US"/>
          </a:p>
        </p:txBody>
      </p:sp>
    </p:spTree>
    <p:extLst>
      <p:ext uri="{BB962C8B-B14F-4D97-AF65-F5344CB8AC3E}">
        <p14:creationId xmlns:p14="http://schemas.microsoft.com/office/powerpoint/2010/main" val="1944837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D0E036-A0EF-40EA-AC2B-818A5F8CFC1C}" type="datetimeFigureOut">
              <a:rPr lang="en-US" smtClean="0"/>
              <a:pPr/>
              <a:t>12/11/2024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C936D52-512B-47DE-BC94-6C88A56CE986}" type="slidenum">
              <a:rPr lang="en-US" smtClean="0"/>
              <a:pPr/>
              <a:t>‹#›</a:t>
            </a:fld>
            <a:endParaRPr lang="en-US"/>
          </a:p>
        </p:txBody>
      </p:sp>
    </p:spTree>
    <p:extLst>
      <p:ext uri="{BB962C8B-B14F-4D97-AF65-F5344CB8AC3E}">
        <p14:creationId xmlns:p14="http://schemas.microsoft.com/office/powerpoint/2010/main" val="1340996986"/>
      </p:ext>
    </p:extLst>
  </p:cSld>
  <p:clrMap bg1="lt1" tx1="dk1" bg2="lt2" tx2="dk2" accent1="accent1" accent2="accent2" accent3="accent3" accent4="accent4" accent5="accent5" accent6="accent6" hlink="hlink" folHlink="folHlink"/>
  <p:notesStyle>
    <a:lvl1pPr marL="0" algn="l" defTabSz="961844" rtl="0" eaLnBrk="1" latinLnBrk="0" hangingPunct="1">
      <a:defRPr sz="1300" kern="1200">
        <a:solidFill>
          <a:schemeClr val="tx1"/>
        </a:solidFill>
        <a:latin typeface="+mn-lt"/>
        <a:ea typeface="+mn-ea"/>
        <a:cs typeface="+mn-cs"/>
      </a:defRPr>
    </a:lvl1pPr>
    <a:lvl2pPr marL="480923" algn="l" defTabSz="961844" rtl="0" eaLnBrk="1" latinLnBrk="0" hangingPunct="1">
      <a:defRPr sz="1300" kern="1200">
        <a:solidFill>
          <a:schemeClr val="tx1"/>
        </a:solidFill>
        <a:latin typeface="+mn-lt"/>
        <a:ea typeface="+mn-ea"/>
        <a:cs typeface="+mn-cs"/>
      </a:defRPr>
    </a:lvl2pPr>
    <a:lvl3pPr marL="961844" algn="l" defTabSz="961844" rtl="0" eaLnBrk="1" latinLnBrk="0" hangingPunct="1">
      <a:defRPr sz="1300" kern="1200">
        <a:solidFill>
          <a:schemeClr val="tx1"/>
        </a:solidFill>
        <a:latin typeface="+mn-lt"/>
        <a:ea typeface="+mn-ea"/>
        <a:cs typeface="+mn-cs"/>
      </a:defRPr>
    </a:lvl3pPr>
    <a:lvl4pPr marL="1442769" algn="l" defTabSz="961844" rtl="0" eaLnBrk="1" latinLnBrk="0" hangingPunct="1">
      <a:defRPr sz="1300" kern="1200">
        <a:solidFill>
          <a:schemeClr val="tx1"/>
        </a:solidFill>
        <a:latin typeface="+mn-lt"/>
        <a:ea typeface="+mn-ea"/>
        <a:cs typeface="+mn-cs"/>
      </a:defRPr>
    </a:lvl4pPr>
    <a:lvl5pPr marL="1923691" algn="l" defTabSz="961844" rtl="0" eaLnBrk="1" latinLnBrk="0" hangingPunct="1">
      <a:defRPr sz="1300" kern="1200">
        <a:solidFill>
          <a:schemeClr val="tx1"/>
        </a:solidFill>
        <a:latin typeface="+mn-lt"/>
        <a:ea typeface="+mn-ea"/>
        <a:cs typeface="+mn-cs"/>
      </a:defRPr>
    </a:lvl5pPr>
    <a:lvl6pPr marL="2404613" algn="l" defTabSz="961844" rtl="0" eaLnBrk="1" latinLnBrk="0" hangingPunct="1">
      <a:defRPr sz="1300" kern="1200">
        <a:solidFill>
          <a:schemeClr val="tx1"/>
        </a:solidFill>
        <a:latin typeface="+mn-lt"/>
        <a:ea typeface="+mn-ea"/>
        <a:cs typeface="+mn-cs"/>
      </a:defRPr>
    </a:lvl6pPr>
    <a:lvl7pPr marL="2885535" algn="l" defTabSz="961844" rtl="0" eaLnBrk="1" latinLnBrk="0" hangingPunct="1">
      <a:defRPr sz="1300" kern="1200">
        <a:solidFill>
          <a:schemeClr val="tx1"/>
        </a:solidFill>
        <a:latin typeface="+mn-lt"/>
        <a:ea typeface="+mn-ea"/>
        <a:cs typeface="+mn-cs"/>
      </a:defRPr>
    </a:lvl7pPr>
    <a:lvl8pPr marL="3366458" algn="l" defTabSz="961844" rtl="0" eaLnBrk="1" latinLnBrk="0" hangingPunct="1">
      <a:defRPr sz="1300" kern="1200">
        <a:solidFill>
          <a:schemeClr val="tx1"/>
        </a:solidFill>
        <a:latin typeface="+mn-lt"/>
        <a:ea typeface="+mn-ea"/>
        <a:cs typeface="+mn-cs"/>
      </a:defRPr>
    </a:lvl8pPr>
    <a:lvl9pPr marL="3847378" algn="l" defTabSz="961844" rtl="0" eaLnBrk="1" latinLnBrk="0" hangingPunct="1">
      <a:defRPr sz="13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tags" Target="../tags/tag3.xml"/><Relationship Id="rId4" Type="http://schemas.openxmlformats.org/officeDocument/2006/relationships/image" Target="../media/image1.emf"/></Relationships>
</file>

<file path=ppt/slideLayouts/_rels/slideLayout10.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Master" Target="../slideMasters/slideMaster1.xml"/><Relationship Id="rId1" Type="http://schemas.openxmlformats.org/officeDocument/2006/relationships/tags" Target="../tags/tag12.xml"/><Relationship Id="rId4" Type="http://schemas.openxmlformats.org/officeDocument/2006/relationships/image" Target="../media/image1.emf"/></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Master" Target="../slideMasters/slideMaster2.xml"/><Relationship Id="rId1" Type="http://schemas.openxmlformats.org/officeDocument/2006/relationships/tags" Target="../tags/tag14.xml"/><Relationship Id="rId4" Type="http://schemas.openxmlformats.org/officeDocument/2006/relationships/image" Target="../media/image1.emf"/></Relationships>
</file>

<file path=ppt/slideLayouts/_rels/slideLayout13.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Master" Target="../slideMasters/slideMaster2.xml"/><Relationship Id="rId1" Type="http://schemas.openxmlformats.org/officeDocument/2006/relationships/tags" Target="../tags/tag15.xml"/><Relationship Id="rId4" Type="http://schemas.openxmlformats.org/officeDocument/2006/relationships/image" Target="../media/image1.emf"/></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Master" Target="../slideMasters/slideMaster2.xml"/><Relationship Id="rId1" Type="http://schemas.openxmlformats.org/officeDocument/2006/relationships/tags" Target="../tags/tag16.xml"/><Relationship Id="rId4" Type="http://schemas.openxmlformats.org/officeDocument/2006/relationships/image" Target="../media/image1.emf"/></Relationships>
</file>

<file path=ppt/slideLayouts/_rels/slideLayout17.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Master" Target="../slideMasters/slideMaster2.xml"/><Relationship Id="rId1" Type="http://schemas.openxmlformats.org/officeDocument/2006/relationships/tags" Target="../tags/tag17.xml"/><Relationship Id="rId4" Type="http://schemas.openxmlformats.org/officeDocument/2006/relationships/image" Target="../media/image1.emf"/></Relationships>
</file>

<file path=ppt/slideLayouts/_rels/slideLayout18.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Master" Target="../slideMasters/slideMaster2.xml"/><Relationship Id="rId1" Type="http://schemas.openxmlformats.org/officeDocument/2006/relationships/tags" Target="../tags/tag18.xml"/><Relationship Id="rId4" Type="http://schemas.openxmlformats.org/officeDocument/2006/relationships/image" Target="../media/image1.emf"/></Relationships>
</file>

<file path=ppt/slideLayouts/_rels/slideLayout19.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Master" Target="../slideMasters/slideMaster2.xml"/><Relationship Id="rId1" Type="http://schemas.openxmlformats.org/officeDocument/2006/relationships/tags" Target="../tags/tag19.xml"/><Relationship Id="rId4" Type="http://schemas.openxmlformats.org/officeDocument/2006/relationships/image" Target="../media/image1.emf"/></Relationships>
</file>

<file path=ppt/slideLayouts/_rels/slideLayout2.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1.xml"/><Relationship Id="rId1" Type="http://schemas.openxmlformats.org/officeDocument/2006/relationships/tags" Target="../tags/tag4.xml"/><Relationship Id="rId4" Type="http://schemas.openxmlformats.org/officeDocument/2006/relationships/image" Target="../media/image1.emf"/></Relationships>
</file>

<file path=ppt/slideLayouts/_rels/slideLayout20.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Master" Target="../slideMasters/slideMaster2.xml"/><Relationship Id="rId1" Type="http://schemas.openxmlformats.org/officeDocument/2006/relationships/tags" Target="../tags/tag20.xml"/><Relationship Id="rId4" Type="http://schemas.openxmlformats.org/officeDocument/2006/relationships/image" Target="../media/image1.emf"/></Relationships>
</file>

<file path=ppt/slideLayouts/_rels/slideLayout21.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Master" Target="../slideMasters/slideMaster2.xml"/><Relationship Id="rId1" Type="http://schemas.openxmlformats.org/officeDocument/2006/relationships/tags" Target="../tags/tag21.xml"/><Relationship Id="rId4" Type="http://schemas.openxmlformats.org/officeDocument/2006/relationships/image" Target="../media/image1.emf"/></Relationships>
</file>

<file path=ppt/slideLayouts/_rels/slideLayout22.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slideMaster" Target="../slideMasters/slideMaster2.xml"/><Relationship Id="rId1" Type="http://schemas.openxmlformats.org/officeDocument/2006/relationships/tags" Target="../tags/tag22.xml"/><Relationship Id="rId4" Type="http://schemas.openxmlformats.org/officeDocument/2006/relationships/image" Target="../media/image1.emf"/></Relationships>
</file>

<file path=ppt/slideLayouts/_rels/slideLayout23.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Master" Target="../slideMasters/slideMaster2.xml"/><Relationship Id="rId1" Type="http://schemas.openxmlformats.org/officeDocument/2006/relationships/tags" Target="../tags/tag23.xml"/><Relationship Id="rId4" Type="http://schemas.openxmlformats.org/officeDocument/2006/relationships/image" Target="../media/image1.emf"/></Relationships>
</file>

<file path=ppt/slideLayouts/_rels/slideLayout24.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slideMaster" Target="../slideMasters/slideMaster2.xml"/><Relationship Id="rId1" Type="http://schemas.openxmlformats.org/officeDocument/2006/relationships/tags" Target="../tags/tag24.xml"/><Relationship Id="rId4" Type="http://schemas.openxmlformats.org/officeDocument/2006/relationships/image" Target="../media/image1.emf"/></Relationships>
</file>

<file path=ppt/slideLayouts/_rels/slideLayout25.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slideMaster" Target="../slideMasters/slideMaster2.xml"/><Relationship Id="rId1" Type="http://schemas.openxmlformats.org/officeDocument/2006/relationships/tags" Target="../tags/tag25.xml"/><Relationship Id="rId4" Type="http://schemas.openxmlformats.org/officeDocument/2006/relationships/image" Target="../media/image1.emf"/></Relationships>
</file>

<file path=ppt/slideLayouts/_rels/slideLayout26.xml.rels><?xml version="1.0" encoding="UTF-8" standalone="yes"?>
<Relationships xmlns="http://schemas.openxmlformats.org/package/2006/relationships"><Relationship Id="rId3" Type="http://schemas.openxmlformats.org/officeDocument/2006/relationships/oleObject" Target="../embeddings/oleObject23.bin"/><Relationship Id="rId2" Type="http://schemas.openxmlformats.org/officeDocument/2006/relationships/slideMaster" Target="../slideMasters/slideMaster2.xml"/><Relationship Id="rId1" Type="http://schemas.openxmlformats.org/officeDocument/2006/relationships/tags" Target="../tags/tag26.xml"/><Relationship Id="rId4" Type="http://schemas.openxmlformats.org/officeDocument/2006/relationships/image" Target="../media/image1.emf"/></Relationships>
</file>

<file path=ppt/slideLayouts/_rels/slideLayout27.xml.rels><?xml version="1.0" encoding="UTF-8" standalone="yes"?>
<Relationships xmlns="http://schemas.openxmlformats.org/package/2006/relationships"><Relationship Id="rId3" Type="http://schemas.openxmlformats.org/officeDocument/2006/relationships/oleObject" Target="../embeddings/oleObject24.bin"/><Relationship Id="rId2" Type="http://schemas.openxmlformats.org/officeDocument/2006/relationships/slideMaster" Target="../slideMasters/slideMaster2.xml"/><Relationship Id="rId1" Type="http://schemas.openxmlformats.org/officeDocument/2006/relationships/tags" Target="../tags/tag27.xml"/><Relationship Id="rId4" Type="http://schemas.openxmlformats.org/officeDocument/2006/relationships/image" Target="../media/image1.emf"/></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Master" Target="../slideMasters/slideMaster1.xml"/><Relationship Id="rId1" Type="http://schemas.openxmlformats.org/officeDocument/2006/relationships/tags" Target="../tags/tag5.xml"/><Relationship Id="rId4" Type="http://schemas.openxmlformats.org/officeDocument/2006/relationships/image" Target="../media/image1.emf"/></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3.xml"/><Relationship Id="rId1" Type="http://schemas.openxmlformats.org/officeDocument/2006/relationships/tags" Target="../tags/tag29.xml"/><Relationship Id="rId4" Type="http://schemas.openxmlformats.org/officeDocument/2006/relationships/image" Target="../media/image1.emf"/></Relationships>
</file>

<file path=ppt/slideLayouts/_rels/slideLayout35.xml.rels><?xml version="1.0" encoding="UTF-8" standalone="yes"?>
<Relationships xmlns="http://schemas.openxmlformats.org/package/2006/relationships"><Relationship Id="rId3" Type="http://schemas.openxmlformats.org/officeDocument/2006/relationships/oleObject" Target="../embeddings/oleObject26.bin"/><Relationship Id="rId2" Type="http://schemas.openxmlformats.org/officeDocument/2006/relationships/slideMaster" Target="../slideMasters/slideMaster4.xml"/><Relationship Id="rId1" Type="http://schemas.openxmlformats.org/officeDocument/2006/relationships/tags" Target="../tags/tag31.xml"/><Relationship Id="rId4" Type="http://schemas.openxmlformats.org/officeDocument/2006/relationships/image" Target="../media/image1.emf"/></Relationships>
</file>

<file path=ppt/slideLayouts/_rels/slideLayout36.xml.rels><?xml version="1.0" encoding="UTF-8" standalone="yes"?>
<Relationships xmlns="http://schemas.openxmlformats.org/package/2006/relationships"><Relationship Id="rId3" Type="http://schemas.openxmlformats.org/officeDocument/2006/relationships/oleObject" Target="../embeddings/oleObject27.bin"/><Relationship Id="rId2" Type="http://schemas.openxmlformats.org/officeDocument/2006/relationships/slideMaster" Target="../slideMasters/slideMaster4.xml"/><Relationship Id="rId1" Type="http://schemas.openxmlformats.org/officeDocument/2006/relationships/tags" Target="../tags/tag32.xml"/><Relationship Id="rId5" Type="http://schemas.openxmlformats.org/officeDocument/2006/relationships/image" Target="../media/image2.png"/><Relationship Id="rId4" Type="http://schemas.openxmlformats.org/officeDocument/2006/relationships/image" Target="../media/image1.emf"/></Relationships>
</file>

<file path=ppt/slideLayouts/_rels/slideLayout37.xml.rels><?xml version="1.0" encoding="UTF-8" standalone="yes"?>
<Relationships xmlns="http://schemas.openxmlformats.org/package/2006/relationships"><Relationship Id="rId3" Type="http://schemas.openxmlformats.org/officeDocument/2006/relationships/oleObject" Target="../embeddings/oleObject28.bin"/><Relationship Id="rId2" Type="http://schemas.openxmlformats.org/officeDocument/2006/relationships/slideMaster" Target="../slideMasters/slideMaster4.xml"/><Relationship Id="rId1" Type="http://schemas.openxmlformats.org/officeDocument/2006/relationships/tags" Target="../tags/tag33.xml"/><Relationship Id="rId5" Type="http://schemas.openxmlformats.org/officeDocument/2006/relationships/image" Target="../media/image2.png"/><Relationship Id="rId4" Type="http://schemas.openxmlformats.org/officeDocument/2006/relationships/image" Target="../media/image1.emf"/></Relationships>
</file>

<file path=ppt/slideLayouts/_rels/slideLayout38.xml.rels><?xml version="1.0" encoding="UTF-8" standalone="yes"?>
<Relationships xmlns="http://schemas.openxmlformats.org/package/2006/relationships"><Relationship Id="rId3" Type="http://schemas.openxmlformats.org/officeDocument/2006/relationships/oleObject" Target="../embeddings/oleObject29.bin"/><Relationship Id="rId2" Type="http://schemas.openxmlformats.org/officeDocument/2006/relationships/slideMaster" Target="../slideMasters/slideMaster4.xml"/><Relationship Id="rId1" Type="http://schemas.openxmlformats.org/officeDocument/2006/relationships/tags" Target="../tags/tag34.xml"/><Relationship Id="rId5" Type="http://schemas.openxmlformats.org/officeDocument/2006/relationships/image" Target="../media/image2.png"/><Relationship Id="rId4" Type="http://schemas.openxmlformats.org/officeDocument/2006/relationships/image" Target="../media/image1.emf"/></Relationships>
</file>

<file path=ppt/slideLayouts/_rels/slideLayout39.xml.rels><?xml version="1.0" encoding="UTF-8" standalone="yes"?>
<Relationships xmlns="http://schemas.openxmlformats.org/package/2006/relationships"><Relationship Id="rId3" Type="http://schemas.openxmlformats.org/officeDocument/2006/relationships/oleObject" Target="../embeddings/oleObject30.bin"/><Relationship Id="rId2" Type="http://schemas.openxmlformats.org/officeDocument/2006/relationships/slideMaster" Target="../slideMasters/slideMaster4.xml"/><Relationship Id="rId1" Type="http://schemas.openxmlformats.org/officeDocument/2006/relationships/tags" Target="../tags/tag35.xml"/><Relationship Id="rId5" Type="http://schemas.openxmlformats.org/officeDocument/2006/relationships/image" Target="../media/image2.png"/><Relationship Id="rId4" Type="http://schemas.openxmlformats.org/officeDocument/2006/relationships/image" Target="../media/image1.emf"/></Relationships>
</file>

<file path=ppt/slideLayouts/_rels/slideLayout4.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Master" Target="../slideMasters/slideMaster1.xml"/><Relationship Id="rId1" Type="http://schemas.openxmlformats.org/officeDocument/2006/relationships/tags" Target="../tags/tag6.xml"/><Relationship Id="rId4" Type="http://schemas.openxmlformats.org/officeDocument/2006/relationships/image" Target="../media/image1.emf"/></Relationships>
</file>

<file path=ppt/slideLayouts/_rels/slideLayout40.xml.rels><?xml version="1.0" encoding="UTF-8" standalone="yes"?>
<Relationships xmlns="http://schemas.openxmlformats.org/package/2006/relationships"><Relationship Id="rId3" Type="http://schemas.openxmlformats.org/officeDocument/2006/relationships/oleObject" Target="../embeddings/oleObject31.bin"/><Relationship Id="rId2" Type="http://schemas.openxmlformats.org/officeDocument/2006/relationships/slideMaster" Target="../slideMasters/slideMaster4.xml"/><Relationship Id="rId1" Type="http://schemas.openxmlformats.org/officeDocument/2006/relationships/tags" Target="../tags/tag36.xml"/><Relationship Id="rId4" Type="http://schemas.openxmlformats.org/officeDocument/2006/relationships/image" Target="../media/image1.emf"/></Relationships>
</file>

<file path=ppt/slideLayouts/_rels/slideLayout41.xml.rels><?xml version="1.0" encoding="UTF-8" standalone="yes"?>
<Relationships xmlns="http://schemas.openxmlformats.org/package/2006/relationships"><Relationship Id="rId3" Type="http://schemas.openxmlformats.org/officeDocument/2006/relationships/oleObject" Target="../embeddings/oleObject32.bin"/><Relationship Id="rId2" Type="http://schemas.openxmlformats.org/officeDocument/2006/relationships/slideMaster" Target="../slideMasters/slideMaster4.xml"/><Relationship Id="rId1" Type="http://schemas.openxmlformats.org/officeDocument/2006/relationships/tags" Target="../tags/tag37.xml"/><Relationship Id="rId4" Type="http://schemas.openxmlformats.org/officeDocument/2006/relationships/image" Target="../media/image1.emf"/></Relationships>
</file>

<file path=ppt/slideLayouts/_rels/slideLayout42.xml.rels><?xml version="1.0" encoding="UTF-8" standalone="yes"?>
<Relationships xmlns="http://schemas.openxmlformats.org/package/2006/relationships"><Relationship Id="rId3" Type="http://schemas.openxmlformats.org/officeDocument/2006/relationships/oleObject" Target="../embeddings/oleObject33.bin"/><Relationship Id="rId2" Type="http://schemas.openxmlformats.org/officeDocument/2006/relationships/slideMaster" Target="../slideMasters/slideMaster4.xml"/><Relationship Id="rId1" Type="http://schemas.openxmlformats.org/officeDocument/2006/relationships/tags" Target="../tags/tag38.xml"/><Relationship Id="rId4" Type="http://schemas.openxmlformats.org/officeDocument/2006/relationships/image" Target="../media/image1.emf"/></Relationships>
</file>

<file path=ppt/slideLayouts/_rels/slideLayout43.xml.rels><?xml version="1.0" encoding="UTF-8" standalone="yes"?>
<Relationships xmlns="http://schemas.openxmlformats.org/package/2006/relationships"><Relationship Id="rId3" Type="http://schemas.openxmlformats.org/officeDocument/2006/relationships/oleObject" Target="../embeddings/oleObject34.bin"/><Relationship Id="rId2" Type="http://schemas.openxmlformats.org/officeDocument/2006/relationships/slideMaster" Target="../slideMasters/slideMaster4.xml"/><Relationship Id="rId1" Type="http://schemas.openxmlformats.org/officeDocument/2006/relationships/tags" Target="../tags/tag39.xml"/><Relationship Id="rId4" Type="http://schemas.openxmlformats.org/officeDocument/2006/relationships/image" Target="../media/image1.emf"/></Relationships>
</file>

<file path=ppt/slideLayouts/_rels/slideLayout44.xml.rels><?xml version="1.0" encoding="UTF-8" standalone="yes"?>
<Relationships xmlns="http://schemas.openxmlformats.org/package/2006/relationships"><Relationship Id="rId3" Type="http://schemas.openxmlformats.org/officeDocument/2006/relationships/oleObject" Target="../embeddings/oleObject35.bin"/><Relationship Id="rId2" Type="http://schemas.openxmlformats.org/officeDocument/2006/relationships/slideMaster" Target="../slideMasters/slideMaster4.xml"/><Relationship Id="rId1" Type="http://schemas.openxmlformats.org/officeDocument/2006/relationships/tags" Target="../tags/tag40.xml"/><Relationship Id="rId4" Type="http://schemas.openxmlformats.org/officeDocument/2006/relationships/image" Target="../media/image1.emf"/></Relationships>
</file>

<file path=ppt/slideLayouts/_rels/slideLayout45.xml.rels><?xml version="1.0" encoding="UTF-8" standalone="yes"?>
<Relationships xmlns="http://schemas.openxmlformats.org/package/2006/relationships"><Relationship Id="rId3" Type="http://schemas.openxmlformats.org/officeDocument/2006/relationships/oleObject" Target="../embeddings/oleObject36.bin"/><Relationship Id="rId2" Type="http://schemas.openxmlformats.org/officeDocument/2006/relationships/slideMaster" Target="../slideMasters/slideMaster4.xml"/><Relationship Id="rId1" Type="http://schemas.openxmlformats.org/officeDocument/2006/relationships/tags" Target="../tags/tag41.xml"/><Relationship Id="rId4" Type="http://schemas.openxmlformats.org/officeDocument/2006/relationships/image" Target="../media/image1.emf"/></Relationships>
</file>

<file path=ppt/slideLayouts/_rels/slideLayout46.xml.rels><?xml version="1.0" encoding="UTF-8" standalone="yes"?>
<Relationships xmlns="http://schemas.openxmlformats.org/package/2006/relationships"><Relationship Id="rId3" Type="http://schemas.openxmlformats.org/officeDocument/2006/relationships/oleObject" Target="../embeddings/oleObject37.bin"/><Relationship Id="rId2" Type="http://schemas.openxmlformats.org/officeDocument/2006/relationships/slideMaster" Target="../slideMasters/slideMaster4.xml"/><Relationship Id="rId1" Type="http://schemas.openxmlformats.org/officeDocument/2006/relationships/tags" Target="../tags/tag42.xml"/><Relationship Id="rId4" Type="http://schemas.openxmlformats.org/officeDocument/2006/relationships/image" Target="../media/image1.emf"/></Relationships>
</file>

<file path=ppt/slideLayouts/_rels/slideLayout47.xml.rels><?xml version="1.0" encoding="UTF-8" standalone="yes"?>
<Relationships xmlns="http://schemas.openxmlformats.org/package/2006/relationships"><Relationship Id="rId3" Type="http://schemas.openxmlformats.org/officeDocument/2006/relationships/oleObject" Target="../embeddings/oleObject37.bin"/><Relationship Id="rId2" Type="http://schemas.openxmlformats.org/officeDocument/2006/relationships/slideMaster" Target="../slideMasters/slideMaster4.xml"/><Relationship Id="rId1" Type="http://schemas.openxmlformats.org/officeDocument/2006/relationships/tags" Target="../tags/tag43.xml"/><Relationship Id="rId4" Type="http://schemas.openxmlformats.org/officeDocument/2006/relationships/image" Target="../media/image1.emf"/></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Master" Target="../slideMasters/slideMaster1.xml"/><Relationship Id="rId1" Type="http://schemas.openxmlformats.org/officeDocument/2006/relationships/tags" Target="../tags/tag7.xml"/><Relationship Id="rId4" Type="http://schemas.openxmlformats.org/officeDocument/2006/relationships/image" Target="../media/image1.emf"/></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3" Type="http://schemas.openxmlformats.org/officeDocument/2006/relationships/oleObject" Target="../embeddings/oleObject38.bin"/><Relationship Id="rId2" Type="http://schemas.openxmlformats.org/officeDocument/2006/relationships/slideMaster" Target="../slideMasters/slideMaster4.xml"/><Relationship Id="rId1" Type="http://schemas.openxmlformats.org/officeDocument/2006/relationships/tags" Target="../tags/tag44.xml"/><Relationship Id="rId4" Type="http://schemas.openxmlformats.org/officeDocument/2006/relationships/image" Target="../media/image1.emf"/></Relationships>
</file>

<file path=ppt/slideLayouts/_rels/slideLayout55.xml.rels><?xml version="1.0" encoding="UTF-8" standalone="yes"?>
<Relationships xmlns="http://schemas.openxmlformats.org/package/2006/relationships"><Relationship Id="rId3" Type="http://schemas.openxmlformats.org/officeDocument/2006/relationships/oleObject" Target="../embeddings/oleObject39.bin"/><Relationship Id="rId2" Type="http://schemas.openxmlformats.org/officeDocument/2006/relationships/slideMaster" Target="../slideMasters/slideMaster4.xml"/><Relationship Id="rId1" Type="http://schemas.openxmlformats.org/officeDocument/2006/relationships/tags" Target="../tags/tag45.xml"/><Relationship Id="rId4" Type="http://schemas.openxmlformats.org/officeDocument/2006/relationships/image" Target="../media/image1.emf"/></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Master" Target="../slideMasters/slideMaster4.xml"/><Relationship Id="rId1" Type="http://schemas.openxmlformats.org/officeDocument/2006/relationships/tags" Target="../tags/tag46.xml"/><Relationship Id="rId4" Type="http://schemas.openxmlformats.org/officeDocument/2006/relationships/image" Target="../media/image1.emf"/></Relationships>
</file>

<file path=ppt/slideLayouts/_rels/slideLayout6.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Master" Target="../slideMasters/slideMaster1.xml"/><Relationship Id="rId1" Type="http://schemas.openxmlformats.org/officeDocument/2006/relationships/tags" Target="../tags/tag8.xml"/><Relationship Id="rId4" Type="http://schemas.openxmlformats.org/officeDocument/2006/relationships/image" Target="../media/image1.emf"/></Relationships>
</file>

<file path=ppt/slideLayouts/_rels/slideLayout60.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Master" Target="../slideMasters/slideMaster4.xml"/><Relationship Id="rId1" Type="http://schemas.openxmlformats.org/officeDocument/2006/relationships/tags" Target="../tags/tag47.xml"/><Relationship Id="rId4" Type="http://schemas.openxmlformats.org/officeDocument/2006/relationships/image" Target="../media/image1.emf"/></Relationships>
</file>

<file path=ppt/slideLayouts/_rels/slideLayout7.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Master" Target="../slideMasters/slideMaster1.xml"/><Relationship Id="rId1" Type="http://schemas.openxmlformats.org/officeDocument/2006/relationships/tags" Target="../tags/tag9.xml"/><Relationship Id="rId4" Type="http://schemas.openxmlformats.org/officeDocument/2006/relationships/image" Target="../media/image1.emf"/></Relationships>
</file>

<file path=ppt/slideLayouts/_rels/slideLayout8.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Master" Target="../slideMasters/slideMaster1.xml"/><Relationship Id="rId1" Type="http://schemas.openxmlformats.org/officeDocument/2006/relationships/tags" Target="../tags/tag10.xml"/><Relationship Id="rId4" Type="http://schemas.openxmlformats.org/officeDocument/2006/relationships/image" Target="../media/image1.emf"/></Relationships>
</file>

<file path=ppt/slideLayouts/_rels/slideLayout9.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Master" Target="../slideMasters/slideMaster1.xml"/><Relationship Id="rId1" Type="http://schemas.openxmlformats.org/officeDocument/2006/relationships/tags" Target="../tags/tag11.xml"/><Relationship Id="rId4" Type="http://schemas.openxmlformats.org/officeDocument/2006/relationships/image" Target="../media/image1.emf"/></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Section Aqua">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1"/>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name="think-cell Slide" r:id="rId3" imgW="6350000" imgH="6350000" progId="">
                  <p:embed/>
                </p:oleObj>
              </mc:Choice>
              <mc:Fallback>
                <p:oleObj name="think-cell Slide" r:id="rId3" imgW="6350000" imgH="6350000" progId="">
                  <p:embed/>
                  <p:pic>
                    <p:nvPicPr>
                      <p:cNvPr id="8" name="Object 7"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3" name="Subtitle 2"/>
          <p:cNvSpPr>
            <a:spLocks noGrp="1"/>
          </p:cNvSpPr>
          <p:nvPr>
            <p:ph type="subTitle" idx="1" hasCustomPrompt="1"/>
          </p:nvPr>
        </p:nvSpPr>
        <p:spPr bwMode="gray">
          <a:xfrm>
            <a:off x="368118" y="5864529"/>
            <a:ext cx="12305338" cy="455176"/>
          </a:xfrm>
          <a:prstGeom prst="rect">
            <a:avLst/>
          </a:prstGeom>
        </p:spPr>
        <p:txBody>
          <a:bodyPr lIns="36000" tIns="0" rIns="0" bIns="0"/>
          <a:lstStyle>
            <a:lvl1pPr marL="0" indent="0" algn="l">
              <a:lnSpc>
                <a:spcPct val="100000"/>
              </a:lnSpc>
              <a:buNone/>
              <a:defRPr sz="1400" b="1" i="0" baseline="0">
                <a:solidFill>
                  <a:srgbClr val="000000"/>
                </a:solidFill>
              </a:defRPr>
            </a:lvl1pPr>
            <a:lvl2pPr marL="480923" indent="0" algn="ctr">
              <a:buNone/>
              <a:defRPr sz="2100"/>
            </a:lvl2pPr>
            <a:lvl3pPr marL="961844" indent="0" algn="ctr">
              <a:buNone/>
              <a:defRPr sz="1900"/>
            </a:lvl3pPr>
            <a:lvl4pPr marL="1442769" indent="0" algn="ctr">
              <a:buNone/>
              <a:defRPr sz="1700"/>
            </a:lvl4pPr>
            <a:lvl5pPr marL="1923691" indent="0" algn="ctr">
              <a:buNone/>
              <a:defRPr sz="1700"/>
            </a:lvl5pPr>
            <a:lvl6pPr marL="2404613" indent="0" algn="ctr">
              <a:buNone/>
              <a:defRPr sz="1700"/>
            </a:lvl6pPr>
            <a:lvl7pPr marL="2885535" indent="0" algn="ctr">
              <a:buNone/>
              <a:defRPr sz="1700"/>
            </a:lvl7pPr>
            <a:lvl8pPr marL="3366458" indent="0" algn="ctr">
              <a:buNone/>
              <a:defRPr sz="1700"/>
            </a:lvl8pPr>
            <a:lvl9pPr marL="3847378" indent="0" algn="ctr">
              <a:buNone/>
              <a:defRPr sz="1700"/>
            </a:lvl9pPr>
          </a:lstStyle>
          <a:p>
            <a:r>
              <a:rPr lang="en-US" dirty="0"/>
              <a:t>Sub copy</a:t>
            </a:r>
          </a:p>
          <a:p>
            <a:r>
              <a:rPr lang="en-US" dirty="0"/>
              <a:t>Second line</a:t>
            </a:r>
          </a:p>
        </p:txBody>
      </p:sp>
      <p:sp>
        <p:nvSpPr>
          <p:cNvPr id="6" name="Rectangle 5"/>
          <p:cNvSpPr/>
          <p:nvPr userDrawn="1"/>
        </p:nvSpPr>
        <p:spPr bwMode="gray">
          <a:xfrm>
            <a:off x="1" y="2"/>
            <a:ext cx="13442950" cy="4560573"/>
          </a:xfrm>
          <a:prstGeom prst="rect">
            <a:avLst/>
          </a:prstGeom>
          <a:solidFill>
            <a:schemeClr val="tx1"/>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sp>
        <p:nvSpPr>
          <p:cNvPr id="9" name="Title 1"/>
          <p:cNvSpPr>
            <a:spLocks noGrp="1"/>
          </p:cNvSpPr>
          <p:nvPr>
            <p:ph type="ctrTitle"/>
          </p:nvPr>
        </p:nvSpPr>
        <p:spPr bwMode="gray">
          <a:xfrm>
            <a:off x="368118" y="5050678"/>
            <a:ext cx="12331696" cy="709383"/>
          </a:xfrm>
        </p:spPr>
        <p:txBody>
          <a:bodyPr/>
          <a:lstStyle>
            <a:lvl1pPr>
              <a:defRPr sz="6600"/>
            </a:lvl1pPr>
          </a:lstStyle>
          <a:p>
            <a:r>
              <a:rPr lang="en-US"/>
              <a:t>Click to edit Master title style</a:t>
            </a:r>
            <a:endParaRPr lang="en-US" dirty="0"/>
          </a:p>
        </p:txBody>
      </p:sp>
      <p:sp>
        <p:nvSpPr>
          <p:cNvPr id="4" name="Text Placeholder 3"/>
          <p:cNvSpPr>
            <a:spLocks noGrp="1"/>
          </p:cNvSpPr>
          <p:nvPr>
            <p:ph type="body" sz="quarter" idx="10" hasCustomPrompt="1"/>
          </p:nvPr>
        </p:nvSpPr>
        <p:spPr>
          <a:xfrm>
            <a:off x="10182225" y="7190847"/>
            <a:ext cx="3116263" cy="243656"/>
          </a:xfrm>
          <a:prstGeom prst="rect">
            <a:avLst/>
          </a:prstGeom>
          <a:ln>
            <a:noFill/>
          </a:ln>
        </p:spPr>
        <p:txBody>
          <a:bodyPr lIns="0" tIns="0" rIns="0" bIns="0">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17749610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Section Dark Cool Grey">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1"/>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name="think-cell Slide" r:id="rId3" imgW="6350000" imgH="6350000" progId="">
                  <p:embed/>
                </p:oleObj>
              </mc:Choice>
              <mc:Fallback>
                <p:oleObj name="think-cell Slide" r:id="rId3" imgW="6350000" imgH="6350000" progId="">
                  <p:embed/>
                  <p:pic>
                    <p:nvPicPr>
                      <p:cNvPr id="8" name="Object 7"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6" name="Rectangle 5"/>
          <p:cNvSpPr/>
          <p:nvPr userDrawn="1"/>
        </p:nvSpPr>
        <p:spPr bwMode="gray">
          <a:xfrm>
            <a:off x="1" y="2"/>
            <a:ext cx="13442950" cy="4560573"/>
          </a:xfrm>
          <a:prstGeom prst="rect">
            <a:avLst/>
          </a:prstGeom>
          <a:solidFill>
            <a:schemeClr val="accent6"/>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sp>
        <p:nvSpPr>
          <p:cNvPr id="9" name="Subtitle 2"/>
          <p:cNvSpPr>
            <a:spLocks noGrp="1"/>
          </p:cNvSpPr>
          <p:nvPr>
            <p:ph type="subTitle" idx="1" hasCustomPrompt="1"/>
          </p:nvPr>
        </p:nvSpPr>
        <p:spPr bwMode="gray">
          <a:xfrm>
            <a:off x="368118" y="5864529"/>
            <a:ext cx="12305338" cy="455176"/>
          </a:xfrm>
          <a:prstGeom prst="rect">
            <a:avLst/>
          </a:prstGeom>
        </p:spPr>
        <p:txBody>
          <a:bodyPr lIns="36000" tIns="0" rIns="0" bIns="0"/>
          <a:lstStyle>
            <a:lvl1pPr marL="0" indent="0" algn="l">
              <a:lnSpc>
                <a:spcPct val="100000"/>
              </a:lnSpc>
              <a:buNone/>
              <a:defRPr sz="1400" b="1" i="0" baseline="0">
                <a:solidFill>
                  <a:srgbClr val="000000"/>
                </a:solidFill>
              </a:defRPr>
            </a:lvl1pPr>
            <a:lvl2pPr marL="480923" indent="0" algn="ctr">
              <a:buNone/>
              <a:defRPr sz="2100"/>
            </a:lvl2pPr>
            <a:lvl3pPr marL="961844" indent="0" algn="ctr">
              <a:buNone/>
              <a:defRPr sz="1900"/>
            </a:lvl3pPr>
            <a:lvl4pPr marL="1442769" indent="0" algn="ctr">
              <a:buNone/>
              <a:defRPr sz="1700"/>
            </a:lvl4pPr>
            <a:lvl5pPr marL="1923691" indent="0" algn="ctr">
              <a:buNone/>
              <a:defRPr sz="1700"/>
            </a:lvl5pPr>
            <a:lvl6pPr marL="2404613" indent="0" algn="ctr">
              <a:buNone/>
              <a:defRPr sz="1700"/>
            </a:lvl6pPr>
            <a:lvl7pPr marL="2885535" indent="0" algn="ctr">
              <a:buNone/>
              <a:defRPr sz="1700"/>
            </a:lvl7pPr>
            <a:lvl8pPr marL="3366458" indent="0" algn="ctr">
              <a:buNone/>
              <a:defRPr sz="1700"/>
            </a:lvl8pPr>
            <a:lvl9pPr marL="3847378" indent="0" algn="ctr">
              <a:buNone/>
              <a:defRPr sz="1700"/>
            </a:lvl9pPr>
          </a:lstStyle>
          <a:p>
            <a:r>
              <a:rPr lang="en-US" dirty="0"/>
              <a:t>Sub copy</a:t>
            </a:r>
          </a:p>
          <a:p>
            <a:r>
              <a:rPr lang="en-US" dirty="0"/>
              <a:t>Second line</a:t>
            </a:r>
          </a:p>
        </p:txBody>
      </p:sp>
      <p:sp>
        <p:nvSpPr>
          <p:cNvPr id="10" name="Title 1"/>
          <p:cNvSpPr>
            <a:spLocks noGrp="1"/>
          </p:cNvSpPr>
          <p:nvPr>
            <p:ph type="ctrTitle"/>
          </p:nvPr>
        </p:nvSpPr>
        <p:spPr bwMode="gray">
          <a:xfrm>
            <a:off x="368118" y="5050678"/>
            <a:ext cx="12331696" cy="709383"/>
          </a:xfrm>
        </p:spPr>
        <p:txBody>
          <a:bodyPr/>
          <a:lstStyle>
            <a:lvl1pPr>
              <a:defRPr sz="6600"/>
            </a:lvl1pPr>
          </a:lstStyle>
          <a:p>
            <a:r>
              <a:rPr lang="en-US"/>
              <a:t>Click to edit Master title style</a:t>
            </a:r>
            <a:endParaRPr lang="en-US" dirty="0"/>
          </a:p>
        </p:txBody>
      </p:sp>
      <p:sp>
        <p:nvSpPr>
          <p:cNvPr id="7" name="Text Placeholder 3"/>
          <p:cNvSpPr>
            <a:spLocks noGrp="1"/>
          </p:cNvSpPr>
          <p:nvPr>
            <p:ph type="body" sz="quarter" idx="10" hasCustomPrompt="1"/>
          </p:nvPr>
        </p:nvSpPr>
        <p:spPr>
          <a:xfrm>
            <a:off x="10182225" y="7190847"/>
            <a:ext cx="3116263" cy="243656"/>
          </a:xfrm>
          <a:prstGeom prst="rect">
            <a:avLst/>
          </a:prstGeom>
          <a:ln>
            <a:noFill/>
          </a:ln>
        </p:spPr>
        <p:txBody>
          <a:bodyPr lIns="0" tIns="0" rIns="0" bIns="0">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8657051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Subtitle 2"/>
          <p:cNvSpPr>
            <a:spLocks noGrp="1"/>
          </p:cNvSpPr>
          <p:nvPr>
            <p:ph type="subTitle" idx="1" hasCustomPrompt="1"/>
          </p:nvPr>
        </p:nvSpPr>
        <p:spPr bwMode="gray">
          <a:xfrm>
            <a:off x="368118" y="5864529"/>
            <a:ext cx="12305338" cy="455176"/>
          </a:xfrm>
          <a:prstGeom prst="rect">
            <a:avLst/>
          </a:prstGeom>
        </p:spPr>
        <p:txBody>
          <a:bodyPr lIns="36000" tIns="0" rIns="0" bIns="0"/>
          <a:lstStyle>
            <a:lvl1pPr marL="0" indent="0" algn="l">
              <a:lnSpc>
                <a:spcPct val="100000"/>
              </a:lnSpc>
              <a:buNone/>
              <a:defRPr sz="1400" b="1" i="0" baseline="0">
                <a:solidFill>
                  <a:srgbClr val="000000"/>
                </a:solidFill>
              </a:defRPr>
            </a:lvl1pPr>
            <a:lvl2pPr marL="480923" indent="0" algn="ctr">
              <a:buNone/>
              <a:defRPr sz="2100"/>
            </a:lvl2pPr>
            <a:lvl3pPr marL="961844" indent="0" algn="ctr">
              <a:buNone/>
              <a:defRPr sz="1900"/>
            </a:lvl3pPr>
            <a:lvl4pPr marL="1442769" indent="0" algn="ctr">
              <a:buNone/>
              <a:defRPr sz="1700"/>
            </a:lvl4pPr>
            <a:lvl5pPr marL="1923691" indent="0" algn="ctr">
              <a:buNone/>
              <a:defRPr sz="1700"/>
            </a:lvl5pPr>
            <a:lvl6pPr marL="2404613" indent="0" algn="ctr">
              <a:buNone/>
              <a:defRPr sz="1700"/>
            </a:lvl6pPr>
            <a:lvl7pPr marL="2885535" indent="0" algn="ctr">
              <a:buNone/>
              <a:defRPr sz="1700"/>
            </a:lvl7pPr>
            <a:lvl8pPr marL="3366458" indent="0" algn="ctr">
              <a:buNone/>
              <a:defRPr sz="1700"/>
            </a:lvl8pPr>
            <a:lvl9pPr marL="3847378" indent="0" algn="ctr">
              <a:buNone/>
              <a:defRPr sz="1700"/>
            </a:lvl9pPr>
          </a:lstStyle>
          <a:p>
            <a:r>
              <a:rPr lang="en-US" dirty="0"/>
              <a:t>Sub copy</a:t>
            </a:r>
          </a:p>
          <a:p>
            <a:r>
              <a:rPr lang="en-US" dirty="0"/>
              <a:t>Second line</a:t>
            </a:r>
          </a:p>
        </p:txBody>
      </p:sp>
      <p:sp>
        <p:nvSpPr>
          <p:cNvPr id="5" name="Title 1"/>
          <p:cNvSpPr>
            <a:spLocks noGrp="1"/>
          </p:cNvSpPr>
          <p:nvPr>
            <p:ph type="ctrTitle"/>
          </p:nvPr>
        </p:nvSpPr>
        <p:spPr bwMode="gray">
          <a:xfrm>
            <a:off x="368118" y="5050678"/>
            <a:ext cx="12331696" cy="709383"/>
          </a:xfrm>
        </p:spPr>
        <p:txBody>
          <a:bodyPr/>
          <a:lstStyle>
            <a:lvl1pPr>
              <a:defRPr sz="6600"/>
            </a:lvl1pPr>
          </a:lstStyle>
          <a:p>
            <a:r>
              <a:rPr lang="en-US"/>
              <a:t>Click to edit Master title style</a:t>
            </a:r>
            <a:endParaRPr lang="en-US" dirty="0"/>
          </a:p>
        </p:txBody>
      </p:sp>
      <p:sp>
        <p:nvSpPr>
          <p:cNvPr id="7" name="Picture Placeholder 6"/>
          <p:cNvSpPr>
            <a:spLocks noGrp="1"/>
          </p:cNvSpPr>
          <p:nvPr>
            <p:ph type="pic" sz="quarter" idx="10"/>
          </p:nvPr>
        </p:nvSpPr>
        <p:spPr>
          <a:xfrm>
            <a:off x="0" y="0"/>
            <a:ext cx="13442950" cy="4560888"/>
          </a:xfrm>
          <a:prstGeom prst="rect">
            <a:avLst/>
          </a:prstGeom>
          <a:solidFill>
            <a:schemeClr val="accent5"/>
          </a:solidFill>
        </p:spPr>
        <p:txBody>
          <a:bodyPr anchor="t"/>
          <a:lstStyle>
            <a:lvl1pPr algn="ctr">
              <a:defRPr sz="1200" b="1" i="1" baseline="0">
                <a:solidFill>
                  <a:schemeClr val="bg1"/>
                </a:solidFill>
              </a:defRPr>
            </a:lvl1pPr>
          </a:lstStyle>
          <a:p>
            <a:r>
              <a:rPr lang="en-US"/>
              <a:t>Click icon to add picture</a:t>
            </a:r>
            <a:endParaRPr lang="en-US" dirty="0"/>
          </a:p>
        </p:txBody>
      </p:sp>
      <p:sp>
        <p:nvSpPr>
          <p:cNvPr id="6" name="Text Placeholder 3"/>
          <p:cNvSpPr>
            <a:spLocks noGrp="1"/>
          </p:cNvSpPr>
          <p:nvPr>
            <p:ph type="body" sz="quarter" idx="11" hasCustomPrompt="1"/>
          </p:nvPr>
        </p:nvSpPr>
        <p:spPr>
          <a:xfrm>
            <a:off x="10182225" y="7190847"/>
            <a:ext cx="3116263" cy="243656"/>
          </a:xfrm>
          <a:prstGeom prst="rect">
            <a:avLst/>
          </a:prstGeom>
          <a:ln>
            <a:noFill/>
          </a:ln>
        </p:spPr>
        <p:txBody>
          <a:bodyPr lIns="0" tIns="0" rIns="0" bIns="0">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12090847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One Content">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1"/>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name="think-cell Slide" r:id="rId3" imgW="6350000" imgH="6350000" progId="">
                  <p:embed/>
                </p:oleObj>
              </mc:Choice>
              <mc:Fallback>
                <p:oleObj name="think-cell Slide" r:id="rId3" imgW="6350000" imgH="6350000" progId="">
                  <p:embed/>
                  <p:pic>
                    <p:nvPicPr>
                      <p:cNvPr id="12" name="Object 11"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70000" y="270000"/>
            <a:ext cx="12413343" cy="297159"/>
          </a:xfrm>
        </p:spPr>
        <p:txBody>
          <a:bodyPr/>
          <a:lstStyle/>
          <a:p>
            <a:r>
              <a:rPr lang="en-US" dirty="0"/>
              <a:t>HEADER CANNOT RUN OVER MORE THAN ONE LINE</a:t>
            </a:r>
          </a:p>
        </p:txBody>
      </p:sp>
      <p:sp>
        <p:nvSpPr>
          <p:cNvPr id="9"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
        <p:nvSpPr>
          <p:cNvPr id="7" name="Text Placeholder 13"/>
          <p:cNvSpPr>
            <a:spLocks noGrp="1"/>
          </p:cNvSpPr>
          <p:nvPr>
            <p:ph type="body" sz="quarter" idx="16" hasCustomPrompt="1"/>
          </p:nvPr>
        </p:nvSpPr>
        <p:spPr bwMode="gray">
          <a:xfrm>
            <a:off x="270000" y="1371821"/>
            <a:ext cx="8259575" cy="214058"/>
          </a:xfrm>
        </p:spPr>
        <p:txBody>
          <a:bodyPr anchor="t" anchorCtr="0"/>
          <a:lstStyle>
            <a:lvl1pPr>
              <a:lnSpc>
                <a:spcPts val="1500"/>
              </a:lnSpc>
              <a:buNone/>
              <a:defRPr sz="1400" b="1" baseline="0">
                <a:solidFill>
                  <a:schemeClr val="bg1"/>
                </a:solidFill>
              </a:defRPr>
            </a:lvl1pPr>
          </a:lstStyle>
          <a:p>
            <a:pPr lvl="0"/>
            <a:r>
              <a:rPr lang="en-GB" dirty="0"/>
              <a:t>Section Title</a:t>
            </a:r>
          </a:p>
        </p:txBody>
      </p:sp>
      <p:sp>
        <p:nvSpPr>
          <p:cNvPr id="8" name="Text Placeholder 13"/>
          <p:cNvSpPr>
            <a:spLocks noGrp="1"/>
          </p:cNvSpPr>
          <p:nvPr>
            <p:ph type="body" sz="quarter" idx="17" hasCustomPrompt="1"/>
          </p:nvPr>
        </p:nvSpPr>
        <p:spPr bwMode="gray">
          <a:xfrm>
            <a:off x="270000" y="1644183"/>
            <a:ext cx="8259575" cy="248708"/>
          </a:xfrm>
        </p:spPr>
        <p:txBody>
          <a:bodyPr anchor="t" anchorCtr="0"/>
          <a:lstStyle>
            <a:lvl1pPr>
              <a:lnSpc>
                <a:spcPts val="1500"/>
              </a:lnSpc>
              <a:buNone/>
              <a:defRPr sz="1400" b="1" baseline="0">
                <a:solidFill>
                  <a:schemeClr val="accent6"/>
                </a:solidFill>
              </a:defRPr>
            </a:lvl1pPr>
          </a:lstStyle>
          <a:p>
            <a:pPr lvl="0"/>
            <a:r>
              <a:rPr lang="en-GB" dirty="0"/>
              <a:t>Secondary Information</a:t>
            </a:r>
          </a:p>
        </p:txBody>
      </p:sp>
      <p:sp>
        <p:nvSpPr>
          <p:cNvPr id="3" name="Content Placeholder 2"/>
          <p:cNvSpPr>
            <a:spLocks noGrp="1"/>
          </p:cNvSpPr>
          <p:nvPr>
            <p:ph idx="1" hasCustomPrompt="1"/>
          </p:nvPr>
        </p:nvSpPr>
        <p:spPr bwMode="gray">
          <a:xfrm>
            <a:off x="270000" y="2030283"/>
            <a:ext cx="8426275" cy="4210169"/>
          </a:xfrm>
        </p:spPr>
        <p:txBody>
          <a:bodyPr/>
          <a:lstStyle>
            <a:lvl1pPr>
              <a:lnSpc>
                <a:spcPts val="2000"/>
              </a:lnSpc>
              <a:defRPr sz="1800">
                <a:solidFill>
                  <a:schemeClr val="tx2"/>
                </a:solidFill>
              </a:defRPr>
            </a:lvl1pPr>
            <a:lvl2pPr>
              <a:lnSpc>
                <a:spcPts val="2000"/>
              </a:lnSpc>
              <a:defRPr sz="1800" b="0">
                <a:solidFill>
                  <a:schemeClr val="bg1"/>
                </a:solidFill>
              </a:defRPr>
            </a:lvl2pPr>
            <a:lvl3pPr>
              <a:lnSpc>
                <a:spcPts val="1500"/>
              </a:lnSpc>
              <a:defRPr/>
            </a:lvl3pPr>
            <a:lvl4pPr>
              <a:defRPr lang="en-US" sz="1400" b="0" kern="1200" dirty="0" smtClean="0">
                <a:solidFill>
                  <a:srgbClr val="000000"/>
                </a:solidFill>
                <a:latin typeface="+mn-lt"/>
                <a:ea typeface="+mn-ea"/>
                <a:cs typeface="+mn-cs"/>
              </a:defRPr>
            </a:lvl4pPr>
            <a:lvl5pPr>
              <a:defRPr baseline="0"/>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1"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1502766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One Content">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1"/>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name="think-cell Slide" r:id="rId3" imgW="6350000" imgH="6350000" progId="">
                  <p:embed/>
                </p:oleObj>
              </mc:Choice>
              <mc:Fallback>
                <p:oleObj name="think-cell Slide" r:id="rId3" imgW="6350000" imgH="6350000" progId="">
                  <p:embed/>
                  <p:pic>
                    <p:nvPicPr>
                      <p:cNvPr id="12" name="Object 11"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70000" y="270000"/>
            <a:ext cx="12413343" cy="297159"/>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70000" y="1371821"/>
            <a:ext cx="8426275" cy="207296"/>
          </a:xfrm>
        </p:spPr>
        <p:txBody>
          <a:bodyPr anchor="t" anchorCtr="0"/>
          <a:lstStyle>
            <a:lvl1pPr>
              <a:lnSpc>
                <a:spcPts val="1500"/>
              </a:lnSpc>
              <a:buNone/>
              <a:defRPr sz="1400" b="1" baseline="0">
                <a:solidFill>
                  <a:schemeClr val="bg1"/>
                </a:solidFill>
              </a:defRPr>
            </a:lvl1pPr>
          </a:lstStyle>
          <a:p>
            <a:pPr lvl="0"/>
            <a:r>
              <a:rPr lang="en-GB" dirty="0"/>
              <a:t>Section Title</a:t>
            </a:r>
          </a:p>
        </p:txBody>
      </p:sp>
      <p:sp>
        <p:nvSpPr>
          <p:cNvPr id="8" name="Text Placeholder 13"/>
          <p:cNvSpPr>
            <a:spLocks noGrp="1"/>
          </p:cNvSpPr>
          <p:nvPr>
            <p:ph type="body" sz="quarter" idx="17" hasCustomPrompt="1"/>
          </p:nvPr>
        </p:nvSpPr>
        <p:spPr bwMode="gray">
          <a:xfrm>
            <a:off x="270000" y="1658711"/>
            <a:ext cx="8426275" cy="248708"/>
          </a:xfrm>
        </p:spPr>
        <p:txBody>
          <a:bodyPr anchor="t" anchorCtr="0"/>
          <a:lstStyle>
            <a:lvl1pPr>
              <a:lnSpc>
                <a:spcPts val="1500"/>
              </a:lnSpc>
              <a:buNone/>
              <a:defRPr sz="1400" b="1" baseline="0">
                <a:solidFill>
                  <a:schemeClr val="accent6"/>
                </a:solidFill>
              </a:defRPr>
            </a:lvl1pPr>
          </a:lstStyle>
          <a:p>
            <a:pPr lvl="0"/>
            <a:r>
              <a:rPr lang="en-GB" dirty="0"/>
              <a:t>Secondary Information</a:t>
            </a:r>
          </a:p>
        </p:txBody>
      </p:sp>
      <p:sp>
        <p:nvSpPr>
          <p:cNvPr id="3" name="Content Placeholder 2"/>
          <p:cNvSpPr>
            <a:spLocks noGrp="1"/>
          </p:cNvSpPr>
          <p:nvPr>
            <p:ph idx="1" hasCustomPrompt="1"/>
          </p:nvPr>
        </p:nvSpPr>
        <p:spPr bwMode="gray">
          <a:xfrm>
            <a:off x="270000" y="1987013"/>
            <a:ext cx="8426275" cy="4210169"/>
          </a:xfrm>
        </p:spPr>
        <p:txBody>
          <a:bodyPr/>
          <a:lstStyle>
            <a:lvl1pPr>
              <a:lnSpc>
                <a:spcPts val="2000"/>
              </a:lnSpc>
              <a:defRPr sz="1800">
                <a:solidFill>
                  <a:schemeClr val="tx2"/>
                </a:solidFill>
              </a:defRPr>
            </a:lvl1pPr>
            <a:lvl2pPr>
              <a:lnSpc>
                <a:spcPts val="1600"/>
              </a:lnSpc>
              <a:defRPr sz="1400" b="0">
                <a:solidFill>
                  <a:schemeClr val="bg1"/>
                </a:solidFill>
              </a:defRPr>
            </a:lvl2pPr>
            <a:lvl3pPr>
              <a:lnSpc>
                <a:spcPts val="1500"/>
              </a:lnSpc>
              <a:defRPr/>
            </a:lvl3pPr>
            <a:lvl4pPr>
              <a:defRPr lang="en-US" sz="1400" b="0" kern="1200" dirty="0" smtClean="0">
                <a:solidFill>
                  <a:srgbClr val="000000"/>
                </a:solidFill>
                <a:latin typeface="+mn-lt"/>
                <a:ea typeface="+mn-ea"/>
                <a:cs typeface="+mn-cs"/>
              </a:defRPr>
            </a:lvl4pPr>
            <a:lvl5pPr>
              <a:defRPr baseline="0"/>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0"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1"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4100755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6" name="Title 1"/>
          <p:cNvSpPr>
            <a:spLocks noGrp="1"/>
          </p:cNvSpPr>
          <p:nvPr>
            <p:ph type="title" hasCustomPrompt="1"/>
          </p:nvPr>
        </p:nvSpPr>
        <p:spPr bwMode="gray">
          <a:xfrm>
            <a:off x="270000" y="270000"/>
            <a:ext cx="12413343" cy="297159"/>
          </a:xfrm>
        </p:spPr>
        <p:txBody>
          <a:bodyPr/>
          <a:lstStyle/>
          <a:p>
            <a:r>
              <a:rPr lang="en-US" dirty="0"/>
              <a:t>HEADER CANNOT RUN OVER MORE THAN ONE LINE</a:t>
            </a:r>
          </a:p>
        </p:txBody>
      </p:sp>
      <p:sp>
        <p:nvSpPr>
          <p:cNvPr id="8" name="Text Placeholder 13"/>
          <p:cNvSpPr>
            <a:spLocks noGrp="1"/>
          </p:cNvSpPr>
          <p:nvPr>
            <p:ph type="body" sz="quarter" idx="16" hasCustomPrompt="1"/>
          </p:nvPr>
        </p:nvSpPr>
        <p:spPr bwMode="gray">
          <a:xfrm>
            <a:off x="270001" y="1371821"/>
            <a:ext cx="6664200" cy="207296"/>
          </a:xfrm>
        </p:spPr>
        <p:txBody>
          <a:bodyPr anchor="t" anchorCtr="0"/>
          <a:lstStyle>
            <a:lvl1pPr>
              <a:lnSpc>
                <a:spcPts val="1500"/>
              </a:lnSpc>
              <a:buNone/>
              <a:defRPr sz="1400" b="1" baseline="0">
                <a:solidFill>
                  <a:schemeClr val="bg1"/>
                </a:solidFill>
              </a:defRPr>
            </a:lvl1pPr>
          </a:lstStyle>
          <a:p>
            <a:pPr lvl="0"/>
            <a:r>
              <a:rPr lang="en-GB" dirty="0"/>
              <a:t>Section Title</a:t>
            </a:r>
          </a:p>
        </p:txBody>
      </p:sp>
      <p:sp>
        <p:nvSpPr>
          <p:cNvPr id="9" name="Text Placeholder 13"/>
          <p:cNvSpPr>
            <a:spLocks noGrp="1"/>
          </p:cNvSpPr>
          <p:nvPr>
            <p:ph type="body" sz="quarter" idx="17" hasCustomPrompt="1"/>
          </p:nvPr>
        </p:nvSpPr>
        <p:spPr bwMode="gray">
          <a:xfrm>
            <a:off x="270001" y="1658711"/>
            <a:ext cx="6664200" cy="248708"/>
          </a:xfrm>
        </p:spPr>
        <p:txBody>
          <a:bodyPr anchor="t" anchorCtr="0"/>
          <a:lstStyle>
            <a:lvl1pPr>
              <a:lnSpc>
                <a:spcPts val="1500"/>
              </a:lnSpc>
              <a:buNone/>
              <a:defRPr sz="1400" b="1" baseline="0">
                <a:solidFill>
                  <a:schemeClr val="accent6"/>
                </a:solidFill>
              </a:defRPr>
            </a:lvl1pPr>
          </a:lstStyle>
          <a:p>
            <a:pPr lvl="0"/>
            <a:r>
              <a:rPr lang="en-GB" dirty="0"/>
              <a:t>Secondary Information</a:t>
            </a:r>
          </a:p>
        </p:txBody>
      </p:sp>
      <p:sp>
        <p:nvSpPr>
          <p:cNvPr id="10" name="Content Placeholder 2"/>
          <p:cNvSpPr>
            <a:spLocks noGrp="1"/>
          </p:cNvSpPr>
          <p:nvPr>
            <p:ph idx="1" hasCustomPrompt="1"/>
          </p:nvPr>
        </p:nvSpPr>
        <p:spPr bwMode="gray">
          <a:xfrm>
            <a:off x="270001" y="1987013"/>
            <a:ext cx="6664200" cy="4210169"/>
          </a:xfrm>
        </p:spPr>
        <p:txBody>
          <a:bodyPr/>
          <a:lstStyle>
            <a:lvl1pPr>
              <a:lnSpc>
                <a:spcPts val="2000"/>
              </a:lnSpc>
              <a:defRPr sz="1800">
                <a:solidFill>
                  <a:schemeClr val="tx2"/>
                </a:solidFill>
              </a:defRPr>
            </a:lvl1pPr>
            <a:lvl2pPr>
              <a:lnSpc>
                <a:spcPts val="1600"/>
              </a:lnSpc>
              <a:defRPr sz="1400" b="0">
                <a:solidFill>
                  <a:schemeClr val="bg1"/>
                </a:solidFill>
              </a:defRPr>
            </a:lvl2pPr>
            <a:lvl3pPr>
              <a:lnSpc>
                <a:spcPts val="1500"/>
              </a:lnSpc>
              <a:defRPr/>
            </a:lvl3pPr>
            <a:lvl4pPr>
              <a:defRPr lang="en-US" sz="1400" b="0" kern="1200" dirty="0" smtClean="0">
                <a:solidFill>
                  <a:srgbClr val="000000"/>
                </a:solidFill>
                <a:latin typeface="+mn-lt"/>
                <a:ea typeface="+mn-ea"/>
                <a:cs typeface="+mn-cs"/>
              </a:defRPr>
            </a:lvl4pPr>
            <a:lvl5pPr>
              <a:defRPr baseline="0"/>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1"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3" name="Picture Placeholder 12"/>
          <p:cNvSpPr>
            <a:spLocks noGrp="1"/>
          </p:cNvSpPr>
          <p:nvPr>
            <p:ph type="pic" sz="quarter" idx="18"/>
          </p:nvPr>
        </p:nvSpPr>
        <p:spPr>
          <a:xfrm>
            <a:off x="6934200" y="1371600"/>
            <a:ext cx="6121400" cy="5092700"/>
          </a:xfrm>
          <a:solidFill>
            <a:schemeClr val="accent5"/>
          </a:solidFill>
        </p:spPr>
        <p:txBody>
          <a:bodyPr anchor="ctr"/>
          <a:lstStyle>
            <a:lvl1pPr algn="ctr">
              <a:defRPr sz="1000" i="1">
                <a:solidFill>
                  <a:schemeClr val="bg1"/>
                </a:solidFill>
              </a:defRPr>
            </a:lvl1pPr>
          </a:lstStyle>
          <a:p>
            <a:endParaRPr lang="en-US"/>
          </a:p>
        </p:txBody>
      </p:sp>
      <p:sp>
        <p:nvSpPr>
          <p:cNvPr id="12"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1201089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10" name="Picture Placeholder 12"/>
          <p:cNvSpPr>
            <a:spLocks noGrp="1"/>
          </p:cNvSpPr>
          <p:nvPr>
            <p:ph type="pic" sz="quarter" idx="18"/>
          </p:nvPr>
        </p:nvSpPr>
        <p:spPr>
          <a:xfrm>
            <a:off x="6400800" y="698500"/>
            <a:ext cx="6350000" cy="5765800"/>
          </a:xfrm>
          <a:solidFill>
            <a:schemeClr val="accent5"/>
          </a:solidFill>
        </p:spPr>
        <p:txBody>
          <a:bodyPr anchor="ctr"/>
          <a:lstStyle>
            <a:lvl1pPr algn="ctr">
              <a:defRPr sz="1000" i="1">
                <a:solidFill>
                  <a:schemeClr val="bg1"/>
                </a:solidFill>
              </a:defRPr>
            </a:lvl1pPr>
          </a:lstStyle>
          <a:p>
            <a:endParaRPr lang="en-US"/>
          </a:p>
        </p:txBody>
      </p:sp>
      <p:sp>
        <p:nvSpPr>
          <p:cNvPr id="12" name="Text Placeholder 11"/>
          <p:cNvSpPr>
            <a:spLocks noGrp="1"/>
          </p:cNvSpPr>
          <p:nvPr>
            <p:ph type="body" sz="quarter" idx="19"/>
          </p:nvPr>
        </p:nvSpPr>
        <p:spPr>
          <a:xfrm>
            <a:off x="533400" y="1422400"/>
            <a:ext cx="5397500" cy="4445000"/>
          </a:xfrm>
        </p:spPr>
        <p:txBody>
          <a:bodyPr/>
          <a:lstStyle>
            <a:lvl1pPr algn="ctr">
              <a:defRPr sz="2500">
                <a:solidFill>
                  <a:schemeClr val="bg1"/>
                </a:solidFill>
                <a:latin typeface="Impact" charset="0"/>
                <a:ea typeface="Impact" charset="0"/>
                <a:cs typeface="Impact" charset="0"/>
              </a:defRPr>
            </a:lvl1pPr>
            <a:lvl2pPr algn="ctr">
              <a:defRPr sz="2500">
                <a:solidFill>
                  <a:schemeClr val="bg1"/>
                </a:solidFill>
                <a:latin typeface="Impact" charset="0"/>
                <a:ea typeface="Impact" charset="0"/>
                <a:cs typeface="Impact" charset="0"/>
              </a:defRPr>
            </a:lvl2pPr>
            <a:lvl3pPr algn="ctr">
              <a:defRPr sz="2500">
                <a:solidFill>
                  <a:schemeClr val="bg1"/>
                </a:solidFill>
                <a:latin typeface="Impact" charset="0"/>
                <a:ea typeface="Impact" charset="0"/>
                <a:cs typeface="Impact" charset="0"/>
              </a:defRPr>
            </a:lvl3pPr>
            <a:lvl4pPr algn="ctr">
              <a:defRPr sz="2500">
                <a:solidFill>
                  <a:schemeClr val="bg1"/>
                </a:solidFill>
                <a:latin typeface="Impact" charset="0"/>
                <a:ea typeface="Impact" charset="0"/>
                <a:cs typeface="Impact" charset="0"/>
              </a:defRPr>
            </a:lvl4pPr>
            <a:lvl5pPr algn="ctr">
              <a:defRPr sz="2500">
                <a:solidFill>
                  <a:schemeClr val="bg1"/>
                </a:solidFill>
                <a:latin typeface="Impact" charset="0"/>
                <a:ea typeface="Impact" charset="0"/>
                <a:cs typeface="Impact"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837475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graphicFrame>
        <p:nvGraphicFramePr>
          <p:cNvPr id="15" name="Object 14" hidden="1"/>
          <p:cNvGraphicFramePr>
            <a:graphicFrameLocks noChangeAspect="1"/>
          </p:cNvGraphicFramePr>
          <p:nvPr>
            <p:custDataLst>
              <p:tags r:id="rId1"/>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name="think-cell Slide" r:id="rId3" imgW="6350000" imgH="6350000" progId="">
                  <p:embed/>
                </p:oleObj>
              </mc:Choice>
              <mc:Fallback>
                <p:oleObj name="think-cell Slide" r:id="rId3" imgW="6350000" imgH="6350000" progId="">
                  <p:embed/>
                  <p:pic>
                    <p:nvPicPr>
                      <p:cNvPr id="15" name="Object 14"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70000" y="270000"/>
            <a:ext cx="12413343" cy="299633"/>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70000" y="1372456"/>
            <a:ext cx="8259575"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70000" y="1696037"/>
            <a:ext cx="8259575" cy="243663"/>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3" name="Content Placeholder 2"/>
          <p:cNvSpPr>
            <a:spLocks noGrp="1"/>
          </p:cNvSpPr>
          <p:nvPr>
            <p:ph idx="1" hasCustomPrompt="1"/>
          </p:nvPr>
        </p:nvSpPr>
        <p:spPr bwMode="gray">
          <a:xfrm>
            <a:off x="270000" y="2195325"/>
            <a:ext cx="5235067" cy="4218272"/>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lang="en-US" sz="1400" b="0" kern="1200" dirty="0" smtClean="0">
                <a:solidFill>
                  <a:srgbClr val="000000"/>
                </a:solidFill>
                <a:latin typeface="+mn-lt"/>
                <a:ea typeface="+mn-ea"/>
                <a:cs typeface="+mn-cs"/>
              </a:defRPr>
            </a:lvl4pPr>
            <a:lvl5pPr>
              <a:defRPr baseline="0"/>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4" name="Content Placeholder 2"/>
          <p:cNvSpPr>
            <a:spLocks noGrp="1"/>
          </p:cNvSpPr>
          <p:nvPr>
            <p:ph idx="18" hasCustomPrompt="1"/>
          </p:nvPr>
        </p:nvSpPr>
        <p:spPr bwMode="gray">
          <a:xfrm>
            <a:off x="6691765" y="2195325"/>
            <a:ext cx="5232045" cy="4218272"/>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10"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1"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3968872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One Content Icons">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1"/>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name="think-cell Slide" r:id="rId3" imgW="6350000" imgH="6350000" progId="">
                  <p:embed/>
                </p:oleObj>
              </mc:Choice>
              <mc:Fallback>
                <p:oleObj name="think-cell Slide" r:id="rId3" imgW="6350000" imgH="6350000" progId="">
                  <p:embed/>
                  <p:pic>
                    <p:nvPicPr>
                      <p:cNvPr id="12" name="Object 11"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70000" y="270000"/>
            <a:ext cx="12413343" cy="308412"/>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70000" y="1530121"/>
            <a:ext cx="8259575"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70000" y="1820780"/>
            <a:ext cx="8259575"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3" name="Content Placeholder 2"/>
          <p:cNvSpPr>
            <a:spLocks noGrp="1"/>
          </p:cNvSpPr>
          <p:nvPr>
            <p:ph idx="1" hasCustomPrompt="1"/>
          </p:nvPr>
        </p:nvSpPr>
        <p:spPr bwMode="gray">
          <a:xfrm>
            <a:off x="270000" y="2338549"/>
            <a:ext cx="8429894" cy="3784532"/>
          </a:xfrm>
        </p:spPr>
        <p:txBody>
          <a:bodyPr/>
          <a:lstStyle>
            <a:lvl1pPr>
              <a:lnSpc>
                <a:spcPts val="2000"/>
              </a:lnSpc>
              <a:defRPr sz="1800">
                <a:solidFill>
                  <a:schemeClr val="tx2"/>
                </a:solidFill>
              </a:defRPr>
            </a:lvl1pPr>
            <a:lvl2pPr>
              <a:lnSpc>
                <a:spcPts val="1600"/>
              </a:lnSpc>
              <a:defRPr sz="1400" b="0">
                <a:solidFill>
                  <a:schemeClr val="bg1"/>
                </a:solidFill>
              </a:defRPr>
            </a:lvl2pPr>
            <a:lvl3pPr>
              <a:lnSpc>
                <a:spcPts val="1500"/>
              </a:lnSpc>
              <a:defRPr/>
            </a:lvl3pPr>
            <a:lvl4pPr>
              <a:lnSpc>
                <a:spcPts val="1600"/>
              </a:lnSpc>
              <a:defRPr lang="en-US" sz="1400" b="0" kern="1200" dirty="0" smtClean="0">
                <a:solidFill>
                  <a:srgbClr val="000000"/>
                </a:solidFill>
                <a:latin typeface="+mn-lt"/>
                <a:ea typeface="+mn-ea"/>
                <a:cs typeface="+mn-cs"/>
              </a:defRPr>
            </a:lvl4pPr>
            <a:lvl5pPr>
              <a:defRPr baseline="0"/>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1"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0"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635364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_One Content Icons">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1"/>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name="think-cell Slide" r:id="rId3" imgW="6350000" imgH="6350000" progId="">
                  <p:embed/>
                </p:oleObj>
              </mc:Choice>
              <mc:Fallback>
                <p:oleObj name="think-cell Slide" r:id="rId3" imgW="6350000" imgH="6350000" progId="">
                  <p:embed/>
                  <p:pic>
                    <p:nvPicPr>
                      <p:cNvPr id="12" name="Object 11"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70000" y="270000"/>
            <a:ext cx="12413343" cy="269562"/>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70000" y="1583106"/>
            <a:ext cx="8259575"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70000" y="1870739"/>
            <a:ext cx="8259575"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3" name="Content Placeholder 2"/>
          <p:cNvSpPr>
            <a:spLocks noGrp="1"/>
          </p:cNvSpPr>
          <p:nvPr>
            <p:ph idx="1" hasCustomPrompt="1"/>
          </p:nvPr>
        </p:nvSpPr>
        <p:spPr bwMode="gray">
          <a:xfrm>
            <a:off x="270000" y="2404100"/>
            <a:ext cx="12423740" cy="3784532"/>
          </a:xfrm>
        </p:spPr>
        <p:txBody>
          <a:bodyPr/>
          <a:lstStyle>
            <a:lvl1pPr>
              <a:lnSpc>
                <a:spcPts val="2000"/>
              </a:lnSpc>
              <a:defRPr sz="1800">
                <a:solidFill>
                  <a:schemeClr val="tx2"/>
                </a:solidFill>
              </a:defRPr>
            </a:lvl1pPr>
            <a:lvl2pPr>
              <a:lnSpc>
                <a:spcPts val="2000"/>
              </a:lnSpc>
              <a:defRPr sz="1800" b="0">
                <a:solidFill>
                  <a:schemeClr val="bg1"/>
                </a:solidFill>
              </a:defRPr>
            </a:lvl2pPr>
            <a:lvl3pPr>
              <a:lnSpc>
                <a:spcPts val="1500"/>
              </a:lnSpc>
              <a:defRPr/>
            </a:lvl3pPr>
            <a:lvl4pPr>
              <a:lnSpc>
                <a:spcPts val="1600"/>
              </a:lnSpc>
              <a:defRPr lang="en-US" sz="1400" b="0" kern="1200" dirty="0" smtClean="0">
                <a:solidFill>
                  <a:srgbClr val="000000"/>
                </a:solidFill>
                <a:latin typeface="+mn-lt"/>
                <a:ea typeface="+mn-ea"/>
                <a:cs typeface="+mn-cs"/>
              </a:defRPr>
            </a:lvl4pPr>
            <a:lvl5pPr>
              <a:defRPr baseline="0"/>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1"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0"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24278541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wo Content Icons">
    <p:spTree>
      <p:nvGrpSpPr>
        <p:cNvPr id="1" name=""/>
        <p:cNvGrpSpPr/>
        <p:nvPr/>
      </p:nvGrpSpPr>
      <p:grpSpPr>
        <a:xfrm>
          <a:off x="0" y="0"/>
          <a:ext cx="0" cy="0"/>
          <a:chOff x="0" y="0"/>
          <a:chExt cx="0" cy="0"/>
        </a:xfrm>
      </p:grpSpPr>
      <p:graphicFrame>
        <p:nvGraphicFramePr>
          <p:cNvPr id="18" name="Object 17" hidden="1"/>
          <p:cNvGraphicFramePr>
            <a:graphicFrameLocks noChangeAspect="1"/>
          </p:cNvGraphicFramePr>
          <p:nvPr>
            <p:custDataLst>
              <p:tags r:id="rId1"/>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name="think-cell Slide" r:id="rId3" imgW="6350000" imgH="6350000" progId="">
                  <p:embed/>
                </p:oleObj>
              </mc:Choice>
              <mc:Fallback>
                <p:oleObj name="think-cell Slide" r:id="rId3" imgW="6350000" imgH="6350000" progId="">
                  <p:embed/>
                  <p:pic>
                    <p:nvPicPr>
                      <p:cNvPr id="18" name="Object 17"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70000" y="270000"/>
            <a:ext cx="12413343" cy="270106"/>
          </a:xfrm>
        </p:spPr>
        <p:txBody>
          <a:bodyPr/>
          <a:lstStyle/>
          <a:p>
            <a:r>
              <a:rPr lang="en-US" dirty="0"/>
              <a:t>HEADER CANNOT RUN OVER MORE THAN ONE LINE</a:t>
            </a:r>
          </a:p>
        </p:txBody>
      </p:sp>
      <p:sp>
        <p:nvSpPr>
          <p:cNvPr id="3" name="Content Placeholder 2"/>
          <p:cNvSpPr>
            <a:spLocks noGrp="1"/>
          </p:cNvSpPr>
          <p:nvPr>
            <p:ph idx="1" hasCustomPrompt="1"/>
          </p:nvPr>
        </p:nvSpPr>
        <p:spPr bwMode="gray">
          <a:xfrm>
            <a:off x="270000" y="2461174"/>
            <a:ext cx="5962849" cy="3788814"/>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lang="en-US" sz="1400" b="0" kern="1200" dirty="0" smtClean="0">
                <a:solidFill>
                  <a:srgbClr val="000000"/>
                </a:solidFill>
                <a:latin typeface="+mn-lt"/>
                <a:ea typeface="+mn-ea"/>
                <a:cs typeface="+mn-cs"/>
              </a:defRPr>
            </a:lvl4pPr>
            <a:lvl5pPr>
              <a:defRPr baseline="0"/>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7" name="Text Placeholder 13"/>
          <p:cNvSpPr>
            <a:spLocks noGrp="1"/>
          </p:cNvSpPr>
          <p:nvPr>
            <p:ph type="body" sz="quarter" idx="16" hasCustomPrompt="1"/>
          </p:nvPr>
        </p:nvSpPr>
        <p:spPr bwMode="gray">
          <a:xfrm>
            <a:off x="270000" y="1502942"/>
            <a:ext cx="8259575"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70000" y="1761007"/>
            <a:ext cx="8259575"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14" name="Content Placeholder 2"/>
          <p:cNvSpPr>
            <a:spLocks noGrp="1"/>
          </p:cNvSpPr>
          <p:nvPr>
            <p:ph idx="18" hasCustomPrompt="1"/>
          </p:nvPr>
        </p:nvSpPr>
        <p:spPr bwMode="gray">
          <a:xfrm>
            <a:off x="6777272" y="2461174"/>
            <a:ext cx="5961600" cy="3781359"/>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10"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1"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14863879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Section Dark Aqua">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1"/>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name="think-cell Slide" r:id="rId3" imgW="6350000" imgH="6350000" progId="">
                  <p:embed/>
                </p:oleObj>
              </mc:Choice>
              <mc:Fallback>
                <p:oleObj name="think-cell Slide" r:id="rId3" imgW="6350000" imgH="6350000" progId="">
                  <p:embed/>
                  <p:pic>
                    <p:nvPicPr>
                      <p:cNvPr id="8" name="Object 7"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6" name="Rectangle 5"/>
          <p:cNvSpPr/>
          <p:nvPr userDrawn="1"/>
        </p:nvSpPr>
        <p:spPr bwMode="gray">
          <a:xfrm>
            <a:off x="1" y="2"/>
            <a:ext cx="13442950" cy="4560573"/>
          </a:xfrm>
          <a:prstGeom prst="rect">
            <a:avLst/>
          </a:prstGeom>
          <a:solidFill>
            <a:schemeClr val="bg2"/>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sp>
        <p:nvSpPr>
          <p:cNvPr id="9" name="Subtitle 2"/>
          <p:cNvSpPr>
            <a:spLocks noGrp="1"/>
          </p:cNvSpPr>
          <p:nvPr>
            <p:ph type="subTitle" idx="1" hasCustomPrompt="1"/>
          </p:nvPr>
        </p:nvSpPr>
        <p:spPr bwMode="gray">
          <a:xfrm>
            <a:off x="368118" y="5864529"/>
            <a:ext cx="12305338" cy="455176"/>
          </a:xfrm>
          <a:prstGeom prst="rect">
            <a:avLst/>
          </a:prstGeom>
        </p:spPr>
        <p:txBody>
          <a:bodyPr lIns="36000" tIns="0" rIns="0" bIns="0"/>
          <a:lstStyle>
            <a:lvl1pPr marL="0" indent="0" algn="l">
              <a:lnSpc>
                <a:spcPct val="100000"/>
              </a:lnSpc>
              <a:buNone/>
              <a:defRPr sz="1400" b="1" i="0" baseline="0">
                <a:solidFill>
                  <a:srgbClr val="000000"/>
                </a:solidFill>
              </a:defRPr>
            </a:lvl1pPr>
            <a:lvl2pPr marL="480923" indent="0" algn="ctr">
              <a:buNone/>
              <a:defRPr sz="2100"/>
            </a:lvl2pPr>
            <a:lvl3pPr marL="961844" indent="0" algn="ctr">
              <a:buNone/>
              <a:defRPr sz="1900"/>
            </a:lvl3pPr>
            <a:lvl4pPr marL="1442769" indent="0" algn="ctr">
              <a:buNone/>
              <a:defRPr sz="1700"/>
            </a:lvl4pPr>
            <a:lvl5pPr marL="1923691" indent="0" algn="ctr">
              <a:buNone/>
              <a:defRPr sz="1700"/>
            </a:lvl5pPr>
            <a:lvl6pPr marL="2404613" indent="0" algn="ctr">
              <a:buNone/>
              <a:defRPr sz="1700"/>
            </a:lvl6pPr>
            <a:lvl7pPr marL="2885535" indent="0" algn="ctr">
              <a:buNone/>
              <a:defRPr sz="1700"/>
            </a:lvl7pPr>
            <a:lvl8pPr marL="3366458" indent="0" algn="ctr">
              <a:buNone/>
              <a:defRPr sz="1700"/>
            </a:lvl8pPr>
            <a:lvl9pPr marL="3847378" indent="0" algn="ctr">
              <a:buNone/>
              <a:defRPr sz="1700"/>
            </a:lvl9pPr>
          </a:lstStyle>
          <a:p>
            <a:r>
              <a:rPr lang="en-US" dirty="0"/>
              <a:t>Sub copy</a:t>
            </a:r>
          </a:p>
          <a:p>
            <a:r>
              <a:rPr lang="en-US" dirty="0"/>
              <a:t>Second line</a:t>
            </a:r>
          </a:p>
        </p:txBody>
      </p:sp>
      <p:sp>
        <p:nvSpPr>
          <p:cNvPr id="10" name="Title 1"/>
          <p:cNvSpPr>
            <a:spLocks noGrp="1"/>
          </p:cNvSpPr>
          <p:nvPr>
            <p:ph type="ctrTitle"/>
          </p:nvPr>
        </p:nvSpPr>
        <p:spPr bwMode="gray">
          <a:xfrm>
            <a:off x="368118" y="5050678"/>
            <a:ext cx="12331696" cy="709383"/>
          </a:xfrm>
        </p:spPr>
        <p:txBody>
          <a:bodyPr/>
          <a:lstStyle>
            <a:lvl1pPr>
              <a:defRPr sz="6600"/>
            </a:lvl1pPr>
          </a:lstStyle>
          <a:p>
            <a:r>
              <a:rPr lang="en-US"/>
              <a:t>Click to edit Master title style</a:t>
            </a:r>
            <a:endParaRPr lang="en-US" dirty="0"/>
          </a:p>
        </p:txBody>
      </p:sp>
      <p:sp>
        <p:nvSpPr>
          <p:cNvPr id="7" name="Text Placeholder 3"/>
          <p:cNvSpPr>
            <a:spLocks noGrp="1"/>
          </p:cNvSpPr>
          <p:nvPr>
            <p:ph type="body" sz="quarter" idx="10" hasCustomPrompt="1"/>
          </p:nvPr>
        </p:nvSpPr>
        <p:spPr>
          <a:xfrm>
            <a:off x="10182225" y="7190847"/>
            <a:ext cx="3116263" cy="243656"/>
          </a:xfrm>
          <a:prstGeom prst="rect">
            <a:avLst/>
          </a:prstGeom>
          <a:ln>
            <a:noFill/>
          </a:ln>
        </p:spPr>
        <p:txBody>
          <a:bodyPr lIns="0" tIns="0" rIns="0" bIns="0">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2385259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Three Content Icons">
    <p:spTree>
      <p:nvGrpSpPr>
        <p:cNvPr id="1" name=""/>
        <p:cNvGrpSpPr/>
        <p:nvPr/>
      </p:nvGrpSpPr>
      <p:grpSpPr>
        <a:xfrm>
          <a:off x="0" y="0"/>
          <a:ext cx="0" cy="0"/>
          <a:chOff x="0" y="0"/>
          <a:chExt cx="0" cy="0"/>
        </a:xfrm>
      </p:grpSpPr>
      <p:graphicFrame>
        <p:nvGraphicFramePr>
          <p:cNvPr id="22" name="Object 21" hidden="1"/>
          <p:cNvGraphicFramePr>
            <a:graphicFrameLocks noChangeAspect="1"/>
          </p:cNvGraphicFramePr>
          <p:nvPr>
            <p:custDataLst>
              <p:tags r:id="rId1"/>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name="think-cell Slide" r:id="rId3" imgW="6350000" imgH="6350000" progId="">
                  <p:embed/>
                </p:oleObj>
              </mc:Choice>
              <mc:Fallback>
                <p:oleObj name="think-cell Slide" r:id="rId3" imgW="6350000" imgH="6350000" progId="">
                  <p:embed/>
                  <p:pic>
                    <p:nvPicPr>
                      <p:cNvPr id="22" name="Object 21"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70000" y="270000"/>
            <a:ext cx="12413343" cy="289206"/>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70000" y="1491462"/>
            <a:ext cx="4036622"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70000" y="1779577"/>
            <a:ext cx="4036622"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17" name="Text Placeholder 13"/>
          <p:cNvSpPr>
            <a:spLocks noGrp="1"/>
          </p:cNvSpPr>
          <p:nvPr>
            <p:ph type="body" sz="quarter" idx="20" hasCustomPrompt="1"/>
          </p:nvPr>
        </p:nvSpPr>
        <p:spPr bwMode="gray">
          <a:xfrm>
            <a:off x="4595114" y="1491462"/>
            <a:ext cx="4036622"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18" name="Text Placeholder 13"/>
          <p:cNvSpPr>
            <a:spLocks noGrp="1"/>
          </p:cNvSpPr>
          <p:nvPr>
            <p:ph type="body" sz="quarter" idx="21" hasCustomPrompt="1"/>
          </p:nvPr>
        </p:nvSpPr>
        <p:spPr bwMode="gray">
          <a:xfrm>
            <a:off x="4595114" y="1779577"/>
            <a:ext cx="4036622"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19" name="Text Placeholder 13"/>
          <p:cNvSpPr>
            <a:spLocks noGrp="1"/>
          </p:cNvSpPr>
          <p:nvPr>
            <p:ph type="body" sz="quarter" idx="22" hasCustomPrompt="1"/>
          </p:nvPr>
        </p:nvSpPr>
        <p:spPr bwMode="gray">
          <a:xfrm>
            <a:off x="8911033" y="1491462"/>
            <a:ext cx="4036622"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20" name="Text Placeholder 13"/>
          <p:cNvSpPr>
            <a:spLocks noGrp="1"/>
          </p:cNvSpPr>
          <p:nvPr>
            <p:ph type="body" sz="quarter" idx="23" hasCustomPrompt="1"/>
          </p:nvPr>
        </p:nvSpPr>
        <p:spPr bwMode="gray">
          <a:xfrm>
            <a:off x="8911033" y="1779577"/>
            <a:ext cx="4036622"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3" name="Content Placeholder 2"/>
          <p:cNvSpPr>
            <a:spLocks noGrp="1"/>
          </p:cNvSpPr>
          <p:nvPr>
            <p:ph idx="1" hasCustomPrompt="1"/>
          </p:nvPr>
        </p:nvSpPr>
        <p:spPr bwMode="gray">
          <a:xfrm>
            <a:off x="270000" y="2458635"/>
            <a:ext cx="4133323" cy="3543732"/>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vl5pPr>
              <a:defRPr baseline="0"/>
            </a:lvl5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14" name="Content Placeholder 2"/>
          <p:cNvSpPr>
            <a:spLocks noGrp="1"/>
          </p:cNvSpPr>
          <p:nvPr>
            <p:ph idx="18" hasCustomPrompt="1"/>
          </p:nvPr>
        </p:nvSpPr>
        <p:spPr bwMode="gray">
          <a:xfrm>
            <a:off x="4595114" y="2459740"/>
            <a:ext cx="4124127" cy="3543732"/>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6" name="Content Placeholder 2"/>
          <p:cNvSpPr>
            <a:spLocks noGrp="1"/>
          </p:cNvSpPr>
          <p:nvPr>
            <p:ph idx="19" hasCustomPrompt="1"/>
          </p:nvPr>
        </p:nvSpPr>
        <p:spPr bwMode="gray">
          <a:xfrm>
            <a:off x="8911033" y="2452723"/>
            <a:ext cx="4165676" cy="3543732"/>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15"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21"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411605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Four Icons Vertical">
    <p:spTree>
      <p:nvGrpSpPr>
        <p:cNvPr id="1" name=""/>
        <p:cNvGrpSpPr/>
        <p:nvPr/>
      </p:nvGrpSpPr>
      <p:grpSpPr>
        <a:xfrm>
          <a:off x="0" y="0"/>
          <a:ext cx="0" cy="0"/>
          <a:chOff x="0" y="0"/>
          <a:chExt cx="0" cy="0"/>
        </a:xfrm>
      </p:grpSpPr>
      <p:graphicFrame>
        <p:nvGraphicFramePr>
          <p:cNvPr id="21" name="Object 20" hidden="1"/>
          <p:cNvGraphicFramePr>
            <a:graphicFrameLocks noChangeAspect="1"/>
          </p:cNvGraphicFramePr>
          <p:nvPr>
            <p:custDataLst>
              <p:tags r:id="rId1"/>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name="think-cell Slide" r:id="rId3" imgW="6350000" imgH="6350000" progId="">
                  <p:embed/>
                </p:oleObj>
              </mc:Choice>
              <mc:Fallback>
                <p:oleObj name="think-cell Slide" r:id="rId3" imgW="6350000" imgH="6350000" progId="">
                  <p:embed/>
                  <p:pic>
                    <p:nvPicPr>
                      <p:cNvPr id="21" name="Object 20"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70000" y="270000"/>
            <a:ext cx="12413343" cy="276128"/>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70000" y="1382530"/>
            <a:ext cx="8209109"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70000" y="1662267"/>
            <a:ext cx="8209109"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16" name="Content Placeholder 2"/>
          <p:cNvSpPr>
            <a:spLocks noGrp="1"/>
          </p:cNvSpPr>
          <p:nvPr>
            <p:ph idx="19" hasCustomPrompt="1"/>
          </p:nvPr>
        </p:nvSpPr>
        <p:spPr bwMode="gray">
          <a:xfrm>
            <a:off x="6906802" y="2376189"/>
            <a:ext cx="4680000" cy="1800000"/>
          </a:xfrm>
        </p:spPr>
        <p:txBody>
          <a:bodyPr anchor="ct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3" name="Content Placeholder 2"/>
          <p:cNvSpPr>
            <a:spLocks noGrp="1"/>
          </p:cNvSpPr>
          <p:nvPr>
            <p:ph idx="20" hasCustomPrompt="1"/>
          </p:nvPr>
        </p:nvSpPr>
        <p:spPr bwMode="gray">
          <a:xfrm>
            <a:off x="6906802" y="4442806"/>
            <a:ext cx="4680000" cy="1800000"/>
          </a:xfrm>
        </p:spPr>
        <p:txBody>
          <a:bodyPr anchor="ct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5" name="Content Placeholder 2"/>
          <p:cNvSpPr>
            <a:spLocks noGrp="1"/>
          </p:cNvSpPr>
          <p:nvPr>
            <p:ph idx="21" hasCustomPrompt="1"/>
          </p:nvPr>
        </p:nvSpPr>
        <p:spPr bwMode="gray">
          <a:xfrm>
            <a:off x="1930706" y="2376189"/>
            <a:ext cx="4680000" cy="1800000"/>
          </a:xfrm>
        </p:spPr>
        <p:txBody>
          <a:bodyPr anchor="ct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1930706" y="4442806"/>
            <a:ext cx="4680000" cy="1800000"/>
          </a:xfrm>
        </p:spPr>
        <p:txBody>
          <a:bodyPr anchor="ct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12"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4"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29500266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Four Callouts Vertical">
    <p:spTree>
      <p:nvGrpSpPr>
        <p:cNvPr id="1" name=""/>
        <p:cNvGrpSpPr/>
        <p:nvPr/>
      </p:nvGrpSpPr>
      <p:grpSpPr>
        <a:xfrm>
          <a:off x="0" y="0"/>
          <a:ext cx="0" cy="0"/>
          <a:chOff x="0" y="0"/>
          <a:chExt cx="0" cy="0"/>
        </a:xfrm>
      </p:grpSpPr>
      <p:graphicFrame>
        <p:nvGraphicFramePr>
          <p:cNvPr id="17" name="Object 16" hidden="1"/>
          <p:cNvGraphicFramePr>
            <a:graphicFrameLocks noChangeAspect="1"/>
          </p:cNvGraphicFramePr>
          <p:nvPr>
            <p:custDataLst>
              <p:tags r:id="rId1"/>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name="think-cell Slide" r:id="rId3" imgW="6350000" imgH="6350000" progId="">
                  <p:embed/>
                </p:oleObj>
              </mc:Choice>
              <mc:Fallback>
                <p:oleObj name="think-cell Slide" r:id="rId3" imgW="6350000" imgH="6350000" progId="">
                  <p:embed/>
                  <p:pic>
                    <p:nvPicPr>
                      <p:cNvPr id="17" name="Object 16"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6" name="Content Placeholder 2"/>
          <p:cNvSpPr>
            <a:spLocks noGrp="1"/>
          </p:cNvSpPr>
          <p:nvPr>
            <p:ph idx="19" hasCustomPrompt="1"/>
          </p:nvPr>
        </p:nvSpPr>
        <p:spPr bwMode="gray">
          <a:xfrm>
            <a:off x="6833834" y="2400907"/>
            <a:ext cx="4680000" cy="1800000"/>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3" name="Content Placeholder 2"/>
          <p:cNvSpPr>
            <a:spLocks noGrp="1"/>
          </p:cNvSpPr>
          <p:nvPr>
            <p:ph idx="20" hasCustomPrompt="1"/>
          </p:nvPr>
        </p:nvSpPr>
        <p:spPr bwMode="gray">
          <a:xfrm>
            <a:off x="6833834" y="4385788"/>
            <a:ext cx="4680000" cy="1800000"/>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5" name="Content Placeholder 2"/>
          <p:cNvSpPr>
            <a:spLocks noGrp="1"/>
          </p:cNvSpPr>
          <p:nvPr>
            <p:ph idx="21" hasCustomPrompt="1"/>
          </p:nvPr>
        </p:nvSpPr>
        <p:spPr bwMode="gray">
          <a:xfrm>
            <a:off x="1958299" y="2400907"/>
            <a:ext cx="4680000" cy="1800000"/>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1958299" y="4385788"/>
            <a:ext cx="4680000" cy="1800000"/>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 name="Title 1"/>
          <p:cNvSpPr>
            <a:spLocks noGrp="1"/>
          </p:cNvSpPr>
          <p:nvPr>
            <p:ph type="title" hasCustomPrompt="1"/>
          </p:nvPr>
        </p:nvSpPr>
        <p:spPr bwMode="gray">
          <a:xfrm>
            <a:off x="270000" y="268644"/>
            <a:ext cx="12413343" cy="315894"/>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70000" y="1368646"/>
            <a:ext cx="8209109"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70000" y="1649869"/>
            <a:ext cx="8209109"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12"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3"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3498929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2_Four Icons Vertical">
    <p:spTree>
      <p:nvGrpSpPr>
        <p:cNvPr id="1" name=""/>
        <p:cNvGrpSpPr/>
        <p:nvPr/>
      </p:nvGrpSpPr>
      <p:grpSpPr>
        <a:xfrm>
          <a:off x="0" y="0"/>
          <a:ext cx="0" cy="0"/>
          <a:chOff x="0" y="0"/>
          <a:chExt cx="0" cy="0"/>
        </a:xfrm>
      </p:grpSpPr>
      <p:graphicFrame>
        <p:nvGraphicFramePr>
          <p:cNvPr id="21" name="Object 20" hidden="1"/>
          <p:cNvGraphicFramePr>
            <a:graphicFrameLocks noChangeAspect="1"/>
          </p:cNvGraphicFramePr>
          <p:nvPr>
            <p:custDataLst>
              <p:tags r:id="rId1"/>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name="think-cell Slide" r:id="rId3" imgW="6350000" imgH="6350000" progId="">
                  <p:embed/>
                </p:oleObj>
              </mc:Choice>
              <mc:Fallback>
                <p:oleObj name="think-cell Slide" r:id="rId3" imgW="6350000" imgH="6350000" progId="">
                  <p:embed/>
                  <p:pic>
                    <p:nvPicPr>
                      <p:cNvPr id="21" name="Object 20"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70000" y="270000"/>
            <a:ext cx="12413343" cy="276128"/>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70000" y="1382530"/>
            <a:ext cx="8209109" cy="214058"/>
          </a:xfrm>
          <a:prstGeom prst="rect">
            <a:avLst/>
          </a:prstGeo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70000" y="1662267"/>
            <a:ext cx="8209109" cy="248708"/>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16" name="Content Placeholder 2"/>
          <p:cNvSpPr>
            <a:spLocks noGrp="1"/>
          </p:cNvSpPr>
          <p:nvPr>
            <p:ph idx="19" hasCustomPrompt="1"/>
          </p:nvPr>
        </p:nvSpPr>
        <p:spPr bwMode="gray">
          <a:xfrm>
            <a:off x="6906802" y="2376189"/>
            <a:ext cx="4680000" cy="1800000"/>
          </a:xfrm>
          <a:prstGeom prst="rect">
            <a:avLst/>
          </a:prstGeom>
        </p:spPr>
        <p:txBody>
          <a:bodyPr anchor="ct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3" name="Content Placeholder 2"/>
          <p:cNvSpPr>
            <a:spLocks noGrp="1"/>
          </p:cNvSpPr>
          <p:nvPr>
            <p:ph idx="20" hasCustomPrompt="1"/>
          </p:nvPr>
        </p:nvSpPr>
        <p:spPr bwMode="gray">
          <a:xfrm>
            <a:off x="6906802" y="4442806"/>
            <a:ext cx="4680000" cy="1800000"/>
          </a:xfrm>
          <a:prstGeom prst="rect">
            <a:avLst/>
          </a:prstGeom>
        </p:spPr>
        <p:txBody>
          <a:bodyPr anchor="ct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5" name="Content Placeholder 2"/>
          <p:cNvSpPr>
            <a:spLocks noGrp="1"/>
          </p:cNvSpPr>
          <p:nvPr>
            <p:ph idx="21" hasCustomPrompt="1"/>
          </p:nvPr>
        </p:nvSpPr>
        <p:spPr bwMode="gray">
          <a:xfrm>
            <a:off x="1930706" y="2376189"/>
            <a:ext cx="4680000" cy="1800000"/>
          </a:xfrm>
          <a:prstGeom prst="rect">
            <a:avLst/>
          </a:prstGeom>
        </p:spPr>
        <p:txBody>
          <a:bodyPr anchor="ct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1930706" y="4442806"/>
            <a:ext cx="4680000" cy="1800000"/>
          </a:xfrm>
          <a:prstGeom prst="rect">
            <a:avLst/>
          </a:prstGeom>
        </p:spPr>
        <p:txBody>
          <a:bodyPr anchor="ct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12"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3"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15798021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2_Four Callouts Vertical">
    <p:spTree>
      <p:nvGrpSpPr>
        <p:cNvPr id="1" name=""/>
        <p:cNvGrpSpPr/>
        <p:nvPr/>
      </p:nvGrpSpPr>
      <p:grpSpPr>
        <a:xfrm>
          <a:off x="0" y="0"/>
          <a:ext cx="0" cy="0"/>
          <a:chOff x="0" y="0"/>
          <a:chExt cx="0" cy="0"/>
        </a:xfrm>
      </p:grpSpPr>
      <p:graphicFrame>
        <p:nvGraphicFramePr>
          <p:cNvPr id="17" name="Object 16" hidden="1"/>
          <p:cNvGraphicFramePr>
            <a:graphicFrameLocks noChangeAspect="1"/>
          </p:cNvGraphicFramePr>
          <p:nvPr>
            <p:custDataLst>
              <p:tags r:id="rId1"/>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name="think-cell Slide" r:id="rId3" imgW="6350000" imgH="6350000" progId="">
                  <p:embed/>
                </p:oleObj>
              </mc:Choice>
              <mc:Fallback>
                <p:oleObj name="think-cell Slide" r:id="rId3" imgW="6350000" imgH="6350000" progId="">
                  <p:embed/>
                  <p:pic>
                    <p:nvPicPr>
                      <p:cNvPr id="17" name="Object 16"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6" name="Content Placeholder 2"/>
          <p:cNvSpPr>
            <a:spLocks noGrp="1"/>
          </p:cNvSpPr>
          <p:nvPr>
            <p:ph idx="19" hasCustomPrompt="1"/>
          </p:nvPr>
        </p:nvSpPr>
        <p:spPr bwMode="gray">
          <a:xfrm>
            <a:off x="6833834" y="2400907"/>
            <a:ext cx="4680000" cy="1800000"/>
          </a:xfrm>
          <a:prstGeom prst="rect">
            <a:avLst/>
          </a:prstGeo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3" name="Content Placeholder 2"/>
          <p:cNvSpPr>
            <a:spLocks noGrp="1"/>
          </p:cNvSpPr>
          <p:nvPr>
            <p:ph idx="20" hasCustomPrompt="1"/>
          </p:nvPr>
        </p:nvSpPr>
        <p:spPr bwMode="gray">
          <a:xfrm>
            <a:off x="6833834" y="4385788"/>
            <a:ext cx="4680000" cy="1800000"/>
          </a:xfrm>
          <a:prstGeom prst="rect">
            <a:avLst/>
          </a:prstGeo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5" name="Content Placeholder 2"/>
          <p:cNvSpPr>
            <a:spLocks noGrp="1"/>
          </p:cNvSpPr>
          <p:nvPr>
            <p:ph idx="21" hasCustomPrompt="1"/>
          </p:nvPr>
        </p:nvSpPr>
        <p:spPr bwMode="gray">
          <a:xfrm>
            <a:off x="1958299" y="2400907"/>
            <a:ext cx="4680000" cy="1800000"/>
          </a:xfrm>
          <a:prstGeom prst="rect">
            <a:avLst/>
          </a:prstGeo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1958299" y="4385788"/>
            <a:ext cx="4680000" cy="1800000"/>
          </a:xfrm>
          <a:prstGeom prst="rect">
            <a:avLst/>
          </a:prstGeo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 name="Title 1"/>
          <p:cNvSpPr>
            <a:spLocks noGrp="1"/>
          </p:cNvSpPr>
          <p:nvPr>
            <p:ph type="title" hasCustomPrompt="1"/>
          </p:nvPr>
        </p:nvSpPr>
        <p:spPr bwMode="gray">
          <a:xfrm>
            <a:off x="270000" y="268644"/>
            <a:ext cx="12413343" cy="315894"/>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70000" y="1368646"/>
            <a:ext cx="8209109" cy="214058"/>
          </a:xfrm>
          <a:prstGeom prst="rect">
            <a:avLst/>
          </a:prstGeo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70000" y="1649869"/>
            <a:ext cx="8209109" cy="248708"/>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12"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3"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247074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Four Larger Icons Vertical">
    <p:spTree>
      <p:nvGrpSpPr>
        <p:cNvPr id="1" name=""/>
        <p:cNvGrpSpPr/>
        <p:nvPr/>
      </p:nvGrpSpPr>
      <p:grpSpPr>
        <a:xfrm>
          <a:off x="0" y="0"/>
          <a:ext cx="0" cy="0"/>
          <a:chOff x="0" y="0"/>
          <a:chExt cx="0" cy="0"/>
        </a:xfrm>
      </p:grpSpPr>
      <p:graphicFrame>
        <p:nvGraphicFramePr>
          <p:cNvPr id="21" name="Object 20" hidden="1"/>
          <p:cNvGraphicFramePr>
            <a:graphicFrameLocks noChangeAspect="1"/>
          </p:cNvGraphicFramePr>
          <p:nvPr>
            <p:custDataLst>
              <p:tags r:id="rId1"/>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name="think-cell Slide" r:id="rId3" imgW="6350000" imgH="6350000" progId="">
                  <p:embed/>
                </p:oleObj>
              </mc:Choice>
              <mc:Fallback>
                <p:oleObj name="think-cell Slide" r:id="rId3" imgW="6350000" imgH="6350000" progId="">
                  <p:embed/>
                  <p:pic>
                    <p:nvPicPr>
                      <p:cNvPr id="21" name="Object 20"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70000" y="270000"/>
            <a:ext cx="12413343" cy="305076"/>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384376" y="1422203"/>
            <a:ext cx="8209109"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384376" y="1707709"/>
            <a:ext cx="8209109"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16" name="Content Placeholder 2"/>
          <p:cNvSpPr>
            <a:spLocks noGrp="1"/>
          </p:cNvSpPr>
          <p:nvPr>
            <p:ph idx="19" hasCustomPrompt="1"/>
          </p:nvPr>
        </p:nvSpPr>
        <p:spPr bwMode="gray">
          <a:xfrm>
            <a:off x="6856810" y="2412994"/>
            <a:ext cx="4680000" cy="1800000"/>
          </a:xfrm>
        </p:spPr>
        <p:txBody>
          <a:bodyPr/>
          <a:lstStyle>
            <a:lvl1pPr>
              <a:lnSpc>
                <a:spcPts val="1900"/>
              </a:lnSpc>
              <a:defRPr sz="1800" baseline="0">
                <a:solidFill>
                  <a:schemeClr val="tx2"/>
                </a:solidFill>
              </a:defRPr>
            </a:lvl1pPr>
            <a:lvl2pPr>
              <a:lnSpc>
                <a:spcPts val="19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3" name="Content Placeholder 2"/>
          <p:cNvSpPr>
            <a:spLocks noGrp="1"/>
          </p:cNvSpPr>
          <p:nvPr>
            <p:ph idx="20" hasCustomPrompt="1"/>
          </p:nvPr>
        </p:nvSpPr>
        <p:spPr bwMode="gray">
          <a:xfrm>
            <a:off x="6856810" y="4445674"/>
            <a:ext cx="4680000" cy="1800000"/>
          </a:xfrm>
        </p:spPr>
        <p:txBody>
          <a:bodyPr/>
          <a:lstStyle>
            <a:lvl1pPr>
              <a:lnSpc>
                <a:spcPts val="1900"/>
              </a:lnSpc>
              <a:defRPr sz="1800" baseline="0">
                <a:solidFill>
                  <a:schemeClr val="tx2"/>
                </a:solidFill>
              </a:defRPr>
            </a:lvl1pPr>
            <a:lvl2pPr>
              <a:lnSpc>
                <a:spcPts val="19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5" name="Content Placeholder 2"/>
          <p:cNvSpPr>
            <a:spLocks noGrp="1"/>
          </p:cNvSpPr>
          <p:nvPr>
            <p:ph idx="21" hasCustomPrompt="1"/>
          </p:nvPr>
        </p:nvSpPr>
        <p:spPr bwMode="gray">
          <a:xfrm>
            <a:off x="1920200" y="2417034"/>
            <a:ext cx="4680000" cy="1800000"/>
          </a:xfrm>
        </p:spPr>
        <p:txBody>
          <a:bodyPr/>
          <a:lstStyle>
            <a:lvl1pPr>
              <a:lnSpc>
                <a:spcPts val="1900"/>
              </a:lnSpc>
              <a:defRPr sz="1800" baseline="0">
                <a:solidFill>
                  <a:schemeClr val="tx2"/>
                </a:solidFill>
              </a:defRPr>
            </a:lvl1pPr>
            <a:lvl2pPr>
              <a:lnSpc>
                <a:spcPts val="19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1920200" y="4445674"/>
            <a:ext cx="4680000" cy="1800000"/>
          </a:xfrm>
        </p:spPr>
        <p:txBody>
          <a:bodyPr/>
          <a:lstStyle>
            <a:lvl1pPr>
              <a:lnSpc>
                <a:spcPts val="1900"/>
              </a:lnSpc>
              <a:defRPr sz="1800" baseline="0">
                <a:solidFill>
                  <a:schemeClr val="tx2"/>
                </a:solidFill>
              </a:defRPr>
            </a:lvl1pPr>
            <a:lvl2pPr>
              <a:lnSpc>
                <a:spcPts val="19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2"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3"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21077075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Four Larger Icons Horizontal">
    <p:spTree>
      <p:nvGrpSpPr>
        <p:cNvPr id="1" name=""/>
        <p:cNvGrpSpPr/>
        <p:nvPr/>
      </p:nvGrpSpPr>
      <p:grpSpPr>
        <a:xfrm>
          <a:off x="0" y="0"/>
          <a:ext cx="0" cy="0"/>
          <a:chOff x="0" y="0"/>
          <a:chExt cx="0" cy="0"/>
        </a:xfrm>
      </p:grpSpPr>
      <p:graphicFrame>
        <p:nvGraphicFramePr>
          <p:cNvPr id="17" name="Object 16" hidden="1"/>
          <p:cNvGraphicFramePr>
            <a:graphicFrameLocks noChangeAspect="1"/>
          </p:cNvGraphicFramePr>
          <p:nvPr>
            <p:custDataLst>
              <p:tags r:id="rId1"/>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name="think-cell Slide" r:id="rId3" imgW="6350000" imgH="6350000" progId="">
                  <p:embed/>
                </p:oleObj>
              </mc:Choice>
              <mc:Fallback>
                <p:oleObj name="think-cell Slide" r:id="rId3" imgW="6350000" imgH="6350000" progId="">
                  <p:embed/>
                  <p:pic>
                    <p:nvPicPr>
                      <p:cNvPr id="17" name="Object 16"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6" name="Content Placeholder 2"/>
          <p:cNvSpPr>
            <a:spLocks noGrp="1"/>
          </p:cNvSpPr>
          <p:nvPr>
            <p:ph idx="19" hasCustomPrompt="1"/>
          </p:nvPr>
        </p:nvSpPr>
        <p:spPr bwMode="gray">
          <a:xfrm>
            <a:off x="6826809" y="3553112"/>
            <a:ext cx="3081873" cy="1046487"/>
          </a:xfrm>
        </p:spPr>
        <p:txBody>
          <a:bodyPr/>
          <a:lstStyle>
            <a:lvl1pPr>
              <a:lnSpc>
                <a:spcPts val="1997"/>
              </a:lnSpc>
              <a:defRPr sz="1800" baseline="0">
                <a:solidFill>
                  <a:schemeClr val="tx2"/>
                </a:solidFill>
              </a:defRPr>
            </a:lvl1pPr>
            <a:lvl2pPr>
              <a:lnSpc>
                <a:spcPts val="1997"/>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3" name="Content Placeholder 2"/>
          <p:cNvSpPr>
            <a:spLocks noGrp="1"/>
          </p:cNvSpPr>
          <p:nvPr>
            <p:ph idx="20" hasCustomPrompt="1"/>
          </p:nvPr>
        </p:nvSpPr>
        <p:spPr bwMode="gray">
          <a:xfrm>
            <a:off x="10094062" y="3553112"/>
            <a:ext cx="3088538" cy="1046487"/>
          </a:xfrm>
        </p:spPr>
        <p:txBody>
          <a:bodyPr/>
          <a:lstStyle>
            <a:lvl1pPr>
              <a:lnSpc>
                <a:spcPts val="1997"/>
              </a:lnSpc>
              <a:defRPr sz="1800" baseline="0">
                <a:solidFill>
                  <a:schemeClr val="tx2"/>
                </a:solidFill>
              </a:defRPr>
            </a:lvl1pPr>
            <a:lvl2pPr>
              <a:lnSpc>
                <a:spcPts val="1997"/>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5" name="Content Placeholder 2"/>
          <p:cNvSpPr>
            <a:spLocks noGrp="1"/>
          </p:cNvSpPr>
          <p:nvPr>
            <p:ph idx="21" hasCustomPrompt="1"/>
          </p:nvPr>
        </p:nvSpPr>
        <p:spPr bwMode="gray">
          <a:xfrm>
            <a:off x="270000" y="3553112"/>
            <a:ext cx="3097101" cy="1046487"/>
          </a:xfrm>
        </p:spPr>
        <p:txBody>
          <a:bodyPr/>
          <a:lstStyle>
            <a:lvl1pPr>
              <a:lnSpc>
                <a:spcPts val="1997"/>
              </a:lnSpc>
              <a:defRPr sz="1800" baseline="0">
                <a:solidFill>
                  <a:schemeClr val="tx2"/>
                </a:solidFill>
              </a:defRPr>
            </a:lvl1pPr>
            <a:lvl2pPr>
              <a:lnSpc>
                <a:spcPts val="1997"/>
              </a:lnSpc>
              <a:defRPr sz="1800" b="0">
                <a:solidFill>
                  <a:schemeClr val="bg1"/>
                </a:solidFill>
              </a:defRPr>
            </a:lvl2pPr>
            <a:lvl3pPr>
              <a:lnSpc>
                <a:spcPts val="1500"/>
              </a:lnSpc>
              <a:defRPr/>
            </a:lvl3pPr>
            <a:lvl4pPr>
              <a:lnSpc>
                <a:spcPts val="16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3552481" y="3553112"/>
            <a:ext cx="3088948" cy="1046487"/>
          </a:xfrm>
        </p:spPr>
        <p:txBody>
          <a:bodyPr/>
          <a:lstStyle>
            <a:lvl1pPr>
              <a:lnSpc>
                <a:spcPts val="1997"/>
              </a:lnSpc>
              <a:defRPr sz="1800" baseline="0">
                <a:solidFill>
                  <a:schemeClr val="tx2"/>
                </a:solidFill>
              </a:defRPr>
            </a:lvl1pPr>
            <a:lvl2pPr>
              <a:lnSpc>
                <a:spcPts val="1997"/>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 name="Title 1"/>
          <p:cNvSpPr>
            <a:spLocks noGrp="1"/>
          </p:cNvSpPr>
          <p:nvPr>
            <p:ph type="title" hasCustomPrompt="1"/>
          </p:nvPr>
        </p:nvSpPr>
        <p:spPr bwMode="gray">
          <a:xfrm>
            <a:off x="270000" y="270000"/>
            <a:ext cx="12413343" cy="297159"/>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70000" y="1371821"/>
            <a:ext cx="8209109"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70000" y="1668335"/>
            <a:ext cx="8209109"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12"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3"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13558800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Six Boxes with People">
    <p:spTree>
      <p:nvGrpSpPr>
        <p:cNvPr id="1" name=""/>
        <p:cNvGrpSpPr/>
        <p:nvPr/>
      </p:nvGrpSpPr>
      <p:grpSpPr>
        <a:xfrm>
          <a:off x="0" y="0"/>
          <a:ext cx="0" cy="0"/>
          <a:chOff x="0" y="0"/>
          <a:chExt cx="0" cy="0"/>
        </a:xfrm>
      </p:grpSpPr>
      <p:graphicFrame>
        <p:nvGraphicFramePr>
          <p:cNvPr id="17" name="Object 16" hidden="1"/>
          <p:cNvGraphicFramePr>
            <a:graphicFrameLocks noChangeAspect="1"/>
          </p:cNvGraphicFramePr>
          <p:nvPr>
            <p:custDataLst>
              <p:tags r:id="rId1"/>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name="think-cell Slide" r:id="rId3" imgW="6350000" imgH="6350000" progId="">
                  <p:embed/>
                </p:oleObj>
              </mc:Choice>
              <mc:Fallback>
                <p:oleObj name="think-cell Slide" r:id="rId3" imgW="6350000" imgH="6350000" progId="">
                  <p:embed/>
                  <p:pic>
                    <p:nvPicPr>
                      <p:cNvPr id="17" name="Object 16"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6" name="Content Placeholder 2"/>
          <p:cNvSpPr>
            <a:spLocks noGrp="1"/>
          </p:cNvSpPr>
          <p:nvPr>
            <p:ph idx="19" hasCustomPrompt="1"/>
          </p:nvPr>
        </p:nvSpPr>
        <p:spPr bwMode="gray">
          <a:xfrm>
            <a:off x="343930" y="4087685"/>
            <a:ext cx="4156813" cy="1003948"/>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vl5pPr>
              <a:lnSpc>
                <a:spcPts val="1000"/>
              </a:lnSpc>
              <a:defRPr/>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5" name="Content Placeholder 2"/>
          <p:cNvSpPr>
            <a:spLocks noGrp="1"/>
          </p:cNvSpPr>
          <p:nvPr>
            <p:ph idx="21" hasCustomPrompt="1"/>
          </p:nvPr>
        </p:nvSpPr>
        <p:spPr bwMode="gray">
          <a:xfrm>
            <a:off x="343930" y="1901113"/>
            <a:ext cx="4156813" cy="1003948"/>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343930" y="2984756"/>
            <a:ext cx="4156813" cy="1003948"/>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 name="Title 1"/>
          <p:cNvSpPr>
            <a:spLocks noGrp="1"/>
          </p:cNvSpPr>
          <p:nvPr>
            <p:ph type="title" hasCustomPrompt="1"/>
          </p:nvPr>
        </p:nvSpPr>
        <p:spPr bwMode="gray"/>
        <p:txBody>
          <a:bodyPr/>
          <a:lstStyle/>
          <a:p>
            <a:r>
              <a:rPr lang="en-US" dirty="0"/>
              <a:t>HEADER CANNOT RUN OVER MORE THAN ONE LINE</a:t>
            </a:r>
          </a:p>
        </p:txBody>
      </p:sp>
      <p:sp>
        <p:nvSpPr>
          <p:cNvPr id="29" name="Content Placeholder 2"/>
          <p:cNvSpPr>
            <a:spLocks noGrp="1"/>
          </p:cNvSpPr>
          <p:nvPr>
            <p:ph idx="23" hasCustomPrompt="1"/>
          </p:nvPr>
        </p:nvSpPr>
        <p:spPr bwMode="gray">
          <a:xfrm>
            <a:off x="8907307" y="4087685"/>
            <a:ext cx="4169403" cy="1003948"/>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30" name="Content Placeholder 2"/>
          <p:cNvSpPr>
            <a:spLocks noGrp="1"/>
          </p:cNvSpPr>
          <p:nvPr>
            <p:ph idx="24" hasCustomPrompt="1"/>
          </p:nvPr>
        </p:nvSpPr>
        <p:spPr bwMode="gray">
          <a:xfrm>
            <a:off x="8907307" y="1901113"/>
            <a:ext cx="4169403" cy="1003948"/>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31" name="Content Placeholder 2"/>
          <p:cNvSpPr>
            <a:spLocks noGrp="1"/>
          </p:cNvSpPr>
          <p:nvPr>
            <p:ph idx="25" hasCustomPrompt="1"/>
          </p:nvPr>
        </p:nvSpPr>
        <p:spPr bwMode="gray">
          <a:xfrm>
            <a:off x="8907307" y="2984756"/>
            <a:ext cx="4169403" cy="1003948"/>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4" name="Picture Placeholder 3"/>
          <p:cNvSpPr>
            <a:spLocks noGrp="1"/>
          </p:cNvSpPr>
          <p:nvPr>
            <p:ph type="pic" sz="quarter" idx="28"/>
          </p:nvPr>
        </p:nvSpPr>
        <p:spPr>
          <a:xfrm>
            <a:off x="4670102" y="1936750"/>
            <a:ext cx="4115448" cy="4313238"/>
          </a:xfrm>
          <a:solidFill>
            <a:schemeClr val="accent5">
              <a:lumMod val="40000"/>
              <a:lumOff val="60000"/>
            </a:schemeClr>
          </a:solidFill>
        </p:spPr>
        <p:txBody>
          <a:bodyPr tIns="1800000" anchor="t"/>
          <a:lstStyle>
            <a:lvl1pPr algn="ctr">
              <a:defRPr sz="1200" i="1" baseline="0">
                <a:solidFill>
                  <a:schemeClr val="bg1"/>
                </a:solidFill>
              </a:defRPr>
            </a:lvl1pPr>
          </a:lstStyle>
          <a:p>
            <a:r>
              <a:rPr lang="en-US" dirty="0"/>
              <a:t>Drag picture to placeholder or click icon to add</a:t>
            </a:r>
          </a:p>
        </p:txBody>
      </p:sp>
      <p:sp>
        <p:nvSpPr>
          <p:cNvPr id="13"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4"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2392790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Title 1"/>
          <p:cNvSpPr>
            <a:spLocks noGrp="1"/>
          </p:cNvSpPr>
          <p:nvPr>
            <p:ph type="title" hasCustomPrompt="1"/>
          </p:nvPr>
        </p:nvSpPr>
        <p:spPr bwMode="gray">
          <a:xfrm>
            <a:off x="270000" y="270000"/>
            <a:ext cx="5962849" cy="270107"/>
          </a:xfrm>
        </p:spPr>
        <p:txBody>
          <a:bodyPr/>
          <a:lstStyle/>
          <a:p>
            <a:r>
              <a:rPr lang="en-US" dirty="0"/>
              <a:t>DOUBLE HEADED SLIDE</a:t>
            </a:r>
          </a:p>
        </p:txBody>
      </p:sp>
      <p:sp>
        <p:nvSpPr>
          <p:cNvPr id="5" name="Content Placeholder 2"/>
          <p:cNvSpPr>
            <a:spLocks noGrp="1"/>
          </p:cNvSpPr>
          <p:nvPr>
            <p:ph idx="1" hasCustomPrompt="1"/>
          </p:nvPr>
        </p:nvSpPr>
        <p:spPr bwMode="gray">
          <a:xfrm>
            <a:off x="270000" y="2461174"/>
            <a:ext cx="5962849" cy="3788814"/>
          </a:xfrm>
          <a:prstGeom prst="rect">
            <a:avLst/>
          </a:prstGeo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lang="en-US" sz="1400" b="0" kern="1200" dirty="0" smtClean="0">
                <a:solidFill>
                  <a:srgbClr val="000000"/>
                </a:solidFill>
                <a:latin typeface="+mn-lt"/>
                <a:ea typeface="+mn-ea"/>
                <a:cs typeface="+mn-cs"/>
              </a:defRPr>
            </a:lvl4pPr>
            <a:lvl5pPr>
              <a:defRPr baseline="0"/>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6" name="Text Placeholder 13"/>
          <p:cNvSpPr>
            <a:spLocks noGrp="1"/>
          </p:cNvSpPr>
          <p:nvPr>
            <p:ph type="body" sz="quarter" idx="14" hasCustomPrompt="1"/>
          </p:nvPr>
        </p:nvSpPr>
        <p:spPr bwMode="gray">
          <a:xfrm>
            <a:off x="270624" y="651956"/>
            <a:ext cx="5961600" cy="436608"/>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7" name="Text Placeholder 13"/>
          <p:cNvSpPr>
            <a:spLocks noGrp="1"/>
          </p:cNvSpPr>
          <p:nvPr>
            <p:ph type="body" sz="quarter" idx="16" hasCustomPrompt="1"/>
          </p:nvPr>
        </p:nvSpPr>
        <p:spPr bwMode="gray">
          <a:xfrm>
            <a:off x="270001" y="1502941"/>
            <a:ext cx="3718904" cy="286101"/>
          </a:xfrm>
          <a:prstGeom prst="rect">
            <a:avLst/>
          </a:prstGeo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70001" y="1761006"/>
            <a:ext cx="3718904" cy="332413"/>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9" name="Content Placeholder 2"/>
          <p:cNvSpPr>
            <a:spLocks noGrp="1"/>
          </p:cNvSpPr>
          <p:nvPr>
            <p:ph idx="18" hasCustomPrompt="1"/>
          </p:nvPr>
        </p:nvSpPr>
        <p:spPr bwMode="gray">
          <a:xfrm>
            <a:off x="7211351" y="2461174"/>
            <a:ext cx="5961600" cy="3781359"/>
          </a:xfrm>
          <a:prstGeom prst="rect">
            <a:avLst/>
          </a:prstGeo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cxnSp>
        <p:nvCxnSpPr>
          <p:cNvPr id="11" name="Straight Connector 10"/>
          <p:cNvCxnSpPr/>
          <p:nvPr userDrawn="1"/>
        </p:nvCxnSpPr>
        <p:spPr>
          <a:xfrm>
            <a:off x="6721475" y="651956"/>
            <a:ext cx="0" cy="6196176"/>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
        <p:nvSpPr>
          <p:cNvPr id="12" name="Text Placeholder 13"/>
          <p:cNvSpPr>
            <a:spLocks noGrp="1"/>
          </p:cNvSpPr>
          <p:nvPr>
            <p:ph type="body" sz="quarter" idx="19" hasCustomPrompt="1"/>
          </p:nvPr>
        </p:nvSpPr>
        <p:spPr bwMode="gray">
          <a:xfrm>
            <a:off x="7210102" y="1502941"/>
            <a:ext cx="3718904" cy="286101"/>
          </a:xfrm>
          <a:prstGeom prst="rect">
            <a:avLst/>
          </a:prstGeo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13" name="Text Placeholder 13"/>
          <p:cNvSpPr>
            <a:spLocks noGrp="1"/>
          </p:cNvSpPr>
          <p:nvPr>
            <p:ph type="body" sz="quarter" idx="20" hasCustomPrompt="1"/>
          </p:nvPr>
        </p:nvSpPr>
        <p:spPr bwMode="gray">
          <a:xfrm>
            <a:off x="7210102" y="1761006"/>
            <a:ext cx="3718904" cy="332413"/>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16" name="Text Placeholder 13"/>
          <p:cNvSpPr>
            <a:spLocks noGrp="1"/>
          </p:cNvSpPr>
          <p:nvPr>
            <p:ph type="body" sz="quarter" idx="21" hasCustomPrompt="1"/>
          </p:nvPr>
        </p:nvSpPr>
        <p:spPr bwMode="gray">
          <a:xfrm>
            <a:off x="7211351" y="651956"/>
            <a:ext cx="5961600" cy="436608"/>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15"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3" name="Text Placeholder 2"/>
          <p:cNvSpPr>
            <a:spLocks noGrp="1"/>
          </p:cNvSpPr>
          <p:nvPr>
            <p:ph type="body" sz="quarter" idx="22" hasCustomPrompt="1"/>
          </p:nvPr>
        </p:nvSpPr>
        <p:spPr>
          <a:xfrm>
            <a:off x="7210425" y="191581"/>
            <a:ext cx="5962650" cy="425450"/>
          </a:xfrm>
        </p:spPr>
        <p:txBody>
          <a:bodyPr/>
          <a:lstStyle>
            <a:lvl1pPr>
              <a:defRPr sz="2800" b="0" baseline="0">
                <a:solidFill>
                  <a:schemeClr val="bg1"/>
                </a:solidFill>
                <a:latin typeface="Impact" charset="0"/>
                <a:ea typeface="Impact" charset="0"/>
                <a:cs typeface="Impact" charset="0"/>
              </a:defRPr>
            </a:lvl1pPr>
          </a:lstStyle>
          <a:p>
            <a:pPr lvl="0"/>
            <a:r>
              <a:rPr lang="en-US" dirty="0"/>
              <a:t>SECOND HEADER</a:t>
            </a:r>
          </a:p>
        </p:txBody>
      </p:sp>
    </p:spTree>
    <p:extLst>
      <p:ext uri="{BB962C8B-B14F-4D97-AF65-F5344CB8AC3E}">
        <p14:creationId xmlns:p14="http://schemas.microsoft.com/office/powerpoint/2010/main" val="6692148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3" name="Title 1"/>
          <p:cNvSpPr>
            <a:spLocks noGrp="1"/>
          </p:cNvSpPr>
          <p:nvPr>
            <p:ph type="title" hasCustomPrompt="1"/>
          </p:nvPr>
        </p:nvSpPr>
        <p:spPr bwMode="gray">
          <a:xfrm>
            <a:off x="270000" y="270000"/>
            <a:ext cx="5962849" cy="270107"/>
          </a:xfrm>
        </p:spPr>
        <p:txBody>
          <a:bodyPr/>
          <a:lstStyle/>
          <a:p>
            <a:r>
              <a:rPr lang="en-US" dirty="0"/>
              <a:t>DOUBLE HEADED SLIDE</a:t>
            </a:r>
          </a:p>
        </p:txBody>
      </p:sp>
      <p:sp>
        <p:nvSpPr>
          <p:cNvPr id="5" name="Text Placeholder 13"/>
          <p:cNvSpPr>
            <a:spLocks noGrp="1"/>
          </p:cNvSpPr>
          <p:nvPr>
            <p:ph type="body" sz="quarter" idx="14" hasCustomPrompt="1"/>
          </p:nvPr>
        </p:nvSpPr>
        <p:spPr bwMode="gray">
          <a:xfrm>
            <a:off x="270624" y="651956"/>
            <a:ext cx="5961600" cy="436608"/>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cxnSp>
        <p:nvCxnSpPr>
          <p:cNvPr id="9" name="Straight Connector 8"/>
          <p:cNvCxnSpPr/>
          <p:nvPr userDrawn="1"/>
        </p:nvCxnSpPr>
        <p:spPr>
          <a:xfrm>
            <a:off x="6721475" y="651956"/>
            <a:ext cx="0" cy="6196176"/>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
        <p:nvSpPr>
          <p:cNvPr id="12" name="Text Placeholder 13"/>
          <p:cNvSpPr>
            <a:spLocks noGrp="1"/>
          </p:cNvSpPr>
          <p:nvPr>
            <p:ph type="body" sz="quarter" idx="21" hasCustomPrompt="1"/>
          </p:nvPr>
        </p:nvSpPr>
        <p:spPr bwMode="gray">
          <a:xfrm>
            <a:off x="7211351" y="651956"/>
            <a:ext cx="5961600" cy="436608"/>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13"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4" name="Text Placeholder 2"/>
          <p:cNvSpPr>
            <a:spLocks noGrp="1"/>
          </p:cNvSpPr>
          <p:nvPr>
            <p:ph type="body" sz="quarter" idx="22" hasCustomPrompt="1"/>
          </p:nvPr>
        </p:nvSpPr>
        <p:spPr>
          <a:xfrm>
            <a:off x="7210425" y="191581"/>
            <a:ext cx="5962650" cy="425450"/>
          </a:xfrm>
        </p:spPr>
        <p:txBody>
          <a:bodyPr/>
          <a:lstStyle>
            <a:lvl1pPr>
              <a:defRPr sz="2800" b="0" baseline="0">
                <a:solidFill>
                  <a:schemeClr val="bg1"/>
                </a:solidFill>
                <a:latin typeface="Impact" charset="0"/>
                <a:ea typeface="Impact" charset="0"/>
                <a:cs typeface="Impact" charset="0"/>
              </a:defRPr>
            </a:lvl1pPr>
          </a:lstStyle>
          <a:p>
            <a:pPr lvl="0"/>
            <a:r>
              <a:rPr lang="en-US" dirty="0"/>
              <a:t>SECOND HEADER</a:t>
            </a:r>
          </a:p>
        </p:txBody>
      </p:sp>
      <p:sp>
        <p:nvSpPr>
          <p:cNvPr id="16" name="Picture Placeholder 15"/>
          <p:cNvSpPr>
            <a:spLocks noGrp="1"/>
          </p:cNvSpPr>
          <p:nvPr>
            <p:ph type="pic" sz="quarter" idx="23"/>
          </p:nvPr>
        </p:nvSpPr>
        <p:spPr>
          <a:xfrm>
            <a:off x="270000" y="1253354"/>
            <a:ext cx="5961600" cy="2190132"/>
          </a:xfrm>
          <a:solidFill>
            <a:schemeClr val="accent5"/>
          </a:solidFill>
        </p:spPr>
        <p:txBody>
          <a:bodyPr/>
          <a:lstStyle>
            <a:lvl1pPr marL="0" marR="0" indent="0" algn="ctr" defTabSz="961844" rtl="0" eaLnBrk="1" fontAlgn="auto" latinLnBrk="0" hangingPunct="1">
              <a:lnSpc>
                <a:spcPct val="100000"/>
              </a:lnSpc>
              <a:spcBef>
                <a:spcPts val="0"/>
              </a:spcBef>
              <a:spcAft>
                <a:spcPts val="0"/>
              </a:spcAft>
              <a:buClr>
                <a:srgbClr val="FFFFFF"/>
              </a:buClr>
              <a:buSzPct val="100000"/>
              <a:buFont typeface="Arial"/>
              <a:buNone/>
              <a:tabLst/>
              <a:defRPr sz="1200" i="1">
                <a:solidFill>
                  <a:schemeClr val="accent6"/>
                </a:solidFill>
              </a:defRPr>
            </a:lvl1pPr>
          </a:lstStyle>
          <a:p>
            <a:r>
              <a:rPr lang="en-US" dirty="0"/>
              <a:t>Drag picture to placeholder or click icon to add</a:t>
            </a:r>
          </a:p>
        </p:txBody>
      </p:sp>
      <p:sp>
        <p:nvSpPr>
          <p:cNvPr id="18" name="Picture Placeholder 15"/>
          <p:cNvSpPr>
            <a:spLocks noGrp="1"/>
          </p:cNvSpPr>
          <p:nvPr>
            <p:ph type="pic" sz="quarter" idx="24"/>
          </p:nvPr>
        </p:nvSpPr>
        <p:spPr>
          <a:xfrm>
            <a:off x="270000" y="4152783"/>
            <a:ext cx="5961600" cy="2190132"/>
          </a:xfrm>
          <a:solidFill>
            <a:schemeClr val="accent5"/>
          </a:solidFill>
        </p:spPr>
        <p:txBody>
          <a:bodyPr/>
          <a:lstStyle>
            <a:lvl1pPr algn="ctr">
              <a:defRPr sz="1200" i="1">
                <a:solidFill>
                  <a:schemeClr val="accent6"/>
                </a:solidFill>
              </a:defRPr>
            </a:lvl1pPr>
          </a:lstStyle>
          <a:p>
            <a:r>
              <a:rPr lang="en-US" dirty="0"/>
              <a:t>Drag picture to placeholder or click icon to add</a:t>
            </a:r>
          </a:p>
        </p:txBody>
      </p:sp>
      <p:sp>
        <p:nvSpPr>
          <p:cNvPr id="19" name="Text Placeholder 13"/>
          <p:cNvSpPr>
            <a:spLocks noGrp="1"/>
          </p:cNvSpPr>
          <p:nvPr>
            <p:ph type="body" sz="quarter" idx="35" hasCustomPrompt="1"/>
          </p:nvPr>
        </p:nvSpPr>
        <p:spPr bwMode="gray">
          <a:xfrm>
            <a:off x="270000" y="3566730"/>
            <a:ext cx="402886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20" name="Text Placeholder 13"/>
          <p:cNvSpPr>
            <a:spLocks noGrp="1"/>
          </p:cNvSpPr>
          <p:nvPr>
            <p:ph type="body" sz="quarter" idx="36" hasCustomPrompt="1"/>
          </p:nvPr>
        </p:nvSpPr>
        <p:spPr bwMode="gray">
          <a:xfrm>
            <a:off x="270000" y="3779320"/>
            <a:ext cx="4028868" cy="238718"/>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21" name="Text Placeholder 13"/>
          <p:cNvSpPr>
            <a:spLocks noGrp="1"/>
          </p:cNvSpPr>
          <p:nvPr>
            <p:ph type="body" sz="quarter" idx="37" hasCustomPrompt="1"/>
          </p:nvPr>
        </p:nvSpPr>
        <p:spPr bwMode="gray">
          <a:xfrm>
            <a:off x="270000" y="6477660"/>
            <a:ext cx="402886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22" name="Text Placeholder 13"/>
          <p:cNvSpPr>
            <a:spLocks noGrp="1"/>
          </p:cNvSpPr>
          <p:nvPr>
            <p:ph type="body" sz="quarter" idx="38" hasCustomPrompt="1"/>
          </p:nvPr>
        </p:nvSpPr>
        <p:spPr bwMode="gray">
          <a:xfrm>
            <a:off x="270000" y="6690250"/>
            <a:ext cx="4028868" cy="238718"/>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23" name="Picture Placeholder 15"/>
          <p:cNvSpPr>
            <a:spLocks noGrp="1"/>
          </p:cNvSpPr>
          <p:nvPr>
            <p:ph type="pic" sz="quarter" idx="39"/>
          </p:nvPr>
        </p:nvSpPr>
        <p:spPr>
          <a:xfrm>
            <a:off x="7201425" y="1253354"/>
            <a:ext cx="1158804" cy="1727352"/>
          </a:xfrm>
          <a:solidFill>
            <a:schemeClr val="accent5"/>
          </a:solidFill>
        </p:spPr>
        <p:txBody>
          <a:bodyPr/>
          <a:lstStyle>
            <a:lvl1pPr marL="0" marR="0" indent="0" algn="ctr" defTabSz="961844" rtl="0" eaLnBrk="1" fontAlgn="auto" latinLnBrk="0" hangingPunct="1">
              <a:lnSpc>
                <a:spcPct val="100000"/>
              </a:lnSpc>
              <a:spcBef>
                <a:spcPts val="0"/>
              </a:spcBef>
              <a:spcAft>
                <a:spcPts val="0"/>
              </a:spcAft>
              <a:buClr>
                <a:srgbClr val="FFFFFF"/>
              </a:buClr>
              <a:buSzPct val="100000"/>
              <a:buFont typeface="Arial"/>
              <a:buNone/>
              <a:tabLst/>
              <a:defRPr sz="1000" i="1">
                <a:solidFill>
                  <a:schemeClr val="accent6"/>
                </a:solidFill>
              </a:defRPr>
            </a:lvl1pPr>
          </a:lstStyle>
          <a:p>
            <a:r>
              <a:rPr lang="en-US" dirty="0"/>
              <a:t>Drag picture to placeholder or click icon to add</a:t>
            </a:r>
          </a:p>
        </p:txBody>
      </p:sp>
      <p:sp>
        <p:nvSpPr>
          <p:cNvPr id="24" name="Picture Placeholder 15"/>
          <p:cNvSpPr>
            <a:spLocks noGrp="1"/>
          </p:cNvSpPr>
          <p:nvPr>
            <p:ph type="pic" sz="quarter" idx="40"/>
          </p:nvPr>
        </p:nvSpPr>
        <p:spPr>
          <a:xfrm>
            <a:off x="7201425" y="3187067"/>
            <a:ext cx="1158804" cy="1727352"/>
          </a:xfrm>
          <a:solidFill>
            <a:schemeClr val="accent5"/>
          </a:solidFill>
        </p:spPr>
        <p:txBody>
          <a:bodyPr/>
          <a:lstStyle>
            <a:lvl1pPr marL="0" marR="0" indent="0" algn="ctr" defTabSz="961844" rtl="0" eaLnBrk="1" fontAlgn="auto" latinLnBrk="0" hangingPunct="1">
              <a:lnSpc>
                <a:spcPct val="100000"/>
              </a:lnSpc>
              <a:spcBef>
                <a:spcPts val="0"/>
              </a:spcBef>
              <a:spcAft>
                <a:spcPts val="0"/>
              </a:spcAft>
              <a:buClr>
                <a:srgbClr val="FFFFFF"/>
              </a:buClr>
              <a:buSzPct val="100000"/>
              <a:buFont typeface="Arial"/>
              <a:buNone/>
              <a:tabLst/>
              <a:defRPr sz="1000" i="1">
                <a:solidFill>
                  <a:schemeClr val="accent6"/>
                </a:solidFill>
              </a:defRPr>
            </a:lvl1pPr>
          </a:lstStyle>
          <a:p>
            <a:r>
              <a:rPr lang="en-US" dirty="0"/>
              <a:t>Drag picture to placeholder or click icon to add</a:t>
            </a:r>
          </a:p>
        </p:txBody>
      </p:sp>
      <p:sp>
        <p:nvSpPr>
          <p:cNvPr id="25" name="Picture Placeholder 15"/>
          <p:cNvSpPr>
            <a:spLocks noGrp="1"/>
          </p:cNvSpPr>
          <p:nvPr>
            <p:ph type="pic" sz="quarter" idx="41"/>
          </p:nvPr>
        </p:nvSpPr>
        <p:spPr>
          <a:xfrm>
            <a:off x="7201425" y="5120780"/>
            <a:ext cx="1158804" cy="1727352"/>
          </a:xfrm>
          <a:solidFill>
            <a:schemeClr val="accent5"/>
          </a:solidFill>
        </p:spPr>
        <p:txBody>
          <a:bodyPr/>
          <a:lstStyle>
            <a:lvl1pPr marL="0" marR="0" indent="0" algn="ctr" defTabSz="961844" rtl="0" eaLnBrk="1" fontAlgn="auto" latinLnBrk="0" hangingPunct="1">
              <a:lnSpc>
                <a:spcPct val="100000"/>
              </a:lnSpc>
              <a:spcBef>
                <a:spcPts val="0"/>
              </a:spcBef>
              <a:spcAft>
                <a:spcPts val="0"/>
              </a:spcAft>
              <a:buClr>
                <a:srgbClr val="FFFFFF"/>
              </a:buClr>
              <a:buSzPct val="100000"/>
              <a:buFont typeface="Arial"/>
              <a:buNone/>
              <a:tabLst/>
              <a:defRPr sz="1000" i="1">
                <a:solidFill>
                  <a:schemeClr val="accent6"/>
                </a:solidFill>
              </a:defRPr>
            </a:lvl1pPr>
          </a:lstStyle>
          <a:p>
            <a:r>
              <a:rPr lang="en-US" dirty="0"/>
              <a:t>Drag picture to placeholder or click icon to add</a:t>
            </a:r>
          </a:p>
        </p:txBody>
      </p:sp>
      <p:sp>
        <p:nvSpPr>
          <p:cNvPr id="26" name="Text Placeholder 13"/>
          <p:cNvSpPr>
            <a:spLocks noGrp="1"/>
          </p:cNvSpPr>
          <p:nvPr>
            <p:ph type="body" sz="quarter" idx="42" hasCustomPrompt="1"/>
          </p:nvPr>
        </p:nvSpPr>
        <p:spPr bwMode="gray">
          <a:xfrm>
            <a:off x="8467138" y="1288550"/>
            <a:ext cx="1353756" cy="231436"/>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27" name="Text Placeholder 13"/>
          <p:cNvSpPr>
            <a:spLocks noGrp="1"/>
          </p:cNvSpPr>
          <p:nvPr>
            <p:ph type="body" sz="quarter" idx="43" hasCustomPrompt="1"/>
          </p:nvPr>
        </p:nvSpPr>
        <p:spPr bwMode="gray">
          <a:xfrm>
            <a:off x="8467138" y="1501140"/>
            <a:ext cx="1353756" cy="363286"/>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28" name="Text Placeholder 13"/>
          <p:cNvSpPr>
            <a:spLocks noGrp="1"/>
          </p:cNvSpPr>
          <p:nvPr>
            <p:ph type="body" sz="quarter" idx="44" hasCustomPrompt="1"/>
          </p:nvPr>
        </p:nvSpPr>
        <p:spPr bwMode="gray">
          <a:xfrm>
            <a:off x="8467138" y="3212050"/>
            <a:ext cx="1353756" cy="231436"/>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29" name="Text Placeholder 13"/>
          <p:cNvSpPr>
            <a:spLocks noGrp="1"/>
          </p:cNvSpPr>
          <p:nvPr>
            <p:ph type="body" sz="quarter" idx="45" hasCustomPrompt="1"/>
          </p:nvPr>
        </p:nvSpPr>
        <p:spPr bwMode="gray">
          <a:xfrm>
            <a:off x="8467138" y="3424640"/>
            <a:ext cx="1353756" cy="363286"/>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30" name="Text Placeholder 13"/>
          <p:cNvSpPr>
            <a:spLocks noGrp="1"/>
          </p:cNvSpPr>
          <p:nvPr>
            <p:ph type="body" sz="quarter" idx="46" hasCustomPrompt="1"/>
          </p:nvPr>
        </p:nvSpPr>
        <p:spPr bwMode="gray">
          <a:xfrm>
            <a:off x="8467138" y="5120780"/>
            <a:ext cx="1353756" cy="231436"/>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31" name="Text Placeholder 13"/>
          <p:cNvSpPr>
            <a:spLocks noGrp="1"/>
          </p:cNvSpPr>
          <p:nvPr>
            <p:ph type="body" sz="quarter" idx="47" hasCustomPrompt="1"/>
          </p:nvPr>
        </p:nvSpPr>
        <p:spPr bwMode="gray">
          <a:xfrm>
            <a:off x="8467138" y="5333370"/>
            <a:ext cx="1353756" cy="363286"/>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39" name="Picture Placeholder 15"/>
          <p:cNvSpPr>
            <a:spLocks noGrp="1"/>
          </p:cNvSpPr>
          <p:nvPr>
            <p:ph type="pic" sz="quarter" idx="48"/>
          </p:nvPr>
        </p:nvSpPr>
        <p:spPr>
          <a:xfrm>
            <a:off x="10182225" y="1253354"/>
            <a:ext cx="1158804" cy="1727352"/>
          </a:xfrm>
          <a:solidFill>
            <a:schemeClr val="accent5"/>
          </a:solidFill>
        </p:spPr>
        <p:txBody>
          <a:bodyPr/>
          <a:lstStyle>
            <a:lvl1pPr marL="0" marR="0" indent="0" algn="ctr" defTabSz="961844" rtl="0" eaLnBrk="1" fontAlgn="auto" latinLnBrk="0" hangingPunct="1">
              <a:lnSpc>
                <a:spcPct val="100000"/>
              </a:lnSpc>
              <a:spcBef>
                <a:spcPts val="0"/>
              </a:spcBef>
              <a:spcAft>
                <a:spcPts val="0"/>
              </a:spcAft>
              <a:buClr>
                <a:srgbClr val="FFFFFF"/>
              </a:buClr>
              <a:buSzPct val="100000"/>
              <a:buFont typeface="Arial"/>
              <a:buNone/>
              <a:tabLst/>
              <a:defRPr sz="1000" i="1">
                <a:solidFill>
                  <a:schemeClr val="accent6"/>
                </a:solidFill>
              </a:defRPr>
            </a:lvl1pPr>
          </a:lstStyle>
          <a:p>
            <a:r>
              <a:rPr lang="en-US" dirty="0"/>
              <a:t>Drag picture to placeholder or click icon to add</a:t>
            </a:r>
          </a:p>
        </p:txBody>
      </p:sp>
      <p:sp>
        <p:nvSpPr>
          <p:cNvPr id="40" name="Picture Placeholder 15"/>
          <p:cNvSpPr>
            <a:spLocks noGrp="1"/>
          </p:cNvSpPr>
          <p:nvPr>
            <p:ph type="pic" sz="quarter" idx="49"/>
          </p:nvPr>
        </p:nvSpPr>
        <p:spPr>
          <a:xfrm>
            <a:off x="10182225" y="3187067"/>
            <a:ext cx="1158804" cy="1727352"/>
          </a:xfrm>
          <a:solidFill>
            <a:schemeClr val="accent5"/>
          </a:solidFill>
        </p:spPr>
        <p:txBody>
          <a:bodyPr/>
          <a:lstStyle>
            <a:lvl1pPr marL="0" marR="0" indent="0" algn="ctr" defTabSz="961844" rtl="0" eaLnBrk="1" fontAlgn="auto" latinLnBrk="0" hangingPunct="1">
              <a:lnSpc>
                <a:spcPct val="100000"/>
              </a:lnSpc>
              <a:spcBef>
                <a:spcPts val="0"/>
              </a:spcBef>
              <a:spcAft>
                <a:spcPts val="0"/>
              </a:spcAft>
              <a:buClr>
                <a:srgbClr val="FFFFFF"/>
              </a:buClr>
              <a:buSzPct val="100000"/>
              <a:buFont typeface="Arial"/>
              <a:buNone/>
              <a:tabLst/>
              <a:defRPr sz="1000" i="1">
                <a:solidFill>
                  <a:schemeClr val="accent6"/>
                </a:solidFill>
              </a:defRPr>
            </a:lvl1pPr>
          </a:lstStyle>
          <a:p>
            <a:r>
              <a:rPr lang="en-US" dirty="0"/>
              <a:t>Drag picture to placeholder or click icon to add</a:t>
            </a:r>
          </a:p>
        </p:txBody>
      </p:sp>
      <p:sp>
        <p:nvSpPr>
          <p:cNvPr id="41" name="Picture Placeholder 15"/>
          <p:cNvSpPr>
            <a:spLocks noGrp="1"/>
          </p:cNvSpPr>
          <p:nvPr>
            <p:ph type="pic" sz="quarter" idx="50"/>
          </p:nvPr>
        </p:nvSpPr>
        <p:spPr>
          <a:xfrm>
            <a:off x="10182225" y="5120780"/>
            <a:ext cx="1158804" cy="1727352"/>
          </a:xfrm>
          <a:solidFill>
            <a:schemeClr val="accent5"/>
          </a:solidFill>
        </p:spPr>
        <p:txBody>
          <a:bodyPr/>
          <a:lstStyle>
            <a:lvl1pPr marL="0" marR="0" indent="0" algn="ctr" defTabSz="961844" rtl="0" eaLnBrk="1" fontAlgn="auto" latinLnBrk="0" hangingPunct="1">
              <a:lnSpc>
                <a:spcPct val="100000"/>
              </a:lnSpc>
              <a:spcBef>
                <a:spcPts val="0"/>
              </a:spcBef>
              <a:spcAft>
                <a:spcPts val="0"/>
              </a:spcAft>
              <a:buClr>
                <a:srgbClr val="FFFFFF"/>
              </a:buClr>
              <a:buSzPct val="100000"/>
              <a:buFont typeface="Arial"/>
              <a:buNone/>
              <a:tabLst/>
              <a:defRPr sz="1000" i="1">
                <a:solidFill>
                  <a:schemeClr val="accent6"/>
                </a:solidFill>
              </a:defRPr>
            </a:lvl1pPr>
          </a:lstStyle>
          <a:p>
            <a:r>
              <a:rPr lang="en-US" dirty="0"/>
              <a:t>Drag picture to placeholder or click icon to add</a:t>
            </a:r>
          </a:p>
        </p:txBody>
      </p:sp>
      <p:sp>
        <p:nvSpPr>
          <p:cNvPr id="42" name="Text Placeholder 13"/>
          <p:cNvSpPr>
            <a:spLocks noGrp="1"/>
          </p:cNvSpPr>
          <p:nvPr>
            <p:ph type="body" sz="quarter" idx="51" hasCustomPrompt="1"/>
          </p:nvPr>
        </p:nvSpPr>
        <p:spPr bwMode="gray">
          <a:xfrm>
            <a:off x="11447938" y="1288550"/>
            <a:ext cx="1353756" cy="231436"/>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43" name="Text Placeholder 13"/>
          <p:cNvSpPr>
            <a:spLocks noGrp="1"/>
          </p:cNvSpPr>
          <p:nvPr>
            <p:ph type="body" sz="quarter" idx="52" hasCustomPrompt="1"/>
          </p:nvPr>
        </p:nvSpPr>
        <p:spPr bwMode="gray">
          <a:xfrm>
            <a:off x="11447938" y="1501140"/>
            <a:ext cx="1353756" cy="363286"/>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44" name="Text Placeholder 13"/>
          <p:cNvSpPr>
            <a:spLocks noGrp="1"/>
          </p:cNvSpPr>
          <p:nvPr>
            <p:ph type="body" sz="quarter" idx="53" hasCustomPrompt="1"/>
          </p:nvPr>
        </p:nvSpPr>
        <p:spPr bwMode="gray">
          <a:xfrm>
            <a:off x="11447938" y="3212050"/>
            <a:ext cx="1353756" cy="231436"/>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45" name="Text Placeholder 13"/>
          <p:cNvSpPr>
            <a:spLocks noGrp="1"/>
          </p:cNvSpPr>
          <p:nvPr>
            <p:ph type="body" sz="quarter" idx="54" hasCustomPrompt="1"/>
          </p:nvPr>
        </p:nvSpPr>
        <p:spPr bwMode="gray">
          <a:xfrm>
            <a:off x="11447938" y="3424640"/>
            <a:ext cx="1353756" cy="363286"/>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46" name="Text Placeholder 13"/>
          <p:cNvSpPr>
            <a:spLocks noGrp="1"/>
          </p:cNvSpPr>
          <p:nvPr>
            <p:ph type="body" sz="quarter" idx="55" hasCustomPrompt="1"/>
          </p:nvPr>
        </p:nvSpPr>
        <p:spPr bwMode="gray">
          <a:xfrm>
            <a:off x="11447938" y="5120780"/>
            <a:ext cx="1353756" cy="231436"/>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47" name="Text Placeholder 13"/>
          <p:cNvSpPr>
            <a:spLocks noGrp="1"/>
          </p:cNvSpPr>
          <p:nvPr>
            <p:ph type="body" sz="quarter" idx="56" hasCustomPrompt="1"/>
          </p:nvPr>
        </p:nvSpPr>
        <p:spPr bwMode="gray">
          <a:xfrm>
            <a:off x="11447938" y="5333370"/>
            <a:ext cx="1353756" cy="363286"/>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Tree>
    <p:extLst>
      <p:ext uri="{BB962C8B-B14F-4D97-AF65-F5344CB8AC3E}">
        <p14:creationId xmlns:p14="http://schemas.microsoft.com/office/powerpoint/2010/main" val="2639209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Section Fuchsia">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1"/>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name="think-cell Slide" r:id="rId3" imgW="6350000" imgH="6350000" progId="">
                  <p:embed/>
                </p:oleObj>
              </mc:Choice>
              <mc:Fallback>
                <p:oleObj name="think-cell Slide" r:id="rId3" imgW="6350000" imgH="6350000" progId="">
                  <p:embed/>
                  <p:pic>
                    <p:nvPicPr>
                      <p:cNvPr id="8" name="Object 7"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6" name="Rectangle 5"/>
          <p:cNvSpPr/>
          <p:nvPr userDrawn="1"/>
        </p:nvSpPr>
        <p:spPr bwMode="gray">
          <a:xfrm>
            <a:off x="1" y="2"/>
            <a:ext cx="13442950" cy="4560573"/>
          </a:xfrm>
          <a:prstGeom prst="rect">
            <a:avLst/>
          </a:prstGeom>
          <a:solidFill>
            <a:schemeClr val="tx2"/>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sp>
        <p:nvSpPr>
          <p:cNvPr id="9" name="Subtitle 2"/>
          <p:cNvSpPr>
            <a:spLocks noGrp="1"/>
          </p:cNvSpPr>
          <p:nvPr>
            <p:ph type="subTitle" idx="1" hasCustomPrompt="1"/>
          </p:nvPr>
        </p:nvSpPr>
        <p:spPr bwMode="gray">
          <a:xfrm>
            <a:off x="368118" y="5864529"/>
            <a:ext cx="12305338" cy="455176"/>
          </a:xfrm>
          <a:prstGeom prst="rect">
            <a:avLst/>
          </a:prstGeom>
        </p:spPr>
        <p:txBody>
          <a:bodyPr lIns="36000" tIns="0" rIns="0" bIns="0"/>
          <a:lstStyle>
            <a:lvl1pPr marL="0" indent="0" algn="l">
              <a:lnSpc>
                <a:spcPct val="100000"/>
              </a:lnSpc>
              <a:buNone/>
              <a:defRPr sz="1400" b="1" i="0" baseline="0">
                <a:solidFill>
                  <a:srgbClr val="000000"/>
                </a:solidFill>
              </a:defRPr>
            </a:lvl1pPr>
            <a:lvl2pPr marL="480923" indent="0" algn="ctr">
              <a:buNone/>
              <a:defRPr sz="2100"/>
            </a:lvl2pPr>
            <a:lvl3pPr marL="961844" indent="0" algn="ctr">
              <a:buNone/>
              <a:defRPr sz="1900"/>
            </a:lvl3pPr>
            <a:lvl4pPr marL="1442769" indent="0" algn="ctr">
              <a:buNone/>
              <a:defRPr sz="1700"/>
            </a:lvl4pPr>
            <a:lvl5pPr marL="1923691" indent="0" algn="ctr">
              <a:buNone/>
              <a:defRPr sz="1700"/>
            </a:lvl5pPr>
            <a:lvl6pPr marL="2404613" indent="0" algn="ctr">
              <a:buNone/>
              <a:defRPr sz="1700"/>
            </a:lvl6pPr>
            <a:lvl7pPr marL="2885535" indent="0" algn="ctr">
              <a:buNone/>
              <a:defRPr sz="1700"/>
            </a:lvl7pPr>
            <a:lvl8pPr marL="3366458" indent="0" algn="ctr">
              <a:buNone/>
              <a:defRPr sz="1700"/>
            </a:lvl8pPr>
            <a:lvl9pPr marL="3847378" indent="0" algn="ctr">
              <a:buNone/>
              <a:defRPr sz="1700"/>
            </a:lvl9pPr>
          </a:lstStyle>
          <a:p>
            <a:r>
              <a:rPr lang="en-US" dirty="0"/>
              <a:t>Sub copy</a:t>
            </a:r>
          </a:p>
          <a:p>
            <a:r>
              <a:rPr lang="en-US" dirty="0"/>
              <a:t>Second line</a:t>
            </a:r>
          </a:p>
        </p:txBody>
      </p:sp>
      <p:sp>
        <p:nvSpPr>
          <p:cNvPr id="10" name="Title 1"/>
          <p:cNvSpPr>
            <a:spLocks noGrp="1"/>
          </p:cNvSpPr>
          <p:nvPr>
            <p:ph type="ctrTitle"/>
          </p:nvPr>
        </p:nvSpPr>
        <p:spPr bwMode="gray">
          <a:xfrm>
            <a:off x="368118" y="5050678"/>
            <a:ext cx="12331696" cy="709383"/>
          </a:xfrm>
        </p:spPr>
        <p:txBody>
          <a:bodyPr/>
          <a:lstStyle>
            <a:lvl1pPr>
              <a:defRPr sz="6600"/>
            </a:lvl1pPr>
          </a:lstStyle>
          <a:p>
            <a:r>
              <a:rPr lang="en-US"/>
              <a:t>Click to edit Master title style</a:t>
            </a:r>
            <a:endParaRPr lang="en-US" dirty="0"/>
          </a:p>
        </p:txBody>
      </p:sp>
      <p:sp>
        <p:nvSpPr>
          <p:cNvPr id="7" name="Text Placeholder 3"/>
          <p:cNvSpPr>
            <a:spLocks noGrp="1"/>
          </p:cNvSpPr>
          <p:nvPr>
            <p:ph type="body" sz="quarter" idx="10" hasCustomPrompt="1"/>
          </p:nvPr>
        </p:nvSpPr>
        <p:spPr>
          <a:xfrm>
            <a:off x="10182225" y="7190847"/>
            <a:ext cx="3116263" cy="243656"/>
          </a:xfrm>
          <a:prstGeom prst="rect">
            <a:avLst/>
          </a:prstGeom>
          <a:ln>
            <a:noFill/>
          </a:ln>
        </p:spPr>
        <p:txBody>
          <a:bodyPr lIns="0" tIns="0" rIns="0" bIns="0">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2385259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HEADER CANNOT RUN OVER MORE THAN ONE LINE</a:t>
            </a:r>
          </a:p>
        </p:txBody>
      </p:sp>
      <p:sp>
        <p:nvSpPr>
          <p:cNvPr id="19" name="Text Placeholder 18"/>
          <p:cNvSpPr>
            <a:spLocks noGrp="1"/>
          </p:cNvSpPr>
          <p:nvPr>
            <p:ph type="body" sz="quarter" idx="10"/>
          </p:nvPr>
        </p:nvSpPr>
        <p:spPr>
          <a:xfrm>
            <a:off x="1056874" y="2026818"/>
            <a:ext cx="3504109" cy="3504109"/>
          </a:xfrm>
          <a:solidFill>
            <a:schemeClr val="tx1"/>
          </a:solidFill>
          <a:ln>
            <a:noFill/>
          </a:ln>
        </p:spPr>
        <p:txBody>
          <a:bodyPr lIns="72000" tIns="72000" rIns="72000" bIns="72000"/>
          <a:lstStyle>
            <a:lvl1pPr algn="ctr">
              <a:defRPr>
                <a:solidFill>
                  <a:srgbClr val="FFFFFF"/>
                </a:solidFill>
              </a:defRPr>
            </a:lvl1pPr>
            <a:lvl2pPr algn="ctr">
              <a:defRPr>
                <a:solidFill>
                  <a:srgbClr val="FFFFFF"/>
                </a:solidFill>
              </a:defRPr>
            </a:lvl2pPr>
            <a:lvl3pPr algn="ctr">
              <a:defRPr>
                <a:solidFill>
                  <a:srgbClr val="FFFFFF"/>
                </a:solidFill>
              </a:defRPr>
            </a:lvl3pPr>
            <a:lvl4pPr algn="ctr">
              <a:defRPr>
                <a:solidFill>
                  <a:srgbClr val="FFFFFF"/>
                </a:solidFill>
              </a:defRPr>
            </a:lvl4pPr>
            <a:lvl5pPr algn="ctr">
              <a:defRPr>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Text Placeholder 18"/>
          <p:cNvSpPr>
            <a:spLocks noGrp="1"/>
          </p:cNvSpPr>
          <p:nvPr>
            <p:ph type="body" sz="quarter" idx="11"/>
          </p:nvPr>
        </p:nvSpPr>
        <p:spPr>
          <a:xfrm>
            <a:off x="4912778" y="2026818"/>
            <a:ext cx="3504109" cy="3504109"/>
          </a:xfrm>
          <a:solidFill>
            <a:schemeClr val="tx1"/>
          </a:solidFill>
          <a:ln>
            <a:noFill/>
          </a:ln>
        </p:spPr>
        <p:txBody>
          <a:bodyPr lIns="72000" tIns="72000" rIns="72000" bIns="72000"/>
          <a:lstStyle>
            <a:lvl1pPr algn="ctr">
              <a:defRPr>
                <a:solidFill>
                  <a:srgbClr val="FFFFFF"/>
                </a:solidFill>
              </a:defRPr>
            </a:lvl1pPr>
            <a:lvl2pPr algn="ctr">
              <a:defRPr>
                <a:solidFill>
                  <a:srgbClr val="FFFFFF"/>
                </a:solidFill>
              </a:defRPr>
            </a:lvl2pPr>
            <a:lvl3pPr algn="ctr">
              <a:defRPr>
                <a:solidFill>
                  <a:srgbClr val="FFFFFF"/>
                </a:solidFill>
              </a:defRPr>
            </a:lvl3pPr>
            <a:lvl4pPr algn="ctr">
              <a:defRPr>
                <a:solidFill>
                  <a:srgbClr val="FFFFFF"/>
                </a:solidFill>
              </a:defRPr>
            </a:lvl4pPr>
            <a:lvl5pPr algn="ctr">
              <a:defRPr>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2" name="Text Placeholder 18"/>
          <p:cNvSpPr>
            <a:spLocks noGrp="1"/>
          </p:cNvSpPr>
          <p:nvPr>
            <p:ph type="body" sz="quarter" idx="12"/>
          </p:nvPr>
        </p:nvSpPr>
        <p:spPr>
          <a:xfrm>
            <a:off x="8768682" y="2026818"/>
            <a:ext cx="3504109" cy="3504109"/>
          </a:xfrm>
          <a:solidFill>
            <a:schemeClr val="tx1"/>
          </a:solidFill>
          <a:ln>
            <a:noFill/>
          </a:ln>
        </p:spPr>
        <p:txBody>
          <a:bodyPr lIns="72000" tIns="72000" rIns="72000" bIns="72000"/>
          <a:lstStyle>
            <a:lvl1pPr algn="ctr">
              <a:defRPr>
                <a:solidFill>
                  <a:srgbClr val="FFFFFF"/>
                </a:solidFill>
              </a:defRPr>
            </a:lvl1pPr>
            <a:lvl2pPr algn="ctr">
              <a:defRPr>
                <a:solidFill>
                  <a:srgbClr val="FFFFFF"/>
                </a:solidFill>
              </a:defRPr>
            </a:lvl2pPr>
            <a:lvl3pPr algn="ctr">
              <a:defRPr>
                <a:solidFill>
                  <a:srgbClr val="FFFFFF"/>
                </a:solidFill>
              </a:defRPr>
            </a:lvl3pPr>
            <a:lvl4pPr algn="ctr">
              <a:defRPr>
                <a:solidFill>
                  <a:srgbClr val="FFFFFF"/>
                </a:solidFill>
              </a:defRPr>
            </a:lvl4pPr>
            <a:lvl5pPr algn="ctr">
              <a:defRPr>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3"/>
          <p:cNvSpPr>
            <a:spLocks noGrp="1"/>
          </p:cNvSpPr>
          <p:nvPr>
            <p:ph type="body" sz="quarter" idx="13"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8"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17399815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Text Placeholder 6"/>
          <p:cNvSpPr>
            <a:spLocks noGrp="1"/>
          </p:cNvSpPr>
          <p:nvPr>
            <p:ph type="body" sz="quarter" idx="10"/>
          </p:nvPr>
        </p:nvSpPr>
        <p:spPr>
          <a:xfrm>
            <a:off x="664284" y="2027237"/>
            <a:ext cx="3780000" cy="3780000"/>
          </a:xfrm>
          <a:prstGeom prst="ellipse">
            <a:avLst/>
          </a:prstGeom>
          <a:solidFill>
            <a:schemeClr val="tx1"/>
          </a:solidFill>
        </p:spPr>
        <p:txBody>
          <a:bodyPr anchor="ctr"/>
          <a:lstStyle>
            <a:lvl1pPr algn="ctr">
              <a:defRPr>
                <a:solidFill>
                  <a:srgbClr val="FFFFFF"/>
                </a:solidFill>
              </a:defRPr>
            </a:lvl1pPr>
            <a:lvl2pPr algn="ctr">
              <a:defRPr>
                <a:solidFill>
                  <a:srgbClr val="FFFFFF"/>
                </a:solidFill>
              </a:defRPr>
            </a:lvl2pPr>
            <a:lvl3pPr algn="ctr">
              <a:defRPr>
                <a:solidFill>
                  <a:srgbClr val="FFFFFF"/>
                </a:solidFill>
              </a:defRPr>
            </a:lvl3pPr>
            <a:lvl4pPr algn="ctr">
              <a:defRPr>
                <a:solidFill>
                  <a:srgbClr val="FFFFFF"/>
                </a:solidFill>
              </a:defRPr>
            </a:lvl4pPr>
            <a:lvl5pPr algn="ctr">
              <a:defRPr>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6"/>
          <p:cNvSpPr>
            <a:spLocks noGrp="1"/>
          </p:cNvSpPr>
          <p:nvPr>
            <p:ph type="body" sz="quarter" idx="11"/>
          </p:nvPr>
        </p:nvSpPr>
        <p:spPr>
          <a:xfrm>
            <a:off x="4773575" y="2027237"/>
            <a:ext cx="3780000" cy="3780000"/>
          </a:xfrm>
          <a:prstGeom prst="ellipse">
            <a:avLst/>
          </a:prstGeom>
          <a:solidFill>
            <a:schemeClr val="tx1"/>
          </a:solidFill>
        </p:spPr>
        <p:txBody>
          <a:bodyPr anchor="ctr"/>
          <a:lstStyle>
            <a:lvl1pPr algn="ctr">
              <a:defRPr>
                <a:solidFill>
                  <a:srgbClr val="FFFFFF"/>
                </a:solidFill>
              </a:defRPr>
            </a:lvl1pPr>
            <a:lvl2pPr algn="ctr">
              <a:defRPr>
                <a:solidFill>
                  <a:srgbClr val="FFFFFF"/>
                </a:solidFill>
              </a:defRPr>
            </a:lvl2pPr>
            <a:lvl3pPr algn="ctr">
              <a:defRPr>
                <a:solidFill>
                  <a:srgbClr val="FFFFFF"/>
                </a:solidFill>
              </a:defRPr>
            </a:lvl3pPr>
            <a:lvl4pPr algn="ctr">
              <a:defRPr>
                <a:solidFill>
                  <a:srgbClr val="FFFFFF"/>
                </a:solidFill>
              </a:defRPr>
            </a:lvl4pPr>
            <a:lvl5pPr algn="ctr">
              <a:defRPr>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6"/>
          <p:cNvSpPr>
            <a:spLocks noGrp="1"/>
          </p:cNvSpPr>
          <p:nvPr>
            <p:ph type="body" sz="quarter" idx="12"/>
          </p:nvPr>
        </p:nvSpPr>
        <p:spPr>
          <a:xfrm>
            <a:off x="8882867" y="2027237"/>
            <a:ext cx="3780000" cy="3780000"/>
          </a:xfrm>
          <a:prstGeom prst="ellipse">
            <a:avLst/>
          </a:prstGeom>
          <a:solidFill>
            <a:schemeClr val="tx1"/>
          </a:solidFill>
        </p:spPr>
        <p:txBody>
          <a:bodyPr anchor="ctr"/>
          <a:lstStyle>
            <a:lvl1pPr algn="ctr">
              <a:defRPr>
                <a:solidFill>
                  <a:srgbClr val="FFFFFF"/>
                </a:solidFill>
              </a:defRPr>
            </a:lvl1pPr>
            <a:lvl2pPr algn="ctr">
              <a:defRPr>
                <a:solidFill>
                  <a:srgbClr val="FFFFFF"/>
                </a:solidFill>
              </a:defRPr>
            </a:lvl2pPr>
            <a:lvl3pPr algn="ctr">
              <a:defRPr>
                <a:solidFill>
                  <a:srgbClr val="FFFFFF"/>
                </a:solidFill>
              </a:defRPr>
            </a:lvl3pPr>
            <a:lvl4pPr algn="ctr">
              <a:defRPr>
                <a:solidFill>
                  <a:srgbClr val="FFFFFF"/>
                </a:solidFill>
              </a:defRPr>
            </a:lvl4pPr>
            <a:lvl5pPr algn="ctr">
              <a:defRPr>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3"/>
          <p:cNvSpPr>
            <a:spLocks noGrp="1"/>
          </p:cNvSpPr>
          <p:nvPr>
            <p:ph type="body" sz="quarter" idx="13"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0"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19780465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hasCustomPrompt="1"/>
          </p:nvPr>
        </p:nvSpPr>
        <p:spPr>
          <a:xfrm>
            <a:off x="1064419" y="1498600"/>
            <a:ext cx="11314112" cy="4681538"/>
          </a:xfrm>
        </p:spPr>
        <p:txBody>
          <a:bodyPr anchor="ctr"/>
          <a:lstStyle>
            <a:lvl1pPr algn="ctr">
              <a:defRPr sz="20000">
                <a:solidFill>
                  <a:schemeClr val="bg1"/>
                </a:solidFill>
                <a:latin typeface="Impact" charset="0"/>
                <a:ea typeface="Impact" charset="0"/>
                <a:cs typeface="Impact" charset="0"/>
              </a:defRPr>
            </a:lvl1pPr>
            <a:lvl2pPr algn="ctr">
              <a:defRPr sz="10000">
                <a:solidFill>
                  <a:schemeClr val="bg1"/>
                </a:solidFill>
                <a:latin typeface="Impact" charset="0"/>
                <a:ea typeface="Impact" charset="0"/>
                <a:cs typeface="Impact" charset="0"/>
              </a:defRPr>
            </a:lvl2pPr>
            <a:lvl3pPr algn="ctr">
              <a:defRPr sz="10000">
                <a:solidFill>
                  <a:schemeClr val="bg1"/>
                </a:solidFill>
                <a:latin typeface="Impact" charset="0"/>
                <a:ea typeface="Impact" charset="0"/>
                <a:cs typeface="Impact" charset="0"/>
              </a:defRPr>
            </a:lvl3pPr>
            <a:lvl4pPr algn="ctr">
              <a:defRPr sz="10000">
                <a:solidFill>
                  <a:schemeClr val="bg1"/>
                </a:solidFill>
                <a:latin typeface="Impact" charset="0"/>
                <a:ea typeface="Impact" charset="0"/>
                <a:cs typeface="Impact" charset="0"/>
              </a:defRPr>
            </a:lvl4pPr>
            <a:lvl5pPr algn="ctr">
              <a:defRPr sz="10000">
                <a:solidFill>
                  <a:schemeClr val="bg1"/>
                </a:solidFill>
                <a:latin typeface="Impact" charset="0"/>
                <a:ea typeface="Impact" charset="0"/>
                <a:cs typeface="Impact" charset="0"/>
              </a:defRPr>
            </a:lvl5pPr>
          </a:lstStyle>
          <a:p>
            <a:pPr lvl="0"/>
            <a:r>
              <a:rPr lang="en-US" dirty="0"/>
              <a:t>XXXX</a:t>
            </a:r>
          </a:p>
        </p:txBody>
      </p:sp>
      <p:sp>
        <p:nvSpPr>
          <p:cNvPr id="5"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6"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918795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3"/>
          <p:cNvSpPr>
            <a:spLocks noGrp="1"/>
          </p:cNvSpPr>
          <p:nvPr>
            <p:ph type="body" sz="quarter" idx="10" hasCustomPrompt="1"/>
          </p:nvPr>
        </p:nvSpPr>
        <p:spPr>
          <a:xfrm>
            <a:off x="1064419" y="3760229"/>
            <a:ext cx="11314112" cy="2331774"/>
          </a:xfrm>
        </p:spPr>
        <p:txBody>
          <a:bodyPr anchor="ctr"/>
          <a:lstStyle>
            <a:lvl1pPr algn="ctr">
              <a:defRPr sz="20000">
                <a:solidFill>
                  <a:schemeClr val="bg1"/>
                </a:solidFill>
                <a:latin typeface="Impact" charset="0"/>
                <a:ea typeface="Impact" charset="0"/>
                <a:cs typeface="Impact" charset="0"/>
              </a:defRPr>
            </a:lvl1pPr>
            <a:lvl2pPr algn="ctr">
              <a:defRPr sz="10000">
                <a:solidFill>
                  <a:schemeClr val="bg1"/>
                </a:solidFill>
                <a:latin typeface="Impact" charset="0"/>
                <a:ea typeface="Impact" charset="0"/>
                <a:cs typeface="Impact" charset="0"/>
              </a:defRPr>
            </a:lvl2pPr>
            <a:lvl3pPr algn="ctr">
              <a:defRPr sz="10000">
                <a:solidFill>
                  <a:schemeClr val="bg1"/>
                </a:solidFill>
                <a:latin typeface="Impact" charset="0"/>
                <a:ea typeface="Impact" charset="0"/>
                <a:cs typeface="Impact" charset="0"/>
              </a:defRPr>
            </a:lvl3pPr>
            <a:lvl4pPr algn="ctr">
              <a:defRPr sz="10000">
                <a:solidFill>
                  <a:schemeClr val="bg1"/>
                </a:solidFill>
                <a:latin typeface="Impact" charset="0"/>
                <a:ea typeface="Impact" charset="0"/>
                <a:cs typeface="Impact" charset="0"/>
              </a:defRPr>
            </a:lvl4pPr>
            <a:lvl5pPr algn="ctr">
              <a:defRPr sz="10000">
                <a:solidFill>
                  <a:schemeClr val="bg1"/>
                </a:solidFill>
                <a:latin typeface="Impact" charset="0"/>
                <a:ea typeface="Impact" charset="0"/>
                <a:cs typeface="Impact" charset="0"/>
              </a:defRPr>
            </a:lvl5pPr>
          </a:lstStyle>
          <a:p>
            <a:pPr lvl="0"/>
            <a:r>
              <a:rPr lang="en-US" dirty="0"/>
              <a:t>XXXX</a:t>
            </a:r>
          </a:p>
        </p:txBody>
      </p:sp>
      <p:sp>
        <p:nvSpPr>
          <p:cNvPr id="4" name="Text Placeholder 3"/>
          <p:cNvSpPr>
            <a:spLocks noGrp="1"/>
          </p:cNvSpPr>
          <p:nvPr>
            <p:ph type="body" sz="quarter" idx="11" hasCustomPrompt="1"/>
          </p:nvPr>
        </p:nvSpPr>
        <p:spPr>
          <a:xfrm>
            <a:off x="1064419" y="1575412"/>
            <a:ext cx="11314112" cy="1927952"/>
          </a:xfrm>
        </p:spPr>
        <p:txBody>
          <a:bodyPr anchor="ctr"/>
          <a:lstStyle>
            <a:lvl1pPr algn="ctr">
              <a:defRPr sz="10000">
                <a:solidFill>
                  <a:schemeClr val="bg1"/>
                </a:solidFill>
                <a:latin typeface="Impact" charset="0"/>
                <a:ea typeface="Impact" charset="0"/>
                <a:cs typeface="Impact" charset="0"/>
              </a:defRPr>
            </a:lvl1pPr>
            <a:lvl2pPr algn="ctr">
              <a:defRPr sz="10000">
                <a:solidFill>
                  <a:schemeClr val="bg1"/>
                </a:solidFill>
                <a:latin typeface="Impact" charset="0"/>
                <a:ea typeface="Impact" charset="0"/>
                <a:cs typeface="Impact" charset="0"/>
              </a:defRPr>
            </a:lvl2pPr>
            <a:lvl3pPr algn="ctr">
              <a:defRPr sz="10000">
                <a:solidFill>
                  <a:schemeClr val="bg1"/>
                </a:solidFill>
                <a:latin typeface="Impact" charset="0"/>
                <a:ea typeface="Impact" charset="0"/>
                <a:cs typeface="Impact" charset="0"/>
              </a:defRPr>
            </a:lvl3pPr>
            <a:lvl4pPr algn="ctr">
              <a:defRPr sz="10000">
                <a:solidFill>
                  <a:schemeClr val="bg1"/>
                </a:solidFill>
                <a:latin typeface="Impact" charset="0"/>
                <a:ea typeface="Impact" charset="0"/>
                <a:cs typeface="Impact" charset="0"/>
              </a:defRPr>
            </a:lvl4pPr>
            <a:lvl5pPr algn="ctr">
              <a:defRPr sz="10000">
                <a:solidFill>
                  <a:schemeClr val="bg1"/>
                </a:solidFill>
                <a:latin typeface="Impact" charset="0"/>
                <a:ea typeface="Impact" charset="0"/>
                <a:cs typeface="Impact" charset="0"/>
              </a:defRPr>
            </a:lvl5pPr>
          </a:lstStyle>
          <a:p>
            <a:pPr lvl="0"/>
            <a:r>
              <a:rPr lang="en-US" dirty="0"/>
              <a:t>XXXX</a:t>
            </a:r>
          </a:p>
        </p:txBody>
      </p:sp>
      <p:sp>
        <p:nvSpPr>
          <p:cNvPr id="5" name="Text Placeholder 3"/>
          <p:cNvSpPr>
            <a:spLocks noGrp="1"/>
          </p:cNvSpPr>
          <p:nvPr>
            <p:ph type="body" sz="quarter" idx="12"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7"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786738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Section Aqua">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1"/>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name="think-cell Slide" r:id="rId3" imgW="6350000" imgH="6350000" progId="">
                  <p:embed/>
                </p:oleObj>
              </mc:Choice>
              <mc:Fallback>
                <p:oleObj name="think-cell Slide" r:id="rId3" imgW="6350000" imgH="6350000" progId="">
                  <p:embed/>
                  <p:pic>
                    <p:nvPicPr>
                      <p:cNvPr id="8" name="Object 7"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3"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4" name="Title Placeholder 1"/>
          <p:cNvSpPr>
            <a:spLocks noGrp="1"/>
          </p:cNvSpPr>
          <p:nvPr>
            <p:ph type="title"/>
          </p:nvPr>
        </p:nvSpPr>
        <p:spPr bwMode="gray">
          <a:xfrm>
            <a:off x="270000" y="270000"/>
            <a:ext cx="12413343" cy="285585"/>
          </a:xfrm>
          <a:prstGeom prst="rect">
            <a:avLst/>
          </a:prstGeom>
          <a:ln>
            <a:noFill/>
          </a:ln>
        </p:spPr>
        <p:txBody>
          <a:bodyPr vert="horz" wrap="none" lIns="0" tIns="0" rIns="0" bIns="0" rtlCol="0" anchor="ctr">
            <a:noAutofit/>
          </a:bodyPr>
          <a:lstStyle/>
          <a:p>
            <a:r>
              <a:rPr lang="en-US" dirty="0"/>
              <a:t>HEADER CANNOT RUN OVER MORE THAN ONE LINE</a:t>
            </a:r>
          </a:p>
        </p:txBody>
      </p:sp>
      <p:sp>
        <p:nvSpPr>
          <p:cNvPr id="6"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3348066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1_One Content Image">
    <p:spTree>
      <p:nvGrpSpPr>
        <p:cNvPr id="1" name=""/>
        <p:cNvGrpSpPr/>
        <p:nvPr/>
      </p:nvGrpSpPr>
      <p:grpSpPr>
        <a:xfrm>
          <a:off x="0" y="0"/>
          <a:ext cx="0" cy="0"/>
          <a:chOff x="0" y="0"/>
          <a:chExt cx="0" cy="0"/>
        </a:xfrm>
      </p:grpSpPr>
      <p:sp>
        <p:nvSpPr>
          <p:cNvPr id="3" name="Rectangle 2"/>
          <p:cNvSpPr/>
          <p:nvPr userDrawn="1"/>
        </p:nvSpPr>
        <p:spPr>
          <a:xfrm>
            <a:off x="-1" y="6705600"/>
            <a:ext cx="13442950" cy="154895"/>
          </a:xfrm>
          <a:prstGeom prst="rect">
            <a:avLst/>
          </a:prstGeom>
          <a:solidFill>
            <a:srgbClr val="FFFFFF"/>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GB" sz="1900" dirty="0">
              <a:solidFill>
                <a:schemeClr val="bg1"/>
              </a:solidFill>
            </a:endParaRPr>
          </a:p>
        </p:txBody>
      </p:sp>
      <p:graphicFrame>
        <p:nvGraphicFramePr>
          <p:cNvPr id="8" name="Object 7" hidden="1"/>
          <p:cNvGraphicFramePr>
            <a:graphicFrameLocks noChangeAspect="1"/>
          </p:cNvGraphicFramePr>
          <p:nvPr>
            <p:custDataLst>
              <p:tags r:id="rId1"/>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name="think-cell Slide" r:id="rId3" imgW="6350000" imgH="6350000" progId="">
                  <p:embed/>
                </p:oleObj>
              </mc:Choice>
              <mc:Fallback>
                <p:oleObj name="think-cell Slide" r:id="rId3" imgW="6350000" imgH="6350000" progId="">
                  <p:embed/>
                  <p:pic>
                    <p:nvPicPr>
                      <p:cNvPr id="8" name="Object 7"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5" name="Picture Placeholder 4"/>
          <p:cNvSpPr>
            <a:spLocks noGrp="1"/>
          </p:cNvSpPr>
          <p:nvPr>
            <p:ph type="pic" sz="quarter" idx="16"/>
          </p:nvPr>
        </p:nvSpPr>
        <p:spPr bwMode="gray">
          <a:xfrm>
            <a:off x="270000" y="1395414"/>
            <a:ext cx="12912600" cy="5682280"/>
          </a:xfrm>
          <a:prstGeom prst="rect">
            <a:avLst/>
          </a:prstGeom>
          <a:solidFill>
            <a:schemeClr val="accent5">
              <a:lumMod val="60000"/>
              <a:lumOff val="40000"/>
            </a:schemeClr>
          </a:solidFill>
        </p:spPr>
        <p:txBody>
          <a:bodyPr tIns="720000"/>
          <a:lstStyle>
            <a:lvl1pPr marL="0" indent="0" algn="ctr">
              <a:buNone/>
              <a:defRPr sz="1200" i="1">
                <a:solidFill>
                  <a:schemeClr val="bg1"/>
                </a:solidFill>
              </a:defRPr>
            </a:lvl1pPr>
          </a:lstStyle>
          <a:p>
            <a:r>
              <a:rPr lang="en-US" dirty="0"/>
              <a:t>Drag picture to placeholder or click icon to add</a:t>
            </a:r>
          </a:p>
        </p:txBody>
      </p:sp>
      <p:sp>
        <p:nvSpPr>
          <p:cNvPr id="2" name="Title 1"/>
          <p:cNvSpPr>
            <a:spLocks noGrp="1"/>
          </p:cNvSpPr>
          <p:nvPr>
            <p:ph type="title" hasCustomPrompt="1"/>
          </p:nvPr>
        </p:nvSpPr>
        <p:spPr bwMode="gray">
          <a:xfrm>
            <a:off x="270000" y="264632"/>
            <a:ext cx="12413343" cy="302527"/>
          </a:xfrm>
        </p:spPr>
        <p:txBody>
          <a:bodyPr/>
          <a:lstStyle/>
          <a:p>
            <a:r>
              <a:rPr lang="en-US" dirty="0"/>
              <a:t>HEADER CANNOT RUN OVER MORE THAN ONE LINE</a:t>
            </a:r>
          </a:p>
        </p:txBody>
      </p:sp>
      <p:sp>
        <p:nvSpPr>
          <p:cNvPr id="14" name="Text Placeholder 3"/>
          <p:cNvSpPr>
            <a:spLocks noGrp="1"/>
          </p:cNvSpPr>
          <p:nvPr>
            <p:ph type="body" sz="quarter" idx="10" hasCustomPrompt="1"/>
          </p:nvPr>
        </p:nvSpPr>
        <p:spPr bwMode="gray">
          <a:xfrm>
            <a:off x="2525005" y="2683267"/>
            <a:ext cx="8402590" cy="3106574"/>
          </a:xfrm>
          <a:prstGeom prst="rect">
            <a:avLst/>
          </a:prstGeom>
          <a:ln w="0" cap="flat" cmpd="sng" algn="ctr">
            <a:noFill/>
            <a:prstDash val="solid"/>
            <a:round/>
            <a:headEnd type="none" w="med" len="med"/>
            <a:tailEnd type="none" w="med" len="med"/>
          </a:ln>
        </p:spPr>
        <p:txBody>
          <a:bodyPr anchor="ctr" anchorCtr="1"/>
          <a:lstStyle>
            <a:lvl1pPr algn="ctr">
              <a:lnSpc>
                <a:spcPts val="2000"/>
              </a:lnSpc>
              <a:buNone/>
              <a:defRPr sz="1800" b="0" cap="none" baseline="0">
                <a:solidFill>
                  <a:srgbClr val="FFFFFF"/>
                </a:solidFill>
                <a:latin typeface="+mn-lt"/>
              </a:defRPr>
            </a:lvl1pPr>
          </a:lstStyle>
          <a:p>
            <a:pPr lvl="0"/>
            <a:r>
              <a:rPr lang="en-GB" dirty="0"/>
              <a:t>Body copy </a:t>
            </a:r>
            <a:r>
              <a:rPr lang="en-GB" dirty="0" err="1"/>
              <a:t>Lobor</a:t>
            </a:r>
            <a:r>
              <a:rPr lang="en-GB" dirty="0"/>
              <a:t> sum </a:t>
            </a:r>
            <a:r>
              <a:rPr lang="en-GB" dirty="0" err="1"/>
              <a:t>iliquatue</a:t>
            </a:r>
            <a:r>
              <a:rPr lang="en-GB" dirty="0"/>
              <a:t> </a:t>
            </a:r>
            <a:r>
              <a:rPr lang="en-GB" dirty="0" err="1"/>
              <a:t>facilisi.Ute</a:t>
            </a:r>
            <a:r>
              <a:rPr lang="en-GB" dirty="0"/>
              <a:t> </a:t>
            </a:r>
            <a:r>
              <a:rPr lang="en-GB" dirty="0" err="1"/>
              <a:t>dolessim</a:t>
            </a:r>
            <a:r>
              <a:rPr lang="en-GB" dirty="0"/>
              <a:t> </a:t>
            </a:r>
            <a:r>
              <a:rPr lang="en-GB" dirty="0" err="1"/>
              <a:t>veliqui</a:t>
            </a:r>
            <a:r>
              <a:rPr lang="en-GB" dirty="0"/>
              <a:t> </a:t>
            </a:r>
            <a:r>
              <a:rPr lang="en-GB" dirty="0" err="1"/>
              <a:t>blam</a:t>
            </a:r>
            <a:r>
              <a:rPr lang="en-GB" dirty="0"/>
              <a:t> </a:t>
            </a:r>
            <a:r>
              <a:rPr lang="en-GB" dirty="0" err="1"/>
              <a:t>nosto</a:t>
            </a:r>
            <a:r>
              <a:rPr lang="en-GB" dirty="0"/>
              <a:t> </a:t>
            </a:r>
            <a:r>
              <a:rPr lang="en-GB" dirty="0" err="1"/>
              <a:t>essi</a:t>
            </a:r>
            <a:r>
              <a:rPr lang="en-GB" dirty="0"/>
              <a:t> tie </a:t>
            </a:r>
            <a:r>
              <a:rPr lang="en-GB" dirty="0" err="1"/>
              <a:t>velit</a:t>
            </a:r>
            <a:r>
              <a:rPr lang="en-GB" dirty="0"/>
              <a:t> </a:t>
            </a:r>
            <a:r>
              <a:rPr lang="en-GB" dirty="0" err="1"/>
              <a:t>autpat</a:t>
            </a:r>
            <a:r>
              <a:rPr lang="en-GB" dirty="0"/>
              <a:t>. </a:t>
            </a:r>
            <a:r>
              <a:rPr lang="en-GB" dirty="0" err="1"/>
              <a:t>Ut</a:t>
            </a:r>
            <a:r>
              <a:rPr lang="en-GB" dirty="0"/>
              <a:t> </a:t>
            </a:r>
            <a:r>
              <a:rPr lang="en-GB" dirty="0" err="1"/>
              <a:t>lobore</a:t>
            </a:r>
            <a:r>
              <a:rPr lang="en-GB" dirty="0"/>
              <a:t> </a:t>
            </a:r>
            <a:r>
              <a:rPr lang="en-GB" dirty="0" err="1"/>
              <a:t>doluptatie</a:t>
            </a:r>
            <a:r>
              <a:rPr lang="en-GB" dirty="0"/>
              <a:t> et, con </a:t>
            </a:r>
            <a:r>
              <a:rPr lang="en-GB" dirty="0" err="1"/>
              <a:t>ulpute</a:t>
            </a:r>
            <a:r>
              <a:rPr lang="en-GB" dirty="0"/>
              <a:t> </a:t>
            </a:r>
            <a:r>
              <a:rPr lang="en-GB" dirty="0" err="1"/>
              <a:t>magnis</a:t>
            </a:r>
            <a:r>
              <a:rPr lang="en-GB" dirty="0"/>
              <a:t> </a:t>
            </a:r>
            <a:r>
              <a:rPr lang="en-GB" dirty="0" err="1"/>
              <a:t>amconse</a:t>
            </a:r>
            <a:r>
              <a:rPr lang="en-GB" dirty="0"/>
              <a:t> </a:t>
            </a:r>
            <a:r>
              <a:rPr lang="en-GB" dirty="0" err="1"/>
              <a:t>quisim</a:t>
            </a:r>
            <a:r>
              <a:rPr lang="en-GB" dirty="0"/>
              <a:t> </a:t>
            </a:r>
            <a:r>
              <a:rPr lang="en-GB" dirty="0" err="1"/>
              <a:t>quat</a:t>
            </a:r>
            <a:r>
              <a:rPr lang="en-GB" dirty="0"/>
              <a:t>, </a:t>
            </a:r>
            <a:r>
              <a:rPr lang="en-GB" dirty="0" err="1"/>
              <a:t>suscilla</a:t>
            </a:r>
            <a:r>
              <a:rPr lang="en-GB" dirty="0"/>
              <a:t> </a:t>
            </a:r>
            <a:r>
              <a:rPr lang="en-GB" dirty="0" err="1"/>
              <a:t>facilis</a:t>
            </a:r>
            <a:r>
              <a:rPr lang="en-GB" dirty="0"/>
              <a:t> </a:t>
            </a:r>
            <a:r>
              <a:rPr lang="en-GB" dirty="0" err="1"/>
              <a:t>nonsect</a:t>
            </a:r>
            <a:r>
              <a:rPr lang="en-GB" dirty="0"/>
              <a:t> </a:t>
            </a:r>
            <a:r>
              <a:rPr lang="en-GB" dirty="0" err="1"/>
              <a:t>etueriusto</a:t>
            </a:r>
            <a:r>
              <a:rPr lang="en-GB" dirty="0"/>
              <a:t> </a:t>
            </a:r>
            <a:r>
              <a:rPr lang="en-GB" dirty="0" err="1"/>
              <a:t>doloreet</a:t>
            </a:r>
            <a:r>
              <a:rPr lang="en-GB" dirty="0"/>
              <a:t> </a:t>
            </a:r>
            <a:r>
              <a:rPr lang="en-GB" dirty="0" err="1"/>
              <a:t>alisit</a:t>
            </a:r>
            <a:r>
              <a:rPr lang="en-GB" dirty="0"/>
              <a:t> </a:t>
            </a:r>
            <a:r>
              <a:rPr lang="en-GB" dirty="0" err="1"/>
              <a:t>autpat</a:t>
            </a:r>
            <a:r>
              <a:rPr lang="en-GB" dirty="0"/>
              <a:t>.</a:t>
            </a:r>
          </a:p>
          <a:p>
            <a:pPr lvl="0"/>
            <a:endParaRPr lang="en-GB" dirty="0"/>
          </a:p>
          <a:p>
            <a:pPr lvl="0"/>
            <a:r>
              <a:rPr lang="en-GB" dirty="0" err="1"/>
              <a:t>uismodo</a:t>
            </a:r>
            <a:r>
              <a:rPr lang="en-GB" dirty="0"/>
              <a:t> dip el in </a:t>
            </a:r>
            <a:r>
              <a:rPr lang="en-GB" dirty="0" err="1"/>
              <a:t>exer</a:t>
            </a:r>
            <a:r>
              <a:rPr lang="en-GB" dirty="0"/>
              <a:t> </a:t>
            </a:r>
            <a:r>
              <a:rPr lang="en-GB" dirty="0" err="1"/>
              <a:t>irit</a:t>
            </a:r>
            <a:r>
              <a:rPr lang="en-GB" dirty="0"/>
              <a:t> </a:t>
            </a:r>
            <a:r>
              <a:rPr lang="en-GB" dirty="0" err="1"/>
              <a:t>vel</a:t>
            </a:r>
            <a:r>
              <a:rPr lang="en-GB" dirty="0"/>
              <a:t> </a:t>
            </a:r>
            <a:r>
              <a:rPr lang="en-GB" dirty="0" err="1"/>
              <a:t>irit</a:t>
            </a:r>
            <a:r>
              <a:rPr lang="en-GB" dirty="0"/>
              <a:t> </a:t>
            </a:r>
            <a:r>
              <a:rPr lang="en-GB" dirty="0" err="1"/>
              <a:t>exeros</a:t>
            </a:r>
            <a:r>
              <a:rPr lang="en-GB" dirty="0"/>
              <a:t> </a:t>
            </a:r>
            <a:r>
              <a:rPr lang="en-GB" dirty="0" err="1"/>
              <a:t>nulputem</a:t>
            </a:r>
            <a:r>
              <a:rPr lang="en-GB" dirty="0"/>
              <a:t> </a:t>
            </a:r>
            <a:r>
              <a:rPr lang="en-GB" dirty="0" err="1"/>
              <a:t>iustrud</a:t>
            </a:r>
            <a:r>
              <a:rPr lang="en-GB" dirty="0"/>
              <a:t> do corer </a:t>
            </a:r>
            <a:r>
              <a:rPr lang="en-GB" dirty="0" err="1"/>
              <a:t>ilismod</a:t>
            </a:r>
            <a:r>
              <a:rPr lang="en-GB" dirty="0"/>
              <a:t> </a:t>
            </a:r>
            <a:r>
              <a:rPr lang="en-GB" dirty="0" err="1"/>
              <a:t>eros</a:t>
            </a:r>
            <a:r>
              <a:rPr lang="en-GB" dirty="0"/>
              <a:t> dip </a:t>
            </a:r>
            <a:r>
              <a:rPr lang="en-GB" dirty="0" err="1"/>
              <a:t>essecte</a:t>
            </a:r>
            <a:r>
              <a:rPr lang="en-GB" dirty="0"/>
              <a:t> </a:t>
            </a:r>
            <a:r>
              <a:rPr lang="en-GB" dirty="0" err="1"/>
              <a:t>consequ</a:t>
            </a:r>
            <a:r>
              <a:rPr lang="en-GB" dirty="0"/>
              <a:t> </a:t>
            </a:r>
            <a:r>
              <a:rPr lang="en-GB" dirty="0" err="1"/>
              <a:t>velit</a:t>
            </a:r>
            <a:r>
              <a:rPr lang="en-GB" dirty="0"/>
              <a:t>, </a:t>
            </a:r>
            <a:r>
              <a:rPr lang="en-GB" dirty="0" err="1"/>
              <a:t>dolenis</a:t>
            </a:r>
            <a:r>
              <a:rPr lang="en-GB" dirty="0"/>
              <a:t> </a:t>
            </a:r>
            <a:r>
              <a:rPr lang="en-GB" dirty="0" err="1"/>
              <a:t>nos</a:t>
            </a:r>
            <a:r>
              <a:rPr lang="en-GB" dirty="0"/>
              <a:t> </a:t>
            </a:r>
            <a:r>
              <a:rPr lang="en-GB" dirty="0" err="1"/>
              <a:t>adignim</a:t>
            </a:r>
            <a:r>
              <a:rPr lang="en-GB" dirty="0"/>
              <a:t> </a:t>
            </a:r>
            <a:r>
              <a:rPr lang="en-GB" dirty="0" err="1"/>
              <a:t>duis</a:t>
            </a:r>
            <a:r>
              <a:rPr lang="en-GB" dirty="0"/>
              <a:t> </a:t>
            </a:r>
            <a:r>
              <a:rPr lang="en-GB" dirty="0" err="1"/>
              <a:t>nos</a:t>
            </a:r>
            <a:r>
              <a:rPr lang="en-GB" dirty="0"/>
              <a:t> </a:t>
            </a:r>
            <a:r>
              <a:rPr lang="en-GB" dirty="0" err="1"/>
              <a:t>dolore</a:t>
            </a:r>
            <a:r>
              <a:rPr lang="en-GB" dirty="0"/>
              <a:t> </a:t>
            </a:r>
            <a:r>
              <a:rPr lang="en-GB" dirty="0" err="1"/>
              <a:t>doloreet</a:t>
            </a:r>
            <a:r>
              <a:rPr lang="en-GB" dirty="0"/>
              <a:t> </a:t>
            </a:r>
            <a:r>
              <a:rPr lang="en-GB" dirty="0" err="1"/>
              <a:t>conum</a:t>
            </a:r>
            <a:r>
              <a:rPr lang="en-GB" dirty="0"/>
              <a:t> </a:t>
            </a:r>
            <a:r>
              <a:rPr lang="en-GB" dirty="0" err="1"/>
              <a:t>dolorem</a:t>
            </a:r>
            <a:r>
              <a:rPr lang="en-GB" dirty="0"/>
              <a:t> </a:t>
            </a:r>
            <a:r>
              <a:rPr lang="en-GB" dirty="0" err="1"/>
              <a:t>vullut</a:t>
            </a:r>
            <a:r>
              <a:rPr lang="en-GB" dirty="0"/>
              <a:t> </a:t>
            </a:r>
            <a:r>
              <a:rPr lang="en-GB" dirty="0" err="1"/>
              <a:t>vercill</a:t>
            </a:r>
            <a:r>
              <a:rPr lang="en-GB" dirty="0"/>
              <a:t> </a:t>
            </a:r>
            <a:r>
              <a:rPr lang="en-GB" dirty="0" err="1"/>
              <a:t>utatet</a:t>
            </a:r>
            <a:r>
              <a:rPr lang="en-GB" dirty="0"/>
              <a:t>. XX% Reference copy </a:t>
            </a:r>
            <a:r>
              <a:rPr lang="en-GB" dirty="0" err="1"/>
              <a:t>lobor</a:t>
            </a:r>
            <a:r>
              <a:rPr lang="en-GB" dirty="0"/>
              <a:t> sum </a:t>
            </a:r>
            <a:r>
              <a:rPr lang="en-GB" dirty="0" err="1"/>
              <a:t>iliquatue</a:t>
            </a:r>
            <a:r>
              <a:rPr lang="en-GB" dirty="0"/>
              <a:t> </a:t>
            </a:r>
            <a:r>
              <a:rPr lang="en-GB" dirty="0" err="1"/>
              <a:t>facilisi</a:t>
            </a:r>
            <a:r>
              <a:rPr lang="en-GB" dirty="0"/>
              <a:t>.</a:t>
            </a:r>
          </a:p>
        </p:txBody>
      </p:sp>
      <p:sp>
        <p:nvSpPr>
          <p:cNvPr id="11"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2"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16856604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1_Full Image">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1"/>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name="think-cell Slide" r:id="rId3" imgW="6350000" imgH="6350000" progId="">
                  <p:embed/>
                </p:oleObj>
              </mc:Choice>
              <mc:Fallback>
                <p:oleObj name="think-cell Slide" r:id="rId3" imgW="6350000" imgH="6350000" progId="">
                  <p:embed/>
                  <p:pic>
                    <p:nvPicPr>
                      <p:cNvPr id="12" name="Object 11"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4" name="Picture Placeholder 13"/>
          <p:cNvSpPr>
            <a:spLocks noGrp="1"/>
          </p:cNvSpPr>
          <p:nvPr>
            <p:ph type="pic" sz="quarter" idx="16"/>
          </p:nvPr>
        </p:nvSpPr>
        <p:spPr bwMode="gray">
          <a:xfrm>
            <a:off x="1" y="-1"/>
            <a:ext cx="13442950" cy="7069863"/>
          </a:xfrm>
          <a:solidFill>
            <a:schemeClr val="accent5">
              <a:lumMod val="60000"/>
              <a:lumOff val="40000"/>
            </a:schemeClr>
          </a:solidFill>
          <a:ln>
            <a:noFill/>
          </a:ln>
        </p:spPr>
        <p:txBody>
          <a:bodyPr tIns="2520000"/>
          <a:lstStyle>
            <a:lvl1pPr algn="ctr">
              <a:buNone/>
              <a:defRPr sz="1200" i="1">
                <a:solidFill>
                  <a:schemeClr val="bg1"/>
                </a:solidFill>
              </a:defRPr>
            </a:lvl1pPr>
          </a:lstStyle>
          <a:p>
            <a:r>
              <a:rPr lang="en-US" dirty="0"/>
              <a:t>Drag picture to placeholder or click icon to add</a:t>
            </a:r>
          </a:p>
        </p:txBody>
      </p:sp>
      <p:pic>
        <p:nvPicPr>
          <p:cNvPr id="8" name="Picture 7"/>
          <p:cNvPicPr>
            <a:picLocks noChangeAspect="1"/>
          </p:cNvPicPr>
          <p:nvPr userDrawn="1"/>
        </p:nvPicPr>
        <p:blipFill>
          <a:blip r:embed="rId5" cstate="print">
            <a:extLst>
              <a:ext uri="{28A0092B-C50C-407E-A947-70E740481C1C}">
                <a14:useLocalDpi xmlns:a14="http://schemas.microsoft.com/office/drawing/2010/main"/>
              </a:ext>
            </a:extLst>
          </a:blip>
          <a:stretch>
            <a:fillRect/>
          </a:stretch>
        </p:blipFill>
        <p:spPr>
          <a:xfrm>
            <a:off x="149350" y="7168845"/>
            <a:ext cx="931586" cy="323837"/>
          </a:xfrm>
          <a:prstGeom prst="rect">
            <a:avLst/>
          </a:prstGeom>
        </p:spPr>
      </p:pic>
      <p:sp>
        <p:nvSpPr>
          <p:cNvPr id="9"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1468903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1_Full Image Smaller Text">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1"/>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name="think-cell Slide" r:id="rId3" imgW="6350000" imgH="6350000" progId="">
                  <p:embed/>
                </p:oleObj>
              </mc:Choice>
              <mc:Fallback>
                <p:oleObj name="think-cell Slide" r:id="rId3" imgW="6350000" imgH="6350000" progId="">
                  <p:embed/>
                  <p:pic>
                    <p:nvPicPr>
                      <p:cNvPr id="12" name="Object 11"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4" name="Picture Placeholder 13"/>
          <p:cNvSpPr>
            <a:spLocks noGrp="1"/>
          </p:cNvSpPr>
          <p:nvPr>
            <p:ph type="pic" sz="quarter" idx="16"/>
          </p:nvPr>
        </p:nvSpPr>
        <p:spPr bwMode="gray">
          <a:xfrm>
            <a:off x="1" y="0"/>
            <a:ext cx="13442950" cy="7069863"/>
          </a:xfrm>
          <a:solidFill>
            <a:schemeClr val="accent5">
              <a:lumMod val="60000"/>
              <a:lumOff val="40000"/>
            </a:schemeClr>
          </a:solidFill>
        </p:spPr>
        <p:txBody>
          <a:bodyPr tIns="2520000"/>
          <a:lstStyle>
            <a:lvl1pPr algn="ctr">
              <a:buNone/>
              <a:defRPr sz="1200" i="1">
                <a:solidFill>
                  <a:schemeClr val="bg1"/>
                </a:solidFill>
              </a:defRPr>
            </a:lvl1pPr>
          </a:lstStyle>
          <a:p>
            <a:r>
              <a:rPr lang="en-US" dirty="0"/>
              <a:t>Drag picture to placeholder or click icon to add</a:t>
            </a:r>
          </a:p>
        </p:txBody>
      </p:sp>
      <p:sp>
        <p:nvSpPr>
          <p:cNvPr id="17" name="Text Placeholder 16"/>
          <p:cNvSpPr>
            <a:spLocks noGrp="1"/>
          </p:cNvSpPr>
          <p:nvPr>
            <p:ph type="body" sz="quarter" idx="20"/>
          </p:nvPr>
        </p:nvSpPr>
        <p:spPr bwMode="gray">
          <a:xfrm>
            <a:off x="-1" y="5148264"/>
            <a:ext cx="4670104" cy="1921599"/>
          </a:xfrm>
          <a:solidFill>
            <a:srgbClr val="FFFFFF"/>
          </a:solidFill>
          <a:ln>
            <a:noFill/>
          </a:ln>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20" name="Straight Connector 19"/>
          <p:cNvCxnSpPr/>
          <p:nvPr userDrawn="1"/>
        </p:nvCxnSpPr>
        <p:spPr bwMode="gray">
          <a:xfrm>
            <a:off x="0" y="7069863"/>
            <a:ext cx="13442950" cy="0"/>
          </a:xfrm>
          <a:prstGeom prst="line">
            <a:avLst/>
          </a:prstGeom>
          <a:ln w="6350">
            <a:solidFill>
              <a:schemeClr val="accent5"/>
            </a:solidFill>
          </a:ln>
        </p:spPr>
        <p:style>
          <a:lnRef idx="1">
            <a:schemeClr val="accent1"/>
          </a:lnRef>
          <a:fillRef idx="0">
            <a:schemeClr val="accent1"/>
          </a:fillRef>
          <a:effectRef idx="0">
            <a:schemeClr val="accent1"/>
          </a:effectRef>
          <a:fontRef idx="minor">
            <a:schemeClr val="tx1"/>
          </a:fontRef>
        </p:style>
      </p:cxnSp>
      <p:pic>
        <p:nvPicPr>
          <p:cNvPr id="21" name="Picture 20"/>
          <p:cNvPicPr>
            <a:picLocks noChangeAspect="1"/>
          </p:cNvPicPr>
          <p:nvPr userDrawn="1"/>
        </p:nvPicPr>
        <p:blipFill>
          <a:blip r:embed="rId5" cstate="print">
            <a:extLst>
              <a:ext uri="{28A0092B-C50C-407E-A947-70E740481C1C}">
                <a14:useLocalDpi xmlns:a14="http://schemas.microsoft.com/office/drawing/2010/main"/>
              </a:ext>
            </a:extLst>
          </a:blip>
          <a:stretch>
            <a:fillRect/>
          </a:stretch>
        </p:blipFill>
        <p:spPr>
          <a:xfrm>
            <a:off x="149350" y="7168845"/>
            <a:ext cx="931586" cy="323837"/>
          </a:xfrm>
          <a:prstGeom prst="rect">
            <a:avLst/>
          </a:prstGeom>
        </p:spPr>
      </p:pic>
      <p:sp>
        <p:nvSpPr>
          <p:cNvPr id="22"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3" name="Text Placeholder 2"/>
          <p:cNvSpPr>
            <a:spLocks noGrp="1"/>
          </p:cNvSpPr>
          <p:nvPr>
            <p:ph type="body" sz="quarter" idx="21"/>
          </p:nvPr>
        </p:nvSpPr>
        <p:spPr>
          <a:xfrm>
            <a:off x="295275" y="5368925"/>
            <a:ext cx="4159250" cy="1519238"/>
          </a:xfrm>
        </p:spPr>
        <p:txBody>
          <a:bodyPr/>
          <a:lstStyle>
            <a:lvl1pPr>
              <a:defRPr>
                <a:solidFill>
                  <a:schemeClr val="bg1"/>
                </a:solidFill>
              </a:defRPr>
            </a:lvl1pPr>
            <a:lvl2pPr>
              <a:defRPr sz="1400">
                <a:solidFill>
                  <a:schemeClr val="bg1"/>
                </a:solidFill>
              </a:defRPr>
            </a:lvl2pPr>
            <a:lvl3pPr>
              <a:defRPr>
                <a:solidFill>
                  <a:schemeClr val="bg1"/>
                </a:solidFill>
              </a:defRPr>
            </a:lvl3pPr>
            <a:lvl4pPr>
              <a:defRPr>
                <a:solidFill>
                  <a:schemeClr val="bg1"/>
                </a:solidFill>
              </a:defRPr>
            </a:lvl4pPr>
            <a:lvl5pPr>
              <a:defRPr baseline="0">
                <a:solidFill>
                  <a:schemeClr val="accent6"/>
                </a:solidFill>
              </a:defRPr>
            </a:lvl5pPr>
          </a:lstStyle>
          <a:p>
            <a:pPr lvl="0"/>
            <a:r>
              <a:rPr lang="en-US" dirty="0"/>
              <a:t>Click to edit Master text styles</a:t>
            </a:r>
          </a:p>
          <a:p>
            <a:pPr lvl="1"/>
            <a:r>
              <a:rPr lang="en-US" dirty="0"/>
              <a:t>Second level</a:t>
            </a:r>
          </a:p>
          <a:p>
            <a:pPr lvl="4"/>
            <a:r>
              <a:rPr lang="en-US" dirty="0"/>
              <a:t>Third level</a:t>
            </a:r>
          </a:p>
        </p:txBody>
      </p:sp>
      <p:sp>
        <p:nvSpPr>
          <p:cNvPr id="11" name="Title 1"/>
          <p:cNvSpPr>
            <a:spLocks noGrp="1"/>
          </p:cNvSpPr>
          <p:nvPr>
            <p:ph type="title" hasCustomPrompt="1"/>
          </p:nvPr>
        </p:nvSpPr>
        <p:spPr bwMode="gray">
          <a:xfrm>
            <a:off x="270000" y="264632"/>
            <a:ext cx="12413343" cy="302527"/>
          </a:xfrm>
        </p:spPr>
        <p:txBody>
          <a:bodyPr/>
          <a:lstStyle/>
          <a:p>
            <a:r>
              <a:rPr lang="en-US" dirty="0"/>
              <a:t>HEADER CANNOT RUN OVER MORE THAN ONE LINE</a:t>
            </a:r>
          </a:p>
        </p:txBody>
      </p:sp>
      <p:sp>
        <p:nvSpPr>
          <p:cNvPr id="13"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3816125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1_Full Image Larger Text">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1"/>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name="think-cell Slide" r:id="rId3" imgW="6350000" imgH="6350000" progId="">
                  <p:embed/>
                </p:oleObj>
              </mc:Choice>
              <mc:Fallback>
                <p:oleObj name="think-cell Slide" r:id="rId3" imgW="6350000" imgH="6350000" progId="">
                  <p:embed/>
                  <p:pic>
                    <p:nvPicPr>
                      <p:cNvPr id="12" name="Object 11"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4" name="Picture Placeholder 13"/>
          <p:cNvSpPr>
            <a:spLocks noGrp="1"/>
          </p:cNvSpPr>
          <p:nvPr>
            <p:ph type="pic" sz="quarter" idx="16" hasCustomPrompt="1"/>
          </p:nvPr>
        </p:nvSpPr>
        <p:spPr bwMode="gray">
          <a:xfrm>
            <a:off x="1" y="0"/>
            <a:ext cx="13442950" cy="7069863"/>
          </a:xfrm>
          <a:solidFill>
            <a:schemeClr val="accent5">
              <a:lumMod val="60000"/>
              <a:lumOff val="40000"/>
            </a:schemeClr>
          </a:solidFill>
        </p:spPr>
        <p:txBody>
          <a:bodyPr tIns="2160000"/>
          <a:lstStyle>
            <a:lvl1pPr algn="ctr">
              <a:buNone/>
              <a:defRPr sz="1200" i="1">
                <a:solidFill>
                  <a:schemeClr val="bg1"/>
                </a:solidFill>
              </a:defRPr>
            </a:lvl1pPr>
          </a:lstStyle>
          <a:p>
            <a:r>
              <a:rPr lang="en-US" dirty="0"/>
              <a:t>Do not rescale image placeholder.</a:t>
            </a:r>
            <a:endParaRPr lang="en-GB" dirty="0"/>
          </a:p>
        </p:txBody>
      </p:sp>
      <p:sp>
        <p:nvSpPr>
          <p:cNvPr id="17" name="Text Placeholder 16"/>
          <p:cNvSpPr>
            <a:spLocks noGrp="1"/>
          </p:cNvSpPr>
          <p:nvPr>
            <p:ph type="body" sz="quarter" idx="20"/>
          </p:nvPr>
        </p:nvSpPr>
        <p:spPr bwMode="gray">
          <a:xfrm>
            <a:off x="-1" y="4034033"/>
            <a:ext cx="4670102" cy="3035830"/>
          </a:xfrm>
          <a:solidFill>
            <a:srgbClr val="FFFFFF"/>
          </a:solidFill>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13" name="Straight Connector 12"/>
          <p:cNvCxnSpPr/>
          <p:nvPr userDrawn="1"/>
        </p:nvCxnSpPr>
        <p:spPr bwMode="gray">
          <a:xfrm>
            <a:off x="0" y="7069863"/>
            <a:ext cx="13442950" cy="0"/>
          </a:xfrm>
          <a:prstGeom prst="line">
            <a:avLst/>
          </a:prstGeom>
          <a:ln w="6350">
            <a:solidFill>
              <a:schemeClr val="accent5"/>
            </a:solidFill>
          </a:ln>
        </p:spPr>
        <p:style>
          <a:lnRef idx="1">
            <a:schemeClr val="accent1"/>
          </a:lnRef>
          <a:fillRef idx="0">
            <a:schemeClr val="accent1"/>
          </a:fillRef>
          <a:effectRef idx="0">
            <a:schemeClr val="accent1"/>
          </a:effectRef>
          <a:fontRef idx="minor">
            <a:schemeClr val="tx1"/>
          </a:fontRef>
        </p:style>
      </p:cxnSp>
      <p:pic>
        <p:nvPicPr>
          <p:cNvPr id="15" name="Picture 14"/>
          <p:cNvPicPr>
            <a:picLocks noChangeAspect="1"/>
          </p:cNvPicPr>
          <p:nvPr userDrawn="1"/>
        </p:nvPicPr>
        <p:blipFill>
          <a:blip r:embed="rId5" cstate="print">
            <a:extLst>
              <a:ext uri="{28A0092B-C50C-407E-A947-70E740481C1C}">
                <a14:useLocalDpi xmlns:a14="http://schemas.microsoft.com/office/drawing/2010/main"/>
              </a:ext>
            </a:extLst>
          </a:blip>
          <a:stretch>
            <a:fillRect/>
          </a:stretch>
        </p:blipFill>
        <p:spPr>
          <a:xfrm>
            <a:off x="149350" y="7168845"/>
            <a:ext cx="931586" cy="323837"/>
          </a:xfrm>
          <a:prstGeom prst="rect">
            <a:avLst/>
          </a:prstGeom>
        </p:spPr>
      </p:pic>
      <p:sp>
        <p:nvSpPr>
          <p:cNvPr id="16"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0" name="Text Placeholder 2"/>
          <p:cNvSpPr>
            <a:spLocks noGrp="1"/>
          </p:cNvSpPr>
          <p:nvPr>
            <p:ph type="body" sz="quarter" idx="21"/>
          </p:nvPr>
        </p:nvSpPr>
        <p:spPr>
          <a:xfrm>
            <a:off x="295275" y="4321277"/>
            <a:ext cx="4159250" cy="2566886"/>
          </a:xfrm>
        </p:spPr>
        <p:txBody>
          <a:bodyPr/>
          <a:lstStyle>
            <a:lvl1pPr>
              <a:defRPr>
                <a:solidFill>
                  <a:schemeClr val="bg1"/>
                </a:solidFill>
              </a:defRPr>
            </a:lvl1pPr>
            <a:lvl2pPr>
              <a:defRPr sz="1400">
                <a:solidFill>
                  <a:schemeClr val="bg1"/>
                </a:solidFill>
              </a:defRPr>
            </a:lvl2pPr>
            <a:lvl3pPr>
              <a:defRPr>
                <a:solidFill>
                  <a:schemeClr val="bg1"/>
                </a:solidFill>
              </a:defRPr>
            </a:lvl3pPr>
            <a:lvl4pPr>
              <a:defRPr>
                <a:solidFill>
                  <a:schemeClr val="bg1"/>
                </a:solidFill>
              </a:defRPr>
            </a:lvl4pPr>
            <a:lvl5pPr>
              <a:defRPr baseline="0">
                <a:solidFill>
                  <a:schemeClr val="accent6"/>
                </a:solidFill>
              </a:defRPr>
            </a:lvl5pPr>
          </a:lstStyle>
          <a:p>
            <a:pPr lvl="0"/>
            <a:r>
              <a:rPr lang="en-US" dirty="0"/>
              <a:t>Click to edit Master text styles</a:t>
            </a:r>
          </a:p>
          <a:p>
            <a:pPr lvl="1"/>
            <a:r>
              <a:rPr lang="en-US" dirty="0"/>
              <a:t>Second level</a:t>
            </a:r>
          </a:p>
          <a:p>
            <a:pPr lvl="4"/>
            <a:r>
              <a:rPr lang="en-US" dirty="0"/>
              <a:t>Third level</a:t>
            </a:r>
          </a:p>
        </p:txBody>
      </p:sp>
      <p:sp>
        <p:nvSpPr>
          <p:cNvPr id="11" name="Title 1"/>
          <p:cNvSpPr>
            <a:spLocks noGrp="1"/>
          </p:cNvSpPr>
          <p:nvPr>
            <p:ph type="title" hasCustomPrompt="1"/>
          </p:nvPr>
        </p:nvSpPr>
        <p:spPr bwMode="gray">
          <a:xfrm>
            <a:off x="270000" y="264632"/>
            <a:ext cx="12413343" cy="302527"/>
          </a:xfrm>
        </p:spPr>
        <p:txBody>
          <a:bodyPr/>
          <a:lstStyle/>
          <a:p>
            <a:r>
              <a:rPr lang="en-US" dirty="0"/>
              <a:t>HEADER CANNOT RUN OVER MORE THAN ONE LINE</a:t>
            </a:r>
          </a:p>
        </p:txBody>
      </p:sp>
      <p:sp>
        <p:nvSpPr>
          <p:cNvPr id="18"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1504799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1_Full Image Title">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1"/>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name="think-cell Slide" r:id="rId3" imgW="6350000" imgH="6350000" progId="">
                  <p:embed/>
                </p:oleObj>
              </mc:Choice>
              <mc:Fallback>
                <p:oleObj name="think-cell Slide" r:id="rId3" imgW="6350000" imgH="6350000" progId="">
                  <p:embed/>
                  <p:pic>
                    <p:nvPicPr>
                      <p:cNvPr id="12" name="Object 11"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4" name="Picture Placeholder 13"/>
          <p:cNvSpPr>
            <a:spLocks noGrp="1"/>
          </p:cNvSpPr>
          <p:nvPr>
            <p:ph type="pic" sz="quarter" idx="16"/>
          </p:nvPr>
        </p:nvSpPr>
        <p:spPr bwMode="gray">
          <a:xfrm>
            <a:off x="1" y="-1"/>
            <a:ext cx="13442950" cy="7069863"/>
          </a:xfrm>
          <a:solidFill>
            <a:schemeClr val="accent5">
              <a:lumMod val="60000"/>
              <a:lumOff val="40000"/>
            </a:schemeClr>
          </a:solidFill>
        </p:spPr>
        <p:txBody>
          <a:bodyPr tIns="2520000"/>
          <a:lstStyle>
            <a:lvl1pPr algn="ctr">
              <a:buNone/>
              <a:defRPr sz="1200" i="1">
                <a:solidFill>
                  <a:schemeClr val="bg1"/>
                </a:solidFill>
              </a:defRPr>
            </a:lvl1pPr>
          </a:lstStyle>
          <a:p>
            <a:endParaRPr lang="en-US" dirty="0"/>
          </a:p>
          <a:p>
            <a:r>
              <a:rPr lang="en-US" dirty="0"/>
              <a:t>Drag picture to placeholder or click icon to add</a:t>
            </a:r>
          </a:p>
        </p:txBody>
      </p:sp>
      <p:sp>
        <p:nvSpPr>
          <p:cNvPr id="2" name="Title 1"/>
          <p:cNvSpPr>
            <a:spLocks noGrp="1"/>
          </p:cNvSpPr>
          <p:nvPr>
            <p:ph type="title" hasCustomPrompt="1"/>
          </p:nvPr>
        </p:nvSpPr>
        <p:spPr bwMode="gray"/>
        <p:txBody>
          <a:bodyPr/>
          <a:lstStyle/>
          <a:p>
            <a:r>
              <a:rPr lang="en-US" dirty="0"/>
              <a:t>HEADER CANNOT RUN OVER MORE THAN ONE LINE</a:t>
            </a:r>
          </a:p>
        </p:txBody>
      </p:sp>
      <p:pic>
        <p:nvPicPr>
          <p:cNvPr id="10" name="Picture 9"/>
          <p:cNvPicPr>
            <a:picLocks noChangeAspect="1"/>
          </p:cNvPicPr>
          <p:nvPr userDrawn="1"/>
        </p:nvPicPr>
        <p:blipFill>
          <a:blip r:embed="rId5" cstate="print">
            <a:extLst>
              <a:ext uri="{28A0092B-C50C-407E-A947-70E740481C1C}">
                <a14:useLocalDpi xmlns:a14="http://schemas.microsoft.com/office/drawing/2010/main"/>
              </a:ext>
            </a:extLst>
          </a:blip>
          <a:stretch>
            <a:fillRect/>
          </a:stretch>
        </p:blipFill>
        <p:spPr>
          <a:xfrm>
            <a:off x="149350" y="7168845"/>
            <a:ext cx="931586" cy="323837"/>
          </a:xfrm>
          <a:prstGeom prst="rect">
            <a:avLst/>
          </a:prstGeom>
        </p:spPr>
      </p:pic>
      <p:sp>
        <p:nvSpPr>
          <p:cNvPr id="13"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1"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1001458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Section Dark Fuchsia">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1"/>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name="think-cell Slide" r:id="rId3" imgW="6350000" imgH="6350000" progId="">
                  <p:embed/>
                </p:oleObj>
              </mc:Choice>
              <mc:Fallback>
                <p:oleObj name="think-cell Slide" r:id="rId3" imgW="6350000" imgH="6350000" progId="">
                  <p:embed/>
                  <p:pic>
                    <p:nvPicPr>
                      <p:cNvPr id="8" name="Object 7"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6" name="Rectangle 5"/>
          <p:cNvSpPr/>
          <p:nvPr userDrawn="1"/>
        </p:nvSpPr>
        <p:spPr bwMode="gray">
          <a:xfrm>
            <a:off x="1" y="2"/>
            <a:ext cx="13442950" cy="4560573"/>
          </a:xfrm>
          <a:prstGeom prst="rect">
            <a:avLst/>
          </a:prstGeom>
          <a:solidFill>
            <a:schemeClr val="accent1"/>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sp>
        <p:nvSpPr>
          <p:cNvPr id="9" name="Subtitle 2"/>
          <p:cNvSpPr>
            <a:spLocks noGrp="1"/>
          </p:cNvSpPr>
          <p:nvPr>
            <p:ph type="subTitle" idx="1" hasCustomPrompt="1"/>
          </p:nvPr>
        </p:nvSpPr>
        <p:spPr bwMode="gray">
          <a:xfrm>
            <a:off x="368118" y="5864529"/>
            <a:ext cx="12305338" cy="455176"/>
          </a:xfrm>
          <a:prstGeom prst="rect">
            <a:avLst/>
          </a:prstGeom>
        </p:spPr>
        <p:txBody>
          <a:bodyPr lIns="36000" tIns="0" rIns="0" bIns="0"/>
          <a:lstStyle>
            <a:lvl1pPr marL="0" indent="0" algn="l">
              <a:lnSpc>
                <a:spcPct val="100000"/>
              </a:lnSpc>
              <a:buNone/>
              <a:defRPr sz="1400" b="1" i="0" baseline="0">
                <a:solidFill>
                  <a:srgbClr val="000000"/>
                </a:solidFill>
              </a:defRPr>
            </a:lvl1pPr>
            <a:lvl2pPr marL="480923" indent="0" algn="ctr">
              <a:buNone/>
              <a:defRPr sz="2100"/>
            </a:lvl2pPr>
            <a:lvl3pPr marL="961844" indent="0" algn="ctr">
              <a:buNone/>
              <a:defRPr sz="1900"/>
            </a:lvl3pPr>
            <a:lvl4pPr marL="1442769" indent="0" algn="ctr">
              <a:buNone/>
              <a:defRPr sz="1700"/>
            </a:lvl4pPr>
            <a:lvl5pPr marL="1923691" indent="0" algn="ctr">
              <a:buNone/>
              <a:defRPr sz="1700"/>
            </a:lvl5pPr>
            <a:lvl6pPr marL="2404613" indent="0" algn="ctr">
              <a:buNone/>
              <a:defRPr sz="1700"/>
            </a:lvl6pPr>
            <a:lvl7pPr marL="2885535" indent="0" algn="ctr">
              <a:buNone/>
              <a:defRPr sz="1700"/>
            </a:lvl7pPr>
            <a:lvl8pPr marL="3366458" indent="0" algn="ctr">
              <a:buNone/>
              <a:defRPr sz="1700"/>
            </a:lvl8pPr>
            <a:lvl9pPr marL="3847378" indent="0" algn="ctr">
              <a:buNone/>
              <a:defRPr sz="1700"/>
            </a:lvl9pPr>
          </a:lstStyle>
          <a:p>
            <a:r>
              <a:rPr lang="en-US" dirty="0"/>
              <a:t>Sub copy</a:t>
            </a:r>
          </a:p>
          <a:p>
            <a:r>
              <a:rPr lang="en-US" dirty="0"/>
              <a:t>Second line</a:t>
            </a:r>
          </a:p>
        </p:txBody>
      </p:sp>
      <p:sp>
        <p:nvSpPr>
          <p:cNvPr id="10" name="Title 1"/>
          <p:cNvSpPr>
            <a:spLocks noGrp="1"/>
          </p:cNvSpPr>
          <p:nvPr>
            <p:ph type="ctrTitle"/>
          </p:nvPr>
        </p:nvSpPr>
        <p:spPr bwMode="gray">
          <a:xfrm>
            <a:off x="368118" y="5050678"/>
            <a:ext cx="12331696" cy="709383"/>
          </a:xfrm>
        </p:spPr>
        <p:txBody>
          <a:bodyPr/>
          <a:lstStyle>
            <a:lvl1pPr>
              <a:defRPr sz="6600"/>
            </a:lvl1pPr>
          </a:lstStyle>
          <a:p>
            <a:r>
              <a:rPr lang="en-US"/>
              <a:t>Click to edit Master title style</a:t>
            </a:r>
            <a:endParaRPr lang="en-US" dirty="0"/>
          </a:p>
        </p:txBody>
      </p:sp>
      <p:sp>
        <p:nvSpPr>
          <p:cNvPr id="7" name="Text Placeholder 3"/>
          <p:cNvSpPr>
            <a:spLocks noGrp="1"/>
          </p:cNvSpPr>
          <p:nvPr>
            <p:ph type="body" sz="quarter" idx="10" hasCustomPrompt="1"/>
          </p:nvPr>
        </p:nvSpPr>
        <p:spPr>
          <a:xfrm>
            <a:off x="10182225" y="7190847"/>
            <a:ext cx="3116263" cy="243656"/>
          </a:xfrm>
          <a:prstGeom prst="rect">
            <a:avLst/>
          </a:prstGeom>
          <a:ln>
            <a:noFill/>
          </a:ln>
        </p:spPr>
        <p:txBody>
          <a:bodyPr lIns="0" tIns="0" rIns="0" bIns="0">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2385259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_Image Title">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1"/>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name="think-cell Slide" r:id="rId3" imgW="6350000" imgH="6350000" progId="">
                  <p:embed/>
                </p:oleObj>
              </mc:Choice>
              <mc:Fallback>
                <p:oleObj name="think-cell Slide" r:id="rId3" imgW="6350000" imgH="6350000" progId="">
                  <p:embed/>
                  <p:pic>
                    <p:nvPicPr>
                      <p:cNvPr id="12" name="Object 11"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p:txBody>
          <a:bodyPr/>
          <a:lstStyle/>
          <a:p>
            <a:r>
              <a:rPr lang="en-US" dirty="0"/>
              <a:t>HEADER CANNOT RUN OVER MORE THAN ONE LINE</a:t>
            </a:r>
          </a:p>
        </p:txBody>
      </p:sp>
      <p:sp>
        <p:nvSpPr>
          <p:cNvPr id="14" name="Picture Placeholder 13"/>
          <p:cNvSpPr>
            <a:spLocks noGrp="1"/>
          </p:cNvSpPr>
          <p:nvPr>
            <p:ph type="pic" sz="quarter" idx="16"/>
          </p:nvPr>
        </p:nvSpPr>
        <p:spPr bwMode="gray">
          <a:xfrm>
            <a:off x="373650" y="1395414"/>
            <a:ext cx="12695650" cy="5672136"/>
          </a:xfrm>
          <a:solidFill>
            <a:srgbClr val="DFDEDE"/>
          </a:solidFill>
        </p:spPr>
        <p:txBody>
          <a:bodyPr tIns="1800000"/>
          <a:lstStyle>
            <a:lvl1pPr algn="ctr">
              <a:buNone/>
              <a:defRPr sz="1200" i="1">
                <a:solidFill>
                  <a:schemeClr val="bg1"/>
                </a:solidFill>
              </a:defRPr>
            </a:lvl1pPr>
          </a:lstStyle>
          <a:p>
            <a:r>
              <a:rPr lang="en-US" dirty="0"/>
              <a:t>Drag picture to placeholder or click icon to add</a:t>
            </a:r>
          </a:p>
        </p:txBody>
      </p:sp>
      <p:sp>
        <p:nvSpPr>
          <p:cNvPr id="11"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8"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1951592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_Image Caption">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1"/>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name="think-cell Slide" r:id="rId3" imgW="6350000" imgH="6350000" progId="">
                  <p:embed/>
                </p:oleObj>
              </mc:Choice>
              <mc:Fallback>
                <p:oleObj name="think-cell Slide" r:id="rId3" imgW="6350000" imgH="6350000" progId="">
                  <p:embed/>
                  <p:pic>
                    <p:nvPicPr>
                      <p:cNvPr id="12" name="Object 11"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4" name="Picture Placeholder 13"/>
          <p:cNvSpPr>
            <a:spLocks noGrp="1"/>
          </p:cNvSpPr>
          <p:nvPr>
            <p:ph type="pic" sz="quarter" idx="16"/>
          </p:nvPr>
        </p:nvSpPr>
        <p:spPr bwMode="gray">
          <a:xfrm>
            <a:off x="381060" y="1395413"/>
            <a:ext cx="12695650" cy="4854575"/>
          </a:xfrm>
          <a:solidFill>
            <a:srgbClr val="DFDEDE"/>
          </a:solidFill>
        </p:spPr>
        <p:txBody>
          <a:bodyPr tIns="1440000"/>
          <a:lstStyle>
            <a:lvl1pPr algn="ctr">
              <a:buNone/>
              <a:defRPr sz="1200" i="1">
                <a:solidFill>
                  <a:schemeClr val="bg1"/>
                </a:solidFill>
              </a:defRPr>
            </a:lvl1pPr>
          </a:lstStyle>
          <a:p>
            <a:r>
              <a:rPr lang="en-US" dirty="0"/>
              <a:t>Drag picture to placeholder or click icon to add</a:t>
            </a:r>
          </a:p>
        </p:txBody>
      </p:sp>
      <p:sp>
        <p:nvSpPr>
          <p:cNvPr id="2" name="Title 1"/>
          <p:cNvSpPr>
            <a:spLocks noGrp="1"/>
          </p:cNvSpPr>
          <p:nvPr>
            <p:ph type="title" hasCustomPrompt="1"/>
          </p:nvPr>
        </p:nvSpPr>
        <p:spPr bwMode="gray"/>
        <p:txBody>
          <a:bodyPr/>
          <a:lstStyle/>
          <a:p>
            <a:r>
              <a:rPr lang="en-US" dirty="0"/>
              <a:t>HEADER CANNOT RUN OVER MORE THAN ONE LINE</a:t>
            </a:r>
          </a:p>
        </p:txBody>
      </p:sp>
      <p:sp>
        <p:nvSpPr>
          <p:cNvPr id="8" name="Text Placeholder 13"/>
          <p:cNvSpPr>
            <a:spLocks noGrp="1"/>
          </p:cNvSpPr>
          <p:nvPr>
            <p:ph type="body" sz="quarter" idx="17" hasCustomPrompt="1"/>
          </p:nvPr>
        </p:nvSpPr>
        <p:spPr bwMode="gray">
          <a:xfrm>
            <a:off x="381060" y="6379385"/>
            <a:ext cx="12448413" cy="172963"/>
          </a:xfrm>
        </p:spPr>
        <p:txBody>
          <a:bodyPr anchor="t" anchorCtr="0"/>
          <a:lstStyle>
            <a:lvl1pPr algn="l">
              <a:lnSpc>
                <a:spcPts val="1100"/>
              </a:lnSpc>
              <a:buNone/>
              <a:defRPr sz="1000" b="1" baseline="0">
                <a:solidFill>
                  <a:schemeClr val="accent3"/>
                </a:solidFill>
              </a:defRPr>
            </a:lvl1pPr>
          </a:lstStyle>
          <a:p>
            <a:pPr lvl="0"/>
            <a:r>
              <a:rPr lang="en-GB" dirty="0"/>
              <a:t>Sub Section Title</a:t>
            </a:r>
          </a:p>
        </p:txBody>
      </p:sp>
      <p:sp>
        <p:nvSpPr>
          <p:cNvPr id="11" name="Text Placeholder 13"/>
          <p:cNvSpPr>
            <a:spLocks noGrp="1"/>
          </p:cNvSpPr>
          <p:nvPr>
            <p:ph type="body" sz="quarter" idx="18" hasCustomPrompt="1"/>
          </p:nvPr>
        </p:nvSpPr>
        <p:spPr bwMode="gray">
          <a:xfrm>
            <a:off x="381060" y="6595263"/>
            <a:ext cx="12448413" cy="172963"/>
          </a:xfrm>
        </p:spPr>
        <p:txBody>
          <a:bodyPr anchor="t" anchorCtr="0"/>
          <a:lstStyle>
            <a:lvl1pPr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3"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5"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22452671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_Image Smaller Text">
    <p:spTree>
      <p:nvGrpSpPr>
        <p:cNvPr id="1" name=""/>
        <p:cNvGrpSpPr/>
        <p:nvPr/>
      </p:nvGrpSpPr>
      <p:grpSpPr>
        <a:xfrm>
          <a:off x="0" y="0"/>
          <a:ext cx="0" cy="0"/>
          <a:chOff x="0" y="0"/>
          <a:chExt cx="0" cy="0"/>
        </a:xfrm>
      </p:grpSpPr>
      <p:sp>
        <p:nvSpPr>
          <p:cNvPr id="14" name="Picture Placeholder 13"/>
          <p:cNvSpPr>
            <a:spLocks noGrp="1"/>
          </p:cNvSpPr>
          <p:nvPr>
            <p:ph type="pic" sz="quarter" idx="16"/>
          </p:nvPr>
        </p:nvSpPr>
        <p:spPr bwMode="gray">
          <a:xfrm>
            <a:off x="381060" y="1395415"/>
            <a:ext cx="12695650" cy="5672135"/>
          </a:xfrm>
          <a:solidFill>
            <a:schemeClr val="accent5">
              <a:lumMod val="60000"/>
              <a:lumOff val="40000"/>
            </a:schemeClr>
          </a:solidFill>
        </p:spPr>
        <p:txBody>
          <a:bodyPr tIns="1440000"/>
          <a:lstStyle>
            <a:lvl1pPr algn="ctr">
              <a:buNone/>
              <a:defRPr sz="1200" i="1">
                <a:solidFill>
                  <a:schemeClr val="bg1"/>
                </a:solidFill>
              </a:defRPr>
            </a:lvl1pPr>
          </a:lstStyle>
          <a:p>
            <a:r>
              <a:rPr lang="en-US" dirty="0"/>
              <a:t>Drag picture to placeholder or click icon to add</a:t>
            </a:r>
          </a:p>
        </p:txBody>
      </p:sp>
      <p:graphicFrame>
        <p:nvGraphicFramePr>
          <p:cNvPr id="12" name="Object 11" hidden="1"/>
          <p:cNvGraphicFramePr>
            <a:graphicFrameLocks noChangeAspect="1"/>
          </p:cNvGraphicFramePr>
          <p:nvPr>
            <p:custDataLst>
              <p:tags r:id="rId1"/>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name="think-cell Slide" r:id="rId3" imgW="6350000" imgH="6350000" progId="">
                  <p:embed/>
                </p:oleObj>
              </mc:Choice>
              <mc:Fallback>
                <p:oleObj name="think-cell Slide" r:id="rId3" imgW="6350000" imgH="6350000" progId="">
                  <p:embed/>
                  <p:pic>
                    <p:nvPicPr>
                      <p:cNvPr id="12" name="Object 11"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p:txBody>
          <a:bodyPr/>
          <a:lstStyle/>
          <a:p>
            <a:r>
              <a:rPr lang="en-US" dirty="0"/>
              <a:t>HEADER CANNOT RUN OVER MORE THAN ONE LINE</a:t>
            </a:r>
          </a:p>
        </p:txBody>
      </p:sp>
      <p:sp>
        <p:nvSpPr>
          <p:cNvPr id="17" name="Text Placeholder 16"/>
          <p:cNvSpPr>
            <a:spLocks noGrp="1"/>
          </p:cNvSpPr>
          <p:nvPr>
            <p:ph type="body" sz="quarter" idx="20"/>
          </p:nvPr>
        </p:nvSpPr>
        <p:spPr bwMode="gray">
          <a:xfrm>
            <a:off x="-1" y="5148263"/>
            <a:ext cx="4670102" cy="1919287"/>
          </a:xfrm>
          <a:solidFill>
            <a:srgbClr val="FFFFFF"/>
          </a:solidFill>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3"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9" name="Text Placeholder 2"/>
          <p:cNvSpPr>
            <a:spLocks noGrp="1"/>
          </p:cNvSpPr>
          <p:nvPr>
            <p:ph type="body" sz="quarter" idx="21"/>
          </p:nvPr>
        </p:nvSpPr>
        <p:spPr>
          <a:xfrm>
            <a:off x="381060" y="5326242"/>
            <a:ext cx="4072953" cy="1561256"/>
          </a:xfrm>
        </p:spPr>
        <p:txBody>
          <a:bodyPr/>
          <a:lstStyle>
            <a:lvl1pPr>
              <a:defRPr>
                <a:solidFill>
                  <a:schemeClr val="bg1"/>
                </a:solidFill>
              </a:defRPr>
            </a:lvl1pPr>
            <a:lvl2pPr>
              <a:defRPr sz="1400">
                <a:solidFill>
                  <a:schemeClr val="bg1"/>
                </a:solidFill>
              </a:defRPr>
            </a:lvl2pPr>
            <a:lvl3pPr>
              <a:defRPr>
                <a:solidFill>
                  <a:schemeClr val="bg1"/>
                </a:solidFill>
              </a:defRPr>
            </a:lvl3pPr>
            <a:lvl4pPr>
              <a:defRPr>
                <a:solidFill>
                  <a:schemeClr val="bg1"/>
                </a:solidFill>
              </a:defRPr>
            </a:lvl4pPr>
            <a:lvl5pPr>
              <a:defRPr baseline="0">
                <a:solidFill>
                  <a:schemeClr val="accent6"/>
                </a:solidFill>
              </a:defRPr>
            </a:lvl5pPr>
          </a:lstStyle>
          <a:p>
            <a:pPr lvl="0"/>
            <a:r>
              <a:rPr lang="en-US" dirty="0"/>
              <a:t>Click to edit Master text styles</a:t>
            </a:r>
          </a:p>
          <a:p>
            <a:pPr lvl="1"/>
            <a:r>
              <a:rPr lang="en-US" dirty="0"/>
              <a:t>Second level</a:t>
            </a:r>
          </a:p>
          <a:p>
            <a:pPr lvl="4"/>
            <a:r>
              <a:rPr lang="en-US" dirty="0"/>
              <a:t>Third level</a:t>
            </a:r>
          </a:p>
        </p:txBody>
      </p:sp>
    </p:spTree>
    <p:extLst>
      <p:ext uri="{BB962C8B-B14F-4D97-AF65-F5344CB8AC3E}">
        <p14:creationId xmlns:p14="http://schemas.microsoft.com/office/powerpoint/2010/main" val="1400239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_Image Larger Text">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1"/>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name="think-cell Slide" r:id="rId3" imgW="6350000" imgH="6350000" progId="">
                  <p:embed/>
                </p:oleObj>
              </mc:Choice>
              <mc:Fallback>
                <p:oleObj name="think-cell Slide" r:id="rId3" imgW="6350000" imgH="6350000" progId="">
                  <p:embed/>
                  <p:pic>
                    <p:nvPicPr>
                      <p:cNvPr id="12" name="Object 11"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p:txBody>
          <a:bodyPr/>
          <a:lstStyle/>
          <a:p>
            <a:r>
              <a:rPr lang="en-US" dirty="0"/>
              <a:t>HEADER CANNOT RUN OVER MORE THAN ONE LINE</a:t>
            </a:r>
          </a:p>
        </p:txBody>
      </p:sp>
      <p:sp>
        <p:nvSpPr>
          <p:cNvPr id="17" name="Rectangle 16"/>
          <p:cNvSpPr/>
          <p:nvPr userDrawn="1"/>
        </p:nvSpPr>
        <p:spPr>
          <a:xfrm>
            <a:off x="1" y="6737124"/>
            <a:ext cx="13442950" cy="130629"/>
          </a:xfrm>
          <a:prstGeom prst="rect">
            <a:avLst/>
          </a:prstGeom>
          <a:solidFill>
            <a:srgbClr val="FFFFFF"/>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GB" sz="1900" dirty="0">
              <a:solidFill>
                <a:schemeClr val="bg1"/>
              </a:solidFill>
            </a:endParaRPr>
          </a:p>
        </p:txBody>
      </p:sp>
      <p:sp>
        <p:nvSpPr>
          <p:cNvPr id="14" name="Picture Placeholder 13"/>
          <p:cNvSpPr>
            <a:spLocks noGrp="1"/>
          </p:cNvSpPr>
          <p:nvPr>
            <p:ph type="pic" sz="quarter" idx="16"/>
          </p:nvPr>
        </p:nvSpPr>
        <p:spPr bwMode="gray">
          <a:xfrm>
            <a:off x="381060" y="1395414"/>
            <a:ext cx="12695650" cy="5672136"/>
          </a:xfrm>
          <a:solidFill>
            <a:schemeClr val="accent5">
              <a:lumMod val="60000"/>
              <a:lumOff val="40000"/>
            </a:schemeClr>
          </a:solidFill>
        </p:spPr>
        <p:txBody>
          <a:bodyPr tIns="1440000"/>
          <a:lstStyle>
            <a:lvl1pPr algn="ctr">
              <a:buNone/>
              <a:defRPr sz="1200" i="1">
                <a:solidFill>
                  <a:schemeClr val="bg1"/>
                </a:solidFill>
              </a:defRPr>
            </a:lvl1pPr>
          </a:lstStyle>
          <a:p>
            <a:r>
              <a:rPr lang="en-US" dirty="0"/>
              <a:t>Drag picture to placeholder or click icon to add</a:t>
            </a:r>
          </a:p>
        </p:txBody>
      </p:sp>
      <p:sp>
        <p:nvSpPr>
          <p:cNvPr id="20" name="Text Placeholder 16"/>
          <p:cNvSpPr>
            <a:spLocks noGrp="1"/>
          </p:cNvSpPr>
          <p:nvPr>
            <p:ph type="body" sz="quarter" idx="20"/>
          </p:nvPr>
        </p:nvSpPr>
        <p:spPr bwMode="gray">
          <a:xfrm>
            <a:off x="1" y="4043364"/>
            <a:ext cx="4670102" cy="3024186"/>
          </a:xfrm>
          <a:solidFill>
            <a:srgbClr val="FFFFFF"/>
          </a:solidFill>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3"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10" name="Text Placeholder 2"/>
          <p:cNvSpPr>
            <a:spLocks noGrp="1"/>
          </p:cNvSpPr>
          <p:nvPr>
            <p:ph type="body" sz="quarter" idx="21"/>
          </p:nvPr>
        </p:nvSpPr>
        <p:spPr>
          <a:xfrm>
            <a:off x="381060" y="4277032"/>
            <a:ext cx="4072953" cy="2610466"/>
          </a:xfrm>
        </p:spPr>
        <p:txBody>
          <a:bodyPr/>
          <a:lstStyle>
            <a:lvl1pPr>
              <a:defRPr>
                <a:solidFill>
                  <a:schemeClr val="bg1"/>
                </a:solidFill>
              </a:defRPr>
            </a:lvl1pPr>
            <a:lvl2pPr>
              <a:defRPr sz="1400">
                <a:solidFill>
                  <a:schemeClr val="bg1"/>
                </a:solidFill>
              </a:defRPr>
            </a:lvl2pPr>
            <a:lvl3pPr>
              <a:defRPr>
                <a:solidFill>
                  <a:schemeClr val="bg1"/>
                </a:solidFill>
              </a:defRPr>
            </a:lvl3pPr>
            <a:lvl4pPr>
              <a:defRPr>
                <a:solidFill>
                  <a:schemeClr val="bg1"/>
                </a:solidFill>
              </a:defRPr>
            </a:lvl4pPr>
            <a:lvl5pPr>
              <a:defRPr baseline="0">
                <a:solidFill>
                  <a:schemeClr val="accent6"/>
                </a:solidFill>
              </a:defRPr>
            </a:lvl5pPr>
          </a:lstStyle>
          <a:p>
            <a:pPr lvl="0"/>
            <a:r>
              <a:rPr lang="en-US" dirty="0"/>
              <a:t>Click to edit Master text styles</a:t>
            </a:r>
          </a:p>
          <a:p>
            <a:pPr lvl="1"/>
            <a:r>
              <a:rPr lang="en-US" dirty="0"/>
              <a:t>Second level</a:t>
            </a:r>
          </a:p>
          <a:p>
            <a:pPr lvl="4"/>
            <a:r>
              <a:rPr lang="en-US" dirty="0"/>
              <a:t>Third level</a:t>
            </a:r>
          </a:p>
        </p:txBody>
      </p:sp>
    </p:spTree>
    <p:extLst>
      <p:ext uri="{BB962C8B-B14F-4D97-AF65-F5344CB8AC3E}">
        <p14:creationId xmlns:p14="http://schemas.microsoft.com/office/powerpoint/2010/main" val="906393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_One Content and Image">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1"/>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name="think-cell Slide" r:id="rId3" imgW="6350000" imgH="6350000" progId="">
                  <p:embed/>
                </p:oleObj>
              </mc:Choice>
              <mc:Fallback>
                <p:oleObj name="think-cell Slide" r:id="rId3" imgW="6350000" imgH="6350000" progId="">
                  <p:embed/>
                  <p:pic>
                    <p:nvPicPr>
                      <p:cNvPr id="12" name="Object 11"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p:txBody>
          <a:bodyPr/>
          <a:lstStyle/>
          <a:p>
            <a:r>
              <a:rPr lang="en-US" dirty="0"/>
              <a:t>HEADER CANNOT RUN OVER MORE THAN ONE LINE</a:t>
            </a:r>
          </a:p>
        </p:txBody>
      </p:sp>
      <p:sp>
        <p:nvSpPr>
          <p:cNvPr id="14" name="Picture Placeholder 13"/>
          <p:cNvSpPr>
            <a:spLocks noGrp="1"/>
          </p:cNvSpPr>
          <p:nvPr>
            <p:ph type="pic" sz="quarter" idx="18"/>
          </p:nvPr>
        </p:nvSpPr>
        <p:spPr bwMode="gray">
          <a:xfrm>
            <a:off x="4670103" y="1395413"/>
            <a:ext cx="8406608" cy="4854576"/>
          </a:xfrm>
          <a:solidFill>
            <a:schemeClr val="accent5">
              <a:lumMod val="60000"/>
              <a:lumOff val="40000"/>
            </a:schemeClr>
          </a:solidFill>
        </p:spPr>
        <p:txBody>
          <a:bodyPr tIns="2160000"/>
          <a:lstStyle>
            <a:lvl1pPr algn="ctr">
              <a:buNone/>
              <a:defRPr sz="1200" i="1">
                <a:solidFill>
                  <a:schemeClr val="bg1"/>
                </a:solidFill>
              </a:defRPr>
            </a:lvl1pPr>
          </a:lstStyle>
          <a:p>
            <a:r>
              <a:rPr lang="en-US" dirty="0"/>
              <a:t>Drag picture to placeholder or click icon to add</a:t>
            </a:r>
          </a:p>
        </p:txBody>
      </p:sp>
      <p:sp>
        <p:nvSpPr>
          <p:cNvPr id="11"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3"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10" name="Text Placeholder 2"/>
          <p:cNvSpPr>
            <a:spLocks noGrp="1"/>
          </p:cNvSpPr>
          <p:nvPr>
            <p:ph type="body" sz="quarter" idx="21"/>
          </p:nvPr>
        </p:nvSpPr>
        <p:spPr>
          <a:xfrm>
            <a:off x="381060" y="1395413"/>
            <a:ext cx="4072953" cy="4854576"/>
          </a:xfrm>
        </p:spPr>
        <p:txBody>
          <a:bodyPr/>
          <a:lstStyle>
            <a:lvl1pPr>
              <a:defRPr>
                <a:solidFill>
                  <a:schemeClr val="bg1"/>
                </a:solidFill>
              </a:defRPr>
            </a:lvl1pPr>
            <a:lvl2pPr>
              <a:defRPr sz="1400">
                <a:solidFill>
                  <a:schemeClr val="bg1"/>
                </a:solidFill>
              </a:defRPr>
            </a:lvl2pPr>
            <a:lvl3pPr>
              <a:defRPr>
                <a:solidFill>
                  <a:schemeClr val="bg1"/>
                </a:solidFill>
              </a:defRPr>
            </a:lvl3pPr>
            <a:lvl4pPr>
              <a:defRPr>
                <a:solidFill>
                  <a:schemeClr val="bg1"/>
                </a:solidFill>
              </a:defRPr>
            </a:lvl4pPr>
            <a:lvl5pPr>
              <a:defRPr baseline="0">
                <a:solidFill>
                  <a:schemeClr val="accent6"/>
                </a:solidFill>
              </a:defRPr>
            </a:lvl5pPr>
          </a:lstStyle>
          <a:p>
            <a:pPr lvl="0"/>
            <a:r>
              <a:rPr lang="en-US" dirty="0"/>
              <a:t>Click to edit Master text styles</a:t>
            </a:r>
          </a:p>
          <a:p>
            <a:pPr lvl="1"/>
            <a:r>
              <a:rPr lang="en-US" dirty="0"/>
              <a:t>Second level</a:t>
            </a:r>
          </a:p>
          <a:p>
            <a:pPr lvl="4"/>
            <a:r>
              <a:rPr lang="en-US" dirty="0"/>
              <a:t>Third level</a:t>
            </a:r>
          </a:p>
        </p:txBody>
      </p:sp>
    </p:spTree>
    <p:extLst>
      <p:ext uri="{BB962C8B-B14F-4D97-AF65-F5344CB8AC3E}">
        <p14:creationId xmlns:p14="http://schemas.microsoft.com/office/powerpoint/2010/main" val="4001268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_Three Image Caption">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1"/>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name="think-cell Slide" r:id="rId3" imgW="6350000" imgH="6350000" progId="">
                  <p:embed/>
                </p:oleObj>
              </mc:Choice>
              <mc:Fallback>
                <p:oleObj name="think-cell Slide" r:id="rId3" imgW="6350000" imgH="6350000" progId="">
                  <p:embed/>
                  <p:pic>
                    <p:nvPicPr>
                      <p:cNvPr id="12" name="Object 11"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4" name="Picture Placeholder 13"/>
          <p:cNvSpPr>
            <a:spLocks noGrp="1"/>
          </p:cNvSpPr>
          <p:nvPr>
            <p:ph type="pic" sz="quarter" idx="16"/>
          </p:nvPr>
        </p:nvSpPr>
        <p:spPr bwMode="gray">
          <a:xfrm>
            <a:off x="381059" y="1395413"/>
            <a:ext cx="4119682" cy="4560887"/>
          </a:xfrm>
          <a:solidFill>
            <a:schemeClr val="accent5">
              <a:lumMod val="60000"/>
              <a:lumOff val="40000"/>
            </a:schemeClr>
          </a:solidFill>
        </p:spPr>
        <p:txBody>
          <a:bodyPr tIns="1440000"/>
          <a:lstStyle>
            <a:lvl1pPr algn="ctr">
              <a:buNone/>
              <a:defRPr sz="1200" i="1">
                <a:solidFill>
                  <a:schemeClr val="bg1"/>
                </a:solidFill>
              </a:defRPr>
            </a:lvl1pPr>
          </a:lstStyle>
          <a:p>
            <a:r>
              <a:rPr lang="en-US" dirty="0"/>
              <a:t>Drag picture to placeholder or click icon to add</a:t>
            </a:r>
          </a:p>
        </p:txBody>
      </p:sp>
      <p:sp>
        <p:nvSpPr>
          <p:cNvPr id="2" name="Title 1"/>
          <p:cNvSpPr>
            <a:spLocks noGrp="1"/>
          </p:cNvSpPr>
          <p:nvPr>
            <p:ph type="title" hasCustomPrompt="1"/>
          </p:nvPr>
        </p:nvSpPr>
        <p:spPr bwMode="gray"/>
        <p:txBody>
          <a:bodyPr/>
          <a:lstStyle/>
          <a:p>
            <a:r>
              <a:rPr lang="en-US" dirty="0"/>
              <a:t>HEADER CANNOT RUN OVER MORE THAN ONE LINE</a:t>
            </a:r>
          </a:p>
        </p:txBody>
      </p:sp>
      <p:sp>
        <p:nvSpPr>
          <p:cNvPr id="8" name="Text Placeholder 13"/>
          <p:cNvSpPr>
            <a:spLocks noGrp="1"/>
          </p:cNvSpPr>
          <p:nvPr>
            <p:ph type="body" sz="quarter" idx="17" hasCustomPrompt="1"/>
          </p:nvPr>
        </p:nvSpPr>
        <p:spPr bwMode="gray">
          <a:xfrm>
            <a:off x="381059" y="6088456"/>
            <a:ext cx="4140005" cy="172963"/>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11" name="Text Placeholder 13"/>
          <p:cNvSpPr>
            <a:spLocks noGrp="1"/>
          </p:cNvSpPr>
          <p:nvPr>
            <p:ph type="body" sz="quarter" idx="18" hasCustomPrompt="1"/>
          </p:nvPr>
        </p:nvSpPr>
        <p:spPr bwMode="gray">
          <a:xfrm>
            <a:off x="381059" y="6307093"/>
            <a:ext cx="4140005" cy="172963"/>
          </a:xfrm>
        </p:spPr>
        <p:txBody>
          <a:bodyPr anchor="t" anchorCtr="0"/>
          <a:lstStyle>
            <a:lvl1pPr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3" name="Picture Placeholder 13"/>
          <p:cNvSpPr>
            <a:spLocks noGrp="1"/>
          </p:cNvSpPr>
          <p:nvPr>
            <p:ph type="pic" sz="quarter" idx="19"/>
          </p:nvPr>
        </p:nvSpPr>
        <p:spPr bwMode="gray">
          <a:xfrm>
            <a:off x="4671689" y="1395413"/>
            <a:ext cx="4113860" cy="4560887"/>
          </a:xfrm>
          <a:solidFill>
            <a:schemeClr val="accent5">
              <a:lumMod val="60000"/>
              <a:lumOff val="40000"/>
            </a:schemeClr>
          </a:solidFill>
        </p:spPr>
        <p:txBody>
          <a:bodyPr tIns="1440000"/>
          <a:lstStyle>
            <a:lvl1pPr algn="ctr">
              <a:buNone/>
              <a:defRPr sz="1200" i="1">
                <a:solidFill>
                  <a:schemeClr val="bg1"/>
                </a:solidFill>
              </a:defRPr>
            </a:lvl1pPr>
          </a:lstStyle>
          <a:p>
            <a:r>
              <a:rPr lang="en-US" dirty="0"/>
              <a:t>Drag picture to placeholder or click icon to add</a:t>
            </a:r>
          </a:p>
        </p:txBody>
      </p:sp>
      <p:sp>
        <p:nvSpPr>
          <p:cNvPr id="15" name="Text Placeholder 13"/>
          <p:cNvSpPr>
            <a:spLocks noGrp="1"/>
          </p:cNvSpPr>
          <p:nvPr>
            <p:ph type="body" sz="quarter" idx="20" hasCustomPrompt="1"/>
          </p:nvPr>
        </p:nvSpPr>
        <p:spPr bwMode="gray">
          <a:xfrm>
            <a:off x="4669371" y="6089726"/>
            <a:ext cx="4128763" cy="172963"/>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16" name="Text Placeholder 13"/>
          <p:cNvSpPr>
            <a:spLocks noGrp="1"/>
          </p:cNvSpPr>
          <p:nvPr>
            <p:ph type="body" sz="quarter" idx="21" hasCustomPrompt="1"/>
          </p:nvPr>
        </p:nvSpPr>
        <p:spPr bwMode="gray">
          <a:xfrm>
            <a:off x="4669371" y="6267179"/>
            <a:ext cx="4128763" cy="172963"/>
          </a:xfrm>
        </p:spPr>
        <p:txBody>
          <a:bodyPr anchor="t" anchorCtr="0"/>
          <a:lstStyle>
            <a:lvl1pPr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7" name="Picture Placeholder 13"/>
          <p:cNvSpPr>
            <a:spLocks noGrp="1"/>
          </p:cNvSpPr>
          <p:nvPr>
            <p:ph type="pic" sz="quarter" idx="22"/>
          </p:nvPr>
        </p:nvSpPr>
        <p:spPr bwMode="gray">
          <a:xfrm>
            <a:off x="8946441" y="1395413"/>
            <a:ext cx="4130268" cy="4560887"/>
          </a:xfrm>
          <a:solidFill>
            <a:schemeClr val="accent5">
              <a:lumMod val="60000"/>
              <a:lumOff val="40000"/>
            </a:schemeClr>
          </a:solidFill>
        </p:spPr>
        <p:txBody>
          <a:bodyPr tIns="1440000"/>
          <a:lstStyle>
            <a:lvl1pPr algn="ctr">
              <a:buNone/>
              <a:defRPr sz="1200" i="1">
                <a:solidFill>
                  <a:schemeClr val="bg1"/>
                </a:solidFill>
              </a:defRPr>
            </a:lvl1pPr>
          </a:lstStyle>
          <a:p>
            <a:r>
              <a:rPr lang="en-US" dirty="0"/>
              <a:t>Drag picture to placeholder or click icon to add</a:t>
            </a:r>
          </a:p>
        </p:txBody>
      </p:sp>
      <p:sp>
        <p:nvSpPr>
          <p:cNvPr id="18" name="Text Placeholder 13"/>
          <p:cNvSpPr>
            <a:spLocks noGrp="1"/>
          </p:cNvSpPr>
          <p:nvPr>
            <p:ph type="body" sz="quarter" idx="23" hasCustomPrompt="1"/>
          </p:nvPr>
        </p:nvSpPr>
        <p:spPr bwMode="gray">
          <a:xfrm>
            <a:off x="8946441" y="6089726"/>
            <a:ext cx="4165615" cy="172963"/>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19" name="Text Placeholder 13"/>
          <p:cNvSpPr>
            <a:spLocks noGrp="1"/>
          </p:cNvSpPr>
          <p:nvPr>
            <p:ph type="body" sz="quarter" idx="24" hasCustomPrompt="1"/>
          </p:nvPr>
        </p:nvSpPr>
        <p:spPr bwMode="gray">
          <a:xfrm>
            <a:off x="8946441" y="6267179"/>
            <a:ext cx="4165615" cy="172963"/>
          </a:xfrm>
        </p:spPr>
        <p:txBody>
          <a:bodyPr anchor="t" anchorCtr="0"/>
          <a:lstStyle>
            <a:lvl1pPr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20"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22"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39907298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_Six Image Caption">
    <p:spTree>
      <p:nvGrpSpPr>
        <p:cNvPr id="1" name=""/>
        <p:cNvGrpSpPr/>
        <p:nvPr/>
      </p:nvGrpSpPr>
      <p:grpSpPr>
        <a:xfrm>
          <a:off x="0" y="0"/>
          <a:ext cx="0" cy="0"/>
          <a:chOff x="0" y="0"/>
          <a:chExt cx="0" cy="0"/>
        </a:xfrm>
      </p:grpSpPr>
      <p:sp>
        <p:nvSpPr>
          <p:cNvPr id="5" name="Picture Placeholder 4"/>
          <p:cNvSpPr>
            <a:spLocks noGrp="1"/>
          </p:cNvSpPr>
          <p:nvPr>
            <p:ph type="pic" sz="quarter" idx="34"/>
          </p:nvPr>
        </p:nvSpPr>
        <p:spPr>
          <a:xfrm>
            <a:off x="501968" y="1796415"/>
            <a:ext cx="1862578" cy="2751975"/>
          </a:xfrm>
          <a:solidFill>
            <a:schemeClr val="accent5"/>
          </a:solidFill>
        </p:spPr>
        <p:txBody>
          <a:bodyPr anchor="t"/>
          <a:lstStyle>
            <a:lvl1pPr algn="ctr">
              <a:lnSpc>
                <a:spcPct val="100000"/>
              </a:lnSpc>
              <a:defRPr sz="1000" b="1" i="1">
                <a:solidFill>
                  <a:schemeClr val="bg1"/>
                </a:solidFill>
              </a:defRPr>
            </a:lvl1pPr>
          </a:lstStyle>
          <a:p>
            <a:r>
              <a:rPr lang="en-US" dirty="0"/>
              <a:t>Drag picture to placeholder </a:t>
            </a:r>
          </a:p>
          <a:p>
            <a:r>
              <a:rPr lang="en-US" dirty="0"/>
              <a:t>or click icon to add</a:t>
            </a:r>
          </a:p>
        </p:txBody>
      </p:sp>
      <p:graphicFrame>
        <p:nvGraphicFramePr>
          <p:cNvPr id="12" name="Object 11" hidden="1"/>
          <p:cNvGraphicFramePr>
            <a:graphicFrameLocks noChangeAspect="1"/>
          </p:cNvGraphicFramePr>
          <p:nvPr>
            <p:custDataLst>
              <p:tags r:id="rId1"/>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name="think-cell Slide" r:id="rId3" imgW="6350000" imgH="6350000" progId="">
                  <p:embed/>
                </p:oleObj>
              </mc:Choice>
              <mc:Fallback>
                <p:oleObj name="think-cell Slide" r:id="rId3" imgW="6350000" imgH="6350000" progId="">
                  <p:embed/>
                  <p:pic>
                    <p:nvPicPr>
                      <p:cNvPr id="12" name="Object 11"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6" name="Title 5"/>
          <p:cNvSpPr>
            <a:spLocks noGrp="1"/>
          </p:cNvSpPr>
          <p:nvPr>
            <p:ph type="title" hasCustomPrompt="1"/>
          </p:nvPr>
        </p:nvSpPr>
        <p:spPr/>
        <p:txBody>
          <a:bodyPr/>
          <a:lstStyle/>
          <a:p>
            <a:r>
              <a:rPr lang="en-US" dirty="0"/>
              <a:t>HEADER CANNOT RUN OVER MORE THAN ONE LINE</a:t>
            </a:r>
          </a:p>
        </p:txBody>
      </p:sp>
      <p:sp>
        <p:nvSpPr>
          <p:cNvPr id="38" name="Text Placeholder 13"/>
          <p:cNvSpPr>
            <a:spLocks noGrp="1"/>
          </p:cNvSpPr>
          <p:nvPr>
            <p:ph type="body" sz="quarter" idx="35" hasCustomPrompt="1"/>
          </p:nvPr>
        </p:nvSpPr>
        <p:spPr bwMode="gray">
          <a:xfrm>
            <a:off x="501969" y="4638390"/>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42" name="Text Placeholder 13"/>
          <p:cNvSpPr>
            <a:spLocks noGrp="1"/>
          </p:cNvSpPr>
          <p:nvPr>
            <p:ph type="body" sz="quarter" idx="36" hasCustomPrompt="1"/>
          </p:nvPr>
        </p:nvSpPr>
        <p:spPr bwMode="gray">
          <a:xfrm>
            <a:off x="501969" y="4850980"/>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50" name="Picture Placeholder 4"/>
          <p:cNvSpPr>
            <a:spLocks noGrp="1"/>
          </p:cNvSpPr>
          <p:nvPr>
            <p:ph type="pic" sz="quarter" idx="37"/>
          </p:nvPr>
        </p:nvSpPr>
        <p:spPr>
          <a:xfrm>
            <a:off x="2605087" y="2722245"/>
            <a:ext cx="1862578" cy="2751975"/>
          </a:xfrm>
          <a:solidFill>
            <a:schemeClr val="accent5"/>
          </a:solidFill>
        </p:spPr>
        <p:txBody>
          <a:bodyPr anchor="t"/>
          <a:lstStyle>
            <a:lvl1pPr algn="ctr">
              <a:lnSpc>
                <a:spcPct val="100000"/>
              </a:lnSpc>
              <a:defRPr sz="1000" b="1" i="1">
                <a:solidFill>
                  <a:schemeClr val="bg1"/>
                </a:solidFill>
              </a:defRPr>
            </a:lvl1pPr>
          </a:lstStyle>
          <a:p>
            <a:r>
              <a:rPr lang="en-US" dirty="0"/>
              <a:t>Drag picture to placeholder or click icon to add</a:t>
            </a:r>
          </a:p>
        </p:txBody>
      </p:sp>
      <p:sp>
        <p:nvSpPr>
          <p:cNvPr id="51" name="Text Placeholder 13"/>
          <p:cNvSpPr>
            <a:spLocks noGrp="1"/>
          </p:cNvSpPr>
          <p:nvPr>
            <p:ph type="body" sz="quarter" idx="38" hasCustomPrompt="1"/>
          </p:nvPr>
        </p:nvSpPr>
        <p:spPr bwMode="gray">
          <a:xfrm>
            <a:off x="2605089" y="5564220"/>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52" name="Text Placeholder 13"/>
          <p:cNvSpPr>
            <a:spLocks noGrp="1"/>
          </p:cNvSpPr>
          <p:nvPr>
            <p:ph type="body" sz="quarter" idx="39" hasCustomPrompt="1"/>
          </p:nvPr>
        </p:nvSpPr>
        <p:spPr bwMode="gray">
          <a:xfrm>
            <a:off x="2605089" y="5776810"/>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53" name="Picture Placeholder 4"/>
          <p:cNvSpPr>
            <a:spLocks noGrp="1"/>
          </p:cNvSpPr>
          <p:nvPr>
            <p:ph type="pic" sz="quarter" idx="40"/>
          </p:nvPr>
        </p:nvSpPr>
        <p:spPr>
          <a:xfrm>
            <a:off x="4708206" y="1796415"/>
            <a:ext cx="1862578" cy="2751975"/>
          </a:xfrm>
          <a:solidFill>
            <a:schemeClr val="accent5"/>
          </a:solidFill>
        </p:spPr>
        <p:txBody>
          <a:bodyPr anchor="t"/>
          <a:lstStyle>
            <a:lvl1pPr algn="ctr">
              <a:lnSpc>
                <a:spcPct val="100000"/>
              </a:lnSpc>
              <a:defRPr sz="1000" b="1" i="1">
                <a:solidFill>
                  <a:schemeClr val="bg1"/>
                </a:solidFill>
              </a:defRPr>
            </a:lvl1pPr>
          </a:lstStyle>
          <a:p>
            <a:r>
              <a:rPr lang="en-US" dirty="0"/>
              <a:t>Drag picture to placeholder or click icon to add</a:t>
            </a:r>
          </a:p>
        </p:txBody>
      </p:sp>
      <p:sp>
        <p:nvSpPr>
          <p:cNvPr id="54" name="Text Placeholder 13"/>
          <p:cNvSpPr>
            <a:spLocks noGrp="1"/>
          </p:cNvSpPr>
          <p:nvPr>
            <p:ph type="body" sz="quarter" idx="41" hasCustomPrompt="1"/>
          </p:nvPr>
        </p:nvSpPr>
        <p:spPr bwMode="gray">
          <a:xfrm>
            <a:off x="4708208" y="4638390"/>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55" name="Text Placeholder 13"/>
          <p:cNvSpPr>
            <a:spLocks noGrp="1"/>
          </p:cNvSpPr>
          <p:nvPr>
            <p:ph type="body" sz="quarter" idx="42" hasCustomPrompt="1"/>
          </p:nvPr>
        </p:nvSpPr>
        <p:spPr bwMode="gray">
          <a:xfrm>
            <a:off x="4708208" y="4850980"/>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56" name="Picture Placeholder 4"/>
          <p:cNvSpPr>
            <a:spLocks noGrp="1"/>
          </p:cNvSpPr>
          <p:nvPr>
            <p:ph type="pic" sz="quarter" idx="43"/>
          </p:nvPr>
        </p:nvSpPr>
        <p:spPr>
          <a:xfrm>
            <a:off x="6811325" y="2722245"/>
            <a:ext cx="1862578" cy="2751975"/>
          </a:xfrm>
          <a:solidFill>
            <a:schemeClr val="accent5"/>
          </a:solidFill>
        </p:spPr>
        <p:txBody>
          <a:bodyPr anchor="t"/>
          <a:lstStyle>
            <a:lvl1pPr algn="ctr">
              <a:lnSpc>
                <a:spcPct val="100000"/>
              </a:lnSpc>
              <a:defRPr sz="1000" b="1" i="1">
                <a:solidFill>
                  <a:schemeClr val="bg1"/>
                </a:solidFill>
              </a:defRPr>
            </a:lvl1pPr>
          </a:lstStyle>
          <a:p>
            <a:r>
              <a:rPr lang="en-US" dirty="0"/>
              <a:t>Drag picture to placeholder or click icon to add</a:t>
            </a:r>
          </a:p>
        </p:txBody>
      </p:sp>
      <p:sp>
        <p:nvSpPr>
          <p:cNvPr id="57" name="Text Placeholder 13"/>
          <p:cNvSpPr>
            <a:spLocks noGrp="1"/>
          </p:cNvSpPr>
          <p:nvPr>
            <p:ph type="body" sz="quarter" idx="44" hasCustomPrompt="1"/>
          </p:nvPr>
        </p:nvSpPr>
        <p:spPr bwMode="gray">
          <a:xfrm>
            <a:off x="6811327" y="5564220"/>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58" name="Text Placeholder 13"/>
          <p:cNvSpPr>
            <a:spLocks noGrp="1"/>
          </p:cNvSpPr>
          <p:nvPr>
            <p:ph type="body" sz="quarter" idx="45" hasCustomPrompt="1"/>
          </p:nvPr>
        </p:nvSpPr>
        <p:spPr bwMode="gray">
          <a:xfrm>
            <a:off x="6811327" y="5776810"/>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59" name="Picture Placeholder 4"/>
          <p:cNvSpPr>
            <a:spLocks noGrp="1"/>
          </p:cNvSpPr>
          <p:nvPr>
            <p:ph type="pic" sz="quarter" idx="46"/>
          </p:nvPr>
        </p:nvSpPr>
        <p:spPr>
          <a:xfrm>
            <a:off x="8914444" y="1796415"/>
            <a:ext cx="1862578" cy="2751975"/>
          </a:xfrm>
          <a:solidFill>
            <a:schemeClr val="accent5"/>
          </a:solidFill>
        </p:spPr>
        <p:txBody>
          <a:bodyPr anchor="t"/>
          <a:lstStyle>
            <a:lvl1pPr algn="ctr">
              <a:lnSpc>
                <a:spcPct val="100000"/>
              </a:lnSpc>
              <a:defRPr sz="1000" b="1" i="1">
                <a:solidFill>
                  <a:schemeClr val="bg1"/>
                </a:solidFill>
              </a:defRPr>
            </a:lvl1pPr>
          </a:lstStyle>
          <a:p>
            <a:r>
              <a:rPr lang="en-US" dirty="0"/>
              <a:t>Drag picture to placeholder or click icon to add</a:t>
            </a:r>
          </a:p>
        </p:txBody>
      </p:sp>
      <p:sp>
        <p:nvSpPr>
          <p:cNvPr id="60" name="Text Placeholder 13"/>
          <p:cNvSpPr>
            <a:spLocks noGrp="1"/>
          </p:cNvSpPr>
          <p:nvPr>
            <p:ph type="body" sz="quarter" idx="47" hasCustomPrompt="1"/>
          </p:nvPr>
        </p:nvSpPr>
        <p:spPr bwMode="gray">
          <a:xfrm>
            <a:off x="8914445" y="4638390"/>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61" name="Text Placeholder 13"/>
          <p:cNvSpPr>
            <a:spLocks noGrp="1"/>
          </p:cNvSpPr>
          <p:nvPr>
            <p:ph type="body" sz="quarter" idx="48" hasCustomPrompt="1"/>
          </p:nvPr>
        </p:nvSpPr>
        <p:spPr bwMode="gray">
          <a:xfrm>
            <a:off x="8914445" y="4850980"/>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62" name="Picture Placeholder 4"/>
          <p:cNvSpPr>
            <a:spLocks noGrp="1"/>
          </p:cNvSpPr>
          <p:nvPr>
            <p:ph type="pic" sz="quarter" idx="49"/>
          </p:nvPr>
        </p:nvSpPr>
        <p:spPr>
          <a:xfrm>
            <a:off x="11017562" y="2722245"/>
            <a:ext cx="1862578" cy="2751975"/>
          </a:xfrm>
          <a:solidFill>
            <a:schemeClr val="accent5"/>
          </a:solidFill>
        </p:spPr>
        <p:txBody>
          <a:bodyPr anchor="t"/>
          <a:lstStyle>
            <a:lvl1pPr algn="ctr">
              <a:lnSpc>
                <a:spcPct val="100000"/>
              </a:lnSpc>
              <a:defRPr sz="1000" b="1" i="1">
                <a:solidFill>
                  <a:schemeClr val="bg1"/>
                </a:solidFill>
              </a:defRPr>
            </a:lvl1pPr>
          </a:lstStyle>
          <a:p>
            <a:r>
              <a:rPr lang="en-US" dirty="0"/>
              <a:t>Drag picture to placeholder or click icon to add</a:t>
            </a:r>
          </a:p>
        </p:txBody>
      </p:sp>
      <p:sp>
        <p:nvSpPr>
          <p:cNvPr id="63" name="Text Placeholder 13"/>
          <p:cNvSpPr>
            <a:spLocks noGrp="1"/>
          </p:cNvSpPr>
          <p:nvPr>
            <p:ph type="body" sz="quarter" idx="50" hasCustomPrompt="1"/>
          </p:nvPr>
        </p:nvSpPr>
        <p:spPr bwMode="gray">
          <a:xfrm>
            <a:off x="11017563" y="5564220"/>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64" name="Text Placeholder 13"/>
          <p:cNvSpPr>
            <a:spLocks noGrp="1"/>
          </p:cNvSpPr>
          <p:nvPr>
            <p:ph type="body" sz="quarter" idx="51" hasCustomPrompt="1"/>
          </p:nvPr>
        </p:nvSpPr>
        <p:spPr bwMode="gray">
          <a:xfrm>
            <a:off x="11017563" y="5776810"/>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24"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26"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557738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2_Six Image Caption">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1"/>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name="think-cell Slide" r:id="rId3" imgW="6350000" imgH="6350000" progId="">
                  <p:embed/>
                </p:oleObj>
              </mc:Choice>
              <mc:Fallback>
                <p:oleObj name="think-cell Slide" r:id="rId3" imgW="6350000" imgH="6350000" progId="">
                  <p:embed/>
                  <p:pic>
                    <p:nvPicPr>
                      <p:cNvPr id="12" name="Object 11"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6" name="Title 5"/>
          <p:cNvSpPr>
            <a:spLocks noGrp="1"/>
          </p:cNvSpPr>
          <p:nvPr>
            <p:ph type="title" hasCustomPrompt="1"/>
          </p:nvPr>
        </p:nvSpPr>
        <p:spPr/>
        <p:txBody>
          <a:bodyPr/>
          <a:lstStyle/>
          <a:p>
            <a:r>
              <a:rPr lang="en-US" dirty="0"/>
              <a:t>HEADER CANNOT RUN OVER MORE THAN ONE LINE</a:t>
            </a:r>
          </a:p>
        </p:txBody>
      </p:sp>
      <p:sp>
        <p:nvSpPr>
          <p:cNvPr id="38" name="Text Placeholder 13"/>
          <p:cNvSpPr>
            <a:spLocks noGrp="1"/>
          </p:cNvSpPr>
          <p:nvPr>
            <p:ph type="body" sz="quarter" idx="35" hasCustomPrompt="1"/>
          </p:nvPr>
        </p:nvSpPr>
        <p:spPr bwMode="gray">
          <a:xfrm>
            <a:off x="992856" y="4878615"/>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42" name="Text Placeholder 13"/>
          <p:cNvSpPr>
            <a:spLocks noGrp="1"/>
          </p:cNvSpPr>
          <p:nvPr>
            <p:ph type="body" sz="quarter" idx="36" hasCustomPrompt="1"/>
          </p:nvPr>
        </p:nvSpPr>
        <p:spPr bwMode="gray">
          <a:xfrm>
            <a:off x="992856" y="5091205"/>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51" name="Text Placeholder 13"/>
          <p:cNvSpPr>
            <a:spLocks noGrp="1"/>
          </p:cNvSpPr>
          <p:nvPr>
            <p:ph type="body" sz="quarter" idx="38" hasCustomPrompt="1"/>
          </p:nvPr>
        </p:nvSpPr>
        <p:spPr bwMode="gray">
          <a:xfrm>
            <a:off x="3335556" y="5827979"/>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52" name="Text Placeholder 13"/>
          <p:cNvSpPr>
            <a:spLocks noGrp="1"/>
          </p:cNvSpPr>
          <p:nvPr>
            <p:ph type="body" sz="quarter" idx="39" hasCustomPrompt="1"/>
          </p:nvPr>
        </p:nvSpPr>
        <p:spPr bwMode="gray">
          <a:xfrm>
            <a:off x="3335556" y="6040569"/>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54" name="Text Placeholder 13"/>
          <p:cNvSpPr>
            <a:spLocks noGrp="1"/>
          </p:cNvSpPr>
          <p:nvPr>
            <p:ph type="body" sz="quarter" idx="41" hasCustomPrompt="1"/>
          </p:nvPr>
        </p:nvSpPr>
        <p:spPr bwMode="gray">
          <a:xfrm>
            <a:off x="5678256" y="4878615"/>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55" name="Text Placeholder 13"/>
          <p:cNvSpPr>
            <a:spLocks noGrp="1"/>
          </p:cNvSpPr>
          <p:nvPr>
            <p:ph type="body" sz="quarter" idx="42" hasCustomPrompt="1"/>
          </p:nvPr>
        </p:nvSpPr>
        <p:spPr bwMode="gray">
          <a:xfrm>
            <a:off x="5678256" y="5091205"/>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57" name="Text Placeholder 13"/>
          <p:cNvSpPr>
            <a:spLocks noGrp="1"/>
          </p:cNvSpPr>
          <p:nvPr>
            <p:ph type="body" sz="quarter" idx="44" hasCustomPrompt="1"/>
          </p:nvPr>
        </p:nvSpPr>
        <p:spPr bwMode="gray">
          <a:xfrm>
            <a:off x="8043996" y="5827979"/>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58" name="Text Placeholder 13"/>
          <p:cNvSpPr>
            <a:spLocks noGrp="1"/>
          </p:cNvSpPr>
          <p:nvPr>
            <p:ph type="body" sz="quarter" idx="45" hasCustomPrompt="1"/>
          </p:nvPr>
        </p:nvSpPr>
        <p:spPr bwMode="gray">
          <a:xfrm>
            <a:off x="8043996" y="6040569"/>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60" name="Text Placeholder 13"/>
          <p:cNvSpPr>
            <a:spLocks noGrp="1"/>
          </p:cNvSpPr>
          <p:nvPr>
            <p:ph type="body" sz="quarter" idx="47" hasCustomPrompt="1"/>
          </p:nvPr>
        </p:nvSpPr>
        <p:spPr bwMode="gray">
          <a:xfrm>
            <a:off x="10364114" y="4878615"/>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61" name="Text Placeholder 13"/>
          <p:cNvSpPr>
            <a:spLocks noGrp="1"/>
          </p:cNvSpPr>
          <p:nvPr>
            <p:ph type="body" sz="quarter" idx="48" hasCustomPrompt="1"/>
          </p:nvPr>
        </p:nvSpPr>
        <p:spPr bwMode="gray">
          <a:xfrm>
            <a:off x="10364114" y="5091205"/>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24"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26"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41" name="Picture Placeholder 4">
            <a:extLst>
              <a:ext uri="{FF2B5EF4-FFF2-40B4-BE49-F238E27FC236}">
                <a16:creationId xmlns:a16="http://schemas.microsoft.com/office/drawing/2014/main" id="{D675102D-F8AF-1A42-AF58-AF595E1A86B6}"/>
              </a:ext>
            </a:extLst>
          </p:cNvPr>
          <p:cNvSpPr>
            <a:spLocks noGrp="1"/>
          </p:cNvSpPr>
          <p:nvPr>
            <p:ph type="pic" sz="quarter" idx="34"/>
          </p:nvPr>
        </p:nvSpPr>
        <p:spPr>
          <a:xfrm>
            <a:off x="992856" y="1622247"/>
            <a:ext cx="2103118" cy="3107375"/>
          </a:xfrm>
          <a:solidFill>
            <a:schemeClr val="accent5"/>
          </a:solidFill>
        </p:spPr>
        <p:txBody>
          <a:bodyPr anchor="t"/>
          <a:lstStyle>
            <a:lvl1pPr algn="ctr">
              <a:lnSpc>
                <a:spcPct val="100000"/>
              </a:lnSpc>
              <a:defRPr sz="1000" b="1" i="1">
                <a:solidFill>
                  <a:schemeClr val="bg1"/>
                </a:solidFill>
              </a:defRPr>
            </a:lvl1pPr>
          </a:lstStyle>
          <a:p>
            <a:r>
              <a:rPr lang="en-US" dirty="0"/>
              <a:t>Drag picture to placeholder </a:t>
            </a:r>
          </a:p>
          <a:p>
            <a:r>
              <a:rPr lang="en-US" dirty="0"/>
              <a:t>or click icon to add</a:t>
            </a:r>
          </a:p>
        </p:txBody>
      </p:sp>
      <p:sp>
        <p:nvSpPr>
          <p:cNvPr id="43" name="Picture Placeholder 4">
            <a:extLst>
              <a:ext uri="{FF2B5EF4-FFF2-40B4-BE49-F238E27FC236}">
                <a16:creationId xmlns:a16="http://schemas.microsoft.com/office/drawing/2014/main" id="{D266B7EF-7AE6-8044-AF46-702E715E4028}"/>
              </a:ext>
            </a:extLst>
          </p:cNvPr>
          <p:cNvSpPr>
            <a:spLocks noGrp="1"/>
          </p:cNvSpPr>
          <p:nvPr>
            <p:ph type="pic" sz="quarter" idx="49"/>
          </p:nvPr>
        </p:nvSpPr>
        <p:spPr>
          <a:xfrm>
            <a:off x="3335556" y="2548073"/>
            <a:ext cx="2103118" cy="3107375"/>
          </a:xfrm>
          <a:solidFill>
            <a:schemeClr val="accent5"/>
          </a:solidFill>
        </p:spPr>
        <p:txBody>
          <a:bodyPr anchor="t"/>
          <a:lstStyle>
            <a:lvl1pPr algn="ctr">
              <a:lnSpc>
                <a:spcPct val="100000"/>
              </a:lnSpc>
              <a:defRPr sz="1000" b="1" i="1">
                <a:solidFill>
                  <a:schemeClr val="bg1"/>
                </a:solidFill>
              </a:defRPr>
            </a:lvl1pPr>
          </a:lstStyle>
          <a:p>
            <a:r>
              <a:rPr lang="en-US" dirty="0"/>
              <a:t>Drag picture to placeholder </a:t>
            </a:r>
          </a:p>
          <a:p>
            <a:r>
              <a:rPr lang="en-US" dirty="0"/>
              <a:t>or click icon to add</a:t>
            </a:r>
          </a:p>
        </p:txBody>
      </p:sp>
      <p:sp>
        <p:nvSpPr>
          <p:cNvPr id="44" name="Picture Placeholder 4">
            <a:extLst>
              <a:ext uri="{FF2B5EF4-FFF2-40B4-BE49-F238E27FC236}">
                <a16:creationId xmlns:a16="http://schemas.microsoft.com/office/drawing/2014/main" id="{3F488D85-408E-A64D-A147-547C3EB75E4E}"/>
              </a:ext>
            </a:extLst>
          </p:cNvPr>
          <p:cNvSpPr>
            <a:spLocks noGrp="1"/>
          </p:cNvSpPr>
          <p:nvPr>
            <p:ph type="pic" sz="quarter" idx="50"/>
          </p:nvPr>
        </p:nvSpPr>
        <p:spPr>
          <a:xfrm>
            <a:off x="5678256" y="1622247"/>
            <a:ext cx="2103118" cy="3107375"/>
          </a:xfrm>
          <a:solidFill>
            <a:schemeClr val="accent5"/>
          </a:solidFill>
        </p:spPr>
        <p:txBody>
          <a:bodyPr anchor="t"/>
          <a:lstStyle>
            <a:lvl1pPr algn="ctr">
              <a:lnSpc>
                <a:spcPct val="100000"/>
              </a:lnSpc>
              <a:defRPr sz="1000" b="1" i="1">
                <a:solidFill>
                  <a:schemeClr val="bg1"/>
                </a:solidFill>
              </a:defRPr>
            </a:lvl1pPr>
          </a:lstStyle>
          <a:p>
            <a:r>
              <a:rPr lang="en-US" dirty="0"/>
              <a:t>Drag picture to placeholder </a:t>
            </a:r>
          </a:p>
          <a:p>
            <a:r>
              <a:rPr lang="en-US" dirty="0"/>
              <a:t>or click icon to add</a:t>
            </a:r>
          </a:p>
        </p:txBody>
      </p:sp>
      <p:sp>
        <p:nvSpPr>
          <p:cNvPr id="45" name="Picture Placeholder 4">
            <a:extLst>
              <a:ext uri="{FF2B5EF4-FFF2-40B4-BE49-F238E27FC236}">
                <a16:creationId xmlns:a16="http://schemas.microsoft.com/office/drawing/2014/main" id="{44A70738-7C8D-4340-AE22-4B0D5111F4BB}"/>
              </a:ext>
            </a:extLst>
          </p:cNvPr>
          <p:cNvSpPr>
            <a:spLocks noGrp="1"/>
          </p:cNvSpPr>
          <p:nvPr>
            <p:ph type="pic" sz="quarter" idx="51"/>
          </p:nvPr>
        </p:nvSpPr>
        <p:spPr>
          <a:xfrm>
            <a:off x="8020956" y="2548073"/>
            <a:ext cx="2103118" cy="3107375"/>
          </a:xfrm>
          <a:solidFill>
            <a:schemeClr val="accent5"/>
          </a:solidFill>
        </p:spPr>
        <p:txBody>
          <a:bodyPr anchor="t"/>
          <a:lstStyle>
            <a:lvl1pPr algn="ctr">
              <a:lnSpc>
                <a:spcPct val="100000"/>
              </a:lnSpc>
              <a:defRPr sz="1000" b="1" i="1">
                <a:solidFill>
                  <a:schemeClr val="bg1"/>
                </a:solidFill>
              </a:defRPr>
            </a:lvl1pPr>
          </a:lstStyle>
          <a:p>
            <a:r>
              <a:rPr lang="en-US" dirty="0"/>
              <a:t>Drag picture to placeholder </a:t>
            </a:r>
          </a:p>
          <a:p>
            <a:r>
              <a:rPr lang="en-US" dirty="0"/>
              <a:t>or click icon to add</a:t>
            </a:r>
          </a:p>
        </p:txBody>
      </p:sp>
      <p:sp>
        <p:nvSpPr>
          <p:cNvPr id="46" name="Picture Placeholder 4">
            <a:extLst>
              <a:ext uri="{FF2B5EF4-FFF2-40B4-BE49-F238E27FC236}">
                <a16:creationId xmlns:a16="http://schemas.microsoft.com/office/drawing/2014/main" id="{524A5C11-CBAB-0E4A-97AD-412F6CD155A5}"/>
              </a:ext>
            </a:extLst>
          </p:cNvPr>
          <p:cNvSpPr>
            <a:spLocks noGrp="1"/>
          </p:cNvSpPr>
          <p:nvPr>
            <p:ph type="pic" sz="quarter" idx="52"/>
          </p:nvPr>
        </p:nvSpPr>
        <p:spPr>
          <a:xfrm>
            <a:off x="10363658" y="1622247"/>
            <a:ext cx="2103118" cy="3107375"/>
          </a:xfrm>
          <a:solidFill>
            <a:schemeClr val="accent5"/>
          </a:solidFill>
        </p:spPr>
        <p:txBody>
          <a:bodyPr anchor="t"/>
          <a:lstStyle>
            <a:lvl1pPr algn="ctr">
              <a:lnSpc>
                <a:spcPct val="100000"/>
              </a:lnSpc>
              <a:defRPr sz="1000" b="1" i="1">
                <a:solidFill>
                  <a:schemeClr val="bg1"/>
                </a:solidFill>
              </a:defRPr>
            </a:lvl1pPr>
          </a:lstStyle>
          <a:p>
            <a:r>
              <a:rPr lang="en-US" dirty="0"/>
              <a:t>Drag picture to placeholder </a:t>
            </a:r>
          </a:p>
          <a:p>
            <a:r>
              <a:rPr lang="en-US" dirty="0"/>
              <a:t>or click icon to add</a:t>
            </a:r>
          </a:p>
        </p:txBody>
      </p:sp>
    </p:spTree>
    <p:extLst>
      <p:ext uri="{BB962C8B-B14F-4D97-AF65-F5344CB8AC3E}">
        <p14:creationId xmlns:p14="http://schemas.microsoft.com/office/powerpoint/2010/main" val="4281939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4" name="Picture Placeholder 4"/>
          <p:cNvSpPr>
            <a:spLocks noGrp="1"/>
          </p:cNvSpPr>
          <p:nvPr>
            <p:ph type="pic" sz="quarter" idx="34"/>
          </p:nvPr>
        </p:nvSpPr>
        <p:spPr>
          <a:xfrm>
            <a:off x="501968" y="2265045"/>
            <a:ext cx="1862578" cy="2751975"/>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7" name="Title 5"/>
          <p:cNvSpPr>
            <a:spLocks noGrp="1"/>
          </p:cNvSpPr>
          <p:nvPr>
            <p:ph type="title" hasCustomPrompt="1"/>
          </p:nvPr>
        </p:nvSpPr>
        <p:spPr>
          <a:xfrm>
            <a:off x="270000" y="270000"/>
            <a:ext cx="12413343" cy="297159"/>
          </a:xfrm>
        </p:spPr>
        <p:txBody>
          <a:bodyPr/>
          <a:lstStyle/>
          <a:p>
            <a:r>
              <a:rPr lang="en-US" dirty="0"/>
              <a:t>HEADER CANNOT RUN OVER MORE THAN ONE LINE</a:t>
            </a:r>
          </a:p>
        </p:txBody>
      </p:sp>
      <p:sp>
        <p:nvSpPr>
          <p:cNvPr id="8" name="Text Placeholder 13"/>
          <p:cNvSpPr>
            <a:spLocks noGrp="1"/>
          </p:cNvSpPr>
          <p:nvPr>
            <p:ph type="body" sz="quarter" idx="35" hasCustomPrompt="1"/>
          </p:nvPr>
        </p:nvSpPr>
        <p:spPr bwMode="gray">
          <a:xfrm>
            <a:off x="501969" y="5107020"/>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9" name="Text Placeholder 13"/>
          <p:cNvSpPr>
            <a:spLocks noGrp="1"/>
          </p:cNvSpPr>
          <p:nvPr>
            <p:ph type="body" sz="quarter" idx="36" hasCustomPrompt="1"/>
          </p:nvPr>
        </p:nvSpPr>
        <p:spPr bwMode="gray">
          <a:xfrm>
            <a:off x="501969" y="5319610"/>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0" name="Picture Placeholder 4"/>
          <p:cNvSpPr>
            <a:spLocks noGrp="1"/>
          </p:cNvSpPr>
          <p:nvPr>
            <p:ph type="pic" sz="quarter" idx="37"/>
          </p:nvPr>
        </p:nvSpPr>
        <p:spPr>
          <a:xfrm>
            <a:off x="2605087" y="2265045"/>
            <a:ext cx="1862578" cy="2751975"/>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11" name="Text Placeholder 13"/>
          <p:cNvSpPr>
            <a:spLocks noGrp="1"/>
          </p:cNvSpPr>
          <p:nvPr>
            <p:ph type="body" sz="quarter" idx="38" hasCustomPrompt="1"/>
          </p:nvPr>
        </p:nvSpPr>
        <p:spPr bwMode="gray">
          <a:xfrm>
            <a:off x="2605089" y="5107020"/>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12" name="Text Placeholder 13"/>
          <p:cNvSpPr>
            <a:spLocks noGrp="1"/>
          </p:cNvSpPr>
          <p:nvPr>
            <p:ph type="body" sz="quarter" idx="39" hasCustomPrompt="1"/>
          </p:nvPr>
        </p:nvSpPr>
        <p:spPr bwMode="gray">
          <a:xfrm>
            <a:off x="2605089" y="5319610"/>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3" name="Picture Placeholder 4"/>
          <p:cNvSpPr>
            <a:spLocks noGrp="1"/>
          </p:cNvSpPr>
          <p:nvPr>
            <p:ph type="pic" sz="quarter" idx="40"/>
          </p:nvPr>
        </p:nvSpPr>
        <p:spPr>
          <a:xfrm>
            <a:off x="4708206" y="2265045"/>
            <a:ext cx="1862578" cy="2751975"/>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14" name="Text Placeholder 13"/>
          <p:cNvSpPr>
            <a:spLocks noGrp="1"/>
          </p:cNvSpPr>
          <p:nvPr>
            <p:ph type="body" sz="quarter" idx="41" hasCustomPrompt="1"/>
          </p:nvPr>
        </p:nvSpPr>
        <p:spPr bwMode="gray">
          <a:xfrm>
            <a:off x="4708208" y="5107020"/>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15" name="Text Placeholder 13"/>
          <p:cNvSpPr>
            <a:spLocks noGrp="1"/>
          </p:cNvSpPr>
          <p:nvPr>
            <p:ph type="body" sz="quarter" idx="42" hasCustomPrompt="1"/>
          </p:nvPr>
        </p:nvSpPr>
        <p:spPr bwMode="gray">
          <a:xfrm>
            <a:off x="4708208" y="5319610"/>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6" name="Picture Placeholder 4"/>
          <p:cNvSpPr>
            <a:spLocks noGrp="1"/>
          </p:cNvSpPr>
          <p:nvPr>
            <p:ph type="pic" sz="quarter" idx="43"/>
          </p:nvPr>
        </p:nvSpPr>
        <p:spPr>
          <a:xfrm>
            <a:off x="6811325" y="2265045"/>
            <a:ext cx="1862578" cy="2751975"/>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17" name="Text Placeholder 13"/>
          <p:cNvSpPr>
            <a:spLocks noGrp="1"/>
          </p:cNvSpPr>
          <p:nvPr>
            <p:ph type="body" sz="quarter" idx="44" hasCustomPrompt="1"/>
          </p:nvPr>
        </p:nvSpPr>
        <p:spPr bwMode="gray">
          <a:xfrm>
            <a:off x="6811327" y="5107020"/>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18" name="Text Placeholder 13"/>
          <p:cNvSpPr>
            <a:spLocks noGrp="1"/>
          </p:cNvSpPr>
          <p:nvPr>
            <p:ph type="body" sz="quarter" idx="45" hasCustomPrompt="1"/>
          </p:nvPr>
        </p:nvSpPr>
        <p:spPr bwMode="gray">
          <a:xfrm>
            <a:off x="6811327" y="5319610"/>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9" name="Picture Placeholder 4"/>
          <p:cNvSpPr>
            <a:spLocks noGrp="1"/>
          </p:cNvSpPr>
          <p:nvPr>
            <p:ph type="pic" sz="quarter" idx="46"/>
          </p:nvPr>
        </p:nvSpPr>
        <p:spPr>
          <a:xfrm>
            <a:off x="8914444" y="2265045"/>
            <a:ext cx="1862578" cy="2751975"/>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20" name="Text Placeholder 13"/>
          <p:cNvSpPr>
            <a:spLocks noGrp="1"/>
          </p:cNvSpPr>
          <p:nvPr>
            <p:ph type="body" sz="quarter" idx="47" hasCustomPrompt="1"/>
          </p:nvPr>
        </p:nvSpPr>
        <p:spPr bwMode="gray">
          <a:xfrm>
            <a:off x="8914445" y="5107020"/>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21" name="Text Placeholder 13"/>
          <p:cNvSpPr>
            <a:spLocks noGrp="1"/>
          </p:cNvSpPr>
          <p:nvPr>
            <p:ph type="body" sz="quarter" idx="48" hasCustomPrompt="1"/>
          </p:nvPr>
        </p:nvSpPr>
        <p:spPr bwMode="gray">
          <a:xfrm>
            <a:off x="8914445" y="5319610"/>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22" name="Picture Placeholder 4"/>
          <p:cNvSpPr>
            <a:spLocks noGrp="1"/>
          </p:cNvSpPr>
          <p:nvPr>
            <p:ph type="pic" sz="quarter" idx="49"/>
          </p:nvPr>
        </p:nvSpPr>
        <p:spPr>
          <a:xfrm>
            <a:off x="11017562" y="2265045"/>
            <a:ext cx="1862578" cy="2751975"/>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23" name="Text Placeholder 13"/>
          <p:cNvSpPr>
            <a:spLocks noGrp="1"/>
          </p:cNvSpPr>
          <p:nvPr>
            <p:ph type="body" sz="quarter" idx="50" hasCustomPrompt="1"/>
          </p:nvPr>
        </p:nvSpPr>
        <p:spPr bwMode="gray">
          <a:xfrm>
            <a:off x="11017563" y="5107020"/>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24" name="Text Placeholder 13"/>
          <p:cNvSpPr>
            <a:spLocks noGrp="1"/>
          </p:cNvSpPr>
          <p:nvPr>
            <p:ph type="body" sz="quarter" idx="51" hasCustomPrompt="1"/>
          </p:nvPr>
        </p:nvSpPr>
        <p:spPr bwMode="gray">
          <a:xfrm>
            <a:off x="11017563" y="5319610"/>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25"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28"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18776909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7" name="Title 5"/>
          <p:cNvSpPr>
            <a:spLocks noGrp="1"/>
          </p:cNvSpPr>
          <p:nvPr>
            <p:ph type="title" hasCustomPrompt="1"/>
          </p:nvPr>
        </p:nvSpPr>
        <p:spPr>
          <a:xfrm>
            <a:off x="270000" y="270000"/>
            <a:ext cx="12413343" cy="297159"/>
          </a:xfrm>
        </p:spPr>
        <p:txBody>
          <a:bodyPr/>
          <a:lstStyle/>
          <a:p>
            <a:r>
              <a:rPr lang="en-US" dirty="0"/>
              <a:t>HEADER CANNOT RUN OVER MORE THAN ONE LINE</a:t>
            </a:r>
          </a:p>
        </p:txBody>
      </p:sp>
      <p:sp>
        <p:nvSpPr>
          <p:cNvPr id="8" name="Text Placeholder 13"/>
          <p:cNvSpPr>
            <a:spLocks noGrp="1"/>
          </p:cNvSpPr>
          <p:nvPr>
            <p:ph type="body" sz="quarter" idx="35" hasCustomPrompt="1"/>
          </p:nvPr>
        </p:nvSpPr>
        <p:spPr bwMode="gray">
          <a:xfrm>
            <a:off x="972711" y="5304939"/>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9" name="Text Placeholder 13"/>
          <p:cNvSpPr>
            <a:spLocks noGrp="1"/>
          </p:cNvSpPr>
          <p:nvPr>
            <p:ph type="body" sz="quarter" idx="36" hasCustomPrompt="1"/>
          </p:nvPr>
        </p:nvSpPr>
        <p:spPr bwMode="gray">
          <a:xfrm>
            <a:off x="972711" y="5517529"/>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1" name="Text Placeholder 13"/>
          <p:cNvSpPr>
            <a:spLocks noGrp="1"/>
          </p:cNvSpPr>
          <p:nvPr>
            <p:ph type="body" sz="quarter" idx="38" hasCustomPrompt="1"/>
          </p:nvPr>
        </p:nvSpPr>
        <p:spPr bwMode="gray">
          <a:xfrm>
            <a:off x="3319671" y="5304939"/>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12" name="Text Placeholder 13"/>
          <p:cNvSpPr>
            <a:spLocks noGrp="1"/>
          </p:cNvSpPr>
          <p:nvPr>
            <p:ph type="body" sz="quarter" idx="39" hasCustomPrompt="1"/>
          </p:nvPr>
        </p:nvSpPr>
        <p:spPr bwMode="gray">
          <a:xfrm>
            <a:off x="3319671" y="5517529"/>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4" name="Text Placeholder 13"/>
          <p:cNvSpPr>
            <a:spLocks noGrp="1"/>
          </p:cNvSpPr>
          <p:nvPr>
            <p:ph type="body" sz="quarter" idx="41" hasCustomPrompt="1"/>
          </p:nvPr>
        </p:nvSpPr>
        <p:spPr bwMode="gray">
          <a:xfrm>
            <a:off x="5671597" y="5304939"/>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15" name="Text Placeholder 13"/>
          <p:cNvSpPr>
            <a:spLocks noGrp="1"/>
          </p:cNvSpPr>
          <p:nvPr>
            <p:ph type="body" sz="quarter" idx="42" hasCustomPrompt="1"/>
          </p:nvPr>
        </p:nvSpPr>
        <p:spPr bwMode="gray">
          <a:xfrm>
            <a:off x="5671597" y="5517529"/>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7" name="Text Placeholder 13"/>
          <p:cNvSpPr>
            <a:spLocks noGrp="1"/>
          </p:cNvSpPr>
          <p:nvPr>
            <p:ph type="body" sz="quarter" idx="44" hasCustomPrompt="1"/>
          </p:nvPr>
        </p:nvSpPr>
        <p:spPr bwMode="gray">
          <a:xfrm>
            <a:off x="8023523" y="5304939"/>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18" name="Text Placeholder 13"/>
          <p:cNvSpPr>
            <a:spLocks noGrp="1"/>
          </p:cNvSpPr>
          <p:nvPr>
            <p:ph type="body" sz="quarter" idx="45" hasCustomPrompt="1"/>
          </p:nvPr>
        </p:nvSpPr>
        <p:spPr bwMode="gray">
          <a:xfrm>
            <a:off x="8023523" y="5517529"/>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22" name="Picture Placeholder 4"/>
          <p:cNvSpPr>
            <a:spLocks noGrp="1"/>
          </p:cNvSpPr>
          <p:nvPr>
            <p:ph type="pic" sz="quarter" idx="49"/>
          </p:nvPr>
        </p:nvSpPr>
        <p:spPr>
          <a:xfrm>
            <a:off x="972711" y="2062058"/>
            <a:ext cx="2103118" cy="3107375"/>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23" name="Text Placeholder 13"/>
          <p:cNvSpPr>
            <a:spLocks noGrp="1"/>
          </p:cNvSpPr>
          <p:nvPr>
            <p:ph type="body" sz="quarter" idx="50" hasCustomPrompt="1"/>
          </p:nvPr>
        </p:nvSpPr>
        <p:spPr bwMode="gray">
          <a:xfrm>
            <a:off x="10375449" y="5304939"/>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24" name="Text Placeholder 13"/>
          <p:cNvSpPr>
            <a:spLocks noGrp="1"/>
          </p:cNvSpPr>
          <p:nvPr>
            <p:ph type="body" sz="quarter" idx="51" hasCustomPrompt="1"/>
          </p:nvPr>
        </p:nvSpPr>
        <p:spPr bwMode="gray">
          <a:xfrm>
            <a:off x="10375449" y="5517529"/>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25"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28"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32" name="Picture Placeholder 4">
            <a:extLst>
              <a:ext uri="{FF2B5EF4-FFF2-40B4-BE49-F238E27FC236}">
                <a16:creationId xmlns:a16="http://schemas.microsoft.com/office/drawing/2014/main" id="{CB8DBDC6-FC34-BD4E-A8E9-0AC8D1010826}"/>
              </a:ext>
            </a:extLst>
          </p:cNvPr>
          <p:cNvSpPr>
            <a:spLocks noGrp="1"/>
          </p:cNvSpPr>
          <p:nvPr>
            <p:ph type="pic" sz="quarter" idx="52"/>
          </p:nvPr>
        </p:nvSpPr>
        <p:spPr>
          <a:xfrm>
            <a:off x="3319671" y="2062058"/>
            <a:ext cx="2103118" cy="3107375"/>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36" name="Picture Placeholder 4">
            <a:extLst>
              <a:ext uri="{FF2B5EF4-FFF2-40B4-BE49-F238E27FC236}">
                <a16:creationId xmlns:a16="http://schemas.microsoft.com/office/drawing/2014/main" id="{33E43D45-5FF5-B943-9977-6ACE60DA49A5}"/>
              </a:ext>
            </a:extLst>
          </p:cNvPr>
          <p:cNvSpPr>
            <a:spLocks noGrp="1"/>
          </p:cNvSpPr>
          <p:nvPr>
            <p:ph type="pic" sz="quarter" idx="53"/>
          </p:nvPr>
        </p:nvSpPr>
        <p:spPr>
          <a:xfrm>
            <a:off x="5666631" y="2062058"/>
            <a:ext cx="2103118" cy="3107375"/>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37" name="Picture Placeholder 4">
            <a:extLst>
              <a:ext uri="{FF2B5EF4-FFF2-40B4-BE49-F238E27FC236}">
                <a16:creationId xmlns:a16="http://schemas.microsoft.com/office/drawing/2014/main" id="{86FEE17F-FDFA-E241-B700-45953D3FE10C}"/>
              </a:ext>
            </a:extLst>
          </p:cNvPr>
          <p:cNvSpPr>
            <a:spLocks noGrp="1"/>
          </p:cNvSpPr>
          <p:nvPr>
            <p:ph type="pic" sz="quarter" idx="54"/>
          </p:nvPr>
        </p:nvSpPr>
        <p:spPr>
          <a:xfrm>
            <a:off x="8013591" y="2062058"/>
            <a:ext cx="2103118" cy="3107375"/>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38" name="Picture Placeholder 4">
            <a:extLst>
              <a:ext uri="{FF2B5EF4-FFF2-40B4-BE49-F238E27FC236}">
                <a16:creationId xmlns:a16="http://schemas.microsoft.com/office/drawing/2014/main" id="{5893B0D9-9243-5D40-9F7D-8F6D80227672}"/>
              </a:ext>
            </a:extLst>
          </p:cNvPr>
          <p:cNvSpPr>
            <a:spLocks noGrp="1"/>
          </p:cNvSpPr>
          <p:nvPr>
            <p:ph type="pic" sz="quarter" idx="55"/>
          </p:nvPr>
        </p:nvSpPr>
        <p:spPr>
          <a:xfrm>
            <a:off x="10360551" y="2062058"/>
            <a:ext cx="2103118" cy="3107375"/>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Tree>
    <p:extLst>
      <p:ext uri="{BB962C8B-B14F-4D97-AF65-F5344CB8AC3E}">
        <p14:creationId xmlns:p14="http://schemas.microsoft.com/office/powerpoint/2010/main" val="1561541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Section Dark Red">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1"/>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name="think-cell Slide" r:id="rId3" imgW="6350000" imgH="6350000" progId="">
                  <p:embed/>
                </p:oleObj>
              </mc:Choice>
              <mc:Fallback>
                <p:oleObj name="think-cell Slide" r:id="rId3" imgW="6350000" imgH="6350000" progId="">
                  <p:embed/>
                  <p:pic>
                    <p:nvPicPr>
                      <p:cNvPr id="8" name="Object 7"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6" name="Rectangle 5"/>
          <p:cNvSpPr/>
          <p:nvPr userDrawn="1"/>
        </p:nvSpPr>
        <p:spPr bwMode="gray">
          <a:xfrm>
            <a:off x="1" y="2"/>
            <a:ext cx="13442950" cy="4560573"/>
          </a:xfrm>
          <a:prstGeom prst="rect">
            <a:avLst/>
          </a:prstGeom>
          <a:solidFill>
            <a:srgbClr val="FB3449"/>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sp>
        <p:nvSpPr>
          <p:cNvPr id="9" name="Subtitle 2"/>
          <p:cNvSpPr>
            <a:spLocks noGrp="1"/>
          </p:cNvSpPr>
          <p:nvPr>
            <p:ph type="subTitle" idx="1" hasCustomPrompt="1"/>
          </p:nvPr>
        </p:nvSpPr>
        <p:spPr bwMode="gray">
          <a:xfrm>
            <a:off x="368118" y="5864529"/>
            <a:ext cx="12305338" cy="455176"/>
          </a:xfrm>
          <a:prstGeom prst="rect">
            <a:avLst/>
          </a:prstGeom>
        </p:spPr>
        <p:txBody>
          <a:bodyPr lIns="36000" tIns="0" rIns="0" bIns="0"/>
          <a:lstStyle>
            <a:lvl1pPr marL="0" indent="0" algn="l">
              <a:lnSpc>
                <a:spcPct val="100000"/>
              </a:lnSpc>
              <a:buNone/>
              <a:defRPr sz="1400" b="1" i="0" baseline="0">
                <a:solidFill>
                  <a:srgbClr val="000000"/>
                </a:solidFill>
              </a:defRPr>
            </a:lvl1pPr>
            <a:lvl2pPr marL="480923" indent="0" algn="ctr">
              <a:buNone/>
              <a:defRPr sz="2100"/>
            </a:lvl2pPr>
            <a:lvl3pPr marL="961844" indent="0" algn="ctr">
              <a:buNone/>
              <a:defRPr sz="1900"/>
            </a:lvl3pPr>
            <a:lvl4pPr marL="1442769" indent="0" algn="ctr">
              <a:buNone/>
              <a:defRPr sz="1700"/>
            </a:lvl4pPr>
            <a:lvl5pPr marL="1923691" indent="0" algn="ctr">
              <a:buNone/>
              <a:defRPr sz="1700"/>
            </a:lvl5pPr>
            <a:lvl6pPr marL="2404613" indent="0" algn="ctr">
              <a:buNone/>
              <a:defRPr sz="1700"/>
            </a:lvl6pPr>
            <a:lvl7pPr marL="2885535" indent="0" algn="ctr">
              <a:buNone/>
              <a:defRPr sz="1700"/>
            </a:lvl7pPr>
            <a:lvl8pPr marL="3366458" indent="0" algn="ctr">
              <a:buNone/>
              <a:defRPr sz="1700"/>
            </a:lvl8pPr>
            <a:lvl9pPr marL="3847378" indent="0" algn="ctr">
              <a:buNone/>
              <a:defRPr sz="1700"/>
            </a:lvl9pPr>
          </a:lstStyle>
          <a:p>
            <a:r>
              <a:rPr lang="en-US" dirty="0"/>
              <a:t>Sub copy</a:t>
            </a:r>
          </a:p>
          <a:p>
            <a:r>
              <a:rPr lang="en-US" dirty="0"/>
              <a:t>Second line</a:t>
            </a:r>
          </a:p>
        </p:txBody>
      </p:sp>
      <p:sp>
        <p:nvSpPr>
          <p:cNvPr id="10" name="Title 1"/>
          <p:cNvSpPr>
            <a:spLocks noGrp="1"/>
          </p:cNvSpPr>
          <p:nvPr>
            <p:ph type="ctrTitle"/>
          </p:nvPr>
        </p:nvSpPr>
        <p:spPr bwMode="gray">
          <a:xfrm>
            <a:off x="368118" y="5050678"/>
            <a:ext cx="12331696" cy="709383"/>
          </a:xfrm>
        </p:spPr>
        <p:txBody>
          <a:bodyPr/>
          <a:lstStyle>
            <a:lvl1pPr>
              <a:defRPr sz="6600"/>
            </a:lvl1pPr>
          </a:lstStyle>
          <a:p>
            <a:r>
              <a:rPr lang="en-US"/>
              <a:t>Click to edit Master title style</a:t>
            </a:r>
            <a:endParaRPr lang="en-US" dirty="0"/>
          </a:p>
        </p:txBody>
      </p:sp>
      <p:sp>
        <p:nvSpPr>
          <p:cNvPr id="7" name="Text Placeholder 3"/>
          <p:cNvSpPr>
            <a:spLocks noGrp="1"/>
          </p:cNvSpPr>
          <p:nvPr>
            <p:ph type="body" sz="quarter" idx="10" hasCustomPrompt="1"/>
          </p:nvPr>
        </p:nvSpPr>
        <p:spPr>
          <a:xfrm>
            <a:off x="10182225" y="7190847"/>
            <a:ext cx="3116263" cy="243656"/>
          </a:xfrm>
          <a:prstGeom prst="rect">
            <a:avLst/>
          </a:prstGeom>
          <a:ln>
            <a:noFill/>
          </a:ln>
        </p:spPr>
        <p:txBody>
          <a:bodyPr lIns="0" tIns="0" rIns="0" bIns="0">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9256403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3" name="Picture Placeholder 4"/>
          <p:cNvSpPr>
            <a:spLocks noGrp="1"/>
          </p:cNvSpPr>
          <p:nvPr>
            <p:ph type="pic" sz="quarter" idx="34"/>
          </p:nvPr>
        </p:nvSpPr>
        <p:spPr>
          <a:xfrm>
            <a:off x="1722249" y="1342492"/>
            <a:ext cx="1599050" cy="2362610"/>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4" name="Title 5"/>
          <p:cNvSpPr>
            <a:spLocks noGrp="1"/>
          </p:cNvSpPr>
          <p:nvPr>
            <p:ph type="title" hasCustomPrompt="1"/>
          </p:nvPr>
        </p:nvSpPr>
        <p:spPr>
          <a:xfrm>
            <a:off x="270000" y="270000"/>
            <a:ext cx="12413343" cy="297159"/>
          </a:xfrm>
        </p:spPr>
        <p:txBody>
          <a:bodyPr/>
          <a:lstStyle/>
          <a:p>
            <a:r>
              <a:rPr lang="en-US" dirty="0"/>
              <a:t>HEADER CANNOT RUN OVER MORE THAN ONE LINE</a:t>
            </a:r>
          </a:p>
        </p:txBody>
      </p:sp>
      <p:sp>
        <p:nvSpPr>
          <p:cNvPr id="7" name="Picture Placeholder 4"/>
          <p:cNvSpPr>
            <a:spLocks noGrp="1"/>
          </p:cNvSpPr>
          <p:nvPr>
            <p:ph type="pic" sz="quarter" idx="37"/>
          </p:nvPr>
        </p:nvSpPr>
        <p:spPr>
          <a:xfrm>
            <a:off x="3825368" y="1342492"/>
            <a:ext cx="1599050" cy="2362610"/>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10" name="Picture Placeholder 4"/>
          <p:cNvSpPr>
            <a:spLocks noGrp="1"/>
          </p:cNvSpPr>
          <p:nvPr>
            <p:ph type="pic" sz="quarter" idx="40"/>
          </p:nvPr>
        </p:nvSpPr>
        <p:spPr>
          <a:xfrm>
            <a:off x="5928487" y="1342492"/>
            <a:ext cx="1599050" cy="2362610"/>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13" name="Picture Placeholder 4"/>
          <p:cNvSpPr>
            <a:spLocks noGrp="1"/>
          </p:cNvSpPr>
          <p:nvPr>
            <p:ph type="pic" sz="quarter" idx="43"/>
          </p:nvPr>
        </p:nvSpPr>
        <p:spPr>
          <a:xfrm>
            <a:off x="8031606" y="1342492"/>
            <a:ext cx="1599050" cy="2362610"/>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14" name="Text Placeholder 13"/>
          <p:cNvSpPr>
            <a:spLocks noGrp="1"/>
          </p:cNvSpPr>
          <p:nvPr>
            <p:ph type="body" sz="quarter" idx="44" hasCustomPrompt="1"/>
          </p:nvPr>
        </p:nvSpPr>
        <p:spPr bwMode="gray">
          <a:xfrm>
            <a:off x="1732704" y="3775268"/>
            <a:ext cx="1588595" cy="266284"/>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22"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23"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24" name="Picture Placeholder 4"/>
          <p:cNvSpPr>
            <a:spLocks noGrp="1"/>
          </p:cNvSpPr>
          <p:nvPr>
            <p:ph type="pic" sz="quarter" idx="46"/>
          </p:nvPr>
        </p:nvSpPr>
        <p:spPr>
          <a:xfrm>
            <a:off x="10134725" y="1342492"/>
            <a:ext cx="1599050" cy="2362610"/>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25" name="Picture Placeholder 4"/>
          <p:cNvSpPr>
            <a:spLocks noGrp="1"/>
          </p:cNvSpPr>
          <p:nvPr>
            <p:ph type="pic" sz="quarter" idx="47"/>
          </p:nvPr>
        </p:nvSpPr>
        <p:spPr>
          <a:xfrm>
            <a:off x="1722249" y="4179861"/>
            <a:ext cx="1599050" cy="2362610"/>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26" name="Picture Placeholder 4"/>
          <p:cNvSpPr>
            <a:spLocks noGrp="1"/>
          </p:cNvSpPr>
          <p:nvPr>
            <p:ph type="pic" sz="quarter" idx="48"/>
          </p:nvPr>
        </p:nvSpPr>
        <p:spPr>
          <a:xfrm>
            <a:off x="3825368" y="4179861"/>
            <a:ext cx="1599050" cy="2362610"/>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27" name="Picture Placeholder 4"/>
          <p:cNvSpPr>
            <a:spLocks noGrp="1"/>
          </p:cNvSpPr>
          <p:nvPr>
            <p:ph type="pic" sz="quarter" idx="49"/>
          </p:nvPr>
        </p:nvSpPr>
        <p:spPr>
          <a:xfrm>
            <a:off x="5928487" y="4179861"/>
            <a:ext cx="1599050" cy="2362610"/>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28" name="Picture Placeholder 4"/>
          <p:cNvSpPr>
            <a:spLocks noGrp="1"/>
          </p:cNvSpPr>
          <p:nvPr>
            <p:ph type="pic" sz="quarter" idx="50"/>
          </p:nvPr>
        </p:nvSpPr>
        <p:spPr>
          <a:xfrm>
            <a:off x="8031606" y="4179861"/>
            <a:ext cx="1599050" cy="2362610"/>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29" name="Picture Placeholder 4"/>
          <p:cNvSpPr>
            <a:spLocks noGrp="1"/>
          </p:cNvSpPr>
          <p:nvPr>
            <p:ph type="pic" sz="quarter" idx="51"/>
          </p:nvPr>
        </p:nvSpPr>
        <p:spPr>
          <a:xfrm>
            <a:off x="10134725" y="4179861"/>
            <a:ext cx="1599050" cy="2362610"/>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30" name="Text Placeholder 13"/>
          <p:cNvSpPr>
            <a:spLocks noGrp="1"/>
          </p:cNvSpPr>
          <p:nvPr>
            <p:ph type="body" sz="quarter" idx="52" hasCustomPrompt="1"/>
          </p:nvPr>
        </p:nvSpPr>
        <p:spPr bwMode="gray">
          <a:xfrm>
            <a:off x="3825368" y="3775268"/>
            <a:ext cx="1588595" cy="266284"/>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31" name="Text Placeholder 13"/>
          <p:cNvSpPr>
            <a:spLocks noGrp="1"/>
          </p:cNvSpPr>
          <p:nvPr>
            <p:ph type="body" sz="quarter" idx="53" hasCustomPrompt="1"/>
          </p:nvPr>
        </p:nvSpPr>
        <p:spPr bwMode="gray">
          <a:xfrm>
            <a:off x="5928487" y="3775268"/>
            <a:ext cx="1588595" cy="266284"/>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32" name="Text Placeholder 13"/>
          <p:cNvSpPr>
            <a:spLocks noGrp="1"/>
          </p:cNvSpPr>
          <p:nvPr>
            <p:ph type="body" sz="quarter" idx="54" hasCustomPrompt="1"/>
          </p:nvPr>
        </p:nvSpPr>
        <p:spPr bwMode="gray">
          <a:xfrm>
            <a:off x="8031606" y="3775268"/>
            <a:ext cx="1588595" cy="266284"/>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33" name="Text Placeholder 13"/>
          <p:cNvSpPr>
            <a:spLocks noGrp="1"/>
          </p:cNvSpPr>
          <p:nvPr>
            <p:ph type="body" sz="quarter" idx="55" hasCustomPrompt="1"/>
          </p:nvPr>
        </p:nvSpPr>
        <p:spPr bwMode="gray">
          <a:xfrm>
            <a:off x="10145180" y="3775268"/>
            <a:ext cx="1588595" cy="266284"/>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34" name="Text Placeholder 13"/>
          <p:cNvSpPr>
            <a:spLocks noGrp="1"/>
          </p:cNvSpPr>
          <p:nvPr>
            <p:ph type="body" sz="quarter" idx="56" hasCustomPrompt="1"/>
          </p:nvPr>
        </p:nvSpPr>
        <p:spPr bwMode="gray">
          <a:xfrm>
            <a:off x="1732704" y="6630511"/>
            <a:ext cx="1588595" cy="266284"/>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35" name="Text Placeholder 13"/>
          <p:cNvSpPr>
            <a:spLocks noGrp="1"/>
          </p:cNvSpPr>
          <p:nvPr>
            <p:ph type="body" sz="quarter" idx="57" hasCustomPrompt="1"/>
          </p:nvPr>
        </p:nvSpPr>
        <p:spPr bwMode="gray">
          <a:xfrm>
            <a:off x="3825368" y="6630511"/>
            <a:ext cx="1588595" cy="266284"/>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36" name="Text Placeholder 13"/>
          <p:cNvSpPr>
            <a:spLocks noGrp="1"/>
          </p:cNvSpPr>
          <p:nvPr>
            <p:ph type="body" sz="quarter" idx="58" hasCustomPrompt="1"/>
          </p:nvPr>
        </p:nvSpPr>
        <p:spPr bwMode="gray">
          <a:xfrm>
            <a:off x="5928487" y="6630511"/>
            <a:ext cx="1588595" cy="266284"/>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37" name="Text Placeholder 13"/>
          <p:cNvSpPr>
            <a:spLocks noGrp="1"/>
          </p:cNvSpPr>
          <p:nvPr>
            <p:ph type="body" sz="quarter" idx="59" hasCustomPrompt="1"/>
          </p:nvPr>
        </p:nvSpPr>
        <p:spPr bwMode="gray">
          <a:xfrm>
            <a:off x="8031606" y="6630511"/>
            <a:ext cx="1588595" cy="266284"/>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38" name="Text Placeholder 13"/>
          <p:cNvSpPr>
            <a:spLocks noGrp="1"/>
          </p:cNvSpPr>
          <p:nvPr>
            <p:ph type="body" sz="quarter" idx="60" hasCustomPrompt="1"/>
          </p:nvPr>
        </p:nvSpPr>
        <p:spPr bwMode="gray">
          <a:xfrm>
            <a:off x="10145180" y="6630511"/>
            <a:ext cx="1588595" cy="266284"/>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Tree>
    <p:extLst>
      <p:ext uri="{BB962C8B-B14F-4D97-AF65-F5344CB8AC3E}">
        <p14:creationId xmlns:p14="http://schemas.microsoft.com/office/powerpoint/2010/main" val="217295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Picture Placeholder 4"/>
          <p:cNvSpPr>
            <a:spLocks noGrp="1"/>
          </p:cNvSpPr>
          <p:nvPr>
            <p:ph type="pic" sz="quarter" idx="34"/>
          </p:nvPr>
        </p:nvSpPr>
        <p:spPr>
          <a:xfrm>
            <a:off x="499440" y="1538652"/>
            <a:ext cx="2928749" cy="4327251"/>
          </a:xfrm>
          <a:solidFill>
            <a:schemeClr val="accent5"/>
          </a:solidFill>
        </p:spPr>
        <p:txBody>
          <a:bodyPr/>
          <a:lstStyle>
            <a:lvl1pPr algn="ctr">
              <a:lnSpc>
                <a:spcPct val="100000"/>
              </a:lnSpc>
              <a:defRPr sz="1200" b="1" i="1">
                <a:solidFill>
                  <a:schemeClr val="bg1"/>
                </a:solidFill>
              </a:defRPr>
            </a:lvl1pPr>
          </a:lstStyle>
          <a:p>
            <a:r>
              <a:rPr lang="en-US" dirty="0"/>
              <a:t>Drag picture to placeholder </a:t>
            </a:r>
          </a:p>
          <a:p>
            <a:r>
              <a:rPr lang="en-US" dirty="0"/>
              <a:t>or click icon to add</a:t>
            </a:r>
          </a:p>
        </p:txBody>
      </p:sp>
      <p:sp>
        <p:nvSpPr>
          <p:cNvPr id="4" name="Text Placeholder 13"/>
          <p:cNvSpPr>
            <a:spLocks noGrp="1"/>
          </p:cNvSpPr>
          <p:nvPr>
            <p:ph type="body" sz="quarter" idx="35" hasCustomPrompt="1"/>
          </p:nvPr>
        </p:nvSpPr>
        <p:spPr bwMode="gray">
          <a:xfrm>
            <a:off x="499440" y="6019319"/>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5" name="Text Placeholder 13"/>
          <p:cNvSpPr>
            <a:spLocks noGrp="1"/>
          </p:cNvSpPr>
          <p:nvPr>
            <p:ph type="body" sz="quarter" idx="36" hasCustomPrompt="1"/>
          </p:nvPr>
        </p:nvSpPr>
        <p:spPr bwMode="gray">
          <a:xfrm>
            <a:off x="499440" y="6231909"/>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7"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0"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12" name="Picture Placeholder 4"/>
          <p:cNvSpPr>
            <a:spLocks noGrp="1"/>
          </p:cNvSpPr>
          <p:nvPr>
            <p:ph type="pic" sz="quarter" idx="37"/>
          </p:nvPr>
        </p:nvSpPr>
        <p:spPr>
          <a:xfrm>
            <a:off x="3671214" y="1538652"/>
            <a:ext cx="2928749" cy="4327251"/>
          </a:xfrm>
          <a:solidFill>
            <a:schemeClr val="accent5"/>
          </a:solidFill>
        </p:spPr>
        <p:txBody>
          <a:bodyPr/>
          <a:lstStyle>
            <a:lvl1pPr algn="ctr">
              <a:lnSpc>
                <a:spcPct val="100000"/>
              </a:lnSpc>
              <a:defRPr sz="1200" b="1" i="1">
                <a:solidFill>
                  <a:schemeClr val="bg1"/>
                </a:solidFill>
              </a:defRPr>
            </a:lvl1pPr>
          </a:lstStyle>
          <a:p>
            <a:r>
              <a:rPr lang="en-US" dirty="0"/>
              <a:t>Drag picture to placeholder </a:t>
            </a:r>
          </a:p>
          <a:p>
            <a:r>
              <a:rPr lang="en-US" dirty="0"/>
              <a:t>or click icon to add</a:t>
            </a:r>
          </a:p>
        </p:txBody>
      </p:sp>
      <p:sp>
        <p:nvSpPr>
          <p:cNvPr id="13" name="Picture Placeholder 4"/>
          <p:cNvSpPr>
            <a:spLocks noGrp="1"/>
          </p:cNvSpPr>
          <p:nvPr>
            <p:ph type="pic" sz="quarter" idx="38"/>
          </p:nvPr>
        </p:nvSpPr>
        <p:spPr>
          <a:xfrm>
            <a:off x="6842988" y="1538652"/>
            <a:ext cx="2928749" cy="4327251"/>
          </a:xfrm>
          <a:solidFill>
            <a:schemeClr val="accent5"/>
          </a:solidFill>
        </p:spPr>
        <p:txBody>
          <a:bodyPr/>
          <a:lstStyle>
            <a:lvl1pPr algn="ctr">
              <a:lnSpc>
                <a:spcPct val="100000"/>
              </a:lnSpc>
              <a:defRPr sz="1200" b="1" i="1">
                <a:solidFill>
                  <a:schemeClr val="bg1"/>
                </a:solidFill>
              </a:defRPr>
            </a:lvl1pPr>
          </a:lstStyle>
          <a:p>
            <a:r>
              <a:rPr lang="en-US" dirty="0"/>
              <a:t>Drag picture to placeholder </a:t>
            </a:r>
          </a:p>
          <a:p>
            <a:r>
              <a:rPr lang="en-US" dirty="0"/>
              <a:t>or click icon to add</a:t>
            </a:r>
          </a:p>
        </p:txBody>
      </p:sp>
      <p:sp>
        <p:nvSpPr>
          <p:cNvPr id="14" name="Picture Placeholder 4"/>
          <p:cNvSpPr>
            <a:spLocks noGrp="1"/>
          </p:cNvSpPr>
          <p:nvPr>
            <p:ph type="pic" sz="quarter" idx="39"/>
          </p:nvPr>
        </p:nvSpPr>
        <p:spPr>
          <a:xfrm>
            <a:off x="10014761" y="1538652"/>
            <a:ext cx="2928749" cy="4327251"/>
          </a:xfrm>
          <a:solidFill>
            <a:schemeClr val="accent5"/>
          </a:solidFill>
        </p:spPr>
        <p:txBody>
          <a:bodyPr/>
          <a:lstStyle>
            <a:lvl1pPr algn="ctr">
              <a:lnSpc>
                <a:spcPct val="100000"/>
              </a:lnSpc>
              <a:defRPr sz="1200" b="1" i="1">
                <a:solidFill>
                  <a:schemeClr val="bg1"/>
                </a:solidFill>
              </a:defRPr>
            </a:lvl1pPr>
          </a:lstStyle>
          <a:p>
            <a:r>
              <a:rPr lang="en-US" dirty="0"/>
              <a:t>Drag picture to placeholder </a:t>
            </a:r>
          </a:p>
          <a:p>
            <a:r>
              <a:rPr lang="en-US" dirty="0"/>
              <a:t>or click icon to add</a:t>
            </a:r>
          </a:p>
        </p:txBody>
      </p:sp>
      <p:sp>
        <p:nvSpPr>
          <p:cNvPr id="15" name="Text Placeholder 13"/>
          <p:cNvSpPr>
            <a:spLocks noGrp="1"/>
          </p:cNvSpPr>
          <p:nvPr>
            <p:ph type="body" sz="quarter" idx="40" hasCustomPrompt="1"/>
          </p:nvPr>
        </p:nvSpPr>
        <p:spPr bwMode="gray">
          <a:xfrm>
            <a:off x="3671214" y="6019319"/>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16" name="Text Placeholder 13"/>
          <p:cNvSpPr>
            <a:spLocks noGrp="1"/>
          </p:cNvSpPr>
          <p:nvPr>
            <p:ph type="body" sz="quarter" idx="41" hasCustomPrompt="1"/>
          </p:nvPr>
        </p:nvSpPr>
        <p:spPr bwMode="gray">
          <a:xfrm>
            <a:off x="3671214" y="6231909"/>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7" name="Text Placeholder 13"/>
          <p:cNvSpPr>
            <a:spLocks noGrp="1"/>
          </p:cNvSpPr>
          <p:nvPr>
            <p:ph type="body" sz="quarter" idx="42" hasCustomPrompt="1"/>
          </p:nvPr>
        </p:nvSpPr>
        <p:spPr bwMode="gray">
          <a:xfrm>
            <a:off x="6842988" y="6019319"/>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18" name="Text Placeholder 13"/>
          <p:cNvSpPr>
            <a:spLocks noGrp="1"/>
          </p:cNvSpPr>
          <p:nvPr>
            <p:ph type="body" sz="quarter" idx="43" hasCustomPrompt="1"/>
          </p:nvPr>
        </p:nvSpPr>
        <p:spPr bwMode="gray">
          <a:xfrm>
            <a:off x="6842988" y="6231909"/>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9" name="Text Placeholder 13"/>
          <p:cNvSpPr>
            <a:spLocks noGrp="1"/>
          </p:cNvSpPr>
          <p:nvPr>
            <p:ph type="body" sz="quarter" idx="44" hasCustomPrompt="1"/>
          </p:nvPr>
        </p:nvSpPr>
        <p:spPr bwMode="gray">
          <a:xfrm>
            <a:off x="10014761" y="6019319"/>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20" name="Text Placeholder 13"/>
          <p:cNvSpPr>
            <a:spLocks noGrp="1"/>
          </p:cNvSpPr>
          <p:nvPr>
            <p:ph type="body" sz="quarter" idx="45" hasCustomPrompt="1"/>
          </p:nvPr>
        </p:nvSpPr>
        <p:spPr bwMode="gray">
          <a:xfrm>
            <a:off x="10014761" y="6231909"/>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Tree>
    <p:extLst>
      <p:ext uri="{BB962C8B-B14F-4D97-AF65-F5344CB8AC3E}">
        <p14:creationId xmlns:p14="http://schemas.microsoft.com/office/powerpoint/2010/main" val="15087423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7" name="Picture Placeholder 4"/>
          <p:cNvSpPr>
            <a:spLocks noGrp="1"/>
          </p:cNvSpPr>
          <p:nvPr>
            <p:ph type="pic" sz="quarter" idx="34"/>
          </p:nvPr>
        </p:nvSpPr>
        <p:spPr>
          <a:xfrm>
            <a:off x="2889564" y="1265220"/>
            <a:ext cx="3749726" cy="5540251"/>
          </a:xfrm>
          <a:solidFill>
            <a:schemeClr val="accent5"/>
          </a:solidFill>
        </p:spPr>
        <p:txBody>
          <a:bodyPr/>
          <a:lstStyle>
            <a:lvl1pPr algn="ctr">
              <a:lnSpc>
                <a:spcPct val="100000"/>
              </a:lnSpc>
              <a:defRPr sz="1200" b="1" i="1">
                <a:solidFill>
                  <a:schemeClr val="bg1"/>
                </a:solidFill>
              </a:defRPr>
            </a:lvl1pPr>
          </a:lstStyle>
          <a:p>
            <a:r>
              <a:rPr lang="en-US" dirty="0"/>
              <a:t>Drag picture to placeholder </a:t>
            </a:r>
          </a:p>
          <a:p>
            <a:r>
              <a:rPr lang="en-US" dirty="0"/>
              <a:t>or click icon to add</a:t>
            </a:r>
          </a:p>
        </p:txBody>
      </p:sp>
      <p:sp>
        <p:nvSpPr>
          <p:cNvPr id="8" name="Picture Placeholder 4"/>
          <p:cNvSpPr>
            <a:spLocks noGrp="1"/>
          </p:cNvSpPr>
          <p:nvPr>
            <p:ph type="pic" sz="quarter" idx="35"/>
          </p:nvPr>
        </p:nvSpPr>
        <p:spPr>
          <a:xfrm>
            <a:off x="6803974" y="1265220"/>
            <a:ext cx="3749726" cy="5540251"/>
          </a:xfrm>
          <a:solidFill>
            <a:schemeClr val="accent5"/>
          </a:solidFill>
        </p:spPr>
        <p:txBody>
          <a:bodyPr/>
          <a:lstStyle>
            <a:lvl1pPr algn="ctr">
              <a:lnSpc>
                <a:spcPct val="100000"/>
              </a:lnSpc>
              <a:defRPr sz="1200" b="1" i="1">
                <a:solidFill>
                  <a:schemeClr val="bg1"/>
                </a:solidFill>
              </a:defRPr>
            </a:lvl1pPr>
          </a:lstStyle>
          <a:p>
            <a:r>
              <a:rPr lang="en-US" dirty="0"/>
              <a:t>Drag picture to placeholder </a:t>
            </a:r>
          </a:p>
          <a:p>
            <a:r>
              <a:rPr lang="en-US" dirty="0"/>
              <a:t>or click icon to add</a:t>
            </a:r>
          </a:p>
        </p:txBody>
      </p:sp>
      <p:sp>
        <p:nvSpPr>
          <p:cNvPr id="9"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10" name="Text Placeholder 13"/>
          <p:cNvSpPr>
            <a:spLocks noGrp="1"/>
          </p:cNvSpPr>
          <p:nvPr>
            <p:ph type="body" sz="quarter" idx="36" hasCustomPrompt="1"/>
          </p:nvPr>
        </p:nvSpPr>
        <p:spPr bwMode="gray">
          <a:xfrm>
            <a:off x="10718384" y="6222999"/>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11" name="Text Placeholder 13"/>
          <p:cNvSpPr>
            <a:spLocks noGrp="1"/>
          </p:cNvSpPr>
          <p:nvPr>
            <p:ph type="body" sz="quarter" idx="37" hasCustomPrompt="1"/>
          </p:nvPr>
        </p:nvSpPr>
        <p:spPr bwMode="gray">
          <a:xfrm>
            <a:off x="10718384" y="6435589"/>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2" name="Text Placeholder 13"/>
          <p:cNvSpPr>
            <a:spLocks noGrp="1"/>
          </p:cNvSpPr>
          <p:nvPr>
            <p:ph type="body" sz="quarter" idx="38" hasCustomPrompt="1"/>
          </p:nvPr>
        </p:nvSpPr>
        <p:spPr bwMode="gray">
          <a:xfrm>
            <a:off x="862302" y="6222999"/>
            <a:ext cx="1862578" cy="152078"/>
          </a:xfrm>
        </p:spPr>
        <p:txBody>
          <a:bodyPr anchor="t" anchorCtr="0"/>
          <a:lstStyle>
            <a:lvl1pPr algn="r">
              <a:lnSpc>
                <a:spcPts val="1100"/>
              </a:lnSpc>
              <a:buNone/>
              <a:defRPr sz="1000" b="1" baseline="0">
                <a:solidFill>
                  <a:schemeClr val="tx1"/>
                </a:solidFill>
              </a:defRPr>
            </a:lvl1pPr>
          </a:lstStyle>
          <a:p>
            <a:pPr lvl="0"/>
            <a:r>
              <a:rPr lang="en-GB" dirty="0"/>
              <a:t>Sub Section Title</a:t>
            </a:r>
          </a:p>
        </p:txBody>
      </p:sp>
      <p:sp>
        <p:nvSpPr>
          <p:cNvPr id="13" name="Text Placeholder 13"/>
          <p:cNvSpPr>
            <a:spLocks noGrp="1"/>
          </p:cNvSpPr>
          <p:nvPr>
            <p:ph type="body" sz="quarter" idx="39" hasCustomPrompt="1"/>
          </p:nvPr>
        </p:nvSpPr>
        <p:spPr bwMode="gray">
          <a:xfrm>
            <a:off x="862302" y="6435589"/>
            <a:ext cx="1862578" cy="369882"/>
          </a:xfrm>
        </p:spPr>
        <p:txBody>
          <a:bodyPr anchor="t" anchorCtr="0"/>
          <a:lstStyle>
            <a:lvl1pPr marL="0" indent="0" algn="r">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4"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40733127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3" name="Title 1"/>
          <p:cNvSpPr>
            <a:spLocks noGrp="1"/>
          </p:cNvSpPr>
          <p:nvPr>
            <p:ph type="title"/>
          </p:nvPr>
        </p:nvSpPr>
        <p:spPr>
          <a:xfrm>
            <a:off x="270000" y="270000"/>
            <a:ext cx="12413343" cy="297159"/>
          </a:xfrm>
        </p:spPr>
        <p:txBody>
          <a:bodyPr/>
          <a:lstStyle/>
          <a:p>
            <a:r>
              <a:rPr lang="en-US" dirty="0"/>
              <a:t>Click to edit Master title style</a:t>
            </a:r>
          </a:p>
        </p:txBody>
      </p:sp>
      <p:sp>
        <p:nvSpPr>
          <p:cNvPr id="4"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24" name="Picture Placeholder 4"/>
          <p:cNvSpPr>
            <a:spLocks noGrp="1"/>
          </p:cNvSpPr>
          <p:nvPr>
            <p:ph type="pic" sz="quarter" idx="34"/>
          </p:nvPr>
        </p:nvSpPr>
        <p:spPr>
          <a:xfrm>
            <a:off x="928522" y="1678917"/>
            <a:ext cx="3059655" cy="4520665"/>
          </a:xfrm>
          <a:solidFill>
            <a:schemeClr val="accent5"/>
          </a:solidFill>
        </p:spPr>
        <p:txBody>
          <a:bodyPr/>
          <a:lstStyle>
            <a:lvl1pPr algn="ctr">
              <a:lnSpc>
                <a:spcPct val="100000"/>
              </a:lnSpc>
              <a:defRPr sz="1200" b="1" i="1">
                <a:solidFill>
                  <a:schemeClr val="bg1"/>
                </a:solidFill>
              </a:defRPr>
            </a:lvl1pPr>
          </a:lstStyle>
          <a:p>
            <a:r>
              <a:rPr lang="en-US" dirty="0"/>
              <a:t>Drag picture to placeholder </a:t>
            </a:r>
          </a:p>
          <a:p>
            <a:r>
              <a:rPr lang="en-US" dirty="0"/>
              <a:t>or click icon to add</a:t>
            </a:r>
          </a:p>
        </p:txBody>
      </p:sp>
      <p:sp>
        <p:nvSpPr>
          <p:cNvPr id="25" name="Picture Placeholder 4"/>
          <p:cNvSpPr>
            <a:spLocks noGrp="1"/>
          </p:cNvSpPr>
          <p:nvPr>
            <p:ph type="pic" sz="quarter" idx="35"/>
          </p:nvPr>
        </p:nvSpPr>
        <p:spPr>
          <a:xfrm>
            <a:off x="4308784" y="1678917"/>
            <a:ext cx="3059655" cy="4520665"/>
          </a:xfrm>
          <a:solidFill>
            <a:schemeClr val="accent5"/>
          </a:solidFill>
        </p:spPr>
        <p:txBody>
          <a:bodyPr/>
          <a:lstStyle>
            <a:lvl1pPr algn="ctr">
              <a:lnSpc>
                <a:spcPct val="100000"/>
              </a:lnSpc>
              <a:defRPr sz="1200" b="1" i="1">
                <a:solidFill>
                  <a:schemeClr val="bg1"/>
                </a:solidFill>
              </a:defRPr>
            </a:lvl1pPr>
          </a:lstStyle>
          <a:p>
            <a:r>
              <a:rPr lang="en-US" dirty="0"/>
              <a:t>Drag picture to placeholder </a:t>
            </a:r>
          </a:p>
          <a:p>
            <a:r>
              <a:rPr lang="en-US" dirty="0"/>
              <a:t>or click icon to add</a:t>
            </a:r>
          </a:p>
        </p:txBody>
      </p:sp>
      <p:sp>
        <p:nvSpPr>
          <p:cNvPr id="26" name="Picture Placeholder 4"/>
          <p:cNvSpPr>
            <a:spLocks noGrp="1"/>
          </p:cNvSpPr>
          <p:nvPr>
            <p:ph type="pic" sz="quarter" idx="36"/>
          </p:nvPr>
        </p:nvSpPr>
        <p:spPr>
          <a:xfrm>
            <a:off x="7910632" y="1674538"/>
            <a:ext cx="1321200" cy="1936064"/>
          </a:xfrm>
          <a:solidFill>
            <a:schemeClr val="accent5"/>
          </a:solidFill>
        </p:spPr>
        <p:txBody>
          <a:bodyPr/>
          <a:lstStyle>
            <a:lvl1pPr algn="ctr">
              <a:lnSpc>
                <a:spcPct val="100000"/>
              </a:lnSpc>
              <a:defRPr sz="1200" b="1" i="1">
                <a:solidFill>
                  <a:schemeClr val="bg1"/>
                </a:solidFill>
              </a:defRPr>
            </a:lvl1pPr>
          </a:lstStyle>
          <a:p>
            <a:r>
              <a:rPr lang="en-US" dirty="0"/>
              <a:t>Drag picture to placeholder </a:t>
            </a:r>
          </a:p>
          <a:p>
            <a:r>
              <a:rPr lang="en-US" dirty="0"/>
              <a:t>or click icon to add</a:t>
            </a:r>
          </a:p>
        </p:txBody>
      </p:sp>
      <p:sp>
        <p:nvSpPr>
          <p:cNvPr id="27" name="Picture Placeholder 4"/>
          <p:cNvSpPr>
            <a:spLocks noGrp="1"/>
          </p:cNvSpPr>
          <p:nvPr>
            <p:ph type="pic" sz="quarter" idx="37"/>
          </p:nvPr>
        </p:nvSpPr>
        <p:spPr>
          <a:xfrm>
            <a:off x="9551930" y="1674538"/>
            <a:ext cx="1321200" cy="1936064"/>
          </a:xfrm>
          <a:solidFill>
            <a:schemeClr val="accent5"/>
          </a:solidFill>
        </p:spPr>
        <p:txBody>
          <a:bodyPr/>
          <a:lstStyle>
            <a:lvl1pPr algn="ctr">
              <a:lnSpc>
                <a:spcPct val="100000"/>
              </a:lnSpc>
              <a:defRPr sz="1200" b="1" i="1">
                <a:solidFill>
                  <a:schemeClr val="bg1"/>
                </a:solidFill>
              </a:defRPr>
            </a:lvl1pPr>
          </a:lstStyle>
          <a:p>
            <a:r>
              <a:rPr lang="en-US" dirty="0"/>
              <a:t>Drag picture to placeholder </a:t>
            </a:r>
          </a:p>
          <a:p>
            <a:r>
              <a:rPr lang="en-US" dirty="0"/>
              <a:t>or click icon to add</a:t>
            </a:r>
          </a:p>
        </p:txBody>
      </p:sp>
      <p:sp>
        <p:nvSpPr>
          <p:cNvPr id="28" name="Picture Placeholder 4"/>
          <p:cNvSpPr>
            <a:spLocks noGrp="1"/>
          </p:cNvSpPr>
          <p:nvPr>
            <p:ph type="pic" sz="quarter" idx="38"/>
          </p:nvPr>
        </p:nvSpPr>
        <p:spPr>
          <a:xfrm>
            <a:off x="11193229" y="1674538"/>
            <a:ext cx="1321200" cy="1936064"/>
          </a:xfrm>
          <a:solidFill>
            <a:schemeClr val="accent5"/>
          </a:solidFill>
        </p:spPr>
        <p:txBody>
          <a:bodyPr/>
          <a:lstStyle>
            <a:lvl1pPr algn="ctr">
              <a:lnSpc>
                <a:spcPct val="100000"/>
              </a:lnSpc>
              <a:defRPr sz="1200" b="1" i="1">
                <a:solidFill>
                  <a:schemeClr val="bg1"/>
                </a:solidFill>
              </a:defRPr>
            </a:lvl1pPr>
          </a:lstStyle>
          <a:p>
            <a:r>
              <a:rPr lang="en-US" dirty="0"/>
              <a:t>Drag picture to placeholder </a:t>
            </a:r>
          </a:p>
          <a:p>
            <a:r>
              <a:rPr lang="en-US" dirty="0"/>
              <a:t>or click icon to add</a:t>
            </a:r>
          </a:p>
        </p:txBody>
      </p:sp>
      <p:sp>
        <p:nvSpPr>
          <p:cNvPr id="29" name="Picture Placeholder 4"/>
          <p:cNvSpPr>
            <a:spLocks noGrp="1"/>
          </p:cNvSpPr>
          <p:nvPr>
            <p:ph type="pic" sz="quarter" idx="39"/>
          </p:nvPr>
        </p:nvSpPr>
        <p:spPr>
          <a:xfrm>
            <a:off x="7910632" y="4263518"/>
            <a:ext cx="1321200" cy="1936064"/>
          </a:xfrm>
          <a:solidFill>
            <a:schemeClr val="accent5"/>
          </a:solidFill>
        </p:spPr>
        <p:txBody>
          <a:bodyPr/>
          <a:lstStyle>
            <a:lvl1pPr algn="ctr">
              <a:lnSpc>
                <a:spcPct val="100000"/>
              </a:lnSpc>
              <a:defRPr sz="1200" b="1" i="1">
                <a:solidFill>
                  <a:schemeClr val="bg1"/>
                </a:solidFill>
              </a:defRPr>
            </a:lvl1pPr>
          </a:lstStyle>
          <a:p>
            <a:r>
              <a:rPr lang="en-US" dirty="0"/>
              <a:t>Drag picture to placeholder </a:t>
            </a:r>
          </a:p>
          <a:p>
            <a:r>
              <a:rPr lang="en-US" dirty="0"/>
              <a:t>or click icon to add</a:t>
            </a:r>
          </a:p>
        </p:txBody>
      </p:sp>
      <p:sp>
        <p:nvSpPr>
          <p:cNvPr id="30" name="Picture Placeholder 4"/>
          <p:cNvSpPr>
            <a:spLocks noGrp="1"/>
          </p:cNvSpPr>
          <p:nvPr>
            <p:ph type="pic" sz="quarter" idx="40"/>
          </p:nvPr>
        </p:nvSpPr>
        <p:spPr>
          <a:xfrm>
            <a:off x="9551930" y="4263518"/>
            <a:ext cx="1321200" cy="1936064"/>
          </a:xfrm>
          <a:solidFill>
            <a:schemeClr val="accent5"/>
          </a:solidFill>
        </p:spPr>
        <p:txBody>
          <a:bodyPr/>
          <a:lstStyle>
            <a:lvl1pPr algn="ctr">
              <a:lnSpc>
                <a:spcPct val="100000"/>
              </a:lnSpc>
              <a:defRPr sz="1200" b="1" i="1">
                <a:solidFill>
                  <a:schemeClr val="bg1"/>
                </a:solidFill>
              </a:defRPr>
            </a:lvl1pPr>
          </a:lstStyle>
          <a:p>
            <a:r>
              <a:rPr lang="en-US" dirty="0"/>
              <a:t>Drag picture to placeholder </a:t>
            </a:r>
          </a:p>
          <a:p>
            <a:r>
              <a:rPr lang="en-US" dirty="0"/>
              <a:t>or click icon to add</a:t>
            </a:r>
          </a:p>
        </p:txBody>
      </p:sp>
      <p:sp>
        <p:nvSpPr>
          <p:cNvPr id="31" name="Picture Placeholder 4"/>
          <p:cNvSpPr>
            <a:spLocks noGrp="1"/>
          </p:cNvSpPr>
          <p:nvPr>
            <p:ph type="pic" sz="quarter" idx="41"/>
          </p:nvPr>
        </p:nvSpPr>
        <p:spPr>
          <a:xfrm>
            <a:off x="11193229" y="4263518"/>
            <a:ext cx="1321200" cy="1936064"/>
          </a:xfrm>
          <a:solidFill>
            <a:schemeClr val="accent5"/>
          </a:solidFill>
        </p:spPr>
        <p:txBody>
          <a:bodyPr/>
          <a:lstStyle>
            <a:lvl1pPr algn="ctr">
              <a:lnSpc>
                <a:spcPct val="100000"/>
              </a:lnSpc>
              <a:defRPr sz="1200" b="1" i="1">
                <a:solidFill>
                  <a:schemeClr val="bg1"/>
                </a:solidFill>
              </a:defRPr>
            </a:lvl1pPr>
          </a:lstStyle>
          <a:p>
            <a:r>
              <a:rPr lang="en-US" dirty="0"/>
              <a:t>Drag picture to placeholder </a:t>
            </a:r>
          </a:p>
          <a:p>
            <a:r>
              <a:rPr lang="en-US" dirty="0"/>
              <a:t>or click icon to add</a:t>
            </a:r>
          </a:p>
        </p:txBody>
      </p:sp>
      <p:sp>
        <p:nvSpPr>
          <p:cNvPr id="32" name="Text Placeholder 2"/>
          <p:cNvSpPr>
            <a:spLocks noGrp="1"/>
          </p:cNvSpPr>
          <p:nvPr>
            <p:ph type="body" sz="quarter" idx="21"/>
          </p:nvPr>
        </p:nvSpPr>
        <p:spPr>
          <a:xfrm>
            <a:off x="928522" y="1343803"/>
            <a:ext cx="4072953" cy="258629"/>
          </a:xfrm>
        </p:spPr>
        <p:txBody>
          <a:bodyPr/>
          <a:lstStyle>
            <a:lvl1pPr>
              <a:defRPr>
                <a:solidFill>
                  <a:schemeClr val="bg1"/>
                </a:solidFill>
              </a:defRPr>
            </a:lvl1pPr>
            <a:lvl2pPr>
              <a:defRPr sz="1400">
                <a:solidFill>
                  <a:schemeClr val="bg1"/>
                </a:solidFill>
              </a:defRPr>
            </a:lvl2pPr>
            <a:lvl3pPr>
              <a:defRPr>
                <a:solidFill>
                  <a:schemeClr val="bg1"/>
                </a:solidFill>
              </a:defRPr>
            </a:lvl3pPr>
            <a:lvl4pPr>
              <a:defRPr>
                <a:solidFill>
                  <a:schemeClr val="bg1"/>
                </a:solidFill>
              </a:defRPr>
            </a:lvl4pPr>
            <a:lvl5pPr>
              <a:defRPr baseline="0">
                <a:solidFill>
                  <a:schemeClr val="accent6"/>
                </a:solidFill>
              </a:defRPr>
            </a:lvl5pPr>
          </a:lstStyle>
          <a:p>
            <a:pPr lvl="0"/>
            <a:r>
              <a:rPr lang="en-US" dirty="0"/>
              <a:t>Click to edit Master text styles</a:t>
            </a:r>
          </a:p>
        </p:txBody>
      </p:sp>
      <p:sp>
        <p:nvSpPr>
          <p:cNvPr id="33" name="Text Placeholder 2"/>
          <p:cNvSpPr>
            <a:spLocks noGrp="1"/>
          </p:cNvSpPr>
          <p:nvPr>
            <p:ph type="body" sz="quarter" idx="42"/>
          </p:nvPr>
        </p:nvSpPr>
        <p:spPr>
          <a:xfrm>
            <a:off x="7910632" y="1343803"/>
            <a:ext cx="4072953" cy="258629"/>
          </a:xfrm>
        </p:spPr>
        <p:txBody>
          <a:bodyPr/>
          <a:lstStyle>
            <a:lvl1pPr>
              <a:defRPr>
                <a:solidFill>
                  <a:schemeClr val="bg1"/>
                </a:solidFill>
              </a:defRPr>
            </a:lvl1pPr>
            <a:lvl2pPr>
              <a:defRPr sz="1400">
                <a:solidFill>
                  <a:schemeClr val="bg1"/>
                </a:solidFill>
              </a:defRPr>
            </a:lvl2pPr>
            <a:lvl3pPr>
              <a:defRPr>
                <a:solidFill>
                  <a:schemeClr val="bg1"/>
                </a:solidFill>
              </a:defRPr>
            </a:lvl3pPr>
            <a:lvl4pPr>
              <a:defRPr>
                <a:solidFill>
                  <a:schemeClr val="bg1"/>
                </a:solidFill>
              </a:defRPr>
            </a:lvl4pPr>
            <a:lvl5pPr>
              <a:defRPr baseline="0">
                <a:solidFill>
                  <a:schemeClr val="accent6"/>
                </a:solidFill>
              </a:defRPr>
            </a:lvl5pPr>
          </a:lstStyle>
          <a:p>
            <a:pPr lvl="0"/>
            <a:r>
              <a:rPr lang="en-US" dirty="0"/>
              <a:t>Click to edit Master text styles</a:t>
            </a:r>
          </a:p>
        </p:txBody>
      </p:sp>
      <p:sp>
        <p:nvSpPr>
          <p:cNvPr id="14"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4378486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1_Three Image Caption Half Depth">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1"/>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name="think-cell Slide" r:id="rId3" imgW="6350000" imgH="6350000" progId="">
                  <p:embed/>
                </p:oleObj>
              </mc:Choice>
              <mc:Fallback>
                <p:oleObj name="think-cell Slide" r:id="rId3" imgW="6350000" imgH="6350000" progId="">
                  <p:embed/>
                  <p:pic>
                    <p:nvPicPr>
                      <p:cNvPr id="12" name="Object 11"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4" name="Picture Placeholder 13"/>
          <p:cNvSpPr>
            <a:spLocks noGrp="1"/>
          </p:cNvSpPr>
          <p:nvPr>
            <p:ph type="pic" sz="quarter" idx="16"/>
          </p:nvPr>
        </p:nvSpPr>
        <p:spPr bwMode="gray">
          <a:xfrm>
            <a:off x="381059" y="2668119"/>
            <a:ext cx="4145086" cy="2655888"/>
          </a:xfrm>
          <a:solidFill>
            <a:schemeClr val="accent5">
              <a:lumMod val="60000"/>
              <a:lumOff val="40000"/>
            </a:schemeClr>
          </a:solidFill>
        </p:spPr>
        <p:txBody>
          <a:bodyPr tIns="720000"/>
          <a:lstStyle>
            <a:lvl1pPr algn="ctr">
              <a:buNone/>
              <a:defRPr sz="1200" i="1">
                <a:solidFill>
                  <a:schemeClr val="bg1"/>
                </a:solidFill>
              </a:defRPr>
            </a:lvl1pPr>
          </a:lstStyle>
          <a:p>
            <a:r>
              <a:rPr lang="en-US" dirty="0"/>
              <a:t>Drag picture to placeholder </a:t>
            </a:r>
          </a:p>
          <a:p>
            <a:r>
              <a:rPr lang="en-US" dirty="0"/>
              <a:t>or click icon to add</a:t>
            </a:r>
          </a:p>
        </p:txBody>
      </p:sp>
      <p:sp>
        <p:nvSpPr>
          <p:cNvPr id="2" name="Title 1"/>
          <p:cNvSpPr>
            <a:spLocks noGrp="1"/>
          </p:cNvSpPr>
          <p:nvPr>
            <p:ph type="title" hasCustomPrompt="1"/>
          </p:nvPr>
        </p:nvSpPr>
        <p:spPr bwMode="gray"/>
        <p:txBody>
          <a:bodyPr/>
          <a:lstStyle/>
          <a:p>
            <a:r>
              <a:rPr lang="en-US" dirty="0"/>
              <a:t>HEADER CANNOT RUN OVER MORE THAN ONE LINE</a:t>
            </a:r>
          </a:p>
        </p:txBody>
      </p:sp>
      <p:sp>
        <p:nvSpPr>
          <p:cNvPr id="8" name="Text Placeholder 13"/>
          <p:cNvSpPr>
            <a:spLocks noGrp="1"/>
          </p:cNvSpPr>
          <p:nvPr>
            <p:ph type="body" sz="quarter" idx="17" hasCustomPrompt="1"/>
          </p:nvPr>
        </p:nvSpPr>
        <p:spPr bwMode="gray">
          <a:xfrm>
            <a:off x="376317" y="5416987"/>
            <a:ext cx="4149828" cy="172963"/>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11" name="Text Placeholder 13"/>
          <p:cNvSpPr>
            <a:spLocks noGrp="1"/>
          </p:cNvSpPr>
          <p:nvPr>
            <p:ph type="body" sz="quarter" idx="18" hasCustomPrompt="1"/>
          </p:nvPr>
        </p:nvSpPr>
        <p:spPr bwMode="gray">
          <a:xfrm>
            <a:off x="376317" y="5676289"/>
            <a:ext cx="4149828" cy="172963"/>
          </a:xfrm>
        </p:spPr>
        <p:txBody>
          <a:bodyPr anchor="t" anchorCtr="0"/>
          <a:lstStyle>
            <a:lvl1pPr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3" name="Picture Placeholder 13"/>
          <p:cNvSpPr>
            <a:spLocks noGrp="1"/>
          </p:cNvSpPr>
          <p:nvPr>
            <p:ph type="pic" sz="quarter" idx="19"/>
          </p:nvPr>
        </p:nvSpPr>
        <p:spPr bwMode="gray">
          <a:xfrm>
            <a:off x="4681696" y="2668119"/>
            <a:ext cx="4103854" cy="2655888"/>
          </a:xfrm>
          <a:solidFill>
            <a:schemeClr val="accent5">
              <a:lumMod val="60000"/>
              <a:lumOff val="40000"/>
            </a:schemeClr>
          </a:solidFill>
        </p:spPr>
        <p:txBody>
          <a:bodyPr tIns="720000"/>
          <a:lstStyle>
            <a:lvl1pPr algn="ctr">
              <a:buNone/>
              <a:defRPr sz="1200" i="1">
                <a:solidFill>
                  <a:schemeClr val="bg1"/>
                </a:solidFill>
              </a:defRPr>
            </a:lvl1pPr>
          </a:lstStyle>
          <a:p>
            <a:r>
              <a:rPr lang="en-US" dirty="0"/>
              <a:t>Drag picture to placeholder </a:t>
            </a:r>
          </a:p>
          <a:p>
            <a:r>
              <a:rPr lang="en-US" dirty="0"/>
              <a:t>or click icon to add</a:t>
            </a:r>
          </a:p>
        </p:txBody>
      </p:sp>
      <p:sp>
        <p:nvSpPr>
          <p:cNvPr id="15" name="Text Placeholder 13"/>
          <p:cNvSpPr>
            <a:spLocks noGrp="1"/>
          </p:cNvSpPr>
          <p:nvPr>
            <p:ph type="body" sz="quarter" idx="20" hasCustomPrompt="1"/>
          </p:nvPr>
        </p:nvSpPr>
        <p:spPr bwMode="gray">
          <a:xfrm>
            <a:off x="4676954" y="5416987"/>
            <a:ext cx="4108596" cy="172963"/>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16" name="Text Placeholder 13"/>
          <p:cNvSpPr>
            <a:spLocks noGrp="1"/>
          </p:cNvSpPr>
          <p:nvPr>
            <p:ph type="body" sz="quarter" idx="21" hasCustomPrompt="1"/>
          </p:nvPr>
        </p:nvSpPr>
        <p:spPr bwMode="gray">
          <a:xfrm>
            <a:off x="4676954" y="5676289"/>
            <a:ext cx="4108596" cy="172963"/>
          </a:xfrm>
        </p:spPr>
        <p:txBody>
          <a:bodyPr anchor="t" anchorCtr="0"/>
          <a:lstStyle>
            <a:lvl1pPr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7" name="Picture Placeholder 13"/>
          <p:cNvSpPr>
            <a:spLocks noGrp="1"/>
          </p:cNvSpPr>
          <p:nvPr>
            <p:ph type="pic" sz="quarter" idx="22"/>
          </p:nvPr>
        </p:nvSpPr>
        <p:spPr bwMode="gray">
          <a:xfrm>
            <a:off x="8946441" y="2668119"/>
            <a:ext cx="4130268" cy="2655888"/>
          </a:xfrm>
          <a:solidFill>
            <a:schemeClr val="accent5">
              <a:lumMod val="60000"/>
              <a:lumOff val="40000"/>
            </a:schemeClr>
          </a:solidFill>
        </p:spPr>
        <p:txBody>
          <a:bodyPr tIns="720000"/>
          <a:lstStyle>
            <a:lvl1pPr algn="ctr">
              <a:buNone/>
              <a:defRPr sz="1200" i="1">
                <a:solidFill>
                  <a:schemeClr val="bg1"/>
                </a:solidFill>
              </a:defRPr>
            </a:lvl1pPr>
          </a:lstStyle>
          <a:p>
            <a:r>
              <a:rPr lang="en-US" dirty="0"/>
              <a:t>Drag picture to placeholder </a:t>
            </a:r>
          </a:p>
          <a:p>
            <a:r>
              <a:rPr lang="en-US" dirty="0"/>
              <a:t>or click icon to add</a:t>
            </a:r>
          </a:p>
        </p:txBody>
      </p:sp>
      <p:sp>
        <p:nvSpPr>
          <p:cNvPr id="18" name="Text Placeholder 13"/>
          <p:cNvSpPr>
            <a:spLocks noGrp="1"/>
          </p:cNvSpPr>
          <p:nvPr>
            <p:ph type="body" sz="quarter" idx="23" hasCustomPrompt="1"/>
          </p:nvPr>
        </p:nvSpPr>
        <p:spPr bwMode="gray">
          <a:xfrm>
            <a:off x="8941699" y="5416987"/>
            <a:ext cx="4135010" cy="172963"/>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19" name="Text Placeholder 13"/>
          <p:cNvSpPr>
            <a:spLocks noGrp="1"/>
          </p:cNvSpPr>
          <p:nvPr>
            <p:ph type="body" sz="quarter" idx="24" hasCustomPrompt="1"/>
          </p:nvPr>
        </p:nvSpPr>
        <p:spPr bwMode="gray">
          <a:xfrm>
            <a:off x="8941699" y="5676289"/>
            <a:ext cx="4135010" cy="172963"/>
          </a:xfrm>
        </p:spPr>
        <p:txBody>
          <a:bodyPr anchor="t" anchorCtr="0"/>
          <a:lstStyle>
            <a:lvl1pPr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23" name="Text Placeholder 13"/>
          <p:cNvSpPr>
            <a:spLocks noGrp="1"/>
          </p:cNvSpPr>
          <p:nvPr>
            <p:ph type="body" sz="quarter" idx="25" hasCustomPrompt="1"/>
          </p:nvPr>
        </p:nvSpPr>
        <p:spPr bwMode="gray">
          <a:xfrm>
            <a:off x="376756" y="2060413"/>
            <a:ext cx="4033068"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24" name="Text Placeholder 13"/>
          <p:cNvSpPr>
            <a:spLocks noGrp="1"/>
          </p:cNvSpPr>
          <p:nvPr>
            <p:ph type="body" sz="quarter" idx="26" hasCustomPrompt="1"/>
          </p:nvPr>
        </p:nvSpPr>
        <p:spPr bwMode="gray">
          <a:xfrm>
            <a:off x="376756" y="2320961"/>
            <a:ext cx="4033068" cy="239014"/>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21"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25" name="Text Placeholder 13"/>
          <p:cNvSpPr>
            <a:spLocks noGrp="1"/>
          </p:cNvSpPr>
          <p:nvPr>
            <p:ph type="body" sz="quarter" idx="31"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31" name="Text Placeholder 13"/>
          <p:cNvSpPr>
            <a:spLocks noGrp="1"/>
          </p:cNvSpPr>
          <p:nvPr>
            <p:ph type="body" sz="quarter" idx="32" hasCustomPrompt="1"/>
          </p:nvPr>
        </p:nvSpPr>
        <p:spPr bwMode="gray">
          <a:xfrm>
            <a:off x="4676954" y="2060413"/>
            <a:ext cx="4033068"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32" name="Text Placeholder 13"/>
          <p:cNvSpPr>
            <a:spLocks noGrp="1"/>
          </p:cNvSpPr>
          <p:nvPr>
            <p:ph type="body" sz="quarter" idx="33" hasCustomPrompt="1"/>
          </p:nvPr>
        </p:nvSpPr>
        <p:spPr bwMode="gray">
          <a:xfrm>
            <a:off x="4676954" y="2320961"/>
            <a:ext cx="4033068" cy="239014"/>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33" name="Text Placeholder 13"/>
          <p:cNvSpPr>
            <a:spLocks noGrp="1"/>
          </p:cNvSpPr>
          <p:nvPr>
            <p:ph type="body" sz="quarter" idx="34" hasCustomPrompt="1"/>
          </p:nvPr>
        </p:nvSpPr>
        <p:spPr bwMode="gray">
          <a:xfrm>
            <a:off x="8941699" y="2060413"/>
            <a:ext cx="4033068"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34" name="Text Placeholder 13"/>
          <p:cNvSpPr>
            <a:spLocks noGrp="1"/>
          </p:cNvSpPr>
          <p:nvPr>
            <p:ph type="body" sz="quarter" idx="35" hasCustomPrompt="1"/>
          </p:nvPr>
        </p:nvSpPr>
        <p:spPr bwMode="gray">
          <a:xfrm>
            <a:off x="8941699" y="2320961"/>
            <a:ext cx="4033068" cy="239014"/>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Tree>
    <p:extLst>
      <p:ext uri="{BB962C8B-B14F-4D97-AF65-F5344CB8AC3E}">
        <p14:creationId xmlns:p14="http://schemas.microsoft.com/office/powerpoint/2010/main" val="35855987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1_Miscellaneous Image">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1"/>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name="think-cell Slide" r:id="rId3" imgW="6350000" imgH="6350000" progId="">
                  <p:embed/>
                </p:oleObj>
              </mc:Choice>
              <mc:Fallback>
                <p:oleObj name="think-cell Slide" r:id="rId3" imgW="6350000" imgH="6350000" progId="">
                  <p:embed/>
                  <p:pic>
                    <p:nvPicPr>
                      <p:cNvPr id="12" name="Object 11"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p:txBody>
          <a:bodyPr/>
          <a:lstStyle/>
          <a:p>
            <a:r>
              <a:rPr lang="en-US" dirty="0"/>
              <a:t>HEADER CANNOT RUN OVER MORE THAN ONE LINE</a:t>
            </a:r>
          </a:p>
        </p:txBody>
      </p:sp>
      <p:sp>
        <p:nvSpPr>
          <p:cNvPr id="17" name="Picture Placeholder 13"/>
          <p:cNvSpPr>
            <a:spLocks noGrp="1"/>
          </p:cNvSpPr>
          <p:nvPr>
            <p:ph type="pic" sz="quarter" idx="22"/>
          </p:nvPr>
        </p:nvSpPr>
        <p:spPr bwMode="gray">
          <a:xfrm>
            <a:off x="6803621" y="1946275"/>
            <a:ext cx="4128567" cy="2655889"/>
          </a:xfrm>
          <a:solidFill>
            <a:schemeClr val="accent5">
              <a:lumMod val="60000"/>
              <a:lumOff val="40000"/>
            </a:schemeClr>
          </a:solidFill>
        </p:spPr>
        <p:txBody>
          <a:bodyPr tIns="1080000" anchor="t"/>
          <a:lstStyle>
            <a:lvl1pPr algn="ctr">
              <a:buNone/>
              <a:defRPr sz="1200" i="1">
                <a:solidFill>
                  <a:schemeClr val="bg1"/>
                </a:solidFill>
              </a:defRPr>
            </a:lvl1pPr>
          </a:lstStyle>
          <a:p>
            <a:r>
              <a:rPr lang="en-US" dirty="0"/>
              <a:t>Drag picture to placeholder </a:t>
            </a:r>
          </a:p>
          <a:p>
            <a:r>
              <a:rPr lang="en-US" dirty="0"/>
              <a:t>or click icon to add</a:t>
            </a:r>
          </a:p>
        </p:txBody>
      </p:sp>
      <p:sp>
        <p:nvSpPr>
          <p:cNvPr id="18" name="Text Placeholder 13"/>
          <p:cNvSpPr>
            <a:spLocks noGrp="1"/>
          </p:cNvSpPr>
          <p:nvPr>
            <p:ph type="body" sz="quarter" idx="23" hasCustomPrompt="1"/>
          </p:nvPr>
        </p:nvSpPr>
        <p:spPr bwMode="gray">
          <a:xfrm>
            <a:off x="6798879" y="4683126"/>
            <a:ext cx="4056745" cy="172963"/>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19" name="Text Placeholder 13"/>
          <p:cNvSpPr>
            <a:spLocks noGrp="1"/>
          </p:cNvSpPr>
          <p:nvPr>
            <p:ph type="body" sz="quarter" idx="24" hasCustomPrompt="1"/>
          </p:nvPr>
        </p:nvSpPr>
        <p:spPr bwMode="gray">
          <a:xfrm>
            <a:off x="6798879" y="4860576"/>
            <a:ext cx="4056745" cy="172963"/>
          </a:xfrm>
        </p:spPr>
        <p:txBody>
          <a:bodyPr anchor="t" anchorCtr="0"/>
          <a:lstStyle>
            <a:lvl1pPr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23" name="Text Placeholder 13"/>
          <p:cNvSpPr>
            <a:spLocks noGrp="1"/>
          </p:cNvSpPr>
          <p:nvPr>
            <p:ph type="body" sz="quarter" idx="25" hasCustomPrompt="1"/>
          </p:nvPr>
        </p:nvSpPr>
        <p:spPr bwMode="gray">
          <a:xfrm>
            <a:off x="376756" y="1372456"/>
            <a:ext cx="4033068"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24" name="Text Placeholder 13"/>
          <p:cNvSpPr>
            <a:spLocks noGrp="1"/>
          </p:cNvSpPr>
          <p:nvPr>
            <p:ph type="body" sz="quarter" idx="26" hasCustomPrompt="1"/>
          </p:nvPr>
        </p:nvSpPr>
        <p:spPr bwMode="gray">
          <a:xfrm>
            <a:off x="376756" y="1559553"/>
            <a:ext cx="4033068"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27" name="Picture Placeholder 13"/>
          <p:cNvSpPr>
            <a:spLocks noGrp="1"/>
          </p:cNvSpPr>
          <p:nvPr>
            <p:ph type="pic" sz="quarter" idx="16"/>
          </p:nvPr>
        </p:nvSpPr>
        <p:spPr bwMode="gray">
          <a:xfrm>
            <a:off x="3613870" y="1946276"/>
            <a:ext cx="3046212" cy="3749675"/>
          </a:xfrm>
          <a:solidFill>
            <a:schemeClr val="accent5">
              <a:lumMod val="60000"/>
              <a:lumOff val="40000"/>
            </a:schemeClr>
          </a:solidFill>
        </p:spPr>
        <p:txBody>
          <a:bodyPr tIns="1080000"/>
          <a:lstStyle>
            <a:lvl1pPr algn="ctr">
              <a:buNone/>
              <a:defRPr sz="1200" i="1">
                <a:solidFill>
                  <a:schemeClr val="bg1"/>
                </a:solidFill>
              </a:defRPr>
            </a:lvl1pPr>
          </a:lstStyle>
          <a:p>
            <a:r>
              <a:rPr lang="en-US" dirty="0"/>
              <a:t>Drag picture to placeholder </a:t>
            </a:r>
          </a:p>
          <a:p>
            <a:r>
              <a:rPr lang="en-US" dirty="0"/>
              <a:t>or click icon to add</a:t>
            </a:r>
          </a:p>
        </p:txBody>
      </p:sp>
      <p:sp>
        <p:nvSpPr>
          <p:cNvPr id="28" name="Text Placeholder 13"/>
          <p:cNvSpPr>
            <a:spLocks noGrp="1"/>
          </p:cNvSpPr>
          <p:nvPr>
            <p:ph type="body" sz="quarter" idx="17" hasCustomPrompt="1"/>
          </p:nvPr>
        </p:nvSpPr>
        <p:spPr bwMode="gray">
          <a:xfrm>
            <a:off x="3608530" y="5791661"/>
            <a:ext cx="3051552" cy="172963"/>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29" name="Text Placeholder 13"/>
          <p:cNvSpPr>
            <a:spLocks noGrp="1"/>
          </p:cNvSpPr>
          <p:nvPr>
            <p:ph type="body" sz="quarter" idx="18" hasCustomPrompt="1"/>
          </p:nvPr>
        </p:nvSpPr>
        <p:spPr bwMode="gray">
          <a:xfrm>
            <a:off x="3608530" y="5969114"/>
            <a:ext cx="3051552" cy="172963"/>
          </a:xfrm>
        </p:spPr>
        <p:txBody>
          <a:bodyPr anchor="t" anchorCtr="0"/>
          <a:lstStyle>
            <a:lvl1pPr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30" name="Picture Placeholder 13"/>
          <p:cNvSpPr>
            <a:spLocks noGrp="1"/>
          </p:cNvSpPr>
          <p:nvPr>
            <p:ph type="pic" sz="quarter" idx="27"/>
          </p:nvPr>
        </p:nvSpPr>
        <p:spPr bwMode="gray">
          <a:xfrm>
            <a:off x="11097315" y="1946276"/>
            <a:ext cx="1979396" cy="1547812"/>
          </a:xfrm>
          <a:solidFill>
            <a:schemeClr val="accent5">
              <a:lumMod val="60000"/>
              <a:lumOff val="40000"/>
            </a:schemeClr>
          </a:solidFill>
        </p:spPr>
        <p:txBody>
          <a:bodyPr/>
          <a:lstStyle>
            <a:lvl1pPr algn="ctr">
              <a:buNone/>
              <a:defRPr sz="1200" i="1">
                <a:solidFill>
                  <a:schemeClr val="bg1"/>
                </a:solidFill>
              </a:defRPr>
            </a:lvl1pPr>
          </a:lstStyle>
          <a:p>
            <a:r>
              <a:rPr lang="en-US" dirty="0"/>
              <a:t>Drag picture to placeholder or </a:t>
            </a:r>
          </a:p>
          <a:p>
            <a:r>
              <a:rPr lang="en-US" dirty="0"/>
              <a:t>click icon to add</a:t>
            </a:r>
          </a:p>
        </p:txBody>
      </p:sp>
      <p:sp>
        <p:nvSpPr>
          <p:cNvPr id="31" name="Picture Placeholder 13"/>
          <p:cNvSpPr>
            <a:spLocks noGrp="1"/>
          </p:cNvSpPr>
          <p:nvPr>
            <p:ph type="pic" sz="quarter" idx="28"/>
          </p:nvPr>
        </p:nvSpPr>
        <p:spPr bwMode="gray">
          <a:xfrm>
            <a:off x="11072191" y="4102376"/>
            <a:ext cx="1979396" cy="1593574"/>
          </a:xfrm>
          <a:solidFill>
            <a:schemeClr val="accent5">
              <a:lumMod val="60000"/>
              <a:lumOff val="40000"/>
            </a:schemeClr>
          </a:solidFill>
        </p:spPr>
        <p:txBody>
          <a:bodyPr/>
          <a:lstStyle>
            <a:lvl1pPr algn="ctr">
              <a:buNone/>
              <a:defRPr sz="1200" i="1">
                <a:solidFill>
                  <a:schemeClr val="bg1"/>
                </a:solidFill>
              </a:defRPr>
            </a:lvl1pPr>
          </a:lstStyle>
          <a:p>
            <a:r>
              <a:rPr lang="en-US" dirty="0"/>
              <a:t>Drag picture to placeholder or </a:t>
            </a:r>
          </a:p>
          <a:p>
            <a:r>
              <a:rPr lang="en-US" dirty="0"/>
              <a:t>click icon to add</a:t>
            </a:r>
          </a:p>
        </p:txBody>
      </p:sp>
      <p:sp>
        <p:nvSpPr>
          <p:cNvPr id="33" name="Text Placeholder 13"/>
          <p:cNvSpPr>
            <a:spLocks noGrp="1"/>
          </p:cNvSpPr>
          <p:nvPr>
            <p:ph type="body" sz="quarter" idx="29" hasCustomPrompt="1"/>
          </p:nvPr>
        </p:nvSpPr>
        <p:spPr bwMode="gray">
          <a:xfrm>
            <a:off x="11083124" y="5779332"/>
            <a:ext cx="1955761" cy="172963"/>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34" name="Text Placeholder 13"/>
          <p:cNvSpPr>
            <a:spLocks noGrp="1"/>
          </p:cNvSpPr>
          <p:nvPr>
            <p:ph type="body" sz="quarter" idx="30" hasCustomPrompt="1"/>
          </p:nvPr>
        </p:nvSpPr>
        <p:spPr bwMode="gray">
          <a:xfrm>
            <a:off x="11083124" y="5956782"/>
            <a:ext cx="1955761" cy="172963"/>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36" name="Text Placeholder 13"/>
          <p:cNvSpPr>
            <a:spLocks noGrp="1"/>
          </p:cNvSpPr>
          <p:nvPr>
            <p:ph type="body" sz="quarter" idx="31" hasCustomPrompt="1"/>
          </p:nvPr>
        </p:nvSpPr>
        <p:spPr bwMode="gray">
          <a:xfrm>
            <a:off x="11082018" y="3572706"/>
            <a:ext cx="1955761" cy="172963"/>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37" name="Text Placeholder 13"/>
          <p:cNvSpPr>
            <a:spLocks noGrp="1"/>
          </p:cNvSpPr>
          <p:nvPr>
            <p:ph type="body" sz="quarter" idx="32" hasCustomPrompt="1"/>
          </p:nvPr>
        </p:nvSpPr>
        <p:spPr bwMode="gray">
          <a:xfrm>
            <a:off x="11082018" y="3750159"/>
            <a:ext cx="1955761" cy="172963"/>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39" name="Picture Placeholder 13"/>
          <p:cNvSpPr>
            <a:spLocks noGrp="1"/>
          </p:cNvSpPr>
          <p:nvPr>
            <p:ph type="pic" sz="quarter" idx="33"/>
          </p:nvPr>
        </p:nvSpPr>
        <p:spPr bwMode="gray">
          <a:xfrm>
            <a:off x="392654" y="4102374"/>
            <a:ext cx="3055940" cy="1593577"/>
          </a:xfrm>
          <a:solidFill>
            <a:schemeClr val="accent5">
              <a:lumMod val="60000"/>
              <a:lumOff val="40000"/>
            </a:schemeClr>
          </a:solidFill>
        </p:spPr>
        <p:txBody>
          <a:bodyPr/>
          <a:lstStyle>
            <a:lvl1pPr algn="ctr">
              <a:buNone/>
              <a:defRPr sz="1200" i="1">
                <a:solidFill>
                  <a:schemeClr val="bg1"/>
                </a:solidFill>
              </a:defRPr>
            </a:lvl1pPr>
          </a:lstStyle>
          <a:p>
            <a:r>
              <a:rPr lang="en-US" dirty="0"/>
              <a:t>Drag picture to placeholder </a:t>
            </a:r>
          </a:p>
          <a:p>
            <a:r>
              <a:rPr lang="en-US" dirty="0"/>
              <a:t>or click icon to add</a:t>
            </a:r>
          </a:p>
        </p:txBody>
      </p:sp>
      <p:sp>
        <p:nvSpPr>
          <p:cNvPr id="40" name="Text Placeholder 13"/>
          <p:cNvSpPr>
            <a:spLocks noGrp="1"/>
          </p:cNvSpPr>
          <p:nvPr>
            <p:ph type="body" sz="quarter" idx="34" hasCustomPrompt="1"/>
          </p:nvPr>
        </p:nvSpPr>
        <p:spPr bwMode="gray">
          <a:xfrm>
            <a:off x="370377" y="5791661"/>
            <a:ext cx="3078217" cy="172963"/>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41" name="Text Placeholder 13"/>
          <p:cNvSpPr>
            <a:spLocks noGrp="1"/>
          </p:cNvSpPr>
          <p:nvPr>
            <p:ph type="body" sz="quarter" idx="35" hasCustomPrompt="1"/>
          </p:nvPr>
        </p:nvSpPr>
        <p:spPr bwMode="gray">
          <a:xfrm>
            <a:off x="370377" y="5969114"/>
            <a:ext cx="3078217" cy="172963"/>
          </a:xfrm>
        </p:spPr>
        <p:txBody>
          <a:bodyPr anchor="t" anchorCtr="0"/>
          <a:lstStyle>
            <a:lvl1pPr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42" name="Picture Placeholder 13"/>
          <p:cNvSpPr>
            <a:spLocks noGrp="1"/>
          </p:cNvSpPr>
          <p:nvPr>
            <p:ph type="pic" sz="quarter" idx="36"/>
          </p:nvPr>
        </p:nvSpPr>
        <p:spPr bwMode="gray">
          <a:xfrm>
            <a:off x="392654" y="1946278"/>
            <a:ext cx="3055940" cy="1547810"/>
          </a:xfrm>
          <a:solidFill>
            <a:schemeClr val="accent5">
              <a:lumMod val="60000"/>
              <a:lumOff val="40000"/>
            </a:schemeClr>
          </a:solidFill>
        </p:spPr>
        <p:txBody>
          <a:bodyPr/>
          <a:lstStyle>
            <a:lvl1pPr algn="ctr">
              <a:buNone/>
              <a:defRPr sz="1200" i="1">
                <a:solidFill>
                  <a:schemeClr val="bg1"/>
                </a:solidFill>
              </a:defRPr>
            </a:lvl1pPr>
          </a:lstStyle>
          <a:p>
            <a:r>
              <a:rPr lang="en-US" dirty="0"/>
              <a:t>Drag picture to placeholder </a:t>
            </a:r>
          </a:p>
          <a:p>
            <a:r>
              <a:rPr lang="en-US" dirty="0"/>
              <a:t>or click icon to add</a:t>
            </a:r>
          </a:p>
        </p:txBody>
      </p:sp>
      <p:sp>
        <p:nvSpPr>
          <p:cNvPr id="44" name="Text Placeholder 13"/>
          <p:cNvSpPr>
            <a:spLocks noGrp="1"/>
          </p:cNvSpPr>
          <p:nvPr>
            <p:ph type="body" sz="quarter" idx="37" hasCustomPrompt="1"/>
          </p:nvPr>
        </p:nvSpPr>
        <p:spPr bwMode="gray">
          <a:xfrm>
            <a:off x="374101" y="3577484"/>
            <a:ext cx="3074493" cy="172963"/>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45" name="Text Placeholder 13"/>
          <p:cNvSpPr>
            <a:spLocks noGrp="1"/>
          </p:cNvSpPr>
          <p:nvPr>
            <p:ph type="body" sz="quarter" idx="38" hasCustomPrompt="1"/>
          </p:nvPr>
        </p:nvSpPr>
        <p:spPr bwMode="gray">
          <a:xfrm>
            <a:off x="374101" y="3754931"/>
            <a:ext cx="3074493" cy="172963"/>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26"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35" name="Text Placeholder 13"/>
          <p:cNvSpPr>
            <a:spLocks noGrp="1"/>
          </p:cNvSpPr>
          <p:nvPr>
            <p:ph type="body" sz="quarter" idx="39"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30194964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Picture Placeholder 13"/>
          <p:cNvSpPr>
            <a:spLocks noGrp="1"/>
          </p:cNvSpPr>
          <p:nvPr>
            <p:ph type="pic" sz="quarter" idx="10"/>
          </p:nvPr>
        </p:nvSpPr>
        <p:spPr>
          <a:xfrm>
            <a:off x="0" y="-1"/>
            <a:ext cx="6721475" cy="7078133"/>
          </a:xfrm>
          <a:solidFill>
            <a:schemeClr val="accent5"/>
          </a:solidFill>
        </p:spPr>
        <p:txBody>
          <a:bodyPr anchor="ctr"/>
          <a:lstStyle>
            <a:lvl1pPr algn="ctr">
              <a:defRPr sz="1200" b="1" i="1" baseline="0">
                <a:solidFill>
                  <a:schemeClr val="bg1"/>
                </a:solidFill>
              </a:defRPr>
            </a:lvl1pPr>
          </a:lstStyle>
          <a:p>
            <a:r>
              <a:rPr lang="en-US" dirty="0"/>
              <a:t>Drag picture to placeholder </a:t>
            </a:r>
          </a:p>
          <a:p>
            <a:r>
              <a:rPr lang="en-US" dirty="0"/>
              <a:t>or click icon to add</a:t>
            </a:r>
          </a:p>
        </p:txBody>
      </p:sp>
      <p:sp>
        <p:nvSpPr>
          <p:cNvPr id="4" name="Picture Placeholder 13"/>
          <p:cNvSpPr>
            <a:spLocks noGrp="1"/>
          </p:cNvSpPr>
          <p:nvPr>
            <p:ph type="pic" sz="quarter" idx="11"/>
          </p:nvPr>
        </p:nvSpPr>
        <p:spPr>
          <a:xfrm>
            <a:off x="6721475" y="0"/>
            <a:ext cx="6721475" cy="7078132"/>
          </a:xfrm>
          <a:solidFill>
            <a:schemeClr val="accent6"/>
          </a:solidFill>
        </p:spPr>
        <p:txBody>
          <a:bodyPr anchor="ctr"/>
          <a:lstStyle>
            <a:lvl1pPr algn="ctr">
              <a:defRPr sz="1200" b="1" i="1" baseline="0">
                <a:solidFill>
                  <a:schemeClr val="bg1"/>
                </a:solidFill>
              </a:defRPr>
            </a:lvl1pPr>
          </a:lstStyle>
          <a:p>
            <a:r>
              <a:rPr lang="en-US" dirty="0"/>
              <a:t>Drag picture to placeholder </a:t>
            </a:r>
          </a:p>
          <a:p>
            <a:r>
              <a:rPr lang="en-US" dirty="0"/>
              <a:t>or click icon to add</a:t>
            </a:r>
          </a:p>
        </p:txBody>
      </p:sp>
      <p:sp>
        <p:nvSpPr>
          <p:cNvPr id="2" name="Title 1"/>
          <p:cNvSpPr>
            <a:spLocks noGrp="1"/>
          </p:cNvSpPr>
          <p:nvPr>
            <p:ph type="title" hasCustomPrompt="1"/>
          </p:nvPr>
        </p:nvSpPr>
        <p:spPr/>
        <p:txBody>
          <a:bodyPr/>
          <a:lstStyle/>
          <a:p>
            <a:r>
              <a:rPr lang="en-US" dirty="0"/>
              <a:t>HEADER CANNOT RUN OVER MORE THAN ONE LINE</a:t>
            </a:r>
          </a:p>
        </p:txBody>
      </p:sp>
      <p:sp>
        <p:nvSpPr>
          <p:cNvPr id="5" name="Text Placeholder 3"/>
          <p:cNvSpPr>
            <a:spLocks noGrp="1"/>
          </p:cNvSpPr>
          <p:nvPr>
            <p:ph type="body" sz="quarter" idx="12"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7"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37019692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0" name="Picture Placeholder 13"/>
          <p:cNvSpPr>
            <a:spLocks noGrp="1"/>
          </p:cNvSpPr>
          <p:nvPr>
            <p:ph type="pic" sz="quarter" idx="10"/>
          </p:nvPr>
        </p:nvSpPr>
        <p:spPr>
          <a:xfrm>
            <a:off x="0" y="-1"/>
            <a:ext cx="6721475" cy="3538800"/>
          </a:xfrm>
          <a:solidFill>
            <a:schemeClr val="accent5"/>
          </a:solidFill>
        </p:spPr>
        <p:txBody>
          <a:bodyPr anchor="ctr"/>
          <a:lstStyle>
            <a:lvl1pPr algn="ctr">
              <a:defRPr sz="1200" b="1" i="1" baseline="0">
                <a:solidFill>
                  <a:schemeClr val="bg1"/>
                </a:solidFill>
              </a:defRPr>
            </a:lvl1pPr>
          </a:lstStyle>
          <a:p>
            <a:r>
              <a:rPr lang="en-US" dirty="0"/>
              <a:t>Drag picture to placeholder </a:t>
            </a:r>
          </a:p>
          <a:p>
            <a:r>
              <a:rPr lang="en-US" dirty="0"/>
              <a:t>or click icon to add</a:t>
            </a:r>
          </a:p>
        </p:txBody>
      </p:sp>
      <p:sp>
        <p:nvSpPr>
          <p:cNvPr id="21" name="Picture Placeholder 13"/>
          <p:cNvSpPr>
            <a:spLocks noGrp="1"/>
          </p:cNvSpPr>
          <p:nvPr>
            <p:ph type="pic" sz="quarter" idx="11"/>
          </p:nvPr>
        </p:nvSpPr>
        <p:spPr>
          <a:xfrm>
            <a:off x="6721475" y="-1"/>
            <a:ext cx="6721475" cy="3538800"/>
          </a:xfrm>
          <a:solidFill>
            <a:schemeClr val="accent6"/>
          </a:solidFill>
        </p:spPr>
        <p:txBody>
          <a:bodyPr anchor="ctr"/>
          <a:lstStyle>
            <a:lvl1pPr algn="ctr">
              <a:defRPr sz="1200" b="1" i="1" baseline="0">
                <a:solidFill>
                  <a:schemeClr val="bg1"/>
                </a:solidFill>
              </a:defRPr>
            </a:lvl1pPr>
          </a:lstStyle>
          <a:p>
            <a:r>
              <a:rPr lang="en-US" dirty="0"/>
              <a:t>Drag picture to placeholder </a:t>
            </a:r>
          </a:p>
          <a:p>
            <a:r>
              <a:rPr lang="en-US" dirty="0"/>
              <a:t>or click icon to add</a:t>
            </a:r>
          </a:p>
        </p:txBody>
      </p:sp>
      <p:sp>
        <p:nvSpPr>
          <p:cNvPr id="22" name="Picture Placeholder 13"/>
          <p:cNvSpPr>
            <a:spLocks noGrp="1"/>
          </p:cNvSpPr>
          <p:nvPr>
            <p:ph type="pic" sz="quarter" idx="12"/>
          </p:nvPr>
        </p:nvSpPr>
        <p:spPr>
          <a:xfrm>
            <a:off x="6721475" y="3538799"/>
            <a:ext cx="6721475" cy="3538800"/>
          </a:xfrm>
          <a:solidFill>
            <a:schemeClr val="accent5"/>
          </a:solidFill>
        </p:spPr>
        <p:txBody>
          <a:bodyPr anchor="ctr"/>
          <a:lstStyle>
            <a:lvl1pPr algn="ctr">
              <a:defRPr sz="1200" b="1" baseline="0">
                <a:solidFill>
                  <a:schemeClr val="bg1"/>
                </a:solidFill>
              </a:defRPr>
            </a:lvl1pPr>
          </a:lstStyle>
          <a:p>
            <a:r>
              <a:rPr lang="en-US" dirty="0"/>
              <a:t>Drag picture to placeholder </a:t>
            </a:r>
          </a:p>
          <a:p>
            <a:r>
              <a:rPr lang="en-US" dirty="0"/>
              <a:t>or click icon to add</a:t>
            </a:r>
          </a:p>
        </p:txBody>
      </p:sp>
      <p:sp>
        <p:nvSpPr>
          <p:cNvPr id="23" name="Picture Placeholder 13"/>
          <p:cNvSpPr>
            <a:spLocks noGrp="1"/>
          </p:cNvSpPr>
          <p:nvPr>
            <p:ph type="pic" sz="quarter" idx="13"/>
          </p:nvPr>
        </p:nvSpPr>
        <p:spPr>
          <a:xfrm>
            <a:off x="0" y="3538799"/>
            <a:ext cx="6721475" cy="3538800"/>
          </a:xfrm>
          <a:solidFill>
            <a:schemeClr val="accent6"/>
          </a:solidFill>
        </p:spPr>
        <p:txBody>
          <a:bodyPr anchor="ctr"/>
          <a:lstStyle>
            <a:lvl1pPr algn="ctr">
              <a:defRPr sz="1200" b="1" i="1" baseline="0">
                <a:solidFill>
                  <a:schemeClr val="bg1"/>
                </a:solidFill>
              </a:defRPr>
            </a:lvl1pPr>
          </a:lstStyle>
          <a:p>
            <a:r>
              <a:rPr lang="en-US" dirty="0"/>
              <a:t>Drag picture to placeholder </a:t>
            </a:r>
          </a:p>
          <a:p>
            <a:r>
              <a:rPr lang="en-US" dirty="0"/>
              <a:t>or click icon to add</a:t>
            </a:r>
          </a:p>
        </p:txBody>
      </p:sp>
      <p:sp>
        <p:nvSpPr>
          <p:cNvPr id="2" name="Title 1"/>
          <p:cNvSpPr>
            <a:spLocks noGrp="1"/>
          </p:cNvSpPr>
          <p:nvPr>
            <p:ph type="title" hasCustomPrompt="1"/>
          </p:nvPr>
        </p:nvSpPr>
        <p:spPr/>
        <p:txBody>
          <a:bodyPr/>
          <a:lstStyle/>
          <a:p>
            <a:r>
              <a:rPr lang="en-US" dirty="0"/>
              <a:t>HEADER CANNOT RUN OVER MORE THAN ONE LINE</a:t>
            </a:r>
          </a:p>
        </p:txBody>
      </p:sp>
      <p:sp>
        <p:nvSpPr>
          <p:cNvPr id="7" name="Text Placeholder 3"/>
          <p:cNvSpPr>
            <a:spLocks noGrp="1"/>
          </p:cNvSpPr>
          <p:nvPr>
            <p:ph type="body" sz="quarter" idx="14"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9"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42266364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Picture Placeholder 13"/>
          <p:cNvSpPr>
            <a:spLocks noGrp="1"/>
          </p:cNvSpPr>
          <p:nvPr>
            <p:ph type="pic" sz="quarter" idx="10"/>
          </p:nvPr>
        </p:nvSpPr>
        <p:spPr>
          <a:xfrm>
            <a:off x="0" y="-1"/>
            <a:ext cx="6721475" cy="3538800"/>
          </a:xfrm>
          <a:solidFill>
            <a:schemeClr val="accent5"/>
          </a:solidFill>
        </p:spPr>
        <p:txBody>
          <a:bodyPr anchor="ctr"/>
          <a:lstStyle>
            <a:lvl1pPr algn="ctr">
              <a:defRPr sz="1200" b="1" i="1" baseline="0">
                <a:solidFill>
                  <a:schemeClr val="bg1"/>
                </a:solidFill>
              </a:defRPr>
            </a:lvl1pPr>
          </a:lstStyle>
          <a:p>
            <a:r>
              <a:rPr lang="en-US" dirty="0"/>
              <a:t>Drag picture to placeholder </a:t>
            </a:r>
          </a:p>
          <a:p>
            <a:r>
              <a:rPr lang="en-US" dirty="0"/>
              <a:t>or click icon to add</a:t>
            </a:r>
          </a:p>
        </p:txBody>
      </p:sp>
      <p:sp>
        <p:nvSpPr>
          <p:cNvPr id="4" name="Picture Placeholder 13"/>
          <p:cNvSpPr>
            <a:spLocks noGrp="1"/>
          </p:cNvSpPr>
          <p:nvPr>
            <p:ph type="pic" sz="quarter" idx="11"/>
          </p:nvPr>
        </p:nvSpPr>
        <p:spPr>
          <a:xfrm>
            <a:off x="6721475" y="3532449"/>
            <a:ext cx="6721475" cy="3538800"/>
          </a:xfrm>
          <a:solidFill>
            <a:schemeClr val="accent5"/>
          </a:solidFill>
        </p:spPr>
        <p:txBody>
          <a:bodyPr anchor="ctr"/>
          <a:lstStyle>
            <a:lvl1pPr algn="ctr">
              <a:defRPr sz="1200" b="1" i="1" baseline="0">
                <a:solidFill>
                  <a:schemeClr val="bg1"/>
                </a:solidFill>
              </a:defRPr>
            </a:lvl1pPr>
          </a:lstStyle>
          <a:p>
            <a:r>
              <a:rPr lang="en-US" dirty="0"/>
              <a:t>Drag picture to placeholder </a:t>
            </a:r>
          </a:p>
          <a:p>
            <a:r>
              <a:rPr lang="en-US" dirty="0"/>
              <a:t>or click icon to add</a:t>
            </a:r>
          </a:p>
        </p:txBody>
      </p:sp>
      <p:sp>
        <p:nvSpPr>
          <p:cNvPr id="9" name="Picture Placeholder 8"/>
          <p:cNvSpPr>
            <a:spLocks noGrp="1"/>
          </p:cNvSpPr>
          <p:nvPr>
            <p:ph type="pic" sz="quarter" idx="12"/>
          </p:nvPr>
        </p:nvSpPr>
        <p:spPr>
          <a:xfrm>
            <a:off x="6721475" y="-1"/>
            <a:ext cx="3360737" cy="3538800"/>
          </a:xfrm>
          <a:solidFill>
            <a:schemeClr val="accent6"/>
          </a:solidFill>
        </p:spPr>
        <p:txBody>
          <a:bodyPr anchor="ctr"/>
          <a:lstStyle>
            <a:lvl1pPr algn="ctr">
              <a:defRPr sz="1200" b="1" i="1">
                <a:solidFill>
                  <a:schemeClr val="bg1"/>
                </a:solidFill>
              </a:defRPr>
            </a:lvl1pPr>
          </a:lstStyle>
          <a:p>
            <a:r>
              <a:rPr lang="en-US" dirty="0"/>
              <a:t>Drag picture to placeholder </a:t>
            </a:r>
          </a:p>
          <a:p>
            <a:r>
              <a:rPr lang="en-US" dirty="0"/>
              <a:t>or click icon to add</a:t>
            </a:r>
          </a:p>
        </p:txBody>
      </p:sp>
      <p:sp>
        <p:nvSpPr>
          <p:cNvPr id="11" name="Picture Placeholder 8"/>
          <p:cNvSpPr>
            <a:spLocks noGrp="1"/>
          </p:cNvSpPr>
          <p:nvPr>
            <p:ph type="pic" sz="quarter" idx="13"/>
          </p:nvPr>
        </p:nvSpPr>
        <p:spPr>
          <a:xfrm>
            <a:off x="10082213" y="-1"/>
            <a:ext cx="3360738" cy="3538800"/>
          </a:xfrm>
          <a:solidFill>
            <a:schemeClr val="accent6">
              <a:lumMod val="40000"/>
              <a:lumOff val="60000"/>
            </a:schemeClr>
          </a:solidFill>
          <a:ln>
            <a:noFill/>
          </a:ln>
        </p:spPr>
        <p:txBody>
          <a:bodyPr anchor="ctr"/>
          <a:lstStyle>
            <a:lvl1pPr algn="ctr">
              <a:defRPr sz="1200" b="1" i="1">
                <a:solidFill>
                  <a:schemeClr val="bg1"/>
                </a:solidFill>
              </a:defRPr>
            </a:lvl1pPr>
          </a:lstStyle>
          <a:p>
            <a:r>
              <a:rPr lang="en-US" dirty="0"/>
              <a:t>Drag picture to placeholder </a:t>
            </a:r>
          </a:p>
          <a:p>
            <a:r>
              <a:rPr lang="en-US" dirty="0"/>
              <a:t>or click icon to add</a:t>
            </a:r>
          </a:p>
        </p:txBody>
      </p:sp>
      <p:sp>
        <p:nvSpPr>
          <p:cNvPr id="12" name="Picture Placeholder 8"/>
          <p:cNvSpPr>
            <a:spLocks noGrp="1"/>
          </p:cNvSpPr>
          <p:nvPr>
            <p:ph type="pic" sz="quarter" idx="14"/>
          </p:nvPr>
        </p:nvSpPr>
        <p:spPr>
          <a:xfrm>
            <a:off x="0" y="3532449"/>
            <a:ext cx="3360737" cy="3538800"/>
          </a:xfrm>
          <a:solidFill>
            <a:schemeClr val="accent6"/>
          </a:solidFill>
        </p:spPr>
        <p:txBody>
          <a:bodyPr anchor="ctr"/>
          <a:lstStyle>
            <a:lvl1pPr algn="ctr">
              <a:defRPr sz="1200" b="1" i="1">
                <a:solidFill>
                  <a:schemeClr val="bg1"/>
                </a:solidFill>
              </a:defRPr>
            </a:lvl1pPr>
          </a:lstStyle>
          <a:p>
            <a:r>
              <a:rPr lang="en-US" dirty="0"/>
              <a:t>Drag picture to placeholder </a:t>
            </a:r>
          </a:p>
          <a:p>
            <a:r>
              <a:rPr lang="en-US" dirty="0"/>
              <a:t>or click icon to add</a:t>
            </a:r>
          </a:p>
        </p:txBody>
      </p:sp>
      <p:sp>
        <p:nvSpPr>
          <p:cNvPr id="13" name="Picture Placeholder 8"/>
          <p:cNvSpPr>
            <a:spLocks noGrp="1"/>
          </p:cNvSpPr>
          <p:nvPr>
            <p:ph type="pic" sz="quarter" idx="15"/>
          </p:nvPr>
        </p:nvSpPr>
        <p:spPr>
          <a:xfrm>
            <a:off x="3360738" y="3532449"/>
            <a:ext cx="3360738" cy="3538800"/>
          </a:xfrm>
          <a:solidFill>
            <a:schemeClr val="accent6">
              <a:lumMod val="40000"/>
              <a:lumOff val="60000"/>
            </a:schemeClr>
          </a:solidFill>
          <a:ln>
            <a:noFill/>
          </a:ln>
        </p:spPr>
        <p:txBody>
          <a:bodyPr anchor="ctr"/>
          <a:lstStyle>
            <a:lvl1pPr algn="ctr">
              <a:defRPr sz="1200" b="1" i="1">
                <a:solidFill>
                  <a:schemeClr val="bg1"/>
                </a:solidFill>
              </a:defRPr>
            </a:lvl1pPr>
          </a:lstStyle>
          <a:p>
            <a:r>
              <a:rPr lang="en-US" dirty="0"/>
              <a:t>Drag picture to placeholder </a:t>
            </a:r>
          </a:p>
          <a:p>
            <a:r>
              <a:rPr lang="en-US" dirty="0"/>
              <a:t>or click icon to add</a:t>
            </a:r>
          </a:p>
        </p:txBody>
      </p:sp>
      <p:sp>
        <p:nvSpPr>
          <p:cNvPr id="2" name="Title 1"/>
          <p:cNvSpPr>
            <a:spLocks noGrp="1"/>
          </p:cNvSpPr>
          <p:nvPr>
            <p:ph type="title" hasCustomPrompt="1"/>
          </p:nvPr>
        </p:nvSpPr>
        <p:spPr/>
        <p:txBody>
          <a:bodyPr/>
          <a:lstStyle/>
          <a:p>
            <a:r>
              <a:rPr lang="en-US" dirty="0"/>
              <a:t>HEADER CANNOT RUN OVER MORE THAN ONE LINE</a:t>
            </a:r>
          </a:p>
        </p:txBody>
      </p:sp>
      <p:sp>
        <p:nvSpPr>
          <p:cNvPr id="10" name="Text Placeholder 3"/>
          <p:cNvSpPr>
            <a:spLocks noGrp="1"/>
          </p:cNvSpPr>
          <p:nvPr>
            <p:ph type="body" sz="quarter" idx="16"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5"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915512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2_One Content">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1"/>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name="think-cell Slide" r:id="rId3" imgW="6350000" imgH="6350000" progId="">
                  <p:embed/>
                </p:oleObj>
              </mc:Choice>
              <mc:Fallback>
                <p:oleObj name="think-cell Slide" r:id="rId3" imgW="6350000" imgH="6350000" progId="">
                  <p:embed/>
                  <p:pic>
                    <p:nvPicPr>
                      <p:cNvPr id="12" name="Object 11"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70000" y="270000"/>
            <a:ext cx="12413343" cy="297159"/>
          </a:xfrm>
        </p:spPr>
        <p:txBody>
          <a:bodyPr/>
          <a:lstStyle/>
          <a:p>
            <a:r>
              <a:rPr lang="en-US" dirty="0"/>
              <a:t>HEADER CANNOT RUN OVER MORE THAN ONE LINE</a:t>
            </a:r>
          </a:p>
        </p:txBody>
      </p:sp>
      <p:sp>
        <p:nvSpPr>
          <p:cNvPr id="9"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
        <p:nvSpPr>
          <p:cNvPr id="7" name="Text Placeholder 13"/>
          <p:cNvSpPr>
            <a:spLocks noGrp="1"/>
          </p:cNvSpPr>
          <p:nvPr>
            <p:ph type="body" sz="quarter" idx="16" hasCustomPrompt="1"/>
          </p:nvPr>
        </p:nvSpPr>
        <p:spPr bwMode="gray">
          <a:xfrm>
            <a:off x="270000" y="1371821"/>
            <a:ext cx="8259575" cy="214058"/>
          </a:xfrm>
        </p:spPr>
        <p:txBody>
          <a:bodyPr anchor="t" anchorCtr="0"/>
          <a:lstStyle>
            <a:lvl1pPr>
              <a:lnSpc>
                <a:spcPts val="1500"/>
              </a:lnSpc>
              <a:buNone/>
              <a:defRPr sz="1400" b="1" baseline="0">
                <a:solidFill>
                  <a:schemeClr val="bg1"/>
                </a:solidFill>
              </a:defRPr>
            </a:lvl1pPr>
          </a:lstStyle>
          <a:p>
            <a:pPr lvl="0"/>
            <a:r>
              <a:rPr lang="en-GB" dirty="0"/>
              <a:t>Section Title</a:t>
            </a:r>
          </a:p>
        </p:txBody>
      </p:sp>
      <p:sp>
        <p:nvSpPr>
          <p:cNvPr id="8" name="Text Placeholder 13"/>
          <p:cNvSpPr>
            <a:spLocks noGrp="1"/>
          </p:cNvSpPr>
          <p:nvPr>
            <p:ph type="body" sz="quarter" idx="17" hasCustomPrompt="1"/>
          </p:nvPr>
        </p:nvSpPr>
        <p:spPr bwMode="gray">
          <a:xfrm>
            <a:off x="270000" y="1644183"/>
            <a:ext cx="8259575" cy="248708"/>
          </a:xfrm>
        </p:spPr>
        <p:txBody>
          <a:bodyPr anchor="t" anchorCtr="0"/>
          <a:lstStyle>
            <a:lvl1pPr>
              <a:lnSpc>
                <a:spcPts val="1500"/>
              </a:lnSpc>
              <a:buNone/>
              <a:defRPr sz="1400" b="1" baseline="0">
                <a:solidFill>
                  <a:schemeClr val="accent6"/>
                </a:solidFill>
              </a:defRPr>
            </a:lvl1pPr>
          </a:lstStyle>
          <a:p>
            <a:pPr lvl="0"/>
            <a:r>
              <a:rPr lang="en-GB" dirty="0"/>
              <a:t>Secondary Information</a:t>
            </a:r>
          </a:p>
        </p:txBody>
      </p:sp>
      <p:sp>
        <p:nvSpPr>
          <p:cNvPr id="3" name="Content Placeholder 2"/>
          <p:cNvSpPr>
            <a:spLocks noGrp="1"/>
          </p:cNvSpPr>
          <p:nvPr>
            <p:ph idx="1" hasCustomPrompt="1"/>
          </p:nvPr>
        </p:nvSpPr>
        <p:spPr bwMode="gray">
          <a:xfrm>
            <a:off x="270000" y="2030283"/>
            <a:ext cx="8426275" cy="4210169"/>
          </a:xfrm>
        </p:spPr>
        <p:txBody>
          <a:bodyPr/>
          <a:lstStyle>
            <a:lvl1pPr>
              <a:lnSpc>
                <a:spcPts val="2000"/>
              </a:lnSpc>
              <a:defRPr sz="1800">
                <a:solidFill>
                  <a:schemeClr val="tx2"/>
                </a:solidFill>
              </a:defRPr>
            </a:lvl1pPr>
            <a:lvl2pPr>
              <a:lnSpc>
                <a:spcPts val="2000"/>
              </a:lnSpc>
              <a:defRPr sz="1800" b="0">
                <a:solidFill>
                  <a:schemeClr val="bg1"/>
                </a:solidFill>
              </a:defRPr>
            </a:lvl2pPr>
            <a:lvl3pPr>
              <a:lnSpc>
                <a:spcPts val="1500"/>
              </a:lnSpc>
              <a:defRPr/>
            </a:lvl3pPr>
            <a:lvl4pPr>
              <a:defRPr lang="en-US" sz="1400" b="0" kern="1200" dirty="0" smtClean="0">
                <a:solidFill>
                  <a:srgbClr val="000000"/>
                </a:solidFill>
                <a:latin typeface="+mn-lt"/>
                <a:ea typeface="+mn-ea"/>
                <a:cs typeface="+mn-cs"/>
              </a:defRPr>
            </a:lvl4pPr>
            <a:lvl5pPr>
              <a:defRPr baseline="0"/>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1"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3440847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Section Dark Red">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1"/>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name="think-cell Slide" r:id="rId3" imgW="6350000" imgH="6350000" progId="">
                  <p:embed/>
                </p:oleObj>
              </mc:Choice>
              <mc:Fallback>
                <p:oleObj name="think-cell Slide" r:id="rId3" imgW="6350000" imgH="6350000" progId="">
                  <p:embed/>
                  <p:pic>
                    <p:nvPicPr>
                      <p:cNvPr id="8" name="Object 7"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6" name="Rectangle 5"/>
          <p:cNvSpPr/>
          <p:nvPr userDrawn="1"/>
        </p:nvSpPr>
        <p:spPr bwMode="gray">
          <a:xfrm>
            <a:off x="1" y="2"/>
            <a:ext cx="13442950" cy="4560573"/>
          </a:xfrm>
          <a:prstGeom prst="rect">
            <a:avLst/>
          </a:prstGeom>
          <a:solidFill>
            <a:schemeClr val="accent2"/>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sp>
        <p:nvSpPr>
          <p:cNvPr id="9" name="Subtitle 2"/>
          <p:cNvSpPr>
            <a:spLocks noGrp="1"/>
          </p:cNvSpPr>
          <p:nvPr>
            <p:ph type="subTitle" idx="1" hasCustomPrompt="1"/>
          </p:nvPr>
        </p:nvSpPr>
        <p:spPr bwMode="gray">
          <a:xfrm>
            <a:off x="368118" y="5864529"/>
            <a:ext cx="12305338" cy="455176"/>
          </a:xfrm>
          <a:prstGeom prst="rect">
            <a:avLst/>
          </a:prstGeom>
        </p:spPr>
        <p:txBody>
          <a:bodyPr lIns="36000" tIns="0" rIns="0" bIns="0"/>
          <a:lstStyle>
            <a:lvl1pPr marL="0" indent="0" algn="l">
              <a:lnSpc>
                <a:spcPct val="100000"/>
              </a:lnSpc>
              <a:buNone/>
              <a:defRPr sz="1400" b="1" i="0" baseline="0">
                <a:solidFill>
                  <a:srgbClr val="000000"/>
                </a:solidFill>
              </a:defRPr>
            </a:lvl1pPr>
            <a:lvl2pPr marL="480923" indent="0" algn="ctr">
              <a:buNone/>
              <a:defRPr sz="2100"/>
            </a:lvl2pPr>
            <a:lvl3pPr marL="961844" indent="0" algn="ctr">
              <a:buNone/>
              <a:defRPr sz="1900"/>
            </a:lvl3pPr>
            <a:lvl4pPr marL="1442769" indent="0" algn="ctr">
              <a:buNone/>
              <a:defRPr sz="1700"/>
            </a:lvl4pPr>
            <a:lvl5pPr marL="1923691" indent="0" algn="ctr">
              <a:buNone/>
              <a:defRPr sz="1700"/>
            </a:lvl5pPr>
            <a:lvl6pPr marL="2404613" indent="0" algn="ctr">
              <a:buNone/>
              <a:defRPr sz="1700"/>
            </a:lvl6pPr>
            <a:lvl7pPr marL="2885535" indent="0" algn="ctr">
              <a:buNone/>
              <a:defRPr sz="1700"/>
            </a:lvl7pPr>
            <a:lvl8pPr marL="3366458" indent="0" algn="ctr">
              <a:buNone/>
              <a:defRPr sz="1700"/>
            </a:lvl8pPr>
            <a:lvl9pPr marL="3847378" indent="0" algn="ctr">
              <a:buNone/>
              <a:defRPr sz="1700"/>
            </a:lvl9pPr>
          </a:lstStyle>
          <a:p>
            <a:r>
              <a:rPr lang="en-US" dirty="0"/>
              <a:t>Sub copy</a:t>
            </a:r>
          </a:p>
          <a:p>
            <a:r>
              <a:rPr lang="en-US" dirty="0"/>
              <a:t>Second line</a:t>
            </a:r>
          </a:p>
        </p:txBody>
      </p:sp>
      <p:sp>
        <p:nvSpPr>
          <p:cNvPr id="10" name="Title 1"/>
          <p:cNvSpPr>
            <a:spLocks noGrp="1"/>
          </p:cNvSpPr>
          <p:nvPr>
            <p:ph type="ctrTitle"/>
          </p:nvPr>
        </p:nvSpPr>
        <p:spPr bwMode="gray">
          <a:xfrm>
            <a:off x="368118" y="5050678"/>
            <a:ext cx="12331696" cy="709383"/>
          </a:xfrm>
        </p:spPr>
        <p:txBody>
          <a:bodyPr/>
          <a:lstStyle>
            <a:lvl1pPr>
              <a:defRPr sz="6600"/>
            </a:lvl1pPr>
          </a:lstStyle>
          <a:p>
            <a:r>
              <a:rPr lang="en-US"/>
              <a:t>Click to edit Master title style</a:t>
            </a:r>
            <a:endParaRPr lang="en-US" dirty="0"/>
          </a:p>
        </p:txBody>
      </p:sp>
      <p:sp>
        <p:nvSpPr>
          <p:cNvPr id="7" name="Text Placeholder 3"/>
          <p:cNvSpPr>
            <a:spLocks noGrp="1"/>
          </p:cNvSpPr>
          <p:nvPr>
            <p:ph type="body" sz="quarter" idx="10" hasCustomPrompt="1"/>
          </p:nvPr>
        </p:nvSpPr>
        <p:spPr>
          <a:xfrm>
            <a:off x="10182225" y="7190847"/>
            <a:ext cx="3116263" cy="243656"/>
          </a:xfrm>
          <a:prstGeom prst="rect">
            <a:avLst/>
          </a:prstGeom>
          <a:ln>
            <a:noFill/>
          </a:ln>
        </p:spPr>
        <p:txBody>
          <a:bodyPr lIns="0" tIns="0" rIns="0" bIns="0">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2385259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3_One Content">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1"/>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name="think-cell Slide" r:id="rId3" imgW="6350000" imgH="6350000" progId="">
                  <p:embed/>
                </p:oleObj>
              </mc:Choice>
              <mc:Fallback>
                <p:oleObj name="think-cell Slide" r:id="rId3" imgW="6350000" imgH="6350000" progId="">
                  <p:embed/>
                  <p:pic>
                    <p:nvPicPr>
                      <p:cNvPr id="12" name="Object 11"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70000" y="270000"/>
            <a:ext cx="12413343" cy="297159"/>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70000" y="1371821"/>
            <a:ext cx="8426275" cy="207296"/>
          </a:xfrm>
        </p:spPr>
        <p:txBody>
          <a:bodyPr anchor="t" anchorCtr="0"/>
          <a:lstStyle>
            <a:lvl1pPr>
              <a:lnSpc>
                <a:spcPts val="1500"/>
              </a:lnSpc>
              <a:buNone/>
              <a:defRPr sz="1400" b="1" baseline="0">
                <a:solidFill>
                  <a:schemeClr val="bg1"/>
                </a:solidFill>
              </a:defRPr>
            </a:lvl1pPr>
          </a:lstStyle>
          <a:p>
            <a:pPr lvl="0"/>
            <a:r>
              <a:rPr lang="en-GB" dirty="0"/>
              <a:t>Section Title</a:t>
            </a:r>
          </a:p>
        </p:txBody>
      </p:sp>
      <p:sp>
        <p:nvSpPr>
          <p:cNvPr id="8" name="Text Placeholder 13"/>
          <p:cNvSpPr>
            <a:spLocks noGrp="1"/>
          </p:cNvSpPr>
          <p:nvPr>
            <p:ph type="body" sz="quarter" idx="17" hasCustomPrompt="1"/>
          </p:nvPr>
        </p:nvSpPr>
        <p:spPr bwMode="gray">
          <a:xfrm>
            <a:off x="270000" y="1658711"/>
            <a:ext cx="8426275" cy="248708"/>
          </a:xfrm>
        </p:spPr>
        <p:txBody>
          <a:bodyPr anchor="t" anchorCtr="0"/>
          <a:lstStyle>
            <a:lvl1pPr>
              <a:lnSpc>
                <a:spcPts val="1500"/>
              </a:lnSpc>
              <a:buNone/>
              <a:defRPr sz="1400" b="1" baseline="0">
                <a:solidFill>
                  <a:schemeClr val="accent6"/>
                </a:solidFill>
              </a:defRPr>
            </a:lvl1pPr>
          </a:lstStyle>
          <a:p>
            <a:pPr lvl="0"/>
            <a:r>
              <a:rPr lang="en-GB" dirty="0"/>
              <a:t>Secondary Information</a:t>
            </a:r>
          </a:p>
        </p:txBody>
      </p:sp>
      <p:sp>
        <p:nvSpPr>
          <p:cNvPr id="3" name="Content Placeholder 2"/>
          <p:cNvSpPr>
            <a:spLocks noGrp="1"/>
          </p:cNvSpPr>
          <p:nvPr>
            <p:ph idx="1" hasCustomPrompt="1"/>
          </p:nvPr>
        </p:nvSpPr>
        <p:spPr bwMode="gray">
          <a:xfrm>
            <a:off x="270000" y="1987013"/>
            <a:ext cx="8426275" cy="4210169"/>
          </a:xfrm>
        </p:spPr>
        <p:txBody>
          <a:bodyPr/>
          <a:lstStyle>
            <a:lvl1pPr>
              <a:lnSpc>
                <a:spcPts val="2000"/>
              </a:lnSpc>
              <a:defRPr sz="1800">
                <a:solidFill>
                  <a:schemeClr val="tx2"/>
                </a:solidFill>
              </a:defRPr>
            </a:lvl1pPr>
            <a:lvl2pPr>
              <a:lnSpc>
                <a:spcPts val="1600"/>
              </a:lnSpc>
              <a:defRPr sz="1400" b="0">
                <a:solidFill>
                  <a:schemeClr val="bg1"/>
                </a:solidFill>
              </a:defRPr>
            </a:lvl2pPr>
            <a:lvl3pPr>
              <a:lnSpc>
                <a:spcPts val="1500"/>
              </a:lnSpc>
              <a:defRPr/>
            </a:lvl3pPr>
            <a:lvl4pPr>
              <a:defRPr lang="en-US" sz="1400" b="0" kern="1200" dirty="0" smtClean="0">
                <a:solidFill>
                  <a:srgbClr val="000000"/>
                </a:solidFill>
                <a:latin typeface="+mn-lt"/>
                <a:ea typeface="+mn-ea"/>
                <a:cs typeface="+mn-cs"/>
              </a:defRPr>
            </a:lvl4pPr>
            <a:lvl5pPr>
              <a:defRPr baseline="0"/>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0"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1"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36099322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Section Bright Purple">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1"/>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name="think-cell Slide" r:id="rId3" imgW="6350000" imgH="6350000" progId="">
                  <p:embed/>
                </p:oleObj>
              </mc:Choice>
              <mc:Fallback>
                <p:oleObj name="think-cell Slide" r:id="rId3" imgW="6350000" imgH="6350000" progId="">
                  <p:embed/>
                  <p:pic>
                    <p:nvPicPr>
                      <p:cNvPr id="8" name="Object 7"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6" name="Rectangle 5"/>
          <p:cNvSpPr/>
          <p:nvPr userDrawn="1"/>
        </p:nvSpPr>
        <p:spPr bwMode="gray">
          <a:xfrm>
            <a:off x="1" y="2"/>
            <a:ext cx="13442950" cy="4560573"/>
          </a:xfrm>
          <a:prstGeom prst="rect">
            <a:avLst/>
          </a:prstGeom>
          <a:solidFill>
            <a:schemeClr val="accent3"/>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sp>
        <p:nvSpPr>
          <p:cNvPr id="9" name="Subtitle 2"/>
          <p:cNvSpPr>
            <a:spLocks noGrp="1"/>
          </p:cNvSpPr>
          <p:nvPr>
            <p:ph type="subTitle" idx="1" hasCustomPrompt="1"/>
          </p:nvPr>
        </p:nvSpPr>
        <p:spPr bwMode="gray">
          <a:xfrm>
            <a:off x="368118" y="5864529"/>
            <a:ext cx="12305338" cy="455176"/>
          </a:xfrm>
          <a:prstGeom prst="rect">
            <a:avLst/>
          </a:prstGeom>
        </p:spPr>
        <p:txBody>
          <a:bodyPr lIns="36000" tIns="0" rIns="0" bIns="0"/>
          <a:lstStyle>
            <a:lvl1pPr marL="0" indent="0" algn="l">
              <a:lnSpc>
                <a:spcPct val="100000"/>
              </a:lnSpc>
              <a:buNone/>
              <a:defRPr sz="1400" b="1" i="0" baseline="0">
                <a:solidFill>
                  <a:srgbClr val="000000"/>
                </a:solidFill>
              </a:defRPr>
            </a:lvl1pPr>
            <a:lvl2pPr marL="480923" indent="0" algn="ctr">
              <a:buNone/>
              <a:defRPr sz="2100"/>
            </a:lvl2pPr>
            <a:lvl3pPr marL="961844" indent="0" algn="ctr">
              <a:buNone/>
              <a:defRPr sz="1900"/>
            </a:lvl3pPr>
            <a:lvl4pPr marL="1442769" indent="0" algn="ctr">
              <a:buNone/>
              <a:defRPr sz="1700"/>
            </a:lvl4pPr>
            <a:lvl5pPr marL="1923691" indent="0" algn="ctr">
              <a:buNone/>
              <a:defRPr sz="1700"/>
            </a:lvl5pPr>
            <a:lvl6pPr marL="2404613" indent="0" algn="ctr">
              <a:buNone/>
              <a:defRPr sz="1700"/>
            </a:lvl6pPr>
            <a:lvl7pPr marL="2885535" indent="0" algn="ctr">
              <a:buNone/>
              <a:defRPr sz="1700"/>
            </a:lvl7pPr>
            <a:lvl8pPr marL="3366458" indent="0" algn="ctr">
              <a:buNone/>
              <a:defRPr sz="1700"/>
            </a:lvl8pPr>
            <a:lvl9pPr marL="3847378" indent="0" algn="ctr">
              <a:buNone/>
              <a:defRPr sz="1700"/>
            </a:lvl9pPr>
          </a:lstStyle>
          <a:p>
            <a:r>
              <a:rPr lang="en-US" dirty="0"/>
              <a:t>Sub copy</a:t>
            </a:r>
          </a:p>
          <a:p>
            <a:r>
              <a:rPr lang="en-US" dirty="0"/>
              <a:t>Second line</a:t>
            </a:r>
          </a:p>
        </p:txBody>
      </p:sp>
      <p:sp>
        <p:nvSpPr>
          <p:cNvPr id="10" name="Title 1"/>
          <p:cNvSpPr>
            <a:spLocks noGrp="1"/>
          </p:cNvSpPr>
          <p:nvPr>
            <p:ph type="ctrTitle"/>
          </p:nvPr>
        </p:nvSpPr>
        <p:spPr bwMode="gray">
          <a:xfrm>
            <a:off x="368118" y="5050678"/>
            <a:ext cx="12331696" cy="709383"/>
          </a:xfrm>
        </p:spPr>
        <p:txBody>
          <a:bodyPr/>
          <a:lstStyle>
            <a:lvl1pPr>
              <a:defRPr sz="6600"/>
            </a:lvl1pPr>
          </a:lstStyle>
          <a:p>
            <a:r>
              <a:rPr lang="en-US"/>
              <a:t>Click to edit Master title style</a:t>
            </a:r>
            <a:endParaRPr lang="en-US" dirty="0"/>
          </a:p>
        </p:txBody>
      </p:sp>
      <p:sp>
        <p:nvSpPr>
          <p:cNvPr id="7" name="Text Placeholder 3"/>
          <p:cNvSpPr>
            <a:spLocks noGrp="1"/>
          </p:cNvSpPr>
          <p:nvPr>
            <p:ph type="body" sz="quarter" idx="10" hasCustomPrompt="1"/>
          </p:nvPr>
        </p:nvSpPr>
        <p:spPr>
          <a:xfrm>
            <a:off x="10182225" y="7190847"/>
            <a:ext cx="3116263" cy="243656"/>
          </a:xfrm>
          <a:prstGeom prst="rect">
            <a:avLst/>
          </a:prstGeom>
          <a:ln>
            <a:noFill/>
          </a:ln>
        </p:spPr>
        <p:txBody>
          <a:bodyPr lIns="0" tIns="0" rIns="0" bIns="0">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2385259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Section Purple">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1"/>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name="think-cell Slide" r:id="rId3" imgW="6350000" imgH="6350000" progId="">
                  <p:embed/>
                </p:oleObj>
              </mc:Choice>
              <mc:Fallback>
                <p:oleObj name="think-cell Slide" r:id="rId3" imgW="6350000" imgH="6350000" progId="">
                  <p:embed/>
                  <p:pic>
                    <p:nvPicPr>
                      <p:cNvPr id="8" name="Object 7"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6" name="Rectangle 5"/>
          <p:cNvSpPr/>
          <p:nvPr userDrawn="1"/>
        </p:nvSpPr>
        <p:spPr bwMode="gray">
          <a:xfrm>
            <a:off x="1" y="2"/>
            <a:ext cx="13442950" cy="4560573"/>
          </a:xfrm>
          <a:prstGeom prst="rect">
            <a:avLst/>
          </a:prstGeom>
          <a:solidFill>
            <a:schemeClr val="accent4"/>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sp>
        <p:nvSpPr>
          <p:cNvPr id="9" name="Subtitle 2"/>
          <p:cNvSpPr>
            <a:spLocks noGrp="1"/>
          </p:cNvSpPr>
          <p:nvPr>
            <p:ph type="subTitle" idx="1" hasCustomPrompt="1"/>
          </p:nvPr>
        </p:nvSpPr>
        <p:spPr bwMode="gray">
          <a:xfrm>
            <a:off x="368118" y="5864529"/>
            <a:ext cx="12305338" cy="455176"/>
          </a:xfrm>
          <a:prstGeom prst="rect">
            <a:avLst/>
          </a:prstGeom>
        </p:spPr>
        <p:txBody>
          <a:bodyPr lIns="36000" tIns="0" rIns="0" bIns="0"/>
          <a:lstStyle>
            <a:lvl1pPr marL="0" indent="0" algn="l">
              <a:lnSpc>
                <a:spcPct val="100000"/>
              </a:lnSpc>
              <a:buNone/>
              <a:defRPr sz="1400" b="1" i="0" baseline="0">
                <a:solidFill>
                  <a:srgbClr val="000000"/>
                </a:solidFill>
              </a:defRPr>
            </a:lvl1pPr>
            <a:lvl2pPr marL="480923" indent="0" algn="ctr">
              <a:buNone/>
              <a:defRPr sz="2100"/>
            </a:lvl2pPr>
            <a:lvl3pPr marL="961844" indent="0" algn="ctr">
              <a:buNone/>
              <a:defRPr sz="1900"/>
            </a:lvl3pPr>
            <a:lvl4pPr marL="1442769" indent="0" algn="ctr">
              <a:buNone/>
              <a:defRPr sz="1700"/>
            </a:lvl4pPr>
            <a:lvl5pPr marL="1923691" indent="0" algn="ctr">
              <a:buNone/>
              <a:defRPr sz="1700"/>
            </a:lvl5pPr>
            <a:lvl6pPr marL="2404613" indent="0" algn="ctr">
              <a:buNone/>
              <a:defRPr sz="1700"/>
            </a:lvl6pPr>
            <a:lvl7pPr marL="2885535" indent="0" algn="ctr">
              <a:buNone/>
              <a:defRPr sz="1700"/>
            </a:lvl7pPr>
            <a:lvl8pPr marL="3366458" indent="0" algn="ctr">
              <a:buNone/>
              <a:defRPr sz="1700"/>
            </a:lvl8pPr>
            <a:lvl9pPr marL="3847378" indent="0" algn="ctr">
              <a:buNone/>
              <a:defRPr sz="1700"/>
            </a:lvl9pPr>
          </a:lstStyle>
          <a:p>
            <a:r>
              <a:rPr lang="en-US" dirty="0"/>
              <a:t>Sub copy</a:t>
            </a:r>
          </a:p>
          <a:p>
            <a:r>
              <a:rPr lang="en-US" dirty="0"/>
              <a:t>Second line</a:t>
            </a:r>
          </a:p>
        </p:txBody>
      </p:sp>
      <p:sp>
        <p:nvSpPr>
          <p:cNvPr id="10" name="Title 1"/>
          <p:cNvSpPr>
            <a:spLocks noGrp="1"/>
          </p:cNvSpPr>
          <p:nvPr>
            <p:ph type="ctrTitle"/>
          </p:nvPr>
        </p:nvSpPr>
        <p:spPr bwMode="gray">
          <a:xfrm>
            <a:off x="368118" y="5050678"/>
            <a:ext cx="12331696" cy="709383"/>
          </a:xfrm>
        </p:spPr>
        <p:txBody>
          <a:bodyPr/>
          <a:lstStyle>
            <a:lvl1pPr>
              <a:defRPr sz="6600"/>
            </a:lvl1pPr>
          </a:lstStyle>
          <a:p>
            <a:r>
              <a:rPr lang="en-US"/>
              <a:t>Click to edit Master title style</a:t>
            </a:r>
            <a:endParaRPr lang="en-US" dirty="0"/>
          </a:p>
        </p:txBody>
      </p:sp>
      <p:sp>
        <p:nvSpPr>
          <p:cNvPr id="7" name="Text Placeholder 3"/>
          <p:cNvSpPr>
            <a:spLocks noGrp="1"/>
          </p:cNvSpPr>
          <p:nvPr>
            <p:ph type="body" sz="quarter" idx="10" hasCustomPrompt="1"/>
          </p:nvPr>
        </p:nvSpPr>
        <p:spPr>
          <a:xfrm>
            <a:off x="10182225" y="7190847"/>
            <a:ext cx="3116263" cy="243656"/>
          </a:xfrm>
          <a:prstGeom prst="rect">
            <a:avLst/>
          </a:prstGeom>
          <a:ln>
            <a:noFill/>
          </a:ln>
        </p:spPr>
        <p:txBody>
          <a:bodyPr lIns="0" tIns="0" rIns="0" bIns="0">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2385259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Section Cool Grey">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1"/>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name="think-cell Slide" r:id="rId3" imgW="6350000" imgH="6350000" progId="">
                  <p:embed/>
                </p:oleObj>
              </mc:Choice>
              <mc:Fallback>
                <p:oleObj name="think-cell Slide" r:id="rId3" imgW="6350000" imgH="6350000" progId="">
                  <p:embed/>
                  <p:pic>
                    <p:nvPicPr>
                      <p:cNvPr id="8" name="Object 7"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6" name="Rectangle 5"/>
          <p:cNvSpPr/>
          <p:nvPr userDrawn="1"/>
        </p:nvSpPr>
        <p:spPr bwMode="gray">
          <a:xfrm>
            <a:off x="1" y="2"/>
            <a:ext cx="13442950" cy="4560573"/>
          </a:xfrm>
          <a:prstGeom prst="rect">
            <a:avLst/>
          </a:prstGeom>
          <a:solidFill>
            <a:schemeClr val="accent5"/>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sp>
        <p:nvSpPr>
          <p:cNvPr id="9" name="Subtitle 2"/>
          <p:cNvSpPr>
            <a:spLocks noGrp="1"/>
          </p:cNvSpPr>
          <p:nvPr>
            <p:ph type="subTitle" idx="1" hasCustomPrompt="1"/>
          </p:nvPr>
        </p:nvSpPr>
        <p:spPr bwMode="gray">
          <a:xfrm>
            <a:off x="368118" y="5864529"/>
            <a:ext cx="12305338" cy="455176"/>
          </a:xfrm>
          <a:prstGeom prst="rect">
            <a:avLst/>
          </a:prstGeom>
        </p:spPr>
        <p:txBody>
          <a:bodyPr lIns="36000" tIns="0" rIns="0" bIns="0"/>
          <a:lstStyle>
            <a:lvl1pPr marL="0" indent="0" algn="l">
              <a:lnSpc>
                <a:spcPct val="100000"/>
              </a:lnSpc>
              <a:buNone/>
              <a:defRPr sz="1400" b="1" i="0" baseline="0">
                <a:solidFill>
                  <a:srgbClr val="000000"/>
                </a:solidFill>
              </a:defRPr>
            </a:lvl1pPr>
            <a:lvl2pPr marL="480923" indent="0" algn="ctr">
              <a:buNone/>
              <a:defRPr sz="2100"/>
            </a:lvl2pPr>
            <a:lvl3pPr marL="961844" indent="0" algn="ctr">
              <a:buNone/>
              <a:defRPr sz="1900"/>
            </a:lvl3pPr>
            <a:lvl4pPr marL="1442769" indent="0" algn="ctr">
              <a:buNone/>
              <a:defRPr sz="1700"/>
            </a:lvl4pPr>
            <a:lvl5pPr marL="1923691" indent="0" algn="ctr">
              <a:buNone/>
              <a:defRPr sz="1700"/>
            </a:lvl5pPr>
            <a:lvl6pPr marL="2404613" indent="0" algn="ctr">
              <a:buNone/>
              <a:defRPr sz="1700"/>
            </a:lvl6pPr>
            <a:lvl7pPr marL="2885535" indent="0" algn="ctr">
              <a:buNone/>
              <a:defRPr sz="1700"/>
            </a:lvl7pPr>
            <a:lvl8pPr marL="3366458" indent="0" algn="ctr">
              <a:buNone/>
              <a:defRPr sz="1700"/>
            </a:lvl8pPr>
            <a:lvl9pPr marL="3847378" indent="0" algn="ctr">
              <a:buNone/>
              <a:defRPr sz="1700"/>
            </a:lvl9pPr>
          </a:lstStyle>
          <a:p>
            <a:r>
              <a:rPr lang="en-US" dirty="0"/>
              <a:t>Sub copy</a:t>
            </a:r>
          </a:p>
          <a:p>
            <a:r>
              <a:rPr lang="en-US" dirty="0"/>
              <a:t>Second line</a:t>
            </a:r>
          </a:p>
        </p:txBody>
      </p:sp>
      <p:sp>
        <p:nvSpPr>
          <p:cNvPr id="10" name="Title 1"/>
          <p:cNvSpPr>
            <a:spLocks noGrp="1"/>
          </p:cNvSpPr>
          <p:nvPr>
            <p:ph type="ctrTitle"/>
          </p:nvPr>
        </p:nvSpPr>
        <p:spPr bwMode="gray">
          <a:xfrm>
            <a:off x="368118" y="5050678"/>
            <a:ext cx="12331696" cy="709383"/>
          </a:xfrm>
        </p:spPr>
        <p:txBody>
          <a:bodyPr/>
          <a:lstStyle>
            <a:lvl1pPr>
              <a:defRPr sz="6600"/>
            </a:lvl1pPr>
          </a:lstStyle>
          <a:p>
            <a:r>
              <a:rPr lang="en-US"/>
              <a:t>Click to edit Master title style</a:t>
            </a:r>
            <a:endParaRPr lang="en-US" dirty="0"/>
          </a:p>
        </p:txBody>
      </p:sp>
      <p:sp>
        <p:nvSpPr>
          <p:cNvPr id="7" name="Text Placeholder 3"/>
          <p:cNvSpPr>
            <a:spLocks noGrp="1"/>
          </p:cNvSpPr>
          <p:nvPr>
            <p:ph type="body" sz="quarter" idx="10" hasCustomPrompt="1"/>
          </p:nvPr>
        </p:nvSpPr>
        <p:spPr>
          <a:xfrm>
            <a:off x="10182225" y="7190847"/>
            <a:ext cx="3116263" cy="243656"/>
          </a:xfrm>
          <a:prstGeom prst="rect">
            <a:avLst/>
          </a:prstGeom>
          <a:ln>
            <a:noFill/>
          </a:ln>
        </p:spPr>
        <p:txBody>
          <a:bodyPr lIns="0" tIns="0" rIns="0" bIns="0">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8657051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2.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oleObject" Target="../embeddings/oleObject1.bin"/></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26" Type="http://schemas.openxmlformats.org/officeDocument/2006/relationships/image" Target="../media/image1.emf"/><Relationship Id="rId3" Type="http://schemas.openxmlformats.org/officeDocument/2006/relationships/slideLayout" Target="../slideLayouts/slideLayout14.xml"/><Relationship Id="rId21" Type="http://schemas.openxmlformats.org/officeDocument/2006/relationships/slideLayout" Target="../slideLayouts/slideLayout32.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5" Type="http://schemas.openxmlformats.org/officeDocument/2006/relationships/oleObject" Target="../embeddings/oleObject12.bin"/><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24" Type="http://schemas.openxmlformats.org/officeDocument/2006/relationships/tags" Target="../tags/tag13.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theme" Target="../theme/theme2.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 Id="rId27"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3" Type="http://schemas.openxmlformats.org/officeDocument/2006/relationships/tags" Target="../tags/tag28.xml"/><Relationship Id="rId2" Type="http://schemas.openxmlformats.org/officeDocument/2006/relationships/theme" Target="../theme/theme3.xml"/><Relationship Id="rId1" Type="http://schemas.openxmlformats.org/officeDocument/2006/relationships/slideLayout" Target="../slideLayouts/slideLayout34.xml"/><Relationship Id="rId6" Type="http://schemas.openxmlformats.org/officeDocument/2006/relationships/image" Target="../media/image3.png"/><Relationship Id="rId5" Type="http://schemas.openxmlformats.org/officeDocument/2006/relationships/image" Target="../media/image1.emf"/><Relationship Id="rId4" Type="http://schemas.openxmlformats.org/officeDocument/2006/relationships/oleObject" Target="../embeddings/oleObject1.bin"/></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slideLayout" Target="../slideLayouts/slideLayout47.xml"/><Relationship Id="rId18" Type="http://schemas.openxmlformats.org/officeDocument/2006/relationships/slideLayout" Target="../slideLayouts/slideLayout52.xml"/><Relationship Id="rId26" Type="http://schemas.openxmlformats.org/officeDocument/2006/relationships/slideLayout" Target="../slideLayouts/slideLayout60.xml"/><Relationship Id="rId3" Type="http://schemas.openxmlformats.org/officeDocument/2006/relationships/slideLayout" Target="../slideLayouts/slideLayout37.xml"/><Relationship Id="rId21" Type="http://schemas.openxmlformats.org/officeDocument/2006/relationships/slideLayout" Target="../slideLayouts/slideLayout55.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17" Type="http://schemas.openxmlformats.org/officeDocument/2006/relationships/slideLayout" Target="../slideLayouts/slideLayout51.xml"/><Relationship Id="rId25" Type="http://schemas.openxmlformats.org/officeDocument/2006/relationships/slideLayout" Target="../slideLayouts/slideLayout59.xml"/><Relationship Id="rId2" Type="http://schemas.openxmlformats.org/officeDocument/2006/relationships/slideLayout" Target="../slideLayouts/slideLayout36.xml"/><Relationship Id="rId16" Type="http://schemas.openxmlformats.org/officeDocument/2006/relationships/slideLayout" Target="../slideLayouts/slideLayout50.xml"/><Relationship Id="rId20" Type="http://schemas.openxmlformats.org/officeDocument/2006/relationships/slideLayout" Target="../slideLayouts/slideLayout54.xml"/><Relationship Id="rId29" Type="http://schemas.openxmlformats.org/officeDocument/2006/relationships/oleObject" Target="../embeddings/oleObject25.bin"/><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24" Type="http://schemas.openxmlformats.org/officeDocument/2006/relationships/slideLayout" Target="../slideLayouts/slideLayout58.xml"/><Relationship Id="rId5" Type="http://schemas.openxmlformats.org/officeDocument/2006/relationships/slideLayout" Target="../slideLayouts/slideLayout39.xml"/><Relationship Id="rId15" Type="http://schemas.openxmlformats.org/officeDocument/2006/relationships/slideLayout" Target="../slideLayouts/slideLayout49.xml"/><Relationship Id="rId23" Type="http://schemas.openxmlformats.org/officeDocument/2006/relationships/slideLayout" Target="../slideLayouts/slideLayout57.xml"/><Relationship Id="rId28" Type="http://schemas.openxmlformats.org/officeDocument/2006/relationships/tags" Target="../tags/tag30.xml"/><Relationship Id="rId10" Type="http://schemas.openxmlformats.org/officeDocument/2006/relationships/slideLayout" Target="../slideLayouts/slideLayout44.xml"/><Relationship Id="rId19" Type="http://schemas.openxmlformats.org/officeDocument/2006/relationships/slideLayout" Target="../slideLayouts/slideLayout53.xml"/><Relationship Id="rId31" Type="http://schemas.openxmlformats.org/officeDocument/2006/relationships/image" Target="../media/image2.png"/><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slideLayout" Target="../slideLayouts/slideLayout48.xml"/><Relationship Id="rId22" Type="http://schemas.openxmlformats.org/officeDocument/2006/relationships/slideLayout" Target="../slideLayouts/slideLayout56.xml"/><Relationship Id="rId27" Type="http://schemas.openxmlformats.org/officeDocument/2006/relationships/theme" Target="../theme/theme4.xml"/><Relationship Id="rId30"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ltGray">
      <p:bgPr>
        <a:solidFill>
          <a:srgbClr val="FFFFFF"/>
        </a:solidFill>
        <a:effectLst/>
      </p:bgPr>
    </p:bg>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13"/>
            </p:custDataLst>
          </p:nvPr>
        </p:nvGraphicFramePr>
        <p:xfrm>
          <a:off x="2152" y="1751"/>
          <a:ext cx="2154" cy="1750"/>
        </p:xfrm>
        <a:graphic>
          <a:graphicData uri="http://schemas.openxmlformats.org/presentationml/2006/ole">
            <mc:AlternateContent xmlns:mc="http://schemas.openxmlformats.org/markup-compatibility/2006">
              <mc:Choice xmlns:v="urn:schemas-microsoft-com:vml" Requires="v">
                <p:oleObj name="think-cell Slide" r:id="rId14" imgW="6350000" imgH="6350000" progId="">
                  <p:embed/>
                </p:oleObj>
              </mc:Choice>
              <mc:Fallback>
                <p:oleObj name="think-cell Slide" r:id="rId14" imgW="6350000" imgH="6350000" progId="">
                  <p:embed/>
                  <p:pic>
                    <p:nvPicPr>
                      <p:cNvPr id="8" name="Object 7" hidden="1"/>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152"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Placeholder 1"/>
          <p:cNvSpPr>
            <a:spLocks noGrp="1"/>
          </p:cNvSpPr>
          <p:nvPr>
            <p:ph type="title"/>
          </p:nvPr>
        </p:nvSpPr>
        <p:spPr bwMode="gray">
          <a:xfrm>
            <a:off x="270000" y="269706"/>
            <a:ext cx="12413343" cy="306943"/>
          </a:xfrm>
          <a:prstGeom prst="rect">
            <a:avLst/>
          </a:prstGeom>
          <a:ln>
            <a:noFill/>
          </a:ln>
        </p:spPr>
        <p:txBody>
          <a:bodyPr vert="horz" wrap="none" lIns="0" tIns="0" rIns="0" bIns="0" rtlCol="0" anchor="ctr">
            <a:noAutofit/>
          </a:bodyPr>
          <a:lstStyle/>
          <a:p>
            <a:r>
              <a:rPr lang="en-US" dirty="0"/>
              <a:t>HEADER CANNOT RUN OVER MORE THAN ONE LINE</a:t>
            </a:r>
          </a:p>
        </p:txBody>
      </p:sp>
      <p:cxnSp>
        <p:nvCxnSpPr>
          <p:cNvPr id="9" name="Straight Connector 8"/>
          <p:cNvCxnSpPr/>
          <p:nvPr userDrawn="1"/>
        </p:nvCxnSpPr>
        <p:spPr bwMode="gray">
          <a:xfrm>
            <a:off x="0" y="7069863"/>
            <a:ext cx="13442950" cy="0"/>
          </a:xfrm>
          <a:prstGeom prst="line">
            <a:avLst/>
          </a:prstGeom>
          <a:ln w="6350">
            <a:solidFill>
              <a:schemeClr val="accent5"/>
            </a:solidFill>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userDrawn="1"/>
        </p:nvPicPr>
        <p:blipFill>
          <a:blip r:embed="rId16" cstate="print">
            <a:extLst>
              <a:ext uri="{28A0092B-C50C-407E-A947-70E740481C1C}">
                <a14:useLocalDpi xmlns:a14="http://schemas.microsoft.com/office/drawing/2010/main"/>
              </a:ext>
            </a:extLst>
          </a:blip>
          <a:stretch>
            <a:fillRect/>
          </a:stretch>
        </p:blipFill>
        <p:spPr>
          <a:xfrm>
            <a:off x="149350" y="7168845"/>
            <a:ext cx="931586" cy="323837"/>
          </a:xfrm>
          <a:prstGeom prst="rect">
            <a:avLst/>
          </a:prstGeom>
        </p:spPr>
      </p:pic>
    </p:spTree>
    <p:extLst>
      <p:ext uri="{BB962C8B-B14F-4D97-AF65-F5344CB8AC3E}">
        <p14:creationId xmlns:p14="http://schemas.microsoft.com/office/powerpoint/2010/main" val="2418306645"/>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742" r:id="rId5"/>
    <p:sldLayoutId id="2147483684" r:id="rId6"/>
    <p:sldLayoutId id="2147483685" r:id="rId7"/>
    <p:sldLayoutId id="2147483686" r:id="rId8"/>
    <p:sldLayoutId id="2147483687" r:id="rId9"/>
    <p:sldLayoutId id="2147483688" r:id="rId10"/>
    <p:sldLayoutId id="2147483941" r:id="rId11"/>
  </p:sldLayoutIdLst>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xStyles>
    <p:titleStyle>
      <a:lvl1pPr algn="l" defTabSz="961844" rtl="0" eaLnBrk="1" latinLnBrk="0" hangingPunct="1">
        <a:spcBef>
          <a:spcPct val="0"/>
        </a:spcBef>
        <a:buNone/>
        <a:defRPr sz="2800" b="0" kern="1200" cap="all" spc="0">
          <a:ln w="22225">
            <a:noFill/>
            <a:prstDash val="solid"/>
          </a:ln>
          <a:solidFill>
            <a:srgbClr val="000000"/>
          </a:solidFill>
          <a:effectLst/>
          <a:latin typeface="+mj-lt"/>
          <a:ea typeface="+mj-ea"/>
          <a:cs typeface="+mj-cs"/>
        </a:defRPr>
      </a:lvl1pPr>
    </p:titleStyle>
    <p:bodyStyle>
      <a:lvl1pPr marL="0" indent="0" algn="l" defTabSz="961844" rtl="0" eaLnBrk="1" latinLnBrk="0" hangingPunct="1">
        <a:lnSpc>
          <a:spcPts val="1900"/>
        </a:lnSpc>
        <a:spcBef>
          <a:spcPts val="0"/>
        </a:spcBef>
        <a:buClr>
          <a:srgbClr val="FFFFFF"/>
        </a:buClr>
        <a:buSzPct val="100000"/>
        <a:buFont typeface="Arial"/>
        <a:buNone/>
        <a:defRPr sz="1800" b="1" kern="1200">
          <a:solidFill>
            <a:schemeClr val="tx2"/>
          </a:solidFill>
          <a:latin typeface="+mn-lt"/>
          <a:ea typeface="+mn-ea"/>
          <a:cs typeface="+mn-cs"/>
        </a:defRPr>
      </a:lvl1pPr>
      <a:lvl2pPr marL="0" indent="0" algn="l" defTabSz="961844" rtl="0" eaLnBrk="1" latinLnBrk="0" hangingPunct="1">
        <a:lnSpc>
          <a:spcPts val="1900"/>
        </a:lnSpc>
        <a:spcBef>
          <a:spcPts val="0"/>
        </a:spcBef>
        <a:buClr>
          <a:srgbClr val="FFFFFF"/>
        </a:buClr>
        <a:buSzPct val="100000"/>
        <a:buFont typeface="Arial"/>
        <a:buNone/>
        <a:defRPr sz="1800" b="0" kern="1200">
          <a:solidFill>
            <a:schemeClr val="bg1"/>
          </a:solidFill>
          <a:latin typeface="+mn-lt"/>
          <a:ea typeface="+mn-ea"/>
          <a:cs typeface="+mn-cs"/>
        </a:defRPr>
      </a:lvl2pPr>
      <a:lvl3pPr marL="0" indent="0" algn="l" defTabSz="961844" rtl="0" eaLnBrk="1" latinLnBrk="0" hangingPunct="1">
        <a:lnSpc>
          <a:spcPts val="1500"/>
        </a:lnSpc>
        <a:spcBef>
          <a:spcPts val="0"/>
        </a:spcBef>
        <a:buClr>
          <a:srgbClr val="FFFFFF"/>
        </a:buClr>
        <a:buSzPct val="100000"/>
        <a:buFont typeface="Arial"/>
        <a:buNone/>
        <a:tabLst/>
        <a:defRPr sz="1400" b="1" kern="1200" baseline="0">
          <a:solidFill>
            <a:schemeClr val="tx2"/>
          </a:solidFill>
          <a:latin typeface="+mn-lt"/>
          <a:ea typeface="+mn-ea"/>
          <a:cs typeface="+mn-cs"/>
        </a:defRPr>
      </a:lvl3pPr>
      <a:lvl4pPr marL="0" indent="0" algn="l" defTabSz="961844" rtl="0" eaLnBrk="1" latinLnBrk="0" hangingPunct="1">
        <a:lnSpc>
          <a:spcPts val="1600"/>
        </a:lnSpc>
        <a:spcBef>
          <a:spcPts val="0"/>
        </a:spcBef>
        <a:buClr>
          <a:srgbClr val="FFFFFF"/>
        </a:buClr>
        <a:buSzPct val="100000"/>
        <a:buFont typeface="Arial"/>
        <a:buNone/>
        <a:tabLst/>
        <a:defRPr sz="1400" b="0" kern="1200">
          <a:solidFill>
            <a:srgbClr val="000000"/>
          </a:solidFill>
          <a:latin typeface="+mn-lt"/>
          <a:ea typeface="+mn-ea"/>
          <a:cs typeface="+mn-cs"/>
        </a:defRPr>
      </a:lvl4pPr>
      <a:lvl5pPr marL="0" indent="0" algn="l" defTabSz="961844" rtl="0" eaLnBrk="1" latinLnBrk="0" hangingPunct="1">
        <a:lnSpc>
          <a:spcPts val="1100"/>
        </a:lnSpc>
        <a:spcBef>
          <a:spcPts val="0"/>
        </a:spcBef>
        <a:buClr>
          <a:srgbClr val="FFFFFF"/>
        </a:buClr>
        <a:buSzPct val="100000"/>
        <a:buFont typeface="Arial"/>
        <a:buNone/>
        <a:tabLst/>
        <a:defRPr sz="1000" b="0" kern="1200">
          <a:solidFill>
            <a:schemeClr val="accent6"/>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p:bodyStyle>
    <p:otherStyle>
      <a:defPPr>
        <a:defRPr lang="en-US"/>
      </a:defPPr>
      <a:lvl1pPr marL="0" algn="l" defTabSz="961844" rtl="0" eaLnBrk="1" latinLnBrk="0" hangingPunct="1">
        <a:defRPr sz="1900" kern="1200">
          <a:solidFill>
            <a:schemeClr val="tx1"/>
          </a:solidFill>
          <a:latin typeface="+mn-lt"/>
          <a:ea typeface="+mn-ea"/>
          <a:cs typeface="+mn-cs"/>
        </a:defRPr>
      </a:lvl1pPr>
      <a:lvl2pPr marL="480923" algn="l" defTabSz="961844" rtl="0" eaLnBrk="1" latinLnBrk="0" hangingPunct="1">
        <a:defRPr sz="1900" kern="1200">
          <a:solidFill>
            <a:schemeClr val="tx1"/>
          </a:solidFill>
          <a:latin typeface="+mn-lt"/>
          <a:ea typeface="+mn-ea"/>
          <a:cs typeface="+mn-cs"/>
        </a:defRPr>
      </a:lvl2pPr>
      <a:lvl3pPr marL="961844" algn="l" defTabSz="961844" rtl="0" eaLnBrk="1" latinLnBrk="0" hangingPunct="1">
        <a:defRPr sz="1900" kern="1200">
          <a:solidFill>
            <a:schemeClr val="tx1"/>
          </a:solidFill>
          <a:latin typeface="+mn-lt"/>
          <a:ea typeface="+mn-ea"/>
          <a:cs typeface="+mn-cs"/>
        </a:defRPr>
      </a:lvl3pPr>
      <a:lvl4pPr marL="1442769" algn="l" defTabSz="961844" rtl="0" eaLnBrk="1" latinLnBrk="0" hangingPunct="1">
        <a:defRPr sz="1900" kern="1200">
          <a:solidFill>
            <a:schemeClr val="tx1"/>
          </a:solidFill>
          <a:latin typeface="+mn-lt"/>
          <a:ea typeface="+mn-ea"/>
          <a:cs typeface="+mn-cs"/>
        </a:defRPr>
      </a:lvl4pPr>
      <a:lvl5pPr marL="1923691" algn="l" defTabSz="961844" rtl="0" eaLnBrk="1" latinLnBrk="0" hangingPunct="1">
        <a:defRPr sz="1900" kern="1200">
          <a:solidFill>
            <a:schemeClr val="tx1"/>
          </a:solidFill>
          <a:latin typeface="+mn-lt"/>
          <a:ea typeface="+mn-ea"/>
          <a:cs typeface="+mn-cs"/>
        </a:defRPr>
      </a:lvl5pPr>
      <a:lvl6pPr marL="2404613" algn="l" defTabSz="961844" rtl="0" eaLnBrk="1" latinLnBrk="0" hangingPunct="1">
        <a:defRPr sz="1900" kern="1200">
          <a:solidFill>
            <a:schemeClr val="tx1"/>
          </a:solidFill>
          <a:latin typeface="+mn-lt"/>
          <a:ea typeface="+mn-ea"/>
          <a:cs typeface="+mn-cs"/>
        </a:defRPr>
      </a:lvl6pPr>
      <a:lvl7pPr marL="2885535" algn="l" defTabSz="961844" rtl="0" eaLnBrk="1" latinLnBrk="0" hangingPunct="1">
        <a:defRPr sz="1900" kern="1200">
          <a:solidFill>
            <a:schemeClr val="tx1"/>
          </a:solidFill>
          <a:latin typeface="+mn-lt"/>
          <a:ea typeface="+mn-ea"/>
          <a:cs typeface="+mn-cs"/>
        </a:defRPr>
      </a:lvl7pPr>
      <a:lvl8pPr marL="3366458" algn="l" defTabSz="961844" rtl="0" eaLnBrk="1" latinLnBrk="0" hangingPunct="1">
        <a:defRPr sz="1900" kern="1200">
          <a:solidFill>
            <a:schemeClr val="tx1"/>
          </a:solidFill>
          <a:latin typeface="+mn-lt"/>
          <a:ea typeface="+mn-ea"/>
          <a:cs typeface="+mn-cs"/>
        </a:defRPr>
      </a:lvl8pPr>
      <a:lvl9pPr marL="3847378" algn="l" defTabSz="961844" rtl="0" eaLnBrk="1" latinLnBrk="0" hangingPunct="1">
        <a:defRPr sz="19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ltGray">
      <p:bgPr>
        <a:solidFill>
          <a:srgbClr val="FFFFFF"/>
        </a:solidFill>
        <a:effectLst/>
      </p:bgPr>
    </p:bg>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4"/>
            </p:custDataLst>
          </p:nvPr>
        </p:nvGraphicFramePr>
        <p:xfrm>
          <a:off x="2152" y="1751"/>
          <a:ext cx="2154" cy="1750"/>
        </p:xfrm>
        <a:graphic>
          <a:graphicData uri="http://schemas.openxmlformats.org/presentationml/2006/ole">
            <mc:AlternateContent xmlns:mc="http://schemas.openxmlformats.org/markup-compatibility/2006">
              <mc:Choice xmlns:v="urn:schemas-microsoft-com:vml" Requires="v">
                <p:oleObj name="think-cell Slide" r:id="rId25" imgW="6350000" imgH="6350000" progId="">
                  <p:embed/>
                </p:oleObj>
              </mc:Choice>
              <mc:Fallback>
                <p:oleObj name="think-cell Slide" r:id="rId25" imgW="6350000" imgH="6350000" progId="">
                  <p:embed/>
                  <p:pic>
                    <p:nvPicPr>
                      <p:cNvPr id="8" name="Object 7" hidden="1"/>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2152"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3" name="Text Placeholder 2"/>
          <p:cNvSpPr>
            <a:spLocks noGrp="1"/>
          </p:cNvSpPr>
          <p:nvPr>
            <p:ph type="body" idx="1"/>
          </p:nvPr>
        </p:nvSpPr>
        <p:spPr bwMode="gray">
          <a:xfrm>
            <a:off x="270000" y="1267234"/>
            <a:ext cx="8368844" cy="4211286"/>
          </a:xfrm>
          <a:prstGeom prst="rect">
            <a:avLst/>
          </a:prstGeom>
        </p:spPr>
        <p:txBody>
          <a:bodyPr vert="horz" lIns="0" tIns="0" rIns="0" bIns="0" rtlCol="0">
            <a:noAutofit/>
          </a:body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 name="Title Placeholder 1"/>
          <p:cNvSpPr>
            <a:spLocks noGrp="1"/>
          </p:cNvSpPr>
          <p:nvPr>
            <p:ph type="title"/>
          </p:nvPr>
        </p:nvSpPr>
        <p:spPr bwMode="gray">
          <a:xfrm>
            <a:off x="270000" y="270000"/>
            <a:ext cx="12413343" cy="297159"/>
          </a:xfrm>
          <a:prstGeom prst="rect">
            <a:avLst/>
          </a:prstGeom>
          <a:ln>
            <a:noFill/>
          </a:ln>
        </p:spPr>
        <p:txBody>
          <a:bodyPr vert="horz" wrap="none" lIns="0" tIns="0" rIns="0" bIns="0" rtlCol="0" anchor="ctr">
            <a:noAutofit/>
          </a:bodyPr>
          <a:lstStyle/>
          <a:p>
            <a:r>
              <a:rPr lang="en-US" dirty="0"/>
              <a:t>HEADER CANNOT RUN OVER MORE THAN ONE LINE</a:t>
            </a:r>
          </a:p>
        </p:txBody>
      </p:sp>
      <p:cxnSp>
        <p:nvCxnSpPr>
          <p:cNvPr id="7" name="Straight Connector 6"/>
          <p:cNvCxnSpPr/>
          <p:nvPr userDrawn="1"/>
        </p:nvCxnSpPr>
        <p:spPr bwMode="gray">
          <a:xfrm>
            <a:off x="0" y="7069863"/>
            <a:ext cx="13442950" cy="0"/>
          </a:xfrm>
          <a:prstGeom prst="line">
            <a:avLst/>
          </a:prstGeom>
          <a:ln w="6350">
            <a:solidFill>
              <a:schemeClr val="accent5"/>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7" cstate="print">
            <a:extLst>
              <a:ext uri="{28A0092B-C50C-407E-A947-70E740481C1C}">
                <a14:useLocalDpi xmlns:a14="http://schemas.microsoft.com/office/drawing/2010/main"/>
              </a:ext>
            </a:extLst>
          </a:blip>
          <a:stretch>
            <a:fillRect/>
          </a:stretch>
        </p:blipFill>
        <p:spPr>
          <a:xfrm>
            <a:off x="149350" y="7168845"/>
            <a:ext cx="931586" cy="323837"/>
          </a:xfrm>
          <a:prstGeom prst="rect">
            <a:avLst/>
          </a:prstGeom>
        </p:spPr>
      </p:pic>
    </p:spTree>
    <p:extLst>
      <p:ext uri="{BB962C8B-B14F-4D97-AF65-F5344CB8AC3E}">
        <p14:creationId xmlns:p14="http://schemas.microsoft.com/office/powerpoint/2010/main" val="2418306645"/>
      </p:ext>
    </p:extLst>
  </p:cSld>
  <p:clrMap bg1="lt1" tx1="dk1" bg2="lt2" tx2="dk2" accent1="accent1" accent2="accent2" accent3="accent3" accent4="accent4" accent5="accent5" accent6="accent6" hlink="hlink" folHlink="folHlink"/>
  <p:sldLayoutIdLst>
    <p:sldLayoutId id="2147483676" r:id="rId1"/>
    <p:sldLayoutId id="2147483740" r:id="rId2"/>
    <p:sldLayoutId id="2147484049" r:id="rId3"/>
    <p:sldLayoutId id="2147484050" r:id="rId4"/>
    <p:sldLayoutId id="2147483699" r:id="rId5"/>
    <p:sldLayoutId id="2147483700" r:id="rId6"/>
    <p:sldLayoutId id="2147483739" r:id="rId7"/>
    <p:sldLayoutId id="2147483701" r:id="rId8"/>
    <p:sldLayoutId id="2147483702" r:id="rId9"/>
    <p:sldLayoutId id="2147483703" r:id="rId10"/>
    <p:sldLayoutId id="2147483704" r:id="rId11"/>
    <p:sldLayoutId id="2147483929" r:id="rId12"/>
    <p:sldLayoutId id="2147483930" r:id="rId13"/>
    <p:sldLayoutId id="2147483706" r:id="rId14"/>
    <p:sldLayoutId id="2147483707" r:id="rId15"/>
    <p:sldLayoutId id="2147483712" r:id="rId16"/>
    <p:sldLayoutId id="2147484037" r:id="rId17"/>
    <p:sldLayoutId id="2147484053" r:id="rId18"/>
    <p:sldLayoutId id="2147484038" r:id="rId19"/>
    <p:sldLayoutId id="2147484042" r:id="rId20"/>
    <p:sldLayoutId id="2147484043" r:id="rId21"/>
    <p:sldLayoutId id="2147484044" r:id="rId22"/>
  </p:sldLayoutIdLst>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xStyles>
    <p:titleStyle>
      <a:lvl1pPr algn="l" defTabSz="961844" rtl="0" eaLnBrk="1" latinLnBrk="0" hangingPunct="1">
        <a:spcBef>
          <a:spcPct val="0"/>
        </a:spcBef>
        <a:buNone/>
        <a:defRPr sz="2800" b="0" kern="1200" cap="all" spc="0">
          <a:ln w="22225">
            <a:noFill/>
            <a:prstDash val="solid"/>
          </a:ln>
          <a:solidFill>
            <a:srgbClr val="000000"/>
          </a:solidFill>
          <a:effectLst/>
          <a:latin typeface="+mj-lt"/>
          <a:ea typeface="+mj-ea"/>
          <a:cs typeface="+mj-cs"/>
        </a:defRPr>
      </a:lvl1pPr>
    </p:titleStyle>
    <p:bodyStyle>
      <a:lvl1pPr marL="0" indent="0" algn="l" defTabSz="961844" rtl="0" eaLnBrk="1" latinLnBrk="0" hangingPunct="1">
        <a:lnSpc>
          <a:spcPct val="100000"/>
        </a:lnSpc>
        <a:spcBef>
          <a:spcPts val="0"/>
        </a:spcBef>
        <a:buClr>
          <a:srgbClr val="FFFFFF"/>
        </a:buClr>
        <a:buSzPct val="100000"/>
        <a:buFont typeface="Arial"/>
        <a:buNone/>
        <a:defRPr sz="1800" b="1" kern="1200">
          <a:solidFill>
            <a:schemeClr val="tx2"/>
          </a:solidFill>
          <a:latin typeface="+mn-lt"/>
          <a:ea typeface="+mn-ea"/>
          <a:cs typeface="+mn-cs"/>
        </a:defRPr>
      </a:lvl1pPr>
      <a:lvl2pPr marL="0" indent="0" algn="l" defTabSz="961844" rtl="0" eaLnBrk="1" latinLnBrk="0" hangingPunct="1">
        <a:lnSpc>
          <a:spcPct val="100000"/>
        </a:lnSpc>
        <a:spcBef>
          <a:spcPts val="0"/>
        </a:spcBef>
        <a:buClr>
          <a:srgbClr val="FFFFFF"/>
        </a:buClr>
        <a:buSzPct val="100000"/>
        <a:buFont typeface="Arial"/>
        <a:buNone/>
        <a:defRPr sz="1800" b="0" kern="1200">
          <a:solidFill>
            <a:schemeClr val="bg1"/>
          </a:solidFill>
          <a:latin typeface="+mn-lt"/>
          <a:ea typeface="+mn-ea"/>
          <a:cs typeface="+mn-cs"/>
        </a:defRPr>
      </a:lvl2pPr>
      <a:lvl3pPr marL="0" indent="0" algn="l" defTabSz="961844" rtl="0" eaLnBrk="1" latinLnBrk="0" hangingPunct="1">
        <a:lnSpc>
          <a:spcPct val="100000"/>
        </a:lnSpc>
        <a:spcBef>
          <a:spcPts val="0"/>
        </a:spcBef>
        <a:buClr>
          <a:srgbClr val="FFFFFF"/>
        </a:buClr>
        <a:buSzPct val="100000"/>
        <a:buFont typeface="Arial"/>
        <a:buNone/>
        <a:tabLst/>
        <a:defRPr sz="1400" b="1" kern="1200" baseline="0">
          <a:solidFill>
            <a:schemeClr val="tx2"/>
          </a:solidFill>
          <a:latin typeface="+mn-lt"/>
          <a:ea typeface="+mn-ea"/>
          <a:cs typeface="+mn-cs"/>
        </a:defRPr>
      </a:lvl3pPr>
      <a:lvl4pPr marL="0" indent="0" algn="l" defTabSz="961844" rtl="0" eaLnBrk="1" latinLnBrk="0" hangingPunct="1">
        <a:lnSpc>
          <a:spcPct val="100000"/>
        </a:lnSpc>
        <a:spcBef>
          <a:spcPts val="0"/>
        </a:spcBef>
        <a:buClr>
          <a:srgbClr val="FFFFFF"/>
        </a:buClr>
        <a:buSzPct val="100000"/>
        <a:buFont typeface="Arial"/>
        <a:buNone/>
        <a:tabLst/>
        <a:defRPr sz="1400" b="0" kern="1200">
          <a:solidFill>
            <a:srgbClr val="000000"/>
          </a:solidFill>
          <a:latin typeface="+mn-lt"/>
          <a:ea typeface="+mn-ea"/>
          <a:cs typeface="+mn-cs"/>
        </a:defRPr>
      </a:lvl4pPr>
      <a:lvl5pPr marL="0" indent="0" algn="l" defTabSz="961844" rtl="0" eaLnBrk="1" latinLnBrk="0" hangingPunct="1">
        <a:lnSpc>
          <a:spcPct val="100000"/>
        </a:lnSpc>
        <a:spcBef>
          <a:spcPts val="0"/>
        </a:spcBef>
        <a:buClr>
          <a:srgbClr val="FFFFFF"/>
        </a:buClr>
        <a:buSzPct val="100000"/>
        <a:buFont typeface="Arial"/>
        <a:buNone/>
        <a:tabLst/>
        <a:defRPr sz="1000" b="0" kern="1200">
          <a:solidFill>
            <a:schemeClr val="accent6"/>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p:bodyStyle>
    <p:otherStyle>
      <a:defPPr>
        <a:defRPr lang="en-US"/>
      </a:defPPr>
      <a:lvl1pPr marL="0" algn="l" defTabSz="961844" rtl="0" eaLnBrk="1" latinLnBrk="0" hangingPunct="1">
        <a:defRPr sz="1900" kern="1200">
          <a:solidFill>
            <a:schemeClr val="tx1"/>
          </a:solidFill>
          <a:latin typeface="+mn-lt"/>
          <a:ea typeface="+mn-ea"/>
          <a:cs typeface="+mn-cs"/>
        </a:defRPr>
      </a:lvl1pPr>
      <a:lvl2pPr marL="480923" algn="l" defTabSz="961844" rtl="0" eaLnBrk="1" latinLnBrk="0" hangingPunct="1">
        <a:defRPr sz="1900" kern="1200">
          <a:solidFill>
            <a:schemeClr val="tx1"/>
          </a:solidFill>
          <a:latin typeface="+mn-lt"/>
          <a:ea typeface="+mn-ea"/>
          <a:cs typeface="+mn-cs"/>
        </a:defRPr>
      </a:lvl2pPr>
      <a:lvl3pPr marL="961844" algn="l" defTabSz="961844" rtl="0" eaLnBrk="1" latinLnBrk="0" hangingPunct="1">
        <a:defRPr sz="1900" kern="1200">
          <a:solidFill>
            <a:schemeClr val="tx1"/>
          </a:solidFill>
          <a:latin typeface="+mn-lt"/>
          <a:ea typeface="+mn-ea"/>
          <a:cs typeface="+mn-cs"/>
        </a:defRPr>
      </a:lvl3pPr>
      <a:lvl4pPr marL="1442769" algn="l" defTabSz="961844" rtl="0" eaLnBrk="1" latinLnBrk="0" hangingPunct="1">
        <a:defRPr sz="1900" kern="1200">
          <a:solidFill>
            <a:schemeClr val="tx1"/>
          </a:solidFill>
          <a:latin typeface="+mn-lt"/>
          <a:ea typeface="+mn-ea"/>
          <a:cs typeface="+mn-cs"/>
        </a:defRPr>
      </a:lvl4pPr>
      <a:lvl5pPr marL="1923691" algn="l" defTabSz="961844" rtl="0" eaLnBrk="1" latinLnBrk="0" hangingPunct="1">
        <a:defRPr sz="1900" kern="1200">
          <a:solidFill>
            <a:schemeClr val="tx1"/>
          </a:solidFill>
          <a:latin typeface="+mn-lt"/>
          <a:ea typeface="+mn-ea"/>
          <a:cs typeface="+mn-cs"/>
        </a:defRPr>
      </a:lvl5pPr>
      <a:lvl6pPr marL="2404613" algn="l" defTabSz="961844" rtl="0" eaLnBrk="1" latinLnBrk="0" hangingPunct="1">
        <a:defRPr sz="1900" kern="1200">
          <a:solidFill>
            <a:schemeClr val="tx1"/>
          </a:solidFill>
          <a:latin typeface="+mn-lt"/>
          <a:ea typeface="+mn-ea"/>
          <a:cs typeface="+mn-cs"/>
        </a:defRPr>
      </a:lvl6pPr>
      <a:lvl7pPr marL="2885535" algn="l" defTabSz="961844" rtl="0" eaLnBrk="1" latinLnBrk="0" hangingPunct="1">
        <a:defRPr sz="1900" kern="1200">
          <a:solidFill>
            <a:schemeClr val="tx1"/>
          </a:solidFill>
          <a:latin typeface="+mn-lt"/>
          <a:ea typeface="+mn-ea"/>
          <a:cs typeface="+mn-cs"/>
        </a:defRPr>
      </a:lvl7pPr>
      <a:lvl8pPr marL="3366458" algn="l" defTabSz="961844" rtl="0" eaLnBrk="1" latinLnBrk="0" hangingPunct="1">
        <a:defRPr sz="1900" kern="1200">
          <a:solidFill>
            <a:schemeClr val="tx1"/>
          </a:solidFill>
          <a:latin typeface="+mn-lt"/>
          <a:ea typeface="+mn-ea"/>
          <a:cs typeface="+mn-cs"/>
        </a:defRPr>
      </a:lvl8pPr>
      <a:lvl9pPr marL="3847378" algn="l" defTabSz="961844" rtl="0" eaLnBrk="1" latinLnBrk="0" hangingPunct="1">
        <a:defRPr sz="19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bwMode="ltGray">
      <p:bgPr>
        <a:solidFill>
          <a:srgbClr val="FFFFFF"/>
        </a:solidFill>
        <a:effectLst/>
      </p:bgPr>
    </p:bg>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3"/>
            </p:custDataLst>
          </p:nvPr>
        </p:nvGraphicFramePr>
        <p:xfrm>
          <a:off x="2152" y="1751"/>
          <a:ext cx="2154" cy="1750"/>
        </p:xfrm>
        <a:graphic>
          <a:graphicData uri="http://schemas.openxmlformats.org/presentationml/2006/ole">
            <mc:AlternateContent xmlns:mc="http://schemas.openxmlformats.org/markup-compatibility/2006">
              <mc:Choice xmlns:v="urn:schemas-microsoft-com:vml" Requires="v">
                <p:oleObj name="think-cell Slide" r:id="rId4" imgW="6350000" imgH="6350000" progId="">
                  <p:embed/>
                </p:oleObj>
              </mc:Choice>
              <mc:Fallback>
                <p:oleObj name="think-cell Slide" r:id="rId4" imgW="6350000" imgH="6350000" progId="">
                  <p:embed/>
                  <p:pic>
                    <p:nvPicPr>
                      <p:cNvPr id="8" name="Object 7"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2"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Title Placeholder 1"/>
          <p:cNvSpPr>
            <a:spLocks noGrp="1"/>
          </p:cNvSpPr>
          <p:nvPr>
            <p:ph type="title"/>
          </p:nvPr>
        </p:nvSpPr>
        <p:spPr bwMode="gray">
          <a:xfrm>
            <a:off x="270000" y="270000"/>
            <a:ext cx="12413343" cy="285585"/>
          </a:xfrm>
          <a:prstGeom prst="rect">
            <a:avLst/>
          </a:prstGeom>
          <a:ln>
            <a:noFill/>
          </a:ln>
        </p:spPr>
        <p:txBody>
          <a:bodyPr vert="horz" wrap="none" lIns="0" tIns="0" rIns="0" bIns="0" rtlCol="0" anchor="ctr">
            <a:noAutofit/>
          </a:bodyPr>
          <a:lstStyle/>
          <a:p>
            <a:r>
              <a:rPr lang="en-US" dirty="0"/>
              <a:t>HEADER CANNOT RUN OVER MORE THAN ONE LINE</a:t>
            </a:r>
          </a:p>
        </p:txBody>
      </p:sp>
      <p:cxnSp>
        <p:nvCxnSpPr>
          <p:cNvPr id="7" name="Straight Connector 6"/>
          <p:cNvCxnSpPr/>
          <p:nvPr userDrawn="1"/>
        </p:nvCxnSpPr>
        <p:spPr bwMode="gray">
          <a:xfrm>
            <a:off x="0" y="7069863"/>
            <a:ext cx="13442950" cy="0"/>
          </a:xfrm>
          <a:prstGeom prst="line">
            <a:avLst/>
          </a:prstGeom>
          <a:ln w="6350">
            <a:solidFill>
              <a:schemeClr val="accent5"/>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userDrawn="1"/>
        </p:nvPicPr>
        <p:blipFill>
          <a:blip r:embed="rId6" cstate="print">
            <a:extLst>
              <a:ext uri="{28A0092B-C50C-407E-A947-70E740481C1C}">
                <a14:useLocalDpi xmlns:a14="http://schemas.microsoft.com/office/drawing/2010/main"/>
              </a:ext>
            </a:extLst>
          </a:blip>
          <a:stretch>
            <a:fillRect/>
          </a:stretch>
        </p:blipFill>
        <p:spPr>
          <a:xfrm>
            <a:off x="149350" y="7168845"/>
            <a:ext cx="931586" cy="323837"/>
          </a:xfrm>
          <a:prstGeom prst="rect">
            <a:avLst/>
          </a:prstGeom>
        </p:spPr>
      </p:pic>
    </p:spTree>
    <p:extLst>
      <p:ext uri="{BB962C8B-B14F-4D97-AF65-F5344CB8AC3E}">
        <p14:creationId xmlns:p14="http://schemas.microsoft.com/office/powerpoint/2010/main" val="2150751214"/>
      </p:ext>
    </p:extLst>
  </p:cSld>
  <p:clrMap bg1="lt1" tx1="dk1" bg2="lt2" tx2="dk2" accent1="accent1" accent2="accent2" accent3="accent3" accent4="accent4" accent5="accent5" accent6="accent6" hlink="hlink" folHlink="folHlink"/>
  <p:sldLayoutIdLst>
    <p:sldLayoutId id="2147484057" r:id="rId1"/>
  </p:sldLayoutIdLst>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xStyles>
    <p:titleStyle>
      <a:lvl1pPr algn="l" defTabSz="961844" rtl="0" eaLnBrk="1" latinLnBrk="0" hangingPunct="1">
        <a:spcBef>
          <a:spcPct val="0"/>
        </a:spcBef>
        <a:buNone/>
        <a:defRPr sz="2800" b="0" kern="1200" cap="all" spc="0">
          <a:ln w="22225">
            <a:noFill/>
            <a:prstDash val="solid"/>
          </a:ln>
          <a:solidFill>
            <a:srgbClr val="000000"/>
          </a:solidFill>
          <a:effectLst/>
          <a:latin typeface="+mj-lt"/>
          <a:ea typeface="+mj-ea"/>
          <a:cs typeface="+mj-cs"/>
        </a:defRPr>
      </a:lvl1pPr>
    </p:titleStyle>
    <p:bodyStyle>
      <a:lvl1pPr marL="0" indent="0" algn="l" defTabSz="961844" rtl="0" eaLnBrk="1" latinLnBrk="0" hangingPunct="1">
        <a:lnSpc>
          <a:spcPts val="1900"/>
        </a:lnSpc>
        <a:spcBef>
          <a:spcPts val="0"/>
        </a:spcBef>
        <a:buClr>
          <a:srgbClr val="FFFFFF"/>
        </a:buClr>
        <a:buSzPct val="100000"/>
        <a:buFont typeface="Arial"/>
        <a:buNone/>
        <a:defRPr sz="1800" b="1" kern="1200">
          <a:solidFill>
            <a:schemeClr val="tx2"/>
          </a:solidFill>
          <a:latin typeface="+mn-lt"/>
          <a:ea typeface="+mn-ea"/>
          <a:cs typeface="+mn-cs"/>
        </a:defRPr>
      </a:lvl1pPr>
      <a:lvl2pPr marL="0" indent="0" algn="l" defTabSz="961844" rtl="0" eaLnBrk="1" latinLnBrk="0" hangingPunct="1">
        <a:lnSpc>
          <a:spcPts val="1900"/>
        </a:lnSpc>
        <a:spcBef>
          <a:spcPts val="0"/>
        </a:spcBef>
        <a:buClr>
          <a:srgbClr val="FFFFFF"/>
        </a:buClr>
        <a:buSzPct val="100000"/>
        <a:buFont typeface="Arial"/>
        <a:buNone/>
        <a:defRPr sz="1800" b="0" kern="1200">
          <a:solidFill>
            <a:schemeClr val="bg1"/>
          </a:solidFill>
          <a:latin typeface="+mn-lt"/>
          <a:ea typeface="+mn-ea"/>
          <a:cs typeface="+mn-cs"/>
        </a:defRPr>
      </a:lvl2pPr>
      <a:lvl3pPr marL="0" indent="0" algn="l" defTabSz="961844" rtl="0" eaLnBrk="1" latinLnBrk="0" hangingPunct="1">
        <a:lnSpc>
          <a:spcPts val="1500"/>
        </a:lnSpc>
        <a:spcBef>
          <a:spcPts val="0"/>
        </a:spcBef>
        <a:buClr>
          <a:srgbClr val="FFFFFF"/>
        </a:buClr>
        <a:buSzPct val="100000"/>
        <a:buFont typeface="Arial"/>
        <a:buNone/>
        <a:tabLst/>
        <a:defRPr sz="1400" b="1" kern="1200" baseline="0">
          <a:solidFill>
            <a:schemeClr val="tx2"/>
          </a:solidFill>
          <a:latin typeface="+mn-lt"/>
          <a:ea typeface="+mn-ea"/>
          <a:cs typeface="+mn-cs"/>
        </a:defRPr>
      </a:lvl3pPr>
      <a:lvl4pPr marL="0" indent="0" algn="l" defTabSz="961844" rtl="0" eaLnBrk="1" latinLnBrk="0" hangingPunct="1">
        <a:lnSpc>
          <a:spcPts val="1600"/>
        </a:lnSpc>
        <a:spcBef>
          <a:spcPts val="0"/>
        </a:spcBef>
        <a:buClr>
          <a:srgbClr val="FFFFFF"/>
        </a:buClr>
        <a:buSzPct val="100000"/>
        <a:buFont typeface="Arial"/>
        <a:buNone/>
        <a:tabLst/>
        <a:defRPr sz="1400" b="0" kern="1200">
          <a:solidFill>
            <a:srgbClr val="000000"/>
          </a:solidFill>
          <a:latin typeface="+mn-lt"/>
          <a:ea typeface="+mn-ea"/>
          <a:cs typeface="+mn-cs"/>
        </a:defRPr>
      </a:lvl4pPr>
      <a:lvl5pPr marL="0" indent="0" algn="l" defTabSz="961844" rtl="0" eaLnBrk="1" latinLnBrk="0" hangingPunct="1">
        <a:lnSpc>
          <a:spcPts val="1100"/>
        </a:lnSpc>
        <a:spcBef>
          <a:spcPts val="0"/>
        </a:spcBef>
        <a:buClr>
          <a:srgbClr val="FFFFFF"/>
        </a:buClr>
        <a:buSzPct val="100000"/>
        <a:buFont typeface="Arial"/>
        <a:buNone/>
        <a:tabLst/>
        <a:defRPr sz="1000" b="0" kern="1200">
          <a:solidFill>
            <a:schemeClr val="accent6"/>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p:bodyStyle>
    <p:otherStyle>
      <a:defPPr>
        <a:defRPr lang="en-US"/>
      </a:defPPr>
      <a:lvl1pPr marL="0" algn="l" defTabSz="961844" rtl="0" eaLnBrk="1" latinLnBrk="0" hangingPunct="1">
        <a:defRPr sz="1900" kern="1200">
          <a:solidFill>
            <a:schemeClr val="tx1"/>
          </a:solidFill>
          <a:latin typeface="+mn-lt"/>
          <a:ea typeface="+mn-ea"/>
          <a:cs typeface="+mn-cs"/>
        </a:defRPr>
      </a:lvl1pPr>
      <a:lvl2pPr marL="480923" algn="l" defTabSz="961844" rtl="0" eaLnBrk="1" latinLnBrk="0" hangingPunct="1">
        <a:defRPr sz="1900" kern="1200">
          <a:solidFill>
            <a:schemeClr val="tx1"/>
          </a:solidFill>
          <a:latin typeface="+mn-lt"/>
          <a:ea typeface="+mn-ea"/>
          <a:cs typeface="+mn-cs"/>
        </a:defRPr>
      </a:lvl2pPr>
      <a:lvl3pPr marL="961844" algn="l" defTabSz="961844" rtl="0" eaLnBrk="1" latinLnBrk="0" hangingPunct="1">
        <a:defRPr sz="1900" kern="1200">
          <a:solidFill>
            <a:schemeClr val="tx1"/>
          </a:solidFill>
          <a:latin typeface="+mn-lt"/>
          <a:ea typeface="+mn-ea"/>
          <a:cs typeface="+mn-cs"/>
        </a:defRPr>
      </a:lvl3pPr>
      <a:lvl4pPr marL="1442769" algn="l" defTabSz="961844" rtl="0" eaLnBrk="1" latinLnBrk="0" hangingPunct="1">
        <a:defRPr sz="1900" kern="1200">
          <a:solidFill>
            <a:schemeClr val="tx1"/>
          </a:solidFill>
          <a:latin typeface="+mn-lt"/>
          <a:ea typeface="+mn-ea"/>
          <a:cs typeface="+mn-cs"/>
        </a:defRPr>
      </a:lvl4pPr>
      <a:lvl5pPr marL="1923691" algn="l" defTabSz="961844" rtl="0" eaLnBrk="1" latinLnBrk="0" hangingPunct="1">
        <a:defRPr sz="1900" kern="1200">
          <a:solidFill>
            <a:schemeClr val="tx1"/>
          </a:solidFill>
          <a:latin typeface="+mn-lt"/>
          <a:ea typeface="+mn-ea"/>
          <a:cs typeface="+mn-cs"/>
        </a:defRPr>
      </a:lvl5pPr>
      <a:lvl6pPr marL="2404613" algn="l" defTabSz="961844" rtl="0" eaLnBrk="1" latinLnBrk="0" hangingPunct="1">
        <a:defRPr sz="1900" kern="1200">
          <a:solidFill>
            <a:schemeClr val="tx1"/>
          </a:solidFill>
          <a:latin typeface="+mn-lt"/>
          <a:ea typeface="+mn-ea"/>
          <a:cs typeface="+mn-cs"/>
        </a:defRPr>
      </a:lvl6pPr>
      <a:lvl7pPr marL="2885535" algn="l" defTabSz="961844" rtl="0" eaLnBrk="1" latinLnBrk="0" hangingPunct="1">
        <a:defRPr sz="1900" kern="1200">
          <a:solidFill>
            <a:schemeClr val="tx1"/>
          </a:solidFill>
          <a:latin typeface="+mn-lt"/>
          <a:ea typeface="+mn-ea"/>
          <a:cs typeface="+mn-cs"/>
        </a:defRPr>
      </a:lvl7pPr>
      <a:lvl8pPr marL="3366458" algn="l" defTabSz="961844" rtl="0" eaLnBrk="1" latinLnBrk="0" hangingPunct="1">
        <a:defRPr sz="1900" kern="1200">
          <a:solidFill>
            <a:schemeClr val="tx1"/>
          </a:solidFill>
          <a:latin typeface="+mn-lt"/>
          <a:ea typeface="+mn-ea"/>
          <a:cs typeface="+mn-cs"/>
        </a:defRPr>
      </a:lvl8pPr>
      <a:lvl9pPr marL="3847378" algn="l" defTabSz="961844" rtl="0" eaLnBrk="1" latinLnBrk="0" hangingPunct="1">
        <a:defRPr sz="19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bwMode="ltGray">
      <p:bgPr>
        <a:solidFill>
          <a:srgbClr val="FFFFFF"/>
        </a:solidFill>
        <a:effectLst/>
      </p:bgPr>
    </p:bg>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8"/>
            </p:custDataLst>
          </p:nvPr>
        </p:nvGraphicFramePr>
        <p:xfrm>
          <a:off x="2152" y="1751"/>
          <a:ext cx="2154" cy="1750"/>
        </p:xfrm>
        <a:graphic>
          <a:graphicData uri="http://schemas.openxmlformats.org/presentationml/2006/ole">
            <mc:AlternateContent xmlns:mc="http://schemas.openxmlformats.org/markup-compatibility/2006">
              <mc:Choice xmlns:v="urn:schemas-microsoft-com:vml" Requires="v">
                <p:oleObj name="think-cell Slide" r:id="rId29" imgW="6350000" imgH="6350000" progId="">
                  <p:embed/>
                </p:oleObj>
              </mc:Choice>
              <mc:Fallback>
                <p:oleObj name="think-cell Slide" r:id="rId29" imgW="6350000" imgH="6350000" progId="">
                  <p:embed/>
                  <p:pic>
                    <p:nvPicPr>
                      <p:cNvPr id="8" name="Object 7" hidden="1"/>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2152"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3" name="Text Placeholder 2"/>
          <p:cNvSpPr>
            <a:spLocks noGrp="1"/>
          </p:cNvSpPr>
          <p:nvPr>
            <p:ph type="body" idx="1"/>
          </p:nvPr>
        </p:nvSpPr>
        <p:spPr bwMode="gray">
          <a:xfrm>
            <a:off x="270000" y="1296649"/>
            <a:ext cx="8368844" cy="4211286"/>
          </a:xfrm>
          <a:prstGeom prst="rect">
            <a:avLst/>
          </a:prstGeom>
        </p:spPr>
        <p:txBody>
          <a:bodyPr vert="horz" lIns="0" tIns="0" rIns="0" bIns="0" rtlCol="0">
            <a:noAutofit/>
          </a:body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 name="Title Placeholder 1"/>
          <p:cNvSpPr>
            <a:spLocks noGrp="1"/>
          </p:cNvSpPr>
          <p:nvPr>
            <p:ph type="title"/>
          </p:nvPr>
        </p:nvSpPr>
        <p:spPr bwMode="gray">
          <a:xfrm>
            <a:off x="270000" y="270000"/>
            <a:ext cx="12413343" cy="297159"/>
          </a:xfrm>
          <a:prstGeom prst="rect">
            <a:avLst/>
          </a:prstGeom>
          <a:ln>
            <a:noFill/>
          </a:ln>
        </p:spPr>
        <p:txBody>
          <a:bodyPr vert="horz" wrap="none" lIns="0" tIns="0" rIns="0" bIns="0" rtlCol="0" anchor="ctr">
            <a:noAutofit/>
          </a:bodyPr>
          <a:lstStyle/>
          <a:p>
            <a:r>
              <a:rPr lang="en-US" dirty="0"/>
              <a:t>HEADER CANNOT RUN OVER MORE THAN ONE LINE</a:t>
            </a:r>
          </a:p>
        </p:txBody>
      </p:sp>
      <p:cxnSp>
        <p:nvCxnSpPr>
          <p:cNvPr id="7" name="Straight Connector 6"/>
          <p:cNvCxnSpPr/>
          <p:nvPr userDrawn="1"/>
        </p:nvCxnSpPr>
        <p:spPr bwMode="gray">
          <a:xfrm>
            <a:off x="0" y="7069863"/>
            <a:ext cx="13442950" cy="0"/>
          </a:xfrm>
          <a:prstGeom prst="line">
            <a:avLst/>
          </a:prstGeom>
          <a:ln w="6350">
            <a:solidFill>
              <a:schemeClr val="accent5"/>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31" cstate="print">
            <a:extLst>
              <a:ext uri="{28A0092B-C50C-407E-A947-70E740481C1C}">
                <a14:useLocalDpi xmlns:a14="http://schemas.microsoft.com/office/drawing/2010/main"/>
              </a:ext>
            </a:extLst>
          </a:blip>
          <a:stretch>
            <a:fillRect/>
          </a:stretch>
        </p:blipFill>
        <p:spPr>
          <a:xfrm>
            <a:off x="149350" y="7168845"/>
            <a:ext cx="931586" cy="323837"/>
          </a:xfrm>
          <a:prstGeom prst="rect">
            <a:avLst/>
          </a:prstGeom>
        </p:spPr>
      </p:pic>
    </p:spTree>
    <p:extLst>
      <p:ext uri="{BB962C8B-B14F-4D97-AF65-F5344CB8AC3E}">
        <p14:creationId xmlns:p14="http://schemas.microsoft.com/office/powerpoint/2010/main" val="4154925801"/>
      </p:ext>
    </p:extLst>
  </p:cSld>
  <p:clrMap bg1="lt1" tx1="dk1" bg2="lt2" tx2="dk2" accent1="accent1" accent2="accent2" accent3="accent3" accent4="accent4" accent5="accent5" accent6="accent6" hlink="hlink" folHlink="folHlink"/>
  <p:sldLayoutIdLst>
    <p:sldLayoutId id="2147484062" r:id="rId1"/>
    <p:sldLayoutId id="2147484063" r:id="rId2"/>
    <p:sldLayoutId id="2147484064" r:id="rId3"/>
    <p:sldLayoutId id="2147484065" r:id="rId4"/>
    <p:sldLayoutId id="2147484066" r:id="rId5"/>
    <p:sldLayoutId id="2147484067" r:id="rId6"/>
    <p:sldLayoutId id="2147484068" r:id="rId7"/>
    <p:sldLayoutId id="2147484069" r:id="rId8"/>
    <p:sldLayoutId id="2147484070" r:id="rId9"/>
    <p:sldLayoutId id="2147484071" r:id="rId10"/>
    <p:sldLayoutId id="2147484072" r:id="rId11"/>
    <p:sldLayoutId id="2147484073" r:id="rId12"/>
    <p:sldLayoutId id="2147484074" r:id="rId13"/>
    <p:sldLayoutId id="2147484075" r:id="rId14"/>
    <p:sldLayoutId id="2147484076" r:id="rId15"/>
    <p:sldLayoutId id="2147484077" r:id="rId16"/>
    <p:sldLayoutId id="2147484078" r:id="rId17"/>
    <p:sldLayoutId id="2147484079" r:id="rId18"/>
    <p:sldLayoutId id="2147484080" r:id="rId19"/>
    <p:sldLayoutId id="2147484081" r:id="rId20"/>
    <p:sldLayoutId id="2147484082" r:id="rId21"/>
    <p:sldLayoutId id="2147484083" r:id="rId22"/>
    <p:sldLayoutId id="2147484084" r:id="rId23"/>
    <p:sldLayoutId id="2147484085" r:id="rId24"/>
    <p:sldLayoutId id="2147484086" r:id="rId25"/>
    <p:sldLayoutId id="2147484087" r:id="rId26"/>
  </p:sldLayoutIdLst>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xStyles>
    <p:titleStyle>
      <a:lvl1pPr algn="l" defTabSz="961844" rtl="0" eaLnBrk="1" latinLnBrk="0" hangingPunct="1">
        <a:spcBef>
          <a:spcPct val="0"/>
        </a:spcBef>
        <a:buNone/>
        <a:defRPr sz="2800" b="0" kern="1200" cap="all" spc="0">
          <a:ln w="22225">
            <a:noFill/>
            <a:prstDash val="solid"/>
          </a:ln>
          <a:solidFill>
            <a:srgbClr val="000000"/>
          </a:solidFill>
          <a:effectLst/>
          <a:latin typeface="+mj-lt"/>
          <a:ea typeface="+mj-ea"/>
          <a:cs typeface="+mj-cs"/>
        </a:defRPr>
      </a:lvl1pPr>
    </p:titleStyle>
    <p:bodyStyle>
      <a:lvl1pPr marL="0" indent="0" algn="l" defTabSz="961844" rtl="0" eaLnBrk="1" latinLnBrk="0" hangingPunct="1">
        <a:lnSpc>
          <a:spcPts val="1900"/>
        </a:lnSpc>
        <a:spcBef>
          <a:spcPts val="0"/>
        </a:spcBef>
        <a:buClr>
          <a:srgbClr val="FFFFFF"/>
        </a:buClr>
        <a:buSzPct val="100000"/>
        <a:buFont typeface="Arial"/>
        <a:buNone/>
        <a:defRPr sz="1800" b="1" kern="1200">
          <a:solidFill>
            <a:schemeClr val="tx2"/>
          </a:solidFill>
          <a:latin typeface="+mn-lt"/>
          <a:ea typeface="+mn-ea"/>
          <a:cs typeface="+mn-cs"/>
        </a:defRPr>
      </a:lvl1pPr>
      <a:lvl2pPr marL="0" indent="0" algn="l" defTabSz="961844" rtl="0" eaLnBrk="1" latinLnBrk="0" hangingPunct="1">
        <a:lnSpc>
          <a:spcPts val="1900"/>
        </a:lnSpc>
        <a:spcBef>
          <a:spcPts val="0"/>
        </a:spcBef>
        <a:buClr>
          <a:srgbClr val="FFFFFF"/>
        </a:buClr>
        <a:buSzPct val="100000"/>
        <a:buFont typeface="Arial"/>
        <a:buNone/>
        <a:defRPr sz="1800" b="0" kern="1200">
          <a:solidFill>
            <a:schemeClr val="bg1"/>
          </a:solidFill>
          <a:latin typeface="+mn-lt"/>
          <a:ea typeface="+mn-ea"/>
          <a:cs typeface="+mn-cs"/>
        </a:defRPr>
      </a:lvl2pPr>
      <a:lvl3pPr marL="0" indent="0" algn="l" defTabSz="961844" rtl="0" eaLnBrk="1" latinLnBrk="0" hangingPunct="1">
        <a:lnSpc>
          <a:spcPts val="1500"/>
        </a:lnSpc>
        <a:spcBef>
          <a:spcPts val="0"/>
        </a:spcBef>
        <a:buClr>
          <a:srgbClr val="FFFFFF"/>
        </a:buClr>
        <a:buSzPct val="100000"/>
        <a:buFont typeface="Arial"/>
        <a:buNone/>
        <a:tabLst/>
        <a:defRPr sz="1400" b="1" kern="1200" baseline="0">
          <a:solidFill>
            <a:schemeClr val="tx2"/>
          </a:solidFill>
          <a:latin typeface="+mn-lt"/>
          <a:ea typeface="+mn-ea"/>
          <a:cs typeface="+mn-cs"/>
        </a:defRPr>
      </a:lvl3pPr>
      <a:lvl4pPr marL="0" indent="0" algn="l" defTabSz="961844" rtl="0" eaLnBrk="1" latinLnBrk="0" hangingPunct="1">
        <a:lnSpc>
          <a:spcPts val="1600"/>
        </a:lnSpc>
        <a:spcBef>
          <a:spcPts val="0"/>
        </a:spcBef>
        <a:buClr>
          <a:srgbClr val="FFFFFF"/>
        </a:buClr>
        <a:buSzPct val="100000"/>
        <a:buFont typeface="Arial"/>
        <a:buNone/>
        <a:tabLst/>
        <a:defRPr sz="1400" b="0" kern="1200">
          <a:solidFill>
            <a:srgbClr val="000000"/>
          </a:solidFill>
          <a:latin typeface="+mn-lt"/>
          <a:ea typeface="+mn-ea"/>
          <a:cs typeface="+mn-cs"/>
        </a:defRPr>
      </a:lvl4pPr>
      <a:lvl5pPr marL="0" indent="0" algn="l" defTabSz="961844" rtl="0" eaLnBrk="1" latinLnBrk="0" hangingPunct="1">
        <a:lnSpc>
          <a:spcPts val="1100"/>
        </a:lnSpc>
        <a:spcBef>
          <a:spcPts val="0"/>
        </a:spcBef>
        <a:buClr>
          <a:srgbClr val="FFFFFF"/>
        </a:buClr>
        <a:buSzPct val="100000"/>
        <a:buFont typeface="Arial"/>
        <a:buNone/>
        <a:tabLst/>
        <a:defRPr sz="1000" b="0" kern="1200">
          <a:solidFill>
            <a:schemeClr val="accent6"/>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p:bodyStyle>
    <p:otherStyle>
      <a:defPPr>
        <a:defRPr lang="en-US"/>
      </a:defPPr>
      <a:lvl1pPr marL="0" algn="l" defTabSz="961844" rtl="0" eaLnBrk="1" latinLnBrk="0" hangingPunct="1">
        <a:defRPr sz="1900" kern="1200">
          <a:solidFill>
            <a:schemeClr val="tx1"/>
          </a:solidFill>
          <a:latin typeface="+mn-lt"/>
          <a:ea typeface="+mn-ea"/>
          <a:cs typeface="+mn-cs"/>
        </a:defRPr>
      </a:lvl1pPr>
      <a:lvl2pPr marL="480923" algn="l" defTabSz="961844" rtl="0" eaLnBrk="1" latinLnBrk="0" hangingPunct="1">
        <a:defRPr sz="1900" kern="1200">
          <a:solidFill>
            <a:schemeClr val="tx1"/>
          </a:solidFill>
          <a:latin typeface="+mn-lt"/>
          <a:ea typeface="+mn-ea"/>
          <a:cs typeface="+mn-cs"/>
        </a:defRPr>
      </a:lvl2pPr>
      <a:lvl3pPr marL="961844" algn="l" defTabSz="961844" rtl="0" eaLnBrk="1" latinLnBrk="0" hangingPunct="1">
        <a:defRPr sz="1900" kern="1200">
          <a:solidFill>
            <a:schemeClr val="tx1"/>
          </a:solidFill>
          <a:latin typeface="+mn-lt"/>
          <a:ea typeface="+mn-ea"/>
          <a:cs typeface="+mn-cs"/>
        </a:defRPr>
      </a:lvl3pPr>
      <a:lvl4pPr marL="1442769" algn="l" defTabSz="961844" rtl="0" eaLnBrk="1" latinLnBrk="0" hangingPunct="1">
        <a:defRPr sz="1900" kern="1200">
          <a:solidFill>
            <a:schemeClr val="tx1"/>
          </a:solidFill>
          <a:latin typeface="+mn-lt"/>
          <a:ea typeface="+mn-ea"/>
          <a:cs typeface="+mn-cs"/>
        </a:defRPr>
      </a:lvl4pPr>
      <a:lvl5pPr marL="1923691" algn="l" defTabSz="961844" rtl="0" eaLnBrk="1" latinLnBrk="0" hangingPunct="1">
        <a:defRPr sz="1900" kern="1200">
          <a:solidFill>
            <a:schemeClr val="tx1"/>
          </a:solidFill>
          <a:latin typeface="+mn-lt"/>
          <a:ea typeface="+mn-ea"/>
          <a:cs typeface="+mn-cs"/>
        </a:defRPr>
      </a:lvl5pPr>
      <a:lvl6pPr marL="2404613" algn="l" defTabSz="961844" rtl="0" eaLnBrk="1" latinLnBrk="0" hangingPunct="1">
        <a:defRPr sz="1900" kern="1200">
          <a:solidFill>
            <a:schemeClr val="tx1"/>
          </a:solidFill>
          <a:latin typeface="+mn-lt"/>
          <a:ea typeface="+mn-ea"/>
          <a:cs typeface="+mn-cs"/>
        </a:defRPr>
      </a:lvl6pPr>
      <a:lvl7pPr marL="2885535" algn="l" defTabSz="961844" rtl="0" eaLnBrk="1" latinLnBrk="0" hangingPunct="1">
        <a:defRPr sz="1900" kern="1200">
          <a:solidFill>
            <a:schemeClr val="tx1"/>
          </a:solidFill>
          <a:latin typeface="+mn-lt"/>
          <a:ea typeface="+mn-ea"/>
          <a:cs typeface="+mn-cs"/>
        </a:defRPr>
      </a:lvl7pPr>
      <a:lvl8pPr marL="3366458" algn="l" defTabSz="961844" rtl="0" eaLnBrk="1" latinLnBrk="0" hangingPunct="1">
        <a:defRPr sz="1900" kern="1200">
          <a:solidFill>
            <a:schemeClr val="tx1"/>
          </a:solidFill>
          <a:latin typeface="+mn-lt"/>
          <a:ea typeface="+mn-ea"/>
          <a:cs typeface="+mn-cs"/>
        </a:defRPr>
      </a:lvl8pPr>
      <a:lvl9pPr marL="3847378" algn="l" defTabSz="961844" rtl="0" eaLnBrk="1" latinLnBrk="0" hangingPunct="1">
        <a:defRPr sz="1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CEAD2F-42CB-52B6-F719-45510098ECB2}"/>
            </a:ext>
          </a:extLst>
        </p:cNvPr>
        <p:cNvGrpSpPr/>
        <p:nvPr/>
      </p:nvGrpSpPr>
      <p:grpSpPr>
        <a:xfrm>
          <a:off x="0" y="0"/>
          <a:ext cx="0" cy="0"/>
          <a:chOff x="0" y="0"/>
          <a:chExt cx="0" cy="0"/>
        </a:xfrm>
      </p:grpSpPr>
      <p:sp>
        <p:nvSpPr>
          <p:cNvPr id="9" name="Text Placeholder 8">
            <a:extLst>
              <a:ext uri="{FF2B5EF4-FFF2-40B4-BE49-F238E27FC236}">
                <a16:creationId xmlns:a16="http://schemas.microsoft.com/office/drawing/2014/main" id="{E18EAFD5-1EED-3CDB-BE18-D50E74D7D2F0}"/>
              </a:ext>
            </a:extLst>
          </p:cNvPr>
          <p:cNvSpPr>
            <a:spLocks noGrp="1"/>
          </p:cNvSpPr>
          <p:nvPr>
            <p:ph type="body" sz="quarter" idx="31"/>
          </p:nvPr>
        </p:nvSpPr>
        <p:spPr/>
        <p:txBody>
          <a:bodyPr/>
          <a:lstStyle/>
          <a:p>
            <a:r>
              <a:rPr lang="en-GB" dirty="0"/>
              <a:t>‘Futures to Smile About’</a:t>
            </a:r>
          </a:p>
        </p:txBody>
      </p:sp>
      <p:sp>
        <p:nvSpPr>
          <p:cNvPr id="11" name="Title 10">
            <a:extLst>
              <a:ext uri="{FF2B5EF4-FFF2-40B4-BE49-F238E27FC236}">
                <a16:creationId xmlns:a16="http://schemas.microsoft.com/office/drawing/2014/main" id="{6211ACA0-BB45-FA11-C17A-92629BA90B14}"/>
              </a:ext>
            </a:extLst>
          </p:cNvPr>
          <p:cNvSpPr>
            <a:spLocks noGrp="1"/>
          </p:cNvSpPr>
          <p:nvPr>
            <p:ph type="title"/>
          </p:nvPr>
        </p:nvSpPr>
        <p:spPr/>
        <p:txBody>
          <a:bodyPr/>
          <a:lstStyle/>
          <a:p>
            <a:r>
              <a:rPr lang="en-GB" b="0" i="0" dirty="0">
                <a:solidFill>
                  <a:srgbClr val="000000"/>
                </a:solidFill>
                <a:effectLst/>
              </a:rPr>
              <a:t>Colgate</a:t>
            </a:r>
            <a:endParaRPr lang="en-GB" dirty="0"/>
          </a:p>
        </p:txBody>
      </p:sp>
      <p:sp>
        <p:nvSpPr>
          <p:cNvPr id="30" name="Rectangle 29">
            <a:extLst>
              <a:ext uri="{FF2B5EF4-FFF2-40B4-BE49-F238E27FC236}">
                <a16:creationId xmlns:a16="http://schemas.microsoft.com/office/drawing/2014/main" id="{C8AFFC6E-F431-AAF0-7A88-4C586B3D4CC4}"/>
              </a:ext>
            </a:extLst>
          </p:cNvPr>
          <p:cNvSpPr/>
          <p:nvPr/>
        </p:nvSpPr>
        <p:spPr>
          <a:xfrm>
            <a:off x="10582275" y="7215306"/>
            <a:ext cx="2757633" cy="215444"/>
          </a:xfrm>
          <a:prstGeom prst="rect">
            <a:avLst/>
          </a:prstGeom>
        </p:spPr>
        <p:txBody>
          <a:bodyPr wrap="square">
            <a:spAutoFit/>
          </a:bodyPr>
          <a:lstStyle/>
          <a:p>
            <a:pPr algn="r" defTabSz="654246">
              <a:defRPr/>
            </a:pPr>
            <a:r>
              <a:rPr lang="en-US" sz="800" b="1" dirty="0">
                <a:solidFill>
                  <a:srgbClr val="000000"/>
                </a:solidFill>
                <a:latin typeface="Arial"/>
              </a:rPr>
              <a:t>Source: </a:t>
            </a:r>
            <a:r>
              <a:rPr lang="en-US" sz="800" dirty="0">
                <a:solidFill>
                  <a:srgbClr val="000000"/>
                </a:solidFill>
                <a:latin typeface="Arial"/>
              </a:rPr>
              <a:t>DCM Awards: Colgate Case Study 2024. </a:t>
            </a:r>
          </a:p>
        </p:txBody>
      </p:sp>
      <p:graphicFrame>
        <p:nvGraphicFramePr>
          <p:cNvPr id="38" name="Table 5">
            <a:extLst>
              <a:ext uri="{FF2B5EF4-FFF2-40B4-BE49-F238E27FC236}">
                <a16:creationId xmlns:a16="http://schemas.microsoft.com/office/drawing/2014/main" id="{C09A603F-056F-E5DB-97B8-A08C8DA3C586}"/>
              </a:ext>
            </a:extLst>
          </p:cNvPr>
          <p:cNvGraphicFramePr>
            <a:graphicFrameLocks noGrp="1"/>
          </p:cNvGraphicFramePr>
          <p:nvPr>
            <p:extLst>
              <p:ext uri="{D42A27DB-BD31-4B8C-83A1-F6EECF244321}">
                <p14:modId xmlns:p14="http://schemas.microsoft.com/office/powerpoint/2010/main" val="3204598277"/>
              </p:ext>
            </p:extLst>
          </p:nvPr>
        </p:nvGraphicFramePr>
        <p:xfrm>
          <a:off x="6886575" y="269705"/>
          <a:ext cx="6036480" cy="722877"/>
        </p:xfrm>
        <a:graphic>
          <a:graphicData uri="http://schemas.openxmlformats.org/drawingml/2006/table">
            <a:tbl>
              <a:tblPr firstRow="1" bandRow="1">
                <a:tableStyleId>{5C22544A-7EE6-4342-B048-85BDC9FD1C3A}</a:tableStyleId>
              </a:tblPr>
              <a:tblGrid>
                <a:gridCol w="1057275">
                  <a:extLst>
                    <a:ext uri="{9D8B030D-6E8A-4147-A177-3AD203B41FA5}">
                      <a16:colId xmlns:a16="http://schemas.microsoft.com/office/drawing/2014/main" val="1043653864"/>
                    </a:ext>
                  </a:extLst>
                </a:gridCol>
                <a:gridCol w="1343025">
                  <a:extLst>
                    <a:ext uri="{9D8B030D-6E8A-4147-A177-3AD203B41FA5}">
                      <a16:colId xmlns:a16="http://schemas.microsoft.com/office/drawing/2014/main" val="1430915649"/>
                    </a:ext>
                  </a:extLst>
                </a:gridCol>
                <a:gridCol w="1228725">
                  <a:extLst>
                    <a:ext uri="{9D8B030D-6E8A-4147-A177-3AD203B41FA5}">
                      <a16:colId xmlns:a16="http://schemas.microsoft.com/office/drawing/2014/main" val="1969532920"/>
                    </a:ext>
                  </a:extLst>
                </a:gridCol>
                <a:gridCol w="1362075">
                  <a:extLst>
                    <a:ext uri="{9D8B030D-6E8A-4147-A177-3AD203B41FA5}">
                      <a16:colId xmlns:a16="http://schemas.microsoft.com/office/drawing/2014/main" val="696929619"/>
                    </a:ext>
                  </a:extLst>
                </a:gridCol>
                <a:gridCol w="1045380">
                  <a:extLst>
                    <a:ext uri="{9D8B030D-6E8A-4147-A177-3AD203B41FA5}">
                      <a16:colId xmlns:a16="http://schemas.microsoft.com/office/drawing/2014/main" val="214587584"/>
                    </a:ext>
                  </a:extLst>
                </a:gridCol>
              </a:tblGrid>
              <a:tr h="334218">
                <a:tc>
                  <a:txBody>
                    <a:bodyPr/>
                    <a:lstStyle/>
                    <a:p>
                      <a:pPr marL="0" algn="ctr" defTabSz="961844" rtl="0" eaLnBrk="1" latinLnBrk="0" hangingPunct="1">
                        <a:lnSpc>
                          <a:spcPct val="100000"/>
                        </a:lnSpc>
                      </a:pPr>
                      <a:r>
                        <a:rPr lang="en-GB" sz="900" b="1" kern="1200" dirty="0">
                          <a:solidFill>
                            <a:schemeClr val="accent2"/>
                          </a:solidFill>
                          <a:latin typeface="+mn-lt"/>
                          <a:ea typeface="+mn-ea"/>
                          <a:cs typeface="+mn-cs"/>
                        </a:rPr>
                        <a:t>SECTOR</a:t>
                      </a:r>
                    </a:p>
                  </a:txBody>
                  <a:tcPr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61844" rtl="0" eaLnBrk="1" latinLnBrk="0" hangingPunct="1">
                        <a:lnSpc>
                          <a:spcPct val="100000"/>
                        </a:lnSpc>
                      </a:pPr>
                      <a:r>
                        <a:rPr lang="en-GB" sz="900" b="1" kern="1200" dirty="0">
                          <a:solidFill>
                            <a:schemeClr val="accent2"/>
                          </a:solidFill>
                          <a:latin typeface="+mn-lt"/>
                          <a:ea typeface="+mn-ea"/>
                          <a:cs typeface="+mn-cs"/>
                        </a:rPr>
                        <a:t>TARGET AUDIENCE</a:t>
                      </a:r>
                    </a:p>
                  </a:txBody>
                  <a:tcPr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61844" rtl="0" eaLnBrk="1" latinLnBrk="0" hangingPunct="1">
                        <a:lnSpc>
                          <a:spcPct val="100000"/>
                        </a:lnSpc>
                      </a:pPr>
                      <a:r>
                        <a:rPr lang="en-GB" sz="900" b="1" kern="1200" dirty="0">
                          <a:solidFill>
                            <a:schemeClr val="accent2"/>
                          </a:solidFill>
                          <a:latin typeface="+mn-lt"/>
                          <a:ea typeface="+mn-ea"/>
                          <a:cs typeface="+mn-cs"/>
                        </a:rPr>
                        <a:t>PACKAGE</a:t>
                      </a:r>
                    </a:p>
                  </a:txBody>
                  <a:tcPr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61844" rtl="0" eaLnBrk="1" latinLnBrk="0" hangingPunct="1">
                        <a:lnSpc>
                          <a:spcPct val="100000"/>
                        </a:lnSpc>
                      </a:pPr>
                      <a:r>
                        <a:rPr lang="en-GB" sz="900" b="1" kern="1200" dirty="0">
                          <a:solidFill>
                            <a:schemeClr val="accent2"/>
                          </a:solidFill>
                          <a:latin typeface="+mn-lt"/>
                          <a:ea typeface="+mn-ea"/>
                          <a:cs typeface="+mn-cs"/>
                        </a:rPr>
                        <a:t>MEDIA AGENCY</a:t>
                      </a:r>
                    </a:p>
                  </a:txBody>
                  <a:tcPr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61844" rtl="0" eaLnBrk="1" latinLnBrk="0" hangingPunct="1">
                        <a:lnSpc>
                          <a:spcPct val="100000"/>
                        </a:lnSpc>
                      </a:pPr>
                      <a:r>
                        <a:rPr lang="en-GB" sz="900" b="1" kern="1200" dirty="0">
                          <a:solidFill>
                            <a:schemeClr val="accent2"/>
                          </a:solidFill>
                          <a:latin typeface="+mn-lt"/>
                          <a:ea typeface="+mn-ea"/>
                          <a:cs typeface="+mn-cs"/>
                        </a:rPr>
                        <a:t>COPY LENGTH</a:t>
                      </a:r>
                    </a:p>
                  </a:txBody>
                  <a:tcPr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00483068"/>
                  </a:ext>
                </a:extLst>
              </a:tr>
              <a:tr h="388659">
                <a:tc>
                  <a:txBody>
                    <a:bodyPr/>
                    <a:lstStyle/>
                    <a:p>
                      <a:pPr algn="ctr" fontAlgn="ctr"/>
                      <a:r>
                        <a:rPr lang="en-GB" sz="1050" b="0" i="0" u="none" strike="noStrike" dirty="0">
                          <a:solidFill>
                            <a:srgbClr val="000000"/>
                          </a:solidFill>
                          <a:effectLst/>
                          <a:latin typeface="+mn-lt"/>
                        </a:rPr>
                        <a:t>Personal Care</a:t>
                      </a:r>
                    </a:p>
                  </a:txBody>
                  <a:tcPr marL="6350" marR="6350" marT="6350"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050" b="0" i="0" u="none" strike="noStrike" dirty="0">
                          <a:solidFill>
                            <a:srgbClr val="000000"/>
                          </a:solidFill>
                          <a:effectLst/>
                          <a:latin typeface="+mn-lt"/>
                        </a:rPr>
                        <a:t>ABC1 Adults</a:t>
                      </a:r>
                    </a:p>
                  </a:txBody>
                  <a:tcPr marL="6350" marR="6350" marT="6350"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050" b="0" i="0" u="none" strike="noStrike" dirty="0">
                          <a:solidFill>
                            <a:srgbClr val="000000"/>
                          </a:solidFill>
                          <a:effectLst/>
                          <a:latin typeface="+mn-lt"/>
                        </a:rPr>
                        <a:t>Film Packs</a:t>
                      </a:r>
                    </a:p>
                  </a:txBody>
                  <a:tcPr marL="6350" marR="6350" marT="6350"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050" b="0" i="0" u="none" strike="noStrike" dirty="0">
                          <a:solidFill>
                            <a:srgbClr val="000000"/>
                          </a:solidFill>
                          <a:effectLst/>
                          <a:latin typeface="+mn-lt"/>
                        </a:rPr>
                        <a:t>Wavemaker</a:t>
                      </a:r>
                    </a:p>
                  </a:txBody>
                  <a:tcPr marL="6350" marR="6350" marT="6350"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050" b="0" i="0" u="none" strike="noStrike" dirty="0">
                          <a:solidFill>
                            <a:srgbClr val="000000"/>
                          </a:solidFill>
                          <a:effectLst/>
                          <a:latin typeface="+mn-lt"/>
                        </a:rPr>
                        <a:t>30”</a:t>
                      </a:r>
                    </a:p>
                  </a:txBody>
                  <a:tcPr marL="6350" marR="6350" marT="6350"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60671331"/>
                  </a:ext>
                </a:extLst>
              </a:tr>
            </a:tbl>
          </a:graphicData>
        </a:graphic>
      </p:graphicFrame>
      <p:sp>
        <p:nvSpPr>
          <p:cNvPr id="39" name="Content Placeholder 6">
            <a:extLst>
              <a:ext uri="{FF2B5EF4-FFF2-40B4-BE49-F238E27FC236}">
                <a16:creationId xmlns:a16="http://schemas.microsoft.com/office/drawing/2014/main" id="{B126E515-54A6-7305-8A70-7526FB5CF506}"/>
              </a:ext>
            </a:extLst>
          </p:cNvPr>
          <p:cNvSpPr txBox="1">
            <a:spLocks/>
          </p:cNvSpPr>
          <p:nvPr/>
        </p:nvSpPr>
        <p:spPr bwMode="gray">
          <a:xfrm>
            <a:off x="279713" y="1206546"/>
            <a:ext cx="6403222" cy="5597753"/>
          </a:xfrm>
          <a:prstGeom prst="rect">
            <a:avLst/>
          </a:prstGeom>
        </p:spPr>
        <p:txBody>
          <a:bodyPr/>
          <a:lstStyle>
            <a:lvl1pPr marL="0" indent="0" algn="l" defTabSz="961844" rtl="0" eaLnBrk="1" latinLnBrk="0" hangingPunct="1">
              <a:lnSpc>
                <a:spcPts val="1900"/>
              </a:lnSpc>
              <a:spcBef>
                <a:spcPts val="0"/>
              </a:spcBef>
              <a:buClr>
                <a:srgbClr val="FFFFFF"/>
              </a:buClr>
              <a:buSzPct val="100000"/>
              <a:buFont typeface="Arial"/>
              <a:buNone/>
              <a:defRPr sz="1800" b="1" kern="1200">
                <a:solidFill>
                  <a:schemeClr val="tx2"/>
                </a:solidFill>
                <a:latin typeface="+mn-lt"/>
                <a:ea typeface="+mn-ea"/>
                <a:cs typeface="+mn-cs"/>
              </a:defRPr>
            </a:lvl1pPr>
            <a:lvl2pPr marL="0" indent="0" algn="l" defTabSz="961844" rtl="0" eaLnBrk="1" latinLnBrk="0" hangingPunct="1">
              <a:lnSpc>
                <a:spcPts val="1900"/>
              </a:lnSpc>
              <a:spcBef>
                <a:spcPts val="0"/>
              </a:spcBef>
              <a:buClr>
                <a:srgbClr val="FFFFFF"/>
              </a:buClr>
              <a:buSzPct val="100000"/>
              <a:buFont typeface="Arial"/>
              <a:buNone/>
              <a:defRPr sz="1800" b="0" kern="1200">
                <a:solidFill>
                  <a:schemeClr val="bg1"/>
                </a:solidFill>
                <a:latin typeface="+mn-lt"/>
                <a:ea typeface="+mn-ea"/>
                <a:cs typeface="+mn-cs"/>
              </a:defRPr>
            </a:lvl2pPr>
            <a:lvl3pPr marL="0" indent="0" algn="l" defTabSz="961844" rtl="0" eaLnBrk="1" latinLnBrk="0" hangingPunct="1">
              <a:lnSpc>
                <a:spcPts val="1500"/>
              </a:lnSpc>
              <a:spcBef>
                <a:spcPts val="0"/>
              </a:spcBef>
              <a:buClr>
                <a:srgbClr val="FFFFFF"/>
              </a:buClr>
              <a:buSzPct val="100000"/>
              <a:buFont typeface="Arial"/>
              <a:buNone/>
              <a:tabLst/>
              <a:defRPr sz="1400" b="1" kern="1200" baseline="0">
                <a:solidFill>
                  <a:schemeClr val="tx2"/>
                </a:solidFill>
                <a:latin typeface="+mn-lt"/>
                <a:ea typeface="+mn-ea"/>
                <a:cs typeface="+mn-cs"/>
              </a:defRPr>
            </a:lvl3pPr>
            <a:lvl4pPr marL="0" indent="0" algn="l" defTabSz="961844" rtl="0" eaLnBrk="1" latinLnBrk="0" hangingPunct="1">
              <a:lnSpc>
                <a:spcPts val="1600"/>
              </a:lnSpc>
              <a:spcBef>
                <a:spcPts val="0"/>
              </a:spcBef>
              <a:buClr>
                <a:srgbClr val="FFFFFF"/>
              </a:buClr>
              <a:buSzPct val="100000"/>
              <a:buFont typeface="Arial"/>
              <a:buNone/>
              <a:tabLst/>
              <a:defRPr sz="1400" b="0" kern="1200">
                <a:solidFill>
                  <a:srgbClr val="000000"/>
                </a:solidFill>
                <a:latin typeface="+mn-lt"/>
                <a:ea typeface="+mn-ea"/>
                <a:cs typeface="+mn-cs"/>
              </a:defRPr>
            </a:lvl4pPr>
            <a:lvl5pPr marL="0" indent="0" algn="l" defTabSz="961844" rtl="0" eaLnBrk="1" latinLnBrk="0" hangingPunct="1">
              <a:lnSpc>
                <a:spcPts val="1100"/>
              </a:lnSpc>
              <a:spcBef>
                <a:spcPts val="0"/>
              </a:spcBef>
              <a:buClr>
                <a:srgbClr val="FFFFFF"/>
              </a:buClr>
              <a:buSzPct val="100000"/>
              <a:buFont typeface="Arial"/>
              <a:buNone/>
              <a:tabLst/>
              <a:defRPr sz="1000" b="0" kern="1200">
                <a:solidFill>
                  <a:schemeClr val="accent6"/>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a:lstStyle>
          <a:p>
            <a:pPr>
              <a:lnSpc>
                <a:spcPts val="1800"/>
              </a:lnSpc>
            </a:pPr>
            <a:r>
              <a:rPr lang="en-GB" altLang="en-US" sz="1100" dirty="0">
                <a:solidFill>
                  <a:schemeClr val="accent2"/>
                </a:solidFill>
                <a:latin typeface="Arial" pitchFamily="34" charset="0"/>
                <a:cs typeface="Arial" pitchFamily="34" charset="0"/>
              </a:rPr>
              <a:t>BACKGROUND</a:t>
            </a:r>
          </a:p>
          <a:p>
            <a:pPr>
              <a:lnSpc>
                <a:spcPct val="150000"/>
              </a:lnSpc>
            </a:pPr>
            <a:r>
              <a:rPr lang="en-GB" sz="1100" b="0" kern="100" dirty="0">
                <a:solidFill>
                  <a:srgbClr val="000000"/>
                </a:solidFill>
                <a:effectLst/>
                <a:latin typeface="Arial" panose="020B0604020202020204" pitchFamily="34" charset="0"/>
                <a:ea typeface="Aptos" panose="020B0004020202020204" pitchFamily="34" charset="0"/>
                <a:cs typeface="Arial" panose="020B0604020202020204" pitchFamily="34" charset="0"/>
              </a:rPr>
              <a:t>Brushing our teeth is something that many of us take for granted and it is a habitual part of our everyday life, but sadly, this is not the case for all. When we think of the issues facing the homeless, we may think of drugs, crime, hunger, the cold but the startling reality is that without access to oral hygiene, the majority of rough-sleepers experience mouth pain. This major issue led Colgate to partner with the </a:t>
            </a:r>
            <a:r>
              <a:rPr lang="en-GB" sz="1100" b="0" i="1" kern="100" dirty="0">
                <a:solidFill>
                  <a:srgbClr val="000000"/>
                </a:solidFill>
                <a:effectLst/>
                <a:latin typeface="Arial" panose="020B0604020202020204" pitchFamily="34" charset="0"/>
                <a:ea typeface="Aptos" panose="020B0004020202020204" pitchFamily="34" charset="0"/>
                <a:cs typeface="Arial" panose="020B0604020202020204" pitchFamily="34" charset="0"/>
              </a:rPr>
              <a:t>Change Please</a:t>
            </a:r>
            <a:r>
              <a:rPr lang="en-GB" sz="1100" b="0" kern="100" dirty="0">
                <a:solidFill>
                  <a:srgbClr val="000000"/>
                </a:solidFill>
                <a:effectLst/>
                <a:latin typeface="Arial" panose="020B0604020202020204" pitchFamily="34" charset="0"/>
                <a:ea typeface="Aptos" panose="020B0004020202020204" pitchFamily="34" charset="0"/>
                <a:cs typeface="Arial" panose="020B0604020202020204" pitchFamily="34" charset="0"/>
              </a:rPr>
              <a:t>, an award-winning social enterprise to improve the oral care for the </a:t>
            </a:r>
            <a:r>
              <a:rPr lang="en-GB" sz="1100" b="0" kern="100" dirty="0">
                <a:solidFill>
                  <a:srgbClr val="000000"/>
                </a:solidFill>
                <a:latin typeface="Arial" panose="020B0604020202020204" pitchFamily="34" charset="0"/>
                <a:ea typeface="Aptos" panose="020B0004020202020204" pitchFamily="34" charset="0"/>
                <a:cs typeface="Arial" panose="020B0604020202020204" pitchFamily="34" charset="0"/>
              </a:rPr>
              <a:t>homeless. Historically, Colgate’s focus has been communicating product efficacy and value, with heavy weight TV plans designed to drive awareness and effective conversion to sales. That was not the aim of this campaign, this activity had an arguably much deeper and more important message to convey.</a:t>
            </a:r>
            <a:endParaRPr lang="en-GB" altLang="en-US" sz="1100" dirty="0">
              <a:solidFill>
                <a:schemeClr val="accent2"/>
              </a:solidFill>
              <a:latin typeface="Arial" pitchFamily="34" charset="0"/>
              <a:cs typeface="Arial" pitchFamily="34" charset="0"/>
            </a:endParaRPr>
          </a:p>
          <a:p>
            <a:pPr>
              <a:lnSpc>
                <a:spcPct val="150000"/>
              </a:lnSpc>
            </a:pPr>
            <a:endParaRPr lang="en-GB" sz="1100" b="0" kern="100" dirty="0">
              <a:solidFill>
                <a:srgbClr val="000000"/>
              </a:solidFill>
              <a:effectLst/>
              <a:latin typeface="Arial" panose="020B0604020202020204" pitchFamily="34" charset="0"/>
              <a:ea typeface="Aptos" panose="020B0004020202020204" pitchFamily="34" charset="0"/>
              <a:cs typeface="Arial" panose="020B0604020202020204" pitchFamily="34" charset="0"/>
            </a:endParaRPr>
          </a:p>
          <a:p>
            <a:pPr>
              <a:lnSpc>
                <a:spcPct val="150000"/>
              </a:lnSpc>
            </a:pPr>
            <a:r>
              <a:rPr lang="en-GB" altLang="en-US" sz="1100" dirty="0">
                <a:solidFill>
                  <a:schemeClr val="accent2"/>
                </a:solidFill>
                <a:latin typeface="Arial" pitchFamily="34" charset="0"/>
                <a:cs typeface="Arial" pitchFamily="34" charset="0"/>
              </a:rPr>
              <a:t>PLAN</a:t>
            </a:r>
          </a:p>
          <a:p>
            <a:pPr>
              <a:lnSpc>
                <a:spcPct val="150000"/>
              </a:lnSpc>
              <a:spcAft>
                <a:spcPts val="800"/>
              </a:spcAft>
            </a:pPr>
            <a:r>
              <a:rPr lang="en-GB" sz="1100" b="0" kern="100" dirty="0">
                <a:solidFill>
                  <a:srgbClr val="000000"/>
                </a:solidFill>
                <a:effectLst/>
                <a:latin typeface="Arial" panose="020B0604020202020204" pitchFamily="34" charset="0"/>
                <a:ea typeface="Aptos" panose="020B0004020202020204" pitchFamily="34" charset="0"/>
                <a:cs typeface="Arial" panose="020B0604020202020204" pitchFamily="34" charset="0"/>
              </a:rPr>
              <a:t>To cement this partnership, a 30” emotionally charged film was created focusing on the plight of Raphael, who experienced homelessness when he was 17 but was helped by </a:t>
            </a:r>
            <a:r>
              <a:rPr lang="en-GB" sz="1100" b="0" i="1" kern="100" dirty="0">
                <a:solidFill>
                  <a:srgbClr val="000000"/>
                </a:solidFill>
                <a:effectLst/>
                <a:latin typeface="Arial" panose="020B0604020202020204" pitchFamily="34" charset="0"/>
                <a:ea typeface="Aptos" panose="020B0004020202020204" pitchFamily="34" charset="0"/>
                <a:cs typeface="Arial" panose="020B0604020202020204" pitchFamily="34" charset="0"/>
              </a:rPr>
              <a:t>Change Please </a:t>
            </a:r>
            <a:r>
              <a:rPr lang="en-GB" sz="1100" b="0" kern="100" dirty="0">
                <a:solidFill>
                  <a:srgbClr val="000000"/>
                </a:solidFill>
                <a:effectLst/>
                <a:latin typeface="Arial" panose="020B0604020202020204" pitchFamily="34" charset="0"/>
                <a:ea typeface="Aptos" panose="020B0004020202020204" pitchFamily="34" charset="0"/>
                <a:cs typeface="Arial" panose="020B0604020202020204" pitchFamily="34" charset="0"/>
              </a:rPr>
              <a:t>three years ago and is now a vital part of the organisation. Whilst in the past, cinema had been an untapped channel for Colgate, they knew connection and awareness were needed for this campaign to dial up on the emotion and drive positive change &amp; perceptions. Colgate utilised cinema to reach the emotive side of their target audience, using the shared collective experience, relaxed environment, and immersive viewing that cinema offers. Colgate bought into film packs themed full of family moments and positivity, running across 8 key films that aligned with optimistic sentiment, including </a:t>
            </a:r>
            <a:r>
              <a:rPr lang="en-GB" sz="1100" b="0" i="1" kern="100" dirty="0">
                <a:solidFill>
                  <a:srgbClr val="000000"/>
                </a:solidFill>
                <a:effectLst/>
                <a:latin typeface="Arial" panose="020B0604020202020204" pitchFamily="34" charset="0"/>
                <a:ea typeface="Aptos" panose="020B0004020202020204" pitchFamily="34" charset="0"/>
                <a:cs typeface="Arial" panose="020B0604020202020204" pitchFamily="34" charset="0"/>
              </a:rPr>
              <a:t>Trolls Band Together, The Marvels, Aquaman and the Lost Kingdom, Bob Marley: One Love </a:t>
            </a:r>
            <a:r>
              <a:rPr lang="en-GB" sz="1100" b="0" kern="100" dirty="0">
                <a:solidFill>
                  <a:srgbClr val="000000"/>
                </a:solidFill>
                <a:effectLst/>
                <a:latin typeface="Arial" panose="020B0604020202020204" pitchFamily="34" charset="0"/>
                <a:ea typeface="Aptos" panose="020B0004020202020204" pitchFamily="34" charset="0"/>
                <a:cs typeface="Arial" panose="020B0604020202020204" pitchFamily="34" charset="0"/>
              </a:rPr>
              <a:t>and Wish.</a:t>
            </a:r>
          </a:p>
          <a:p>
            <a:pPr>
              <a:lnSpc>
                <a:spcPct val="150000"/>
              </a:lnSpc>
              <a:spcAft>
                <a:spcPts val="800"/>
              </a:spcAft>
            </a:pPr>
            <a:endParaRPr lang="en-GB" sz="1100" b="0" kern="100" dirty="0">
              <a:solidFill>
                <a:srgbClr val="000000"/>
              </a:solidFill>
              <a:effectLst/>
              <a:latin typeface="Arial" panose="020B0604020202020204" pitchFamily="34" charset="0"/>
              <a:ea typeface="Aptos" panose="020B0004020202020204" pitchFamily="34" charset="0"/>
              <a:cs typeface="Arial" panose="020B0604020202020204" pitchFamily="34" charset="0"/>
            </a:endParaRPr>
          </a:p>
        </p:txBody>
      </p:sp>
      <p:sp>
        <p:nvSpPr>
          <p:cNvPr id="10" name="Rectangle: Rounded Corners 9">
            <a:extLst>
              <a:ext uri="{FF2B5EF4-FFF2-40B4-BE49-F238E27FC236}">
                <a16:creationId xmlns:a16="http://schemas.microsoft.com/office/drawing/2014/main" id="{A34E1F02-4208-17DB-21EC-E461ABD307C6}"/>
              </a:ext>
            </a:extLst>
          </p:cNvPr>
          <p:cNvSpPr/>
          <p:nvPr/>
        </p:nvSpPr>
        <p:spPr>
          <a:xfrm>
            <a:off x="7308717" y="5679992"/>
            <a:ext cx="2359158" cy="401517"/>
          </a:xfrm>
          <a:prstGeom prst="roundRect">
            <a:avLst/>
          </a:prstGeom>
          <a:solidFill>
            <a:schemeClr val="accent2"/>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r>
              <a:rPr lang="en-GB" sz="2400" b="1" dirty="0">
                <a:solidFill>
                  <a:srgbClr val="FFFFFF"/>
                </a:solidFill>
              </a:rPr>
              <a:t>+19%</a:t>
            </a:r>
          </a:p>
        </p:txBody>
      </p:sp>
      <p:sp>
        <p:nvSpPr>
          <p:cNvPr id="2" name="Content Placeholder 6">
            <a:extLst>
              <a:ext uri="{FF2B5EF4-FFF2-40B4-BE49-F238E27FC236}">
                <a16:creationId xmlns:a16="http://schemas.microsoft.com/office/drawing/2014/main" id="{00A8AB46-1C8E-B2FD-1E61-F4D7668A2364}"/>
              </a:ext>
            </a:extLst>
          </p:cNvPr>
          <p:cNvSpPr txBox="1">
            <a:spLocks/>
          </p:cNvSpPr>
          <p:nvPr/>
        </p:nvSpPr>
        <p:spPr bwMode="gray">
          <a:xfrm>
            <a:off x="7308717" y="6081509"/>
            <a:ext cx="2359158" cy="631765"/>
          </a:xfrm>
          <a:prstGeom prst="rect">
            <a:avLst/>
          </a:prstGeom>
        </p:spPr>
        <p:txBody>
          <a:bodyPr/>
          <a:lstStyle>
            <a:lvl1pPr marL="0" indent="0" algn="l" defTabSz="961844" rtl="0" eaLnBrk="1" latinLnBrk="0" hangingPunct="1">
              <a:lnSpc>
                <a:spcPts val="1900"/>
              </a:lnSpc>
              <a:spcBef>
                <a:spcPts val="0"/>
              </a:spcBef>
              <a:buClr>
                <a:srgbClr val="FFFFFF"/>
              </a:buClr>
              <a:buSzPct val="100000"/>
              <a:buFont typeface="Arial"/>
              <a:buNone/>
              <a:defRPr sz="1800" b="1" kern="1200">
                <a:solidFill>
                  <a:schemeClr val="tx2"/>
                </a:solidFill>
                <a:latin typeface="+mn-lt"/>
                <a:ea typeface="+mn-ea"/>
                <a:cs typeface="+mn-cs"/>
              </a:defRPr>
            </a:lvl1pPr>
            <a:lvl2pPr marL="0" indent="0" algn="l" defTabSz="961844" rtl="0" eaLnBrk="1" latinLnBrk="0" hangingPunct="1">
              <a:lnSpc>
                <a:spcPts val="1900"/>
              </a:lnSpc>
              <a:spcBef>
                <a:spcPts val="0"/>
              </a:spcBef>
              <a:buClr>
                <a:srgbClr val="FFFFFF"/>
              </a:buClr>
              <a:buSzPct val="100000"/>
              <a:buFont typeface="Arial"/>
              <a:buNone/>
              <a:defRPr sz="1800" b="0" kern="1200">
                <a:solidFill>
                  <a:schemeClr val="bg1"/>
                </a:solidFill>
                <a:latin typeface="+mn-lt"/>
                <a:ea typeface="+mn-ea"/>
                <a:cs typeface="+mn-cs"/>
              </a:defRPr>
            </a:lvl2pPr>
            <a:lvl3pPr marL="0" indent="0" algn="l" defTabSz="961844" rtl="0" eaLnBrk="1" latinLnBrk="0" hangingPunct="1">
              <a:lnSpc>
                <a:spcPts val="1500"/>
              </a:lnSpc>
              <a:spcBef>
                <a:spcPts val="0"/>
              </a:spcBef>
              <a:buClr>
                <a:srgbClr val="FFFFFF"/>
              </a:buClr>
              <a:buSzPct val="100000"/>
              <a:buFont typeface="Arial"/>
              <a:buNone/>
              <a:tabLst/>
              <a:defRPr sz="1400" b="1" kern="1200" baseline="0">
                <a:solidFill>
                  <a:schemeClr val="tx2"/>
                </a:solidFill>
                <a:latin typeface="+mn-lt"/>
                <a:ea typeface="+mn-ea"/>
                <a:cs typeface="+mn-cs"/>
              </a:defRPr>
            </a:lvl3pPr>
            <a:lvl4pPr marL="0" indent="0" algn="l" defTabSz="961844" rtl="0" eaLnBrk="1" latinLnBrk="0" hangingPunct="1">
              <a:lnSpc>
                <a:spcPts val="1600"/>
              </a:lnSpc>
              <a:spcBef>
                <a:spcPts val="0"/>
              </a:spcBef>
              <a:buClr>
                <a:srgbClr val="FFFFFF"/>
              </a:buClr>
              <a:buSzPct val="100000"/>
              <a:buFont typeface="Arial"/>
              <a:buNone/>
              <a:tabLst/>
              <a:defRPr sz="1400" b="0" kern="1200">
                <a:solidFill>
                  <a:srgbClr val="000000"/>
                </a:solidFill>
                <a:latin typeface="+mn-lt"/>
                <a:ea typeface="+mn-ea"/>
                <a:cs typeface="+mn-cs"/>
              </a:defRPr>
            </a:lvl4pPr>
            <a:lvl5pPr marL="0" indent="0" algn="l" defTabSz="961844" rtl="0" eaLnBrk="1" latinLnBrk="0" hangingPunct="1">
              <a:lnSpc>
                <a:spcPts val="1100"/>
              </a:lnSpc>
              <a:spcBef>
                <a:spcPts val="0"/>
              </a:spcBef>
              <a:buClr>
                <a:srgbClr val="FFFFFF"/>
              </a:buClr>
              <a:buSzPct val="100000"/>
              <a:buFont typeface="Arial"/>
              <a:buNone/>
              <a:tabLst/>
              <a:defRPr sz="1000" b="0" kern="1200">
                <a:solidFill>
                  <a:schemeClr val="accent6"/>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a:lstStyle>
          <a:p>
            <a:pPr algn="ctr">
              <a:lnSpc>
                <a:spcPts val="1800"/>
              </a:lnSpc>
            </a:pPr>
            <a:r>
              <a:rPr lang="en-GB" sz="1100" b="0" kern="100" dirty="0">
                <a:solidFill>
                  <a:schemeClr val="bg1"/>
                </a:solidFill>
                <a:effectLst/>
                <a:latin typeface="Arial" panose="020B0604020202020204" pitchFamily="34" charset="0"/>
                <a:ea typeface="Aptos" panose="020B0004020202020204" pitchFamily="34" charset="0"/>
                <a:cs typeface="Arial" panose="020B0604020202020204" pitchFamily="34" charset="0"/>
              </a:rPr>
              <a:t>Cinema drove incremental impact on front of mind saliency</a:t>
            </a:r>
          </a:p>
        </p:txBody>
      </p:sp>
      <p:sp>
        <p:nvSpPr>
          <p:cNvPr id="8" name="Rectangle 7">
            <a:extLst>
              <a:ext uri="{FF2B5EF4-FFF2-40B4-BE49-F238E27FC236}">
                <a16:creationId xmlns:a16="http://schemas.microsoft.com/office/drawing/2014/main" id="{7DDD6353-A0D4-ED82-1CC2-76DCFF499B14}"/>
              </a:ext>
            </a:extLst>
          </p:cNvPr>
          <p:cNvSpPr/>
          <p:nvPr/>
        </p:nvSpPr>
        <p:spPr>
          <a:xfrm>
            <a:off x="6886575" y="3910345"/>
            <a:ext cx="6036479" cy="2903444"/>
          </a:xfrm>
          <a:prstGeom prst="rect">
            <a:avLst/>
          </a:prstGeom>
          <a:noFill/>
          <a:ln>
            <a:solidFill>
              <a:schemeClr val="accent5"/>
            </a:solid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GB" dirty="0">
              <a:solidFill>
                <a:schemeClr val="bg1"/>
              </a:solidFill>
            </a:endParaRPr>
          </a:p>
        </p:txBody>
      </p:sp>
      <p:sp>
        <p:nvSpPr>
          <p:cNvPr id="12" name="Rectangle 11">
            <a:extLst>
              <a:ext uri="{FF2B5EF4-FFF2-40B4-BE49-F238E27FC236}">
                <a16:creationId xmlns:a16="http://schemas.microsoft.com/office/drawing/2014/main" id="{BBA11A03-F9DF-91D5-5F20-5EEEDFEDA1B0}"/>
              </a:ext>
            </a:extLst>
          </p:cNvPr>
          <p:cNvSpPr/>
          <p:nvPr/>
        </p:nvSpPr>
        <p:spPr>
          <a:xfrm>
            <a:off x="234808" y="1163871"/>
            <a:ext cx="6448126" cy="5649917"/>
          </a:xfrm>
          <a:prstGeom prst="rect">
            <a:avLst/>
          </a:prstGeom>
          <a:noFill/>
          <a:ln>
            <a:solidFill>
              <a:schemeClr val="accent5"/>
            </a:solid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GB" dirty="0">
              <a:solidFill>
                <a:schemeClr val="bg1"/>
              </a:solidFill>
            </a:endParaRPr>
          </a:p>
        </p:txBody>
      </p:sp>
      <p:pic>
        <p:nvPicPr>
          <p:cNvPr id="13" name="Picture 12">
            <a:extLst>
              <a:ext uri="{FF2B5EF4-FFF2-40B4-BE49-F238E27FC236}">
                <a16:creationId xmlns:a16="http://schemas.microsoft.com/office/drawing/2014/main" id="{D4D0FE6E-CBF6-6264-E27E-8C5DDD338042}"/>
              </a:ext>
            </a:extLst>
          </p:cNvPr>
          <p:cNvPicPr>
            <a:picLocks noChangeAspect="1"/>
          </p:cNvPicPr>
          <p:nvPr/>
        </p:nvPicPr>
        <p:blipFill>
          <a:blip r:embed="rId2"/>
          <a:srcRect t="14860" b="16807"/>
          <a:stretch/>
        </p:blipFill>
        <p:spPr>
          <a:xfrm>
            <a:off x="6886575" y="1163871"/>
            <a:ext cx="6036478" cy="2575185"/>
          </a:xfrm>
          <a:prstGeom prst="rect">
            <a:avLst/>
          </a:prstGeom>
        </p:spPr>
      </p:pic>
      <p:sp>
        <p:nvSpPr>
          <p:cNvPr id="15" name="Rectangle: Rounded Corners 14">
            <a:extLst>
              <a:ext uri="{FF2B5EF4-FFF2-40B4-BE49-F238E27FC236}">
                <a16:creationId xmlns:a16="http://schemas.microsoft.com/office/drawing/2014/main" id="{8768837F-535F-F5BB-B221-3C20CB361E35}"/>
              </a:ext>
            </a:extLst>
          </p:cNvPr>
          <p:cNvSpPr/>
          <p:nvPr/>
        </p:nvSpPr>
        <p:spPr>
          <a:xfrm>
            <a:off x="10125410" y="5679992"/>
            <a:ext cx="2359158" cy="401517"/>
          </a:xfrm>
          <a:prstGeom prst="roundRect">
            <a:avLst/>
          </a:prstGeom>
          <a:solidFill>
            <a:schemeClr val="accent2"/>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r>
              <a:rPr lang="en-GB" sz="2400" b="1" dirty="0">
                <a:solidFill>
                  <a:srgbClr val="FFFFFF"/>
                </a:solidFill>
              </a:rPr>
              <a:t>+13%</a:t>
            </a:r>
          </a:p>
        </p:txBody>
      </p:sp>
      <p:sp>
        <p:nvSpPr>
          <p:cNvPr id="16" name="Content Placeholder 6">
            <a:extLst>
              <a:ext uri="{FF2B5EF4-FFF2-40B4-BE49-F238E27FC236}">
                <a16:creationId xmlns:a16="http://schemas.microsoft.com/office/drawing/2014/main" id="{35F50CD7-CF35-C9A9-711C-468FCB9268D8}"/>
              </a:ext>
            </a:extLst>
          </p:cNvPr>
          <p:cNvSpPr txBox="1">
            <a:spLocks/>
          </p:cNvSpPr>
          <p:nvPr/>
        </p:nvSpPr>
        <p:spPr bwMode="gray">
          <a:xfrm>
            <a:off x="10125410" y="6081509"/>
            <a:ext cx="2359158" cy="631765"/>
          </a:xfrm>
          <a:prstGeom prst="rect">
            <a:avLst/>
          </a:prstGeom>
        </p:spPr>
        <p:txBody>
          <a:bodyPr/>
          <a:lstStyle>
            <a:lvl1pPr marL="0" indent="0" algn="l" defTabSz="961844" rtl="0" eaLnBrk="1" latinLnBrk="0" hangingPunct="1">
              <a:lnSpc>
                <a:spcPts val="1900"/>
              </a:lnSpc>
              <a:spcBef>
                <a:spcPts val="0"/>
              </a:spcBef>
              <a:buClr>
                <a:srgbClr val="FFFFFF"/>
              </a:buClr>
              <a:buSzPct val="100000"/>
              <a:buFont typeface="Arial"/>
              <a:buNone/>
              <a:defRPr sz="1800" b="1" kern="1200">
                <a:solidFill>
                  <a:schemeClr val="tx2"/>
                </a:solidFill>
                <a:latin typeface="+mn-lt"/>
                <a:ea typeface="+mn-ea"/>
                <a:cs typeface="+mn-cs"/>
              </a:defRPr>
            </a:lvl1pPr>
            <a:lvl2pPr marL="0" indent="0" algn="l" defTabSz="961844" rtl="0" eaLnBrk="1" latinLnBrk="0" hangingPunct="1">
              <a:lnSpc>
                <a:spcPts val="1900"/>
              </a:lnSpc>
              <a:spcBef>
                <a:spcPts val="0"/>
              </a:spcBef>
              <a:buClr>
                <a:srgbClr val="FFFFFF"/>
              </a:buClr>
              <a:buSzPct val="100000"/>
              <a:buFont typeface="Arial"/>
              <a:buNone/>
              <a:defRPr sz="1800" b="0" kern="1200">
                <a:solidFill>
                  <a:schemeClr val="bg1"/>
                </a:solidFill>
                <a:latin typeface="+mn-lt"/>
                <a:ea typeface="+mn-ea"/>
                <a:cs typeface="+mn-cs"/>
              </a:defRPr>
            </a:lvl2pPr>
            <a:lvl3pPr marL="0" indent="0" algn="l" defTabSz="961844" rtl="0" eaLnBrk="1" latinLnBrk="0" hangingPunct="1">
              <a:lnSpc>
                <a:spcPts val="1500"/>
              </a:lnSpc>
              <a:spcBef>
                <a:spcPts val="0"/>
              </a:spcBef>
              <a:buClr>
                <a:srgbClr val="FFFFFF"/>
              </a:buClr>
              <a:buSzPct val="100000"/>
              <a:buFont typeface="Arial"/>
              <a:buNone/>
              <a:tabLst/>
              <a:defRPr sz="1400" b="1" kern="1200" baseline="0">
                <a:solidFill>
                  <a:schemeClr val="tx2"/>
                </a:solidFill>
                <a:latin typeface="+mn-lt"/>
                <a:ea typeface="+mn-ea"/>
                <a:cs typeface="+mn-cs"/>
              </a:defRPr>
            </a:lvl3pPr>
            <a:lvl4pPr marL="0" indent="0" algn="l" defTabSz="961844" rtl="0" eaLnBrk="1" latinLnBrk="0" hangingPunct="1">
              <a:lnSpc>
                <a:spcPts val="1600"/>
              </a:lnSpc>
              <a:spcBef>
                <a:spcPts val="0"/>
              </a:spcBef>
              <a:buClr>
                <a:srgbClr val="FFFFFF"/>
              </a:buClr>
              <a:buSzPct val="100000"/>
              <a:buFont typeface="Arial"/>
              <a:buNone/>
              <a:tabLst/>
              <a:defRPr sz="1400" b="0" kern="1200">
                <a:solidFill>
                  <a:srgbClr val="000000"/>
                </a:solidFill>
                <a:latin typeface="+mn-lt"/>
                <a:ea typeface="+mn-ea"/>
                <a:cs typeface="+mn-cs"/>
              </a:defRPr>
            </a:lvl4pPr>
            <a:lvl5pPr marL="0" indent="0" algn="l" defTabSz="961844" rtl="0" eaLnBrk="1" latinLnBrk="0" hangingPunct="1">
              <a:lnSpc>
                <a:spcPts val="1100"/>
              </a:lnSpc>
              <a:spcBef>
                <a:spcPts val="0"/>
              </a:spcBef>
              <a:buClr>
                <a:srgbClr val="FFFFFF"/>
              </a:buClr>
              <a:buSzPct val="100000"/>
              <a:buFont typeface="Arial"/>
              <a:buNone/>
              <a:tabLst/>
              <a:defRPr sz="1000" b="0" kern="1200">
                <a:solidFill>
                  <a:schemeClr val="accent6"/>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a:lstStyle>
          <a:p>
            <a:pPr algn="ctr">
              <a:lnSpc>
                <a:spcPts val="1800"/>
              </a:lnSpc>
            </a:pPr>
            <a:r>
              <a:rPr lang="en-GB" sz="1100" b="0" kern="100" dirty="0">
                <a:solidFill>
                  <a:schemeClr val="bg1"/>
                </a:solidFill>
                <a:effectLst/>
                <a:latin typeface="Arial" panose="020B0604020202020204" pitchFamily="34" charset="0"/>
                <a:ea typeface="Aptos" panose="020B0004020202020204" pitchFamily="34" charset="0"/>
                <a:cs typeface="Arial" panose="020B0604020202020204" pitchFamily="34" charset="0"/>
              </a:rPr>
              <a:t>Cinema drove associations that Colgate is a caring brand</a:t>
            </a:r>
          </a:p>
        </p:txBody>
      </p:sp>
      <p:sp>
        <p:nvSpPr>
          <p:cNvPr id="17" name="Content Placeholder 6">
            <a:extLst>
              <a:ext uri="{FF2B5EF4-FFF2-40B4-BE49-F238E27FC236}">
                <a16:creationId xmlns:a16="http://schemas.microsoft.com/office/drawing/2014/main" id="{4813C1C0-78FC-9CCF-5021-D2422D5E7CBE}"/>
              </a:ext>
            </a:extLst>
          </p:cNvPr>
          <p:cNvSpPr txBox="1">
            <a:spLocks/>
          </p:cNvSpPr>
          <p:nvPr/>
        </p:nvSpPr>
        <p:spPr bwMode="gray">
          <a:xfrm>
            <a:off x="6886576" y="3990975"/>
            <a:ext cx="6036478" cy="2813324"/>
          </a:xfrm>
          <a:prstGeom prst="rect">
            <a:avLst/>
          </a:prstGeom>
        </p:spPr>
        <p:txBody>
          <a:bodyPr/>
          <a:lstStyle>
            <a:lvl1pPr marL="0" indent="0" algn="l" defTabSz="961844" rtl="0" eaLnBrk="1" latinLnBrk="0" hangingPunct="1">
              <a:lnSpc>
                <a:spcPts val="1900"/>
              </a:lnSpc>
              <a:spcBef>
                <a:spcPts val="0"/>
              </a:spcBef>
              <a:buClr>
                <a:srgbClr val="FFFFFF"/>
              </a:buClr>
              <a:buSzPct val="100000"/>
              <a:buFont typeface="Arial"/>
              <a:buNone/>
              <a:defRPr sz="1800" b="1" kern="1200">
                <a:solidFill>
                  <a:schemeClr val="tx2"/>
                </a:solidFill>
                <a:latin typeface="+mn-lt"/>
                <a:ea typeface="+mn-ea"/>
                <a:cs typeface="+mn-cs"/>
              </a:defRPr>
            </a:lvl1pPr>
            <a:lvl2pPr marL="0" indent="0" algn="l" defTabSz="961844" rtl="0" eaLnBrk="1" latinLnBrk="0" hangingPunct="1">
              <a:lnSpc>
                <a:spcPts val="1900"/>
              </a:lnSpc>
              <a:spcBef>
                <a:spcPts val="0"/>
              </a:spcBef>
              <a:buClr>
                <a:srgbClr val="FFFFFF"/>
              </a:buClr>
              <a:buSzPct val="100000"/>
              <a:buFont typeface="Arial"/>
              <a:buNone/>
              <a:defRPr sz="1800" b="0" kern="1200">
                <a:solidFill>
                  <a:schemeClr val="bg1"/>
                </a:solidFill>
                <a:latin typeface="+mn-lt"/>
                <a:ea typeface="+mn-ea"/>
                <a:cs typeface="+mn-cs"/>
              </a:defRPr>
            </a:lvl2pPr>
            <a:lvl3pPr marL="0" indent="0" algn="l" defTabSz="961844" rtl="0" eaLnBrk="1" latinLnBrk="0" hangingPunct="1">
              <a:lnSpc>
                <a:spcPts val="1500"/>
              </a:lnSpc>
              <a:spcBef>
                <a:spcPts val="0"/>
              </a:spcBef>
              <a:buClr>
                <a:srgbClr val="FFFFFF"/>
              </a:buClr>
              <a:buSzPct val="100000"/>
              <a:buFont typeface="Arial"/>
              <a:buNone/>
              <a:tabLst/>
              <a:defRPr sz="1400" b="1" kern="1200" baseline="0">
                <a:solidFill>
                  <a:schemeClr val="tx2"/>
                </a:solidFill>
                <a:latin typeface="+mn-lt"/>
                <a:ea typeface="+mn-ea"/>
                <a:cs typeface="+mn-cs"/>
              </a:defRPr>
            </a:lvl3pPr>
            <a:lvl4pPr marL="0" indent="0" algn="l" defTabSz="961844" rtl="0" eaLnBrk="1" latinLnBrk="0" hangingPunct="1">
              <a:lnSpc>
                <a:spcPts val="1600"/>
              </a:lnSpc>
              <a:spcBef>
                <a:spcPts val="0"/>
              </a:spcBef>
              <a:buClr>
                <a:srgbClr val="FFFFFF"/>
              </a:buClr>
              <a:buSzPct val="100000"/>
              <a:buFont typeface="Arial"/>
              <a:buNone/>
              <a:tabLst/>
              <a:defRPr sz="1400" b="0" kern="1200">
                <a:solidFill>
                  <a:srgbClr val="000000"/>
                </a:solidFill>
                <a:latin typeface="+mn-lt"/>
                <a:ea typeface="+mn-ea"/>
                <a:cs typeface="+mn-cs"/>
              </a:defRPr>
            </a:lvl4pPr>
            <a:lvl5pPr marL="0" indent="0" algn="l" defTabSz="961844" rtl="0" eaLnBrk="1" latinLnBrk="0" hangingPunct="1">
              <a:lnSpc>
                <a:spcPts val="1100"/>
              </a:lnSpc>
              <a:spcBef>
                <a:spcPts val="0"/>
              </a:spcBef>
              <a:buClr>
                <a:srgbClr val="FFFFFF"/>
              </a:buClr>
              <a:buSzPct val="100000"/>
              <a:buFont typeface="Arial"/>
              <a:buNone/>
              <a:tabLst/>
              <a:defRPr sz="1000" b="0" kern="1200">
                <a:solidFill>
                  <a:schemeClr val="accent6"/>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a:lstStyle>
          <a:p>
            <a:pPr>
              <a:lnSpc>
                <a:spcPts val="1800"/>
              </a:lnSpc>
            </a:pPr>
            <a:r>
              <a:rPr lang="en-GB" altLang="en-US" sz="1100" dirty="0">
                <a:solidFill>
                  <a:schemeClr val="accent2"/>
                </a:solidFill>
                <a:latin typeface="Arial" pitchFamily="34" charset="0"/>
                <a:cs typeface="Arial" pitchFamily="34" charset="0"/>
              </a:rPr>
              <a:t>RESULTS</a:t>
            </a:r>
          </a:p>
          <a:p>
            <a:pPr>
              <a:lnSpc>
                <a:spcPts val="1800"/>
              </a:lnSpc>
            </a:pPr>
            <a:r>
              <a:rPr lang="en-GB" sz="1100" b="0" kern="100" dirty="0">
                <a:solidFill>
                  <a:schemeClr val="bg1"/>
                </a:solidFill>
                <a:effectLst/>
                <a:latin typeface="Arial" panose="020B0604020202020204" pitchFamily="34" charset="0"/>
                <a:ea typeface="Aptos" panose="020B0004020202020204" pitchFamily="34" charset="0"/>
                <a:cs typeface="Arial" panose="020B0604020202020204" pitchFamily="34" charset="0"/>
              </a:rPr>
              <a:t>Cinema was pivotal in helping to raise awareness of the ‘Futures to Smile About’ initiative, in addition to boosting positive associations with Colgate as a brand. But the real success is helping those in need, those, who without </a:t>
            </a:r>
            <a:r>
              <a:rPr lang="en-GB" sz="1100" b="0" i="1" kern="100" dirty="0">
                <a:solidFill>
                  <a:schemeClr val="bg1"/>
                </a:solidFill>
                <a:effectLst/>
                <a:latin typeface="Arial" panose="020B0604020202020204" pitchFamily="34" charset="0"/>
                <a:ea typeface="Aptos" panose="020B0004020202020204" pitchFamily="34" charset="0"/>
                <a:cs typeface="Arial" panose="020B0604020202020204" pitchFamily="34" charset="0"/>
              </a:rPr>
              <a:t>Futures to Smile About </a:t>
            </a:r>
            <a:r>
              <a:rPr lang="en-GB" sz="1100" b="0" kern="100" dirty="0">
                <a:solidFill>
                  <a:schemeClr val="bg1"/>
                </a:solidFill>
                <a:effectLst/>
                <a:latin typeface="Arial" panose="020B0604020202020204" pitchFamily="34" charset="0"/>
                <a:ea typeface="Aptos" panose="020B0004020202020204" pitchFamily="34" charset="0"/>
                <a:cs typeface="Arial" panose="020B0604020202020204" pitchFamily="34" charset="0"/>
              </a:rPr>
              <a:t>would be living day to day in excruciating pain. Already this year, Colgate and Change Please have seen 433 patients, with 191 needing specific dental help in the mobile dental service bus.</a:t>
            </a:r>
          </a:p>
        </p:txBody>
      </p:sp>
    </p:spTree>
    <p:extLst>
      <p:ext uri="{BB962C8B-B14F-4D97-AF65-F5344CB8AC3E}">
        <p14:creationId xmlns:p14="http://schemas.microsoft.com/office/powerpoint/2010/main" val="17188798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Divider Slides">
  <a:themeElements>
    <a:clrScheme name="DCM">
      <a:dk1>
        <a:srgbClr val="00BFD6"/>
      </a:dk1>
      <a:lt1>
        <a:srgbClr val="000000"/>
      </a:lt1>
      <a:dk2>
        <a:srgbClr val="B6008D"/>
      </a:dk2>
      <a:lt2>
        <a:srgbClr val="0099A8"/>
      </a:lt2>
      <a:accent1>
        <a:srgbClr val="77226C"/>
      </a:accent1>
      <a:accent2>
        <a:srgbClr val="AC162C"/>
      </a:accent2>
      <a:accent3>
        <a:srgbClr val="8547AD"/>
      </a:accent3>
      <a:accent4>
        <a:srgbClr val="33006F"/>
      </a:accent4>
      <a:accent5>
        <a:srgbClr val="CAC8C8"/>
      </a:accent5>
      <a:accent6>
        <a:srgbClr val="8A8A8D"/>
      </a:accent6>
      <a:hlink>
        <a:srgbClr val="000000"/>
      </a:hlink>
      <a:folHlink>
        <a:srgbClr val="000000"/>
      </a:folHlink>
    </a:clrScheme>
    <a:fontScheme name="DCM FAME">
      <a:majorFont>
        <a:latin typeface="Impact"/>
        <a:ea typeface=""/>
        <a:cs typeface=""/>
      </a:majorFont>
      <a:minorFont>
        <a:latin typeface="Arial"/>
        <a:ea typeface=""/>
        <a:cs typeface=""/>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lIns="0" tIns="0" rIns="0" bIns="0" rtlCol="0" anchor="ctr"/>
      <a:lstStyle>
        <a:defPPr algn="ctr">
          <a:defRPr dirty="0" smtClean="0">
            <a:solidFill>
              <a:schemeClr val="bg1"/>
            </a:solidFill>
          </a:defRPr>
        </a:defPPr>
      </a:lstStyle>
      <a:style>
        <a:lnRef idx="1">
          <a:schemeClr val="accent1"/>
        </a:lnRef>
        <a:fillRef idx="2">
          <a:schemeClr val="accent1"/>
        </a:fillRef>
        <a:effectRef idx="1">
          <a:schemeClr val="accent1"/>
        </a:effectRef>
        <a:fontRef idx="minor">
          <a:schemeClr val="dk1"/>
        </a:fontRef>
      </a:style>
    </a:spDef>
    <a:lnDef>
      <a:spPr/>
      <a:bodyPr/>
      <a:lstStyle/>
      <a:style>
        <a:lnRef idx="1">
          <a:schemeClr val="accent1"/>
        </a:lnRef>
        <a:fillRef idx="0">
          <a:schemeClr val="accent1"/>
        </a:fillRef>
        <a:effectRef idx="0">
          <a:schemeClr val="accent1"/>
        </a:effectRef>
        <a:fontRef idx="minor">
          <a:schemeClr val="tx1"/>
        </a:fontRef>
      </a:style>
    </a:lnDef>
    <a:txDef>
      <a:spPr>
        <a:noFill/>
        <a:ln>
          <a:solidFill>
            <a:schemeClr val="bg2"/>
          </a:solidFill>
        </a:ln>
      </a:spPr>
      <a:bodyPr wrap="none" rtlCol="0">
        <a:spAutoFit/>
      </a:bodyPr>
      <a:lstStyle>
        <a:defPPr>
          <a:defRPr dirty="0" err="1" smtClean="0"/>
        </a:defPPr>
      </a:lstStyle>
    </a:txDef>
  </a:objectDefaults>
  <a:extraClrSchemeLst/>
  <a:extLst>
    <a:ext uri="{05A4C25C-085E-4340-85A3-A5531E510DB2}">
      <thm15:themeFamily xmlns:thm15="http://schemas.microsoft.com/office/thememl/2012/main" name="DCM Default Presentation_widescreen_update 2020" id="{DE1FA5BA-E0EA-A047-B438-7CA636AAEDA8}" vid="{4B9F03D9-2B03-1B46-9E4E-AF5BDA70FAD6}"/>
    </a:ext>
  </a:extLst>
</a:theme>
</file>

<file path=ppt/theme/theme2.xml><?xml version="1.0" encoding="utf-8"?>
<a:theme xmlns:a="http://schemas.openxmlformats.org/drawingml/2006/main" name="Copy Slides">
  <a:themeElements>
    <a:clrScheme name="DCM">
      <a:dk1>
        <a:srgbClr val="00BFD6"/>
      </a:dk1>
      <a:lt1>
        <a:srgbClr val="000000"/>
      </a:lt1>
      <a:dk2>
        <a:srgbClr val="B6008D"/>
      </a:dk2>
      <a:lt2>
        <a:srgbClr val="0099A8"/>
      </a:lt2>
      <a:accent1>
        <a:srgbClr val="77226C"/>
      </a:accent1>
      <a:accent2>
        <a:srgbClr val="AC162C"/>
      </a:accent2>
      <a:accent3>
        <a:srgbClr val="8547AD"/>
      </a:accent3>
      <a:accent4>
        <a:srgbClr val="33006F"/>
      </a:accent4>
      <a:accent5>
        <a:srgbClr val="CAC8C8"/>
      </a:accent5>
      <a:accent6>
        <a:srgbClr val="8A8A8D"/>
      </a:accent6>
      <a:hlink>
        <a:srgbClr val="000000"/>
      </a:hlink>
      <a:folHlink>
        <a:srgbClr val="000000"/>
      </a:folHlink>
    </a:clrScheme>
    <a:fontScheme name="DCM FAME">
      <a:majorFont>
        <a:latin typeface="Impact"/>
        <a:ea typeface=""/>
        <a:cs typeface=""/>
      </a:majorFont>
      <a:minorFont>
        <a:latin typeface="Arial"/>
        <a:ea typeface=""/>
        <a:cs typeface=""/>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lIns="0" tIns="0" rIns="0" bIns="0" rtlCol="0" anchor="ctr"/>
      <a:lstStyle>
        <a:defPPr algn="ctr">
          <a:defRPr dirty="0" smtClean="0">
            <a:solidFill>
              <a:schemeClr val="bg1"/>
            </a:solidFill>
          </a:defRPr>
        </a:defPPr>
      </a:lstStyle>
      <a:style>
        <a:lnRef idx="1">
          <a:schemeClr val="accent1"/>
        </a:lnRef>
        <a:fillRef idx="2">
          <a:schemeClr val="accent1"/>
        </a:fillRef>
        <a:effectRef idx="1">
          <a:schemeClr val="accent1"/>
        </a:effectRef>
        <a:fontRef idx="minor">
          <a:schemeClr val="dk1"/>
        </a:fontRef>
      </a:style>
    </a:spDef>
    <a:lnDef>
      <a:spPr/>
      <a:bodyPr/>
      <a:lstStyle/>
      <a:style>
        <a:lnRef idx="1">
          <a:schemeClr val="accent1"/>
        </a:lnRef>
        <a:fillRef idx="0">
          <a:schemeClr val="accent1"/>
        </a:fillRef>
        <a:effectRef idx="0">
          <a:schemeClr val="accent1"/>
        </a:effectRef>
        <a:fontRef idx="minor">
          <a:schemeClr val="tx1"/>
        </a:fontRef>
      </a:style>
    </a:lnDef>
    <a:txDef>
      <a:spPr>
        <a:noFill/>
        <a:ln>
          <a:solidFill>
            <a:schemeClr val="bg2"/>
          </a:solidFill>
        </a:ln>
      </a:spPr>
      <a:bodyPr wrap="none" rtlCol="0">
        <a:spAutoFit/>
      </a:bodyPr>
      <a:lstStyle>
        <a:defPPr>
          <a:defRPr dirty="0" err="1" smtClean="0"/>
        </a:defPPr>
      </a:lstStyle>
    </a:txDef>
  </a:objectDefaults>
  <a:extraClrSchemeLst/>
  <a:extLst>
    <a:ext uri="{05A4C25C-085E-4340-85A3-A5531E510DB2}">
      <thm15:themeFamily xmlns:thm15="http://schemas.microsoft.com/office/thememl/2012/main" name="DCM Default Presentation_widescreen_update 2020" id="{DE1FA5BA-E0EA-A047-B438-7CA636AAEDA8}" vid="{F42B4113-7D75-1742-BAD8-F2115512947F}"/>
    </a:ext>
  </a:extLst>
</a:theme>
</file>

<file path=ppt/theme/theme3.xml><?xml version="1.0" encoding="utf-8"?>
<a:theme xmlns:a="http://schemas.openxmlformats.org/drawingml/2006/main" name="2_Blank with title">
  <a:themeElements>
    <a:clrScheme name="DCM">
      <a:dk1>
        <a:srgbClr val="00BFD6"/>
      </a:dk1>
      <a:lt1>
        <a:srgbClr val="000000"/>
      </a:lt1>
      <a:dk2>
        <a:srgbClr val="B6008D"/>
      </a:dk2>
      <a:lt2>
        <a:srgbClr val="0099A8"/>
      </a:lt2>
      <a:accent1>
        <a:srgbClr val="77226C"/>
      </a:accent1>
      <a:accent2>
        <a:srgbClr val="AC162C"/>
      </a:accent2>
      <a:accent3>
        <a:srgbClr val="8547AD"/>
      </a:accent3>
      <a:accent4>
        <a:srgbClr val="33006F"/>
      </a:accent4>
      <a:accent5>
        <a:srgbClr val="CAC8C8"/>
      </a:accent5>
      <a:accent6>
        <a:srgbClr val="8A8A8D"/>
      </a:accent6>
      <a:hlink>
        <a:srgbClr val="000000"/>
      </a:hlink>
      <a:folHlink>
        <a:srgbClr val="000000"/>
      </a:folHlink>
    </a:clrScheme>
    <a:fontScheme name="DCM FAME">
      <a:majorFont>
        <a:latin typeface="Impact"/>
        <a:ea typeface=""/>
        <a:cs typeface=""/>
      </a:majorFont>
      <a:minorFont>
        <a:latin typeface="Arial"/>
        <a:ea typeface=""/>
        <a:cs typeface=""/>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lIns="0" tIns="0" rIns="0" bIns="0" rtlCol="0" anchor="ctr"/>
      <a:lstStyle>
        <a:defPPr algn="ctr">
          <a:defRPr dirty="0" smtClean="0">
            <a:solidFill>
              <a:schemeClr val="bg1"/>
            </a:solidFill>
          </a:defRPr>
        </a:defPPr>
      </a:lstStyle>
      <a:style>
        <a:lnRef idx="1">
          <a:schemeClr val="accent1"/>
        </a:lnRef>
        <a:fillRef idx="2">
          <a:schemeClr val="accent1"/>
        </a:fillRef>
        <a:effectRef idx="1">
          <a:schemeClr val="accent1"/>
        </a:effectRef>
        <a:fontRef idx="minor">
          <a:schemeClr val="dk1"/>
        </a:fontRef>
      </a:style>
    </a:spDef>
    <a:lnDef>
      <a:spPr/>
      <a:bodyPr/>
      <a:lstStyle/>
      <a:style>
        <a:lnRef idx="1">
          <a:schemeClr val="accent1"/>
        </a:lnRef>
        <a:fillRef idx="0">
          <a:schemeClr val="accent1"/>
        </a:fillRef>
        <a:effectRef idx="0">
          <a:schemeClr val="accent1"/>
        </a:effectRef>
        <a:fontRef idx="minor">
          <a:schemeClr val="tx1"/>
        </a:fontRef>
      </a:style>
    </a:lnDef>
    <a:txDef>
      <a:spPr>
        <a:noFill/>
        <a:ln>
          <a:solidFill>
            <a:schemeClr val="bg2"/>
          </a:solidFill>
        </a:ln>
      </a:spPr>
      <a:bodyPr wrap="none" rtlCol="0">
        <a:spAutoFit/>
      </a:bodyPr>
      <a:lstStyle>
        <a:defPPr>
          <a:defRPr dirty="0" err="1" smtClean="0"/>
        </a:defPPr>
      </a:lstStyle>
    </a:txDef>
  </a:objectDefaults>
  <a:extraClrSchemeLst/>
  <a:extLst>
    <a:ext uri="{05A4C25C-085E-4340-85A3-A5531E510DB2}">
      <thm15:themeFamily xmlns:thm15="http://schemas.microsoft.com/office/thememl/2012/main" name="DCM Default Presentation_widescreen" id="{8BEE6B09-292A-A146-8F9D-1B76002E7790}" vid="{0B0B607F-089B-6844-A8D9-24E3A5F3413A}"/>
    </a:ext>
  </a:extLst>
</a:theme>
</file>

<file path=ppt/theme/theme4.xml><?xml version="1.0" encoding="utf-8"?>
<a:theme xmlns:a="http://schemas.openxmlformats.org/drawingml/2006/main" name="Image Slides">
  <a:themeElements>
    <a:clrScheme name="DCM">
      <a:dk1>
        <a:srgbClr val="00BFD6"/>
      </a:dk1>
      <a:lt1>
        <a:srgbClr val="000000"/>
      </a:lt1>
      <a:dk2>
        <a:srgbClr val="B6008D"/>
      </a:dk2>
      <a:lt2>
        <a:srgbClr val="0099A8"/>
      </a:lt2>
      <a:accent1>
        <a:srgbClr val="77226C"/>
      </a:accent1>
      <a:accent2>
        <a:srgbClr val="AC162C"/>
      </a:accent2>
      <a:accent3>
        <a:srgbClr val="8547AD"/>
      </a:accent3>
      <a:accent4>
        <a:srgbClr val="33006F"/>
      </a:accent4>
      <a:accent5>
        <a:srgbClr val="CAC8C8"/>
      </a:accent5>
      <a:accent6>
        <a:srgbClr val="8A8A8D"/>
      </a:accent6>
      <a:hlink>
        <a:srgbClr val="000000"/>
      </a:hlink>
      <a:folHlink>
        <a:srgbClr val="000000"/>
      </a:folHlink>
    </a:clrScheme>
    <a:fontScheme name="DCM FAME">
      <a:majorFont>
        <a:latin typeface="Impact"/>
        <a:ea typeface=""/>
        <a:cs typeface=""/>
      </a:majorFont>
      <a:minorFont>
        <a:latin typeface="Arial"/>
        <a:ea typeface=""/>
        <a:cs typeface=""/>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lIns="0" tIns="0" rIns="0" bIns="0" rtlCol="0" anchor="ctr"/>
      <a:lstStyle>
        <a:defPPr algn="ctr">
          <a:defRPr dirty="0" smtClean="0">
            <a:solidFill>
              <a:schemeClr val="bg1"/>
            </a:solidFill>
          </a:defRPr>
        </a:defPPr>
      </a:lstStyle>
      <a:style>
        <a:lnRef idx="1">
          <a:schemeClr val="accent1"/>
        </a:lnRef>
        <a:fillRef idx="2">
          <a:schemeClr val="accent1"/>
        </a:fillRef>
        <a:effectRef idx="1">
          <a:schemeClr val="accent1"/>
        </a:effectRef>
        <a:fontRef idx="minor">
          <a:schemeClr val="dk1"/>
        </a:fontRef>
      </a:style>
    </a:spDef>
    <a:lnDef>
      <a:spPr/>
      <a:bodyPr/>
      <a:lstStyle/>
      <a:style>
        <a:lnRef idx="1">
          <a:schemeClr val="accent1"/>
        </a:lnRef>
        <a:fillRef idx="0">
          <a:schemeClr val="accent1"/>
        </a:fillRef>
        <a:effectRef idx="0">
          <a:schemeClr val="accent1"/>
        </a:effectRef>
        <a:fontRef idx="minor">
          <a:schemeClr val="tx1"/>
        </a:fontRef>
      </a:style>
    </a:lnDef>
    <a:txDef>
      <a:spPr>
        <a:noFill/>
        <a:ln>
          <a:solidFill>
            <a:schemeClr val="bg2"/>
          </a:solidFill>
        </a:ln>
      </a:spPr>
      <a:bodyPr wrap="none" rtlCol="0">
        <a:spAutoFit/>
      </a:bodyPr>
      <a:lstStyle>
        <a:defPPr>
          <a:defRPr dirty="0" err="1" smtClean="0"/>
        </a:defPPr>
      </a:lstStyle>
    </a:txDef>
  </a:objectDefaults>
  <a:extraClrSchemeLst/>
  <a:extLst>
    <a:ext uri="{05A4C25C-085E-4340-85A3-A5531E510DB2}">
      <thm15:themeFamily xmlns:thm15="http://schemas.microsoft.com/office/thememl/2012/main" name="Presentation1" id="{42C837D2-D3C3-4997-BE8D-127FCF04FD19}" vid="{4AC01838-4122-4D60-892B-B5CDDD5C4FBC}"/>
    </a:ext>
  </a:extLst>
</a:theme>
</file>

<file path=ppt/theme/theme5.xml><?xml version="1.0" encoding="utf-8"?>
<a:theme xmlns:a="http://schemas.openxmlformats.org/drawingml/2006/main" name="Office Theme">
  <a:themeElements>
    <a:clrScheme name="Violet">
      <a:dk1>
        <a:sysClr val="windowText" lastClr="000000"/>
      </a:dk1>
      <a:lt1>
        <a:sysClr val="window" lastClr="FFFFFF"/>
      </a:lt1>
      <a:dk2>
        <a:srgbClr val="373545"/>
      </a:dk2>
      <a:lt2>
        <a:srgbClr val="DCD8DC"/>
      </a:lt2>
      <a:accent1>
        <a:srgbClr val="AD84C6"/>
      </a:accent1>
      <a:accent2>
        <a:srgbClr val="8784C7"/>
      </a:accent2>
      <a:accent3>
        <a:srgbClr val="5D739A"/>
      </a:accent3>
      <a:accent4>
        <a:srgbClr val="6997AF"/>
      </a:accent4>
      <a:accent5>
        <a:srgbClr val="84ACB6"/>
      </a:accent5>
      <a:accent6>
        <a:srgbClr val="6F8183"/>
      </a:accent6>
      <a:hlink>
        <a:srgbClr val="69A020"/>
      </a:hlink>
      <a:folHlink>
        <a:srgbClr val="8C8C8C"/>
      </a:folHlink>
    </a:clrScheme>
    <a:fontScheme name="Century Gothic">
      <a:maj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Violet">
      <a:dk1>
        <a:sysClr val="windowText" lastClr="000000"/>
      </a:dk1>
      <a:lt1>
        <a:sysClr val="window" lastClr="FFFFFF"/>
      </a:lt1>
      <a:dk2>
        <a:srgbClr val="373545"/>
      </a:dk2>
      <a:lt2>
        <a:srgbClr val="DCD8DC"/>
      </a:lt2>
      <a:accent1>
        <a:srgbClr val="AD84C6"/>
      </a:accent1>
      <a:accent2>
        <a:srgbClr val="8784C7"/>
      </a:accent2>
      <a:accent3>
        <a:srgbClr val="5D739A"/>
      </a:accent3>
      <a:accent4>
        <a:srgbClr val="6997AF"/>
      </a:accent4>
      <a:accent5>
        <a:srgbClr val="84ACB6"/>
      </a:accent5>
      <a:accent6>
        <a:srgbClr val="6F8183"/>
      </a:accent6>
      <a:hlink>
        <a:srgbClr val="69A020"/>
      </a:hlink>
      <a:folHlink>
        <a:srgbClr val="8C8C8C"/>
      </a:folHlink>
    </a:clrScheme>
    <a:fontScheme name="Century Gothic">
      <a:maj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0179E9E3-37F6-48A1-9F8E-150B0F8195F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blank</Template>
  <TotalTime>5187</TotalTime>
  <Words>454</Words>
  <Application>Microsoft Office PowerPoint</Application>
  <PresentationFormat>Custom</PresentationFormat>
  <Paragraphs>24</Paragraphs>
  <Slides>1</Slides>
  <Notes>0</Notes>
  <HiddenSlides>0</HiddenSlides>
  <MMClips>0</MMClips>
  <ScaleCrop>false</ScaleCrop>
  <HeadingPairs>
    <vt:vector size="8" baseType="variant">
      <vt:variant>
        <vt:lpstr>Fonts Used</vt:lpstr>
      </vt:variant>
      <vt:variant>
        <vt:i4>4</vt:i4>
      </vt:variant>
      <vt:variant>
        <vt:lpstr>Theme</vt:lpstr>
      </vt:variant>
      <vt:variant>
        <vt:i4>4</vt:i4>
      </vt:variant>
      <vt:variant>
        <vt:lpstr>Embedded OLE Servers</vt:lpstr>
      </vt:variant>
      <vt:variant>
        <vt:i4>1</vt:i4>
      </vt:variant>
      <vt:variant>
        <vt:lpstr>Slide Titles</vt:lpstr>
      </vt:variant>
      <vt:variant>
        <vt:i4>1</vt:i4>
      </vt:variant>
    </vt:vector>
  </HeadingPairs>
  <TitlesOfParts>
    <vt:vector size="10" baseType="lpstr">
      <vt:lpstr>Arial</vt:lpstr>
      <vt:lpstr>Century Gothic</vt:lpstr>
      <vt:lpstr>Impact</vt:lpstr>
      <vt:lpstr>Wingdings</vt:lpstr>
      <vt:lpstr>Divider Slides</vt:lpstr>
      <vt:lpstr>Copy Slides</vt:lpstr>
      <vt:lpstr>2_Blank with title</vt:lpstr>
      <vt:lpstr>Image Slides</vt:lpstr>
      <vt:lpstr>think-cell Slide</vt:lpstr>
      <vt:lpstr>Colgate</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Michael Tull</dc:creator>
  <cp:lastModifiedBy>Emily Ezekiel</cp:lastModifiedBy>
  <cp:revision>134</cp:revision>
  <dcterms:created xsi:type="dcterms:W3CDTF">2022-06-22T15:38:41Z</dcterms:created>
  <dcterms:modified xsi:type="dcterms:W3CDTF">2024-12-11T13:35:37Z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TC034606149991</vt:lpwstr>
  </property>
</Properties>
</file>