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slideLayouts/slideLayout34.xml" ContentType="application/vnd.openxmlformats-officedocument.presentationml.slideLayout+xml"/>
  <Override PartName="/ppt/theme/theme3.xml" ContentType="application/vnd.openxmlformats-officedocument.theme+xml"/>
  <Override PartName="/ppt/tags/tag28.xml" ContentType="application/vnd.openxmlformats-officedocument.presentationml.tags+xml"/>
  <Override PartName="/ppt/tags/tag29.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4.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heme/theme5.xml" ContentType="application/vnd.openxmlformats-officedocument.theme+xml"/>
  <Override PartName="/ppt/theme/theme6.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2"/>
    <p:sldMasterId id="2147483782" r:id="rId3"/>
    <p:sldMasterId id="2147484056" r:id="rId4"/>
    <p:sldMasterId id="2147484061" r:id="rId5"/>
  </p:sldMasterIdLst>
  <p:notesMasterIdLst>
    <p:notesMasterId r:id="rId7"/>
  </p:notesMasterIdLst>
  <p:handoutMasterIdLst>
    <p:handoutMasterId r:id="rId8"/>
  </p:handoutMasterIdLst>
  <p:sldIdLst>
    <p:sldId id="2147473571" r:id="rId6"/>
  </p:sldIdLst>
  <p:sldSz cx="13442950" cy="7561263"/>
  <p:notesSz cx="6858000" cy="9144000"/>
  <p:custDataLst>
    <p:tags r:id="rId9"/>
  </p:custDataLst>
  <p:defaultText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8" userDrawn="1">
          <p15:clr>
            <a:srgbClr val="A4A3A4"/>
          </p15:clr>
        </p15:guide>
        <p15:guide id="2" orient="horz" pos="4624" userDrawn="1">
          <p15:clr>
            <a:srgbClr val="A4A3A4"/>
          </p15:clr>
        </p15:guide>
        <p15:guide id="3" orient="horz" pos="1513" userDrawn="1">
          <p15:clr>
            <a:srgbClr val="A4A3A4"/>
          </p15:clr>
        </p15:guide>
        <p15:guide id="4" orient="horz" pos="1220" userDrawn="1">
          <p15:clr>
            <a:srgbClr val="A4A3A4"/>
          </p15:clr>
        </p15:guide>
        <p15:guide id="5" orient="horz" pos="879" userDrawn="1">
          <p15:clr>
            <a:srgbClr val="A4A3A4"/>
          </p15:clr>
        </p15:guide>
        <p15:guide id="6" orient="horz" pos="1154" userDrawn="1">
          <p15:clr>
            <a:srgbClr val="A4A3A4"/>
          </p15:clr>
        </p15:guide>
        <p15:guide id="7" orient="horz" pos="1860" userDrawn="1">
          <p15:clr>
            <a:srgbClr val="A4A3A4"/>
          </p15:clr>
        </p15:guide>
        <p15:guide id="8" orient="horz" pos="1919" userDrawn="1">
          <p15:clr>
            <a:srgbClr val="A4A3A4"/>
          </p15:clr>
        </p15:guide>
        <p15:guide id="9" orient="horz" pos="2613" userDrawn="1">
          <p15:clr>
            <a:srgbClr val="A4A3A4"/>
          </p15:clr>
        </p15:guide>
        <p15:guide id="10" orient="horz" pos="2899" userDrawn="1">
          <p15:clr>
            <a:srgbClr val="A4A3A4"/>
          </p15:clr>
        </p15:guide>
        <p15:guide id="11" orient="horz" pos="3243" userDrawn="1">
          <p15:clr>
            <a:srgbClr val="A4A3A4"/>
          </p15:clr>
        </p15:guide>
        <p15:guide id="12" orient="horz" pos="3675" userDrawn="1">
          <p15:clr>
            <a:srgbClr val="A4A3A4"/>
          </p15:clr>
        </p15:guide>
        <p15:guide id="13" orient="horz" pos="4285" userDrawn="1">
          <p15:clr>
            <a:srgbClr val="A4A3A4"/>
          </p15:clr>
        </p15:guide>
        <p15:guide id="14" orient="horz" pos="3316" userDrawn="1">
          <p15:clr>
            <a:srgbClr val="A4A3A4"/>
          </p15:clr>
        </p15:guide>
        <p15:guide id="15" orient="horz" pos="3597" userDrawn="1">
          <p15:clr>
            <a:srgbClr val="A4A3A4"/>
          </p15:clr>
        </p15:guide>
        <p15:guide id="16" orient="horz" pos="4008" userDrawn="1">
          <p15:clr>
            <a:srgbClr val="A4A3A4"/>
          </p15:clr>
        </p15:guide>
        <p15:guide id="17" orient="horz" pos="4357" userDrawn="1">
          <p15:clr>
            <a:srgbClr val="A4A3A4"/>
          </p15:clr>
        </p15:guide>
        <p15:guide id="18" orient="horz" pos="3937" userDrawn="1">
          <p15:clr>
            <a:srgbClr val="A4A3A4"/>
          </p15:clr>
        </p15:guide>
        <p15:guide id="19" orient="horz" pos="2962" userDrawn="1">
          <p15:clr>
            <a:srgbClr val="A4A3A4"/>
          </p15:clr>
        </p15:guide>
        <p15:guide id="20" orient="horz" pos="2547" userDrawn="1">
          <p15:clr>
            <a:srgbClr val="A4A3A4"/>
          </p15:clr>
        </p15:guide>
        <p15:guide id="21" orient="horz" pos="2265" userDrawn="1">
          <p15:clr>
            <a:srgbClr val="A4A3A4"/>
          </p15:clr>
        </p15:guide>
        <p15:guide id="22" orient="horz" pos="2201" userDrawn="1">
          <p15:clr>
            <a:srgbClr val="A4A3A4"/>
          </p15:clr>
        </p15:guide>
        <p15:guide id="23" orient="horz" pos="183" userDrawn="1">
          <p15:clr>
            <a:srgbClr val="A4A3A4"/>
          </p15:clr>
        </p15:guide>
        <p15:guide id="24" orient="horz" pos="467" userDrawn="1">
          <p15:clr>
            <a:srgbClr val="A4A3A4"/>
          </p15:clr>
        </p15:guide>
        <p15:guide id="25" orient="horz" pos="525" userDrawn="1">
          <p15:clr>
            <a:srgbClr val="A4A3A4"/>
          </p15:clr>
        </p15:guide>
        <p15:guide id="26" orient="horz" pos="807" userDrawn="1">
          <p15:clr>
            <a:srgbClr val="A4A3A4"/>
          </p15:clr>
        </p15:guide>
        <p15:guide id="27" pos="240" userDrawn="1">
          <p15:clr>
            <a:srgbClr val="A4A3A4"/>
          </p15:clr>
        </p15:guide>
        <p15:guide id="28" pos="4290" userDrawn="1">
          <p15:clr>
            <a:srgbClr val="A4A3A4"/>
          </p15:clr>
        </p15:guide>
        <p15:guide id="29" pos="833" userDrawn="1">
          <p15:clr>
            <a:srgbClr val="A4A3A4"/>
          </p15:clr>
        </p15:guide>
        <p15:guide id="30" pos="919" userDrawn="1">
          <p15:clr>
            <a:srgbClr val="A4A3A4"/>
          </p15:clr>
        </p15:guide>
        <p15:guide id="31" pos="1495" userDrawn="1">
          <p15:clr>
            <a:srgbClr val="A4A3A4"/>
          </p15:clr>
        </p15:guide>
        <p15:guide id="32" pos="1595" userDrawn="1">
          <p15:clr>
            <a:srgbClr val="A4A3A4"/>
          </p15:clr>
        </p15:guide>
        <p15:guide id="33" pos="2172" userDrawn="1">
          <p15:clr>
            <a:srgbClr val="A4A3A4"/>
          </p15:clr>
        </p15:guide>
        <p15:guide id="34" pos="2274" userDrawn="1">
          <p15:clr>
            <a:srgbClr val="A4A3A4"/>
          </p15:clr>
        </p15:guide>
        <p15:guide id="35" pos="2851" userDrawn="1">
          <p15:clr>
            <a:srgbClr val="A4A3A4"/>
          </p15:clr>
        </p15:guide>
        <p15:guide id="36" pos="2942" userDrawn="1">
          <p15:clr>
            <a:srgbClr val="A4A3A4"/>
          </p15:clr>
        </p15:guide>
        <p15:guide id="37" pos="3550" userDrawn="1">
          <p15:clr>
            <a:srgbClr val="A4A3A4"/>
          </p15:clr>
        </p15:guide>
        <p15:guide id="38" pos="3646" userDrawn="1">
          <p15:clr>
            <a:srgbClr val="A4A3A4"/>
          </p15:clr>
        </p15:guide>
        <p15:guide id="39" pos="4195" userDrawn="1">
          <p15:clr>
            <a:srgbClr val="A4A3A4"/>
          </p15:clr>
        </p15:guide>
        <p15:guide id="40" pos="4847" userDrawn="1">
          <p15:clr>
            <a:srgbClr val="A4A3A4"/>
          </p15:clr>
        </p15:guide>
        <p15:guide id="41" pos="4949" userDrawn="1">
          <p15:clr>
            <a:srgbClr val="A4A3A4"/>
          </p15:clr>
        </p15:guide>
        <p15:guide id="42" pos="5534" userDrawn="1">
          <p15:clr>
            <a:srgbClr val="A4A3A4"/>
          </p15:clr>
        </p15:guide>
        <p15:guide id="43" pos="5636" userDrawn="1">
          <p15:clr>
            <a:srgbClr val="A4A3A4"/>
          </p15:clr>
        </p15:guide>
        <p15:guide id="44" pos="6205" userDrawn="1">
          <p15:clr>
            <a:srgbClr val="A4A3A4"/>
          </p15:clr>
        </p15:guide>
        <p15:guide id="45" pos="6314" userDrawn="1">
          <p15:clr>
            <a:srgbClr val="A4A3A4"/>
          </p15:clr>
        </p15:guide>
        <p15:guide id="46" pos="6886" userDrawn="1">
          <p15:clr>
            <a:srgbClr val="A4A3A4"/>
          </p15:clr>
        </p15:guide>
        <p15:guide id="47" pos="6990" userDrawn="1">
          <p15:clr>
            <a:srgbClr val="A4A3A4"/>
          </p15:clr>
        </p15:guide>
        <p15:guide id="48" pos="7568" userDrawn="1">
          <p15:clr>
            <a:srgbClr val="A4A3A4"/>
          </p15:clr>
        </p15:guide>
        <p15:guide id="49" pos="7659" userDrawn="1">
          <p15:clr>
            <a:srgbClr val="A4A3A4"/>
          </p15:clr>
        </p15:guide>
        <p15:guide id="50" pos="8237"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960D9B6-2783-DDAC-EDCC-7487AE773C58}" name="Michael Tull" initials="MT" userId="S::michtull@dcm.co.uk::9b84a4a9-44d8-4d28-b1a8-900a431bc43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6"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AE9E9"/>
    <a:srgbClr val="D7BB77"/>
    <a:srgbClr val="EB9E62"/>
    <a:srgbClr val="C7C9C7"/>
    <a:srgbClr val="FB3449"/>
    <a:srgbClr val="000000"/>
    <a:srgbClr val="CAC8C8"/>
    <a:srgbClr val="8547AD"/>
    <a:srgbClr val="33006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47" autoAdjust="0"/>
  </p:normalViewPr>
  <p:slideViewPr>
    <p:cSldViewPr snapToGrid="0">
      <p:cViewPr varScale="1">
        <p:scale>
          <a:sx n="56" d="100"/>
          <a:sy n="56" d="100"/>
        </p:scale>
        <p:origin x="812" y="52"/>
      </p:cViewPr>
      <p:guideLst>
        <p:guide orient="horz" pos="1578"/>
        <p:guide orient="horz" pos="4624"/>
        <p:guide orient="horz" pos="1513"/>
        <p:guide orient="horz" pos="1220"/>
        <p:guide orient="horz" pos="879"/>
        <p:guide orient="horz" pos="1154"/>
        <p:guide orient="horz" pos="1860"/>
        <p:guide orient="horz" pos="1919"/>
        <p:guide orient="horz" pos="2613"/>
        <p:guide orient="horz" pos="2899"/>
        <p:guide orient="horz" pos="3243"/>
        <p:guide orient="horz" pos="3675"/>
        <p:guide orient="horz" pos="4285"/>
        <p:guide orient="horz" pos="3316"/>
        <p:guide orient="horz" pos="3597"/>
        <p:guide orient="horz" pos="4008"/>
        <p:guide orient="horz" pos="4357"/>
        <p:guide orient="horz" pos="3937"/>
        <p:guide orient="horz" pos="2962"/>
        <p:guide orient="horz" pos="2547"/>
        <p:guide orient="horz" pos="2265"/>
        <p:guide orient="horz" pos="2201"/>
        <p:guide orient="horz" pos="183"/>
        <p:guide orient="horz" pos="467"/>
        <p:guide orient="horz" pos="525"/>
        <p:guide orient="horz" pos="807"/>
        <p:guide pos="240"/>
        <p:guide pos="4290"/>
        <p:guide pos="833"/>
        <p:guide pos="919"/>
        <p:guide pos="1495"/>
        <p:guide pos="1595"/>
        <p:guide pos="2172"/>
        <p:guide pos="2274"/>
        <p:guide pos="2851"/>
        <p:guide pos="2942"/>
        <p:guide pos="3550"/>
        <p:guide pos="3646"/>
        <p:guide pos="4195"/>
        <p:guide pos="4847"/>
        <p:guide pos="4949"/>
        <p:guide pos="5534"/>
        <p:guide pos="5636"/>
        <p:guide pos="6205"/>
        <p:guide pos="6314"/>
        <p:guide pos="6886"/>
        <p:guide pos="6990"/>
        <p:guide pos="7568"/>
        <p:guide pos="7659"/>
        <p:guide pos="8237"/>
      </p:guideLst>
    </p:cSldViewPr>
  </p:slideViewPr>
  <p:notesTextViewPr>
    <p:cViewPr>
      <p:scale>
        <a:sx n="1" d="1"/>
        <a:sy n="1" d="1"/>
      </p:scale>
      <p:origin x="0" y="0"/>
    </p:cViewPr>
  </p:notesTextViewPr>
  <p:sorterViewPr>
    <p:cViewPr>
      <p:scale>
        <a:sx n="66" d="100"/>
        <a:sy n="66" d="100"/>
      </p:scale>
      <p:origin x="0" y="21096"/>
    </p:cViewPr>
  </p:sorterViewPr>
  <p:notesViewPr>
    <p:cSldViewPr snapToGrid="0" showGuides="1">
      <p:cViewPr varScale="1">
        <p:scale>
          <a:sx n="133" d="100"/>
          <a:sy n="133" d="100"/>
        </p:scale>
        <p:origin x="3792"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notesMaster" Target="notesMasters/notesMaster1.xml"/><Relationship Id="rId12"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4.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Master" Target="slideMasters/slideMaster3.xml"/><Relationship Id="rId9" Type="http://schemas.openxmlformats.org/officeDocument/2006/relationships/tags" Target="tags/tag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F910782-FDC2-4F7C-A018-7A502E5089C7}" type="slidenum">
              <a:rPr lang="en-US" smtClean="0"/>
              <a:pPr/>
              <a:t>‹#›</a:t>
            </a:fld>
            <a:endParaRPr lang="en-US"/>
          </a:p>
        </p:txBody>
      </p:sp>
      <p:sp>
        <p:nvSpPr>
          <p:cNvPr id="6" name="Date Placeholder 5"/>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A18645-DB65-E848-9EE2-8548BEAEB573}" type="datetimeFigureOut">
              <a:rPr lang="en-US" smtClean="0"/>
              <a:t>12/5/2024</a:t>
            </a:fld>
            <a:endParaRPr lang="en-US"/>
          </a:p>
        </p:txBody>
      </p:sp>
    </p:spTree>
    <p:extLst>
      <p:ext uri="{BB962C8B-B14F-4D97-AF65-F5344CB8AC3E}">
        <p14:creationId xmlns:p14="http://schemas.microsoft.com/office/powerpoint/2010/main" val="1944837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D0E036-A0EF-40EA-AC2B-818A5F8CFC1C}" type="datetimeFigureOut">
              <a:rPr lang="en-US" smtClean="0"/>
              <a:pPr/>
              <a:t>12/5/2024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936D52-512B-47DE-BC94-6C88A56CE986}" type="slidenum">
              <a:rPr lang="en-US" smtClean="0"/>
              <a:pPr/>
              <a:t>‹#›</a:t>
            </a:fld>
            <a:endParaRPr lang="en-US"/>
          </a:p>
        </p:txBody>
      </p:sp>
    </p:spTree>
    <p:extLst>
      <p:ext uri="{BB962C8B-B14F-4D97-AF65-F5344CB8AC3E}">
        <p14:creationId xmlns:p14="http://schemas.microsoft.com/office/powerpoint/2010/main" val="1340996986"/>
      </p:ext>
    </p:extLst>
  </p:cSld>
  <p:clrMap bg1="lt1" tx1="dk1" bg2="lt2" tx2="dk2" accent1="accent1" accent2="accent2" accent3="accent3" accent4="accent4" accent5="accent5" accent6="accent6" hlink="hlink" folHlink="folHlink"/>
  <p:notesStyle>
    <a:lvl1pPr marL="0" algn="l" defTabSz="961844" rtl="0" eaLnBrk="1" latinLnBrk="0" hangingPunct="1">
      <a:defRPr sz="1300" kern="1200">
        <a:solidFill>
          <a:schemeClr val="tx1"/>
        </a:solidFill>
        <a:latin typeface="+mn-lt"/>
        <a:ea typeface="+mn-ea"/>
        <a:cs typeface="+mn-cs"/>
      </a:defRPr>
    </a:lvl1pPr>
    <a:lvl2pPr marL="480923" algn="l" defTabSz="961844" rtl="0" eaLnBrk="1" latinLnBrk="0" hangingPunct="1">
      <a:defRPr sz="1300" kern="1200">
        <a:solidFill>
          <a:schemeClr val="tx1"/>
        </a:solidFill>
        <a:latin typeface="+mn-lt"/>
        <a:ea typeface="+mn-ea"/>
        <a:cs typeface="+mn-cs"/>
      </a:defRPr>
    </a:lvl2pPr>
    <a:lvl3pPr marL="961844" algn="l" defTabSz="961844" rtl="0" eaLnBrk="1" latinLnBrk="0" hangingPunct="1">
      <a:defRPr sz="1300" kern="1200">
        <a:solidFill>
          <a:schemeClr val="tx1"/>
        </a:solidFill>
        <a:latin typeface="+mn-lt"/>
        <a:ea typeface="+mn-ea"/>
        <a:cs typeface="+mn-cs"/>
      </a:defRPr>
    </a:lvl3pPr>
    <a:lvl4pPr marL="1442769" algn="l" defTabSz="961844" rtl="0" eaLnBrk="1" latinLnBrk="0" hangingPunct="1">
      <a:defRPr sz="1300" kern="1200">
        <a:solidFill>
          <a:schemeClr val="tx1"/>
        </a:solidFill>
        <a:latin typeface="+mn-lt"/>
        <a:ea typeface="+mn-ea"/>
        <a:cs typeface="+mn-cs"/>
      </a:defRPr>
    </a:lvl4pPr>
    <a:lvl5pPr marL="1923691" algn="l" defTabSz="961844" rtl="0" eaLnBrk="1" latinLnBrk="0" hangingPunct="1">
      <a:defRPr sz="1300" kern="1200">
        <a:solidFill>
          <a:schemeClr val="tx1"/>
        </a:solidFill>
        <a:latin typeface="+mn-lt"/>
        <a:ea typeface="+mn-ea"/>
        <a:cs typeface="+mn-cs"/>
      </a:defRPr>
    </a:lvl5pPr>
    <a:lvl6pPr marL="2404613" algn="l" defTabSz="961844" rtl="0" eaLnBrk="1" latinLnBrk="0" hangingPunct="1">
      <a:defRPr sz="1300" kern="1200">
        <a:solidFill>
          <a:schemeClr val="tx1"/>
        </a:solidFill>
        <a:latin typeface="+mn-lt"/>
        <a:ea typeface="+mn-ea"/>
        <a:cs typeface="+mn-cs"/>
      </a:defRPr>
    </a:lvl6pPr>
    <a:lvl7pPr marL="2885535" algn="l" defTabSz="961844" rtl="0" eaLnBrk="1" latinLnBrk="0" hangingPunct="1">
      <a:defRPr sz="1300" kern="1200">
        <a:solidFill>
          <a:schemeClr val="tx1"/>
        </a:solidFill>
        <a:latin typeface="+mn-lt"/>
        <a:ea typeface="+mn-ea"/>
        <a:cs typeface="+mn-cs"/>
      </a:defRPr>
    </a:lvl7pPr>
    <a:lvl8pPr marL="3366458" algn="l" defTabSz="961844" rtl="0" eaLnBrk="1" latinLnBrk="0" hangingPunct="1">
      <a:defRPr sz="1300" kern="1200">
        <a:solidFill>
          <a:schemeClr val="tx1"/>
        </a:solidFill>
        <a:latin typeface="+mn-lt"/>
        <a:ea typeface="+mn-ea"/>
        <a:cs typeface="+mn-cs"/>
      </a:defRPr>
    </a:lvl8pPr>
    <a:lvl9pPr marL="3847378" algn="l" defTabSz="961844" rtl="0" eaLnBrk="1" latinLnBrk="0" hangingPunct="1">
      <a:defRPr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3.xml"/><Relationship Id="rId1" Type="http://schemas.openxmlformats.org/officeDocument/2006/relationships/vmlDrawing" Target="../drawings/vmlDrawing2.v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10.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2.xml"/><Relationship Id="rId1" Type="http://schemas.openxmlformats.org/officeDocument/2006/relationships/vmlDrawing" Target="../drawings/vmlDrawing11.vml"/><Relationship Id="rId5" Type="http://schemas.openxmlformats.org/officeDocument/2006/relationships/image" Target="../media/image1.emf"/><Relationship Id="rId4" Type="http://schemas.openxmlformats.org/officeDocument/2006/relationships/oleObject" Target="../embeddings/oleObject11.bin"/></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4.xml"/><Relationship Id="rId1" Type="http://schemas.openxmlformats.org/officeDocument/2006/relationships/vmlDrawing" Target="../drawings/vmlDrawing13.vml"/><Relationship Id="rId5" Type="http://schemas.openxmlformats.org/officeDocument/2006/relationships/image" Target="../media/image1.emf"/><Relationship Id="rId4" Type="http://schemas.openxmlformats.org/officeDocument/2006/relationships/oleObject" Target="../embeddings/oleObject13.bin"/></Relationships>
</file>

<file path=ppt/slideLayouts/_rels/slideLayout1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5.xml"/><Relationship Id="rId1" Type="http://schemas.openxmlformats.org/officeDocument/2006/relationships/vmlDrawing" Target="../drawings/vmlDrawing14.vml"/><Relationship Id="rId5" Type="http://schemas.openxmlformats.org/officeDocument/2006/relationships/image" Target="../media/image1.emf"/><Relationship Id="rId4" Type="http://schemas.openxmlformats.org/officeDocument/2006/relationships/oleObject" Target="../embeddings/oleObject14.bin"/></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6.xml"/><Relationship Id="rId1" Type="http://schemas.openxmlformats.org/officeDocument/2006/relationships/vmlDrawing" Target="../drawings/vmlDrawing15.vml"/><Relationship Id="rId5" Type="http://schemas.openxmlformats.org/officeDocument/2006/relationships/image" Target="../media/image1.emf"/><Relationship Id="rId4" Type="http://schemas.openxmlformats.org/officeDocument/2006/relationships/oleObject" Target="../embeddings/oleObject15.bin"/></Relationships>
</file>

<file path=ppt/slideLayouts/_rels/slideLayout1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7.xml"/><Relationship Id="rId1" Type="http://schemas.openxmlformats.org/officeDocument/2006/relationships/vmlDrawing" Target="../drawings/vmlDrawing16.vml"/><Relationship Id="rId5" Type="http://schemas.openxmlformats.org/officeDocument/2006/relationships/image" Target="../media/image1.emf"/><Relationship Id="rId4" Type="http://schemas.openxmlformats.org/officeDocument/2006/relationships/oleObject" Target="../embeddings/oleObject16.bin"/></Relationships>
</file>

<file path=ppt/slideLayouts/_rels/slideLayout18.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8.xml"/><Relationship Id="rId1" Type="http://schemas.openxmlformats.org/officeDocument/2006/relationships/vmlDrawing" Target="../drawings/vmlDrawing17.vml"/><Relationship Id="rId5" Type="http://schemas.openxmlformats.org/officeDocument/2006/relationships/image" Target="../media/image1.emf"/><Relationship Id="rId4" Type="http://schemas.openxmlformats.org/officeDocument/2006/relationships/oleObject" Target="../embeddings/oleObject17.bin"/></Relationships>
</file>

<file path=ppt/slideLayouts/_rels/slideLayout19.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19.xml"/><Relationship Id="rId1" Type="http://schemas.openxmlformats.org/officeDocument/2006/relationships/vmlDrawing" Target="../drawings/vmlDrawing18.vml"/><Relationship Id="rId5" Type="http://schemas.openxmlformats.org/officeDocument/2006/relationships/image" Target="../media/image1.emf"/><Relationship Id="rId4" Type="http://schemas.openxmlformats.org/officeDocument/2006/relationships/oleObject" Target="../embeddings/oleObject18.bin"/></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3.v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20.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0.xml"/><Relationship Id="rId1" Type="http://schemas.openxmlformats.org/officeDocument/2006/relationships/vmlDrawing" Target="../drawings/vmlDrawing19.vml"/><Relationship Id="rId5" Type="http://schemas.openxmlformats.org/officeDocument/2006/relationships/image" Target="../media/image1.emf"/><Relationship Id="rId4" Type="http://schemas.openxmlformats.org/officeDocument/2006/relationships/oleObject" Target="../embeddings/oleObject19.bin"/></Relationships>
</file>

<file path=ppt/slideLayouts/_rels/slideLayout21.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1.xml"/><Relationship Id="rId1" Type="http://schemas.openxmlformats.org/officeDocument/2006/relationships/vmlDrawing" Target="../drawings/vmlDrawing20.vml"/><Relationship Id="rId5" Type="http://schemas.openxmlformats.org/officeDocument/2006/relationships/image" Target="../media/image1.emf"/><Relationship Id="rId4" Type="http://schemas.openxmlformats.org/officeDocument/2006/relationships/oleObject" Target="../embeddings/oleObject20.bin"/></Relationships>
</file>

<file path=ppt/slideLayouts/_rels/slideLayout22.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2.xml"/><Relationship Id="rId1" Type="http://schemas.openxmlformats.org/officeDocument/2006/relationships/vmlDrawing" Target="../drawings/vmlDrawing21.vml"/><Relationship Id="rId5" Type="http://schemas.openxmlformats.org/officeDocument/2006/relationships/image" Target="../media/image1.emf"/><Relationship Id="rId4" Type="http://schemas.openxmlformats.org/officeDocument/2006/relationships/oleObject" Target="../embeddings/oleObject21.bin"/></Relationships>
</file>

<file path=ppt/slideLayouts/_rels/slideLayout23.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3.xml"/><Relationship Id="rId1" Type="http://schemas.openxmlformats.org/officeDocument/2006/relationships/vmlDrawing" Target="../drawings/vmlDrawing22.vml"/><Relationship Id="rId5" Type="http://schemas.openxmlformats.org/officeDocument/2006/relationships/image" Target="../media/image1.emf"/><Relationship Id="rId4" Type="http://schemas.openxmlformats.org/officeDocument/2006/relationships/oleObject" Target="../embeddings/oleObject22.bin"/></Relationships>
</file>

<file path=ppt/slideLayouts/_rels/slideLayout24.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4.xml"/><Relationship Id="rId1" Type="http://schemas.openxmlformats.org/officeDocument/2006/relationships/vmlDrawing" Target="../drawings/vmlDrawing23.vml"/><Relationship Id="rId5" Type="http://schemas.openxmlformats.org/officeDocument/2006/relationships/image" Target="../media/image1.emf"/><Relationship Id="rId4" Type="http://schemas.openxmlformats.org/officeDocument/2006/relationships/oleObject" Target="../embeddings/oleObject23.bin"/></Relationships>
</file>

<file path=ppt/slideLayouts/_rels/slideLayout25.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5.xml"/><Relationship Id="rId1" Type="http://schemas.openxmlformats.org/officeDocument/2006/relationships/vmlDrawing" Target="../drawings/vmlDrawing24.vml"/><Relationship Id="rId5" Type="http://schemas.openxmlformats.org/officeDocument/2006/relationships/image" Target="../media/image1.emf"/><Relationship Id="rId4" Type="http://schemas.openxmlformats.org/officeDocument/2006/relationships/oleObject" Target="../embeddings/oleObject24.bin"/></Relationships>
</file>

<file path=ppt/slideLayouts/_rels/slideLayout26.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6.xml"/><Relationship Id="rId1" Type="http://schemas.openxmlformats.org/officeDocument/2006/relationships/vmlDrawing" Target="../drawings/vmlDrawing25.vml"/><Relationship Id="rId5" Type="http://schemas.openxmlformats.org/officeDocument/2006/relationships/image" Target="../media/image1.emf"/><Relationship Id="rId4" Type="http://schemas.openxmlformats.org/officeDocument/2006/relationships/oleObject" Target="../embeddings/oleObject25.bin"/></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2.xml"/><Relationship Id="rId2" Type="http://schemas.openxmlformats.org/officeDocument/2006/relationships/tags" Target="../tags/tag27.xml"/><Relationship Id="rId1" Type="http://schemas.openxmlformats.org/officeDocument/2006/relationships/vmlDrawing" Target="../drawings/vmlDrawing26.vml"/><Relationship Id="rId5" Type="http://schemas.openxmlformats.org/officeDocument/2006/relationships/image" Target="../media/image1.emf"/><Relationship Id="rId4" Type="http://schemas.openxmlformats.org/officeDocument/2006/relationships/oleObject" Target="../embeddings/oleObject26.bin"/></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5.xml"/><Relationship Id="rId1" Type="http://schemas.openxmlformats.org/officeDocument/2006/relationships/vmlDrawing" Target="../drawings/vmlDrawing4.vml"/><Relationship Id="rId5" Type="http://schemas.openxmlformats.org/officeDocument/2006/relationships/image" Target="../media/image1.emf"/><Relationship Id="rId4" Type="http://schemas.openxmlformats.org/officeDocument/2006/relationships/oleObject" Target="../embeddings/oleObject4.bin"/></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3" Type="http://schemas.openxmlformats.org/officeDocument/2006/relationships/slideMaster" Target="../slideMasters/slideMaster3.xml"/><Relationship Id="rId2" Type="http://schemas.openxmlformats.org/officeDocument/2006/relationships/tags" Target="../tags/tag29.xml"/><Relationship Id="rId1" Type="http://schemas.openxmlformats.org/officeDocument/2006/relationships/vmlDrawing" Target="../drawings/vmlDrawing28.vml"/><Relationship Id="rId5" Type="http://schemas.openxmlformats.org/officeDocument/2006/relationships/image" Target="../media/image1.emf"/><Relationship Id="rId4" Type="http://schemas.openxmlformats.org/officeDocument/2006/relationships/oleObject" Target="../embeddings/oleObject28.bin"/></Relationships>
</file>

<file path=ppt/slideLayouts/_rels/slideLayout3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1.xml"/><Relationship Id="rId1" Type="http://schemas.openxmlformats.org/officeDocument/2006/relationships/vmlDrawing" Target="../drawings/vmlDrawing30.vml"/><Relationship Id="rId5" Type="http://schemas.openxmlformats.org/officeDocument/2006/relationships/image" Target="../media/image1.emf"/><Relationship Id="rId4" Type="http://schemas.openxmlformats.org/officeDocument/2006/relationships/oleObject" Target="../embeddings/oleObject30.bin"/></Relationships>
</file>

<file path=ppt/slideLayouts/_rels/slideLayout3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2.xml"/><Relationship Id="rId1" Type="http://schemas.openxmlformats.org/officeDocument/2006/relationships/vmlDrawing" Target="../drawings/vmlDrawing3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1.bin"/></Relationships>
</file>

<file path=ppt/slideLayouts/_rels/slideLayout3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3.xml"/><Relationship Id="rId1" Type="http://schemas.openxmlformats.org/officeDocument/2006/relationships/vmlDrawing" Target="../drawings/vmlDrawing32.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2.bin"/></Relationships>
</file>

<file path=ppt/slideLayouts/_rels/slideLayout38.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4.xml"/><Relationship Id="rId1" Type="http://schemas.openxmlformats.org/officeDocument/2006/relationships/vmlDrawing" Target="../drawings/vmlDrawing33.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3.bin"/></Relationships>
</file>

<file path=ppt/slideLayouts/_rels/slideLayout3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5.xml"/><Relationship Id="rId1" Type="http://schemas.openxmlformats.org/officeDocument/2006/relationships/vmlDrawing" Target="../drawings/vmlDrawing34.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34.bin"/></Relationships>
</file>

<file path=ppt/slideLayouts/_rels/slideLayout4.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6.xml"/><Relationship Id="rId1" Type="http://schemas.openxmlformats.org/officeDocument/2006/relationships/vmlDrawing" Target="../drawings/vmlDrawing5.vml"/><Relationship Id="rId5" Type="http://schemas.openxmlformats.org/officeDocument/2006/relationships/image" Target="../media/image1.emf"/><Relationship Id="rId4" Type="http://schemas.openxmlformats.org/officeDocument/2006/relationships/oleObject" Target="../embeddings/oleObject5.bin"/></Relationships>
</file>

<file path=ppt/slideLayouts/_rels/slideLayout4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6.xml"/><Relationship Id="rId1" Type="http://schemas.openxmlformats.org/officeDocument/2006/relationships/vmlDrawing" Target="../drawings/vmlDrawing35.vml"/><Relationship Id="rId5" Type="http://schemas.openxmlformats.org/officeDocument/2006/relationships/image" Target="../media/image1.emf"/><Relationship Id="rId4" Type="http://schemas.openxmlformats.org/officeDocument/2006/relationships/oleObject" Target="../embeddings/oleObject35.bin"/></Relationships>
</file>

<file path=ppt/slideLayouts/_rels/slideLayout41.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7.xml"/><Relationship Id="rId1" Type="http://schemas.openxmlformats.org/officeDocument/2006/relationships/vmlDrawing" Target="../drawings/vmlDrawing36.vml"/><Relationship Id="rId5" Type="http://schemas.openxmlformats.org/officeDocument/2006/relationships/image" Target="../media/image1.emf"/><Relationship Id="rId4" Type="http://schemas.openxmlformats.org/officeDocument/2006/relationships/oleObject" Target="../embeddings/oleObject36.bin"/></Relationships>
</file>

<file path=ppt/slideLayouts/_rels/slideLayout42.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8.xml"/><Relationship Id="rId1" Type="http://schemas.openxmlformats.org/officeDocument/2006/relationships/vmlDrawing" Target="../drawings/vmlDrawing37.vml"/><Relationship Id="rId5" Type="http://schemas.openxmlformats.org/officeDocument/2006/relationships/image" Target="../media/image1.emf"/><Relationship Id="rId4" Type="http://schemas.openxmlformats.org/officeDocument/2006/relationships/oleObject" Target="../embeddings/oleObject37.bin"/></Relationships>
</file>

<file path=ppt/slideLayouts/_rels/slideLayout43.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39.xml"/><Relationship Id="rId1" Type="http://schemas.openxmlformats.org/officeDocument/2006/relationships/vmlDrawing" Target="../drawings/vmlDrawing38.vml"/><Relationship Id="rId5" Type="http://schemas.openxmlformats.org/officeDocument/2006/relationships/image" Target="../media/image1.emf"/><Relationship Id="rId4" Type="http://schemas.openxmlformats.org/officeDocument/2006/relationships/oleObject" Target="../embeddings/oleObject38.bin"/></Relationships>
</file>

<file path=ppt/slideLayouts/_rels/slideLayout4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0.xml"/><Relationship Id="rId1" Type="http://schemas.openxmlformats.org/officeDocument/2006/relationships/vmlDrawing" Target="../drawings/vmlDrawing39.vml"/><Relationship Id="rId5" Type="http://schemas.openxmlformats.org/officeDocument/2006/relationships/image" Target="../media/image1.emf"/><Relationship Id="rId4" Type="http://schemas.openxmlformats.org/officeDocument/2006/relationships/oleObject" Target="../embeddings/oleObject39.bin"/></Relationships>
</file>

<file path=ppt/slideLayouts/_rels/slideLayout4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1.xml"/><Relationship Id="rId1" Type="http://schemas.openxmlformats.org/officeDocument/2006/relationships/vmlDrawing" Target="../drawings/vmlDrawing40.vml"/><Relationship Id="rId5" Type="http://schemas.openxmlformats.org/officeDocument/2006/relationships/image" Target="../media/image1.emf"/><Relationship Id="rId4" Type="http://schemas.openxmlformats.org/officeDocument/2006/relationships/oleObject" Target="../embeddings/oleObject40.bin"/></Relationships>
</file>

<file path=ppt/slideLayouts/_rels/slideLayout46.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2.xml"/><Relationship Id="rId1" Type="http://schemas.openxmlformats.org/officeDocument/2006/relationships/vmlDrawing" Target="../drawings/vmlDrawing41.vml"/><Relationship Id="rId5" Type="http://schemas.openxmlformats.org/officeDocument/2006/relationships/image" Target="../media/image1.emf"/><Relationship Id="rId4" Type="http://schemas.openxmlformats.org/officeDocument/2006/relationships/oleObject" Target="../embeddings/oleObject41.bin"/></Relationships>
</file>

<file path=ppt/slideLayouts/_rels/slideLayout47.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3.xml"/><Relationship Id="rId1" Type="http://schemas.openxmlformats.org/officeDocument/2006/relationships/vmlDrawing" Target="../drawings/vmlDrawing42.vml"/><Relationship Id="rId5" Type="http://schemas.openxmlformats.org/officeDocument/2006/relationships/image" Target="../media/image1.emf"/><Relationship Id="rId4" Type="http://schemas.openxmlformats.org/officeDocument/2006/relationships/oleObject" Target="../embeddings/oleObject41.bin"/></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7.xml"/><Relationship Id="rId1" Type="http://schemas.openxmlformats.org/officeDocument/2006/relationships/vmlDrawing" Target="../drawings/vmlDrawing6.vml"/><Relationship Id="rId5" Type="http://schemas.openxmlformats.org/officeDocument/2006/relationships/image" Target="../media/image1.emf"/><Relationship Id="rId4" Type="http://schemas.openxmlformats.org/officeDocument/2006/relationships/oleObject" Target="../embeddings/oleObject6.bin"/></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4.xml"/><Relationship Id="rId1" Type="http://schemas.openxmlformats.org/officeDocument/2006/relationships/vmlDrawing" Target="../drawings/vmlDrawing43.vml"/><Relationship Id="rId5" Type="http://schemas.openxmlformats.org/officeDocument/2006/relationships/image" Target="../media/image1.emf"/><Relationship Id="rId4" Type="http://schemas.openxmlformats.org/officeDocument/2006/relationships/oleObject" Target="../embeddings/oleObject42.bin"/></Relationships>
</file>

<file path=ppt/slideLayouts/_rels/slideLayout55.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5.xml"/><Relationship Id="rId1" Type="http://schemas.openxmlformats.org/officeDocument/2006/relationships/vmlDrawing" Target="../drawings/vmlDrawing44.vml"/><Relationship Id="rId5" Type="http://schemas.openxmlformats.org/officeDocument/2006/relationships/image" Target="../media/image1.emf"/><Relationship Id="rId4" Type="http://schemas.openxmlformats.org/officeDocument/2006/relationships/oleObject" Target="../embeddings/oleObject43.bin"/></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6.xml"/><Relationship Id="rId1" Type="http://schemas.openxmlformats.org/officeDocument/2006/relationships/vmlDrawing" Target="../drawings/vmlDrawing45.vml"/><Relationship Id="rId5" Type="http://schemas.openxmlformats.org/officeDocument/2006/relationships/image" Target="../media/image1.emf"/><Relationship Id="rId4" Type="http://schemas.openxmlformats.org/officeDocument/2006/relationships/oleObject" Target="../embeddings/oleObject44.bin"/></Relationships>
</file>

<file path=ppt/slideLayouts/_rels/slideLayout6.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8.xml"/><Relationship Id="rId1" Type="http://schemas.openxmlformats.org/officeDocument/2006/relationships/vmlDrawing" Target="../drawings/vmlDrawing7.vml"/><Relationship Id="rId5" Type="http://schemas.openxmlformats.org/officeDocument/2006/relationships/image" Target="../media/image1.emf"/><Relationship Id="rId4" Type="http://schemas.openxmlformats.org/officeDocument/2006/relationships/oleObject" Target="../embeddings/oleObject7.bin"/></Relationships>
</file>

<file path=ppt/slideLayouts/_rels/slideLayout60.xml.rels><?xml version="1.0" encoding="UTF-8" standalone="yes"?>
<Relationships xmlns="http://schemas.openxmlformats.org/package/2006/relationships"><Relationship Id="rId3" Type="http://schemas.openxmlformats.org/officeDocument/2006/relationships/slideMaster" Target="../slideMasters/slideMaster4.xml"/><Relationship Id="rId2" Type="http://schemas.openxmlformats.org/officeDocument/2006/relationships/tags" Target="../tags/tag47.xml"/><Relationship Id="rId1" Type="http://schemas.openxmlformats.org/officeDocument/2006/relationships/vmlDrawing" Target="../drawings/vmlDrawing46.vml"/><Relationship Id="rId5" Type="http://schemas.openxmlformats.org/officeDocument/2006/relationships/image" Target="../media/image1.emf"/><Relationship Id="rId4" Type="http://schemas.openxmlformats.org/officeDocument/2006/relationships/oleObject" Target="../embeddings/oleObject45.bin"/></Relationships>
</file>

<file path=ppt/slideLayouts/_rels/slideLayout7.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9.xml"/><Relationship Id="rId1" Type="http://schemas.openxmlformats.org/officeDocument/2006/relationships/vmlDrawing" Target="../drawings/vmlDrawing8.vml"/><Relationship Id="rId5" Type="http://schemas.openxmlformats.org/officeDocument/2006/relationships/image" Target="../media/image1.emf"/><Relationship Id="rId4" Type="http://schemas.openxmlformats.org/officeDocument/2006/relationships/oleObject" Target="../embeddings/oleObject8.bin"/></Relationships>
</file>

<file path=ppt/slideLayouts/_rels/slideLayout8.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0.xml"/><Relationship Id="rId1" Type="http://schemas.openxmlformats.org/officeDocument/2006/relationships/vmlDrawing" Target="../drawings/vmlDrawing9.vml"/><Relationship Id="rId5" Type="http://schemas.openxmlformats.org/officeDocument/2006/relationships/image" Target="../media/image1.emf"/><Relationship Id="rId4" Type="http://schemas.openxmlformats.org/officeDocument/2006/relationships/oleObject" Target="../embeddings/oleObject9.bin"/></Relationships>
</file>

<file path=ppt/slideLayouts/_rels/slideLayout9.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1.xml"/><Relationship Id="rId1" Type="http://schemas.openxmlformats.org/officeDocument/2006/relationships/vmlDrawing" Target="../drawings/vmlDrawing10.vml"/><Relationship Id="rId5" Type="http://schemas.openxmlformats.org/officeDocument/2006/relationships/image" Target="../media/image1.emf"/><Relationship Id="rId4" Type="http://schemas.openxmlformats.org/officeDocument/2006/relationships/oleObject" Target="../embeddings/oleObject10.bin"/></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056"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6" name="Rectangle 5"/>
          <p:cNvSpPr/>
          <p:nvPr userDrawn="1"/>
        </p:nvSpPr>
        <p:spPr bwMode="gray">
          <a:xfrm>
            <a:off x="1" y="2"/>
            <a:ext cx="13442950" cy="4560573"/>
          </a:xfrm>
          <a:prstGeom prst="rect">
            <a:avLst/>
          </a:prstGeom>
          <a:solidFill>
            <a:schemeClr val="tx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4"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7749610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ection Dark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1272"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6"/>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5"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Picture Placeholder 6"/>
          <p:cNvSpPr>
            <a:spLocks noGrp="1"/>
          </p:cNvSpPr>
          <p:nvPr>
            <p:ph type="pic" sz="quarter" idx="10"/>
          </p:nvPr>
        </p:nvSpPr>
        <p:spPr>
          <a:xfrm>
            <a:off x="0" y="0"/>
            <a:ext cx="13442950" cy="4560888"/>
          </a:xfrm>
          <a:prstGeom prst="rect">
            <a:avLst/>
          </a:prstGeom>
          <a:solidFill>
            <a:schemeClr val="accent5"/>
          </a:solidFill>
        </p:spPr>
        <p:txBody>
          <a:bodyPr anchor="t"/>
          <a:lstStyle>
            <a:lvl1pPr algn="ctr">
              <a:defRPr sz="1200" b="1" i="1" baseline="0">
                <a:solidFill>
                  <a:schemeClr val="bg1"/>
                </a:solidFill>
              </a:defRPr>
            </a:lvl1pPr>
          </a:lstStyle>
          <a:p>
            <a:r>
              <a:rPr lang="en-US"/>
              <a:t>Click icon to add picture</a:t>
            </a:r>
            <a:endParaRPr lang="en-US" dirty="0"/>
          </a:p>
        </p:txBody>
      </p:sp>
      <p:sp>
        <p:nvSpPr>
          <p:cNvPr id="6" name="Text Placeholder 3"/>
          <p:cNvSpPr>
            <a:spLocks noGrp="1"/>
          </p:cNvSpPr>
          <p:nvPr>
            <p:ph type="body" sz="quarter" idx="11"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2090847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332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5027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434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007558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6"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16" hasCustomPrompt="1"/>
          </p:nvPr>
        </p:nvSpPr>
        <p:spPr bwMode="gray">
          <a:xfrm>
            <a:off x="270001" y="1371821"/>
            <a:ext cx="6664200"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9" name="Text Placeholder 13"/>
          <p:cNvSpPr>
            <a:spLocks noGrp="1"/>
          </p:cNvSpPr>
          <p:nvPr>
            <p:ph type="body" sz="quarter" idx="17" hasCustomPrompt="1"/>
          </p:nvPr>
        </p:nvSpPr>
        <p:spPr bwMode="gray">
          <a:xfrm>
            <a:off x="270001" y="1658711"/>
            <a:ext cx="6664200"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10" name="Content Placeholder 2"/>
          <p:cNvSpPr>
            <a:spLocks noGrp="1"/>
          </p:cNvSpPr>
          <p:nvPr>
            <p:ph idx="1" hasCustomPrompt="1"/>
          </p:nvPr>
        </p:nvSpPr>
        <p:spPr bwMode="gray">
          <a:xfrm>
            <a:off x="270001" y="1987013"/>
            <a:ext cx="6664200"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Picture Placeholder 12"/>
          <p:cNvSpPr>
            <a:spLocks noGrp="1"/>
          </p:cNvSpPr>
          <p:nvPr>
            <p:ph type="pic" sz="quarter" idx="18"/>
          </p:nvPr>
        </p:nvSpPr>
        <p:spPr>
          <a:xfrm>
            <a:off x="6934200" y="1371600"/>
            <a:ext cx="6121400" cy="50927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2010899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10" name="Picture Placeholder 12"/>
          <p:cNvSpPr>
            <a:spLocks noGrp="1"/>
          </p:cNvSpPr>
          <p:nvPr>
            <p:ph type="pic" sz="quarter" idx="18"/>
          </p:nvPr>
        </p:nvSpPr>
        <p:spPr>
          <a:xfrm>
            <a:off x="6400800" y="698500"/>
            <a:ext cx="6350000" cy="5765800"/>
          </a:xfrm>
          <a:solidFill>
            <a:schemeClr val="accent5"/>
          </a:solidFill>
        </p:spPr>
        <p:txBody>
          <a:bodyPr anchor="ctr"/>
          <a:lstStyle>
            <a:lvl1pPr algn="ctr">
              <a:defRPr sz="1000" i="1">
                <a:solidFill>
                  <a:schemeClr val="bg1"/>
                </a:solidFill>
              </a:defRPr>
            </a:lvl1pPr>
          </a:lstStyle>
          <a:p>
            <a:endParaRPr lang="en-US"/>
          </a:p>
        </p:txBody>
      </p:sp>
      <p:sp>
        <p:nvSpPr>
          <p:cNvPr id="12" name="Text Placeholder 11"/>
          <p:cNvSpPr>
            <a:spLocks noGrp="1"/>
          </p:cNvSpPr>
          <p:nvPr>
            <p:ph type="body" sz="quarter" idx="19"/>
          </p:nvPr>
        </p:nvSpPr>
        <p:spPr>
          <a:xfrm>
            <a:off x="533400" y="1422400"/>
            <a:ext cx="5397500" cy="4445000"/>
          </a:xfrm>
        </p:spPr>
        <p:txBody>
          <a:bodyPr/>
          <a:lstStyle>
            <a:lvl1pPr algn="ctr">
              <a:defRPr sz="2500">
                <a:solidFill>
                  <a:schemeClr val="bg1"/>
                </a:solidFill>
                <a:latin typeface="Impact" charset="0"/>
                <a:ea typeface="Impact" charset="0"/>
                <a:cs typeface="Impact" charset="0"/>
              </a:defRPr>
            </a:lvl1pPr>
            <a:lvl2pPr algn="ctr">
              <a:defRPr sz="2500">
                <a:solidFill>
                  <a:schemeClr val="bg1"/>
                </a:solidFill>
                <a:latin typeface="Impact" charset="0"/>
                <a:ea typeface="Impact" charset="0"/>
                <a:cs typeface="Impact" charset="0"/>
              </a:defRPr>
            </a:lvl2pPr>
            <a:lvl3pPr algn="ctr">
              <a:defRPr sz="2500">
                <a:solidFill>
                  <a:schemeClr val="bg1"/>
                </a:solidFill>
                <a:latin typeface="Impact" charset="0"/>
                <a:ea typeface="Impact" charset="0"/>
                <a:cs typeface="Impact" charset="0"/>
              </a:defRPr>
            </a:lvl3pPr>
            <a:lvl4pPr algn="ctr">
              <a:defRPr sz="2500">
                <a:solidFill>
                  <a:schemeClr val="bg1"/>
                </a:solidFill>
                <a:latin typeface="Impact" charset="0"/>
                <a:ea typeface="Impact" charset="0"/>
                <a:cs typeface="Impact" charset="0"/>
              </a:defRPr>
            </a:lvl4pPr>
            <a:lvl5pPr algn="ctr">
              <a:defRPr sz="2500">
                <a:solidFill>
                  <a:schemeClr val="bg1"/>
                </a:solidFill>
                <a:latin typeface="Impact" charset="0"/>
                <a:ea typeface="Impact" charset="0"/>
                <a:cs typeface="Impact"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83747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aphicFrame>
        <p:nvGraphicFramePr>
          <p:cNvPr id="15" name="Object 14"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5368" name="think-cell Slide" r:id="rId4" imgW="6350000" imgH="6350000" progId="">
                  <p:embed/>
                </p:oleObj>
              </mc:Choice>
              <mc:Fallback>
                <p:oleObj name="think-cell Slide" r:id="rId4" imgW="6350000" imgH="6350000" progId="">
                  <p:embed/>
                  <p:pic>
                    <p:nvPicPr>
                      <p:cNvPr id="15" name="Object 14"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9633"/>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245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96037"/>
            <a:ext cx="8259575" cy="243663"/>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195325"/>
            <a:ext cx="5235067"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6691765" y="2195325"/>
            <a:ext cx="5232045" cy="421827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968872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639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841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30121"/>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20780"/>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338549"/>
            <a:ext cx="8429894" cy="3784532"/>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635364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One Content Icons">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741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69562"/>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583106"/>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870739"/>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04100"/>
            <a:ext cx="12423740" cy="3784532"/>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27854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Two Content Icons">
    <p:spTree>
      <p:nvGrpSpPr>
        <p:cNvPr id="1" name=""/>
        <p:cNvGrpSpPr/>
        <p:nvPr/>
      </p:nvGrpSpPr>
      <p:grpSpPr>
        <a:xfrm>
          <a:off x="0" y="0"/>
          <a:ext cx="0" cy="0"/>
          <a:chOff x="0" y="0"/>
          <a:chExt cx="0" cy="0"/>
        </a:xfrm>
      </p:grpSpPr>
      <p:graphicFrame>
        <p:nvGraphicFramePr>
          <p:cNvPr id="18" name="Object 17"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8440" name="think-cell Slide" r:id="rId4" imgW="6350000" imgH="6350000" progId="">
                  <p:embed/>
                </p:oleObj>
              </mc:Choice>
              <mc:Fallback>
                <p:oleObj name="think-cell Slide" r:id="rId4" imgW="6350000" imgH="6350000" progId="">
                  <p:embed/>
                  <p:pic>
                    <p:nvPicPr>
                      <p:cNvPr id="18" name="Object 1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0106"/>
          </a:xfrm>
        </p:spPr>
        <p:txBody>
          <a:bodyPr/>
          <a:lstStyle/>
          <a:p>
            <a:r>
              <a:rPr lang="en-US" dirty="0"/>
              <a:t>HEADER CANNOT RUN OVER MORE THAN ONE LINE</a:t>
            </a:r>
          </a:p>
        </p:txBody>
      </p:sp>
      <p:sp>
        <p:nvSpPr>
          <p:cNvPr id="3" name="Content Placeholder 2"/>
          <p:cNvSpPr>
            <a:spLocks noGrp="1"/>
          </p:cNvSpPr>
          <p:nvPr>
            <p:ph idx="1" hasCustomPrompt="1"/>
          </p:nvPr>
        </p:nvSpPr>
        <p:spPr bwMode="gray">
          <a:xfrm>
            <a:off x="270000" y="2461174"/>
            <a:ext cx="5962849" cy="3788814"/>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7" name="Text Placeholder 13"/>
          <p:cNvSpPr>
            <a:spLocks noGrp="1"/>
          </p:cNvSpPr>
          <p:nvPr>
            <p:ph type="body" sz="quarter" idx="16" hasCustomPrompt="1"/>
          </p:nvPr>
        </p:nvSpPr>
        <p:spPr bwMode="gray">
          <a:xfrm>
            <a:off x="270000" y="1502942"/>
            <a:ext cx="8259575"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61007"/>
            <a:ext cx="8259575"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4" name="Content Placeholder 2"/>
          <p:cNvSpPr>
            <a:spLocks noGrp="1"/>
          </p:cNvSpPr>
          <p:nvPr>
            <p:ph idx="18" hasCustomPrompt="1"/>
          </p:nvPr>
        </p:nvSpPr>
        <p:spPr bwMode="gray">
          <a:xfrm>
            <a:off x="6777272" y="2461174"/>
            <a:ext cx="5961600" cy="3781359"/>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486387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ection Dark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308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bg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hree Content Icons">
    <p:spTree>
      <p:nvGrpSpPr>
        <p:cNvPr id="1" name=""/>
        <p:cNvGrpSpPr/>
        <p:nvPr/>
      </p:nvGrpSpPr>
      <p:grpSpPr>
        <a:xfrm>
          <a:off x="0" y="0"/>
          <a:ext cx="0" cy="0"/>
          <a:chOff x="0" y="0"/>
          <a:chExt cx="0" cy="0"/>
        </a:xfrm>
      </p:grpSpPr>
      <p:graphicFrame>
        <p:nvGraphicFramePr>
          <p:cNvPr id="22" name="Object 2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19464" name="think-cell Slide" r:id="rId4" imgW="6350000" imgH="6350000" progId="">
                  <p:embed/>
                </p:oleObj>
              </mc:Choice>
              <mc:Fallback>
                <p:oleObj name="think-cell Slide" r:id="rId4" imgW="6350000" imgH="6350000" progId="">
                  <p:embed/>
                  <p:pic>
                    <p:nvPicPr>
                      <p:cNvPr id="22" name="Object 2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8920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7" name="Text Placeholder 13"/>
          <p:cNvSpPr>
            <a:spLocks noGrp="1"/>
          </p:cNvSpPr>
          <p:nvPr>
            <p:ph type="body" sz="quarter" idx="20" hasCustomPrompt="1"/>
          </p:nvPr>
        </p:nvSpPr>
        <p:spPr bwMode="gray">
          <a:xfrm>
            <a:off x="4595114"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8" name="Text Placeholder 13"/>
          <p:cNvSpPr>
            <a:spLocks noGrp="1"/>
          </p:cNvSpPr>
          <p:nvPr>
            <p:ph type="body" sz="quarter" idx="21" hasCustomPrompt="1"/>
          </p:nvPr>
        </p:nvSpPr>
        <p:spPr bwMode="gray">
          <a:xfrm>
            <a:off x="4595114"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9" name="Text Placeholder 13"/>
          <p:cNvSpPr>
            <a:spLocks noGrp="1"/>
          </p:cNvSpPr>
          <p:nvPr>
            <p:ph type="body" sz="quarter" idx="22" hasCustomPrompt="1"/>
          </p:nvPr>
        </p:nvSpPr>
        <p:spPr bwMode="gray">
          <a:xfrm>
            <a:off x="8911033" y="1491462"/>
            <a:ext cx="4036622"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0" name="Text Placeholder 13"/>
          <p:cNvSpPr>
            <a:spLocks noGrp="1"/>
          </p:cNvSpPr>
          <p:nvPr>
            <p:ph type="body" sz="quarter" idx="23" hasCustomPrompt="1"/>
          </p:nvPr>
        </p:nvSpPr>
        <p:spPr bwMode="gray">
          <a:xfrm>
            <a:off x="8911033" y="1779577"/>
            <a:ext cx="4036622"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 name="Content Placeholder 2"/>
          <p:cNvSpPr>
            <a:spLocks noGrp="1"/>
          </p:cNvSpPr>
          <p:nvPr>
            <p:ph idx="1" hasCustomPrompt="1"/>
          </p:nvPr>
        </p:nvSpPr>
        <p:spPr bwMode="gray">
          <a:xfrm>
            <a:off x="270000" y="2458635"/>
            <a:ext cx="4133323"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vl5pPr>
              <a:defRPr baseline="0"/>
            </a:lvl5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4" name="Content Placeholder 2"/>
          <p:cNvSpPr>
            <a:spLocks noGrp="1"/>
          </p:cNvSpPr>
          <p:nvPr>
            <p:ph idx="18" hasCustomPrompt="1"/>
          </p:nvPr>
        </p:nvSpPr>
        <p:spPr bwMode="gray">
          <a:xfrm>
            <a:off x="4595114" y="2459740"/>
            <a:ext cx="4124127"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6" name="Content Placeholder 2"/>
          <p:cNvSpPr>
            <a:spLocks noGrp="1"/>
          </p:cNvSpPr>
          <p:nvPr>
            <p:ph idx="19" hasCustomPrompt="1"/>
          </p:nvPr>
        </p:nvSpPr>
        <p:spPr bwMode="gray">
          <a:xfrm>
            <a:off x="8911033" y="2452723"/>
            <a:ext cx="4165676" cy="3543732"/>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411605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0488"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950026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1512"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498929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2_Fou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2536"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76128"/>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82530"/>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2267"/>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906802"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906802"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30706" y="2376189"/>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30706" y="4442806"/>
            <a:ext cx="4680000" cy="1800000"/>
          </a:xfrm>
          <a:prstGeom prst="rect">
            <a:avLst/>
          </a:prstGeom>
        </p:spPr>
        <p:txBody>
          <a:bodyPr anchor="ct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579802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Four Callouts Vertic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3560"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33834"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33834"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58299" y="2400907"/>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58299" y="4385788"/>
            <a:ext cx="4680000" cy="1800000"/>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68644"/>
            <a:ext cx="12413343" cy="315894"/>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68646"/>
            <a:ext cx="8209109" cy="214058"/>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49869"/>
            <a:ext cx="8209109" cy="2487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47074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Four Larger Icons Vertical">
    <p:spTree>
      <p:nvGrpSpPr>
        <p:cNvPr id="1" name=""/>
        <p:cNvGrpSpPr/>
        <p:nvPr/>
      </p:nvGrpSpPr>
      <p:grpSpPr>
        <a:xfrm>
          <a:off x="0" y="0"/>
          <a:ext cx="0" cy="0"/>
          <a:chOff x="0" y="0"/>
          <a:chExt cx="0" cy="0"/>
        </a:xfrm>
      </p:grpSpPr>
      <p:graphicFrame>
        <p:nvGraphicFramePr>
          <p:cNvPr id="21" name="Object 20"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4584" name="think-cell Slide" r:id="rId4" imgW="6350000" imgH="6350000" progId="">
                  <p:embed/>
                </p:oleObj>
              </mc:Choice>
              <mc:Fallback>
                <p:oleObj name="think-cell Slide" r:id="rId4" imgW="6350000" imgH="6350000" progId="">
                  <p:embed/>
                  <p:pic>
                    <p:nvPicPr>
                      <p:cNvPr id="21" name="Object 20"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305076"/>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384376" y="1422203"/>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384376" y="1707709"/>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Content Placeholder 2"/>
          <p:cNvSpPr>
            <a:spLocks noGrp="1"/>
          </p:cNvSpPr>
          <p:nvPr>
            <p:ph idx="19" hasCustomPrompt="1"/>
          </p:nvPr>
        </p:nvSpPr>
        <p:spPr bwMode="gray">
          <a:xfrm>
            <a:off x="6856810" y="241299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685681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1920200" y="241703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1920200" y="4445674"/>
            <a:ext cx="4680000" cy="1800000"/>
          </a:xfrm>
        </p:spPr>
        <p:txBody>
          <a:bodyPr/>
          <a:lstStyle>
            <a:lvl1pPr>
              <a:lnSpc>
                <a:spcPts val="1900"/>
              </a:lnSpc>
              <a:defRPr sz="1800" baseline="0">
                <a:solidFill>
                  <a:schemeClr val="tx2"/>
                </a:solidFill>
              </a:defRPr>
            </a:lvl1pPr>
            <a:lvl2pPr>
              <a:lnSpc>
                <a:spcPts val="19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107707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_Four Larger Icons Horizontal">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5608"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6826809" y="3553112"/>
            <a:ext cx="3081873"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3" name="Content Placeholder 2"/>
          <p:cNvSpPr>
            <a:spLocks noGrp="1"/>
          </p:cNvSpPr>
          <p:nvPr>
            <p:ph idx="20" hasCustomPrompt="1"/>
          </p:nvPr>
        </p:nvSpPr>
        <p:spPr bwMode="gray">
          <a:xfrm>
            <a:off x="10094062" y="3553112"/>
            <a:ext cx="308853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270000" y="3553112"/>
            <a:ext cx="3097101"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552481" y="3553112"/>
            <a:ext cx="3088948" cy="1046487"/>
          </a:xfrm>
        </p:spPr>
        <p:txBody>
          <a:bodyPr/>
          <a:lstStyle>
            <a:lvl1pPr>
              <a:lnSpc>
                <a:spcPts val="1997"/>
              </a:lnSpc>
              <a:defRPr sz="1800" baseline="0">
                <a:solidFill>
                  <a:schemeClr val="tx2"/>
                </a:solidFill>
              </a:defRPr>
            </a:lvl1pPr>
            <a:lvl2pPr>
              <a:lnSpc>
                <a:spcPts val="1997"/>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209109"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0" y="1668335"/>
            <a:ext cx="8209109"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355880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Six Boxes with People">
    <p:spTree>
      <p:nvGrpSpPr>
        <p:cNvPr id="1" name=""/>
        <p:cNvGrpSpPr/>
        <p:nvPr/>
      </p:nvGrpSpPr>
      <p:grpSpPr>
        <a:xfrm>
          <a:off x="0" y="0"/>
          <a:ext cx="0" cy="0"/>
          <a:chOff x="0" y="0"/>
          <a:chExt cx="0" cy="0"/>
        </a:xfrm>
      </p:grpSpPr>
      <p:graphicFrame>
        <p:nvGraphicFramePr>
          <p:cNvPr id="17" name="Object 16"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26632" name="think-cell Slide" r:id="rId4" imgW="6350000" imgH="6350000" progId="">
                  <p:embed/>
                </p:oleObj>
              </mc:Choice>
              <mc:Fallback>
                <p:oleObj name="think-cell Slide" r:id="rId4" imgW="6350000" imgH="6350000" progId="">
                  <p:embed/>
                  <p:pic>
                    <p:nvPicPr>
                      <p:cNvPr id="17" name="Object 16"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6" name="Content Placeholder 2"/>
          <p:cNvSpPr>
            <a:spLocks noGrp="1"/>
          </p:cNvSpPr>
          <p:nvPr>
            <p:ph idx="19" hasCustomPrompt="1"/>
          </p:nvPr>
        </p:nvSpPr>
        <p:spPr bwMode="gray">
          <a:xfrm>
            <a:off x="343930" y="4087685"/>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vl5pPr>
              <a:lnSpc>
                <a:spcPts val="1000"/>
              </a:lnSpc>
              <a:defRPr/>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5" name="Content Placeholder 2"/>
          <p:cNvSpPr>
            <a:spLocks noGrp="1"/>
          </p:cNvSpPr>
          <p:nvPr>
            <p:ph idx="21" hasCustomPrompt="1"/>
          </p:nvPr>
        </p:nvSpPr>
        <p:spPr bwMode="gray">
          <a:xfrm>
            <a:off x="343930" y="1901113"/>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7" name="Content Placeholder 2"/>
          <p:cNvSpPr>
            <a:spLocks noGrp="1"/>
          </p:cNvSpPr>
          <p:nvPr>
            <p:ph idx="22" hasCustomPrompt="1"/>
          </p:nvPr>
        </p:nvSpPr>
        <p:spPr bwMode="gray">
          <a:xfrm>
            <a:off x="343930" y="2984756"/>
            <a:ext cx="415681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29" name="Content Placeholder 2"/>
          <p:cNvSpPr>
            <a:spLocks noGrp="1"/>
          </p:cNvSpPr>
          <p:nvPr>
            <p:ph idx="23" hasCustomPrompt="1"/>
          </p:nvPr>
        </p:nvSpPr>
        <p:spPr bwMode="gray">
          <a:xfrm>
            <a:off x="8907307" y="4087685"/>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0" name="Content Placeholder 2"/>
          <p:cNvSpPr>
            <a:spLocks noGrp="1"/>
          </p:cNvSpPr>
          <p:nvPr>
            <p:ph idx="24" hasCustomPrompt="1"/>
          </p:nvPr>
        </p:nvSpPr>
        <p:spPr bwMode="gray">
          <a:xfrm>
            <a:off x="8907307" y="1901113"/>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31" name="Content Placeholder 2"/>
          <p:cNvSpPr>
            <a:spLocks noGrp="1"/>
          </p:cNvSpPr>
          <p:nvPr>
            <p:ph idx="25" hasCustomPrompt="1"/>
          </p:nvPr>
        </p:nvSpPr>
        <p:spPr bwMode="gray">
          <a:xfrm>
            <a:off x="8907307" y="2984756"/>
            <a:ext cx="4169403" cy="1003948"/>
          </a:xfr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500"/>
              </a:lnSpc>
              <a:defRPr lang="en-US" sz="1400" b="0" kern="1200" dirty="0" smtClean="0">
                <a:solidFill>
                  <a:srgbClr val="000000"/>
                </a:solidFill>
                <a:latin typeface="+mn-lt"/>
                <a:ea typeface="+mn-ea"/>
                <a:cs typeface="+mn-cs"/>
              </a:defRPr>
            </a:lvl4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4" name="Picture Placeholder 3"/>
          <p:cNvSpPr>
            <a:spLocks noGrp="1"/>
          </p:cNvSpPr>
          <p:nvPr>
            <p:ph type="pic" sz="quarter" idx="28"/>
          </p:nvPr>
        </p:nvSpPr>
        <p:spPr>
          <a:xfrm>
            <a:off x="4670102" y="1936750"/>
            <a:ext cx="4115448" cy="4313238"/>
          </a:xfrm>
          <a:solidFill>
            <a:schemeClr val="accent5">
              <a:lumMod val="40000"/>
              <a:lumOff val="60000"/>
            </a:schemeClr>
          </a:solidFill>
        </p:spPr>
        <p:txBody>
          <a:bodyPr tIns="1800000" anchor="t"/>
          <a:lstStyle>
            <a:lvl1pPr algn="ctr">
              <a:defRPr sz="1200" i="1" baseline="0">
                <a:solidFill>
                  <a:schemeClr val="bg1"/>
                </a:solidFill>
              </a:defRPr>
            </a:lvl1pPr>
          </a:lstStyle>
          <a:p>
            <a:r>
              <a:rPr lang="en-US" dirty="0"/>
              <a:t>Drag picture to placeholder or click icon to add</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23927902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Content Placeholder 2"/>
          <p:cNvSpPr>
            <a:spLocks noGrp="1"/>
          </p:cNvSpPr>
          <p:nvPr>
            <p:ph idx="1" hasCustomPrompt="1"/>
          </p:nvPr>
        </p:nvSpPr>
        <p:spPr bwMode="gray">
          <a:xfrm>
            <a:off x="270000" y="2461174"/>
            <a:ext cx="5962849" cy="3788814"/>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6"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7" name="Text Placeholder 13"/>
          <p:cNvSpPr>
            <a:spLocks noGrp="1"/>
          </p:cNvSpPr>
          <p:nvPr>
            <p:ph type="body" sz="quarter" idx="16" hasCustomPrompt="1"/>
          </p:nvPr>
        </p:nvSpPr>
        <p:spPr bwMode="gray">
          <a:xfrm>
            <a:off x="270001"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8" name="Text Placeholder 13"/>
          <p:cNvSpPr>
            <a:spLocks noGrp="1"/>
          </p:cNvSpPr>
          <p:nvPr>
            <p:ph type="body" sz="quarter" idx="17" hasCustomPrompt="1"/>
          </p:nvPr>
        </p:nvSpPr>
        <p:spPr bwMode="gray">
          <a:xfrm>
            <a:off x="270001"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9" name="Content Placeholder 2"/>
          <p:cNvSpPr>
            <a:spLocks noGrp="1"/>
          </p:cNvSpPr>
          <p:nvPr>
            <p:ph idx="18" hasCustomPrompt="1"/>
          </p:nvPr>
        </p:nvSpPr>
        <p:spPr bwMode="gray">
          <a:xfrm>
            <a:off x="7211351" y="2461174"/>
            <a:ext cx="5961600" cy="3781359"/>
          </a:xfrm>
          <a:prstGeom prst="rect">
            <a:avLst/>
          </a:prstGeom>
        </p:spPr>
        <p:txBody>
          <a:bodyPr/>
          <a:lstStyle>
            <a:lvl1pPr>
              <a:lnSpc>
                <a:spcPts val="2000"/>
              </a:lnSpc>
              <a:defRPr sz="1800" baseline="0">
                <a:solidFill>
                  <a:schemeClr val="tx2"/>
                </a:solidFill>
              </a:defRPr>
            </a:lvl1pPr>
            <a:lvl2pPr>
              <a:lnSpc>
                <a:spcPts val="2000"/>
              </a:lnSpc>
              <a:defRPr sz="1800" b="0">
                <a:solidFill>
                  <a:schemeClr val="bg1"/>
                </a:solidFill>
              </a:defRPr>
            </a:lvl2pPr>
            <a:lvl3pPr>
              <a:lnSpc>
                <a:spcPts val="1500"/>
              </a:lnSpc>
              <a:defRPr/>
            </a:lvl3pPr>
            <a:lvl4pPr>
              <a:lnSpc>
                <a:spcPts val="1600"/>
              </a:lnSpc>
              <a:defRPr/>
            </a:lvl4p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cxnSp>
        <p:nvCxnSpPr>
          <p:cNvPr id="11" name="Straight Connector 10"/>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19" hasCustomPrompt="1"/>
          </p:nvPr>
        </p:nvSpPr>
        <p:spPr bwMode="gray">
          <a:xfrm>
            <a:off x="7210102" y="1502941"/>
            <a:ext cx="3718904" cy="286101"/>
          </a:xfrm>
          <a:prstGeom prst="rect">
            <a:avLst/>
          </a:prstGeo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13" name="Text Placeholder 13"/>
          <p:cNvSpPr>
            <a:spLocks noGrp="1"/>
          </p:cNvSpPr>
          <p:nvPr>
            <p:ph type="body" sz="quarter" idx="20" hasCustomPrompt="1"/>
          </p:nvPr>
        </p:nvSpPr>
        <p:spPr bwMode="gray">
          <a:xfrm>
            <a:off x="7210102" y="1761006"/>
            <a:ext cx="3718904" cy="332413"/>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16"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Tree>
    <p:extLst>
      <p:ext uri="{BB962C8B-B14F-4D97-AF65-F5344CB8AC3E}">
        <p14:creationId xmlns:p14="http://schemas.microsoft.com/office/powerpoint/2010/main" val="669214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Title 1"/>
          <p:cNvSpPr>
            <a:spLocks noGrp="1"/>
          </p:cNvSpPr>
          <p:nvPr>
            <p:ph type="title" hasCustomPrompt="1"/>
          </p:nvPr>
        </p:nvSpPr>
        <p:spPr bwMode="gray">
          <a:xfrm>
            <a:off x="270000" y="270000"/>
            <a:ext cx="5962849" cy="270107"/>
          </a:xfrm>
        </p:spPr>
        <p:txBody>
          <a:bodyPr/>
          <a:lstStyle/>
          <a:p>
            <a:r>
              <a:rPr lang="en-US" dirty="0"/>
              <a:t>DOUBLE HEADED SLIDE</a:t>
            </a:r>
          </a:p>
        </p:txBody>
      </p:sp>
      <p:sp>
        <p:nvSpPr>
          <p:cNvPr id="5" name="Text Placeholder 13"/>
          <p:cNvSpPr>
            <a:spLocks noGrp="1"/>
          </p:cNvSpPr>
          <p:nvPr>
            <p:ph type="body" sz="quarter" idx="14" hasCustomPrompt="1"/>
          </p:nvPr>
        </p:nvSpPr>
        <p:spPr bwMode="gray">
          <a:xfrm>
            <a:off x="270624"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cxnSp>
        <p:nvCxnSpPr>
          <p:cNvPr id="9" name="Straight Connector 8"/>
          <p:cNvCxnSpPr/>
          <p:nvPr userDrawn="1"/>
        </p:nvCxnSpPr>
        <p:spPr>
          <a:xfrm>
            <a:off x="6721475" y="651956"/>
            <a:ext cx="0" cy="6196176"/>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3"/>
          <p:cNvSpPr>
            <a:spLocks noGrp="1"/>
          </p:cNvSpPr>
          <p:nvPr>
            <p:ph type="body" sz="quarter" idx="21" hasCustomPrompt="1"/>
          </p:nvPr>
        </p:nvSpPr>
        <p:spPr bwMode="gray">
          <a:xfrm>
            <a:off x="7211351" y="651956"/>
            <a:ext cx="5961600" cy="436608"/>
          </a:xfrm>
          <a:prstGeom prst="rect">
            <a:avLst/>
          </a:prstGeo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4" name="Text Placeholder 2"/>
          <p:cNvSpPr>
            <a:spLocks noGrp="1"/>
          </p:cNvSpPr>
          <p:nvPr>
            <p:ph type="body" sz="quarter" idx="22" hasCustomPrompt="1"/>
          </p:nvPr>
        </p:nvSpPr>
        <p:spPr>
          <a:xfrm>
            <a:off x="7210425" y="191581"/>
            <a:ext cx="5962650" cy="425450"/>
          </a:xfrm>
        </p:spPr>
        <p:txBody>
          <a:bodyPr/>
          <a:lstStyle>
            <a:lvl1pPr>
              <a:defRPr sz="2800" b="0" baseline="0">
                <a:solidFill>
                  <a:schemeClr val="bg1"/>
                </a:solidFill>
                <a:latin typeface="Impact" charset="0"/>
                <a:ea typeface="Impact" charset="0"/>
                <a:cs typeface="Impact" charset="0"/>
              </a:defRPr>
            </a:lvl1pPr>
          </a:lstStyle>
          <a:p>
            <a:pPr lvl="0"/>
            <a:r>
              <a:rPr lang="en-US" dirty="0"/>
              <a:t>SECOND HEADER</a:t>
            </a:r>
          </a:p>
        </p:txBody>
      </p:sp>
      <p:sp>
        <p:nvSpPr>
          <p:cNvPr id="16" name="Picture Placeholder 15"/>
          <p:cNvSpPr>
            <a:spLocks noGrp="1"/>
          </p:cNvSpPr>
          <p:nvPr>
            <p:ph type="pic" sz="quarter" idx="23"/>
          </p:nvPr>
        </p:nvSpPr>
        <p:spPr>
          <a:xfrm>
            <a:off x="270000" y="1253354"/>
            <a:ext cx="5961600" cy="219013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200" i="1">
                <a:solidFill>
                  <a:schemeClr val="accent6"/>
                </a:solidFill>
              </a:defRPr>
            </a:lvl1pPr>
          </a:lstStyle>
          <a:p>
            <a:r>
              <a:rPr lang="en-US" dirty="0"/>
              <a:t>Drag picture to placeholder or click icon to add</a:t>
            </a:r>
          </a:p>
        </p:txBody>
      </p:sp>
      <p:sp>
        <p:nvSpPr>
          <p:cNvPr id="18" name="Picture Placeholder 15"/>
          <p:cNvSpPr>
            <a:spLocks noGrp="1"/>
          </p:cNvSpPr>
          <p:nvPr>
            <p:ph type="pic" sz="quarter" idx="24"/>
          </p:nvPr>
        </p:nvSpPr>
        <p:spPr>
          <a:xfrm>
            <a:off x="270000" y="4152783"/>
            <a:ext cx="5961600" cy="2190132"/>
          </a:xfrm>
          <a:solidFill>
            <a:schemeClr val="accent5"/>
          </a:solidFill>
        </p:spPr>
        <p:txBody>
          <a:bodyPr/>
          <a:lstStyle>
            <a:lvl1pPr algn="ctr">
              <a:defRPr sz="1200" i="1">
                <a:solidFill>
                  <a:schemeClr val="accent6"/>
                </a:solidFill>
              </a:defRPr>
            </a:lvl1pPr>
          </a:lstStyle>
          <a:p>
            <a:r>
              <a:rPr lang="en-US" dirty="0"/>
              <a:t>Drag picture to placeholder or click icon to add</a:t>
            </a:r>
          </a:p>
        </p:txBody>
      </p:sp>
      <p:sp>
        <p:nvSpPr>
          <p:cNvPr id="19" name="Text Placeholder 13"/>
          <p:cNvSpPr>
            <a:spLocks noGrp="1"/>
          </p:cNvSpPr>
          <p:nvPr>
            <p:ph type="body" sz="quarter" idx="35" hasCustomPrompt="1"/>
          </p:nvPr>
        </p:nvSpPr>
        <p:spPr bwMode="gray">
          <a:xfrm>
            <a:off x="270000" y="356673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36" hasCustomPrompt="1"/>
          </p:nvPr>
        </p:nvSpPr>
        <p:spPr bwMode="gray">
          <a:xfrm>
            <a:off x="270000" y="377932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1" name="Text Placeholder 13"/>
          <p:cNvSpPr>
            <a:spLocks noGrp="1"/>
          </p:cNvSpPr>
          <p:nvPr>
            <p:ph type="body" sz="quarter" idx="37" hasCustomPrompt="1"/>
          </p:nvPr>
        </p:nvSpPr>
        <p:spPr bwMode="gray">
          <a:xfrm>
            <a:off x="270000" y="6477660"/>
            <a:ext cx="402886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13"/>
          <p:cNvSpPr>
            <a:spLocks noGrp="1"/>
          </p:cNvSpPr>
          <p:nvPr>
            <p:ph type="body" sz="quarter" idx="38" hasCustomPrompt="1"/>
          </p:nvPr>
        </p:nvSpPr>
        <p:spPr bwMode="gray">
          <a:xfrm>
            <a:off x="270000" y="6690250"/>
            <a:ext cx="4028868" cy="238718"/>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Picture Placeholder 15"/>
          <p:cNvSpPr>
            <a:spLocks noGrp="1"/>
          </p:cNvSpPr>
          <p:nvPr>
            <p:ph type="pic" sz="quarter" idx="39"/>
          </p:nvPr>
        </p:nvSpPr>
        <p:spPr>
          <a:xfrm>
            <a:off x="72014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4" name="Picture Placeholder 15"/>
          <p:cNvSpPr>
            <a:spLocks noGrp="1"/>
          </p:cNvSpPr>
          <p:nvPr>
            <p:ph type="pic" sz="quarter" idx="40"/>
          </p:nvPr>
        </p:nvSpPr>
        <p:spPr>
          <a:xfrm>
            <a:off x="72014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5" name="Picture Placeholder 15"/>
          <p:cNvSpPr>
            <a:spLocks noGrp="1"/>
          </p:cNvSpPr>
          <p:nvPr>
            <p:ph type="pic" sz="quarter" idx="41"/>
          </p:nvPr>
        </p:nvSpPr>
        <p:spPr>
          <a:xfrm>
            <a:off x="72014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26" name="Text Placeholder 13"/>
          <p:cNvSpPr>
            <a:spLocks noGrp="1"/>
          </p:cNvSpPr>
          <p:nvPr>
            <p:ph type="body" sz="quarter" idx="42" hasCustomPrompt="1"/>
          </p:nvPr>
        </p:nvSpPr>
        <p:spPr bwMode="gray">
          <a:xfrm>
            <a:off x="84671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7" name="Text Placeholder 13"/>
          <p:cNvSpPr>
            <a:spLocks noGrp="1"/>
          </p:cNvSpPr>
          <p:nvPr>
            <p:ph type="body" sz="quarter" idx="43" hasCustomPrompt="1"/>
          </p:nvPr>
        </p:nvSpPr>
        <p:spPr bwMode="gray">
          <a:xfrm>
            <a:off x="84671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8" name="Text Placeholder 13"/>
          <p:cNvSpPr>
            <a:spLocks noGrp="1"/>
          </p:cNvSpPr>
          <p:nvPr>
            <p:ph type="body" sz="quarter" idx="44" hasCustomPrompt="1"/>
          </p:nvPr>
        </p:nvSpPr>
        <p:spPr bwMode="gray">
          <a:xfrm>
            <a:off x="84671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45" hasCustomPrompt="1"/>
          </p:nvPr>
        </p:nvSpPr>
        <p:spPr bwMode="gray">
          <a:xfrm>
            <a:off x="84671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Text Placeholder 13"/>
          <p:cNvSpPr>
            <a:spLocks noGrp="1"/>
          </p:cNvSpPr>
          <p:nvPr>
            <p:ph type="body" sz="quarter" idx="46" hasCustomPrompt="1"/>
          </p:nvPr>
        </p:nvSpPr>
        <p:spPr bwMode="gray">
          <a:xfrm>
            <a:off x="84671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47" hasCustomPrompt="1"/>
          </p:nvPr>
        </p:nvSpPr>
        <p:spPr bwMode="gray">
          <a:xfrm>
            <a:off x="84671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5"/>
          <p:cNvSpPr>
            <a:spLocks noGrp="1"/>
          </p:cNvSpPr>
          <p:nvPr>
            <p:ph type="pic" sz="quarter" idx="48"/>
          </p:nvPr>
        </p:nvSpPr>
        <p:spPr>
          <a:xfrm>
            <a:off x="10182225" y="1253354"/>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0" name="Picture Placeholder 15"/>
          <p:cNvSpPr>
            <a:spLocks noGrp="1"/>
          </p:cNvSpPr>
          <p:nvPr>
            <p:ph type="pic" sz="quarter" idx="49"/>
          </p:nvPr>
        </p:nvSpPr>
        <p:spPr>
          <a:xfrm>
            <a:off x="10182225" y="3187067"/>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1" name="Picture Placeholder 15"/>
          <p:cNvSpPr>
            <a:spLocks noGrp="1"/>
          </p:cNvSpPr>
          <p:nvPr>
            <p:ph type="pic" sz="quarter" idx="50"/>
          </p:nvPr>
        </p:nvSpPr>
        <p:spPr>
          <a:xfrm>
            <a:off x="10182225" y="5120780"/>
            <a:ext cx="1158804" cy="1727352"/>
          </a:xfrm>
          <a:solidFill>
            <a:schemeClr val="accent5"/>
          </a:solidFill>
        </p:spPr>
        <p:txBody>
          <a:bodyPr/>
          <a:lstStyle>
            <a:lvl1pPr marL="0" marR="0" indent="0" algn="ctr" defTabSz="961844" rtl="0" eaLnBrk="1" fontAlgn="auto" latinLnBrk="0" hangingPunct="1">
              <a:lnSpc>
                <a:spcPct val="100000"/>
              </a:lnSpc>
              <a:spcBef>
                <a:spcPts val="0"/>
              </a:spcBef>
              <a:spcAft>
                <a:spcPts val="0"/>
              </a:spcAft>
              <a:buClr>
                <a:srgbClr val="FFFFFF"/>
              </a:buClr>
              <a:buSzPct val="100000"/>
              <a:buFont typeface="Arial"/>
              <a:buNone/>
              <a:tabLst/>
              <a:defRPr sz="1000" i="1">
                <a:solidFill>
                  <a:schemeClr val="accent6"/>
                </a:solidFill>
              </a:defRPr>
            </a:lvl1pPr>
          </a:lstStyle>
          <a:p>
            <a:r>
              <a:rPr lang="en-US" dirty="0"/>
              <a:t>Drag picture to placeholder or click icon to add</a:t>
            </a:r>
          </a:p>
        </p:txBody>
      </p:sp>
      <p:sp>
        <p:nvSpPr>
          <p:cNvPr id="42" name="Text Placeholder 13"/>
          <p:cNvSpPr>
            <a:spLocks noGrp="1"/>
          </p:cNvSpPr>
          <p:nvPr>
            <p:ph type="body" sz="quarter" idx="51" hasCustomPrompt="1"/>
          </p:nvPr>
        </p:nvSpPr>
        <p:spPr bwMode="gray">
          <a:xfrm>
            <a:off x="11447938" y="12885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3" name="Text Placeholder 13"/>
          <p:cNvSpPr>
            <a:spLocks noGrp="1"/>
          </p:cNvSpPr>
          <p:nvPr>
            <p:ph type="body" sz="quarter" idx="52" hasCustomPrompt="1"/>
          </p:nvPr>
        </p:nvSpPr>
        <p:spPr bwMode="gray">
          <a:xfrm>
            <a:off x="11447938" y="15011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4" name="Text Placeholder 13"/>
          <p:cNvSpPr>
            <a:spLocks noGrp="1"/>
          </p:cNvSpPr>
          <p:nvPr>
            <p:ph type="body" sz="quarter" idx="53" hasCustomPrompt="1"/>
          </p:nvPr>
        </p:nvSpPr>
        <p:spPr bwMode="gray">
          <a:xfrm>
            <a:off x="11447938" y="321205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54" hasCustomPrompt="1"/>
          </p:nvPr>
        </p:nvSpPr>
        <p:spPr bwMode="gray">
          <a:xfrm>
            <a:off x="11447938" y="342464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6" name="Text Placeholder 13"/>
          <p:cNvSpPr>
            <a:spLocks noGrp="1"/>
          </p:cNvSpPr>
          <p:nvPr>
            <p:ph type="body" sz="quarter" idx="55" hasCustomPrompt="1"/>
          </p:nvPr>
        </p:nvSpPr>
        <p:spPr bwMode="gray">
          <a:xfrm>
            <a:off x="11447938" y="5120780"/>
            <a:ext cx="1353756" cy="231436"/>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7" name="Text Placeholder 13"/>
          <p:cNvSpPr>
            <a:spLocks noGrp="1"/>
          </p:cNvSpPr>
          <p:nvPr>
            <p:ph type="body" sz="quarter" idx="56" hasCustomPrompt="1"/>
          </p:nvPr>
        </p:nvSpPr>
        <p:spPr bwMode="gray">
          <a:xfrm>
            <a:off x="11447938" y="5333370"/>
            <a:ext cx="1353756" cy="363286"/>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2639209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Section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4104"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tx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HEADER CANNOT RUN OVER MORE THAN ONE LINE</a:t>
            </a:r>
          </a:p>
        </p:txBody>
      </p:sp>
      <p:sp>
        <p:nvSpPr>
          <p:cNvPr id="19" name="Text Placeholder 18"/>
          <p:cNvSpPr>
            <a:spLocks noGrp="1"/>
          </p:cNvSpPr>
          <p:nvPr>
            <p:ph type="body" sz="quarter" idx="10"/>
          </p:nvPr>
        </p:nvSpPr>
        <p:spPr>
          <a:xfrm>
            <a:off x="1056874"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1" name="Text Placeholder 18"/>
          <p:cNvSpPr>
            <a:spLocks noGrp="1"/>
          </p:cNvSpPr>
          <p:nvPr>
            <p:ph type="body" sz="quarter" idx="11"/>
          </p:nvPr>
        </p:nvSpPr>
        <p:spPr>
          <a:xfrm>
            <a:off x="4912778"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2" name="Text Placeholder 18"/>
          <p:cNvSpPr>
            <a:spLocks noGrp="1"/>
          </p:cNvSpPr>
          <p:nvPr>
            <p:ph type="body" sz="quarter" idx="12"/>
          </p:nvPr>
        </p:nvSpPr>
        <p:spPr>
          <a:xfrm>
            <a:off x="8768682" y="2026818"/>
            <a:ext cx="3504109" cy="3504109"/>
          </a:xfrm>
          <a:solidFill>
            <a:schemeClr val="tx1"/>
          </a:solidFill>
          <a:ln>
            <a:noFill/>
          </a:ln>
        </p:spPr>
        <p:txBody>
          <a:bodyPr lIns="72000" tIns="72000" rIns="72000" bIns="72000"/>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7399815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7" name="Text Placeholder 6"/>
          <p:cNvSpPr>
            <a:spLocks noGrp="1"/>
          </p:cNvSpPr>
          <p:nvPr>
            <p:ph type="body" sz="quarter" idx="10"/>
          </p:nvPr>
        </p:nvSpPr>
        <p:spPr>
          <a:xfrm>
            <a:off x="664284"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6"/>
          <p:cNvSpPr>
            <a:spLocks noGrp="1"/>
          </p:cNvSpPr>
          <p:nvPr>
            <p:ph type="body" sz="quarter" idx="11"/>
          </p:nvPr>
        </p:nvSpPr>
        <p:spPr>
          <a:xfrm>
            <a:off x="4773575"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6"/>
          <p:cNvSpPr>
            <a:spLocks noGrp="1"/>
          </p:cNvSpPr>
          <p:nvPr>
            <p:ph type="body" sz="quarter" idx="12"/>
          </p:nvPr>
        </p:nvSpPr>
        <p:spPr>
          <a:xfrm>
            <a:off x="8882867" y="2027237"/>
            <a:ext cx="3780000" cy="3780000"/>
          </a:xfrm>
          <a:prstGeom prst="ellipse">
            <a:avLst/>
          </a:prstGeom>
          <a:solidFill>
            <a:schemeClr val="tx1"/>
          </a:solidFill>
        </p:spPr>
        <p:txBody>
          <a:bodyPr anchor="ctr"/>
          <a:lstStyle>
            <a:lvl1pPr algn="ctr">
              <a:defRPr>
                <a:solidFill>
                  <a:srgbClr val="FFFFFF"/>
                </a:solidFill>
              </a:defRPr>
            </a:lvl1pPr>
            <a:lvl2pPr algn="ctr">
              <a:defRPr>
                <a:solidFill>
                  <a:srgbClr val="FFFFFF"/>
                </a:solidFill>
              </a:defRPr>
            </a:lvl2pPr>
            <a:lvl3pPr algn="ctr">
              <a:defRPr>
                <a:solidFill>
                  <a:srgbClr val="FFFFFF"/>
                </a:solidFill>
              </a:defRPr>
            </a:lvl3pPr>
            <a:lvl4pPr algn="ctr">
              <a:defRPr>
                <a:solidFill>
                  <a:srgbClr val="FFFFFF"/>
                </a:solidFill>
              </a:defRPr>
            </a:lvl4pPr>
            <a:lvl5pPr algn="ct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 Placeholder 3"/>
          <p:cNvSpPr>
            <a:spLocks noGrp="1"/>
          </p:cNvSpPr>
          <p:nvPr>
            <p:ph type="body" sz="quarter" idx="13"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1978046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Text Placeholder 3"/>
          <p:cNvSpPr>
            <a:spLocks noGrp="1"/>
          </p:cNvSpPr>
          <p:nvPr>
            <p:ph type="body" sz="quarter" idx="10" hasCustomPrompt="1"/>
          </p:nvPr>
        </p:nvSpPr>
        <p:spPr>
          <a:xfrm>
            <a:off x="1064419" y="1498600"/>
            <a:ext cx="11314112" cy="4681538"/>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6"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91879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3"/>
          <p:cNvSpPr>
            <a:spLocks noGrp="1"/>
          </p:cNvSpPr>
          <p:nvPr>
            <p:ph type="body" sz="quarter" idx="10" hasCustomPrompt="1"/>
          </p:nvPr>
        </p:nvSpPr>
        <p:spPr>
          <a:xfrm>
            <a:off x="1064419" y="3760229"/>
            <a:ext cx="11314112" cy="2331774"/>
          </a:xfrm>
        </p:spPr>
        <p:txBody>
          <a:bodyPr anchor="ctr"/>
          <a:lstStyle>
            <a:lvl1pPr algn="ctr">
              <a:defRPr sz="2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4" name="Text Placeholder 3"/>
          <p:cNvSpPr>
            <a:spLocks noGrp="1"/>
          </p:cNvSpPr>
          <p:nvPr>
            <p:ph type="body" sz="quarter" idx="11" hasCustomPrompt="1"/>
          </p:nvPr>
        </p:nvSpPr>
        <p:spPr>
          <a:xfrm>
            <a:off x="1064419" y="1575412"/>
            <a:ext cx="11314112" cy="1927952"/>
          </a:xfrm>
        </p:spPr>
        <p:txBody>
          <a:bodyPr anchor="ctr"/>
          <a:lstStyle>
            <a:lvl1pPr algn="ctr">
              <a:defRPr sz="10000">
                <a:solidFill>
                  <a:schemeClr val="bg1"/>
                </a:solidFill>
                <a:latin typeface="Impact" charset="0"/>
                <a:ea typeface="Impact" charset="0"/>
                <a:cs typeface="Impact" charset="0"/>
              </a:defRPr>
            </a:lvl1pPr>
            <a:lvl2pPr algn="ctr">
              <a:defRPr sz="10000">
                <a:solidFill>
                  <a:schemeClr val="bg1"/>
                </a:solidFill>
                <a:latin typeface="Impact" charset="0"/>
                <a:ea typeface="Impact" charset="0"/>
                <a:cs typeface="Impact" charset="0"/>
              </a:defRPr>
            </a:lvl2pPr>
            <a:lvl3pPr algn="ctr">
              <a:defRPr sz="10000">
                <a:solidFill>
                  <a:schemeClr val="bg1"/>
                </a:solidFill>
                <a:latin typeface="Impact" charset="0"/>
                <a:ea typeface="Impact" charset="0"/>
                <a:cs typeface="Impact" charset="0"/>
              </a:defRPr>
            </a:lvl3pPr>
            <a:lvl4pPr algn="ctr">
              <a:defRPr sz="10000">
                <a:solidFill>
                  <a:schemeClr val="bg1"/>
                </a:solidFill>
                <a:latin typeface="Impact" charset="0"/>
                <a:ea typeface="Impact" charset="0"/>
                <a:cs typeface="Impact" charset="0"/>
              </a:defRPr>
            </a:lvl4pPr>
            <a:lvl5pPr algn="ctr">
              <a:defRPr sz="10000">
                <a:solidFill>
                  <a:schemeClr val="bg1"/>
                </a:solidFill>
                <a:latin typeface="Impact" charset="0"/>
                <a:ea typeface="Impact" charset="0"/>
                <a:cs typeface="Impact" charset="0"/>
              </a:defRPr>
            </a:lvl5pPr>
          </a:lstStyle>
          <a:p>
            <a:pPr lvl="0"/>
            <a:r>
              <a:rPr lang="en-US" dirty="0"/>
              <a:t>XXXX</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78673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_Section Aqu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2868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4"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sp>
        <p:nvSpPr>
          <p:cNvPr id="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348066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One Content Image">
    <p:spTree>
      <p:nvGrpSpPr>
        <p:cNvPr id="1" name=""/>
        <p:cNvGrpSpPr/>
        <p:nvPr/>
      </p:nvGrpSpPr>
      <p:grpSpPr>
        <a:xfrm>
          <a:off x="0" y="0"/>
          <a:ext cx="0" cy="0"/>
          <a:chOff x="0" y="0"/>
          <a:chExt cx="0" cy="0"/>
        </a:xfrm>
      </p:grpSpPr>
      <p:sp>
        <p:nvSpPr>
          <p:cNvPr id="3" name="Rectangle 2"/>
          <p:cNvSpPr/>
          <p:nvPr userDrawn="1"/>
        </p:nvSpPr>
        <p:spPr>
          <a:xfrm>
            <a:off x="-1" y="6705600"/>
            <a:ext cx="13442950" cy="154895"/>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graphicFrame>
        <p:nvGraphicFramePr>
          <p:cNvPr id="8" name="Object 7"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072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5" name="Picture Placeholder 4"/>
          <p:cNvSpPr>
            <a:spLocks noGrp="1"/>
          </p:cNvSpPr>
          <p:nvPr>
            <p:ph type="pic" sz="quarter" idx="16"/>
          </p:nvPr>
        </p:nvSpPr>
        <p:spPr bwMode="gray">
          <a:xfrm>
            <a:off x="270000" y="1395414"/>
            <a:ext cx="12912600" cy="5682280"/>
          </a:xfrm>
          <a:prstGeom prst="rect">
            <a:avLst/>
          </a:prstGeom>
          <a:solidFill>
            <a:schemeClr val="accent5">
              <a:lumMod val="60000"/>
              <a:lumOff val="40000"/>
            </a:schemeClr>
          </a:solidFill>
        </p:spPr>
        <p:txBody>
          <a:bodyPr tIns="720000"/>
          <a:lstStyle>
            <a:lvl1pPr marL="0" indent="0"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4" name="Text Placeholder 3"/>
          <p:cNvSpPr>
            <a:spLocks noGrp="1"/>
          </p:cNvSpPr>
          <p:nvPr>
            <p:ph type="body" sz="quarter" idx="10" hasCustomPrompt="1"/>
          </p:nvPr>
        </p:nvSpPr>
        <p:spPr bwMode="gray">
          <a:xfrm>
            <a:off x="2525005" y="2683267"/>
            <a:ext cx="8402590" cy="3106574"/>
          </a:xfrm>
          <a:prstGeom prst="rect">
            <a:avLst/>
          </a:prstGeom>
          <a:ln w="0" cap="flat" cmpd="sng" algn="ctr">
            <a:noFill/>
            <a:prstDash val="solid"/>
            <a:round/>
            <a:headEnd type="none" w="med" len="med"/>
            <a:tailEnd type="none" w="med" len="med"/>
          </a:ln>
        </p:spPr>
        <p:txBody>
          <a:bodyPr anchor="ctr" anchorCtr="1"/>
          <a:lstStyle>
            <a:lvl1pPr algn="ctr">
              <a:lnSpc>
                <a:spcPts val="2000"/>
              </a:lnSpc>
              <a:buNone/>
              <a:defRPr sz="1800" b="0" cap="none" baseline="0">
                <a:solidFill>
                  <a:srgbClr val="FFFFFF"/>
                </a:solidFill>
                <a:latin typeface="+mn-lt"/>
              </a:defRPr>
            </a:lvl1pPr>
          </a:lstStyle>
          <a:p>
            <a:pPr lvl="0"/>
            <a:r>
              <a:rPr lang="en-GB" dirty="0"/>
              <a:t>Body copy </a:t>
            </a:r>
            <a:r>
              <a:rPr lang="en-GB" dirty="0" err="1"/>
              <a:t>Lobor</a:t>
            </a:r>
            <a:r>
              <a:rPr lang="en-GB" dirty="0"/>
              <a:t> sum </a:t>
            </a:r>
            <a:r>
              <a:rPr lang="en-GB" dirty="0" err="1"/>
              <a:t>iliquatue</a:t>
            </a:r>
            <a:r>
              <a:rPr lang="en-GB" dirty="0"/>
              <a:t> </a:t>
            </a:r>
            <a:r>
              <a:rPr lang="en-GB" dirty="0" err="1"/>
              <a:t>facilisi.Ute</a:t>
            </a:r>
            <a:r>
              <a:rPr lang="en-GB" dirty="0"/>
              <a:t> </a:t>
            </a:r>
            <a:r>
              <a:rPr lang="en-GB" dirty="0" err="1"/>
              <a:t>dolessim</a:t>
            </a:r>
            <a:r>
              <a:rPr lang="en-GB" dirty="0"/>
              <a:t> </a:t>
            </a:r>
            <a:r>
              <a:rPr lang="en-GB" dirty="0" err="1"/>
              <a:t>veliqui</a:t>
            </a:r>
            <a:r>
              <a:rPr lang="en-GB" dirty="0"/>
              <a:t> </a:t>
            </a:r>
            <a:r>
              <a:rPr lang="en-GB" dirty="0" err="1"/>
              <a:t>blam</a:t>
            </a:r>
            <a:r>
              <a:rPr lang="en-GB" dirty="0"/>
              <a:t> </a:t>
            </a:r>
            <a:r>
              <a:rPr lang="en-GB" dirty="0" err="1"/>
              <a:t>nosto</a:t>
            </a:r>
            <a:r>
              <a:rPr lang="en-GB" dirty="0"/>
              <a:t> </a:t>
            </a:r>
            <a:r>
              <a:rPr lang="en-GB" dirty="0" err="1"/>
              <a:t>essi</a:t>
            </a:r>
            <a:r>
              <a:rPr lang="en-GB" dirty="0"/>
              <a:t> tie </a:t>
            </a:r>
            <a:r>
              <a:rPr lang="en-GB" dirty="0" err="1"/>
              <a:t>velit</a:t>
            </a:r>
            <a:r>
              <a:rPr lang="en-GB" dirty="0"/>
              <a:t> </a:t>
            </a:r>
            <a:r>
              <a:rPr lang="en-GB" dirty="0" err="1"/>
              <a:t>autpat</a:t>
            </a:r>
            <a:r>
              <a:rPr lang="en-GB" dirty="0"/>
              <a:t>. </a:t>
            </a:r>
            <a:r>
              <a:rPr lang="en-GB" dirty="0" err="1"/>
              <a:t>Ut</a:t>
            </a:r>
            <a:r>
              <a:rPr lang="en-GB" dirty="0"/>
              <a:t> </a:t>
            </a:r>
            <a:r>
              <a:rPr lang="en-GB" dirty="0" err="1"/>
              <a:t>lobore</a:t>
            </a:r>
            <a:r>
              <a:rPr lang="en-GB" dirty="0"/>
              <a:t> </a:t>
            </a:r>
            <a:r>
              <a:rPr lang="en-GB" dirty="0" err="1"/>
              <a:t>doluptatie</a:t>
            </a:r>
            <a:r>
              <a:rPr lang="en-GB" dirty="0"/>
              <a:t> et, con </a:t>
            </a:r>
            <a:r>
              <a:rPr lang="en-GB" dirty="0" err="1"/>
              <a:t>ulpute</a:t>
            </a:r>
            <a:r>
              <a:rPr lang="en-GB" dirty="0"/>
              <a:t> </a:t>
            </a:r>
            <a:r>
              <a:rPr lang="en-GB" dirty="0" err="1"/>
              <a:t>magnis</a:t>
            </a:r>
            <a:r>
              <a:rPr lang="en-GB" dirty="0"/>
              <a:t> </a:t>
            </a:r>
            <a:r>
              <a:rPr lang="en-GB" dirty="0" err="1"/>
              <a:t>amconse</a:t>
            </a:r>
            <a:r>
              <a:rPr lang="en-GB" dirty="0"/>
              <a:t> </a:t>
            </a:r>
            <a:r>
              <a:rPr lang="en-GB" dirty="0" err="1"/>
              <a:t>quisim</a:t>
            </a:r>
            <a:r>
              <a:rPr lang="en-GB" dirty="0"/>
              <a:t> </a:t>
            </a:r>
            <a:r>
              <a:rPr lang="en-GB" dirty="0" err="1"/>
              <a:t>quat</a:t>
            </a:r>
            <a:r>
              <a:rPr lang="en-GB" dirty="0"/>
              <a:t>, </a:t>
            </a:r>
            <a:r>
              <a:rPr lang="en-GB" dirty="0" err="1"/>
              <a:t>suscilla</a:t>
            </a:r>
            <a:r>
              <a:rPr lang="en-GB" dirty="0"/>
              <a:t> </a:t>
            </a:r>
            <a:r>
              <a:rPr lang="en-GB" dirty="0" err="1"/>
              <a:t>facilis</a:t>
            </a:r>
            <a:r>
              <a:rPr lang="en-GB" dirty="0"/>
              <a:t> </a:t>
            </a:r>
            <a:r>
              <a:rPr lang="en-GB" dirty="0" err="1"/>
              <a:t>nonsect</a:t>
            </a:r>
            <a:r>
              <a:rPr lang="en-GB" dirty="0"/>
              <a:t> </a:t>
            </a:r>
            <a:r>
              <a:rPr lang="en-GB" dirty="0" err="1"/>
              <a:t>etueriusto</a:t>
            </a:r>
            <a:r>
              <a:rPr lang="en-GB" dirty="0"/>
              <a:t> </a:t>
            </a:r>
            <a:r>
              <a:rPr lang="en-GB" dirty="0" err="1"/>
              <a:t>doloreet</a:t>
            </a:r>
            <a:r>
              <a:rPr lang="en-GB" dirty="0"/>
              <a:t> </a:t>
            </a:r>
            <a:r>
              <a:rPr lang="en-GB" dirty="0" err="1"/>
              <a:t>alisit</a:t>
            </a:r>
            <a:r>
              <a:rPr lang="en-GB" dirty="0"/>
              <a:t> </a:t>
            </a:r>
            <a:r>
              <a:rPr lang="en-GB" dirty="0" err="1"/>
              <a:t>autpat</a:t>
            </a:r>
            <a:r>
              <a:rPr lang="en-GB" dirty="0"/>
              <a:t>.</a:t>
            </a:r>
          </a:p>
          <a:p>
            <a:pPr lvl="0"/>
            <a:endParaRPr lang="en-GB" dirty="0"/>
          </a:p>
          <a:p>
            <a:pPr lvl="0"/>
            <a:r>
              <a:rPr lang="en-GB" dirty="0" err="1"/>
              <a:t>uismodo</a:t>
            </a:r>
            <a:r>
              <a:rPr lang="en-GB" dirty="0"/>
              <a:t> dip el in </a:t>
            </a:r>
            <a:r>
              <a:rPr lang="en-GB" dirty="0" err="1"/>
              <a:t>exer</a:t>
            </a:r>
            <a:r>
              <a:rPr lang="en-GB" dirty="0"/>
              <a:t> </a:t>
            </a:r>
            <a:r>
              <a:rPr lang="en-GB" dirty="0" err="1"/>
              <a:t>irit</a:t>
            </a:r>
            <a:r>
              <a:rPr lang="en-GB" dirty="0"/>
              <a:t> </a:t>
            </a:r>
            <a:r>
              <a:rPr lang="en-GB" dirty="0" err="1"/>
              <a:t>vel</a:t>
            </a:r>
            <a:r>
              <a:rPr lang="en-GB" dirty="0"/>
              <a:t> </a:t>
            </a:r>
            <a:r>
              <a:rPr lang="en-GB" dirty="0" err="1"/>
              <a:t>irit</a:t>
            </a:r>
            <a:r>
              <a:rPr lang="en-GB" dirty="0"/>
              <a:t> </a:t>
            </a:r>
            <a:r>
              <a:rPr lang="en-GB" dirty="0" err="1"/>
              <a:t>exeros</a:t>
            </a:r>
            <a:r>
              <a:rPr lang="en-GB" dirty="0"/>
              <a:t> </a:t>
            </a:r>
            <a:r>
              <a:rPr lang="en-GB" dirty="0" err="1"/>
              <a:t>nulputem</a:t>
            </a:r>
            <a:r>
              <a:rPr lang="en-GB" dirty="0"/>
              <a:t> </a:t>
            </a:r>
            <a:r>
              <a:rPr lang="en-GB" dirty="0" err="1"/>
              <a:t>iustrud</a:t>
            </a:r>
            <a:r>
              <a:rPr lang="en-GB" dirty="0"/>
              <a:t> do corer </a:t>
            </a:r>
            <a:r>
              <a:rPr lang="en-GB" dirty="0" err="1"/>
              <a:t>ilismod</a:t>
            </a:r>
            <a:r>
              <a:rPr lang="en-GB" dirty="0"/>
              <a:t> </a:t>
            </a:r>
            <a:r>
              <a:rPr lang="en-GB" dirty="0" err="1"/>
              <a:t>eros</a:t>
            </a:r>
            <a:r>
              <a:rPr lang="en-GB" dirty="0"/>
              <a:t> dip </a:t>
            </a:r>
            <a:r>
              <a:rPr lang="en-GB" dirty="0" err="1"/>
              <a:t>essecte</a:t>
            </a:r>
            <a:r>
              <a:rPr lang="en-GB" dirty="0"/>
              <a:t> </a:t>
            </a:r>
            <a:r>
              <a:rPr lang="en-GB" dirty="0" err="1"/>
              <a:t>consequ</a:t>
            </a:r>
            <a:r>
              <a:rPr lang="en-GB" dirty="0"/>
              <a:t> </a:t>
            </a:r>
            <a:r>
              <a:rPr lang="en-GB" dirty="0" err="1"/>
              <a:t>velit</a:t>
            </a:r>
            <a:r>
              <a:rPr lang="en-GB" dirty="0"/>
              <a:t>, </a:t>
            </a:r>
            <a:r>
              <a:rPr lang="en-GB" dirty="0" err="1"/>
              <a:t>dolenis</a:t>
            </a:r>
            <a:r>
              <a:rPr lang="en-GB" dirty="0"/>
              <a:t> </a:t>
            </a:r>
            <a:r>
              <a:rPr lang="en-GB" dirty="0" err="1"/>
              <a:t>nos</a:t>
            </a:r>
            <a:r>
              <a:rPr lang="en-GB" dirty="0"/>
              <a:t> </a:t>
            </a:r>
            <a:r>
              <a:rPr lang="en-GB" dirty="0" err="1"/>
              <a:t>adignim</a:t>
            </a:r>
            <a:r>
              <a:rPr lang="en-GB" dirty="0"/>
              <a:t> </a:t>
            </a:r>
            <a:r>
              <a:rPr lang="en-GB" dirty="0" err="1"/>
              <a:t>duis</a:t>
            </a:r>
            <a:r>
              <a:rPr lang="en-GB" dirty="0"/>
              <a:t> </a:t>
            </a:r>
            <a:r>
              <a:rPr lang="en-GB" dirty="0" err="1"/>
              <a:t>nos</a:t>
            </a:r>
            <a:r>
              <a:rPr lang="en-GB" dirty="0"/>
              <a:t> </a:t>
            </a:r>
            <a:r>
              <a:rPr lang="en-GB" dirty="0" err="1"/>
              <a:t>dolore</a:t>
            </a:r>
            <a:r>
              <a:rPr lang="en-GB" dirty="0"/>
              <a:t> </a:t>
            </a:r>
            <a:r>
              <a:rPr lang="en-GB" dirty="0" err="1"/>
              <a:t>doloreet</a:t>
            </a:r>
            <a:r>
              <a:rPr lang="en-GB" dirty="0"/>
              <a:t> </a:t>
            </a:r>
            <a:r>
              <a:rPr lang="en-GB" dirty="0" err="1"/>
              <a:t>conum</a:t>
            </a:r>
            <a:r>
              <a:rPr lang="en-GB" dirty="0"/>
              <a:t> </a:t>
            </a:r>
            <a:r>
              <a:rPr lang="en-GB" dirty="0" err="1"/>
              <a:t>dolorem</a:t>
            </a:r>
            <a:r>
              <a:rPr lang="en-GB" dirty="0"/>
              <a:t> </a:t>
            </a:r>
            <a:r>
              <a:rPr lang="en-GB" dirty="0" err="1"/>
              <a:t>vullut</a:t>
            </a:r>
            <a:r>
              <a:rPr lang="en-GB" dirty="0"/>
              <a:t> </a:t>
            </a:r>
            <a:r>
              <a:rPr lang="en-GB" dirty="0" err="1"/>
              <a:t>vercill</a:t>
            </a:r>
            <a:r>
              <a:rPr lang="en-GB" dirty="0"/>
              <a:t> </a:t>
            </a:r>
            <a:r>
              <a:rPr lang="en-GB" dirty="0" err="1"/>
              <a:t>utatet</a:t>
            </a:r>
            <a:r>
              <a:rPr lang="en-GB" dirty="0"/>
              <a:t>. XX% Reference copy </a:t>
            </a:r>
            <a:r>
              <a:rPr lang="en-GB" dirty="0" err="1"/>
              <a:t>lobor</a:t>
            </a:r>
            <a:r>
              <a:rPr lang="en-GB" dirty="0"/>
              <a:t> sum </a:t>
            </a:r>
            <a:r>
              <a:rPr lang="en-GB" dirty="0" err="1"/>
              <a:t>iliquatue</a:t>
            </a:r>
            <a:r>
              <a:rPr lang="en-GB" dirty="0"/>
              <a:t> </a:t>
            </a:r>
            <a:r>
              <a:rPr lang="en-GB" dirty="0" err="1"/>
              <a:t>facilisi</a:t>
            </a:r>
            <a:r>
              <a:rPr lang="en-GB" dirty="0"/>
              <a:t>.</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6856604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1_Full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175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a:ln>
            <a:noFill/>
          </a:ln>
        </p:spPr>
        <p:txBody>
          <a:bodyPr tIns="2520000"/>
          <a:lstStyle>
            <a:lvl1pPr algn="ctr">
              <a:buNone/>
              <a:defRPr sz="1200" i="1">
                <a:solidFill>
                  <a:schemeClr val="bg1"/>
                </a:solidFill>
              </a:defRPr>
            </a:lvl1pPr>
          </a:lstStyle>
          <a:p>
            <a:r>
              <a:rPr lang="en-US" dirty="0"/>
              <a:t>Drag picture to placeholder or click icon to add</a:t>
            </a:r>
          </a:p>
        </p:txBody>
      </p:sp>
      <p:pic>
        <p:nvPicPr>
          <p:cNvPr id="8" name="Picture 7"/>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9"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1468903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1_Full Image Small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277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0"/>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r>
              <a:rPr lang="en-US" dirty="0"/>
              <a:t>Drag picture to placeholder or click icon to add</a:t>
            </a:r>
          </a:p>
        </p:txBody>
      </p:sp>
      <p:sp>
        <p:nvSpPr>
          <p:cNvPr id="17" name="Text Placeholder 16"/>
          <p:cNvSpPr>
            <a:spLocks noGrp="1"/>
          </p:cNvSpPr>
          <p:nvPr>
            <p:ph type="body" sz="quarter" idx="20"/>
          </p:nvPr>
        </p:nvSpPr>
        <p:spPr bwMode="gray">
          <a:xfrm>
            <a:off x="-1" y="5148264"/>
            <a:ext cx="4670104" cy="1921599"/>
          </a:xfrm>
          <a:solidFill>
            <a:srgbClr val="FFFFFF"/>
          </a:solidFill>
          <a:ln>
            <a:noFill/>
          </a:ln>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20" name="Straight Connector 19"/>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21" name="Picture 20"/>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 name="Text Placeholder 2"/>
          <p:cNvSpPr>
            <a:spLocks noGrp="1"/>
          </p:cNvSpPr>
          <p:nvPr>
            <p:ph type="body" sz="quarter" idx="21"/>
          </p:nvPr>
        </p:nvSpPr>
        <p:spPr>
          <a:xfrm>
            <a:off x="295275" y="5368925"/>
            <a:ext cx="4159250" cy="1519238"/>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8161259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preserve="1" userDrawn="1">
  <p:cSld name="1_Full 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380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hasCustomPrompt="1"/>
          </p:nvPr>
        </p:nvSpPr>
        <p:spPr bwMode="gray">
          <a:xfrm>
            <a:off x="1" y="0"/>
            <a:ext cx="13442950" cy="7069863"/>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Do not rescale image placeholder.</a:t>
            </a:r>
            <a:endParaRPr lang="en-GB" dirty="0"/>
          </a:p>
        </p:txBody>
      </p:sp>
      <p:sp>
        <p:nvSpPr>
          <p:cNvPr id="17" name="Text Placeholder 16"/>
          <p:cNvSpPr>
            <a:spLocks noGrp="1"/>
          </p:cNvSpPr>
          <p:nvPr>
            <p:ph type="body" sz="quarter" idx="20"/>
          </p:nvPr>
        </p:nvSpPr>
        <p:spPr bwMode="gray">
          <a:xfrm>
            <a:off x="-1" y="4034033"/>
            <a:ext cx="4670102" cy="3035830"/>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3" name="Straight Connector 12"/>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2"/>
          <p:cNvSpPr>
            <a:spLocks noGrp="1"/>
          </p:cNvSpPr>
          <p:nvPr>
            <p:ph type="body" sz="quarter" idx="21"/>
          </p:nvPr>
        </p:nvSpPr>
        <p:spPr>
          <a:xfrm>
            <a:off x="295275" y="4321277"/>
            <a:ext cx="4159250" cy="256688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
        <p:nvSpPr>
          <p:cNvPr id="11" name="Title 1"/>
          <p:cNvSpPr>
            <a:spLocks noGrp="1"/>
          </p:cNvSpPr>
          <p:nvPr>
            <p:ph type="title" hasCustomPrompt="1"/>
          </p:nvPr>
        </p:nvSpPr>
        <p:spPr bwMode="gray">
          <a:xfrm>
            <a:off x="270000" y="264632"/>
            <a:ext cx="12413343" cy="302527"/>
          </a:xfrm>
        </p:spPr>
        <p:txBody>
          <a:bodyPr/>
          <a:lstStyle/>
          <a:p>
            <a:r>
              <a:rPr lang="en-US" dirty="0"/>
              <a:t>HEADER CANNOT RUN OVER MORE THAN ONE LINE</a:t>
            </a:r>
          </a:p>
        </p:txBody>
      </p:sp>
      <p:sp>
        <p:nvSpPr>
          <p:cNvPr id="1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504799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1_Full 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482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1" y="-1"/>
            <a:ext cx="13442950" cy="7069863"/>
          </a:xfrm>
          <a:solidFill>
            <a:schemeClr val="accent5">
              <a:lumMod val="60000"/>
              <a:lumOff val="40000"/>
            </a:schemeClr>
          </a:solidFill>
        </p:spPr>
        <p:txBody>
          <a:bodyPr tIns="2520000"/>
          <a:lstStyle>
            <a:lvl1pPr algn="ctr">
              <a:buNone/>
              <a:defRPr sz="1200" i="1">
                <a:solidFill>
                  <a:schemeClr val="bg1"/>
                </a:solidFill>
              </a:defRPr>
            </a:lvl1pPr>
          </a:lstStyle>
          <a:p>
            <a:endParaRPr lang="en-US" dirty="0"/>
          </a:p>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pic>
        <p:nvPicPr>
          <p:cNvPr id="10" name="Picture 9"/>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00145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Section Dark Fuchsia">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512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1"/>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1_Image Titl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5848"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6"/>
          </p:nvPr>
        </p:nvSpPr>
        <p:spPr bwMode="gray">
          <a:xfrm>
            <a:off x="373650" y="1395414"/>
            <a:ext cx="12695650" cy="5672136"/>
          </a:xfrm>
          <a:solidFill>
            <a:srgbClr val="DFDEDE"/>
          </a:solidFill>
        </p:spPr>
        <p:txBody>
          <a:bodyPr tIns="180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951592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687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60" y="1395413"/>
            <a:ext cx="12695650" cy="4854575"/>
          </a:xfrm>
          <a:solidFill>
            <a:srgbClr val="DFDEDE"/>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60" y="6379385"/>
            <a:ext cx="12448413" cy="172963"/>
          </a:xfrm>
        </p:spPr>
        <p:txBody>
          <a:bodyPr anchor="t" anchorCtr="0"/>
          <a:lstStyle>
            <a:lvl1pPr algn="l">
              <a:lnSpc>
                <a:spcPts val="1100"/>
              </a:lnSpc>
              <a:buNone/>
              <a:defRPr sz="1000" b="1" baseline="0">
                <a:solidFill>
                  <a:schemeClr val="accent3"/>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60" y="6595263"/>
            <a:ext cx="1244841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2245267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Image Smaller Text">
    <p:spTree>
      <p:nvGrpSpPr>
        <p:cNvPr id="1" name=""/>
        <p:cNvGrpSpPr/>
        <p:nvPr/>
      </p:nvGrpSpPr>
      <p:grpSpPr>
        <a:xfrm>
          <a:off x="0" y="0"/>
          <a:ext cx="0" cy="0"/>
          <a:chOff x="0" y="0"/>
          <a:chExt cx="0" cy="0"/>
        </a:xfrm>
      </p:grpSpPr>
      <p:sp>
        <p:nvSpPr>
          <p:cNvPr id="14" name="Picture Placeholder 13"/>
          <p:cNvSpPr>
            <a:spLocks noGrp="1"/>
          </p:cNvSpPr>
          <p:nvPr>
            <p:ph type="pic" sz="quarter" idx="16"/>
          </p:nvPr>
        </p:nvSpPr>
        <p:spPr bwMode="gray">
          <a:xfrm>
            <a:off x="381060" y="1395415"/>
            <a:ext cx="12695650" cy="5672135"/>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789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Text Placeholder 16"/>
          <p:cNvSpPr>
            <a:spLocks noGrp="1"/>
          </p:cNvSpPr>
          <p:nvPr>
            <p:ph type="body" sz="quarter" idx="20"/>
          </p:nvPr>
        </p:nvSpPr>
        <p:spPr bwMode="gray">
          <a:xfrm>
            <a:off x="-1" y="5148263"/>
            <a:ext cx="4670102" cy="1919287"/>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9" name="Text Placeholder 2"/>
          <p:cNvSpPr>
            <a:spLocks noGrp="1"/>
          </p:cNvSpPr>
          <p:nvPr>
            <p:ph type="body" sz="quarter" idx="21"/>
          </p:nvPr>
        </p:nvSpPr>
        <p:spPr>
          <a:xfrm>
            <a:off x="381060" y="5326242"/>
            <a:ext cx="4072953" cy="156125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14002393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_Image Larger Tex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892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Rectangle 16"/>
          <p:cNvSpPr/>
          <p:nvPr userDrawn="1"/>
        </p:nvSpPr>
        <p:spPr>
          <a:xfrm>
            <a:off x="1" y="6737124"/>
            <a:ext cx="13442950" cy="130629"/>
          </a:xfrm>
          <a:prstGeom prst="rect">
            <a:avLst/>
          </a:prstGeom>
          <a:solidFill>
            <a:srgbClr val="FFFFFF"/>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GB" sz="1900" dirty="0">
              <a:solidFill>
                <a:schemeClr val="bg1"/>
              </a:solidFill>
            </a:endParaRPr>
          </a:p>
        </p:txBody>
      </p:sp>
      <p:sp>
        <p:nvSpPr>
          <p:cNvPr id="14" name="Picture Placeholder 13"/>
          <p:cNvSpPr>
            <a:spLocks noGrp="1"/>
          </p:cNvSpPr>
          <p:nvPr>
            <p:ph type="pic" sz="quarter" idx="16"/>
          </p:nvPr>
        </p:nvSpPr>
        <p:spPr bwMode="gray">
          <a:xfrm>
            <a:off x="381060" y="1395414"/>
            <a:ext cx="12695650" cy="5672136"/>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0" name="Text Placeholder 16"/>
          <p:cNvSpPr>
            <a:spLocks noGrp="1"/>
          </p:cNvSpPr>
          <p:nvPr>
            <p:ph type="body" sz="quarter" idx="20"/>
          </p:nvPr>
        </p:nvSpPr>
        <p:spPr bwMode="gray">
          <a:xfrm>
            <a:off x="1" y="4043364"/>
            <a:ext cx="4670102" cy="3024186"/>
          </a:xfrm>
          <a:solidFill>
            <a:srgbClr val="FFFFFF"/>
          </a:solidFill>
        </p:spPr>
        <p:txBody>
          <a:bodyPr/>
          <a:lstStyle>
            <a:lvl1pPr>
              <a:defRPr>
                <a:solidFill>
                  <a:srgbClr val="FFFFFF"/>
                </a:solidFill>
              </a:defRPr>
            </a:lvl1pPr>
            <a:lvl2pPr>
              <a:defRPr>
                <a:solidFill>
                  <a:srgbClr val="FFFFFF"/>
                </a:solidFill>
              </a:defRPr>
            </a:lvl2pPr>
            <a:lvl3pPr>
              <a:defRPr>
                <a:solidFill>
                  <a:srgbClr val="FFFFFF"/>
                </a:solidFill>
              </a:defRPr>
            </a:lvl3pPr>
            <a:lvl4pPr>
              <a:defRPr>
                <a:solidFill>
                  <a:srgbClr val="FFFFFF"/>
                </a:solidFill>
              </a:defRPr>
            </a:lvl4pPr>
            <a:lvl5pPr>
              <a:defRPr>
                <a:solidFill>
                  <a:srgbClr val="FFFFFF"/>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4277032"/>
            <a:ext cx="4072953" cy="261046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90639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One Content and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3994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4" name="Picture Placeholder 13"/>
          <p:cNvSpPr>
            <a:spLocks noGrp="1"/>
          </p:cNvSpPr>
          <p:nvPr>
            <p:ph type="pic" sz="quarter" idx="18"/>
          </p:nvPr>
        </p:nvSpPr>
        <p:spPr bwMode="gray">
          <a:xfrm>
            <a:off x="4670103" y="1395413"/>
            <a:ext cx="8406608" cy="4854576"/>
          </a:xfrm>
          <a:solidFill>
            <a:schemeClr val="accent5">
              <a:lumMod val="60000"/>
              <a:lumOff val="40000"/>
            </a:schemeClr>
          </a:solidFill>
        </p:spPr>
        <p:txBody>
          <a:bodyPr tIns="2160000"/>
          <a:lstStyle>
            <a:lvl1pPr algn="ctr">
              <a:buNone/>
              <a:defRPr sz="1200" i="1">
                <a:solidFill>
                  <a:schemeClr val="bg1"/>
                </a:solidFill>
              </a:defRPr>
            </a:lvl1pPr>
          </a:lstStyle>
          <a:p>
            <a:r>
              <a:rPr lang="en-US" dirty="0"/>
              <a:t>Drag picture to placeholder or click icon to add</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2"/>
          <p:cNvSpPr>
            <a:spLocks noGrp="1"/>
          </p:cNvSpPr>
          <p:nvPr>
            <p:ph type="body" sz="quarter" idx="21"/>
          </p:nvPr>
        </p:nvSpPr>
        <p:spPr>
          <a:xfrm>
            <a:off x="381060" y="1395413"/>
            <a:ext cx="4072953" cy="4854576"/>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a:p>
            <a:pPr lvl="1"/>
            <a:r>
              <a:rPr lang="en-US" dirty="0"/>
              <a:t>Second level</a:t>
            </a:r>
          </a:p>
          <a:p>
            <a:pPr lvl="4"/>
            <a:r>
              <a:rPr lang="en-US" dirty="0"/>
              <a:t>Third level</a:t>
            </a:r>
          </a:p>
        </p:txBody>
      </p:sp>
    </p:spTree>
    <p:extLst>
      <p:ext uri="{BB962C8B-B14F-4D97-AF65-F5344CB8AC3E}">
        <p14:creationId xmlns:p14="http://schemas.microsoft.com/office/powerpoint/2010/main" val="4001268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1_Three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0968"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1395413"/>
            <a:ext cx="4119682"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81059" y="6088456"/>
            <a:ext cx="414000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81059" y="6307093"/>
            <a:ext cx="414000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71689" y="1395413"/>
            <a:ext cx="4113860"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5" name="Text Placeholder 13"/>
          <p:cNvSpPr>
            <a:spLocks noGrp="1"/>
          </p:cNvSpPr>
          <p:nvPr>
            <p:ph type="body" sz="quarter" idx="20" hasCustomPrompt="1"/>
          </p:nvPr>
        </p:nvSpPr>
        <p:spPr bwMode="gray">
          <a:xfrm>
            <a:off x="4669371" y="6089726"/>
            <a:ext cx="412876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69371" y="6267179"/>
            <a:ext cx="4128763"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1395413"/>
            <a:ext cx="4130268" cy="4560887"/>
          </a:xfrm>
          <a:solidFill>
            <a:schemeClr val="accent5">
              <a:lumMod val="60000"/>
              <a:lumOff val="40000"/>
            </a:schemeClr>
          </a:solidFill>
        </p:spPr>
        <p:txBody>
          <a:bodyPr tIns="1440000"/>
          <a:lstStyle>
            <a:lvl1pPr algn="ctr">
              <a:buNone/>
              <a:defRPr sz="1200" i="1">
                <a:solidFill>
                  <a:schemeClr val="bg1"/>
                </a:solidFill>
              </a:defRPr>
            </a:lvl1pPr>
          </a:lstStyle>
          <a:p>
            <a:r>
              <a:rPr lang="en-US" dirty="0"/>
              <a:t>Drag picture to placeholder or click icon to add</a:t>
            </a:r>
          </a:p>
        </p:txBody>
      </p:sp>
      <p:sp>
        <p:nvSpPr>
          <p:cNvPr id="18" name="Text Placeholder 13"/>
          <p:cNvSpPr>
            <a:spLocks noGrp="1"/>
          </p:cNvSpPr>
          <p:nvPr>
            <p:ph type="body" sz="quarter" idx="23" hasCustomPrompt="1"/>
          </p:nvPr>
        </p:nvSpPr>
        <p:spPr bwMode="gray">
          <a:xfrm>
            <a:off x="8946441" y="6089726"/>
            <a:ext cx="416561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6441" y="6267179"/>
            <a:ext cx="416561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2"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990729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Six Image Caption">
    <p:spTree>
      <p:nvGrpSpPr>
        <p:cNvPr id="1" name=""/>
        <p:cNvGrpSpPr/>
        <p:nvPr/>
      </p:nvGrpSpPr>
      <p:grpSpPr>
        <a:xfrm>
          <a:off x="0" y="0"/>
          <a:ext cx="0" cy="0"/>
          <a:chOff x="0" y="0"/>
          <a:chExt cx="0" cy="0"/>
        </a:xfrm>
      </p:grpSpPr>
      <p:sp>
        <p:nvSpPr>
          <p:cNvPr id="5" name="Picture Placeholder 4"/>
          <p:cNvSpPr>
            <a:spLocks noGrp="1"/>
          </p:cNvSpPr>
          <p:nvPr>
            <p:ph type="pic" sz="quarter" idx="34"/>
          </p:nvPr>
        </p:nvSpPr>
        <p:spPr>
          <a:xfrm>
            <a:off x="501968"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199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501969"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501969"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0" name="Picture Placeholder 4"/>
          <p:cNvSpPr>
            <a:spLocks noGrp="1"/>
          </p:cNvSpPr>
          <p:nvPr>
            <p:ph type="pic" sz="quarter" idx="37"/>
          </p:nvPr>
        </p:nvSpPr>
        <p:spPr>
          <a:xfrm>
            <a:off x="2605087"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1" name="Text Placeholder 13"/>
          <p:cNvSpPr>
            <a:spLocks noGrp="1"/>
          </p:cNvSpPr>
          <p:nvPr>
            <p:ph type="body" sz="quarter" idx="38" hasCustomPrompt="1"/>
          </p:nvPr>
        </p:nvSpPr>
        <p:spPr bwMode="gray">
          <a:xfrm>
            <a:off x="2605089"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2605089"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3" name="Picture Placeholder 4"/>
          <p:cNvSpPr>
            <a:spLocks noGrp="1"/>
          </p:cNvSpPr>
          <p:nvPr>
            <p:ph type="pic" sz="quarter" idx="40"/>
          </p:nvPr>
        </p:nvSpPr>
        <p:spPr>
          <a:xfrm>
            <a:off x="4708206"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4" name="Text Placeholder 13"/>
          <p:cNvSpPr>
            <a:spLocks noGrp="1"/>
          </p:cNvSpPr>
          <p:nvPr>
            <p:ph type="body" sz="quarter" idx="41" hasCustomPrompt="1"/>
          </p:nvPr>
        </p:nvSpPr>
        <p:spPr bwMode="gray">
          <a:xfrm>
            <a:off x="4708208"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4708208"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6" name="Picture Placeholder 4"/>
          <p:cNvSpPr>
            <a:spLocks noGrp="1"/>
          </p:cNvSpPr>
          <p:nvPr>
            <p:ph type="pic" sz="quarter" idx="43"/>
          </p:nvPr>
        </p:nvSpPr>
        <p:spPr>
          <a:xfrm>
            <a:off x="6811325"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57" name="Text Placeholder 13"/>
          <p:cNvSpPr>
            <a:spLocks noGrp="1"/>
          </p:cNvSpPr>
          <p:nvPr>
            <p:ph type="body" sz="quarter" idx="44" hasCustomPrompt="1"/>
          </p:nvPr>
        </p:nvSpPr>
        <p:spPr bwMode="gray">
          <a:xfrm>
            <a:off x="6811327"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6811327"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9" name="Picture Placeholder 4"/>
          <p:cNvSpPr>
            <a:spLocks noGrp="1"/>
          </p:cNvSpPr>
          <p:nvPr>
            <p:ph type="pic" sz="quarter" idx="46"/>
          </p:nvPr>
        </p:nvSpPr>
        <p:spPr>
          <a:xfrm>
            <a:off x="8914444" y="179641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0" name="Text Placeholder 13"/>
          <p:cNvSpPr>
            <a:spLocks noGrp="1"/>
          </p:cNvSpPr>
          <p:nvPr>
            <p:ph type="body" sz="quarter" idx="47" hasCustomPrompt="1"/>
          </p:nvPr>
        </p:nvSpPr>
        <p:spPr bwMode="gray">
          <a:xfrm>
            <a:off x="8914445" y="463839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8914445" y="485098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2" name="Picture Placeholder 4"/>
          <p:cNvSpPr>
            <a:spLocks noGrp="1"/>
          </p:cNvSpPr>
          <p:nvPr>
            <p:ph type="pic" sz="quarter" idx="49"/>
          </p:nvPr>
        </p:nvSpPr>
        <p:spPr>
          <a:xfrm>
            <a:off x="11017562" y="2722245"/>
            <a:ext cx="1862578" cy="27519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or click icon to add</a:t>
            </a:r>
          </a:p>
        </p:txBody>
      </p:sp>
      <p:sp>
        <p:nvSpPr>
          <p:cNvPr id="63" name="Text Placeholder 13"/>
          <p:cNvSpPr>
            <a:spLocks noGrp="1"/>
          </p:cNvSpPr>
          <p:nvPr>
            <p:ph type="body" sz="quarter" idx="50" hasCustomPrompt="1"/>
          </p:nvPr>
        </p:nvSpPr>
        <p:spPr bwMode="gray">
          <a:xfrm>
            <a:off x="11017563" y="55642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4" name="Text Placeholder 13"/>
          <p:cNvSpPr>
            <a:spLocks noGrp="1"/>
          </p:cNvSpPr>
          <p:nvPr>
            <p:ph type="body" sz="quarter" idx="51" hasCustomPrompt="1"/>
          </p:nvPr>
        </p:nvSpPr>
        <p:spPr bwMode="gray">
          <a:xfrm>
            <a:off x="11017563" y="57768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5577386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Six Image Caption">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3016"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Title 5"/>
          <p:cNvSpPr>
            <a:spLocks noGrp="1"/>
          </p:cNvSpPr>
          <p:nvPr>
            <p:ph type="title" hasCustomPrompt="1"/>
          </p:nvPr>
        </p:nvSpPr>
        <p:spPr/>
        <p:txBody>
          <a:bodyPr/>
          <a:lstStyle/>
          <a:p>
            <a:r>
              <a:rPr lang="en-US" dirty="0"/>
              <a:t>HEADER CANNOT RUN OVER MORE THAN ONE LINE</a:t>
            </a:r>
          </a:p>
        </p:txBody>
      </p:sp>
      <p:sp>
        <p:nvSpPr>
          <p:cNvPr id="38" name="Text Placeholder 13"/>
          <p:cNvSpPr>
            <a:spLocks noGrp="1"/>
          </p:cNvSpPr>
          <p:nvPr>
            <p:ph type="body" sz="quarter" idx="35" hasCustomPrompt="1"/>
          </p:nvPr>
        </p:nvSpPr>
        <p:spPr bwMode="gray">
          <a:xfrm>
            <a:off x="992856"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2" name="Text Placeholder 13"/>
          <p:cNvSpPr>
            <a:spLocks noGrp="1"/>
          </p:cNvSpPr>
          <p:nvPr>
            <p:ph type="body" sz="quarter" idx="36" hasCustomPrompt="1"/>
          </p:nvPr>
        </p:nvSpPr>
        <p:spPr bwMode="gray">
          <a:xfrm>
            <a:off x="992856"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1" name="Text Placeholder 13"/>
          <p:cNvSpPr>
            <a:spLocks noGrp="1"/>
          </p:cNvSpPr>
          <p:nvPr>
            <p:ph type="body" sz="quarter" idx="38" hasCustomPrompt="1"/>
          </p:nvPr>
        </p:nvSpPr>
        <p:spPr bwMode="gray">
          <a:xfrm>
            <a:off x="3335556" y="582797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2" name="Text Placeholder 13"/>
          <p:cNvSpPr>
            <a:spLocks noGrp="1"/>
          </p:cNvSpPr>
          <p:nvPr>
            <p:ph type="body" sz="quarter" idx="39" hasCustomPrompt="1"/>
          </p:nvPr>
        </p:nvSpPr>
        <p:spPr bwMode="gray">
          <a:xfrm>
            <a:off x="3335556" y="604056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4" name="Text Placeholder 13"/>
          <p:cNvSpPr>
            <a:spLocks noGrp="1"/>
          </p:cNvSpPr>
          <p:nvPr>
            <p:ph type="body" sz="quarter" idx="41" hasCustomPrompt="1"/>
          </p:nvPr>
        </p:nvSpPr>
        <p:spPr bwMode="gray">
          <a:xfrm>
            <a:off x="5678256"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5" name="Text Placeholder 13"/>
          <p:cNvSpPr>
            <a:spLocks noGrp="1"/>
          </p:cNvSpPr>
          <p:nvPr>
            <p:ph type="body" sz="quarter" idx="42" hasCustomPrompt="1"/>
          </p:nvPr>
        </p:nvSpPr>
        <p:spPr bwMode="gray">
          <a:xfrm>
            <a:off x="5678256"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57" name="Text Placeholder 13"/>
          <p:cNvSpPr>
            <a:spLocks noGrp="1"/>
          </p:cNvSpPr>
          <p:nvPr>
            <p:ph type="body" sz="quarter" idx="44" hasCustomPrompt="1"/>
          </p:nvPr>
        </p:nvSpPr>
        <p:spPr bwMode="gray">
          <a:xfrm>
            <a:off x="8043996" y="582797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8" name="Text Placeholder 13"/>
          <p:cNvSpPr>
            <a:spLocks noGrp="1"/>
          </p:cNvSpPr>
          <p:nvPr>
            <p:ph type="body" sz="quarter" idx="45" hasCustomPrompt="1"/>
          </p:nvPr>
        </p:nvSpPr>
        <p:spPr bwMode="gray">
          <a:xfrm>
            <a:off x="8043996" y="604056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60" name="Text Placeholder 13"/>
          <p:cNvSpPr>
            <a:spLocks noGrp="1"/>
          </p:cNvSpPr>
          <p:nvPr>
            <p:ph type="body" sz="quarter" idx="47" hasCustomPrompt="1"/>
          </p:nvPr>
        </p:nvSpPr>
        <p:spPr bwMode="gray">
          <a:xfrm>
            <a:off x="10364114" y="4878615"/>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61" name="Text Placeholder 13"/>
          <p:cNvSpPr>
            <a:spLocks noGrp="1"/>
          </p:cNvSpPr>
          <p:nvPr>
            <p:ph type="body" sz="quarter" idx="48" hasCustomPrompt="1"/>
          </p:nvPr>
        </p:nvSpPr>
        <p:spPr bwMode="gray">
          <a:xfrm>
            <a:off x="10364114" y="5091205"/>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6"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41" name="Picture Placeholder 4">
            <a:extLst>
              <a:ext uri="{FF2B5EF4-FFF2-40B4-BE49-F238E27FC236}">
                <a16:creationId xmlns:a16="http://schemas.microsoft.com/office/drawing/2014/main" id="{D675102D-F8AF-1A42-AF58-AF595E1A86B6}"/>
              </a:ext>
            </a:extLst>
          </p:cNvPr>
          <p:cNvSpPr>
            <a:spLocks noGrp="1"/>
          </p:cNvSpPr>
          <p:nvPr>
            <p:ph type="pic" sz="quarter" idx="34"/>
          </p:nvPr>
        </p:nvSpPr>
        <p:spPr>
          <a:xfrm>
            <a:off x="992856"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3" name="Picture Placeholder 4">
            <a:extLst>
              <a:ext uri="{FF2B5EF4-FFF2-40B4-BE49-F238E27FC236}">
                <a16:creationId xmlns:a16="http://schemas.microsoft.com/office/drawing/2014/main" id="{D266B7EF-7AE6-8044-AF46-702E715E4028}"/>
              </a:ext>
            </a:extLst>
          </p:cNvPr>
          <p:cNvSpPr>
            <a:spLocks noGrp="1"/>
          </p:cNvSpPr>
          <p:nvPr>
            <p:ph type="pic" sz="quarter" idx="49"/>
          </p:nvPr>
        </p:nvSpPr>
        <p:spPr>
          <a:xfrm>
            <a:off x="3335556" y="2548073"/>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4" name="Picture Placeholder 4">
            <a:extLst>
              <a:ext uri="{FF2B5EF4-FFF2-40B4-BE49-F238E27FC236}">
                <a16:creationId xmlns:a16="http://schemas.microsoft.com/office/drawing/2014/main" id="{3F488D85-408E-A64D-A147-547C3EB75E4E}"/>
              </a:ext>
            </a:extLst>
          </p:cNvPr>
          <p:cNvSpPr>
            <a:spLocks noGrp="1"/>
          </p:cNvSpPr>
          <p:nvPr>
            <p:ph type="pic" sz="quarter" idx="50"/>
          </p:nvPr>
        </p:nvSpPr>
        <p:spPr>
          <a:xfrm>
            <a:off x="5678256"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5" name="Picture Placeholder 4">
            <a:extLst>
              <a:ext uri="{FF2B5EF4-FFF2-40B4-BE49-F238E27FC236}">
                <a16:creationId xmlns:a16="http://schemas.microsoft.com/office/drawing/2014/main" id="{44A70738-7C8D-4340-AE22-4B0D5111F4BB}"/>
              </a:ext>
            </a:extLst>
          </p:cNvPr>
          <p:cNvSpPr>
            <a:spLocks noGrp="1"/>
          </p:cNvSpPr>
          <p:nvPr>
            <p:ph type="pic" sz="quarter" idx="51"/>
          </p:nvPr>
        </p:nvSpPr>
        <p:spPr>
          <a:xfrm>
            <a:off x="8020956" y="2548073"/>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
        <p:nvSpPr>
          <p:cNvPr id="46" name="Picture Placeholder 4">
            <a:extLst>
              <a:ext uri="{FF2B5EF4-FFF2-40B4-BE49-F238E27FC236}">
                <a16:creationId xmlns:a16="http://schemas.microsoft.com/office/drawing/2014/main" id="{524A5C11-CBAB-0E4A-97AD-412F6CD155A5}"/>
              </a:ext>
            </a:extLst>
          </p:cNvPr>
          <p:cNvSpPr>
            <a:spLocks noGrp="1"/>
          </p:cNvSpPr>
          <p:nvPr>
            <p:ph type="pic" sz="quarter" idx="52"/>
          </p:nvPr>
        </p:nvSpPr>
        <p:spPr>
          <a:xfrm>
            <a:off x="10363658" y="1622247"/>
            <a:ext cx="2103118" cy="3107375"/>
          </a:xfrm>
          <a:solidFill>
            <a:schemeClr val="accent5"/>
          </a:solidFill>
        </p:spPr>
        <p:txBody>
          <a:bodyPr anchor="t"/>
          <a:lstStyle>
            <a:lvl1pPr algn="ctr">
              <a:lnSpc>
                <a:spcPct val="100000"/>
              </a:lnSpc>
              <a:defRPr sz="1000" b="1" i="1">
                <a:solidFill>
                  <a:schemeClr val="bg1"/>
                </a:solidFill>
              </a:defRPr>
            </a:lvl1pPr>
          </a:lstStyle>
          <a:p>
            <a:r>
              <a:rPr lang="en-US" dirty="0"/>
              <a:t>Drag picture to placeholder </a:t>
            </a:r>
          </a:p>
          <a:p>
            <a:r>
              <a:rPr lang="en-US" dirty="0"/>
              <a:t>or click icon to add</a:t>
            </a:r>
          </a:p>
        </p:txBody>
      </p:sp>
    </p:spTree>
    <p:extLst>
      <p:ext uri="{BB962C8B-B14F-4D97-AF65-F5344CB8AC3E}">
        <p14:creationId xmlns:p14="http://schemas.microsoft.com/office/powerpoint/2010/main" val="4281939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4" name="Picture Placeholder 4"/>
          <p:cNvSpPr>
            <a:spLocks noGrp="1"/>
          </p:cNvSpPr>
          <p:nvPr>
            <p:ph type="pic" sz="quarter" idx="34"/>
          </p:nvPr>
        </p:nvSpPr>
        <p:spPr>
          <a:xfrm>
            <a:off x="501968"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50196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50196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0" name="Picture Placeholder 4"/>
          <p:cNvSpPr>
            <a:spLocks noGrp="1"/>
          </p:cNvSpPr>
          <p:nvPr>
            <p:ph type="pic" sz="quarter" idx="37"/>
          </p:nvPr>
        </p:nvSpPr>
        <p:spPr>
          <a:xfrm>
            <a:off x="2605087"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1" name="Text Placeholder 13"/>
          <p:cNvSpPr>
            <a:spLocks noGrp="1"/>
          </p:cNvSpPr>
          <p:nvPr>
            <p:ph type="body" sz="quarter" idx="38" hasCustomPrompt="1"/>
          </p:nvPr>
        </p:nvSpPr>
        <p:spPr bwMode="gray">
          <a:xfrm>
            <a:off x="2605089"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2605089"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4"/>
          <p:cNvSpPr>
            <a:spLocks noGrp="1"/>
          </p:cNvSpPr>
          <p:nvPr>
            <p:ph type="pic" sz="quarter" idx="40"/>
          </p:nvPr>
        </p:nvSpPr>
        <p:spPr>
          <a:xfrm>
            <a:off x="4708206"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1" hasCustomPrompt="1"/>
          </p:nvPr>
        </p:nvSpPr>
        <p:spPr bwMode="gray">
          <a:xfrm>
            <a:off x="4708208"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4708208"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6" name="Picture Placeholder 4"/>
          <p:cNvSpPr>
            <a:spLocks noGrp="1"/>
          </p:cNvSpPr>
          <p:nvPr>
            <p:ph type="pic" sz="quarter" idx="43"/>
          </p:nvPr>
        </p:nvSpPr>
        <p:spPr>
          <a:xfrm>
            <a:off x="6811325"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7" name="Text Placeholder 13"/>
          <p:cNvSpPr>
            <a:spLocks noGrp="1"/>
          </p:cNvSpPr>
          <p:nvPr>
            <p:ph type="body" sz="quarter" idx="44" hasCustomPrompt="1"/>
          </p:nvPr>
        </p:nvSpPr>
        <p:spPr bwMode="gray">
          <a:xfrm>
            <a:off x="6811327"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6811327"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Picture Placeholder 4"/>
          <p:cNvSpPr>
            <a:spLocks noGrp="1"/>
          </p:cNvSpPr>
          <p:nvPr>
            <p:ph type="pic" sz="quarter" idx="46"/>
          </p:nvPr>
        </p:nvSpPr>
        <p:spPr>
          <a:xfrm>
            <a:off x="8914444"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0" name="Text Placeholder 13"/>
          <p:cNvSpPr>
            <a:spLocks noGrp="1"/>
          </p:cNvSpPr>
          <p:nvPr>
            <p:ph type="body" sz="quarter" idx="47" hasCustomPrompt="1"/>
          </p:nvPr>
        </p:nvSpPr>
        <p:spPr bwMode="gray">
          <a:xfrm>
            <a:off x="8914445"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1" name="Text Placeholder 13"/>
          <p:cNvSpPr>
            <a:spLocks noGrp="1"/>
          </p:cNvSpPr>
          <p:nvPr>
            <p:ph type="body" sz="quarter" idx="48" hasCustomPrompt="1"/>
          </p:nvPr>
        </p:nvSpPr>
        <p:spPr bwMode="gray">
          <a:xfrm>
            <a:off x="8914445"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11017562" y="2265045"/>
            <a:ext cx="1862578" cy="27519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1017563" y="5107020"/>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1017563" y="5319610"/>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1877690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7"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8" name="Text Placeholder 13"/>
          <p:cNvSpPr>
            <a:spLocks noGrp="1"/>
          </p:cNvSpPr>
          <p:nvPr>
            <p:ph type="body" sz="quarter" idx="35" hasCustomPrompt="1"/>
          </p:nvPr>
        </p:nvSpPr>
        <p:spPr bwMode="gray">
          <a:xfrm>
            <a:off x="972711"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9" name="Text Placeholder 13"/>
          <p:cNvSpPr>
            <a:spLocks noGrp="1"/>
          </p:cNvSpPr>
          <p:nvPr>
            <p:ph type="body" sz="quarter" idx="36" hasCustomPrompt="1"/>
          </p:nvPr>
        </p:nvSpPr>
        <p:spPr bwMode="gray">
          <a:xfrm>
            <a:off x="972711"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1" name="Text Placeholder 13"/>
          <p:cNvSpPr>
            <a:spLocks noGrp="1"/>
          </p:cNvSpPr>
          <p:nvPr>
            <p:ph type="body" sz="quarter" idx="38" hasCustomPrompt="1"/>
          </p:nvPr>
        </p:nvSpPr>
        <p:spPr bwMode="gray">
          <a:xfrm>
            <a:off x="3319671"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2" name="Text Placeholder 13"/>
          <p:cNvSpPr>
            <a:spLocks noGrp="1"/>
          </p:cNvSpPr>
          <p:nvPr>
            <p:ph type="body" sz="quarter" idx="39" hasCustomPrompt="1"/>
          </p:nvPr>
        </p:nvSpPr>
        <p:spPr bwMode="gray">
          <a:xfrm>
            <a:off x="3319671"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13"/>
          <p:cNvSpPr>
            <a:spLocks noGrp="1"/>
          </p:cNvSpPr>
          <p:nvPr>
            <p:ph type="body" sz="quarter" idx="41" hasCustomPrompt="1"/>
          </p:nvPr>
        </p:nvSpPr>
        <p:spPr bwMode="gray">
          <a:xfrm>
            <a:off x="5671597"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5" name="Text Placeholder 13"/>
          <p:cNvSpPr>
            <a:spLocks noGrp="1"/>
          </p:cNvSpPr>
          <p:nvPr>
            <p:ph type="body" sz="quarter" idx="42" hasCustomPrompt="1"/>
          </p:nvPr>
        </p:nvSpPr>
        <p:spPr bwMode="gray">
          <a:xfrm>
            <a:off x="5671597"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4" hasCustomPrompt="1"/>
          </p:nvPr>
        </p:nvSpPr>
        <p:spPr bwMode="gray">
          <a:xfrm>
            <a:off x="8023523"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5" hasCustomPrompt="1"/>
          </p:nvPr>
        </p:nvSpPr>
        <p:spPr bwMode="gray">
          <a:xfrm>
            <a:off x="8023523"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2" name="Picture Placeholder 4"/>
          <p:cNvSpPr>
            <a:spLocks noGrp="1"/>
          </p:cNvSpPr>
          <p:nvPr>
            <p:ph type="pic" sz="quarter" idx="49"/>
          </p:nvPr>
        </p:nvSpPr>
        <p:spPr>
          <a:xfrm>
            <a:off x="97271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3" name="Text Placeholder 13"/>
          <p:cNvSpPr>
            <a:spLocks noGrp="1"/>
          </p:cNvSpPr>
          <p:nvPr>
            <p:ph type="body" sz="quarter" idx="50" hasCustomPrompt="1"/>
          </p:nvPr>
        </p:nvSpPr>
        <p:spPr bwMode="gray">
          <a:xfrm>
            <a:off x="10375449" y="530493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4" name="Text Placeholder 13"/>
          <p:cNvSpPr>
            <a:spLocks noGrp="1"/>
          </p:cNvSpPr>
          <p:nvPr>
            <p:ph type="body" sz="quarter" idx="51" hasCustomPrompt="1"/>
          </p:nvPr>
        </p:nvSpPr>
        <p:spPr bwMode="gray">
          <a:xfrm>
            <a:off x="10375449" y="551752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5"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8"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2" name="Picture Placeholder 4">
            <a:extLst>
              <a:ext uri="{FF2B5EF4-FFF2-40B4-BE49-F238E27FC236}">
                <a16:creationId xmlns:a16="http://schemas.microsoft.com/office/drawing/2014/main" id="{CB8DBDC6-FC34-BD4E-A8E9-0AC8D1010826}"/>
              </a:ext>
            </a:extLst>
          </p:cNvPr>
          <p:cNvSpPr>
            <a:spLocks noGrp="1"/>
          </p:cNvSpPr>
          <p:nvPr>
            <p:ph type="pic" sz="quarter" idx="52"/>
          </p:nvPr>
        </p:nvSpPr>
        <p:spPr>
          <a:xfrm>
            <a:off x="331967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6" name="Picture Placeholder 4">
            <a:extLst>
              <a:ext uri="{FF2B5EF4-FFF2-40B4-BE49-F238E27FC236}">
                <a16:creationId xmlns:a16="http://schemas.microsoft.com/office/drawing/2014/main" id="{33E43D45-5FF5-B943-9977-6ACE60DA49A5}"/>
              </a:ext>
            </a:extLst>
          </p:cNvPr>
          <p:cNvSpPr>
            <a:spLocks noGrp="1"/>
          </p:cNvSpPr>
          <p:nvPr>
            <p:ph type="pic" sz="quarter" idx="53"/>
          </p:nvPr>
        </p:nvSpPr>
        <p:spPr>
          <a:xfrm>
            <a:off x="566663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7" name="Picture Placeholder 4">
            <a:extLst>
              <a:ext uri="{FF2B5EF4-FFF2-40B4-BE49-F238E27FC236}">
                <a16:creationId xmlns:a16="http://schemas.microsoft.com/office/drawing/2014/main" id="{86FEE17F-FDFA-E241-B700-45953D3FE10C}"/>
              </a:ext>
            </a:extLst>
          </p:cNvPr>
          <p:cNvSpPr>
            <a:spLocks noGrp="1"/>
          </p:cNvSpPr>
          <p:nvPr>
            <p:ph type="pic" sz="quarter" idx="54"/>
          </p:nvPr>
        </p:nvSpPr>
        <p:spPr>
          <a:xfrm>
            <a:off x="801359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8" name="Picture Placeholder 4">
            <a:extLst>
              <a:ext uri="{FF2B5EF4-FFF2-40B4-BE49-F238E27FC236}">
                <a16:creationId xmlns:a16="http://schemas.microsoft.com/office/drawing/2014/main" id="{5893B0D9-9243-5D40-9F7D-8F6D80227672}"/>
              </a:ext>
            </a:extLst>
          </p:cNvPr>
          <p:cNvSpPr>
            <a:spLocks noGrp="1"/>
          </p:cNvSpPr>
          <p:nvPr>
            <p:ph type="pic" sz="quarter" idx="55"/>
          </p:nvPr>
        </p:nvSpPr>
        <p:spPr>
          <a:xfrm>
            <a:off x="10360551" y="2062058"/>
            <a:ext cx="2103118" cy="3107375"/>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Tree>
    <p:extLst>
      <p:ext uri="{BB962C8B-B14F-4D97-AF65-F5344CB8AC3E}">
        <p14:creationId xmlns:p14="http://schemas.microsoft.com/office/powerpoint/2010/main" val="15615418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6152"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rgbClr val="FB3449"/>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925640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3" name="Picture Placeholder 4"/>
          <p:cNvSpPr>
            <a:spLocks noGrp="1"/>
          </p:cNvSpPr>
          <p:nvPr>
            <p:ph type="pic" sz="quarter" idx="34"/>
          </p:nvPr>
        </p:nvSpPr>
        <p:spPr>
          <a:xfrm>
            <a:off x="1722249"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4" name="Title 5"/>
          <p:cNvSpPr>
            <a:spLocks noGrp="1"/>
          </p:cNvSpPr>
          <p:nvPr>
            <p:ph type="title" hasCustomPrompt="1"/>
          </p:nvPr>
        </p:nvSpPr>
        <p:spPr>
          <a:xfrm>
            <a:off x="270000" y="270000"/>
            <a:ext cx="12413343" cy="297159"/>
          </a:xfrm>
        </p:spPr>
        <p:txBody>
          <a:bodyPr/>
          <a:lstStyle/>
          <a:p>
            <a:r>
              <a:rPr lang="en-US" dirty="0"/>
              <a:t>HEADER CANNOT RUN OVER MORE THAN ONE LINE</a:t>
            </a:r>
          </a:p>
        </p:txBody>
      </p:sp>
      <p:sp>
        <p:nvSpPr>
          <p:cNvPr id="7" name="Picture Placeholder 4"/>
          <p:cNvSpPr>
            <a:spLocks noGrp="1"/>
          </p:cNvSpPr>
          <p:nvPr>
            <p:ph type="pic" sz="quarter" idx="37"/>
          </p:nvPr>
        </p:nvSpPr>
        <p:spPr>
          <a:xfrm>
            <a:off x="3825368"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0" name="Picture Placeholder 4"/>
          <p:cNvSpPr>
            <a:spLocks noGrp="1"/>
          </p:cNvSpPr>
          <p:nvPr>
            <p:ph type="pic" sz="quarter" idx="40"/>
          </p:nvPr>
        </p:nvSpPr>
        <p:spPr>
          <a:xfrm>
            <a:off x="5928487"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3" name="Picture Placeholder 4"/>
          <p:cNvSpPr>
            <a:spLocks noGrp="1"/>
          </p:cNvSpPr>
          <p:nvPr>
            <p:ph type="pic" sz="quarter" idx="43"/>
          </p:nvPr>
        </p:nvSpPr>
        <p:spPr>
          <a:xfrm>
            <a:off x="8031606"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14" name="Text Placeholder 13"/>
          <p:cNvSpPr>
            <a:spLocks noGrp="1"/>
          </p:cNvSpPr>
          <p:nvPr>
            <p:ph type="body" sz="quarter" idx="44" hasCustomPrompt="1"/>
          </p:nvPr>
        </p:nvSpPr>
        <p:spPr bwMode="gray">
          <a:xfrm>
            <a:off x="1732704"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2"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3"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46"/>
          </p:nvPr>
        </p:nvSpPr>
        <p:spPr>
          <a:xfrm>
            <a:off x="10134725" y="1342492"/>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5" name="Picture Placeholder 4"/>
          <p:cNvSpPr>
            <a:spLocks noGrp="1"/>
          </p:cNvSpPr>
          <p:nvPr>
            <p:ph type="pic" sz="quarter" idx="47"/>
          </p:nvPr>
        </p:nvSpPr>
        <p:spPr>
          <a:xfrm>
            <a:off x="1722249"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6" name="Picture Placeholder 4"/>
          <p:cNvSpPr>
            <a:spLocks noGrp="1"/>
          </p:cNvSpPr>
          <p:nvPr>
            <p:ph type="pic" sz="quarter" idx="48"/>
          </p:nvPr>
        </p:nvSpPr>
        <p:spPr>
          <a:xfrm>
            <a:off x="3825368"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7" name="Picture Placeholder 4"/>
          <p:cNvSpPr>
            <a:spLocks noGrp="1"/>
          </p:cNvSpPr>
          <p:nvPr>
            <p:ph type="pic" sz="quarter" idx="49"/>
          </p:nvPr>
        </p:nvSpPr>
        <p:spPr>
          <a:xfrm>
            <a:off x="5928487"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8" name="Picture Placeholder 4"/>
          <p:cNvSpPr>
            <a:spLocks noGrp="1"/>
          </p:cNvSpPr>
          <p:nvPr>
            <p:ph type="pic" sz="quarter" idx="50"/>
          </p:nvPr>
        </p:nvSpPr>
        <p:spPr>
          <a:xfrm>
            <a:off x="8031606"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29" name="Picture Placeholder 4"/>
          <p:cNvSpPr>
            <a:spLocks noGrp="1"/>
          </p:cNvSpPr>
          <p:nvPr>
            <p:ph type="pic" sz="quarter" idx="51"/>
          </p:nvPr>
        </p:nvSpPr>
        <p:spPr>
          <a:xfrm>
            <a:off x="10134725" y="4179861"/>
            <a:ext cx="1599050" cy="2362610"/>
          </a:xfrm>
          <a:solidFill>
            <a:schemeClr val="accent5"/>
          </a:solidFill>
        </p:spPr>
        <p:txBody>
          <a:bodyPr/>
          <a:lstStyle>
            <a:lvl1pPr algn="ctr">
              <a:lnSpc>
                <a:spcPct val="100000"/>
              </a:lnSpc>
              <a:defRPr sz="1000" b="1" i="1">
                <a:solidFill>
                  <a:schemeClr val="bg1"/>
                </a:solidFill>
              </a:defRPr>
            </a:lvl1pPr>
          </a:lstStyle>
          <a:p>
            <a:r>
              <a:rPr lang="en-US" dirty="0"/>
              <a:t>Drag picture to placeholder or click icon to add</a:t>
            </a:r>
          </a:p>
        </p:txBody>
      </p:sp>
      <p:sp>
        <p:nvSpPr>
          <p:cNvPr id="30" name="Text Placeholder 13"/>
          <p:cNvSpPr>
            <a:spLocks noGrp="1"/>
          </p:cNvSpPr>
          <p:nvPr>
            <p:ph type="body" sz="quarter" idx="52" hasCustomPrompt="1"/>
          </p:nvPr>
        </p:nvSpPr>
        <p:spPr bwMode="gray">
          <a:xfrm>
            <a:off x="3825368"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1" name="Text Placeholder 13"/>
          <p:cNvSpPr>
            <a:spLocks noGrp="1"/>
          </p:cNvSpPr>
          <p:nvPr>
            <p:ph type="body" sz="quarter" idx="53" hasCustomPrompt="1"/>
          </p:nvPr>
        </p:nvSpPr>
        <p:spPr bwMode="gray">
          <a:xfrm>
            <a:off x="5928487"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2" name="Text Placeholder 13"/>
          <p:cNvSpPr>
            <a:spLocks noGrp="1"/>
          </p:cNvSpPr>
          <p:nvPr>
            <p:ph type="body" sz="quarter" idx="54" hasCustomPrompt="1"/>
          </p:nvPr>
        </p:nvSpPr>
        <p:spPr bwMode="gray">
          <a:xfrm>
            <a:off x="8031606"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3" name="Text Placeholder 13"/>
          <p:cNvSpPr>
            <a:spLocks noGrp="1"/>
          </p:cNvSpPr>
          <p:nvPr>
            <p:ph type="body" sz="quarter" idx="55" hasCustomPrompt="1"/>
          </p:nvPr>
        </p:nvSpPr>
        <p:spPr bwMode="gray">
          <a:xfrm>
            <a:off x="10145180" y="3775268"/>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56" hasCustomPrompt="1"/>
          </p:nvPr>
        </p:nvSpPr>
        <p:spPr bwMode="gray">
          <a:xfrm>
            <a:off x="1732704"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5" name="Text Placeholder 13"/>
          <p:cNvSpPr>
            <a:spLocks noGrp="1"/>
          </p:cNvSpPr>
          <p:nvPr>
            <p:ph type="body" sz="quarter" idx="57" hasCustomPrompt="1"/>
          </p:nvPr>
        </p:nvSpPr>
        <p:spPr bwMode="gray">
          <a:xfrm>
            <a:off x="3825368"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6" name="Text Placeholder 13"/>
          <p:cNvSpPr>
            <a:spLocks noGrp="1"/>
          </p:cNvSpPr>
          <p:nvPr>
            <p:ph type="body" sz="quarter" idx="58" hasCustomPrompt="1"/>
          </p:nvPr>
        </p:nvSpPr>
        <p:spPr bwMode="gray">
          <a:xfrm>
            <a:off x="5928487"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59" hasCustomPrompt="1"/>
          </p:nvPr>
        </p:nvSpPr>
        <p:spPr bwMode="gray">
          <a:xfrm>
            <a:off x="8031606"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8" name="Text Placeholder 13"/>
          <p:cNvSpPr>
            <a:spLocks noGrp="1"/>
          </p:cNvSpPr>
          <p:nvPr>
            <p:ph type="body" sz="quarter" idx="60" hasCustomPrompt="1"/>
          </p:nvPr>
        </p:nvSpPr>
        <p:spPr bwMode="gray">
          <a:xfrm>
            <a:off x="10145180" y="6630511"/>
            <a:ext cx="1588595" cy="266284"/>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Tree>
    <p:extLst>
      <p:ext uri="{BB962C8B-B14F-4D97-AF65-F5344CB8AC3E}">
        <p14:creationId xmlns:p14="http://schemas.microsoft.com/office/powerpoint/2010/main" val="217295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Picture Placeholder 4"/>
          <p:cNvSpPr>
            <a:spLocks noGrp="1"/>
          </p:cNvSpPr>
          <p:nvPr>
            <p:ph type="pic" sz="quarter" idx="34"/>
          </p:nvPr>
        </p:nvSpPr>
        <p:spPr>
          <a:xfrm>
            <a:off x="499440"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4" name="Text Placeholder 13"/>
          <p:cNvSpPr>
            <a:spLocks noGrp="1"/>
          </p:cNvSpPr>
          <p:nvPr>
            <p:ph type="body" sz="quarter" idx="35" hasCustomPrompt="1"/>
          </p:nvPr>
        </p:nvSpPr>
        <p:spPr bwMode="gray">
          <a:xfrm>
            <a:off x="499440"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5" name="Text Placeholder 13"/>
          <p:cNvSpPr>
            <a:spLocks noGrp="1"/>
          </p:cNvSpPr>
          <p:nvPr>
            <p:ph type="body" sz="quarter" idx="36" hasCustomPrompt="1"/>
          </p:nvPr>
        </p:nvSpPr>
        <p:spPr bwMode="gray">
          <a:xfrm>
            <a:off x="499440"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7"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0"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2" name="Picture Placeholder 4"/>
          <p:cNvSpPr>
            <a:spLocks noGrp="1"/>
          </p:cNvSpPr>
          <p:nvPr>
            <p:ph type="pic" sz="quarter" idx="37"/>
          </p:nvPr>
        </p:nvSpPr>
        <p:spPr>
          <a:xfrm>
            <a:off x="3671214"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3" name="Picture Placeholder 4"/>
          <p:cNvSpPr>
            <a:spLocks noGrp="1"/>
          </p:cNvSpPr>
          <p:nvPr>
            <p:ph type="pic" sz="quarter" idx="38"/>
          </p:nvPr>
        </p:nvSpPr>
        <p:spPr>
          <a:xfrm>
            <a:off x="6842988"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4" name="Picture Placeholder 4"/>
          <p:cNvSpPr>
            <a:spLocks noGrp="1"/>
          </p:cNvSpPr>
          <p:nvPr>
            <p:ph type="pic" sz="quarter" idx="39"/>
          </p:nvPr>
        </p:nvSpPr>
        <p:spPr>
          <a:xfrm>
            <a:off x="10014761" y="1538652"/>
            <a:ext cx="2928749" cy="4327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40" hasCustomPrompt="1"/>
          </p:nvPr>
        </p:nvSpPr>
        <p:spPr bwMode="gray">
          <a:xfrm>
            <a:off x="3671214"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41" hasCustomPrompt="1"/>
          </p:nvPr>
        </p:nvSpPr>
        <p:spPr bwMode="gray">
          <a:xfrm>
            <a:off x="3671214"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Text Placeholder 13"/>
          <p:cNvSpPr>
            <a:spLocks noGrp="1"/>
          </p:cNvSpPr>
          <p:nvPr>
            <p:ph type="body" sz="quarter" idx="42" hasCustomPrompt="1"/>
          </p:nvPr>
        </p:nvSpPr>
        <p:spPr bwMode="gray">
          <a:xfrm>
            <a:off x="6842988"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8" name="Text Placeholder 13"/>
          <p:cNvSpPr>
            <a:spLocks noGrp="1"/>
          </p:cNvSpPr>
          <p:nvPr>
            <p:ph type="body" sz="quarter" idx="43" hasCustomPrompt="1"/>
          </p:nvPr>
        </p:nvSpPr>
        <p:spPr bwMode="gray">
          <a:xfrm>
            <a:off x="6842988"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9" name="Text Placeholder 13"/>
          <p:cNvSpPr>
            <a:spLocks noGrp="1"/>
          </p:cNvSpPr>
          <p:nvPr>
            <p:ph type="body" sz="quarter" idx="44" hasCustomPrompt="1"/>
          </p:nvPr>
        </p:nvSpPr>
        <p:spPr bwMode="gray">
          <a:xfrm>
            <a:off x="10014761" y="601931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0" name="Text Placeholder 13"/>
          <p:cNvSpPr>
            <a:spLocks noGrp="1"/>
          </p:cNvSpPr>
          <p:nvPr>
            <p:ph type="body" sz="quarter" idx="45" hasCustomPrompt="1"/>
          </p:nvPr>
        </p:nvSpPr>
        <p:spPr bwMode="gray">
          <a:xfrm>
            <a:off x="10014761" y="623190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Tree>
    <p:extLst>
      <p:ext uri="{BB962C8B-B14F-4D97-AF65-F5344CB8AC3E}">
        <p14:creationId xmlns:p14="http://schemas.microsoft.com/office/powerpoint/2010/main" val="15087423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Picture Placeholder 4"/>
          <p:cNvSpPr>
            <a:spLocks noGrp="1"/>
          </p:cNvSpPr>
          <p:nvPr>
            <p:ph type="pic" sz="quarter" idx="34"/>
          </p:nvPr>
        </p:nvSpPr>
        <p:spPr>
          <a:xfrm>
            <a:off x="288956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8" name="Picture Placeholder 4"/>
          <p:cNvSpPr>
            <a:spLocks noGrp="1"/>
          </p:cNvSpPr>
          <p:nvPr>
            <p:ph type="pic" sz="quarter" idx="35"/>
          </p:nvPr>
        </p:nvSpPr>
        <p:spPr>
          <a:xfrm>
            <a:off x="6803974" y="1265220"/>
            <a:ext cx="3749726" cy="5540251"/>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10" name="Text Placeholder 13"/>
          <p:cNvSpPr>
            <a:spLocks noGrp="1"/>
          </p:cNvSpPr>
          <p:nvPr>
            <p:ph type="body" sz="quarter" idx="36" hasCustomPrompt="1"/>
          </p:nvPr>
        </p:nvSpPr>
        <p:spPr bwMode="gray">
          <a:xfrm>
            <a:off x="10718384" y="6222999"/>
            <a:ext cx="1862578" cy="152078"/>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37" hasCustomPrompt="1"/>
          </p:nvPr>
        </p:nvSpPr>
        <p:spPr bwMode="gray">
          <a:xfrm>
            <a:off x="10718384" y="6435589"/>
            <a:ext cx="1862578" cy="369882"/>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2" name="Text Placeholder 13"/>
          <p:cNvSpPr>
            <a:spLocks noGrp="1"/>
          </p:cNvSpPr>
          <p:nvPr>
            <p:ph type="body" sz="quarter" idx="38" hasCustomPrompt="1"/>
          </p:nvPr>
        </p:nvSpPr>
        <p:spPr bwMode="gray">
          <a:xfrm>
            <a:off x="862302" y="6222999"/>
            <a:ext cx="1862578" cy="152078"/>
          </a:xfrm>
        </p:spPr>
        <p:txBody>
          <a:bodyPr anchor="t" anchorCtr="0"/>
          <a:lstStyle>
            <a:lvl1pPr algn="r">
              <a:lnSpc>
                <a:spcPts val="1100"/>
              </a:lnSpc>
              <a:buNone/>
              <a:defRPr sz="1000" b="1" baseline="0">
                <a:solidFill>
                  <a:schemeClr val="tx1"/>
                </a:solidFill>
              </a:defRPr>
            </a:lvl1pPr>
          </a:lstStyle>
          <a:p>
            <a:pPr lvl="0"/>
            <a:r>
              <a:rPr lang="en-GB" dirty="0"/>
              <a:t>Sub Section Title</a:t>
            </a:r>
          </a:p>
        </p:txBody>
      </p:sp>
      <p:sp>
        <p:nvSpPr>
          <p:cNvPr id="13" name="Text Placeholder 13"/>
          <p:cNvSpPr>
            <a:spLocks noGrp="1"/>
          </p:cNvSpPr>
          <p:nvPr>
            <p:ph type="body" sz="quarter" idx="39" hasCustomPrompt="1"/>
          </p:nvPr>
        </p:nvSpPr>
        <p:spPr bwMode="gray">
          <a:xfrm>
            <a:off x="862302" y="6435589"/>
            <a:ext cx="1862578" cy="369882"/>
          </a:xfrm>
        </p:spPr>
        <p:txBody>
          <a:bodyPr anchor="t" anchorCtr="0"/>
          <a:lstStyle>
            <a:lvl1pPr marL="0" indent="0" algn="r">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407331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3" name="Title 1"/>
          <p:cNvSpPr>
            <a:spLocks noGrp="1"/>
          </p:cNvSpPr>
          <p:nvPr>
            <p:ph type="title"/>
          </p:nvPr>
        </p:nvSpPr>
        <p:spPr>
          <a:xfrm>
            <a:off x="270000" y="270000"/>
            <a:ext cx="12413343" cy="297159"/>
          </a:xfrm>
        </p:spPr>
        <p:txBody>
          <a:bodyPr/>
          <a:lstStyle/>
          <a:p>
            <a:r>
              <a:rPr lang="en-US" dirty="0"/>
              <a:t>Click to edit Master title style</a:t>
            </a:r>
          </a:p>
        </p:txBody>
      </p:sp>
      <p:sp>
        <p:nvSpPr>
          <p:cNvPr id="4"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24" name="Picture Placeholder 4"/>
          <p:cNvSpPr>
            <a:spLocks noGrp="1"/>
          </p:cNvSpPr>
          <p:nvPr>
            <p:ph type="pic" sz="quarter" idx="34"/>
          </p:nvPr>
        </p:nvSpPr>
        <p:spPr>
          <a:xfrm>
            <a:off x="928522"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5" name="Picture Placeholder 4"/>
          <p:cNvSpPr>
            <a:spLocks noGrp="1"/>
          </p:cNvSpPr>
          <p:nvPr>
            <p:ph type="pic" sz="quarter" idx="35"/>
          </p:nvPr>
        </p:nvSpPr>
        <p:spPr>
          <a:xfrm>
            <a:off x="4308784" y="1678917"/>
            <a:ext cx="3059655" cy="4520665"/>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6" name="Picture Placeholder 4"/>
          <p:cNvSpPr>
            <a:spLocks noGrp="1"/>
          </p:cNvSpPr>
          <p:nvPr>
            <p:ph type="pic" sz="quarter" idx="36"/>
          </p:nvPr>
        </p:nvSpPr>
        <p:spPr>
          <a:xfrm>
            <a:off x="7910632"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7" name="Picture Placeholder 4"/>
          <p:cNvSpPr>
            <a:spLocks noGrp="1"/>
          </p:cNvSpPr>
          <p:nvPr>
            <p:ph type="pic" sz="quarter" idx="37"/>
          </p:nvPr>
        </p:nvSpPr>
        <p:spPr>
          <a:xfrm>
            <a:off x="9551930"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8" name="Picture Placeholder 4"/>
          <p:cNvSpPr>
            <a:spLocks noGrp="1"/>
          </p:cNvSpPr>
          <p:nvPr>
            <p:ph type="pic" sz="quarter" idx="38"/>
          </p:nvPr>
        </p:nvSpPr>
        <p:spPr>
          <a:xfrm>
            <a:off x="11193229" y="167453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29" name="Picture Placeholder 4"/>
          <p:cNvSpPr>
            <a:spLocks noGrp="1"/>
          </p:cNvSpPr>
          <p:nvPr>
            <p:ph type="pic" sz="quarter" idx="39"/>
          </p:nvPr>
        </p:nvSpPr>
        <p:spPr>
          <a:xfrm>
            <a:off x="7910632"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0" name="Picture Placeholder 4"/>
          <p:cNvSpPr>
            <a:spLocks noGrp="1"/>
          </p:cNvSpPr>
          <p:nvPr>
            <p:ph type="pic" sz="quarter" idx="40"/>
          </p:nvPr>
        </p:nvSpPr>
        <p:spPr>
          <a:xfrm>
            <a:off x="9551930"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1" name="Picture Placeholder 4"/>
          <p:cNvSpPr>
            <a:spLocks noGrp="1"/>
          </p:cNvSpPr>
          <p:nvPr>
            <p:ph type="pic" sz="quarter" idx="41"/>
          </p:nvPr>
        </p:nvSpPr>
        <p:spPr>
          <a:xfrm>
            <a:off x="11193229" y="4263518"/>
            <a:ext cx="1321200" cy="1936064"/>
          </a:xfrm>
          <a:solidFill>
            <a:schemeClr val="accent5"/>
          </a:solidFill>
        </p:spPr>
        <p:txBody>
          <a:bodyPr/>
          <a:lstStyle>
            <a:lvl1pPr algn="ctr">
              <a:lnSpc>
                <a:spcPct val="100000"/>
              </a:lnSpc>
              <a:defRPr sz="1200" b="1" i="1">
                <a:solidFill>
                  <a:schemeClr val="bg1"/>
                </a:solidFill>
              </a:defRPr>
            </a:lvl1pPr>
          </a:lstStyle>
          <a:p>
            <a:r>
              <a:rPr lang="en-US" dirty="0"/>
              <a:t>Drag picture to placeholder </a:t>
            </a:r>
          </a:p>
          <a:p>
            <a:r>
              <a:rPr lang="en-US" dirty="0"/>
              <a:t>or click icon to add</a:t>
            </a:r>
          </a:p>
        </p:txBody>
      </p:sp>
      <p:sp>
        <p:nvSpPr>
          <p:cNvPr id="32" name="Text Placeholder 2"/>
          <p:cNvSpPr>
            <a:spLocks noGrp="1"/>
          </p:cNvSpPr>
          <p:nvPr>
            <p:ph type="body" sz="quarter" idx="21"/>
          </p:nvPr>
        </p:nvSpPr>
        <p:spPr>
          <a:xfrm>
            <a:off x="92852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33" name="Text Placeholder 2"/>
          <p:cNvSpPr>
            <a:spLocks noGrp="1"/>
          </p:cNvSpPr>
          <p:nvPr>
            <p:ph type="body" sz="quarter" idx="42"/>
          </p:nvPr>
        </p:nvSpPr>
        <p:spPr>
          <a:xfrm>
            <a:off x="7910632" y="1343803"/>
            <a:ext cx="4072953" cy="258629"/>
          </a:xfrm>
        </p:spPr>
        <p:txBody>
          <a:bodyPr/>
          <a:lstStyle>
            <a:lvl1pPr>
              <a:defRPr>
                <a:solidFill>
                  <a:schemeClr val="bg1"/>
                </a:solidFill>
              </a:defRPr>
            </a:lvl1pPr>
            <a:lvl2pPr>
              <a:defRPr sz="1400">
                <a:solidFill>
                  <a:schemeClr val="bg1"/>
                </a:solidFill>
              </a:defRPr>
            </a:lvl2pPr>
            <a:lvl3pPr>
              <a:defRPr>
                <a:solidFill>
                  <a:schemeClr val="bg1"/>
                </a:solidFill>
              </a:defRPr>
            </a:lvl3pPr>
            <a:lvl4pPr>
              <a:defRPr>
                <a:solidFill>
                  <a:schemeClr val="bg1"/>
                </a:solidFill>
              </a:defRPr>
            </a:lvl4pPr>
            <a:lvl5pPr>
              <a:defRPr baseline="0">
                <a:solidFill>
                  <a:schemeClr val="accent6"/>
                </a:solidFill>
              </a:defRPr>
            </a:lvl5pPr>
          </a:lstStyle>
          <a:p>
            <a:pPr lvl="0"/>
            <a:r>
              <a:rPr lang="en-US" dirty="0"/>
              <a:t>Click to edit Master text styles</a:t>
            </a:r>
          </a:p>
        </p:txBody>
      </p:sp>
      <p:sp>
        <p:nvSpPr>
          <p:cNvPr id="14"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4378486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1_Three Image Caption Half Depth">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4040"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14" name="Picture Placeholder 13"/>
          <p:cNvSpPr>
            <a:spLocks noGrp="1"/>
          </p:cNvSpPr>
          <p:nvPr>
            <p:ph type="pic" sz="quarter" idx="16"/>
          </p:nvPr>
        </p:nvSpPr>
        <p:spPr bwMode="gray">
          <a:xfrm>
            <a:off x="381059" y="2668119"/>
            <a:ext cx="4145086"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bwMode="gray"/>
        <p:txBody>
          <a:bodyPr/>
          <a:lstStyle/>
          <a:p>
            <a:r>
              <a:rPr lang="en-US" dirty="0"/>
              <a:t>HEADER CANNOT RUN OVER MORE THAN ONE LINE</a:t>
            </a:r>
          </a:p>
        </p:txBody>
      </p:sp>
      <p:sp>
        <p:nvSpPr>
          <p:cNvPr id="8" name="Text Placeholder 13"/>
          <p:cNvSpPr>
            <a:spLocks noGrp="1"/>
          </p:cNvSpPr>
          <p:nvPr>
            <p:ph type="body" sz="quarter" idx="17" hasCustomPrompt="1"/>
          </p:nvPr>
        </p:nvSpPr>
        <p:spPr bwMode="gray">
          <a:xfrm>
            <a:off x="376317" y="5416987"/>
            <a:ext cx="4149828"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1" name="Text Placeholder 13"/>
          <p:cNvSpPr>
            <a:spLocks noGrp="1"/>
          </p:cNvSpPr>
          <p:nvPr>
            <p:ph type="body" sz="quarter" idx="18" hasCustomPrompt="1"/>
          </p:nvPr>
        </p:nvSpPr>
        <p:spPr bwMode="gray">
          <a:xfrm>
            <a:off x="376317" y="5676289"/>
            <a:ext cx="4149828"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3" name="Picture Placeholder 13"/>
          <p:cNvSpPr>
            <a:spLocks noGrp="1"/>
          </p:cNvSpPr>
          <p:nvPr>
            <p:ph type="pic" sz="quarter" idx="19"/>
          </p:nvPr>
        </p:nvSpPr>
        <p:spPr bwMode="gray">
          <a:xfrm>
            <a:off x="4681696" y="2668119"/>
            <a:ext cx="4103854"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5" name="Text Placeholder 13"/>
          <p:cNvSpPr>
            <a:spLocks noGrp="1"/>
          </p:cNvSpPr>
          <p:nvPr>
            <p:ph type="body" sz="quarter" idx="20" hasCustomPrompt="1"/>
          </p:nvPr>
        </p:nvSpPr>
        <p:spPr bwMode="gray">
          <a:xfrm>
            <a:off x="4676954" y="5416987"/>
            <a:ext cx="4108596"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6" name="Text Placeholder 13"/>
          <p:cNvSpPr>
            <a:spLocks noGrp="1"/>
          </p:cNvSpPr>
          <p:nvPr>
            <p:ph type="body" sz="quarter" idx="21" hasCustomPrompt="1"/>
          </p:nvPr>
        </p:nvSpPr>
        <p:spPr bwMode="gray">
          <a:xfrm>
            <a:off x="4676954" y="5676289"/>
            <a:ext cx="4108596"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17" name="Picture Placeholder 13"/>
          <p:cNvSpPr>
            <a:spLocks noGrp="1"/>
          </p:cNvSpPr>
          <p:nvPr>
            <p:ph type="pic" sz="quarter" idx="22"/>
          </p:nvPr>
        </p:nvSpPr>
        <p:spPr bwMode="gray">
          <a:xfrm>
            <a:off x="8946441" y="2668119"/>
            <a:ext cx="4130268" cy="2655888"/>
          </a:xfrm>
          <a:solidFill>
            <a:schemeClr val="accent5">
              <a:lumMod val="60000"/>
              <a:lumOff val="40000"/>
            </a:schemeClr>
          </a:solidFill>
        </p:spPr>
        <p:txBody>
          <a:bodyPr tIns="72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8941699" y="5416987"/>
            <a:ext cx="4135010"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8941699" y="5676289"/>
            <a:ext cx="4135010"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25" name="Text Placeholder 13"/>
          <p:cNvSpPr>
            <a:spLocks noGrp="1"/>
          </p:cNvSpPr>
          <p:nvPr>
            <p:ph type="body" sz="quarter" idx="31"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
        <p:nvSpPr>
          <p:cNvPr id="31" name="Text Placeholder 13"/>
          <p:cNvSpPr>
            <a:spLocks noGrp="1"/>
          </p:cNvSpPr>
          <p:nvPr>
            <p:ph type="body" sz="quarter" idx="32" hasCustomPrompt="1"/>
          </p:nvPr>
        </p:nvSpPr>
        <p:spPr bwMode="gray">
          <a:xfrm>
            <a:off x="4676954"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2" name="Text Placeholder 13"/>
          <p:cNvSpPr>
            <a:spLocks noGrp="1"/>
          </p:cNvSpPr>
          <p:nvPr>
            <p:ph type="body" sz="quarter" idx="33" hasCustomPrompt="1"/>
          </p:nvPr>
        </p:nvSpPr>
        <p:spPr bwMode="gray">
          <a:xfrm>
            <a:off x="4676954"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33" name="Text Placeholder 13"/>
          <p:cNvSpPr>
            <a:spLocks noGrp="1"/>
          </p:cNvSpPr>
          <p:nvPr>
            <p:ph type="body" sz="quarter" idx="34" hasCustomPrompt="1"/>
          </p:nvPr>
        </p:nvSpPr>
        <p:spPr bwMode="gray">
          <a:xfrm>
            <a:off x="8941699" y="2060413"/>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34" name="Text Placeholder 13"/>
          <p:cNvSpPr>
            <a:spLocks noGrp="1"/>
          </p:cNvSpPr>
          <p:nvPr>
            <p:ph type="body" sz="quarter" idx="35" hasCustomPrompt="1"/>
          </p:nvPr>
        </p:nvSpPr>
        <p:spPr bwMode="gray">
          <a:xfrm>
            <a:off x="8941699" y="2320961"/>
            <a:ext cx="4033068" cy="239014"/>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Tree>
    <p:extLst>
      <p:ext uri="{BB962C8B-B14F-4D97-AF65-F5344CB8AC3E}">
        <p14:creationId xmlns:p14="http://schemas.microsoft.com/office/powerpoint/2010/main" val="3585598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1_Miscellaneous Image">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5064"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p:txBody>
          <a:bodyPr/>
          <a:lstStyle/>
          <a:p>
            <a:r>
              <a:rPr lang="en-US" dirty="0"/>
              <a:t>HEADER CANNOT RUN OVER MORE THAN ONE LINE</a:t>
            </a:r>
          </a:p>
        </p:txBody>
      </p:sp>
      <p:sp>
        <p:nvSpPr>
          <p:cNvPr id="17" name="Picture Placeholder 13"/>
          <p:cNvSpPr>
            <a:spLocks noGrp="1"/>
          </p:cNvSpPr>
          <p:nvPr>
            <p:ph type="pic" sz="quarter" idx="22"/>
          </p:nvPr>
        </p:nvSpPr>
        <p:spPr bwMode="gray">
          <a:xfrm>
            <a:off x="6803621" y="1946275"/>
            <a:ext cx="4128567" cy="2655889"/>
          </a:xfrm>
          <a:solidFill>
            <a:schemeClr val="accent5">
              <a:lumMod val="60000"/>
              <a:lumOff val="40000"/>
            </a:schemeClr>
          </a:solidFill>
        </p:spPr>
        <p:txBody>
          <a:bodyPr tIns="1080000" anchor="t"/>
          <a:lstStyle>
            <a:lvl1pPr algn="ctr">
              <a:buNone/>
              <a:defRPr sz="1200" i="1">
                <a:solidFill>
                  <a:schemeClr val="bg1"/>
                </a:solidFill>
              </a:defRPr>
            </a:lvl1pPr>
          </a:lstStyle>
          <a:p>
            <a:r>
              <a:rPr lang="en-US" dirty="0"/>
              <a:t>Drag picture to placeholder </a:t>
            </a:r>
          </a:p>
          <a:p>
            <a:r>
              <a:rPr lang="en-US" dirty="0"/>
              <a:t>or click icon to add</a:t>
            </a:r>
          </a:p>
        </p:txBody>
      </p:sp>
      <p:sp>
        <p:nvSpPr>
          <p:cNvPr id="18" name="Text Placeholder 13"/>
          <p:cNvSpPr>
            <a:spLocks noGrp="1"/>
          </p:cNvSpPr>
          <p:nvPr>
            <p:ph type="body" sz="quarter" idx="23" hasCustomPrompt="1"/>
          </p:nvPr>
        </p:nvSpPr>
        <p:spPr bwMode="gray">
          <a:xfrm>
            <a:off x="6798879" y="4683126"/>
            <a:ext cx="4056745"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19" name="Text Placeholder 13"/>
          <p:cNvSpPr>
            <a:spLocks noGrp="1"/>
          </p:cNvSpPr>
          <p:nvPr>
            <p:ph type="body" sz="quarter" idx="24" hasCustomPrompt="1"/>
          </p:nvPr>
        </p:nvSpPr>
        <p:spPr bwMode="gray">
          <a:xfrm>
            <a:off x="6798879" y="4860576"/>
            <a:ext cx="4056745"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3" name="Text Placeholder 13"/>
          <p:cNvSpPr>
            <a:spLocks noGrp="1"/>
          </p:cNvSpPr>
          <p:nvPr>
            <p:ph type="body" sz="quarter" idx="25" hasCustomPrompt="1"/>
          </p:nvPr>
        </p:nvSpPr>
        <p:spPr bwMode="gray">
          <a:xfrm>
            <a:off x="376756" y="1372456"/>
            <a:ext cx="4033068" cy="214058"/>
          </a:xfrm>
        </p:spPr>
        <p:txBody>
          <a:bodyPr anchor="t" anchorCtr="0"/>
          <a:lstStyle>
            <a:lvl1pPr>
              <a:lnSpc>
                <a:spcPts val="1684"/>
              </a:lnSpc>
              <a:buNone/>
              <a:defRPr lang="en-GB" sz="1400" b="1" kern="1200" baseline="0" dirty="0">
                <a:solidFill>
                  <a:schemeClr val="bg1"/>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Section Title</a:t>
            </a:r>
          </a:p>
        </p:txBody>
      </p:sp>
      <p:sp>
        <p:nvSpPr>
          <p:cNvPr id="24" name="Text Placeholder 13"/>
          <p:cNvSpPr>
            <a:spLocks noGrp="1"/>
          </p:cNvSpPr>
          <p:nvPr>
            <p:ph type="body" sz="quarter" idx="26" hasCustomPrompt="1"/>
          </p:nvPr>
        </p:nvSpPr>
        <p:spPr bwMode="gray">
          <a:xfrm>
            <a:off x="376756" y="1559553"/>
            <a:ext cx="4033068" cy="248708"/>
          </a:xfrm>
        </p:spPr>
        <p:txBody>
          <a:bodyPr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Secondary Information</a:t>
            </a:r>
          </a:p>
        </p:txBody>
      </p:sp>
      <p:sp>
        <p:nvSpPr>
          <p:cNvPr id="27" name="Picture Placeholder 13"/>
          <p:cNvSpPr>
            <a:spLocks noGrp="1"/>
          </p:cNvSpPr>
          <p:nvPr>
            <p:ph type="pic" sz="quarter" idx="16"/>
          </p:nvPr>
        </p:nvSpPr>
        <p:spPr bwMode="gray">
          <a:xfrm>
            <a:off x="3613870" y="1946276"/>
            <a:ext cx="3046212" cy="3749675"/>
          </a:xfrm>
          <a:solidFill>
            <a:schemeClr val="accent5">
              <a:lumMod val="60000"/>
              <a:lumOff val="40000"/>
            </a:schemeClr>
          </a:solidFill>
        </p:spPr>
        <p:txBody>
          <a:bodyPr tIns="1080000"/>
          <a:lstStyle>
            <a:lvl1pPr algn="ctr">
              <a:buNone/>
              <a:defRPr sz="1200" i="1">
                <a:solidFill>
                  <a:schemeClr val="bg1"/>
                </a:solidFill>
              </a:defRPr>
            </a:lvl1pPr>
          </a:lstStyle>
          <a:p>
            <a:r>
              <a:rPr lang="en-US" dirty="0"/>
              <a:t>Drag picture to placeholder </a:t>
            </a:r>
          </a:p>
          <a:p>
            <a:r>
              <a:rPr lang="en-US" dirty="0"/>
              <a:t>or click icon to add</a:t>
            </a:r>
          </a:p>
        </p:txBody>
      </p:sp>
      <p:sp>
        <p:nvSpPr>
          <p:cNvPr id="28" name="Text Placeholder 13"/>
          <p:cNvSpPr>
            <a:spLocks noGrp="1"/>
          </p:cNvSpPr>
          <p:nvPr>
            <p:ph type="body" sz="quarter" idx="17" hasCustomPrompt="1"/>
          </p:nvPr>
        </p:nvSpPr>
        <p:spPr bwMode="gray">
          <a:xfrm>
            <a:off x="3608530" y="5791661"/>
            <a:ext cx="3051552"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29" name="Text Placeholder 13"/>
          <p:cNvSpPr>
            <a:spLocks noGrp="1"/>
          </p:cNvSpPr>
          <p:nvPr>
            <p:ph type="body" sz="quarter" idx="18" hasCustomPrompt="1"/>
          </p:nvPr>
        </p:nvSpPr>
        <p:spPr bwMode="gray">
          <a:xfrm>
            <a:off x="3608530" y="5969114"/>
            <a:ext cx="3051552"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0" name="Picture Placeholder 13"/>
          <p:cNvSpPr>
            <a:spLocks noGrp="1"/>
          </p:cNvSpPr>
          <p:nvPr>
            <p:ph type="pic" sz="quarter" idx="27"/>
          </p:nvPr>
        </p:nvSpPr>
        <p:spPr bwMode="gray">
          <a:xfrm>
            <a:off x="11097315" y="1946276"/>
            <a:ext cx="1979396" cy="1547812"/>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1" name="Picture Placeholder 13"/>
          <p:cNvSpPr>
            <a:spLocks noGrp="1"/>
          </p:cNvSpPr>
          <p:nvPr>
            <p:ph type="pic" sz="quarter" idx="28"/>
          </p:nvPr>
        </p:nvSpPr>
        <p:spPr bwMode="gray">
          <a:xfrm>
            <a:off x="11072191" y="4102376"/>
            <a:ext cx="1979396" cy="1593574"/>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or </a:t>
            </a:r>
          </a:p>
          <a:p>
            <a:r>
              <a:rPr lang="en-US" dirty="0"/>
              <a:t>click icon to add</a:t>
            </a:r>
          </a:p>
        </p:txBody>
      </p:sp>
      <p:sp>
        <p:nvSpPr>
          <p:cNvPr id="33" name="Text Placeholder 13"/>
          <p:cNvSpPr>
            <a:spLocks noGrp="1"/>
          </p:cNvSpPr>
          <p:nvPr>
            <p:ph type="body" sz="quarter" idx="29" hasCustomPrompt="1"/>
          </p:nvPr>
        </p:nvSpPr>
        <p:spPr bwMode="gray">
          <a:xfrm>
            <a:off x="11083124" y="5779332"/>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4" name="Text Placeholder 13"/>
          <p:cNvSpPr>
            <a:spLocks noGrp="1"/>
          </p:cNvSpPr>
          <p:nvPr>
            <p:ph type="body" sz="quarter" idx="30" hasCustomPrompt="1"/>
          </p:nvPr>
        </p:nvSpPr>
        <p:spPr bwMode="gray">
          <a:xfrm>
            <a:off x="11083124" y="5956782"/>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6" name="Text Placeholder 13"/>
          <p:cNvSpPr>
            <a:spLocks noGrp="1"/>
          </p:cNvSpPr>
          <p:nvPr>
            <p:ph type="body" sz="quarter" idx="31" hasCustomPrompt="1"/>
          </p:nvPr>
        </p:nvSpPr>
        <p:spPr bwMode="gray">
          <a:xfrm>
            <a:off x="11082018" y="3572706"/>
            <a:ext cx="1955761"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37" name="Text Placeholder 13"/>
          <p:cNvSpPr>
            <a:spLocks noGrp="1"/>
          </p:cNvSpPr>
          <p:nvPr>
            <p:ph type="body" sz="quarter" idx="32" hasCustomPrompt="1"/>
          </p:nvPr>
        </p:nvSpPr>
        <p:spPr bwMode="gray">
          <a:xfrm>
            <a:off x="11082018" y="3750159"/>
            <a:ext cx="1955761"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39" name="Picture Placeholder 13"/>
          <p:cNvSpPr>
            <a:spLocks noGrp="1"/>
          </p:cNvSpPr>
          <p:nvPr>
            <p:ph type="pic" sz="quarter" idx="33"/>
          </p:nvPr>
        </p:nvSpPr>
        <p:spPr bwMode="gray">
          <a:xfrm>
            <a:off x="392654" y="4102374"/>
            <a:ext cx="3055940" cy="1593577"/>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0" name="Text Placeholder 13"/>
          <p:cNvSpPr>
            <a:spLocks noGrp="1"/>
          </p:cNvSpPr>
          <p:nvPr>
            <p:ph type="body" sz="quarter" idx="34" hasCustomPrompt="1"/>
          </p:nvPr>
        </p:nvSpPr>
        <p:spPr bwMode="gray">
          <a:xfrm>
            <a:off x="370377" y="5791661"/>
            <a:ext cx="3078217"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1" name="Text Placeholder 13"/>
          <p:cNvSpPr>
            <a:spLocks noGrp="1"/>
          </p:cNvSpPr>
          <p:nvPr>
            <p:ph type="body" sz="quarter" idx="35" hasCustomPrompt="1"/>
          </p:nvPr>
        </p:nvSpPr>
        <p:spPr bwMode="gray">
          <a:xfrm>
            <a:off x="370377" y="5969114"/>
            <a:ext cx="3078217" cy="172963"/>
          </a:xfrm>
        </p:spPr>
        <p:txBody>
          <a:bodyPr anchor="t" anchorCtr="0"/>
          <a:lstStyle>
            <a:lvl1pPr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42" name="Picture Placeholder 13"/>
          <p:cNvSpPr>
            <a:spLocks noGrp="1"/>
          </p:cNvSpPr>
          <p:nvPr>
            <p:ph type="pic" sz="quarter" idx="36"/>
          </p:nvPr>
        </p:nvSpPr>
        <p:spPr bwMode="gray">
          <a:xfrm>
            <a:off x="392654" y="1946278"/>
            <a:ext cx="3055940" cy="1547810"/>
          </a:xfrm>
          <a:solidFill>
            <a:schemeClr val="accent5">
              <a:lumMod val="60000"/>
              <a:lumOff val="40000"/>
            </a:schemeClr>
          </a:solidFill>
        </p:spPr>
        <p:txBody>
          <a:bodyPr/>
          <a:lstStyle>
            <a:lvl1pPr algn="ctr">
              <a:buNone/>
              <a:defRPr sz="1200" i="1">
                <a:solidFill>
                  <a:schemeClr val="bg1"/>
                </a:solidFill>
              </a:defRPr>
            </a:lvl1pPr>
          </a:lstStyle>
          <a:p>
            <a:r>
              <a:rPr lang="en-US" dirty="0"/>
              <a:t>Drag picture to placeholder </a:t>
            </a:r>
          </a:p>
          <a:p>
            <a:r>
              <a:rPr lang="en-US" dirty="0"/>
              <a:t>or click icon to add</a:t>
            </a:r>
          </a:p>
        </p:txBody>
      </p:sp>
      <p:sp>
        <p:nvSpPr>
          <p:cNvPr id="44" name="Text Placeholder 13"/>
          <p:cNvSpPr>
            <a:spLocks noGrp="1"/>
          </p:cNvSpPr>
          <p:nvPr>
            <p:ph type="body" sz="quarter" idx="37" hasCustomPrompt="1"/>
          </p:nvPr>
        </p:nvSpPr>
        <p:spPr bwMode="gray">
          <a:xfrm>
            <a:off x="374101" y="3577484"/>
            <a:ext cx="3074493" cy="172963"/>
          </a:xfrm>
        </p:spPr>
        <p:txBody>
          <a:bodyPr anchor="t" anchorCtr="0"/>
          <a:lstStyle>
            <a:lvl1pPr algn="l">
              <a:lnSpc>
                <a:spcPts val="1100"/>
              </a:lnSpc>
              <a:buNone/>
              <a:defRPr sz="1000" b="1" baseline="0">
                <a:solidFill>
                  <a:schemeClr val="tx1"/>
                </a:solidFill>
              </a:defRPr>
            </a:lvl1pPr>
          </a:lstStyle>
          <a:p>
            <a:pPr lvl="0"/>
            <a:r>
              <a:rPr lang="en-GB" dirty="0"/>
              <a:t>Sub Section Title</a:t>
            </a:r>
          </a:p>
        </p:txBody>
      </p:sp>
      <p:sp>
        <p:nvSpPr>
          <p:cNvPr id="45" name="Text Placeholder 13"/>
          <p:cNvSpPr>
            <a:spLocks noGrp="1"/>
          </p:cNvSpPr>
          <p:nvPr>
            <p:ph type="body" sz="quarter" idx="38" hasCustomPrompt="1"/>
          </p:nvPr>
        </p:nvSpPr>
        <p:spPr bwMode="gray">
          <a:xfrm>
            <a:off x="374101" y="3754931"/>
            <a:ext cx="3074493" cy="172963"/>
          </a:xfrm>
        </p:spPr>
        <p:txBody>
          <a:bodyPr anchor="t" anchorCtr="0"/>
          <a:lstStyle>
            <a:lvl1pPr marL="0" indent="0" algn="l">
              <a:lnSpc>
                <a:spcPts val="1100"/>
              </a:lnSpc>
              <a:buNone/>
              <a:defRPr sz="1000" b="0" baseline="0">
                <a:solidFill>
                  <a:schemeClr val="accent6"/>
                </a:solidFill>
              </a:defRPr>
            </a:lvl1pPr>
          </a:lstStyle>
          <a:p>
            <a:pPr lvl="0"/>
            <a:r>
              <a:rPr lang="en-GB" dirty="0"/>
              <a:t>Reference copy </a:t>
            </a:r>
            <a:r>
              <a:rPr lang="en-GB" dirty="0" err="1"/>
              <a:t>lobor</a:t>
            </a:r>
            <a:r>
              <a:rPr lang="en-GB" dirty="0"/>
              <a:t> </a:t>
            </a:r>
            <a:r>
              <a:rPr lang="en-GB" dirty="0" err="1"/>
              <a:t>illiquatue</a:t>
            </a:r>
            <a:r>
              <a:rPr lang="en-GB" dirty="0"/>
              <a:t> </a:t>
            </a:r>
            <a:r>
              <a:rPr lang="en-GB" dirty="0" err="1"/>
              <a:t>facilisi</a:t>
            </a:r>
            <a:endParaRPr lang="en-GB" dirty="0"/>
          </a:p>
        </p:txBody>
      </p:sp>
      <p:sp>
        <p:nvSpPr>
          <p:cNvPr id="26"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35" name="Text Placeholder 13"/>
          <p:cNvSpPr>
            <a:spLocks noGrp="1"/>
          </p:cNvSpPr>
          <p:nvPr>
            <p:ph type="body" sz="quarter" idx="39"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019496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7078133"/>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0"/>
            <a:ext cx="6721475" cy="7078132"/>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5" name="Text Placeholder 3"/>
          <p:cNvSpPr>
            <a:spLocks noGrp="1"/>
          </p:cNvSpPr>
          <p:nvPr>
            <p:ph type="body" sz="quarter" idx="12"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7"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37019692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0"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1" name="Picture Placeholder 13"/>
          <p:cNvSpPr>
            <a:spLocks noGrp="1"/>
          </p:cNvSpPr>
          <p:nvPr>
            <p:ph type="pic" sz="quarter" idx="11"/>
          </p:nvPr>
        </p:nvSpPr>
        <p:spPr>
          <a:xfrm>
            <a:off x="6721475" y="-1"/>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2" name="Picture Placeholder 13"/>
          <p:cNvSpPr>
            <a:spLocks noGrp="1"/>
          </p:cNvSpPr>
          <p:nvPr>
            <p:ph type="pic" sz="quarter" idx="12"/>
          </p:nvPr>
        </p:nvSpPr>
        <p:spPr>
          <a:xfrm>
            <a:off x="6721475" y="3538799"/>
            <a:ext cx="6721475" cy="3538800"/>
          </a:xfrm>
          <a:solidFill>
            <a:schemeClr val="accent5"/>
          </a:solidFill>
        </p:spPr>
        <p:txBody>
          <a:bodyPr anchor="ctr"/>
          <a:lstStyle>
            <a:lvl1pPr algn="ctr">
              <a:defRPr sz="1200" b="1" baseline="0">
                <a:solidFill>
                  <a:schemeClr val="bg1"/>
                </a:solidFill>
              </a:defRPr>
            </a:lvl1pPr>
          </a:lstStyle>
          <a:p>
            <a:r>
              <a:rPr lang="en-US" dirty="0"/>
              <a:t>Drag picture to placeholder </a:t>
            </a:r>
          </a:p>
          <a:p>
            <a:r>
              <a:rPr lang="en-US" dirty="0"/>
              <a:t>or click icon to add</a:t>
            </a:r>
          </a:p>
        </p:txBody>
      </p:sp>
      <p:sp>
        <p:nvSpPr>
          <p:cNvPr id="23" name="Picture Placeholder 13"/>
          <p:cNvSpPr>
            <a:spLocks noGrp="1"/>
          </p:cNvSpPr>
          <p:nvPr>
            <p:ph type="pic" sz="quarter" idx="13"/>
          </p:nvPr>
        </p:nvSpPr>
        <p:spPr>
          <a:xfrm>
            <a:off x="0" y="3538799"/>
            <a:ext cx="6721475" cy="3538800"/>
          </a:xfrm>
          <a:solidFill>
            <a:schemeClr val="accent6"/>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7" name="Text Placeholder 3"/>
          <p:cNvSpPr>
            <a:spLocks noGrp="1"/>
          </p:cNvSpPr>
          <p:nvPr>
            <p:ph type="body" sz="quarter" idx="14"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9"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4226636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13"/>
          <p:cNvSpPr>
            <a:spLocks noGrp="1"/>
          </p:cNvSpPr>
          <p:nvPr>
            <p:ph type="pic" sz="quarter" idx="10"/>
          </p:nvPr>
        </p:nvSpPr>
        <p:spPr>
          <a:xfrm>
            <a:off x="0" y="-1"/>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4" name="Picture Placeholder 13"/>
          <p:cNvSpPr>
            <a:spLocks noGrp="1"/>
          </p:cNvSpPr>
          <p:nvPr>
            <p:ph type="pic" sz="quarter" idx="11"/>
          </p:nvPr>
        </p:nvSpPr>
        <p:spPr>
          <a:xfrm>
            <a:off x="6721475" y="3532449"/>
            <a:ext cx="6721475" cy="3538800"/>
          </a:xfrm>
          <a:solidFill>
            <a:schemeClr val="accent5"/>
          </a:solidFill>
        </p:spPr>
        <p:txBody>
          <a:bodyPr anchor="ctr"/>
          <a:lstStyle>
            <a:lvl1pPr algn="ctr">
              <a:defRPr sz="1200" b="1" i="1" baseline="0">
                <a:solidFill>
                  <a:schemeClr val="bg1"/>
                </a:solidFill>
              </a:defRPr>
            </a:lvl1pPr>
          </a:lstStyle>
          <a:p>
            <a:r>
              <a:rPr lang="en-US" dirty="0"/>
              <a:t>Drag picture to placeholder </a:t>
            </a:r>
          </a:p>
          <a:p>
            <a:r>
              <a:rPr lang="en-US" dirty="0"/>
              <a:t>or click icon to add</a:t>
            </a:r>
          </a:p>
        </p:txBody>
      </p:sp>
      <p:sp>
        <p:nvSpPr>
          <p:cNvPr id="9" name="Picture Placeholder 8"/>
          <p:cNvSpPr>
            <a:spLocks noGrp="1"/>
          </p:cNvSpPr>
          <p:nvPr>
            <p:ph type="pic" sz="quarter" idx="12"/>
          </p:nvPr>
        </p:nvSpPr>
        <p:spPr>
          <a:xfrm>
            <a:off x="6721475" y="-1"/>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1" name="Picture Placeholder 8"/>
          <p:cNvSpPr>
            <a:spLocks noGrp="1"/>
          </p:cNvSpPr>
          <p:nvPr>
            <p:ph type="pic" sz="quarter" idx="13"/>
          </p:nvPr>
        </p:nvSpPr>
        <p:spPr>
          <a:xfrm>
            <a:off x="10082213" y="-1"/>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2" name="Picture Placeholder 8"/>
          <p:cNvSpPr>
            <a:spLocks noGrp="1"/>
          </p:cNvSpPr>
          <p:nvPr>
            <p:ph type="pic" sz="quarter" idx="14"/>
          </p:nvPr>
        </p:nvSpPr>
        <p:spPr>
          <a:xfrm>
            <a:off x="0" y="3532449"/>
            <a:ext cx="3360737" cy="3538800"/>
          </a:xfrm>
          <a:solidFill>
            <a:schemeClr val="accent6"/>
          </a:solidFill>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13" name="Picture Placeholder 8"/>
          <p:cNvSpPr>
            <a:spLocks noGrp="1"/>
          </p:cNvSpPr>
          <p:nvPr>
            <p:ph type="pic" sz="quarter" idx="15"/>
          </p:nvPr>
        </p:nvSpPr>
        <p:spPr>
          <a:xfrm>
            <a:off x="3360738" y="3532449"/>
            <a:ext cx="3360738" cy="3538800"/>
          </a:xfrm>
          <a:solidFill>
            <a:schemeClr val="accent6">
              <a:lumMod val="40000"/>
              <a:lumOff val="60000"/>
            </a:schemeClr>
          </a:solidFill>
          <a:ln>
            <a:noFill/>
          </a:ln>
        </p:spPr>
        <p:txBody>
          <a:bodyPr anchor="ctr"/>
          <a:lstStyle>
            <a:lvl1pPr algn="ctr">
              <a:defRPr sz="1200" b="1" i="1">
                <a:solidFill>
                  <a:schemeClr val="bg1"/>
                </a:solidFill>
              </a:defRPr>
            </a:lvl1pPr>
          </a:lstStyle>
          <a:p>
            <a:r>
              <a:rPr lang="en-US" dirty="0"/>
              <a:t>Drag picture to placeholder </a:t>
            </a:r>
          </a:p>
          <a:p>
            <a:r>
              <a:rPr lang="en-US" dirty="0"/>
              <a:t>or click icon to add</a:t>
            </a:r>
          </a:p>
        </p:txBody>
      </p:sp>
      <p:sp>
        <p:nvSpPr>
          <p:cNvPr id="2" name="Title 1"/>
          <p:cNvSpPr>
            <a:spLocks noGrp="1"/>
          </p:cNvSpPr>
          <p:nvPr>
            <p:ph type="title" hasCustomPrompt="1"/>
          </p:nvPr>
        </p:nvSpPr>
        <p:spPr/>
        <p:txBody>
          <a:bodyPr/>
          <a:lstStyle/>
          <a:p>
            <a:r>
              <a:rPr lang="en-US" dirty="0"/>
              <a:t>HEADER CANNOT RUN OVER MORE THAN ONE LINE</a:t>
            </a:r>
          </a:p>
        </p:txBody>
      </p:sp>
      <p:sp>
        <p:nvSpPr>
          <p:cNvPr id="10" name="Text Placeholder 3"/>
          <p:cNvSpPr>
            <a:spLocks noGrp="1"/>
          </p:cNvSpPr>
          <p:nvPr>
            <p:ph type="body" sz="quarter" idx="16"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5" name="Text Placeholder 13"/>
          <p:cNvSpPr>
            <a:spLocks noGrp="1"/>
          </p:cNvSpPr>
          <p:nvPr>
            <p:ph type="body" sz="quarter" idx="27" hasCustomPrompt="1"/>
          </p:nvPr>
        </p:nvSpPr>
        <p:spPr bwMode="gray">
          <a:xfrm>
            <a:off x="270624" y="651956"/>
            <a:ext cx="5961600" cy="436608"/>
          </a:xfrm>
          <a:prstGeom prst="rect">
            <a:avLst/>
          </a:prstGeom>
        </p:spPr>
        <p:txBody>
          <a:bodyPr lIns="0" tIns="0" rIns="0" bIns="0" anchor="t" anchorCtr="0"/>
          <a:lstStyle>
            <a:lvl1pPr>
              <a:lnSpc>
                <a:spcPts val="1684"/>
              </a:lnSpc>
              <a:buNone/>
              <a:defRPr lang="en-GB" sz="1400" b="1" kern="1200" baseline="0" dirty="0">
                <a:solidFill>
                  <a:schemeClr val="accent6"/>
                </a:solidFill>
                <a:latin typeface="+mn-lt"/>
                <a:ea typeface="+mn-ea"/>
                <a:cs typeface="+mn-cs"/>
              </a:defRPr>
            </a:lvl1pPr>
          </a:lstStyle>
          <a:p>
            <a:pPr marL="96871" lvl="0" indent="-96871" algn="l" defTabSz="961844" rtl="0" eaLnBrk="1" latinLnBrk="0" hangingPunct="1">
              <a:lnSpc>
                <a:spcPts val="1500"/>
              </a:lnSpc>
              <a:spcBef>
                <a:spcPts val="0"/>
              </a:spcBef>
              <a:buClr>
                <a:srgbClr val="FFFFFF"/>
              </a:buClr>
              <a:buSzPct val="100000"/>
              <a:buFont typeface="Arial"/>
              <a:buNone/>
            </a:pPr>
            <a:r>
              <a:rPr lang="en-GB" dirty="0"/>
              <a:t>Sub copy line can run to a maximum of two lines</a:t>
            </a:r>
          </a:p>
        </p:txBody>
      </p:sp>
    </p:spTree>
    <p:extLst>
      <p:ext uri="{BB962C8B-B14F-4D97-AF65-F5344CB8AC3E}">
        <p14:creationId xmlns:p14="http://schemas.microsoft.com/office/powerpoint/2010/main" val="915512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2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6088"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9"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
        <p:nvSpPr>
          <p:cNvPr id="7" name="Text Placeholder 13"/>
          <p:cNvSpPr>
            <a:spLocks noGrp="1"/>
          </p:cNvSpPr>
          <p:nvPr>
            <p:ph type="body" sz="quarter" idx="16" hasCustomPrompt="1"/>
          </p:nvPr>
        </p:nvSpPr>
        <p:spPr bwMode="gray">
          <a:xfrm>
            <a:off x="270000" y="1371821"/>
            <a:ext cx="8259575" cy="214058"/>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44183"/>
            <a:ext cx="82595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2030283"/>
            <a:ext cx="8426275" cy="4210169"/>
          </a:xfrm>
        </p:spPr>
        <p:txBody>
          <a:bodyPr/>
          <a:lstStyle>
            <a:lvl1pPr>
              <a:lnSpc>
                <a:spcPts val="2000"/>
              </a:lnSpc>
              <a:defRPr sz="1800">
                <a:solidFill>
                  <a:schemeClr val="tx2"/>
                </a:solidFill>
              </a:defRPr>
            </a:lvl1pPr>
            <a:lvl2pPr>
              <a:lnSpc>
                <a:spcPts val="2000"/>
              </a:lnSpc>
              <a:defRPr sz="18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1"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3440847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Section Dark Red">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7176"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2"/>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3_One Content">
    <p:spTree>
      <p:nvGrpSpPr>
        <p:cNvPr id="1" name=""/>
        <p:cNvGrpSpPr/>
        <p:nvPr/>
      </p:nvGrpSpPr>
      <p:grpSpPr>
        <a:xfrm>
          <a:off x="0" y="0"/>
          <a:ext cx="0" cy="0"/>
          <a:chOff x="0" y="0"/>
          <a:chExt cx="0" cy="0"/>
        </a:xfrm>
      </p:grpSpPr>
      <p:graphicFrame>
        <p:nvGraphicFramePr>
          <p:cNvPr id="12" name="Object 11" hidden="1"/>
          <p:cNvGraphicFramePr>
            <a:graphicFrameLocks noChangeAspect="1"/>
          </p:cNvGraphicFramePr>
          <p:nvPr>
            <p:custDataLst>
              <p:tags r:id="rId2"/>
            </p:custDataLst>
          </p:nvPr>
        </p:nvGraphicFramePr>
        <p:xfrm>
          <a:off x="2156" y="1751"/>
          <a:ext cx="2154" cy="1750"/>
        </p:xfrm>
        <a:graphic>
          <a:graphicData uri="http://schemas.openxmlformats.org/presentationml/2006/ole">
            <mc:AlternateContent xmlns:mc="http://schemas.openxmlformats.org/markup-compatibility/2006">
              <mc:Choice xmlns:v="urn:schemas-microsoft-com:vml" Requires="v">
                <p:oleObj spid="_x0000_s47112" name="think-cell Slide" r:id="rId4" imgW="6350000" imgH="6350000" progId="">
                  <p:embed/>
                </p:oleObj>
              </mc:Choice>
              <mc:Fallback>
                <p:oleObj name="think-cell Slide" r:id="rId4" imgW="6350000" imgH="6350000" progId="">
                  <p:embed/>
                  <p:pic>
                    <p:nvPicPr>
                      <p:cNvPr id="12" name="Object 11"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56"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1"/>
          <p:cNvSpPr>
            <a:spLocks noGrp="1"/>
          </p:cNvSpPr>
          <p:nvPr>
            <p:ph type="title" hasCustomPrompt="1"/>
          </p:nvPr>
        </p:nvSpPr>
        <p:spPr bwMode="gray">
          <a:xfrm>
            <a:off x="270000" y="270000"/>
            <a:ext cx="12413343" cy="297159"/>
          </a:xfrm>
        </p:spPr>
        <p:txBody>
          <a:bodyPr/>
          <a:lstStyle/>
          <a:p>
            <a:r>
              <a:rPr lang="en-US" dirty="0"/>
              <a:t>HEADER CANNOT RUN OVER MORE THAN ONE LINE</a:t>
            </a:r>
          </a:p>
        </p:txBody>
      </p:sp>
      <p:sp>
        <p:nvSpPr>
          <p:cNvPr id="7" name="Text Placeholder 13"/>
          <p:cNvSpPr>
            <a:spLocks noGrp="1"/>
          </p:cNvSpPr>
          <p:nvPr>
            <p:ph type="body" sz="quarter" idx="16" hasCustomPrompt="1"/>
          </p:nvPr>
        </p:nvSpPr>
        <p:spPr bwMode="gray">
          <a:xfrm>
            <a:off x="270000" y="1371821"/>
            <a:ext cx="8426275" cy="207296"/>
          </a:xfrm>
        </p:spPr>
        <p:txBody>
          <a:bodyPr anchor="t" anchorCtr="0"/>
          <a:lstStyle>
            <a:lvl1pPr>
              <a:lnSpc>
                <a:spcPts val="1500"/>
              </a:lnSpc>
              <a:buNone/>
              <a:defRPr sz="1400" b="1" baseline="0">
                <a:solidFill>
                  <a:schemeClr val="bg1"/>
                </a:solidFill>
              </a:defRPr>
            </a:lvl1pPr>
          </a:lstStyle>
          <a:p>
            <a:pPr lvl="0"/>
            <a:r>
              <a:rPr lang="en-GB" dirty="0"/>
              <a:t>Section Title</a:t>
            </a:r>
          </a:p>
        </p:txBody>
      </p:sp>
      <p:sp>
        <p:nvSpPr>
          <p:cNvPr id="8" name="Text Placeholder 13"/>
          <p:cNvSpPr>
            <a:spLocks noGrp="1"/>
          </p:cNvSpPr>
          <p:nvPr>
            <p:ph type="body" sz="quarter" idx="17" hasCustomPrompt="1"/>
          </p:nvPr>
        </p:nvSpPr>
        <p:spPr bwMode="gray">
          <a:xfrm>
            <a:off x="270000" y="1658711"/>
            <a:ext cx="8426275" cy="248708"/>
          </a:xfrm>
        </p:spPr>
        <p:txBody>
          <a:bodyPr anchor="t" anchorCtr="0"/>
          <a:lstStyle>
            <a:lvl1pPr>
              <a:lnSpc>
                <a:spcPts val="1500"/>
              </a:lnSpc>
              <a:buNone/>
              <a:defRPr sz="1400" b="1" baseline="0">
                <a:solidFill>
                  <a:schemeClr val="accent6"/>
                </a:solidFill>
              </a:defRPr>
            </a:lvl1pPr>
          </a:lstStyle>
          <a:p>
            <a:pPr lvl="0"/>
            <a:r>
              <a:rPr lang="en-GB" dirty="0"/>
              <a:t>Secondary Information</a:t>
            </a:r>
          </a:p>
        </p:txBody>
      </p:sp>
      <p:sp>
        <p:nvSpPr>
          <p:cNvPr id="3" name="Content Placeholder 2"/>
          <p:cNvSpPr>
            <a:spLocks noGrp="1"/>
          </p:cNvSpPr>
          <p:nvPr>
            <p:ph idx="1" hasCustomPrompt="1"/>
          </p:nvPr>
        </p:nvSpPr>
        <p:spPr bwMode="gray">
          <a:xfrm>
            <a:off x="270000" y="1987013"/>
            <a:ext cx="8426275" cy="4210169"/>
          </a:xfrm>
        </p:spPr>
        <p:txBody>
          <a:bodyPr/>
          <a:lstStyle>
            <a:lvl1pPr>
              <a:lnSpc>
                <a:spcPts val="2000"/>
              </a:lnSpc>
              <a:defRPr sz="1800">
                <a:solidFill>
                  <a:schemeClr val="tx2"/>
                </a:solidFill>
              </a:defRPr>
            </a:lvl1pPr>
            <a:lvl2pPr>
              <a:lnSpc>
                <a:spcPts val="1600"/>
              </a:lnSpc>
              <a:defRPr sz="1400" b="0">
                <a:solidFill>
                  <a:schemeClr val="bg1"/>
                </a:solidFill>
              </a:defRPr>
            </a:lvl2pPr>
            <a:lvl3pPr>
              <a:lnSpc>
                <a:spcPts val="1500"/>
              </a:lnSpc>
              <a:defRPr/>
            </a:lvl3pPr>
            <a:lvl4pPr>
              <a:defRPr lang="en-US" sz="1400" b="0" kern="1200" dirty="0" smtClean="0">
                <a:solidFill>
                  <a:srgbClr val="000000"/>
                </a:solidFill>
                <a:latin typeface="+mn-lt"/>
                <a:ea typeface="+mn-ea"/>
                <a:cs typeface="+mn-cs"/>
              </a:defRPr>
            </a:lvl4pPr>
            <a:lvl5pPr>
              <a:defRPr baseline="0"/>
            </a:lvl5pPr>
          </a:lstStyle>
          <a:p>
            <a:pPr lvl="0"/>
            <a:r>
              <a:rPr lang="en-US" dirty="0"/>
              <a:t>Larger Section Title</a:t>
            </a:r>
          </a:p>
          <a:p>
            <a:pPr lvl="1"/>
            <a:r>
              <a:rPr lang="en-US" dirty="0"/>
              <a:t>Larger body copy</a:t>
            </a:r>
          </a:p>
          <a:p>
            <a:pPr lvl="2"/>
            <a:r>
              <a:rPr lang="en-US" dirty="0"/>
              <a:t>Smaller Section Title</a:t>
            </a:r>
          </a:p>
          <a:p>
            <a:pPr marL="0" lvl="3" indent="0" algn="l" defTabSz="961844" rtl="0" eaLnBrk="1" latinLnBrk="0" hangingPunct="1">
              <a:lnSpc>
                <a:spcPts val="1600"/>
              </a:lnSpc>
              <a:spcBef>
                <a:spcPts val="0"/>
              </a:spcBef>
              <a:buClr>
                <a:srgbClr val="FFFFFF"/>
              </a:buClr>
              <a:buSzPct val="100000"/>
              <a:buFont typeface="Arial"/>
              <a:buNone/>
              <a:tabLst/>
            </a:pPr>
            <a:r>
              <a:rPr lang="en-US" dirty="0"/>
              <a:t>Smaller body copy</a:t>
            </a:r>
          </a:p>
          <a:p>
            <a:pPr lvl="4"/>
            <a:r>
              <a:rPr lang="en-US" dirty="0"/>
              <a:t>Reference copy and </a:t>
            </a:r>
            <a:r>
              <a:rPr lang="en-US" dirty="0" err="1"/>
              <a:t>infographic</a:t>
            </a:r>
            <a:r>
              <a:rPr lang="en-US" dirty="0"/>
              <a:t> label</a:t>
            </a:r>
          </a:p>
        </p:txBody>
      </p:sp>
      <p:sp>
        <p:nvSpPr>
          <p:cNvPr id="10" name="Text Placeholder 3"/>
          <p:cNvSpPr>
            <a:spLocks noGrp="1"/>
          </p:cNvSpPr>
          <p:nvPr>
            <p:ph type="body" sz="quarter" idx="11" hasCustomPrompt="1"/>
          </p:nvPr>
        </p:nvSpPr>
        <p:spPr>
          <a:xfrm>
            <a:off x="10182225" y="7251119"/>
            <a:ext cx="3116263" cy="123111"/>
          </a:xfrm>
          <a:prstGeom prst="rect">
            <a:avLst/>
          </a:prstGeom>
          <a:ln>
            <a:noFill/>
          </a:ln>
        </p:spPr>
        <p:txBody>
          <a:bodyPr lIns="0" tIns="0" rIns="0" bIns="0" anchor="ctr">
            <a:spAutoFit/>
          </a:bodyPr>
          <a:lstStyle>
            <a:lvl1pPr algn="r">
              <a:defRPr sz="800" b="0" baseline="0">
                <a:solidFill>
                  <a:schemeClr val="bg1"/>
                </a:solidFill>
              </a:defRPr>
            </a:lvl1pPr>
          </a:lstStyle>
          <a:p>
            <a:pPr lvl="0"/>
            <a:r>
              <a:rPr lang="en-US" dirty="0"/>
              <a:t>Source: Arial, 8pt</a:t>
            </a:r>
          </a:p>
        </p:txBody>
      </p:sp>
      <p:sp>
        <p:nvSpPr>
          <p:cNvPr id="11" name="Text Placeholder 13"/>
          <p:cNvSpPr>
            <a:spLocks noGrp="1"/>
          </p:cNvSpPr>
          <p:nvPr>
            <p:ph type="body" sz="quarter" idx="14" hasCustomPrompt="1"/>
          </p:nvPr>
        </p:nvSpPr>
        <p:spPr bwMode="gray">
          <a:xfrm>
            <a:off x="270000" y="664058"/>
            <a:ext cx="12423740" cy="436608"/>
          </a:xfrm>
        </p:spPr>
        <p:txBody>
          <a:bodyPr anchor="t" anchorCtr="0"/>
          <a:lstStyle>
            <a:lvl1pPr>
              <a:lnSpc>
                <a:spcPts val="1500"/>
              </a:lnSpc>
              <a:buNone/>
              <a:defRPr sz="1400" b="1" baseline="0">
                <a:solidFill>
                  <a:schemeClr val="accent6"/>
                </a:solidFill>
              </a:defRPr>
            </a:lvl1pPr>
          </a:lstStyle>
          <a:p>
            <a:pPr lvl="0"/>
            <a:r>
              <a:rPr lang="en-GB" dirty="0"/>
              <a:t>Sub copy line can run to a maximum of two lines</a:t>
            </a:r>
          </a:p>
        </p:txBody>
      </p:sp>
    </p:spTree>
    <p:extLst>
      <p:ext uri="{BB962C8B-B14F-4D97-AF65-F5344CB8AC3E}">
        <p14:creationId xmlns:p14="http://schemas.microsoft.com/office/powerpoint/2010/main" val="3609932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Section Bright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8200"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3"/>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ection Purple">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9224"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2385259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Section Cool Grey">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
            </p:custDataLst>
          </p:nvPr>
        </p:nvGraphicFramePr>
        <p:xfrm>
          <a:off x="2117" y="1589"/>
          <a:ext cx="2116" cy="1587"/>
        </p:xfrm>
        <a:graphic>
          <a:graphicData uri="http://schemas.openxmlformats.org/presentationml/2006/ole">
            <mc:AlternateContent xmlns:mc="http://schemas.openxmlformats.org/markup-compatibility/2006">
              <mc:Choice xmlns:v="urn:schemas-microsoft-com:vml" Requires="v">
                <p:oleObj spid="_x0000_s10248" name="think-cell Slide" r:id="rId4" imgW="6350000" imgH="6350000" progId="">
                  <p:embed/>
                </p:oleObj>
              </mc:Choice>
              <mc:Fallback>
                <p:oleObj name="think-cell Slide" r:id="rId4" imgW="6350000" imgH="6350000" progId="">
                  <p:embed/>
                  <p:pic>
                    <p:nvPicPr>
                      <p:cNvPr id="8" name="Object 7" hidden="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7" y="1589"/>
                        <a:ext cx="2116" cy="1587"/>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6" name="Rectangle 5"/>
          <p:cNvSpPr/>
          <p:nvPr userDrawn="1"/>
        </p:nvSpPr>
        <p:spPr bwMode="gray">
          <a:xfrm>
            <a:off x="1" y="2"/>
            <a:ext cx="13442950" cy="4560573"/>
          </a:xfrm>
          <a:prstGeom prst="rect">
            <a:avLst/>
          </a:prstGeom>
          <a:solidFill>
            <a:schemeClr val="accent5"/>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endParaRPr lang="en-US" sz="1900" dirty="0">
              <a:solidFill>
                <a:schemeClr val="bg1"/>
              </a:solidFill>
            </a:endParaRPr>
          </a:p>
        </p:txBody>
      </p:sp>
      <p:sp>
        <p:nvSpPr>
          <p:cNvPr id="9" name="Subtitle 2"/>
          <p:cNvSpPr>
            <a:spLocks noGrp="1"/>
          </p:cNvSpPr>
          <p:nvPr>
            <p:ph type="subTitle" idx="1" hasCustomPrompt="1"/>
          </p:nvPr>
        </p:nvSpPr>
        <p:spPr bwMode="gray">
          <a:xfrm>
            <a:off x="368118" y="5864529"/>
            <a:ext cx="12305338" cy="455176"/>
          </a:xfrm>
          <a:prstGeom prst="rect">
            <a:avLst/>
          </a:prstGeom>
        </p:spPr>
        <p:txBody>
          <a:bodyPr lIns="36000" tIns="0" rIns="0" bIns="0"/>
          <a:lstStyle>
            <a:lvl1pPr marL="0" indent="0" algn="l">
              <a:lnSpc>
                <a:spcPct val="100000"/>
              </a:lnSpc>
              <a:buNone/>
              <a:defRPr sz="1400" b="1" i="0" baseline="0">
                <a:solidFill>
                  <a:srgbClr val="000000"/>
                </a:solidFill>
              </a:defRPr>
            </a:lvl1pPr>
            <a:lvl2pPr marL="480923" indent="0" algn="ctr">
              <a:buNone/>
              <a:defRPr sz="2100"/>
            </a:lvl2pPr>
            <a:lvl3pPr marL="961844" indent="0" algn="ctr">
              <a:buNone/>
              <a:defRPr sz="1900"/>
            </a:lvl3pPr>
            <a:lvl4pPr marL="1442769" indent="0" algn="ctr">
              <a:buNone/>
              <a:defRPr sz="1700"/>
            </a:lvl4pPr>
            <a:lvl5pPr marL="1923691" indent="0" algn="ctr">
              <a:buNone/>
              <a:defRPr sz="1700"/>
            </a:lvl5pPr>
            <a:lvl6pPr marL="2404613" indent="0" algn="ctr">
              <a:buNone/>
              <a:defRPr sz="1700"/>
            </a:lvl6pPr>
            <a:lvl7pPr marL="2885535" indent="0" algn="ctr">
              <a:buNone/>
              <a:defRPr sz="1700"/>
            </a:lvl7pPr>
            <a:lvl8pPr marL="3366458" indent="0" algn="ctr">
              <a:buNone/>
              <a:defRPr sz="1700"/>
            </a:lvl8pPr>
            <a:lvl9pPr marL="3847378" indent="0" algn="ctr">
              <a:buNone/>
              <a:defRPr sz="1700"/>
            </a:lvl9pPr>
          </a:lstStyle>
          <a:p>
            <a:r>
              <a:rPr lang="en-US" dirty="0"/>
              <a:t>Sub copy</a:t>
            </a:r>
          </a:p>
          <a:p>
            <a:r>
              <a:rPr lang="en-US" dirty="0"/>
              <a:t>Second line</a:t>
            </a:r>
          </a:p>
        </p:txBody>
      </p:sp>
      <p:sp>
        <p:nvSpPr>
          <p:cNvPr id="10" name="Title 1"/>
          <p:cNvSpPr>
            <a:spLocks noGrp="1"/>
          </p:cNvSpPr>
          <p:nvPr>
            <p:ph type="ctrTitle"/>
          </p:nvPr>
        </p:nvSpPr>
        <p:spPr bwMode="gray">
          <a:xfrm>
            <a:off x="368118" y="5050678"/>
            <a:ext cx="12331696" cy="709383"/>
          </a:xfrm>
        </p:spPr>
        <p:txBody>
          <a:bodyPr/>
          <a:lstStyle>
            <a:lvl1pPr>
              <a:defRPr sz="6600"/>
            </a:lvl1pPr>
          </a:lstStyle>
          <a:p>
            <a:r>
              <a:rPr lang="en-US"/>
              <a:t>Click to edit Master title style</a:t>
            </a:r>
            <a:endParaRPr lang="en-US" dirty="0"/>
          </a:p>
        </p:txBody>
      </p:sp>
      <p:sp>
        <p:nvSpPr>
          <p:cNvPr id="7" name="Text Placeholder 3"/>
          <p:cNvSpPr>
            <a:spLocks noGrp="1"/>
          </p:cNvSpPr>
          <p:nvPr>
            <p:ph type="body" sz="quarter" idx="10" hasCustomPrompt="1"/>
          </p:nvPr>
        </p:nvSpPr>
        <p:spPr>
          <a:xfrm>
            <a:off x="10182225" y="7190847"/>
            <a:ext cx="3116263" cy="243656"/>
          </a:xfrm>
          <a:prstGeom prst="rect">
            <a:avLst/>
          </a:prstGeom>
          <a:ln>
            <a:noFill/>
          </a:ln>
        </p:spPr>
        <p:txBody>
          <a:bodyPr lIns="0" tIns="0" rIns="0" bIns="0">
            <a:spAutoFit/>
          </a:bodyPr>
          <a:lstStyle>
            <a:lvl1pPr algn="r">
              <a:defRPr sz="800" b="0" baseline="0">
                <a:solidFill>
                  <a:schemeClr val="bg1"/>
                </a:solidFill>
              </a:defRPr>
            </a:lvl1pPr>
          </a:lstStyle>
          <a:p>
            <a:pPr lvl="0"/>
            <a:r>
              <a:rPr lang="en-US" dirty="0"/>
              <a:t>Source: Arial, 8pt</a:t>
            </a:r>
          </a:p>
        </p:txBody>
      </p:sp>
    </p:spTree>
    <p:extLst>
      <p:ext uri="{BB962C8B-B14F-4D97-AF65-F5344CB8AC3E}">
        <p14:creationId xmlns:p14="http://schemas.microsoft.com/office/powerpoint/2010/main" val="8657051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oleObject" Target="../embeddings/oleObject12.bin"/><Relationship Id="rId3" Type="http://schemas.openxmlformats.org/officeDocument/2006/relationships/slideLayout" Target="../slideLayouts/slideLayout14.xml"/><Relationship Id="rId21" Type="http://schemas.openxmlformats.org/officeDocument/2006/relationships/slideLayout" Target="../slideLayouts/slideLayout32.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tags" Target="../tags/tag13.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vmlDrawing" Target="../drawings/vmlDrawing12.v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theme" Target="../theme/theme2.xml"/><Relationship Id="rId28" Type="http://schemas.openxmlformats.org/officeDocument/2006/relationships/image" Target="../media/image2.png"/><Relationship Id="rId10" Type="http://schemas.openxmlformats.org/officeDocument/2006/relationships/slideLayout" Target="../slideLayouts/slideLayout21.xml"/><Relationship Id="rId19" Type="http://schemas.openxmlformats.org/officeDocument/2006/relationships/slideLayout" Target="../slideLayouts/slideLayout30.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3" Type="http://schemas.openxmlformats.org/officeDocument/2006/relationships/vmlDrawing" Target="../drawings/vmlDrawing27.vml"/><Relationship Id="rId7" Type="http://schemas.openxmlformats.org/officeDocument/2006/relationships/image" Target="../media/image3.png"/><Relationship Id="rId2" Type="http://schemas.openxmlformats.org/officeDocument/2006/relationships/theme" Target="../theme/theme3.xml"/><Relationship Id="rId1" Type="http://schemas.openxmlformats.org/officeDocument/2006/relationships/slideLayout" Target="../slideLayouts/slideLayout34.xml"/><Relationship Id="rId6" Type="http://schemas.openxmlformats.org/officeDocument/2006/relationships/image" Target="../media/image1.emf"/><Relationship Id="rId5" Type="http://schemas.openxmlformats.org/officeDocument/2006/relationships/oleObject" Target="../embeddings/oleObject27.bin"/><Relationship Id="rId4" Type="http://schemas.openxmlformats.org/officeDocument/2006/relationships/tags" Target="../tags/tag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slideLayout" Target="../slideLayouts/slideLayout47.xml"/><Relationship Id="rId18" Type="http://schemas.openxmlformats.org/officeDocument/2006/relationships/slideLayout" Target="../slideLayouts/slideLayout52.xml"/><Relationship Id="rId26" Type="http://schemas.openxmlformats.org/officeDocument/2006/relationships/slideLayout" Target="../slideLayouts/slideLayout60.xml"/><Relationship Id="rId3" Type="http://schemas.openxmlformats.org/officeDocument/2006/relationships/slideLayout" Target="../slideLayouts/slideLayout37.xml"/><Relationship Id="rId21" Type="http://schemas.openxmlformats.org/officeDocument/2006/relationships/slideLayout" Target="../slideLayouts/slideLayout55.xml"/><Relationship Id="rId7" Type="http://schemas.openxmlformats.org/officeDocument/2006/relationships/slideLayout" Target="../slideLayouts/slideLayout41.xml"/><Relationship Id="rId12" Type="http://schemas.openxmlformats.org/officeDocument/2006/relationships/slideLayout" Target="../slideLayouts/slideLayout46.xml"/><Relationship Id="rId17" Type="http://schemas.openxmlformats.org/officeDocument/2006/relationships/slideLayout" Target="../slideLayouts/slideLayout51.xml"/><Relationship Id="rId25" Type="http://schemas.openxmlformats.org/officeDocument/2006/relationships/slideLayout" Target="../slideLayouts/slideLayout59.xml"/><Relationship Id="rId2" Type="http://schemas.openxmlformats.org/officeDocument/2006/relationships/slideLayout" Target="../slideLayouts/slideLayout36.xml"/><Relationship Id="rId16" Type="http://schemas.openxmlformats.org/officeDocument/2006/relationships/slideLayout" Target="../slideLayouts/slideLayout50.xml"/><Relationship Id="rId20" Type="http://schemas.openxmlformats.org/officeDocument/2006/relationships/slideLayout" Target="../slideLayouts/slideLayout54.xml"/><Relationship Id="rId29" Type="http://schemas.openxmlformats.org/officeDocument/2006/relationships/tags" Target="../tags/tag30.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24" Type="http://schemas.openxmlformats.org/officeDocument/2006/relationships/slideLayout" Target="../slideLayouts/slideLayout58.xml"/><Relationship Id="rId32" Type="http://schemas.openxmlformats.org/officeDocument/2006/relationships/image" Target="../media/image2.png"/><Relationship Id="rId5" Type="http://schemas.openxmlformats.org/officeDocument/2006/relationships/slideLayout" Target="../slideLayouts/slideLayout39.xml"/><Relationship Id="rId15" Type="http://schemas.openxmlformats.org/officeDocument/2006/relationships/slideLayout" Target="../slideLayouts/slideLayout49.xml"/><Relationship Id="rId23" Type="http://schemas.openxmlformats.org/officeDocument/2006/relationships/slideLayout" Target="../slideLayouts/slideLayout57.xml"/><Relationship Id="rId28" Type="http://schemas.openxmlformats.org/officeDocument/2006/relationships/vmlDrawing" Target="../drawings/vmlDrawing29.vml"/><Relationship Id="rId10" Type="http://schemas.openxmlformats.org/officeDocument/2006/relationships/slideLayout" Target="../slideLayouts/slideLayout44.xml"/><Relationship Id="rId19" Type="http://schemas.openxmlformats.org/officeDocument/2006/relationships/slideLayout" Target="../slideLayouts/slideLayout53.xml"/><Relationship Id="rId31" Type="http://schemas.openxmlformats.org/officeDocument/2006/relationships/image" Target="../media/image1.emf"/><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slideLayout" Target="../slideLayouts/slideLayout48.xml"/><Relationship Id="rId22" Type="http://schemas.openxmlformats.org/officeDocument/2006/relationships/slideLayout" Target="../slideLayouts/slideLayout56.xml"/><Relationship Id="rId27" Type="http://schemas.openxmlformats.org/officeDocument/2006/relationships/theme" Target="../theme/theme4.xml"/><Relationship Id="rId30" Type="http://schemas.openxmlformats.org/officeDocument/2006/relationships/oleObject" Target="../embeddings/oleObject29.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032" name="think-cell Slide" r:id="rId15" imgW="6350000" imgH="6350000" progId="">
                  <p:embed/>
                </p:oleObj>
              </mc:Choice>
              <mc:Fallback>
                <p:oleObj name="think-cell Slide" r:id="rId15" imgW="6350000" imgH="6350000" progId="">
                  <p:embed/>
                  <p:pic>
                    <p:nvPicPr>
                      <p:cNvPr id="8" name="Object 7" hidden="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69706"/>
            <a:ext cx="12413343" cy="306943"/>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9" name="Straight Connector 8"/>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1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742" r:id="rId5"/>
    <p:sldLayoutId id="2147483684" r:id="rId6"/>
    <p:sldLayoutId id="2147483685" r:id="rId7"/>
    <p:sldLayoutId id="2147483686" r:id="rId8"/>
    <p:sldLayoutId id="2147483687" r:id="rId9"/>
    <p:sldLayoutId id="2147483688" r:id="rId10"/>
    <p:sldLayoutId id="2147483941" r:id="rId11"/>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5"/>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12296" name="think-cell Slide" r:id="rId26" imgW="6350000" imgH="6350000" progId="">
                  <p:embed/>
                </p:oleObj>
              </mc:Choice>
              <mc:Fallback>
                <p:oleObj name="think-cell Slide" r:id="rId26" imgW="6350000" imgH="6350000" progId="">
                  <p:embed/>
                  <p:pic>
                    <p:nvPicPr>
                      <p:cNvPr id="8" name="Object 7" hidden="1"/>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67234"/>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28"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76" r:id="rId1"/>
    <p:sldLayoutId id="2147483740" r:id="rId2"/>
    <p:sldLayoutId id="2147484049" r:id="rId3"/>
    <p:sldLayoutId id="2147484050" r:id="rId4"/>
    <p:sldLayoutId id="2147483699" r:id="rId5"/>
    <p:sldLayoutId id="2147483700" r:id="rId6"/>
    <p:sldLayoutId id="2147483739" r:id="rId7"/>
    <p:sldLayoutId id="2147483701" r:id="rId8"/>
    <p:sldLayoutId id="2147483702" r:id="rId9"/>
    <p:sldLayoutId id="2147483703" r:id="rId10"/>
    <p:sldLayoutId id="2147483704" r:id="rId11"/>
    <p:sldLayoutId id="2147483929" r:id="rId12"/>
    <p:sldLayoutId id="2147483930" r:id="rId13"/>
    <p:sldLayoutId id="2147483706" r:id="rId14"/>
    <p:sldLayoutId id="2147483707" r:id="rId15"/>
    <p:sldLayoutId id="2147483712" r:id="rId16"/>
    <p:sldLayoutId id="2147484037" r:id="rId17"/>
    <p:sldLayoutId id="2147484053" r:id="rId18"/>
    <p:sldLayoutId id="2147484038" r:id="rId19"/>
    <p:sldLayoutId id="2147484042" r:id="rId20"/>
    <p:sldLayoutId id="2147484043" r:id="rId21"/>
    <p:sldLayoutId id="2147484044" r:id="rId22"/>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ct val="1000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ct val="1000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ct val="1000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ct val="1000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ct val="1000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4"/>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7656" name="think-cell Slide" r:id="rId5" imgW="6350000" imgH="6350000" progId="">
                  <p:embed/>
                </p:oleObj>
              </mc:Choice>
              <mc:Fallback>
                <p:oleObj name="think-cell Slide" r:id="rId5" imgW="6350000" imgH="6350000" progId="">
                  <p:embed/>
                  <p:pic>
                    <p:nvPicPr>
                      <p:cNvPr id="8" name="Object 7" hidden="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2" name="Title Placeholder 1"/>
          <p:cNvSpPr>
            <a:spLocks noGrp="1"/>
          </p:cNvSpPr>
          <p:nvPr>
            <p:ph type="title"/>
          </p:nvPr>
        </p:nvSpPr>
        <p:spPr bwMode="gray">
          <a:xfrm>
            <a:off x="270000" y="270000"/>
            <a:ext cx="12413343" cy="285585"/>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2150751214"/>
      </p:ext>
    </p:extLst>
  </p:cSld>
  <p:clrMap bg1="lt1" tx1="dk1" bg2="lt2" tx2="dk2" accent1="accent1" accent2="accent2" accent3="accent3" accent4="accent4" accent5="accent5" accent6="accent6" hlink="hlink" folHlink="folHlink"/>
  <p:sldLayoutIdLst>
    <p:sldLayoutId id="2147484057" r:id="rId1"/>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ltGray">
      <p:bgPr>
        <a:solidFill>
          <a:srgbClr val="FFFFFF"/>
        </a:solidFill>
        <a:effectLst/>
      </p:bgPr>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29"/>
            </p:custDataLst>
          </p:nvPr>
        </p:nvGraphicFramePr>
        <p:xfrm>
          <a:off x="2152" y="1751"/>
          <a:ext cx="2154" cy="1750"/>
        </p:xfrm>
        <a:graphic>
          <a:graphicData uri="http://schemas.openxmlformats.org/presentationml/2006/ole">
            <mc:AlternateContent xmlns:mc="http://schemas.openxmlformats.org/markup-compatibility/2006">
              <mc:Choice xmlns:v="urn:schemas-microsoft-com:vml" Requires="v">
                <p:oleObj spid="_x0000_s29704" name="think-cell Slide" r:id="rId30" imgW="6350000" imgH="6350000" progId="">
                  <p:embed/>
                </p:oleObj>
              </mc:Choice>
              <mc:Fallback>
                <p:oleObj name="think-cell Slide" r:id="rId30" imgW="6350000" imgH="6350000" progId="">
                  <p:embed/>
                  <p:pic>
                    <p:nvPicPr>
                      <p:cNvPr id="8" name="Object 7" hidden="1"/>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2152" y="1751"/>
                        <a:ext cx="2154" cy="1750"/>
                      </a:xfrm>
                      <a:prstGeom prst="rect">
                        <a:avLst/>
                      </a:prstGeom>
                      <a:noFill/>
                      <a:extLst>
                        <a:ext uri="{909E8E84-426E-40dd-AFC4-6F175D3DCCD1}">
                          <a14:hiddenFill xmlns="" xmlns:a14="http://schemas.microsoft.com/office/drawing/2010/main">
                            <a:solidFill>
                              <a:srgbClr val="FFFFFF"/>
                            </a:solidFill>
                          </a14:hiddenFill>
                        </a:ext>
                      </a:extLst>
                    </p:spPr>
                  </p:pic>
                </p:oleObj>
              </mc:Fallback>
            </mc:AlternateContent>
          </a:graphicData>
        </a:graphic>
      </p:graphicFrame>
      <p:sp>
        <p:nvSpPr>
          <p:cNvPr id="3" name="Text Placeholder 2"/>
          <p:cNvSpPr>
            <a:spLocks noGrp="1"/>
          </p:cNvSpPr>
          <p:nvPr>
            <p:ph type="body" idx="1"/>
          </p:nvPr>
        </p:nvSpPr>
        <p:spPr bwMode="gray">
          <a:xfrm>
            <a:off x="270000" y="1296649"/>
            <a:ext cx="8368844" cy="4211286"/>
          </a:xfrm>
          <a:prstGeom prst="rect">
            <a:avLst/>
          </a:prstGeom>
        </p:spPr>
        <p:txBody>
          <a:bodyPr vert="horz" lIns="0" tIns="0" rIns="0" bIns="0" rtlCol="0">
            <a:noAutofit/>
          </a:bodyPr>
          <a:lstStyle/>
          <a:p>
            <a:pPr lvl="0"/>
            <a:r>
              <a:rPr lang="en-US" dirty="0"/>
              <a:t>Larger Section Title</a:t>
            </a:r>
          </a:p>
          <a:p>
            <a:pPr lvl="1"/>
            <a:r>
              <a:rPr lang="en-US" dirty="0"/>
              <a:t>Larger body copy</a:t>
            </a:r>
          </a:p>
          <a:p>
            <a:pPr lvl="2"/>
            <a:r>
              <a:rPr lang="en-US" dirty="0"/>
              <a:t>Smaller Section Title</a:t>
            </a:r>
          </a:p>
          <a:p>
            <a:pPr lvl="3"/>
            <a:r>
              <a:rPr lang="en-US" dirty="0"/>
              <a:t>Smaller body copy</a:t>
            </a:r>
          </a:p>
          <a:p>
            <a:pPr lvl="4"/>
            <a:r>
              <a:rPr lang="en-US" dirty="0"/>
              <a:t>Reference copy and </a:t>
            </a:r>
            <a:r>
              <a:rPr lang="en-US" dirty="0" err="1"/>
              <a:t>infographic</a:t>
            </a:r>
            <a:r>
              <a:rPr lang="en-US" dirty="0"/>
              <a:t> label</a:t>
            </a:r>
          </a:p>
        </p:txBody>
      </p:sp>
      <p:sp>
        <p:nvSpPr>
          <p:cNvPr id="2" name="Title Placeholder 1"/>
          <p:cNvSpPr>
            <a:spLocks noGrp="1"/>
          </p:cNvSpPr>
          <p:nvPr>
            <p:ph type="title"/>
          </p:nvPr>
        </p:nvSpPr>
        <p:spPr bwMode="gray">
          <a:xfrm>
            <a:off x="270000" y="270000"/>
            <a:ext cx="12413343" cy="297159"/>
          </a:xfrm>
          <a:prstGeom prst="rect">
            <a:avLst/>
          </a:prstGeom>
          <a:ln>
            <a:noFill/>
          </a:ln>
        </p:spPr>
        <p:txBody>
          <a:bodyPr vert="horz" wrap="none" lIns="0" tIns="0" rIns="0" bIns="0" rtlCol="0" anchor="ctr">
            <a:noAutofit/>
          </a:bodyPr>
          <a:lstStyle/>
          <a:p>
            <a:r>
              <a:rPr lang="en-US" dirty="0"/>
              <a:t>HEADER CANNOT RUN OVER MORE THAN ONE LINE</a:t>
            </a:r>
          </a:p>
        </p:txBody>
      </p:sp>
      <p:cxnSp>
        <p:nvCxnSpPr>
          <p:cNvPr id="7" name="Straight Connector 6"/>
          <p:cNvCxnSpPr/>
          <p:nvPr userDrawn="1"/>
        </p:nvCxnSpPr>
        <p:spPr bwMode="gray">
          <a:xfrm>
            <a:off x="0" y="7069863"/>
            <a:ext cx="13442950" cy="0"/>
          </a:xfrm>
          <a:prstGeom prst="line">
            <a:avLst/>
          </a:prstGeom>
          <a:ln w="6350">
            <a:solidFill>
              <a:schemeClr val="accent5"/>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32" cstate="print">
            <a:extLst>
              <a:ext uri="{28A0092B-C50C-407E-A947-70E740481C1C}">
                <a14:useLocalDpi xmlns:a14="http://schemas.microsoft.com/office/drawing/2010/main"/>
              </a:ext>
            </a:extLst>
          </a:blip>
          <a:stretch>
            <a:fillRect/>
          </a:stretch>
        </p:blipFill>
        <p:spPr>
          <a:xfrm>
            <a:off x="149350" y="7168845"/>
            <a:ext cx="931586" cy="323837"/>
          </a:xfrm>
          <a:prstGeom prst="rect">
            <a:avLst/>
          </a:prstGeom>
        </p:spPr>
      </p:pic>
    </p:spTree>
    <p:extLst>
      <p:ext uri="{BB962C8B-B14F-4D97-AF65-F5344CB8AC3E}">
        <p14:creationId xmlns:p14="http://schemas.microsoft.com/office/powerpoint/2010/main" val="4154925801"/>
      </p:ext>
    </p:extLst>
  </p:cSld>
  <p:clrMap bg1="lt1" tx1="dk1" bg2="lt2" tx2="dk2" accent1="accent1" accent2="accent2" accent3="accent3" accent4="accent4" accent5="accent5" accent6="accent6" hlink="hlink" folHlink="folHlink"/>
  <p:sldLayoutIdLst>
    <p:sldLayoutId id="2147484062" r:id="rId1"/>
    <p:sldLayoutId id="2147484063" r:id="rId2"/>
    <p:sldLayoutId id="2147484064" r:id="rId3"/>
    <p:sldLayoutId id="2147484065" r:id="rId4"/>
    <p:sldLayoutId id="2147484066" r:id="rId5"/>
    <p:sldLayoutId id="2147484067" r:id="rId6"/>
    <p:sldLayoutId id="2147484068" r:id="rId7"/>
    <p:sldLayoutId id="2147484069" r:id="rId8"/>
    <p:sldLayoutId id="2147484070" r:id="rId9"/>
    <p:sldLayoutId id="2147484071" r:id="rId10"/>
    <p:sldLayoutId id="2147484072" r:id="rId11"/>
    <p:sldLayoutId id="2147484073" r:id="rId12"/>
    <p:sldLayoutId id="2147484074" r:id="rId13"/>
    <p:sldLayoutId id="2147484075" r:id="rId14"/>
    <p:sldLayoutId id="2147484076" r:id="rId15"/>
    <p:sldLayoutId id="2147484077" r:id="rId16"/>
    <p:sldLayoutId id="2147484078" r:id="rId17"/>
    <p:sldLayoutId id="2147484079" r:id="rId18"/>
    <p:sldLayoutId id="2147484080" r:id="rId19"/>
    <p:sldLayoutId id="2147484081" r:id="rId20"/>
    <p:sldLayoutId id="2147484082" r:id="rId21"/>
    <p:sldLayoutId id="2147484083" r:id="rId22"/>
    <p:sldLayoutId id="2147484084" r:id="rId23"/>
    <p:sldLayoutId id="2147484085" r:id="rId24"/>
    <p:sldLayoutId id="2147484086" r:id="rId25"/>
    <p:sldLayoutId id="2147484087" r:id="rId26"/>
  </p:sldLayoutIdLst>
  <mc:AlternateContent xmlns:mc="http://schemas.openxmlformats.org/markup-compatibility/2006" xmlns:p14="http://schemas.microsoft.com/office/powerpoint/2010/main">
    <mc:Choice Requires="p14">
      <p:transition spd="med" p14:dur="700">
        <p:fade/>
      </p:transition>
    </mc:Choice>
    <mc:Fallback xmlns:mv="urn:schemas-microsoft-com:mac:vml" xmlns="">
      <p:transition spd="med">
        <p:fade/>
      </p:transition>
    </mc:Fallback>
  </mc:AlternateContent>
  <p:txStyles>
    <p:titleStyle>
      <a:lvl1pPr algn="l" defTabSz="961844" rtl="0" eaLnBrk="1" latinLnBrk="0" hangingPunct="1">
        <a:spcBef>
          <a:spcPct val="0"/>
        </a:spcBef>
        <a:buNone/>
        <a:defRPr sz="2800" b="0" kern="1200" cap="all" spc="0">
          <a:ln w="22225">
            <a:noFill/>
            <a:prstDash val="solid"/>
          </a:ln>
          <a:solidFill>
            <a:srgbClr val="000000"/>
          </a:solidFill>
          <a:effectLst/>
          <a:latin typeface="+mj-lt"/>
          <a:ea typeface="+mj-ea"/>
          <a:cs typeface="+mj-cs"/>
        </a:defRPr>
      </a:lvl1pPr>
    </p:titleStyle>
    <p:body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p:bodyStyle>
    <p:otherStyle>
      <a:defPPr>
        <a:defRPr lang="en-US"/>
      </a:defPPr>
      <a:lvl1pPr marL="0" algn="l" defTabSz="961844" rtl="0" eaLnBrk="1" latinLnBrk="0" hangingPunct="1">
        <a:defRPr sz="1900" kern="1200">
          <a:solidFill>
            <a:schemeClr val="tx1"/>
          </a:solidFill>
          <a:latin typeface="+mn-lt"/>
          <a:ea typeface="+mn-ea"/>
          <a:cs typeface="+mn-cs"/>
        </a:defRPr>
      </a:lvl1pPr>
      <a:lvl2pPr marL="480923" algn="l" defTabSz="961844" rtl="0" eaLnBrk="1" latinLnBrk="0" hangingPunct="1">
        <a:defRPr sz="1900" kern="1200">
          <a:solidFill>
            <a:schemeClr val="tx1"/>
          </a:solidFill>
          <a:latin typeface="+mn-lt"/>
          <a:ea typeface="+mn-ea"/>
          <a:cs typeface="+mn-cs"/>
        </a:defRPr>
      </a:lvl2pPr>
      <a:lvl3pPr marL="961844" algn="l" defTabSz="961844" rtl="0" eaLnBrk="1" latinLnBrk="0" hangingPunct="1">
        <a:defRPr sz="1900" kern="1200">
          <a:solidFill>
            <a:schemeClr val="tx1"/>
          </a:solidFill>
          <a:latin typeface="+mn-lt"/>
          <a:ea typeface="+mn-ea"/>
          <a:cs typeface="+mn-cs"/>
        </a:defRPr>
      </a:lvl3pPr>
      <a:lvl4pPr marL="1442769" algn="l" defTabSz="961844" rtl="0" eaLnBrk="1" latinLnBrk="0" hangingPunct="1">
        <a:defRPr sz="1900" kern="1200">
          <a:solidFill>
            <a:schemeClr val="tx1"/>
          </a:solidFill>
          <a:latin typeface="+mn-lt"/>
          <a:ea typeface="+mn-ea"/>
          <a:cs typeface="+mn-cs"/>
        </a:defRPr>
      </a:lvl4pPr>
      <a:lvl5pPr marL="1923691" algn="l" defTabSz="961844" rtl="0" eaLnBrk="1" latinLnBrk="0" hangingPunct="1">
        <a:defRPr sz="1900" kern="1200">
          <a:solidFill>
            <a:schemeClr val="tx1"/>
          </a:solidFill>
          <a:latin typeface="+mn-lt"/>
          <a:ea typeface="+mn-ea"/>
          <a:cs typeface="+mn-cs"/>
        </a:defRPr>
      </a:lvl5pPr>
      <a:lvl6pPr marL="2404613" algn="l" defTabSz="961844" rtl="0" eaLnBrk="1" latinLnBrk="0" hangingPunct="1">
        <a:defRPr sz="1900" kern="1200">
          <a:solidFill>
            <a:schemeClr val="tx1"/>
          </a:solidFill>
          <a:latin typeface="+mn-lt"/>
          <a:ea typeface="+mn-ea"/>
          <a:cs typeface="+mn-cs"/>
        </a:defRPr>
      </a:lvl6pPr>
      <a:lvl7pPr marL="2885535" algn="l" defTabSz="961844" rtl="0" eaLnBrk="1" latinLnBrk="0" hangingPunct="1">
        <a:defRPr sz="1900" kern="1200">
          <a:solidFill>
            <a:schemeClr val="tx1"/>
          </a:solidFill>
          <a:latin typeface="+mn-lt"/>
          <a:ea typeface="+mn-ea"/>
          <a:cs typeface="+mn-cs"/>
        </a:defRPr>
      </a:lvl7pPr>
      <a:lvl8pPr marL="3366458" algn="l" defTabSz="961844" rtl="0" eaLnBrk="1" latinLnBrk="0" hangingPunct="1">
        <a:defRPr sz="1900" kern="1200">
          <a:solidFill>
            <a:schemeClr val="tx1"/>
          </a:solidFill>
          <a:latin typeface="+mn-lt"/>
          <a:ea typeface="+mn-ea"/>
          <a:cs typeface="+mn-cs"/>
        </a:defRPr>
      </a:lvl8pPr>
      <a:lvl9pPr marL="3847378" algn="l" defTabSz="96184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Placeholder 25">
            <a:extLst>
              <a:ext uri="{FF2B5EF4-FFF2-40B4-BE49-F238E27FC236}">
                <a16:creationId xmlns:a16="http://schemas.microsoft.com/office/drawing/2014/main" id="{EE9CDFCE-C992-EC41-A4E5-876D0CEA7B57}"/>
              </a:ext>
            </a:extLst>
          </p:cNvPr>
          <p:cNvPicPr>
            <a:picLocks noGrp="1" noChangeAspect="1"/>
          </p:cNvPicPr>
          <p:nvPr>
            <p:ph type="pic" sz="quarter" idx="16"/>
          </p:nvPr>
        </p:nvPicPr>
        <p:blipFill rotWithShape="1">
          <a:blip r:embed="rId2"/>
          <a:srcRect l="-5" t="5899" r="5" b="16183"/>
          <a:stretch/>
        </p:blipFill>
        <p:spPr>
          <a:xfrm>
            <a:off x="6957564" y="417337"/>
            <a:ext cx="6063101" cy="2554422"/>
          </a:xfrm>
          <a:prstGeom prst="rect">
            <a:avLst/>
          </a:prstGeom>
        </p:spPr>
      </p:pic>
      <p:sp>
        <p:nvSpPr>
          <p:cNvPr id="9" name="Text Placeholder 8">
            <a:extLst>
              <a:ext uri="{FF2B5EF4-FFF2-40B4-BE49-F238E27FC236}">
                <a16:creationId xmlns:a16="http://schemas.microsoft.com/office/drawing/2014/main" id="{369411A0-2DF7-E310-529E-A778AC471601}"/>
              </a:ext>
            </a:extLst>
          </p:cNvPr>
          <p:cNvSpPr>
            <a:spLocks noGrp="1"/>
          </p:cNvSpPr>
          <p:nvPr>
            <p:ph type="body" sz="quarter" idx="31"/>
          </p:nvPr>
        </p:nvSpPr>
        <p:spPr/>
        <p:txBody>
          <a:bodyPr/>
          <a:lstStyle/>
          <a:p>
            <a:r>
              <a:rPr lang="en-GB" dirty="0"/>
              <a:t>‘The Feeling of Home Since 1911’</a:t>
            </a:r>
          </a:p>
        </p:txBody>
      </p:sp>
      <p:sp>
        <p:nvSpPr>
          <p:cNvPr id="11" name="Title 10">
            <a:extLst>
              <a:ext uri="{FF2B5EF4-FFF2-40B4-BE49-F238E27FC236}">
                <a16:creationId xmlns:a16="http://schemas.microsoft.com/office/drawing/2014/main" id="{9B833365-B874-D40D-090A-DF0C9F0D2B18}"/>
              </a:ext>
            </a:extLst>
          </p:cNvPr>
          <p:cNvSpPr>
            <a:spLocks noGrp="1"/>
          </p:cNvSpPr>
          <p:nvPr>
            <p:ph type="title"/>
          </p:nvPr>
        </p:nvSpPr>
        <p:spPr/>
        <p:txBody>
          <a:bodyPr/>
          <a:lstStyle/>
          <a:p>
            <a:r>
              <a:rPr lang="en-GB" dirty="0"/>
              <a:t>Beko Hotpoint</a:t>
            </a:r>
          </a:p>
        </p:txBody>
      </p:sp>
      <p:sp>
        <p:nvSpPr>
          <p:cNvPr id="30" name="Rectangle 29">
            <a:extLst>
              <a:ext uri="{FF2B5EF4-FFF2-40B4-BE49-F238E27FC236}">
                <a16:creationId xmlns:a16="http://schemas.microsoft.com/office/drawing/2014/main" id="{25405DEF-FB84-E8C4-0582-BD28DCC475C6}"/>
              </a:ext>
            </a:extLst>
          </p:cNvPr>
          <p:cNvSpPr/>
          <p:nvPr/>
        </p:nvSpPr>
        <p:spPr>
          <a:xfrm>
            <a:off x="-31530" y="7143006"/>
            <a:ext cx="13442949" cy="338554"/>
          </a:xfrm>
          <a:prstGeom prst="rect">
            <a:avLst/>
          </a:prstGeom>
        </p:spPr>
        <p:txBody>
          <a:bodyPr wrap="square">
            <a:spAutoFit/>
          </a:bodyPr>
          <a:lstStyle/>
          <a:p>
            <a:pPr algn="r" defTabSz="654246">
              <a:defRPr/>
            </a:pPr>
            <a:r>
              <a:rPr lang="en-US" sz="800" b="1" dirty="0">
                <a:solidFill>
                  <a:srgbClr val="000000"/>
                </a:solidFill>
                <a:latin typeface="Arial"/>
              </a:rPr>
              <a:t>Source: </a:t>
            </a:r>
            <a:r>
              <a:rPr lang="en-US" sz="800" dirty="0">
                <a:solidFill>
                  <a:srgbClr val="000000"/>
                </a:solidFill>
                <a:latin typeface="Arial"/>
              </a:rPr>
              <a:t>DCM / Beko Hotpoint Conducted by; Differentology May 2024. </a:t>
            </a:r>
          </a:p>
          <a:p>
            <a:pPr algn="r" defTabSz="654246">
              <a:defRPr/>
            </a:pPr>
            <a:r>
              <a:rPr lang="en-US" sz="800" dirty="0">
                <a:solidFill>
                  <a:srgbClr val="000000"/>
                </a:solidFill>
                <a:latin typeface="Arial"/>
              </a:rPr>
              <a:t>Uplifts are control (not exposed to ad in cinema)</a:t>
            </a:r>
            <a:r>
              <a:rPr lang="en-US" sz="800" dirty="0">
                <a:solidFill>
                  <a:srgbClr val="000000"/>
                </a:solidFill>
              </a:rPr>
              <a:t> vs test (exposed to ad in cinema)</a:t>
            </a:r>
            <a:endParaRPr lang="en-US" sz="800" dirty="0">
              <a:solidFill>
                <a:srgbClr val="000000"/>
              </a:solidFill>
              <a:latin typeface="Arial"/>
            </a:endParaRPr>
          </a:p>
        </p:txBody>
      </p:sp>
      <p:graphicFrame>
        <p:nvGraphicFramePr>
          <p:cNvPr id="38" name="Table 5">
            <a:extLst>
              <a:ext uri="{FF2B5EF4-FFF2-40B4-BE49-F238E27FC236}">
                <a16:creationId xmlns:a16="http://schemas.microsoft.com/office/drawing/2014/main" id="{8FB2E980-A3C8-88FE-6584-1E6BD4D70546}"/>
              </a:ext>
            </a:extLst>
          </p:cNvPr>
          <p:cNvGraphicFramePr>
            <a:graphicFrameLocks noGrp="1"/>
          </p:cNvGraphicFramePr>
          <p:nvPr>
            <p:extLst>
              <p:ext uri="{D42A27DB-BD31-4B8C-83A1-F6EECF244321}">
                <p14:modId xmlns:p14="http://schemas.microsoft.com/office/powerpoint/2010/main" val="225623584"/>
              </p:ext>
            </p:extLst>
          </p:nvPr>
        </p:nvGraphicFramePr>
        <p:xfrm>
          <a:off x="152883" y="1049652"/>
          <a:ext cx="6568592" cy="554990"/>
        </p:xfrm>
        <a:graphic>
          <a:graphicData uri="http://schemas.openxmlformats.org/drawingml/2006/table">
            <a:tbl>
              <a:tblPr firstRow="1" bandRow="1">
                <a:tableStyleId>{5C22544A-7EE6-4342-B048-85BDC9FD1C3A}</a:tableStyleId>
              </a:tblPr>
              <a:tblGrid>
                <a:gridCol w="951721">
                  <a:extLst>
                    <a:ext uri="{9D8B030D-6E8A-4147-A177-3AD203B41FA5}">
                      <a16:colId xmlns:a16="http://schemas.microsoft.com/office/drawing/2014/main" val="1043653864"/>
                    </a:ext>
                  </a:extLst>
                </a:gridCol>
                <a:gridCol w="1306087">
                  <a:extLst>
                    <a:ext uri="{9D8B030D-6E8A-4147-A177-3AD203B41FA5}">
                      <a16:colId xmlns:a16="http://schemas.microsoft.com/office/drawing/2014/main" val="1430915649"/>
                    </a:ext>
                  </a:extLst>
                </a:gridCol>
                <a:gridCol w="1560945">
                  <a:extLst>
                    <a:ext uri="{9D8B030D-6E8A-4147-A177-3AD203B41FA5}">
                      <a16:colId xmlns:a16="http://schemas.microsoft.com/office/drawing/2014/main" val="1969532920"/>
                    </a:ext>
                  </a:extLst>
                </a:gridCol>
                <a:gridCol w="1634837">
                  <a:extLst>
                    <a:ext uri="{9D8B030D-6E8A-4147-A177-3AD203B41FA5}">
                      <a16:colId xmlns:a16="http://schemas.microsoft.com/office/drawing/2014/main" val="696929619"/>
                    </a:ext>
                  </a:extLst>
                </a:gridCol>
                <a:gridCol w="1115002">
                  <a:extLst>
                    <a:ext uri="{9D8B030D-6E8A-4147-A177-3AD203B41FA5}">
                      <a16:colId xmlns:a16="http://schemas.microsoft.com/office/drawing/2014/main" val="214587584"/>
                    </a:ext>
                  </a:extLst>
                </a:gridCol>
              </a:tblGrid>
              <a:tr h="227063">
                <a:tc>
                  <a:txBody>
                    <a:bodyPr/>
                    <a:lstStyle/>
                    <a:p>
                      <a:pPr marL="0" algn="ctr" defTabSz="961844" rtl="0" eaLnBrk="1" latinLnBrk="0" hangingPunct="1">
                        <a:lnSpc>
                          <a:spcPct val="100000"/>
                        </a:lnSpc>
                      </a:pPr>
                      <a:r>
                        <a:rPr lang="en-GB" sz="900" b="1" kern="1200" dirty="0">
                          <a:solidFill>
                            <a:schemeClr val="accent4"/>
                          </a:solidFill>
                          <a:latin typeface="+mn-lt"/>
                          <a:ea typeface="+mn-ea"/>
                          <a:cs typeface="+mn-cs"/>
                        </a:rPr>
                        <a:t>SECTOR</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4"/>
                          </a:solidFill>
                          <a:latin typeface="+mn-lt"/>
                          <a:ea typeface="+mn-ea"/>
                          <a:cs typeface="+mn-cs"/>
                        </a:rPr>
                        <a:t>TARGET AUDIENCE</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4"/>
                          </a:solidFill>
                          <a:latin typeface="+mn-lt"/>
                          <a:ea typeface="+mn-ea"/>
                          <a:cs typeface="+mn-cs"/>
                        </a:rPr>
                        <a:t>PACKAGE</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4"/>
                          </a:solidFill>
                          <a:latin typeface="+mn-lt"/>
                          <a:ea typeface="+mn-ea"/>
                          <a:cs typeface="+mn-cs"/>
                        </a:rPr>
                        <a:t>MEDIA AGENCY</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ctr" defTabSz="961844" rtl="0" eaLnBrk="1" latinLnBrk="0" hangingPunct="1">
                        <a:lnSpc>
                          <a:spcPct val="100000"/>
                        </a:lnSpc>
                      </a:pPr>
                      <a:r>
                        <a:rPr lang="en-GB" sz="900" b="1" kern="1200" dirty="0">
                          <a:solidFill>
                            <a:schemeClr val="accent4"/>
                          </a:solidFill>
                          <a:latin typeface="+mn-lt"/>
                          <a:ea typeface="+mn-ea"/>
                          <a:cs typeface="+mn-cs"/>
                        </a:rPr>
                        <a:t>COPY LENGTH</a:t>
                      </a:r>
                    </a:p>
                  </a:txBody>
                  <a:tcPr anchor="ctr">
                    <a:lnL w="12700" cmpd="sng">
                      <a:noFill/>
                    </a:lnL>
                    <a:lnR w="12700" cmpd="sng">
                      <a:noFill/>
                    </a:lnR>
                    <a:lnT w="12700" cap="flat" cmpd="sng" algn="ctr">
                      <a:solidFill>
                        <a:schemeClr val="accent5">
                          <a:lumMod val="40000"/>
                          <a:lumOff val="60000"/>
                        </a:schemeClr>
                      </a:solidFill>
                      <a:prstDash val="solid"/>
                      <a:round/>
                      <a:headEnd type="none" w="med" len="med"/>
                      <a:tailEnd type="none" w="med" len="med"/>
                    </a:lnT>
                    <a:lnB w="12700" cap="flat" cmpd="sng" algn="ctr">
                      <a:solidFill>
                        <a:schemeClr val="accent5">
                          <a:lumMod val="20000"/>
                          <a:lumOff val="8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00483068"/>
                  </a:ext>
                </a:extLst>
              </a:tr>
              <a:tr h="261462">
                <a:tc>
                  <a:txBody>
                    <a:bodyPr/>
                    <a:lstStyle/>
                    <a:p>
                      <a:pPr algn="ctr" fontAlgn="ctr"/>
                      <a:r>
                        <a:rPr lang="en-GB" sz="1050" b="0" i="0" u="none" strike="noStrike" dirty="0">
                          <a:solidFill>
                            <a:srgbClr val="000000"/>
                          </a:solidFill>
                          <a:effectLst/>
                          <a:latin typeface="+mn-lt"/>
                        </a:rPr>
                        <a:t>Household Products</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ABC1 Adults</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Gold+Silver Spots &amp; AGP</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err="1">
                          <a:solidFill>
                            <a:srgbClr val="000000"/>
                          </a:solidFill>
                          <a:effectLst/>
                          <a:latin typeface="+mn-lt"/>
                        </a:rPr>
                        <a:t>T&amp;Pm</a:t>
                      </a:r>
                      <a:endParaRPr lang="en-GB" sz="1050" b="0" i="0" u="none" strike="noStrike" dirty="0">
                        <a:solidFill>
                          <a:srgbClr val="000000"/>
                        </a:solidFill>
                        <a:effectLst/>
                        <a:latin typeface="+mn-lt"/>
                      </a:endParaRP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GB" sz="1050" b="0" i="0" u="none" strike="noStrike" dirty="0">
                          <a:solidFill>
                            <a:srgbClr val="000000"/>
                          </a:solidFill>
                          <a:effectLst/>
                          <a:latin typeface="+mn-lt"/>
                        </a:rPr>
                        <a:t>60” &amp; 30”</a:t>
                      </a:r>
                    </a:p>
                  </a:txBody>
                  <a:tcPr marL="6350" marR="6350" marT="6350" marB="0" anchor="ctr">
                    <a:lnL w="12700" cmpd="sng">
                      <a:noFill/>
                    </a:lnL>
                    <a:lnR w="12700" cmpd="sng">
                      <a:noFill/>
                    </a:lnR>
                    <a:lnT w="12700" cap="flat" cmpd="sng" algn="ctr">
                      <a:solidFill>
                        <a:schemeClr val="accent5">
                          <a:lumMod val="20000"/>
                          <a:lumOff val="80000"/>
                        </a:schemeClr>
                      </a:solidFill>
                      <a:prstDash val="solid"/>
                      <a:round/>
                      <a:headEnd type="none" w="med" len="med"/>
                      <a:tailEnd type="none" w="med" len="med"/>
                    </a:lnT>
                    <a:lnB w="12700" cap="flat" cmpd="sng" algn="ctr">
                      <a:solidFill>
                        <a:schemeClr val="accent5">
                          <a:lumMod val="40000"/>
                          <a:lumOff val="6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60671331"/>
                  </a:ext>
                </a:extLst>
              </a:tr>
            </a:tbl>
          </a:graphicData>
        </a:graphic>
      </p:graphicFrame>
      <p:sp>
        <p:nvSpPr>
          <p:cNvPr id="39" name="Content Placeholder 6">
            <a:extLst>
              <a:ext uri="{FF2B5EF4-FFF2-40B4-BE49-F238E27FC236}">
                <a16:creationId xmlns:a16="http://schemas.microsoft.com/office/drawing/2014/main" id="{AFE07F1B-5BFA-5E76-6595-F952AA5868F6}"/>
              </a:ext>
            </a:extLst>
          </p:cNvPr>
          <p:cNvSpPr txBox="1">
            <a:spLocks/>
          </p:cNvSpPr>
          <p:nvPr/>
        </p:nvSpPr>
        <p:spPr bwMode="gray">
          <a:xfrm>
            <a:off x="152883" y="1713223"/>
            <a:ext cx="6537702" cy="5196084"/>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ts val="1800"/>
              </a:lnSpc>
            </a:pPr>
            <a:r>
              <a:rPr lang="en-GB" altLang="en-US" sz="1100" dirty="0">
                <a:solidFill>
                  <a:schemeClr val="accent4"/>
                </a:solidFill>
                <a:latin typeface="Arial" pitchFamily="34" charset="0"/>
                <a:cs typeface="Arial" pitchFamily="34" charset="0"/>
              </a:rPr>
              <a:t>BACKGROUND</a:t>
            </a:r>
          </a:p>
          <a:p>
            <a:pPr>
              <a:lnSpc>
                <a:spcPts val="1800"/>
              </a:lnSpc>
            </a:pPr>
            <a:r>
              <a:rPr lang="en-GB" altLang="en-US" sz="1100" b="0" dirty="0">
                <a:solidFill>
                  <a:schemeClr val="bg1"/>
                </a:solidFill>
                <a:latin typeface="Arial" pitchFamily="34" charset="0"/>
                <a:cs typeface="Arial" pitchFamily="34" charset="0"/>
              </a:rPr>
              <a:t>Despite being an already salient brand within its own market, Hotpoint struggled to convert its strong brand awareness into consideration and preference. Knowing that consumers are increasingly prioritising value for money, innovative home improvements and energy efficiency due to the cost-of-living crisis, Hotpoint was presented with a unique opportunity to resonate emotionally with its audience – aiming to establish the brand as synonymous with reliability &amp; care to ultimately drive consideration &amp; preference. </a:t>
            </a:r>
          </a:p>
          <a:p>
            <a:pPr>
              <a:lnSpc>
                <a:spcPts val="1800"/>
              </a:lnSpc>
            </a:pPr>
            <a:endParaRPr lang="en-GB" altLang="en-US" sz="1100" b="0" dirty="0">
              <a:solidFill>
                <a:schemeClr val="bg1"/>
              </a:solidFill>
              <a:latin typeface="Arial" pitchFamily="34" charset="0"/>
              <a:cs typeface="Arial" pitchFamily="34" charset="0"/>
            </a:endParaRPr>
          </a:p>
          <a:p>
            <a:pPr>
              <a:lnSpc>
                <a:spcPts val="1800"/>
              </a:lnSpc>
            </a:pPr>
            <a:r>
              <a:rPr lang="en-GB" altLang="en-US" sz="1100" dirty="0">
                <a:solidFill>
                  <a:schemeClr val="accent4"/>
                </a:solidFill>
                <a:latin typeface="Arial" pitchFamily="34" charset="0"/>
                <a:cs typeface="Arial" pitchFamily="34" charset="0"/>
              </a:rPr>
              <a:t>PLAN</a:t>
            </a:r>
          </a:p>
          <a:p>
            <a:pPr>
              <a:lnSpc>
                <a:spcPts val="1800"/>
              </a:lnSpc>
            </a:pPr>
            <a:r>
              <a:rPr lang="en-GB" altLang="en-US" sz="1100" b="0" dirty="0">
                <a:solidFill>
                  <a:schemeClr val="bg1"/>
                </a:solidFill>
                <a:latin typeface="Arial" pitchFamily="34" charset="0"/>
                <a:cs typeface="Arial" pitchFamily="34" charset="0"/>
              </a:rPr>
              <a:t>Creatively, Hotpoint wanted to illustrate 'The Feeling of Home' by telling the story of a mischief maker, symbolising household mishaps, and showcasing Hotpoint as the reliable partner that ensures everything runs smoothly. Knowing that cinema offers an immersive environment that delivers impactful attention, Hotpoint introduced cinema within the wider AV media plan for the first time to maximise the emotional impact of the new narrative among the target ABC1 audience. Hotpoint ran a 30” version of the copy across AGP titles, while the full 60” version ran in the Silver Spot </a:t>
            </a:r>
            <a:r>
              <a:rPr lang="en-GB" altLang="en-US" sz="1100" b="0" i="1" dirty="0">
                <a:solidFill>
                  <a:schemeClr val="bg1"/>
                </a:solidFill>
                <a:latin typeface="Arial" pitchFamily="34" charset="0"/>
                <a:cs typeface="Arial" pitchFamily="34" charset="0"/>
              </a:rPr>
              <a:t>(Furiosa) &amp;</a:t>
            </a:r>
            <a:r>
              <a:rPr lang="en-GB" altLang="en-US" sz="1100" b="0" dirty="0">
                <a:solidFill>
                  <a:schemeClr val="bg1"/>
                </a:solidFill>
                <a:latin typeface="Arial" pitchFamily="34" charset="0"/>
                <a:cs typeface="Arial" pitchFamily="34" charset="0"/>
              </a:rPr>
              <a:t> Gold Spot (</a:t>
            </a:r>
            <a:r>
              <a:rPr lang="en-GB" altLang="en-US" sz="1100" b="0" i="1" dirty="0">
                <a:solidFill>
                  <a:schemeClr val="bg1"/>
                </a:solidFill>
                <a:latin typeface="Arial" pitchFamily="34" charset="0"/>
                <a:cs typeface="Arial" pitchFamily="34" charset="0"/>
              </a:rPr>
              <a:t>If)</a:t>
            </a:r>
            <a:r>
              <a:rPr lang="en-GB" altLang="en-US" sz="1100" b="0" dirty="0">
                <a:solidFill>
                  <a:schemeClr val="bg1"/>
                </a:solidFill>
                <a:latin typeface="Arial" pitchFamily="34" charset="0"/>
                <a:cs typeface="Arial" pitchFamily="34" charset="0"/>
              </a:rPr>
              <a:t> to maximise engagement.</a:t>
            </a:r>
          </a:p>
          <a:p>
            <a:pPr>
              <a:lnSpc>
                <a:spcPts val="1800"/>
              </a:lnSpc>
            </a:pPr>
            <a:endParaRPr lang="en-GB" sz="1100" b="0" dirty="0">
              <a:solidFill>
                <a:schemeClr val="bg1"/>
              </a:solidFill>
            </a:endParaRPr>
          </a:p>
          <a:p>
            <a:pPr>
              <a:lnSpc>
                <a:spcPts val="1800"/>
              </a:lnSpc>
            </a:pPr>
            <a:r>
              <a:rPr lang="en-GB" sz="1100" dirty="0">
                <a:solidFill>
                  <a:schemeClr val="accent4"/>
                </a:solidFill>
              </a:rPr>
              <a:t>RESULTS</a:t>
            </a:r>
          </a:p>
          <a:p>
            <a:pPr>
              <a:lnSpc>
                <a:spcPts val="1800"/>
              </a:lnSpc>
            </a:pPr>
            <a:r>
              <a:rPr lang="en-GB" sz="1100" b="0" dirty="0">
                <a:solidFill>
                  <a:schemeClr val="bg1"/>
                </a:solidFill>
              </a:rPr>
              <a:t>Cinema helped to significantly improve several of Hotpoint’s core brand metrics, with the campaign improving perceptions that ultimately helped drive the desired mid-funnel consideration and purchase intent metrics. </a:t>
            </a:r>
          </a:p>
          <a:p>
            <a:pPr>
              <a:lnSpc>
                <a:spcPts val="1800"/>
              </a:lnSpc>
            </a:pPr>
            <a:endParaRPr lang="en-GB" sz="1100" b="0" dirty="0">
              <a:solidFill>
                <a:schemeClr val="bg1"/>
              </a:solidFill>
            </a:endParaRPr>
          </a:p>
        </p:txBody>
      </p:sp>
      <p:sp>
        <p:nvSpPr>
          <p:cNvPr id="48" name="Rectangle: Rounded Corners 47">
            <a:extLst>
              <a:ext uri="{FF2B5EF4-FFF2-40B4-BE49-F238E27FC236}">
                <a16:creationId xmlns:a16="http://schemas.microsoft.com/office/drawing/2014/main" id="{89B51345-8762-E56F-7A6D-F723A44AAA30}"/>
              </a:ext>
            </a:extLst>
          </p:cNvPr>
          <p:cNvSpPr/>
          <p:nvPr/>
        </p:nvSpPr>
        <p:spPr>
          <a:xfrm>
            <a:off x="6931782" y="5330353"/>
            <a:ext cx="1814605" cy="967050"/>
          </a:xfrm>
          <a:prstGeom prst="round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1200" b="1" dirty="0">
                <a:solidFill>
                  <a:srgbClr val="FFFFFF"/>
                </a:solidFill>
                <a:latin typeface="Arial" panose="020B0604020202020204" pitchFamily="34" charset="0"/>
              </a:rPr>
              <a:t>‘Hotpoint </a:t>
            </a:r>
            <a:r>
              <a:rPr lang="en-GB" sz="1200" b="1" i="0" u="none" strike="noStrike" baseline="0" dirty="0">
                <a:solidFill>
                  <a:srgbClr val="FFFFFF"/>
                </a:solidFill>
                <a:latin typeface="Arial" panose="020B0604020202020204" pitchFamily="34" charset="0"/>
              </a:rPr>
              <a:t>is the UK's most trusted major domestic appliance supplier’</a:t>
            </a:r>
          </a:p>
        </p:txBody>
      </p:sp>
      <p:sp>
        <p:nvSpPr>
          <p:cNvPr id="49" name="Rectangle: Rounded Corners 48">
            <a:extLst>
              <a:ext uri="{FF2B5EF4-FFF2-40B4-BE49-F238E27FC236}">
                <a16:creationId xmlns:a16="http://schemas.microsoft.com/office/drawing/2014/main" id="{8C871A24-E675-77DD-2BD4-0E72B2D9E1BB}"/>
              </a:ext>
            </a:extLst>
          </p:cNvPr>
          <p:cNvSpPr/>
          <p:nvPr/>
        </p:nvSpPr>
        <p:spPr>
          <a:xfrm>
            <a:off x="9163701" y="5342266"/>
            <a:ext cx="1814605" cy="967050"/>
          </a:xfrm>
          <a:prstGeom prst="round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1200" b="1" i="0" u="none" strike="noStrike" baseline="0" dirty="0">
                <a:solidFill>
                  <a:srgbClr val="FFFFFF"/>
                </a:solidFill>
                <a:latin typeface="Arial" panose="020B0604020202020204" pitchFamily="34" charset="0"/>
              </a:rPr>
              <a:t>‘Hotpoint shares the feeling of home’</a:t>
            </a:r>
          </a:p>
        </p:txBody>
      </p:sp>
      <p:sp>
        <p:nvSpPr>
          <p:cNvPr id="50" name="Rectangle: Rounded Corners 49">
            <a:extLst>
              <a:ext uri="{FF2B5EF4-FFF2-40B4-BE49-F238E27FC236}">
                <a16:creationId xmlns:a16="http://schemas.microsoft.com/office/drawing/2014/main" id="{3ACB58A7-348C-5105-79BF-6CFCE74805F4}"/>
              </a:ext>
            </a:extLst>
          </p:cNvPr>
          <p:cNvSpPr/>
          <p:nvPr/>
        </p:nvSpPr>
        <p:spPr>
          <a:xfrm>
            <a:off x="11307561" y="5330354"/>
            <a:ext cx="1814605" cy="967050"/>
          </a:xfrm>
          <a:prstGeom prst="roundRect">
            <a:avLst/>
          </a:prstGeom>
          <a:solidFill>
            <a:schemeClr val="accent4"/>
          </a:solidFill>
          <a:ln>
            <a:noFill/>
          </a:ln>
        </p:spPr>
        <p:style>
          <a:lnRef idx="1">
            <a:schemeClr val="accent1"/>
          </a:lnRef>
          <a:fillRef idx="2">
            <a:schemeClr val="accent1"/>
          </a:fillRef>
          <a:effectRef idx="1">
            <a:schemeClr val="accent1"/>
          </a:effectRef>
          <a:fontRef idx="minor">
            <a:schemeClr val="dk1"/>
          </a:fontRef>
        </p:style>
        <p:txBody>
          <a:bodyPr lIns="0" tIns="0" rIns="0" bIns="0" rtlCol="0" anchor="ctr"/>
          <a:lstStyle/>
          <a:p>
            <a:pPr algn="ctr"/>
            <a:r>
              <a:rPr lang="en-GB" sz="1200" b="1" i="0" u="none" strike="noStrike" baseline="0" dirty="0">
                <a:solidFill>
                  <a:srgbClr val="FFFFFF"/>
                </a:solidFill>
                <a:latin typeface="Arial" panose="020B0604020202020204" pitchFamily="34" charset="0"/>
              </a:rPr>
              <a:t>‘Hotpoint is a </a:t>
            </a:r>
          </a:p>
          <a:p>
            <a:pPr algn="ctr"/>
            <a:r>
              <a:rPr lang="en-GB" sz="1200" b="1" i="0" u="none" strike="noStrike" baseline="0" dirty="0">
                <a:solidFill>
                  <a:srgbClr val="FFFFFF"/>
                </a:solidFill>
                <a:latin typeface="Arial" panose="020B0604020202020204" pitchFamily="34" charset="0"/>
              </a:rPr>
              <a:t>brand I trust’</a:t>
            </a:r>
          </a:p>
        </p:txBody>
      </p:sp>
      <p:sp>
        <p:nvSpPr>
          <p:cNvPr id="51" name="TextBox 50">
            <a:extLst>
              <a:ext uri="{FF2B5EF4-FFF2-40B4-BE49-F238E27FC236}">
                <a16:creationId xmlns:a16="http://schemas.microsoft.com/office/drawing/2014/main" id="{BD5B413C-A62E-A17C-B669-718E45B8C162}"/>
              </a:ext>
            </a:extLst>
          </p:cNvPr>
          <p:cNvSpPr txBox="1"/>
          <p:nvPr/>
        </p:nvSpPr>
        <p:spPr>
          <a:xfrm>
            <a:off x="7019840" y="6271862"/>
            <a:ext cx="1638488" cy="408623"/>
          </a:xfrm>
          <a:prstGeom prst="roundRect">
            <a:avLst/>
          </a:prstGeom>
          <a:noFill/>
          <a:ln>
            <a:solidFill>
              <a:schemeClr val="accent4"/>
            </a:solidFill>
          </a:ln>
        </p:spPr>
        <p:txBody>
          <a:bodyPr wrap="square" rtlCol="0">
            <a:spAutoFit/>
          </a:bodyPr>
          <a:lstStyle/>
          <a:p>
            <a:pPr algn="ctr" defTabSz="672130"/>
            <a:r>
              <a:rPr lang="en-US" sz="1800" b="1" dirty="0">
                <a:solidFill>
                  <a:schemeClr val="accent4"/>
                </a:solidFill>
                <a:cs typeface="Calibri Light"/>
              </a:rPr>
              <a:t>+86%</a:t>
            </a:r>
          </a:p>
        </p:txBody>
      </p:sp>
      <p:sp>
        <p:nvSpPr>
          <p:cNvPr id="52" name="TextBox 51">
            <a:extLst>
              <a:ext uri="{FF2B5EF4-FFF2-40B4-BE49-F238E27FC236}">
                <a16:creationId xmlns:a16="http://schemas.microsoft.com/office/drawing/2014/main" id="{6B870E1C-583E-5869-B2A9-35AB3005AA9D}"/>
              </a:ext>
            </a:extLst>
          </p:cNvPr>
          <p:cNvSpPr txBox="1"/>
          <p:nvPr/>
        </p:nvSpPr>
        <p:spPr>
          <a:xfrm>
            <a:off x="9251759" y="6289665"/>
            <a:ext cx="1638488" cy="408623"/>
          </a:xfrm>
          <a:prstGeom prst="roundRect">
            <a:avLst/>
          </a:prstGeom>
          <a:noFill/>
          <a:ln>
            <a:solidFill>
              <a:schemeClr val="accent4"/>
            </a:solidFill>
          </a:ln>
        </p:spPr>
        <p:txBody>
          <a:bodyPr wrap="square" rtlCol="0">
            <a:spAutoFit/>
          </a:bodyPr>
          <a:lstStyle/>
          <a:p>
            <a:pPr algn="ctr" defTabSz="672130"/>
            <a:r>
              <a:rPr lang="en-US" sz="1800" b="1" dirty="0">
                <a:solidFill>
                  <a:schemeClr val="accent4"/>
                </a:solidFill>
                <a:cs typeface="Calibri Light"/>
              </a:rPr>
              <a:t>+71%</a:t>
            </a:r>
          </a:p>
        </p:txBody>
      </p:sp>
      <p:sp>
        <p:nvSpPr>
          <p:cNvPr id="53" name="TextBox 52">
            <a:extLst>
              <a:ext uri="{FF2B5EF4-FFF2-40B4-BE49-F238E27FC236}">
                <a16:creationId xmlns:a16="http://schemas.microsoft.com/office/drawing/2014/main" id="{1301196A-803E-6BBE-1E0F-3C56F4C07204}"/>
              </a:ext>
            </a:extLst>
          </p:cNvPr>
          <p:cNvSpPr txBox="1"/>
          <p:nvPr/>
        </p:nvSpPr>
        <p:spPr>
          <a:xfrm>
            <a:off x="11395619" y="6295688"/>
            <a:ext cx="1638488" cy="408623"/>
          </a:xfrm>
          <a:prstGeom prst="roundRect">
            <a:avLst/>
          </a:prstGeom>
          <a:noFill/>
          <a:ln>
            <a:solidFill>
              <a:schemeClr val="accent4"/>
            </a:solidFill>
          </a:ln>
        </p:spPr>
        <p:txBody>
          <a:bodyPr wrap="square" rtlCol="0">
            <a:spAutoFit/>
          </a:bodyPr>
          <a:lstStyle/>
          <a:p>
            <a:pPr algn="ctr" defTabSz="672130"/>
            <a:r>
              <a:rPr lang="en-US" sz="1800" b="1" dirty="0">
                <a:solidFill>
                  <a:schemeClr val="accent4"/>
                </a:solidFill>
                <a:cs typeface="Calibri Light"/>
              </a:rPr>
              <a:t>+48%</a:t>
            </a:r>
          </a:p>
        </p:txBody>
      </p:sp>
      <p:sp>
        <p:nvSpPr>
          <p:cNvPr id="14" name="Content Placeholder 6">
            <a:extLst>
              <a:ext uri="{FF2B5EF4-FFF2-40B4-BE49-F238E27FC236}">
                <a16:creationId xmlns:a16="http://schemas.microsoft.com/office/drawing/2014/main" id="{23246254-08CA-4263-4B91-24315CC2840B}"/>
              </a:ext>
            </a:extLst>
          </p:cNvPr>
          <p:cNvSpPr txBox="1">
            <a:spLocks/>
          </p:cNvSpPr>
          <p:nvPr/>
        </p:nvSpPr>
        <p:spPr bwMode="gray">
          <a:xfrm>
            <a:off x="6957564" y="3058299"/>
            <a:ext cx="6063101" cy="1912757"/>
          </a:xfrm>
          <a:prstGeom prst="rect">
            <a:avLst/>
          </a:prstGeom>
        </p:spPr>
        <p:txBody>
          <a:bodyPr/>
          <a:lstStyle>
            <a:lvl1pPr marL="0" indent="0" algn="l" defTabSz="961844" rtl="0" eaLnBrk="1" latinLnBrk="0" hangingPunct="1">
              <a:lnSpc>
                <a:spcPts val="1900"/>
              </a:lnSpc>
              <a:spcBef>
                <a:spcPts val="0"/>
              </a:spcBef>
              <a:buClr>
                <a:srgbClr val="FFFFFF"/>
              </a:buClr>
              <a:buSzPct val="100000"/>
              <a:buFont typeface="Arial"/>
              <a:buNone/>
              <a:defRPr sz="1800" b="1" kern="1200">
                <a:solidFill>
                  <a:schemeClr val="tx2"/>
                </a:solidFill>
                <a:latin typeface="+mn-lt"/>
                <a:ea typeface="+mn-ea"/>
                <a:cs typeface="+mn-cs"/>
              </a:defRPr>
            </a:lvl1pPr>
            <a:lvl2pPr marL="0" indent="0" algn="l" defTabSz="961844" rtl="0" eaLnBrk="1" latinLnBrk="0" hangingPunct="1">
              <a:lnSpc>
                <a:spcPts val="1900"/>
              </a:lnSpc>
              <a:spcBef>
                <a:spcPts val="0"/>
              </a:spcBef>
              <a:buClr>
                <a:srgbClr val="FFFFFF"/>
              </a:buClr>
              <a:buSzPct val="100000"/>
              <a:buFont typeface="Arial"/>
              <a:buNone/>
              <a:defRPr sz="1800" b="0" kern="1200">
                <a:solidFill>
                  <a:schemeClr val="bg1"/>
                </a:solidFill>
                <a:latin typeface="+mn-lt"/>
                <a:ea typeface="+mn-ea"/>
                <a:cs typeface="+mn-cs"/>
              </a:defRPr>
            </a:lvl2pPr>
            <a:lvl3pPr marL="0" indent="0" algn="l" defTabSz="961844" rtl="0" eaLnBrk="1" latinLnBrk="0" hangingPunct="1">
              <a:lnSpc>
                <a:spcPts val="1500"/>
              </a:lnSpc>
              <a:spcBef>
                <a:spcPts val="0"/>
              </a:spcBef>
              <a:buClr>
                <a:srgbClr val="FFFFFF"/>
              </a:buClr>
              <a:buSzPct val="100000"/>
              <a:buFont typeface="Arial"/>
              <a:buNone/>
              <a:tabLst/>
              <a:defRPr sz="1400" b="1" kern="1200" baseline="0">
                <a:solidFill>
                  <a:schemeClr val="tx2"/>
                </a:solidFill>
                <a:latin typeface="+mn-lt"/>
                <a:ea typeface="+mn-ea"/>
                <a:cs typeface="+mn-cs"/>
              </a:defRPr>
            </a:lvl3pPr>
            <a:lvl4pPr marL="0" indent="0" algn="l" defTabSz="961844" rtl="0" eaLnBrk="1" latinLnBrk="0" hangingPunct="1">
              <a:lnSpc>
                <a:spcPts val="1600"/>
              </a:lnSpc>
              <a:spcBef>
                <a:spcPts val="0"/>
              </a:spcBef>
              <a:buClr>
                <a:srgbClr val="FFFFFF"/>
              </a:buClr>
              <a:buSzPct val="100000"/>
              <a:buFont typeface="Arial"/>
              <a:buNone/>
              <a:tabLst/>
              <a:defRPr sz="1400" b="0" kern="1200">
                <a:solidFill>
                  <a:srgbClr val="000000"/>
                </a:solidFill>
                <a:latin typeface="+mn-lt"/>
                <a:ea typeface="+mn-ea"/>
                <a:cs typeface="+mn-cs"/>
              </a:defRPr>
            </a:lvl4pPr>
            <a:lvl5pPr marL="0" indent="0" algn="l" defTabSz="961844" rtl="0" eaLnBrk="1" latinLnBrk="0" hangingPunct="1">
              <a:lnSpc>
                <a:spcPts val="1100"/>
              </a:lnSpc>
              <a:spcBef>
                <a:spcPts val="0"/>
              </a:spcBef>
              <a:buClr>
                <a:srgbClr val="FFFFFF"/>
              </a:buClr>
              <a:buSzPct val="100000"/>
              <a:buFont typeface="Arial"/>
              <a:buNone/>
              <a:tabLst/>
              <a:defRPr sz="1000" b="0" kern="1200">
                <a:solidFill>
                  <a:schemeClr val="accent6"/>
                </a:solidFill>
                <a:latin typeface="+mn-lt"/>
                <a:ea typeface="+mn-ea"/>
                <a:cs typeface="+mn-cs"/>
              </a:defRPr>
            </a:lvl5pPr>
            <a:lvl6pPr marL="2645074"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6pPr>
            <a:lvl7pPr marL="3125997"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7pPr>
            <a:lvl8pPr marL="3606920"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8pPr>
            <a:lvl9pPr marL="4087842" indent="-240462" algn="l" defTabSz="961844" rtl="0" eaLnBrk="1" latinLnBrk="0" hangingPunct="1">
              <a:lnSpc>
                <a:spcPct val="90000"/>
              </a:lnSpc>
              <a:spcBef>
                <a:spcPct val="30000"/>
              </a:spcBef>
              <a:buClr>
                <a:schemeClr val="accent6"/>
              </a:buClr>
              <a:buSzPct val="70000"/>
              <a:buFont typeface="Wingdings" panose="05000000000000000000" pitchFamily="2" charset="2"/>
              <a:buChar char="¤"/>
              <a:defRPr sz="1900" kern="1200">
                <a:solidFill>
                  <a:schemeClr val="tx1"/>
                </a:solidFill>
                <a:latin typeface="+mn-lt"/>
                <a:ea typeface="+mn-ea"/>
                <a:cs typeface="+mn-cs"/>
              </a:defRPr>
            </a:lvl9pPr>
          </a:lstStyle>
          <a:p>
            <a:pPr>
              <a:lnSpc>
                <a:spcPct val="150000"/>
              </a:lnSpc>
            </a:pPr>
            <a:r>
              <a:rPr lang="en-GB" sz="1100" dirty="0">
                <a:solidFill>
                  <a:schemeClr val="accent4"/>
                </a:solidFill>
              </a:rPr>
              <a:t>RECALL – </a:t>
            </a:r>
            <a:r>
              <a:rPr lang="en-GB" sz="1100" b="0" dirty="0">
                <a:solidFill>
                  <a:schemeClr val="bg1"/>
                </a:solidFill>
              </a:rPr>
              <a:t>Test respondents delivered a +64% uplift in recall vs. those not exposed to cinema.</a:t>
            </a:r>
          </a:p>
          <a:p>
            <a:pPr>
              <a:lnSpc>
                <a:spcPct val="150000"/>
              </a:lnSpc>
            </a:pPr>
            <a:endParaRPr lang="en-GB" sz="1100" b="0" dirty="0">
              <a:solidFill>
                <a:schemeClr val="bg1"/>
              </a:solidFill>
            </a:endParaRPr>
          </a:p>
          <a:p>
            <a:pPr>
              <a:lnSpc>
                <a:spcPct val="150000"/>
              </a:lnSpc>
            </a:pPr>
            <a:r>
              <a:rPr lang="en-GB" sz="1100" dirty="0">
                <a:solidFill>
                  <a:schemeClr val="accent4"/>
                </a:solidFill>
              </a:rPr>
              <a:t>CONSIDERATION – </a:t>
            </a:r>
            <a:r>
              <a:rPr lang="en-GB" sz="1100" b="0" dirty="0">
                <a:solidFill>
                  <a:schemeClr val="bg1"/>
                </a:solidFill>
              </a:rPr>
              <a:t>Just over half of those exposed to the ad in cinema agreed they were </a:t>
            </a:r>
            <a:r>
              <a:rPr lang="en-GB" sz="1100" b="0" i="1" dirty="0">
                <a:solidFill>
                  <a:schemeClr val="bg1"/>
                </a:solidFill>
              </a:rPr>
              <a:t>very likely to consider </a:t>
            </a:r>
            <a:r>
              <a:rPr lang="en-GB" sz="1100" b="0" dirty="0">
                <a:solidFill>
                  <a:schemeClr val="bg1"/>
                </a:solidFill>
              </a:rPr>
              <a:t>Hotpoint, jumping up to 60% for exposure to the Gold Spot a +36% significant uplift vs. those not exposed to cinema.</a:t>
            </a:r>
          </a:p>
          <a:p>
            <a:pPr>
              <a:lnSpc>
                <a:spcPct val="150000"/>
              </a:lnSpc>
            </a:pPr>
            <a:br>
              <a:rPr lang="en-GB" sz="1100" dirty="0">
                <a:solidFill>
                  <a:schemeClr val="accent4"/>
                </a:solidFill>
              </a:rPr>
            </a:br>
            <a:r>
              <a:rPr lang="en-GB" sz="1100" dirty="0">
                <a:solidFill>
                  <a:schemeClr val="accent4"/>
                </a:solidFill>
              </a:rPr>
              <a:t>INTENTION TO ACT – </a:t>
            </a:r>
            <a:r>
              <a:rPr lang="en-GB" sz="1100" b="0" dirty="0">
                <a:solidFill>
                  <a:schemeClr val="bg1"/>
                </a:solidFill>
              </a:rPr>
              <a:t>4 in 5 of exposed cinemagoers intend to take some form of action, including (24%) intending to purchase a Hotpoint appliance. </a:t>
            </a:r>
            <a:endParaRPr lang="en-GB" sz="1100" dirty="0">
              <a:solidFill>
                <a:schemeClr val="accent4"/>
              </a:solidFill>
            </a:endParaRPr>
          </a:p>
        </p:txBody>
      </p:sp>
      <p:sp>
        <p:nvSpPr>
          <p:cNvPr id="15" name="TextBox 14">
            <a:extLst>
              <a:ext uri="{FF2B5EF4-FFF2-40B4-BE49-F238E27FC236}">
                <a16:creationId xmlns:a16="http://schemas.microsoft.com/office/drawing/2014/main" id="{85D50BD9-B30B-C43C-C0F9-79C93E8F5DAB}"/>
              </a:ext>
            </a:extLst>
          </p:cNvPr>
          <p:cNvSpPr txBox="1"/>
          <p:nvPr/>
        </p:nvSpPr>
        <p:spPr>
          <a:xfrm rot="2118996">
            <a:off x="10368934" y="637018"/>
            <a:ext cx="3511913" cy="416442"/>
          </a:xfrm>
          <a:custGeom>
            <a:avLst/>
            <a:gdLst>
              <a:gd name="connsiteX0" fmla="*/ 0 w 3511913"/>
              <a:gd name="connsiteY0" fmla="*/ 0 h 415498"/>
              <a:gd name="connsiteX1" fmla="*/ 3511913 w 3511913"/>
              <a:gd name="connsiteY1" fmla="*/ 0 h 415498"/>
              <a:gd name="connsiteX2" fmla="*/ 3511913 w 3511913"/>
              <a:gd name="connsiteY2" fmla="*/ 415498 h 415498"/>
              <a:gd name="connsiteX3" fmla="*/ 0 w 3511913"/>
              <a:gd name="connsiteY3" fmla="*/ 415498 h 415498"/>
              <a:gd name="connsiteX4" fmla="*/ 0 w 3511913"/>
              <a:gd name="connsiteY4" fmla="*/ 0 h 415498"/>
              <a:gd name="connsiteX0" fmla="*/ 0 w 3511913"/>
              <a:gd name="connsiteY0" fmla="*/ 0 h 415498"/>
              <a:gd name="connsiteX1" fmla="*/ 3511913 w 3511913"/>
              <a:gd name="connsiteY1" fmla="*/ 0 h 415498"/>
              <a:gd name="connsiteX2" fmla="*/ 3511913 w 3511913"/>
              <a:gd name="connsiteY2" fmla="*/ 415498 h 415498"/>
              <a:gd name="connsiteX3" fmla="*/ 0 w 3511913"/>
              <a:gd name="connsiteY3" fmla="*/ 415498 h 415498"/>
              <a:gd name="connsiteX4" fmla="*/ 0 w 3511913"/>
              <a:gd name="connsiteY4" fmla="*/ 0 h 415498"/>
              <a:gd name="connsiteX0" fmla="*/ 0 w 3511913"/>
              <a:gd name="connsiteY0" fmla="*/ 0 h 415498"/>
              <a:gd name="connsiteX1" fmla="*/ 547573 w 3511913"/>
              <a:gd name="connsiteY1" fmla="*/ 279 h 415498"/>
              <a:gd name="connsiteX2" fmla="*/ 3511913 w 3511913"/>
              <a:gd name="connsiteY2" fmla="*/ 0 h 415498"/>
              <a:gd name="connsiteX3" fmla="*/ 3511913 w 3511913"/>
              <a:gd name="connsiteY3" fmla="*/ 415498 h 415498"/>
              <a:gd name="connsiteX4" fmla="*/ 0 w 3511913"/>
              <a:gd name="connsiteY4" fmla="*/ 415498 h 415498"/>
              <a:gd name="connsiteX5" fmla="*/ 0 w 3511913"/>
              <a:gd name="connsiteY5" fmla="*/ 0 h 415498"/>
              <a:gd name="connsiteX0" fmla="*/ 264507 w 3511913"/>
              <a:gd name="connsiteY0" fmla="*/ 225057 h 415498"/>
              <a:gd name="connsiteX1" fmla="*/ 547573 w 3511913"/>
              <a:gd name="connsiteY1" fmla="*/ 279 h 415498"/>
              <a:gd name="connsiteX2" fmla="*/ 3511913 w 3511913"/>
              <a:gd name="connsiteY2" fmla="*/ 0 h 415498"/>
              <a:gd name="connsiteX3" fmla="*/ 3511913 w 3511913"/>
              <a:gd name="connsiteY3" fmla="*/ 415498 h 415498"/>
              <a:gd name="connsiteX4" fmla="*/ 0 w 3511913"/>
              <a:gd name="connsiteY4" fmla="*/ 415498 h 415498"/>
              <a:gd name="connsiteX5" fmla="*/ 264507 w 3511913"/>
              <a:gd name="connsiteY5" fmla="*/ 225057 h 415498"/>
              <a:gd name="connsiteX0" fmla="*/ 264507 w 3511913"/>
              <a:gd name="connsiteY0" fmla="*/ 225057 h 415498"/>
              <a:gd name="connsiteX1" fmla="*/ 567733 w 3511913"/>
              <a:gd name="connsiteY1" fmla="*/ 12260 h 415498"/>
              <a:gd name="connsiteX2" fmla="*/ 3511913 w 3511913"/>
              <a:gd name="connsiteY2" fmla="*/ 0 h 415498"/>
              <a:gd name="connsiteX3" fmla="*/ 3511913 w 3511913"/>
              <a:gd name="connsiteY3" fmla="*/ 415498 h 415498"/>
              <a:gd name="connsiteX4" fmla="*/ 0 w 3511913"/>
              <a:gd name="connsiteY4" fmla="*/ 415498 h 415498"/>
              <a:gd name="connsiteX5" fmla="*/ 264507 w 3511913"/>
              <a:gd name="connsiteY5" fmla="*/ 225057 h 415498"/>
              <a:gd name="connsiteX0" fmla="*/ 264507 w 3511913"/>
              <a:gd name="connsiteY0" fmla="*/ 226001 h 416442"/>
              <a:gd name="connsiteX1" fmla="*/ 567733 w 3511913"/>
              <a:gd name="connsiteY1" fmla="*/ 13204 h 416442"/>
              <a:gd name="connsiteX2" fmla="*/ 3219874 w 3511913"/>
              <a:gd name="connsiteY2" fmla="*/ 0 h 416442"/>
              <a:gd name="connsiteX3" fmla="*/ 3511913 w 3511913"/>
              <a:gd name="connsiteY3" fmla="*/ 944 h 416442"/>
              <a:gd name="connsiteX4" fmla="*/ 3511913 w 3511913"/>
              <a:gd name="connsiteY4" fmla="*/ 416442 h 416442"/>
              <a:gd name="connsiteX5" fmla="*/ 0 w 3511913"/>
              <a:gd name="connsiteY5" fmla="*/ 416442 h 416442"/>
              <a:gd name="connsiteX6" fmla="*/ 264507 w 3511913"/>
              <a:gd name="connsiteY6" fmla="*/ 226001 h 416442"/>
              <a:gd name="connsiteX0" fmla="*/ 264507 w 3511913"/>
              <a:gd name="connsiteY0" fmla="*/ 226001 h 416442"/>
              <a:gd name="connsiteX1" fmla="*/ 567733 w 3511913"/>
              <a:gd name="connsiteY1" fmla="*/ 13204 h 416442"/>
              <a:gd name="connsiteX2" fmla="*/ 3219874 w 3511913"/>
              <a:gd name="connsiteY2" fmla="*/ 0 h 416442"/>
              <a:gd name="connsiteX3" fmla="*/ 3344899 w 3511913"/>
              <a:gd name="connsiteY3" fmla="*/ 168880 h 416442"/>
              <a:gd name="connsiteX4" fmla="*/ 3511913 w 3511913"/>
              <a:gd name="connsiteY4" fmla="*/ 416442 h 416442"/>
              <a:gd name="connsiteX5" fmla="*/ 0 w 3511913"/>
              <a:gd name="connsiteY5" fmla="*/ 416442 h 416442"/>
              <a:gd name="connsiteX6" fmla="*/ 264507 w 3511913"/>
              <a:gd name="connsiteY6" fmla="*/ 226001 h 41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511913" h="416442">
                <a:moveTo>
                  <a:pt x="264507" y="226001"/>
                </a:moveTo>
                <a:lnTo>
                  <a:pt x="567733" y="13204"/>
                </a:lnTo>
                <a:lnTo>
                  <a:pt x="3219874" y="0"/>
                </a:lnTo>
                <a:lnTo>
                  <a:pt x="3344899" y="168880"/>
                </a:lnTo>
                <a:lnTo>
                  <a:pt x="3511913" y="416442"/>
                </a:lnTo>
                <a:lnTo>
                  <a:pt x="0" y="416442"/>
                </a:lnTo>
                <a:lnTo>
                  <a:pt x="264507" y="226001"/>
                </a:lnTo>
                <a:close/>
              </a:path>
            </a:pathLst>
          </a:custGeom>
          <a:solidFill>
            <a:srgbClr val="990000"/>
          </a:solidFill>
          <a:ln>
            <a:noFill/>
          </a:ln>
        </p:spPr>
        <p:txBody>
          <a:bodyPr wrap="square" rtlCol="0">
            <a:spAutoFit/>
          </a:bodyPr>
          <a:lstStyle/>
          <a:p>
            <a:pPr algn="ctr"/>
            <a:r>
              <a:rPr lang="en-GB" sz="1050" b="1" dirty="0">
                <a:solidFill>
                  <a:srgbClr val="FFFFFF"/>
                </a:solidFill>
              </a:rPr>
              <a:t>DCM Awards Nominee</a:t>
            </a:r>
          </a:p>
          <a:p>
            <a:pPr algn="ctr"/>
            <a:r>
              <a:rPr lang="en-GB" sz="1050" b="1" dirty="0">
                <a:solidFill>
                  <a:srgbClr val="FFFFFF"/>
                </a:solidFill>
              </a:rPr>
              <a:t>Best Use of Cinema (Large)</a:t>
            </a:r>
          </a:p>
        </p:txBody>
      </p:sp>
    </p:spTree>
    <p:extLst>
      <p:ext uri="{BB962C8B-B14F-4D97-AF65-F5344CB8AC3E}">
        <p14:creationId xmlns:p14="http://schemas.microsoft.com/office/powerpoint/2010/main" val="887131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Divider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4B9F03D9-2B03-1B46-9E4E-AF5BDA70FAD6}"/>
    </a:ext>
  </a:extLst>
</a:theme>
</file>

<file path=ppt/theme/theme2.xml><?xml version="1.0" encoding="utf-8"?>
<a:theme xmlns:a="http://schemas.openxmlformats.org/drawingml/2006/main" name="Copy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_update 2020" id="{DE1FA5BA-E0EA-A047-B438-7CA636AAEDA8}" vid="{F42B4113-7D75-1742-BAD8-F2115512947F}"/>
    </a:ext>
  </a:extLst>
</a:theme>
</file>

<file path=ppt/theme/theme3.xml><?xml version="1.0" encoding="utf-8"?>
<a:theme xmlns:a="http://schemas.openxmlformats.org/drawingml/2006/main" name="2_Blank with title">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DCM Default Presentation_widescreen" id="{8BEE6B09-292A-A146-8F9D-1B76002E7790}" vid="{0B0B607F-089B-6844-A8D9-24E3A5F3413A}"/>
    </a:ext>
  </a:extLst>
</a:theme>
</file>

<file path=ppt/theme/theme4.xml><?xml version="1.0" encoding="utf-8"?>
<a:theme xmlns:a="http://schemas.openxmlformats.org/drawingml/2006/main" name="Image Slides">
  <a:themeElements>
    <a:clrScheme name="DCM">
      <a:dk1>
        <a:srgbClr val="00BFD6"/>
      </a:dk1>
      <a:lt1>
        <a:srgbClr val="000000"/>
      </a:lt1>
      <a:dk2>
        <a:srgbClr val="B6008D"/>
      </a:dk2>
      <a:lt2>
        <a:srgbClr val="0099A8"/>
      </a:lt2>
      <a:accent1>
        <a:srgbClr val="77226C"/>
      </a:accent1>
      <a:accent2>
        <a:srgbClr val="AC162C"/>
      </a:accent2>
      <a:accent3>
        <a:srgbClr val="8547AD"/>
      </a:accent3>
      <a:accent4>
        <a:srgbClr val="33006F"/>
      </a:accent4>
      <a:accent5>
        <a:srgbClr val="CAC8C8"/>
      </a:accent5>
      <a:accent6>
        <a:srgbClr val="8A8A8D"/>
      </a:accent6>
      <a:hlink>
        <a:srgbClr val="000000"/>
      </a:hlink>
      <a:folHlink>
        <a:srgbClr val="000000"/>
      </a:folHlink>
    </a:clrScheme>
    <a:fontScheme name="DCM FAME">
      <a:majorFont>
        <a:latin typeface="Impact"/>
        <a:ea typeface=""/>
        <a:cs typeface=""/>
      </a:majorFont>
      <a:minorFont>
        <a:latin typeface="Arial"/>
        <a:ea typeface=""/>
        <a:cs typeface=""/>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0" tIns="0" rIns="0" bIns="0" rtlCol="0" anchor="ctr"/>
      <a:lstStyle>
        <a:defPPr algn="ctr">
          <a:defRPr dirty="0" smtClean="0">
            <a:solidFill>
              <a:schemeClr val="bg1"/>
            </a:solidFill>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extraClrSchemeLst/>
  <a:extLst>
    <a:ext uri="{05A4C25C-085E-4340-85A3-A5531E510DB2}">
      <thm15:themeFamily xmlns:thm15="http://schemas.microsoft.com/office/thememl/2012/main" name="Presentation1" id="{42C837D2-D3C3-4997-BE8D-127FCF04FD19}" vid="{4AC01838-4122-4D60-892B-B5CDDD5C4FBC}"/>
    </a:ext>
  </a:extLst>
</a:theme>
</file>

<file path=ppt/theme/theme5.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0179E9E3-37F6-48A1-9F8E-150B0F8195F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3736</TotalTime>
  <Words>438</Words>
  <Application>Microsoft Office PowerPoint</Application>
  <PresentationFormat>Custom</PresentationFormat>
  <Paragraphs>35</Paragraphs>
  <Slides>1</Slides>
  <Notes>0</Notes>
  <HiddenSlides>0</HiddenSlides>
  <MMClips>0</MMClips>
  <ScaleCrop>false</ScaleCrop>
  <HeadingPairs>
    <vt:vector size="8" baseType="variant">
      <vt:variant>
        <vt:lpstr>Fonts Used</vt:lpstr>
      </vt:variant>
      <vt:variant>
        <vt:i4>4</vt:i4>
      </vt:variant>
      <vt:variant>
        <vt:lpstr>Theme</vt:lpstr>
      </vt:variant>
      <vt:variant>
        <vt:i4>4</vt:i4>
      </vt:variant>
      <vt:variant>
        <vt:lpstr>Embedded OLE Servers</vt:lpstr>
      </vt:variant>
      <vt:variant>
        <vt:i4>1</vt:i4>
      </vt:variant>
      <vt:variant>
        <vt:lpstr>Slide Titles</vt:lpstr>
      </vt:variant>
      <vt:variant>
        <vt:i4>1</vt:i4>
      </vt:variant>
    </vt:vector>
  </HeadingPairs>
  <TitlesOfParts>
    <vt:vector size="10" baseType="lpstr">
      <vt:lpstr>Arial</vt:lpstr>
      <vt:lpstr>Century Gothic</vt:lpstr>
      <vt:lpstr>Impact</vt:lpstr>
      <vt:lpstr>Wingdings</vt:lpstr>
      <vt:lpstr>Divider Slides</vt:lpstr>
      <vt:lpstr>Copy Slides</vt:lpstr>
      <vt:lpstr>2_Blank with title</vt:lpstr>
      <vt:lpstr>Image Slides</vt:lpstr>
      <vt:lpstr>think-cell Slide</vt:lpstr>
      <vt:lpstr>Beko Hotpoint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Tull</dc:creator>
  <cp:lastModifiedBy>Mia Blakeney</cp:lastModifiedBy>
  <cp:revision>130</cp:revision>
  <dcterms:created xsi:type="dcterms:W3CDTF">2022-06-22T15:38:41Z</dcterms:created>
  <dcterms:modified xsi:type="dcterms:W3CDTF">2024-12-05T11:52:00Z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TC034606149991</vt:lpwstr>
  </property>
</Properties>
</file>