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7.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8.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176.xml" ContentType="application/vnd.openxmlformats-officedocument.presentationml.slideLayout+xml"/>
  <Override PartName="/ppt/theme/theme9.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58" r:id="rId2"/>
    <p:sldMasterId id="2147483782" r:id="rId3"/>
    <p:sldMasterId id="2147483809" r:id="rId4"/>
    <p:sldMasterId id="2147483861" r:id="rId5"/>
    <p:sldMasterId id="2147483887" r:id="rId6"/>
    <p:sldMasterId id="2147483910" r:id="rId7"/>
    <p:sldMasterId id="2147483936" r:id="rId8"/>
    <p:sldMasterId id="2147483948" r:id="rId9"/>
  </p:sldMasterIdLst>
  <p:notesMasterIdLst>
    <p:notesMasterId r:id="rId22"/>
  </p:notesMasterIdLst>
  <p:sldIdLst>
    <p:sldId id="264" r:id="rId10"/>
    <p:sldId id="2244" r:id="rId11"/>
    <p:sldId id="2252" r:id="rId12"/>
    <p:sldId id="2253" r:id="rId13"/>
    <p:sldId id="2243" r:id="rId14"/>
    <p:sldId id="2221" r:id="rId15"/>
    <p:sldId id="2245" r:id="rId16"/>
    <p:sldId id="490" r:id="rId17"/>
    <p:sldId id="2251" r:id="rId18"/>
    <p:sldId id="2254" r:id="rId19"/>
    <p:sldId id="2247" r:id="rId20"/>
    <p:sldId id="22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C1E1"/>
    <a:srgbClr val="AC162C"/>
    <a:srgbClr val="772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2" autoAdjust="0"/>
  </p:normalViewPr>
  <p:slideViewPr>
    <p:cSldViewPr snapToGrid="0">
      <p:cViewPr varScale="1">
        <p:scale>
          <a:sx n="100" d="100"/>
          <a:sy n="100" d="100"/>
        </p:scale>
        <p:origin x="600" y="84"/>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8AE68378-EE8B-4E8E-8794-2796F224CF83}"/>
    <pc:docChg chg="undo custSel addSld delSld modSld sldOrd">
      <pc:chgData name="Michael Tull" userId="9b84a4a9-44d8-4d28-b1a8-900a431bc43d" providerId="ADAL" clId="{8AE68378-EE8B-4E8E-8794-2796F224CF83}" dt="2024-01-22T15:53:24.809" v="8130" actId="27918"/>
      <pc:docMkLst>
        <pc:docMk/>
      </pc:docMkLst>
      <pc:sldChg chg="delSp modSp add del mod">
        <pc:chgData name="Michael Tull" userId="9b84a4a9-44d8-4d28-b1a8-900a431bc43d" providerId="ADAL" clId="{8AE68378-EE8B-4E8E-8794-2796F224CF83}" dt="2024-01-22T15:46:32.721" v="8128" actId="20577"/>
        <pc:sldMkLst>
          <pc:docMk/>
          <pc:sldMk cId="1492095303" sldId="264"/>
        </pc:sldMkLst>
        <pc:spChg chg="mod">
          <ac:chgData name="Michael Tull" userId="9b84a4a9-44d8-4d28-b1a8-900a431bc43d" providerId="ADAL" clId="{8AE68378-EE8B-4E8E-8794-2796F224CF83}" dt="2024-01-22T10:21:01.694" v="261" actId="1076"/>
          <ac:spMkLst>
            <pc:docMk/>
            <pc:sldMk cId="1492095303" sldId="264"/>
            <ac:spMk id="2" creationId="{00000000-0000-0000-0000-000000000000}"/>
          </ac:spMkLst>
        </pc:spChg>
        <pc:spChg chg="mod">
          <ac:chgData name="Michael Tull" userId="9b84a4a9-44d8-4d28-b1a8-900a431bc43d" providerId="ADAL" clId="{8AE68378-EE8B-4E8E-8794-2796F224CF83}" dt="2024-01-22T15:46:32.721" v="8128" actId="20577"/>
          <ac:spMkLst>
            <pc:docMk/>
            <pc:sldMk cId="1492095303" sldId="264"/>
            <ac:spMk id="3" creationId="{00000000-0000-0000-0000-000000000000}"/>
          </ac:spMkLst>
        </pc:spChg>
        <pc:spChg chg="del">
          <ac:chgData name="Michael Tull" userId="9b84a4a9-44d8-4d28-b1a8-900a431bc43d" providerId="ADAL" clId="{8AE68378-EE8B-4E8E-8794-2796F224CF83}" dt="2024-01-22T10:20:37.392" v="149" actId="478"/>
          <ac:spMkLst>
            <pc:docMk/>
            <pc:sldMk cId="1492095303" sldId="264"/>
            <ac:spMk id="5" creationId="{00000000-0000-0000-0000-000000000000}"/>
          </ac:spMkLst>
        </pc:spChg>
      </pc:sldChg>
      <pc:sldChg chg="addSp delSp modSp add del mod ord">
        <pc:chgData name="Michael Tull" userId="9b84a4a9-44d8-4d28-b1a8-900a431bc43d" providerId="ADAL" clId="{8AE68378-EE8B-4E8E-8794-2796F224CF83}" dt="2024-01-22T15:14:12.756" v="5608" actId="47"/>
        <pc:sldMkLst>
          <pc:docMk/>
          <pc:sldMk cId="1903779842" sldId="400"/>
        </pc:sldMkLst>
        <pc:spChg chg="add del mod">
          <ac:chgData name="Michael Tull" userId="9b84a4a9-44d8-4d28-b1a8-900a431bc43d" providerId="ADAL" clId="{8AE68378-EE8B-4E8E-8794-2796F224CF83}" dt="2024-01-22T15:12:41.442" v="5581" actId="21"/>
          <ac:spMkLst>
            <pc:docMk/>
            <pc:sldMk cId="1903779842" sldId="400"/>
            <ac:spMk id="8" creationId="{D6999A55-78ED-4AB6-8D62-4D45995E909B}"/>
          </ac:spMkLst>
        </pc:spChg>
        <pc:spChg chg="add del mod">
          <ac:chgData name="Michael Tull" userId="9b84a4a9-44d8-4d28-b1a8-900a431bc43d" providerId="ADAL" clId="{8AE68378-EE8B-4E8E-8794-2796F224CF83}" dt="2024-01-22T15:12:41.442" v="5581" actId="21"/>
          <ac:spMkLst>
            <pc:docMk/>
            <pc:sldMk cId="1903779842" sldId="400"/>
            <ac:spMk id="9" creationId="{A0D6ED1E-8676-4CF0-9F6C-EFD58DC51021}"/>
          </ac:spMkLst>
        </pc:spChg>
        <pc:spChg chg="del">
          <ac:chgData name="Michael Tull" userId="9b84a4a9-44d8-4d28-b1a8-900a431bc43d" providerId="ADAL" clId="{8AE68378-EE8B-4E8E-8794-2796F224CF83}" dt="2024-01-22T15:12:02.100" v="5573" actId="21"/>
          <ac:spMkLst>
            <pc:docMk/>
            <pc:sldMk cId="1903779842" sldId="400"/>
            <ac:spMk id="17" creationId="{EBAEAC19-99E6-5776-5D05-A3CC4F0A0C3B}"/>
          </ac:spMkLst>
        </pc:spChg>
        <pc:spChg chg="del">
          <ac:chgData name="Michael Tull" userId="9b84a4a9-44d8-4d28-b1a8-900a431bc43d" providerId="ADAL" clId="{8AE68378-EE8B-4E8E-8794-2796F224CF83}" dt="2024-01-22T15:12:02.100" v="5573" actId="21"/>
          <ac:spMkLst>
            <pc:docMk/>
            <pc:sldMk cId="1903779842" sldId="400"/>
            <ac:spMk id="18" creationId="{48656F92-960C-6671-F11D-EB37CBED77E8}"/>
          </ac:spMkLst>
        </pc:spChg>
        <pc:picChg chg="add del mod">
          <ac:chgData name="Michael Tull" userId="9b84a4a9-44d8-4d28-b1a8-900a431bc43d" providerId="ADAL" clId="{8AE68378-EE8B-4E8E-8794-2796F224CF83}" dt="2024-01-22T15:12:17.473" v="5576" actId="21"/>
          <ac:picMkLst>
            <pc:docMk/>
            <pc:sldMk cId="1903779842" sldId="400"/>
            <ac:picMk id="10" creationId="{545B69BD-5D89-4F90-A692-0F53DE678142}"/>
          </ac:picMkLst>
        </pc:picChg>
        <pc:picChg chg="del">
          <ac:chgData name="Michael Tull" userId="9b84a4a9-44d8-4d28-b1a8-900a431bc43d" providerId="ADAL" clId="{8AE68378-EE8B-4E8E-8794-2796F224CF83}" dt="2024-01-22T15:12:02.100" v="5573" actId="21"/>
          <ac:picMkLst>
            <pc:docMk/>
            <pc:sldMk cId="1903779842" sldId="400"/>
            <ac:picMk id="19" creationId="{15C7A072-DE92-47C3-8C77-84CA71FA64F5}"/>
          </ac:picMkLst>
        </pc:picChg>
      </pc:sldChg>
      <pc:sldChg chg="del">
        <pc:chgData name="Michael Tull" userId="9b84a4a9-44d8-4d28-b1a8-900a431bc43d" providerId="ADAL" clId="{8AE68378-EE8B-4E8E-8794-2796F224CF83}" dt="2024-01-22T11:15:50.948" v="2218" actId="47"/>
        <pc:sldMkLst>
          <pc:docMk/>
          <pc:sldMk cId="40241979" sldId="423"/>
        </pc:sldMkLst>
      </pc:sldChg>
      <pc:sldChg chg="modSp add del mod ord">
        <pc:chgData name="Michael Tull" userId="9b84a4a9-44d8-4d28-b1a8-900a431bc43d" providerId="ADAL" clId="{8AE68378-EE8B-4E8E-8794-2796F224CF83}" dt="2024-01-22T15:24:07.670" v="5915" actId="47"/>
        <pc:sldMkLst>
          <pc:docMk/>
          <pc:sldMk cId="1468499709" sldId="427"/>
        </pc:sldMkLst>
        <pc:spChg chg="mod">
          <ac:chgData name="Michael Tull" userId="9b84a4a9-44d8-4d28-b1a8-900a431bc43d" providerId="ADAL" clId="{8AE68378-EE8B-4E8E-8794-2796F224CF83}" dt="2024-01-22T15:22:45.653" v="5740" actId="20577"/>
          <ac:spMkLst>
            <pc:docMk/>
            <pc:sldMk cId="1468499709" sldId="427"/>
            <ac:spMk id="12" creationId="{EAEE1395-BEB0-FD09-88AB-192313469538}"/>
          </ac:spMkLst>
        </pc:spChg>
      </pc:sldChg>
      <pc:sldChg chg="delSp modSp add del mod">
        <pc:chgData name="Michael Tull" userId="9b84a4a9-44d8-4d28-b1a8-900a431bc43d" providerId="ADAL" clId="{8AE68378-EE8B-4E8E-8794-2796F224CF83}" dt="2024-01-22T10:26:08.896" v="330" actId="47"/>
        <pc:sldMkLst>
          <pc:docMk/>
          <pc:sldMk cId="3659355494" sldId="2144"/>
        </pc:sldMkLst>
        <pc:spChg chg="mod">
          <ac:chgData name="Michael Tull" userId="9b84a4a9-44d8-4d28-b1a8-900a431bc43d" providerId="ADAL" clId="{8AE68378-EE8B-4E8E-8794-2796F224CF83}" dt="2023-12-19T16:06:58.686" v="73" actId="1036"/>
          <ac:spMkLst>
            <pc:docMk/>
            <pc:sldMk cId="3659355494" sldId="2144"/>
            <ac:spMk id="22" creationId="{2438FAE9-DF04-D94C-9801-CBBF9BDDE919}"/>
          </ac:spMkLst>
        </pc:spChg>
        <pc:spChg chg="mod">
          <ac:chgData name="Michael Tull" userId="9b84a4a9-44d8-4d28-b1a8-900a431bc43d" providerId="ADAL" clId="{8AE68378-EE8B-4E8E-8794-2796F224CF83}" dt="2023-12-19T16:06:58.686" v="73" actId="1036"/>
          <ac:spMkLst>
            <pc:docMk/>
            <pc:sldMk cId="3659355494" sldId="2144"/>
            <ac:spMk id="39" creationId="{ABCE86EF-A500-487D-B55B-5F8E6976DB1A}"/>
          </ac:spMkLst>
        </pc:spChg>
        <pc:spChg chg="mod">
          <ac:chgData name="Michael Tull" userId="9b84a4a9-44d8-4d28-b1a8-900a431bc43d" providerId="ADAL" clId="{8AE68378-EE8B-4E8E-8794-2796F224CF83}" dt="2023-12-19T16:06:58.686" v="73" actId="1036"/>
          <ac:spMkLst>
            <pc:docMk/>
            <pc:sldMk cId="3659355494" sldId="2144"/>
            <ac:spMk id="55" creationId="{81113650-8D03-47D7-B289-DF003545C79F}"/>
          </ac:spMkLst>
        </pc:spChg>
        <pc:spChg chg="mod">
          <ac:chgData name="Michael Tull" userId="9b84a4a9-44d8-4d28-b1a8-900a431bc43d" providerId="ADAL" clId="{8AE68378-EE8B-4E8E-8794-2796F224CF83}" dt="2023-12-19T16:06:58.686" v="73" actId="1036"/>
          <ac:spMkLst>
            <pc:docMk/>
            <pc:sldMk cId="3659355494" sldId="2144"/>
            <ac:spMk id="57" creationId="{CA55D575-4975-4C7E-B787-7FBA3A4DF94B}"/>
          </ac:spMkLst>
        </pc:spChg>
        <pc:spChg chg="mod">
          <ac:chgData name="Michael Tull" userId="9b84a4a9-44d8-4d28-b1a8-900a431bc43d" providerId="ADAL" clId="{8AE68378-EE8B-4E8E-8794-2796F224CF83}" dt="2023-12-19T16:06:58.686" v="73" actId="1036"/>
          <ac:spMkLst>
            <pc:docMk/>
            <pc:sldMk cId="3659355494" sldId="2144"/>
            <ac:spMk id="61" creationId="{0BDD5A2E-FC45-35FF-7C69-B8021B8546F3}"/>
          </ac:spMkLst>
        </pc:spChg>
        <pc:spChg chg="mod">
          <ac:chgData name="Michael Tull" userId="9b84a4a9-44d8-4d28-b1a8-900a431bc43d" providerId="ADAL" clId="{8AE68378-EE8B-4E8E-8794-2796F224CF83}" dt="2023-12-19T16:06:58.686" v="73" actId="1036"/>
          <ac:spMkLst>
            <pc:docMk/>
            <pc:sldMk cId="3659355494" sldId="2144"/>
            <ac:spMk id="62" creationId="{B99C3FB7-9DD3-A058-652D-59DCDB748821}"/>
          </ac:spMkLst>
        </pc:spChg>
        <pc:spChg chg="mod">
          <ac:chgData name="Michael Tull" userId="9b84a4a9-44d8-4d28-b1a8-900a431bc43d" providerId="ADAL" clId="{8AE68378-EE8B-4E8E-8794-2796F224CF83}" dt="2023-12-19T16:06:58.686" v="73" actId="1036"/>
          <ac:spMkLst>
            <pc:docMk/>
            <pc:sldMk cId="3659355494" sldId="2144"/>
            <ac:spMk id="63" creationId="{216F97A8-D6A9-426E-9740-91E00B0381D3}"/>
          </ac:spMkLst>
        </pc:spChg>
        <pc:spChg chg="mod">
          <ac:chgData name="Michael Tull" userId="9b84a4a9-44d8-4d28-b1a8-900a431bc43d" providerId="ADAL" clId="{8AE68378-EE8B-4E8E-8794-2796F224CF83}" dt="2023-12-19T16:06:58.686" v="73" actId="1036"/>
          <ac:spMkLst>
            <pc:docMk/>
            <pc:sldMk cId="3659355494" sldId="2144"/>
            <ac:spMk id="69" creationId="{1AB92A3A-9BF6-4458-9428-B45840A86A71}"/>
          </ac:spMkLst>
        </pc:spChg>
        <pc:spChg chg="mod">
          <ac:chgData name="Michael Tull" userId="9b84a4a9-44d8-4d28-b1a8-900a431bc43d" providerId="ADAL" clId="{8AE68378-EE8B-4E8E-8794-2796F224CF83}" dt="2023-12-19T16:06:58.686" v="73" actId="1036"/>
          <ac:spMkLst>
            <pc:docMk/>
            <pc:sldMk cId="3659355494" sldId="2144"/>
            <ac:spMk id="71" creationId="{FD777305-2577-4279-A395-62076DA5AE79}"/>
          </ac:spMkLst>
        </pc:spChg>
        <pc:spChg chg="mod">
          <ac:chgData name="Michael Tull" userId="9b84a4a9-44d8-4d28-b1a8-900a431bc43d" providerId="ADAL" clId="{8AE68378-EE8B-4E8E-8794-2796F224CF83}" dt="2023-12-19T16:06:58.686" v="73" actId="1036"/>
          <ac:spMkLst>
            <pc:docMk/>
            <pc:sldMk cId="3659355494" sldId="2144"/>
            <ac:spMk id="72" creationId="{DBC1C7C6-CE7E-488D-BBE5-55134C385E52}"/>
          </ac:spMkLst>
        </pc:spChg>
        <pc:spChg chg="mod">
          <ac:chgData name="Michael Tull" userId="9b84a4a9-44d8-4d28-b1a8-900a431bc43d" providerId="ADAL" clId="{8AE68378-EE8B-4E8E-8794-2796F224CF83}" dt="2023-12-19T16:06:58.686" v="73" actId="1036"/>
          <ac:spMkLst>
            <pc:docMk/>
            <pc:sldMk cId="3659355494" sldId="2144"/>
            <ac:spMk id="73" creationId="{00BC2E8E-4561-4847-956D-917BB8AFDBEF}"/>
          </ac:spMkLst>
        </pc:spChg>
        <pc:spChg chg="mod">
          <ac:chgData name="Michael Tull" userId="9b84a4a9-44d8-4d28-b1a8-900a431bc43d" providerId="ADAL" clId="{8AE68378-EE8B-4E8E-8794-2796F224CF83}" dt="2023-12-19T16:06:58.686" v="73" actId="1036"/>
          <ac:spMkLst>
            <pc:docMk/>
            <pc:sldMk cId="3659355494" sldId="2144"/>
            <ac:spMk id="74" creationId="{337C61C3-23D4-A1E9-B41F-3A07D094D34B}"/>
          </ac:spMkLst>
        </pc:spChg>
        <pc:spChg chg="mod">
          <ac:chgData name="Michael Tull" userId="9b84a4a9-44d8-4d28-b1a8-900a431bc43d" providerId="ADAL" clId="{8AE68378-EE8B-4E8E-8794-2796F224CF83}" dt="2023-12-19T16:06:58.686" v="73" actId="1036"/>
          <ac:spMkLst>
            <pc:docMk/>
            <pc:sldMk cId="3659355494" sldId="2144"/>
            <ac:spMk id="83" creationId="{E95A1948-3807-E82E-5CA4-EB81D9725914}"/>
          </ac:spMkLst>
        </pc:spChg>
        <pc:spChg chg="mod">
          <ac:chgData name="Michael Tull" userId="9b84a4a9-44d8-4d28-b1a8-900a431bc43d" providerId="ADAL" clId="{8AE68378-EE8B-4E8E-8794-2796F224CF83}" dt="2023-12-19T16:06:58.686" v="73" actId="1036"/>
          <ac:spMkLst>
            <pc:docMk/>
            <pc:sldMk cId="3659355494" sldId="2144"/>
            <ac:spMk id="84" creationId="{508225DC-72F5-880C-F8D6-636C91ACA82E}"/>
          </ac:spMkLst>
        </pc:spChg>
        <pc:spChg chg="mod">
          <ac:chgData name="Michael Tull" userId="9b84a4a9-44d8-4d28-b1a8-900a431bc43d" providerId="ADAL" clId="{8AE68378-EE8B-4E8E-8794-2796F224CF83}" dt="2023-12-19T16:06:58.686" v="73" actId="1036"/>
          <ac:spMkLst>
            <pc:docMk/>
            <pc:sldMk cId="3659355494" sldId="2144"/>
            <ac:spMk id="85" creationId="{33120328-BA13-A284-35F3-72BFE4235074}"/>
          </ac:spMkLst>
        </pc:spChg>
        <pc:spChg chg="mod">
          <ac:chgData name="Michael Tull" userId="9b84a4a9-44d8-4d28-b1a8-900a431bc43d" providerId="ADAL" clId="{8AE68378-EE8B-4E8E-8794-2796F224CF83}" dt="2023-12-19T16:06:58.686" v="73" actId="1036"/>
          <ac:spMkLst>
            <pc:docMk/>
            <pc:sldMk cId="3659355494" sldId="2144"/>
            <ac:spMk id="86" creationId="{7869372B-B14D-4D99-5B22-5CEF4BB551C9}"/>
          </ac:spMkLst>
        </pc:spChg>
        <pc:spChg chg="mod">
          <ac:chgData name="Michael Tull" userId="9b84a4a9-44d8-4d28-b1a8-900a431bc43d" providerId="ADAL" clId="{8AE68378-EE8B-4E8E-8794-2796F224CF83}" dt="2023-12-19T16:06:58.686" v="73" actId="1036"/>
          <ac:spMkLst>
            <pc:docMk/>
            <pc:sldMk cId="3659355494" sldId="2144"/>
            <ac:spMk id="87" creationId="{76E5660B-4667-4589-A7ED-371A8F5036C5}"/>
          </ac:spMkLst>
        </pc:spChg>
        <pc:spChg chg="mod">
          <ac:chgData name="Michael Tull" userId="9b84a4a9-44d8-4d28-b1a8-900a431bc43d" providerId="ADAL" clId="{8AE68378-EE8B-4E8E-8794-2796F224CF83}" dt="2023-12-19T16:06:58.686" v="73" actId="1036"/>
          <ac:spMkLst>
            <pc:docMk/>
            <pc:sldMk cId="3659355494" sldId="2144"/>
            <ac:spMk id="88" creationId="{CC74D5E2-B0EA-6661-7B0E-44B447FEF59E}"/>
          </ac:spMkLst>
        </pc:spChg>
        <pc:grpChg chg="mod">
          <ac:chgData name="Michael Tull" userId="9b84a4a9-44d8-4d28-b1a8-900a431bc43d" providerId="ADAL" clId="{8AE68378-EE8B-4E8E-8794-2796F224CF83}" dt="2023-12-19T16:06:58.686" v="73" actId="1036"/>
          <ac:grpSpMkLst>
            <pc:docMk/>
            <pc:sldMk cId="3659355494" sldId="2144"/>
            <ac:grpSpMk id="54" creationId="{812ABDCB-4F78-41A6-84AE-915E56A657A5}"/>
          </ac:grpSpMkLst>
        </pc:grpChg>
        <pc:picChg chg="mod">
          <ac:chgData name="Michael Tull" userId="9b84a4a9-44d8-4d28-b1a8-900a431bc43d" providerId="ADAL" clId="{8AE68378-EE8B-4E8E-8794-2796F224CF83}" dt="2023-12-19T16:06:58.686" v="73" actId="1036"/>
          <ac:picMkLst>
            <pc:docMk/>
            <pc:sldMk cId="3659355494" sldId="2144"/>
            <ac:picMk id="2" creationId="{F480BE05-4C51-9F22-3ACD-7C7FF16F2340}"/>
          </ac:picMkLst>
        </pc:picChg>
        <pc:picChg chg="mod">
          <ac:chgData name="Michael Tull" userId="9b84a4a9-44d8-4d28-b1a8-900a431bc43d" providerId="ADAL" clId="{8AE68378-EE8B-4E8E-8794-2796F224CF83}" dt="2023-12-19T16:06:58.686" v="73" actId="1036"/>
          <ac:picMkLst>
            <pc:docMk/>
            <pc:sldMk cId="3659355494" sldId="2144"/>
            <ac:picMk id="5" creationId="{96147C9F-CFB5-1744-51E9-068D645D6365}"/>
          </ac:picMkLst>
        </pc:picChg>
        <pc:picChg chg="mod">
          <ac:chgData name="Michael Tull" userId="9b84a4a9-44d8-4d28-b1a8-900a431bc43d" providerId="ADAL" clId="{8AE68378-EE8B-4E8E-8794-2796F224CF83}" dt="2023-12-19T16:06:58.686" v="73" actId="1036"/>
          <ac:picMkLst>
            <pc:docMk/>
            <pc:sldMk cId="3659355494" sldId="2144"/>
            <ac:picMk id="8" creationId="{995F673E-C250-47A3-ABAF-108CA557548E}"/>
          </ac:picMkLst>
        </pc:picChg>
        <pc:picChg chg="mod">
          <ac:chgData name="Michael Tull" userId="9b84a4a9-44d8-4d28-b1a8-900a431bc43d" providerId="ADAL" clId="{8AE68378-EE8B-4E8E-8794-2796F224CF83}" dt="2023-12-19T16:06:58.686" v="73" actId="1036"/>
          <ac:picMkLst>
            <pc:docMk/>
            <pc:sldMk cId="3659355494" sldId="2144"/>
            <ac:picMk id="11" creationId="{F275737E-45D0-C7D8-E9EA-4754FD9DEEE6}"/>
          </ac:picMkLst>
        </pc:picChg>
        <pc:picChg chg="mod">
          <ac:chgData name="Michael Tull" userId="9b84a4a9-44d8-4d28-b1a8-900a431bc43d" providerId="ADAL" clId="{8AE68378-EE8B-4E8E-8794-2796F224CF83}" dt="2023-12-19T16:06:58.686" v="73" actId="1036"/>
          <ac:picMkLst>
            <pc:docMk/>
            <pc:sldMk cId="3659355494" sldId="2144"/>
            <ac:picMk id="14" creationId="{168B31D6-AE94-40C9-A6C5-EC846029E5ED}"/>
          </ac:picMkLst>
        </pc:picChg>
        <pc:picChg chg="del mod">
          <ac:chgData name="Michael Tull" userId="9b84a4a9-44d8-4d28-b1a8-900a431bc43d" providerId="ADAL" clId="{8AE68378-EE8B-4E8E-8794-2796F224CF83}" dt="2024-01-22T10:25:35.742" v="326" actId="478"/>
          <ac:picMkLst>
            <pc:docMk/>
            <pc:sldMk cId="3659355494" sldId="2144"/>
            <ac:picMk id="16" creationId="{B1A1F492-D722-45DF-7551-228419D92D43}"/>
          </ac:picMkLst>
        </pc:picChg>
        <pc:picChg chg="mod">
          <ac:chgData name="Michael Tull" userId="9b84a4a9-44d8-4d28-b1a8-900a431bc43d" providerId="ADAL" clId="{8AE68378-EE8B-4E8E-8794-2796F224CF83}" dt="2023-12-19T16:06:58.686" v="73" actId="1036"/>
          <ac:picMkLst>
            <pc:docMk/>
            <pc:sldMk cId="3659355494" sldId="2144"/>
            <ac:picMk id="19" creationId="{128C9419-6975-9145-60FC-A1D59B4CA037}"/>
          </ac:picMkLst>
        </pc:picChg>
        <pc:picChg chg="mod">
          <ac:chgData name="Michael Tull" userId="9b84a4a9-44d8-4d28-b1a8-900a431bc43d" providerId="ADAL" clId="{8AE68378-EE8B-4E8E-8794-2796F224CF83}" dt="2023-12-19T16:06:58.686" v="73" actId="1036"/>
          <ac:picMkLst>
            <pc:docMk/>
            <pc:sldMk cId="3659355494" sldId="2144"/>
            <ac:picMk id="24" creationId="{428440A6-443F-22C2-691C-DA4A55995CCC}"/>
          </ac:picMkLst>
        </pc:picChg>
        <pc:picChg chg="mod">
          <ac:chgData name="Michael Tull" userId="9b84a4a9-44d8-4d28-b1a8-900a431bc43d" providerId="ADAL" clId="{8AE68378-EE8B-4E8E-8794-2796F224CF83}" dt="2023-12-19T16:06:58.686" v="73" actId="1036"/>
          <ac:picMkLst>
            <pc:docMk/>
            <pc:sldMk cId="3659355494" sldId="2144"/>
            <ac:picMk id="26" creationId="{07371534-D1A6-4F3C-8B1C-654700A65FD1}"/>
          </ac:picMkLst>
        </pc:picChg>
        <pc:picChg chg="mod">
          <ac:chgData name="Michael Tull" userId="9b84a4a9-44d8-4d28-b1a8-900a431bc43d" providerId="ADAL" clId="{8AE68378-EE8B-4E8E-8794-2796F224CF83}" dt="2023-12-19T16:06:58.686" v="73" actId="1036"/>
          <ac:picMkLst>
            <pc:docMk/>
            <pc:sldMk cId="3659355494" sldId="2144"/>
            <ac:picMk id="27" creationId="{33D1D807-6CD3-C551-A108-3099B8620891}"/>
          </ac:picMkLst>
        </pc:picChg>
        <pc:picChg chg="mod">
          <ac:chgData name="Michael Tull" userId="9b84a4a9-44d8-4d28-b1a8-900a431bc43d" providerId="ADAL" clId="{8AE68378-EE8B-4E8E-8794-2796F224CF83}" dt="2023-12-19T16:06:58.686" v="73" actId="1036"/>
          <ac:picMkLst>
            <pc:docMk/>
            <pc:sldMk cId="3659355494" sldId="2144"/>
            <ac:picMk id="30" creationId="{B019852F-9422-4769-8E2D-8283031373C7}"/>
          </ac:picMkLst>
        </pc:picChg>
        <pc:picChg chg="mod">
          <ac:chgData name="Michael Tull" userId="9b84a4a9-44d8-4d28-b1a8-900a431bc43d" providerId="ADAL" clId="{8AE68378-EE8B-4E8E-8794-2796F224CF83}" dt="2023-12-19T16:06:58.686" v="73" actId="1036"/>
          <ac:picMkLst>
            <pc:docMk/>
            <pc:sldMk cId="3659355494" sldId="2144"/>
            <ac:picMk id="32" creationId="{A88EA850-4747-E13C-2457-4DB57969E677}"/>
          </ac:picMkLst>
        </pc:picChg>
        <pc:picChg chg="mod">
          <ac:chgData name="Michael Tull" userId="9b84a4a9-44d8-4d28-b1a8-900a431bc43d" providerId="ADAL" clId="{8AE68378-EE8B-4E8E-8794-2796F224CF83}" dt="2023-12-19T16:06:58.686" v="73" actId="1036"/>
          <ac:picMkLst>
            <pc:docMk/>
            <pc:sldMk cId="3659355494" sldId="2144"/>
            <ac:picMk id="33" creationId="{99D06AEA-A907-440D-A976-0E5BBBB280F2}"/>
          </ac:picMkLst>
        </pc:picChg>
        <pc:picChg chg="mod">
          <ac:chgData name="Michael Tull" userId="9b84a4a9-44d8-4d28-b1a8-900a431bc43d" providerId="ADAL" clId="{8AE68378-EE8B-4E8E-8794-2796F224CF83}" dt="2023-12-19T16:06:58.686" v="73" actId="1036"/>
          <ac:picMkLst>
            <pc:docMk/>
            <pc:sldMk cId="3659355494" sldId="2144"/>
            <ac:picMk id="34" creationId="{5D267131-A166-52A5-91C0-E7029B3206B1}"/>
          </ac:picMkLst>
        </pc:picChg>
        <pc:picChg chg="mod">
          <ac:chgData name="Michael Tull" userId="9b84a4a9-44d8-4d28-b1a8-900a431bc43d" providerId="ADAL" clId="{8AE68378-EE8B-4E8E-8794-2796F224CF83}" dt="2023-12-19T16:06:58.686" v="73" actId="1036"/>
          <ac:picMkLst>
            <pc:docMk/>
            <pc:sldMk cId="3659355494" sldId="2144"/>
            <ac:picMk id="42" creationId="{C437365B-C987-9130-E119-5615F09BD91E}"/>
          </ac:picMkLst>
        </pc:picChg>
        <pc:picChg chg="mod">
          <ac:chgData name="Michael Tull" userId="9b84a4a9-44d8-4d28-b1a8-900a431bc43d" providerId="ADAL" clId="{8AE68378-EE8B-4E8E-8794-2796F224CF83}" dt="2023-12-19T16:06:58.686" v="73" actId="1036"/>
          <ac:picMkLst>
            <pc:docMk/>
            <pc:sldMk cId="3659355494" sldId="2144"/>
            <ac:picMk id="45" creationId="{269E0F8B-608C-4F0B-B8F0-63D97D594416}"/>
          </ac:picMkLst>
        </pc:picChg>
        <pc:picChg chg="mod">
          <ac:chgData name="Michael Tull" userId="9b84a4a9-44d8-4d28-b1a8-900a431bc43d" providerId="ADAL" clId="{8AE68378-EE8B-4E8E-8794-2796F224CF83}" dt="2023-12-19T16:06:58.686" v="73" actId="1036"/>
          <ac:picMkLst>
            <pc:docMk/>
            <pc:sldMk cId="3659355494" sldId="2144"/>
            <ac:picMk id="49" creationId="{8B9BBB8E-65BA-4181-9DA3-24F83FE0CB25}"/>
          </ac:picMkLst>
        </pc:picChg>
        <pc:picChg chg="mod">
          <ac:chgData name="Michael Tull" userId="9b84a4a9-44d8-4d28-b1a8-900a431bc43d" providerId="ADAL" clId="{8AE68378-EE8B-4E8E-8794-2796F224CF83}" dt="2023-12-19T16:06:58.686" v="73" actId="1036"/>
          <ac:picMkLst>
            <pc:docMk/>
            <pc:sldMk cId="3659355494" sldId="2144"/>
            <ac:picMk id="52" creationId="{8C6D5211-5A4D-4AFE-8DDC-1214F97CAEC4}"/>
          </ac:picMkLst>
        </pc:picChg>
        <pc:picChg chg="mod">
          <ac:chgData name="Michael Tull" userId="9b84a4a9-44d8-4d28-b1a8-900a431bc43d" providerId="ADAL" clId="{8AE68378-EE8B-4E8E-8794-2796F224CF83}" dt="2023-12-19T16:06:58.686" v="73" actId="1036"/>
          <ac:picMkLst>
            <pc:docMk/>
            <pc:sldMk cId="3659355494" sldId="2144"/>
            <ac:picMk id="56" creationId="{683941F2-5AA3-374F-EEE8-A307005B533D}"/>
          </ac:picMkLst>
        </pc:picChg>
        <pc:picChg chg="mod">
          <ac:chgData name="Michael Tull" userId="9b84a4a9-44d8-4d28-b1a8-900a431bc43d" providerId="ADAL" clId="{8AE68378-EE8B-4E8E-8794-2796F224CF83}" dt="2023-12-19T16:06:58.686" v="73" actId="1036"/>
          <ac:picMkLst>
            <pc:docMk/>
            <pc:sldMk cId="3659355494" sldId="2144"/>
            <ac:picMk id="58" creationId="{B3C79461-5764-B9B3-320E-1369F9C43541}"/>
          </ac:picMkLst>
        </pc:picChg>
        <pc:picChg chg="mod">
          <ac:chgData name="Michael Tull" userId="9b84a4a9-44d8-4d28-b1a8-900a431bc43d" providerId="ADAL" clId="{8AE68378-EE8B-4E8E-8794-2796F224CF83}" dt="2023-12-19T16:06:58.686" v="73" actId="1036"/>
          <ac:picMkLst>
            <pc:docMk/>
            <pc:sldMk cId="3659355494" sldId="2144"/>
            <ac:picMk id="59" creationId="{35EAF326-33C0-4121-A529-24F4B77EFEEE}"/>
          </ac:picMkLst>
        </pc:picChg>
        <pc:picChg chg="mod">
          <ac:chgData name="Michael Tull" userId="9b84a4a9-44d8-4d28-b1a8-900a431bc43d" providerId="ADAL" clId="{8AE68378-EE8B-4E8E-8794-2796F224CF83}" dt="2023-12-19T16:06:58.686" v="73" actId="1036"/>
          <ac:picMkLst>
            <pc:docMk/>
            <pc:sldMk cId="3659355494" sldId="2144"/>
            <ac:picMk id="67" creationId="{14D0011D-9B51-7C0B-7F87-B9490B024BBC}"/>
          </ac:picMkLst>
        </pc:picChg>
        <pc:picChg chg="mod">
          <ac:chgData name="Michael Tull" userId="9b84a4a9-44d8-4d28-b1a8-900a431bc43d" providerId="ADAL" clId="{8AE68378-EE8B-4E8E-8794-2796F224CF83}" dt="2023-12-19T16:06:58.686" v="73" actId="1036"/>
          <ac:picMkLst>
            <pc:docMk/>
            <pc:sldMk cId="3659355494" sldId="2144"/>
            <ac:picMk id="68" creationId="{4E5EC340-F3C7-4F59-05EA-B6A3AB4251D4}"/>
          </ac:picMkLst>
        </pc:picChg>
        <pc:picChg chg="mod">
          <ac:chgData name="Michael Tull" userId="9b84a4a9-44d8-4d28-b1a8-900a431bc43d" providerId="ADAL" clId="{8AE68378-EE8B-4E8E-8794-2796F224CF83}" dt="2023-12-19T16:06:58.686" v="73" actId="1036"/>
          <ac:picMkLst>
            <pc:docMk/>
            <pc:sldMk cId="3659355494" sldId="2144"/>
            <ac:picMk id="95" creationId="{9F60FB31-69A3-4F15-B0F5-6F6EF1040823}"/>
          </ac:picMkLst>
        </pc:picChg>
        <pc:picChg chg="mod">
          <ac:chgData name="Michael Tull" userId="9b84a4a9-44d8-4d28-b1a8-900a431bc43d" providerId="ADAL" clId="{8AE68378-EE8B-4E8E-8794-2796F224CF83}" dt="2023-12-19T16:06:58.686" v="73" actId="1036"/>
          <ac:picMkLst>
            <pc:docMk/>
            <pc:sldMk cId="3659355494" sldId="2144"/>
            <ac:picMk id="103" creationId="{BAB58DA6-6307-4161-8383-758EAC8F4CF7}"/>
          </ac:picMkLst>
        </pc:picChg>
        <pc:picChg chg="mod">
          <ac:chgData name="Michael Tull" userId="9b84a4a9-44d8-4d28-b1a8-900a431bc43d" providerId="ADAL" clId="{8AE68378-EE8B-4E8E-8794-2796F224CF83}" dt="2023-12-19T16:06:58.686" v="73" actId="1036"/>
          <ac:picMkLst>
            <pc:docMk/>
            <pc:sldMk cId="3659355494" sldId="2144"/>
            <ac:picMk id="108" creationId="{30960061-C4C5-78C2-0B78-D36983DA6CA4}"/>
          </ac:picMkLst>
        </pc:picChg>
        <pc:picChg chg="mod">
          <ac:chgData name="Michael Tull" userId="9b84a4a9-44d8-4d28-b1a8-900a431bc43d" providerId="ADAL" clId="{8AE68378-EE8B-4E8E-8794-2796F224CF83}" dt="2023-12-19T16:06:58.686" v="73" actId="1036"/>
          <ac:picMkLst>
            <pc:docMk/>
            <pc:sldMk cId="3659355494" sldId="2144"/>
            <ac:picMk id="117" creationId="{910C3276-6D34-973C-C3F9-F2A6A1042429}"/>
          </ac:picMkLst>
        </pc:picChg>
        <pc:picChg chg="mod">
          <ac:chgData name="Michael Tull" userId="9b84a4a9-44d8-4d28-b1a8-900a431bc43d" providerId="ADAL" clId="{8AE68378-EE8B-4E8E-8794-2796F224CF83}" dt="2023-12-19T16:06:58.686" v="73" actId="1036"/>
          <ac:picMkLst>
            <pc:docMk/>
            <pc:sldMk cId="3659355494" sldId="2144"/>
            <ac:picMk id="120" creationId="{339913A8-3926-4161-9BD4-E865B0E119C1}"/>
          </ac:picMkLst>
        </pc:picChg>
        <pc:picChg chg="mod">
          <ac:chgData name="Michael Tull" userId="9b84a4a9-44d8-4d28-b1a8-900a431bc43d" providerId="ADAL" clId="{8AE68378-EE8B-4E8E-8794-2796F224CF83}" dt="2023-12-19T16:06:58.686" v="73" actId="1036"/>
          <ac:picMkLst>
            <pc:docMk/>
            <pc:sldMk cId="3659355494" sldId="2144"/>
            <ac:picMk id="139" creationId="{C10D06A1-DF79-42F9-8475-580948C0A5D7}"/>
          </ac:picMkLst>
        </pc:picChg>
        <pc:picChg chg="mod">
          <ac:chgData name="Michael Tull" userId="9b84a4a9-44d8-4d28-b1a8-900a431bc43d" providerId="ADAL" clId="{8AE68378-EE8B-4E8E-8794-2796F224CF83}" dt="2023-12-19T16:06:58.686" v="73" actId="1036"/>
          <ac:picMkLst>
            <pc:docMk/>
            <pc:sldMk cId="3659355494" sldId="2144"/>
            <ac:picMk id="142" creationId="{65EB815A-88F3-4301-8CFE-D0DBA4BCB1BF}"/>
          </ac:picMkLst>
        </pc:picChg>
        <pc:picChg chg="mod">
          <ac:chgData name="Michael Tull" userId="9b84a4a9-44d8-4d28-b1a8-900a431bc43d" providerId="ADAL" clId="{8AE68378-EE8B-4E8E-8794-2796F224CF83}" dt="2023-12-19T16:06:58.686" v="73" actId="1036"/>
          <ac:picMkLst>
            <pc:docMk/>
            <pc:sldMk cId="3659355494" sldId="2144"/>
            <ac:picMk id="149" creationId="{E4036EAD-16AD-49BD-A553-E40A165961DB}"/>
          </ac:picMkLst>
        </pc:picChg>
        <pc:picChg chg="mod">
          <ac:chgData name="Michael Tull" userId="9b84a4a9-44d8-4d28-b1a8-900a431bc43d" providerId="ADAL" clId="{8AE68378-EE8B-4E8E-8794-2796F224CF83}" dt="2023-12-19T16:06:58.686" v="73" actId="1036"/>
          <ac:picMkLst>
            <pc:docMk/>
            <pc:sldMk cId="3659355494" sldId="2144"/>
            <ac:picMk id="1028" creationId="{89BFB311-7B50-4036-A281-D4A880A5F383}"/>
          </ac:picMkLst>
        </pc:picChg>
        <pc:picChg chg="mod">
          <ac:chgData name="Michael Tull" userId="9b84a4a9-44d8-4d28-b1a8-900a431bc43d" providerId="ADAL" clId="{8AE68378-EE8B-4E8E-8794-2796F224CF83}" dt="2023-12-19T16:06:58.686" v="73" actId="1036"/>
          <ac:picMkLst>
            <pc:docMk/>
            <pc:sldMk cId="3659355494" sldId="2144"/>
            <ac:picMk id="1042" creationId="{44727EF8-EBE2-431B-9567-B2560477DC74}"/>
          </ac:picMkLst>
        </pc:picChg>
        <pc:picChg chg="mod">
          <ac:chgData name="Michael Tull" userId="9b84a4a9-44d8-4d28-b1a8-900a431bc43d" providerId="ADAL" clId="{8AE68378-EE8B-4E8E-8794-2796F224CF83}" dt="2023-12-19T16:06:58.686" v="73" actId="1036"/>
          <ac:picMkLst>
            <pc:docMk/>
            <pc:sldMk cId="3659355494" sldId="2144"/>
            <ac:picMk id="17410" creationId="{8BDDF615-CC29-B552-E318-4E508C9BF93F}"/>
          </ac:picMkLst>
        </pc:picChg>
        <pc:cxnChg chg="mod">
          <ac:chgData name="Michael Tull" userId="9b84a4a9-44d8-4d28-b1a8-900a431bc43d" providerId="ADAL" clId="{8AE68378-EE8B-4E8E-8794-2796F224CF83}" dt="2023-12-19T16:06:58.686" v="73" actId="1036"/>
          <ac:cxnSpMkLst>
            <pc:docMk/>
            <pc:sldMk cId="3659355494" sldId="2144"/>
            <ac:cxnSpMk id="4" creationId="{57F634BB-02DD-DB4A-A9BF-EE3A688E4DFD}"/>
          </ac:cxnSpMkLst>
        </pc:cxnChg>
        <pc:cxnChg chg="mod">
          <ac:chgData name="Michael Tull" userId="9b84a4a9-44d8-4d28-b1a8-900a431bc43d" providerId="ADAL" clId="{8AE68378-EE8B-4E8E-8794-2796F224CF83}" dt="2023-12-19T16:06:58.686" v="73" actId="1036"/>
          <ac:cxnSpMkLst>
            <pc:docMk/>
            <pc:sldMk cId="3659355494" sldId="2144"/>
            <ac:cxnSpMk id="6" creationId="{F75FDA23-9FFD-44C8-B5FC-05743743EDDE}"/>
          </ac:cxnSpMkLst>
        </pc:cxnChg>
        <pc:cxnChg chg="mod">
          <ac:chgData name="Michael Tull" userId="9b84a4a9-44d8-4d28-b1a8-900a431bc43d" providerId="ADAL" clId="{8AE68378-EE8B-4E8E-8794-2796F224CF83}" dt="2023-12-19T16:06:58.686" v="73" actId="1036"/>
          <ac:cxnSpMkLst>
            <pc:docMk/>
            <pc:sldMk cId="3659355494" sldId="2144"/>
            <ac:cxnSpMk id="10" creationId="{8080B3D9-0FF2-D8AA-7486-608834A7E300}"/>
          </ac:cxnSpMkLst>
        </pc:cxnChg>
        <pc:cxnChg chg="mod">
          <ac:chgData name="Michael Tull" userId="9b84a4a9-44d8-4d28-b1a8-900a431bc43d" providerId="ADAL" clId="{8AE68378-EE8B-4E8E-8794-2796F224CF83}" dt="2023-12-19T16:06:58.686" v="73" actId="1036"/>
          <ac:cxnSpMkLst>
            <pc:docMk/>
            <pc:sldMk cId="3659355494" sldId="2144"/>
            <ac:cxnSpMk id="12" creationId="{61673B7F-3DD9-79C2-08C4-DC4BD7D80FA2}"/>
          </ac:cxnSpMkLst>
        </pc:cxnChg>
        <pc:cxnChg chg="mod">
          <ac:chgData name="Michael Tull" userId="9b84a4a9-44d8-4d28-b1a8-900a431bc43d" providerId="ADAL" clId="{8AE68378-EE8B-4E8E-8794-2796F224CF83}" dt="2023-12-19T16:06:58.686" v="73" actId="1036"/>
          <ac:cxnSpMkLst>
            <pc:docMk/>
            <pc:sldMk cId="3659355494" sldId="2144"/>
            <ac:cxnSpMk id="13" creationId="{7401E054-DAC9-F24B-2C10-E9379BD92649}"/>
          </ac:cxnSpMkLst>
        </pc:cxnChg>
        <pc:cxnChg chg="mod">
          <ac:chgData name="Michael Tull" userId="9b84a4a9-44d8-4d28-b1a8-900a431bc43d" providerId="ADAL" clId="{8AE68378-EE8B-4E8E-8794-2796F224CF83}" dt="2023-12-19T16:06:58.686" v="73" actId="1036"/>
          <ac:cxnSpMkLst>
            <pc:docMk/>
            <pc:sldMk cId="3659355494" sldId="2144"/>
            <ac:cxnSpMk id="20" creationId="{3C41643C-EDA7-A47E-82C6-6EFF9263DC2A}"/>
          </ac:cxnSpMkLst>
        </pc:cxnChg>
        <pc:cxnChg chg="mod">
          <ac:chgData name="Michael Tull" userId="9b84a4a9-44d8-4d28-b1a8-900a431bc43d" providerId="ADAL" clId="{8AE68378-EE8B-4E8E-8794-2796F224CF83}" dt="2023-12-19T16:06:58.686" v="73" actId="1036"/>
          <ac:cxnSpMkLst>
            <pc:docMk/>
            <pc:sldMk cId="3659355494" sldId="2144"/>
            <ac:cxnSpMk id="21" creationId="{E2BB10AF-FC20-DD1C-8BAF-CB8E6599AC59}"/>
          </ac:cxnSpMkLst>
        </pc:cxnChg>
        <pc:cxnChg chg="mod">
          <ac:chgData name="Michael Tull" userId="9b84a4a9-44d8-4d28-b1a8-900a431bc43d" providerId="ADAL" clId="{8AE68378-EE8B-4E8E-8794-2796F224CF83}" dt="2023-12-19T16:06:58.686" v="73" actId="1036"/>
          <ac:cxnSpMkLst>
            <pc:docMk/>
            <pc:sldMk cId="3659355494" sldId="2144"/>
            <ac:cxnSpMk id="28" creationId="{9D273B56-B96D-DECC-0A20-EA59D3A78B7E}"/>
          </ac:cxnSpMkLst>
        </pc:cxnChg>
        <pc:cxnChg chg="mod">
          <ac:chgData name="Michael Tull" userId="9b84a4a9-44d8-4d28-b1a8-900a431bc43d" providerId="ADAL" clId="{8AE68378-EE8B-4E8E-8794-2796F224CF83}" dt="2023-12-19T16:06:58.686" v="73" actId="1036"/>
          <ac:cxnSpMkLst>
            <pc:docMk/>
            <pc:sldMk cId="3659355494" sldId="2144"/>
            <ac:cxnSpMk id="29" creationId="{22499466-2933-9EE8-4434-27EF7B33A6B7}"/>
          </ac:cxnSpMkLst>
        </pc:cxnChg>
        <pc:cxnChg chg="mod">
          <ac:chgData name="Michael Tull" userId="9b84a4a9-44d8-4d28-b1a8-900a431bc43d" providerId="ADAL" clId="{8AE68378-EE8B-4E8E-8794-2796F224CF83}" dt="2023-12-19T16:06:58.686" v="73" actId="1036"/>
          <ac:cxnSpMkLst>
            <pc:docMk/>
            <pc:sldMk cId="3659355494" sldId="2144"/>
            <ac:cxnSpMk id="35" creationId="{6202BC3D-E284-44A5-ECC5-CD2C9BFB980F}"/>
          </ac:cxnSpMkLst>
        </pc:cxnChg>
        <pc:cxnChg chg="mod">
          <ac:chgData name="Michael Tull" userId="9b84a4a9-44d8-4d28-b1a8-900a431bc43d" providerId="ADAL" clId="{8AE68378-EE8B-4E8E-8794-2796F224CF83}" dt="2023-12-19T16:06:58.686" v="73" actId="1036"/>
          <ac:cxnSpMkLst>
            <pc:docMk/>
            <pc:sldMk cId="3659355494" sldId="2144"/>
            <ac:cxnSpMk id="75" creationId="{DFAE185E-9170-4837-870D-666400CE4073}"/>
          </ac:cxnSpMkLst>
        </pc:cxnChg>
        <pc:cxnChg chg="mod">
          <ac:chgData name="Michael Tull" userId="9b84a4a9-44d8-4d28-b1a8-900a431bc43d" providerId="ADAL" clId="{8AE68378-EE8B-4E8E-8794-2796F224CF83}" dt="2023-12-19T16:06:58.686" v="73" actId="1036"/>
          <ac:cxnSpMkLst>
            <pc:docMk/>
            <pc:sldMk cId="3659355494" sldId="2144"/>
            <ac:cxnSpMk id="78" creationId="{1C1DFEF9-0386-4FB3-B006-E6D86CB58040}"/>
          </ac:cxnSpMkLst>
        </pc:cxnChg>
        <pc:cxnChg chg="mod">
          <ac:chgData name="Michael Tull" userId="9b84a4a9-44d8-4d28-b1a8-900a431bc43d" providerId="ADAL" clId="{8AE68378-EE8B-4E8E-8794-2796F224CF83}" dt="2023-12-19T16:06:58.686" v="73" actId="1036"/>
          <ac:cxnSpMkLst>
            <pc:docMk/>
            <pc:sldMk cId="3659355494" sldId="2144"/>
            <ac:cxnSpMk id="89" creationId="{6F1ADC04-6B0A-D4F7-3D30-194431CBCE6B}"/>
          </ac:cxnSpMkLst>
        </pc:cxnChg>
        <pc:cxnChg chg="mod">
          <ac:chgData name="Michael Tull" userId="9b84a4a9-44d8-4d28-b1a8-900a431bc43d" providerId="ADAL" clId="{8AE68378-EE8B-4E8E-8794-2796F224CF83}" dt="2023-12-19T16:06:58.686" v="73" actId="1036"/>
          <ac:cxnSpMkLst>
            <pc:docMk/>
            <pc:sldMk cId="3659355494" sldId="2144"/>
            <ac:cxnSpMk id="91" creationId="{7B09EF72-1925-4D5C-A844-096519EA64A4}"/>
          </ac:cxnSpMkLst>
        </pc:cxnChg>
        <pc:cxnChg chg="mod">
          <ac:chgData name="Michael Tull" userId="9b84a4a9-44d8-4d28-b1a8-900a431bc43d" providerId="ADAL" clId="{8AE68378-EE8B-4E8E-8794-2796F224CF83}" dt="2023-12-19T16:06:58.686" v="73" actId="1036"/>
          <ac:cxnSpMkLst>
            <pc:docMk/>
            <pc:sldMk cId="3659355494" sldId="2144"/>
            <ac:cxnSpMk id="92" creationId="{F4995846-4485-40B6-9FDD-EFF87041C593}"/>
          </ac:cxnSpMkLst>
        </pc:cxnChg>
        <pc:cxnChg chg="mod">
          <ac:chgData name="Michael Tull" userId="9b84a4a9-44d8-4d28-b1a8-900a431bc43d" providerId="ADAL" clId="{8AE68378-EE8B-4E8E-8794-2796F224CF83}" dt="2023-12-19T16:06:58.686" v="73" actId="1036"/>
          <ac:cxnSpMkLst>
            <pc:docMk/>
            <pc:sldMk cId="3659355494" sldId="2144"/>
            <ac:cxnSpMk id="100" creationId="{BD5CB633-F2BB-1F05-70A2-11D50AA34C4B}"/>
          </ac:cxnSpMkLst>
        </pc:cxnChg>
        <pc:cxnChg chg="mod">
          <ac:chgData name="Michael Tull" userId="9b84a4a9-44d8-4d28-b1a8-900a431bc43d" providerId="ADAL" clId="{8AE68378-EE8B-4E8E-8794-2796F224CF83}" dt="2023-12-19T16:06:58.686" v="73" actId="1036"/>
          <ac:cxnSpMkLst>
            <pc:docMk/>
            <pc:sldMk cId="3659355494" sldId="2144"/>
            <ac:cxnSpMk id="106" creationId="{7C22B86F-AF5F-1DAC-F321-5B29141DC33A}"/>
          </ac:cxnSpMkLst>
        </pc:cxnChg>
        <pc:cxnChg chg="mod">
          <ac:chgData name="Michael Tull" userId="9b84a4a9-44d8-4d28-b1a8-900a431bc43d" providerId="ADAL" clId="{8AE68378-EE8B-4E8E-8794-2796F224CF83}" dt="2023-12-19T16:06:58.686" v="73" actId="1036"/>
          <ac:cxnSpMkLst>
            <pc:docMk/>
            <pc:sldMk cId="3659355494" sldId="2144"/>
            <ac:cxnSpMk id="114" creationId="{24ABB596-4C8F-360A-B917-3950F0B4608C}"/>
          </ac:cxnSpMkLst>
        </pc:cxnChg>
        <pc:cxnChg chg="mod">
          <ac:chgData name="Michael Tull" userId="9b84a4a9-44d8-4d28-b1a8-900a431bc43d" providerId="ADAL" clId="{8AE68378-EE8B-4E8E-8794-2796F224CF83}" dt="2023-12-19T16:06:58.686" v="73" actId="1036"/>
          <ac:cxnSpMkLst>
            <pc:docMk/>
            <pc:sldMk cId="3659355494" sldId="2144"/>
            <ac:cxnSpMk id="118" creationId="{5D7F33B9-2BF2-472C-B9A6-C248C24BE54E}"/>
          </ac:cxnSpMkLst>
        </pc:cxnChg>
        <pc:cxnChg chg="mod">
          <ac:chgData name="Michael Tull" userId="9b84a4a9-44d8-4d28-b1a8-900a431bc43d" providerId="ADAL" clId="{8AE68378-EE8B-4E8E-8794-2796F224CF83}" dt="2023-12-19T16:06:58.686" v="73" actId="1036"/>
          <ac:cxnSpMkLst>
            <pc:docMk/>
            <pc:sldMk cId="3659355494" sldId="2144"/>
            <ac:cxnSpMk id="119" creationId="{CF1675D2-1BF6-C9E6-E5EF-39BFB4252ACB}"/>
          </ac:cxnSpMkLst>
        </pc:cxnChg>
        <pc:cxnChg chg="mod">
          <ac:chgData name="Michael Tull" userId="9b84a4a9-44d8-4d28-b1a8-900a431bc43d" providerId="ADAL" clId="{8AE68378-EE8B-4E8E-8794-2796F224CF83}" dt="2023-12-19T16:06:58.686" v="73" actId="1036"/>
          <ac:cxnSpMkLst>
            <pc:docMk/>
            <pc:sldMk cId="3659355494" sldId="2144"/>
            <ac:cxnSpMk id="121" creationId="{3086FA9E-727F-4B35-BDE1-A088458977AB}"/>
          </ac:cxnSpMkLst>
        </pc:cxnChg>
        <pc:cxnChg chg="mod">
          <ac:chgData name="Michael Tull" userId="9b84a4a9-44d8-4d28-b1a8-900a431bc43d" providerId="ADAL" clId="{8AE68378-EE8B-4E8E-8794-2796F224CF83}" dt="2023-12-19T16:06:58.686" v="73" actId="1036"/>
          <ac:cxnSpMkLst>
            <pc:docMk/>
            <pc:sldMk cId="3659355494" sldId="2144"/>
            <ac:cxnSpMk id="122" creationId="{CD7DCF25-EB44-7B4B-A4F6-002C7D9BCB0B}"/>
          </ac:cxnSpMkLst>
        </pc:cxnChg>
        <pc:cxnChg chg="mod">
          <ac:chgData name="Michael Tull" userId="9b84a4a9-44d8-4d28-b1a8-900a431bc43d" providerId="ADAL" clId="{8AE68378-EE8B-4E8E-8794-2796F224CF83}" dt="2023-12-19T16:06:58.686" v="73" actId="1036"/>
          <ac:cxnSpMkLst>
            <pc:docMk/>
            <pc:sldMk cId="3659355494" sldId="2144"/>
            <ac:cxnSpMk id="129" creationId="{7AB8F473-1CA1-AD3A-6BB7-010B7B7D962D}"/>
          </ac:cxnSpMkLst>
        </pc:cxnChg>
        <pc:cxnChg chg="mod">
          <ac:chgData name="Michael Tull" userId="9b84a4a9-44d8-4d28-b1a8-900a431bc43d" providerId="ADAL" clId="{8AE68378-EE8B-4E8E-8794-2796F224CF83}" dt="2023-12-19T16:06:58.686" v="73" actId="1036"/>
          <ac:cxnSpMkLst>
            <pc:docMk/>
            <pc:sldMk cId="3659355494" sldId="2144"/>
            <ac:cxnSpMk id="131" creationId="{A510299A-763F-7007-C165-D46BFDEC1F44}"/>
          </ac:cxnSpMkLst>
        </pc:cxnChg>
        <pc:cxnChg chg="mod">
          <ac:chgData name="Michael Tull" userId="9b84a4a9-44d8-4d28-b1a8-900a431bc43d" providerId="ADAL" clId="{8AE68378-EE8B-4E8E-8794-2796F224CF83}" dt="2023-12-19T16:06:58.686" v="73" actId="1036"/>
          <ac:cxnSpMkLst>
            <pc:docMk/>
            <pc:sldMk cId="3659355494" sldId="2144"/>
            <ac:cxnSpMk id="132" creationId="{A9139496-1CED-4D22-9111-F149DF52CCA4}"/>
          </ac:cxnSpMkLst>
        </pc:cxnChg>
        <pc:cxnChg chg="mod">
          <ac:chgData name="Michael Tull" userId="9b84a4a9-44d8-4d28-b1a8-900a431bc43d" providerId="ADAL" clId="{8AE68378-EE8B-4E8E-8794-2796F224CF83}" dt="2023-12-19T16:06:58.686" v="73" actId="1036"/>
          <ac:cxnSpMkLst>
            <pc:docMk/>
            <pc:sldMk cId="3659355494" sldId="2144"/>
            <ac:cxnSpMk id="136" creationId="{0E04F46F-08B6-5C33-9797-02E557C1D67F}"/>
          </ac:cxnSpMkLst>
        </pc:cxnChg>
        <pc:cxnChg chg="mod">
          <ac:chgData name="Michael Tull" userId="9b84a4a9-44d8-4d28-b1a8-900a431bc43d" providerId="ADAL" clId="{8AE68378-EE8B-4E8E-8794-2796F224CF83}" dt="2023-12-19T16:06:58.686" v="73" actId="1036"/>
          <ac:cxnSpMkLst>
            <pc:docMk/>
            <pc:sldMk cId="3659355494" sldId="2144"/>
            <ac:cxnSpMk id="141" creationId="{861C4B33-6C2A-6910-C2A9-DDE6E79BC2B8}"/>
          </ac:cxnSpMkLst>
        </pc:cxnChg>
        <pc:cxnChg chg="mod">
          <ac:chgData name="Michael Tull" userId="9b84a4a9-44d8-4d28-b1a8-900a431bc43d" providerId="ADAL" clId="{8AE68378-EE8B-4E8E-8794-2796F224CF83}" dt="2023-12-19T16:06:58.686" v="73" actId="1036"/>
          <ac:cxnSpMkLst>
            <pc:docMk/>
            <pc:sldMk cId="3659355494" sldId="2144"/>
            <ac:cxnSpMk id="162" creationId="{30D662C9-B089-4F9B-885D-32E83688AE2F}"/>
          </ac:cxnSpMkLst>
        </pc:cxnChg>
        <pc:cxnChg chg="mod">
          <ac:chgData name="Michael Tull" userId="9b84a4a9-44d8-4d28-b1a8-900a431bc43d" providerId="ADAL" clId="{8AE68378-EE8B-4E8E-8794-2796F224CF83}" dt="2023-12-19T16:06:58.686" v="73" actId="1036"/>
          <ac:cxnSpMkLst>
            <pc:docMk/>
            <pc:sldMk cId="3659355494" sldId="2144"/>
            <ac:cxnSpMk id="163" creationId="{98053D0C-F0EC-4447-B02F-6EAC2CBE599E}"/>
          </ac:cxnSpMkLst>
        </pc:cxnChg>
      </pc:sldChg>
      <pc:sldChg chg="addSp delSp modSp add del mod ord">
        <pc:chgData name="Michael Tull" userId="9b84a4a9-44d8-4d28-b1a8-900a431bc43d" providerId="ADAL" clId="{8AE68378-EE8B-4E8E-8794-2796F224CF83}" dt="2024-01-22T15:53:24.809" v="8130" actId="27918"/>
        <pc:sldMkLst>
          <pc:docMk/>
          <pc:sldMk cId="2392057823" sldId="2221"/>
        </pc:sldMkLst>
        <pc:spChg chg="mod">
          <ac:chgData name="Michael Tull" userId="9b84a4a9-44d8-4d28-b1a8-900a431bc43d" providerId="ADAL" clId="{8AE68378-EE8B-4E8E-8794-2796F224CF83}" dt="2024-01-22T15:21:39.483" v="5697" actId="1035"/>
          <ac:spMkLst>
            <pc:docMk/>
            <pc:sldMk cId="2392057823" sldId="2221"/>
            <ac:spMk id="2" creationId="{00000000-0000-0000-0000-000000000000}"/>
          </ac:spMkLst>
        </pc:spChg>
        <pc:spChg chg="mod">
          <ac:chgData name="Michael Tull" userId="9b84a4a9-44d8-4d28-b1a8-900a431bc43d" providerId="ADAL" clId="{8AE68378-EE8B-4E8E-8794-2796F224CF83}" dt="2024-01-16T11:49:55.588" v="92" actId="20577"/>
          <ac:spMkLst>
            <pc:docMk/>
            <pc:sldMk cId="2392057823" sldId="2221"/>
            <ac:spMk id="3" creationId="{00000000-0000-0000-0000-000000000000}"/>
          </ac:spMkLst>
        </pc:spChg>
        <pc:spChg chg="del">
          <ac:chgData name="Michael Tull" userId="9b84a4a9-44d8-4d28-b1a8-900a431bc43d" providerId="ADAL" clId="{8AE68378-EE8B-4E8E-8794-2796F224CF83}" dt="2024-01-16T11:50:01.018" v="94" actId="478"/>
          <ac:spMkLst>
            <pc:docMk/>
            <pc:sldMk cId="2392057823" sldId="2221"/>
            <ac:spMk id="4" creationId="{C27FFFBD-9688-4BDA-B281-7B88CC4D39A7}"/>
          </ac:spMkLst>
        </pc:spChg>
        <pc:spChg chg="mod">
          <ac:chgData name="Michael Tull" userId="9b84a4a9-44d8-4d28-b1a8-900a431bc43d" providerId="ADAL" clId="{8AE68378-EE8B-4E8E-8794-2796F224CF83}" dt="2024-01-22T11:21:59.070" v="2744" actId="20577"/>
          <ac:spMkLst>
            <pc:docMk/>
            <pc:sldMk cId="2392057823" sldId="2221"/>
            <ac:spMk id="10" creationId="{D49C6E5F-097E-455D-A613-2001D0C62812}"/>
          </ac:spMkLst>
        </pc:spChg>
        <pc:graphicFrameChg chg="mod">
          <ac:chgData name="Michael Tull" userId="9b84a4a9-44d8-4d28-b1a8-900a431bc43d" providerId="ADAL" clId="{8AE68378-EE8B-4E8E-8794-2796F224CF83}" dt="2024-01-22T15:21:54.579" v="5706"/>
          <ac:graphicFrameMkLst>
            <pc:docMk/>
            <pc:sldMk cId="2392057823" sldId="2221"/>
            <ac:graphicFrameMk id="6" creationId="{502C3D20-297B-40AA-89E5-29ED36C7662D}"/>
          </ac:graphicFrameMkLst>
        </pc:graphicFrameChg>
        <pc:cxnChg chg="add mod">
          <ac:chgData name="Michael Tull" userId="9b84a4a9-44d8-4d28-b1a8-900a431bc43d" providerId="ADAL" clId="{8AE68378-EE8B-4E8E-8794-2796F224CF83}" dt="2024-01-22T15:22:01.119" v="5723" actId="1035"/>
          <ac:cxnSpMkLst>
            <pc:docMk/>
            <pc:sldMk cId="2392057823" sldId="2221"/>
            <ac:cxnSpMk id="5" creationId="{A4CC409B-E523-4D8C-B5D2-C7F070E51331}"/>
          </ac:cxnSpMkLst>
        </pc:cxnChg>
      </pc:sldChg>
      <pc:sldChg chg="addSp modSp mod ord">
        <pc:chgData name="Michael Tull" userId="9b84a4a9-44d8-4d28-b1a8-900a431bc43d" providerId="ADAL" clId="{8AE68378-EE8B-4E8E-8794-2796F224CF83}" dt="2024-01-22T15:10:48.918" v="5499"/>
        <pc:sldMkLst>
          <pc:docMk/>
          <pc:sldMk cId="2725922330" sldId="2243"/>
        </pc:sldMkLst>
        <pc:spChg chg="add mod">
          <ac:chgData name="Michael Tull" userId="9b84a4a9-44d8-4d28-b1a8-900a431bc43d" providerId="ADAL" clId="{8AE68378-EE8B-4E8E-8794-2796F224CF83}" dt="2024-01-22T10:24:57.786" v="321" actId="1037"/>
          <ac:spMkLst>
            <pc:docMk/>
            <pc:sldMk cId="2725922330" sldId="2243"/>
            <ac:spMk id="2" creationId="{0C2EF87B-1845-4303-9DEC-96BB8EE5C234}"/>
          </ac:spMkLst>
        </pc:spChg>
        <pc:spChg chg="mod">
          <ac:chgData name="Michael Tull" userId="9b84a4a9-44d8-4d28-b1a8-900a431bc43d" providerId="ADAL" clId="{8AE68378-EE8B-4E8E-8794-2796F224CF83}" dt="2024-01-22T10:21:08.568" v="263" actId="6549"/>
          <ac:spMkLst>
            <pc:docMk/>
            <pc:sldMk cId="2725922330" sldId="2243"/>
            <ac:spMk id="3" creationId="{6B66A4A6-D7C6-41D9-ABDA-3E10CA4B4CC0}"/>
          </ac:spMkLst>
        </pc:spChg>
        <pc:spChg chg="mod">
          <ac:chgData name="Michael Tull" userId="9b84a4a9-44d8-4d28-b1a8-900a431bc43d" providerId="ADAL" clId="{8AE68378-EE8B-4E8E-8794-2796F224CF83}" dt="2024-01-22T11:11:36.550" v="2139" actId="20577"/>
          <ac:spMkLst>
            <pc:docMk/>
            <pc:sldMk cId="2725922330" sldId="2243"/>
            <ac:spMk id="4" creationId="{4751314A-3C88-43D1-ABBC-B774A7615200}"/>
          </ac:spMkLst>
        </pc:spChg>
        <pc:spChg chg="mod">
          <ac:chgData name="Michael Tull" userId="9b84a4a9-44d8-4d28-b1a8-900a431bc43d" providerId="ADAL" clId="{8AE68378-EE8B-4E8E-8794-2796F224CF83}" dt="2024-01-22T10:21:18.828" v="280" actId="6549"/>
          <ac:spMkLst>
            <pc:docMk/>
            <pc:sldMk cId="2725922330" sldId="2243"/>
            <ac:spMk id="5" creationId="{10280B09-E776-4F42-AC0D-1BBE873C4D2E}"/>
          </ac:spMkLst>
        </pc:spChg>
        <pc:graphicFrameChg chg="mod">
          <ac:chgData name="Michael Tull" userId="9b84a4a9-44d8-4d28-b1a8-900a431bc43d" providerId="ADAL" clId="{8AE68378-EE8B-4E8E-8794-2796F224CF83}" dt="2024-01-18T17:07:05.272" v="128" actId="207"/>
          <ac:graphicFrameMkLst>
            <pc:docMk/>
            <pc:sldMk cId="2725922330" sldId="2243"/>
            <ac:graphicFrameMk id="10" creationId="{1B77FD2F-7135-42DF-8B37-2E7CCBD14BC7}"/>
          </ac:graphicFrameMkLst>
        </pc:graphicFrameChg>
      </pc:sldChg>
      <pc:sldChg chg="addSp delSp modSp new mod ord modClrScheme chgLayout">
        <pc:chgData name="Michael Tull" userId="9b84a4a9-44d8-4d28-b1a8-900a431bc43d" providerId="ADAL" clId="{8AE68378-EE8B-4E8E-8794-2796F224CF83}" dt="2024-01-22T10:58:04.152" v="1642"/>
        <pc:sldMkLst>
          <pc:docMk/>
          <pc:sldMk cId="1929754148" sldId="2244"/>
        </pc:sldMkLst>
        <pc:spChg chg="del mod ord">
          <ac:chgData name="Michael Tull" userId="9b84a4a9-44d8-4d28-b1a8-900a431bc43d" providerId="ADAL" clId="{8AE68378-EE8B-4E8E-8794-2796F224CF83}" dt="2024-01-11T14:51:00.274" v="81" actId="700"/>
          <ac:spMkLst>
            <pc:docMk/>
            <pc:sldMk cId="1929754148" sldId="2244"/>
            <ac:spMk id="2" creationId="{378BCC2E-2892-427D-9E53-AE5F014CF7F4}"/>
          </ac:spMkLst>
        </pc:spChg>
        <pc:spChg chg="add del">
          <ac:chgData name="Michael Tull" userId="9b84a4a9-44d8-4d28-b1a8-900a431bc43d" providerId="ADAL" clId="{8AE68378-EE8B-4E8E-8794-2796F224CF83}" dt="2024-01-22T10:39:49.140" v="551" actId="478"/>
          <ac:spMkLst>
            <pc:docMk/>
            <pc:sldMk cId="1929754148" sldId="2244"/>
            <ac:spMk id="2" creationId="{E3BAB0B3-E094-4125-80DB-BA997C94A17D}"/>
          </ac:spMkLst>
        </pc:spChg>
        <pc:spChg chg="del mod ord">
          <ac:chgData name="Michael Tull" userId="9b84a4a9-44d8-4d28-b1a8-900a431bc43d" providerId="ADAL" clId="{8AE68378-EE8B-4E8E-8794-2796F224CF83}" dt="2024-01-11T14:51:00.274" v="81" actId="700"/>
          <ac:spMkLst>
            <pc:docMk/>
            <pc:sldMk cId="1929754148" sldId="2244"/>
            <ac:spMk id="3" creationId="{E70C9B4C-693E-4CDC-B6A1-5A97C522FEE5}"/>
          </ac:spMkLst>
        </pc:spChg>
        <pc:spChg chg="del mod ord">
          <ac:chgData name="Michael Tull" userId="9b84a4a9-44d8-4d28-b1a8-900a431bc43d" providerId="ADAL" clId="{8AE68378-EE8B-4E8E-8794-2796F224CF83}" dt="2024-01-11T14:51:00.274" v="81" actId="700"/>
          <ac:spMkLst>
            <pc:docMk/>
            <pc:sldMk cId="1929754148" sldId="2244"/>
            <ac:spMk id="4" creationId="{E120CF01-B295-4176-88B8-EECB9E3362F9}"/>
          </ac:spMkLst>
        </pc:spChg>
        <pc:spChg chg="del mod ord">
          <ac:chgData name="Michael Tull" userId="9b84a4a9-44d8-4d28-b1a8-900a431bc43d" providerId="ADAL" clId="{8AE68378-EE8B-4E8E-8794-2796F224CF83}" dt="2024-01-11T14:51:00.274" v="81" actId="700"/>
          <ac:spMkLst>
            <pc:docMk/>
            <pc:sldMk cId="1929754148" sldId="2244"/>
            <ac:spMk id="5" creationId="{B2CF22A5-B23D-42D8-ACA8-800E845F4B2F}"/>
          </ac:spMkLst>
        </pc:spChg>
        <pc:spChg chg="del mod ord">
          <ac:chgData name="Michael Tull" userId="9b84a4a9-44d8-4d28-b1a8-900a431bc43d" providerId="ADAL" clId="{8AE68378-EE8B-4E8E-8794-2796F224CF83}" dt="2024-01-11T14:51:00.274" v="81" actId="700"/>
          <ac:spMkLst>
            <pc:docMk/>
            <pc:sldMk cId="1929754148" sldId="2244"/>
            <ac:spMk id="6" creationId="{C0A4847C-BD59-423B-9784-0DD64A85086F}"/>
          </ac:spMkLst>
        </pc:spChg>
        <pc:spChg chg="del mod ord">
          <ac:chgData name="Michael Tull" userId="9b84a4a9-44d8-4d28-b1a8-900a431bc43d" providerId="ADAL" clId="{8AE68378-EE8B-4E8E-8794-2796F224CF83}" dt="2024-01-11T14:51:00.274" v="81" actId="700"/>
          <ac:spMkLst>
            <pc:docMk/>
            <pc:sldMk cId="1929754148" sldId="2244"/>
            <ac:spMk id="7" creationId="{6BA80EA3-38E4-4009-9404-002F7B20BB99}"/>
          </ac:spMkLst>
        </pc:spChg>
        <pc:spChg chg="add mod ord">
          <ac:chgData name="Michael Tull" userId="9b84a4a9-44d8-4d28-b1a8-900a431bc43d" providerId="ADAL" clId="{8AE68378-EE8B-4E8E-8794-2796F224CF83}" dt="2024-01-22T10:53:56.903" v="1510" actId="6549"/>
          <ac:spMkLst>
            <pc:docMk/>
            <pc:sldMk cId="1929754148" sldId="2244"/>
            <ac:spMk id="8" creationId="{C98DBFF4-38DE-4A80-8326-80138822618D}"/>
          </ac:spMkLst>
        </pc:spChg>
        <pc:spChg chg="add del mod ord">
          <ac:chgData name="Michael Tull" userId="9b84a4a9-44d8-4d28-b1a8-900a431bc43d" providerId="ADAL" clId="{8AE68378-EE8B-4E8E-8794-2796F224CF83}" dt="2024-01-11T14:51:02.967" v="82" actId="478"/>
          <ac:spMkLst>
            <pc:docMk/>
            <pc:sldMk cId="1929754148" sldId="2244"/>
            <ac:spMk id="9" creationId="{8646BB67-AFB7-453D-A4B3-DF2FFD7D9BE8}"/>
          </ac:spMkLst>
        </pc:spChg>
        <pc:spChg chg="add mod ord">
          <ac:chgData name="Michael Tull" userId="9b84a4a9-44d8-4d28-b1a8-900a431bc43d" providerId="ADAL" clId="{8AE68378-EE8B-4E8E-8794-2796F224CF83}" dt="2024-01-22T10:45:11.877" v="1087" actId="6549"/>
          <ac:spMkLst>
            <pc:docMk/>
            <pc:sldMk cId="1929754148" sldId="2244"/>
            <ac:spMk id="10" creationId="{213DBF2E-A1EE-4472-909C-DBF0EF07E0F2}"/>
          </ac:spMkLst>
        </pc:spChg>
        <pc:spChg chg="add mod ord">
          <ac:chgData name="Michael Tull" userId="9b84a4a9-44d8-4d28-b1a8-900a431bc43d" providerId="ADAL" clId="{8AE68378-EE8B-4E8E-8794-2796F224CF83}" dt="2024-01-22T10:54:21.573" v="1611" actId="20577"/>
          <ac:spMkLst>
            <pc:docMk/>
            <pc:sldMk cId="1929754148" sldId="2244"/>
            <ac:spMk id="11" creationId="{A0068C2B-A30C-4B60-A096-9C78157AFE62}"/>
          </ac:spMkLst>
        </pc:spChg>
        <pc:spChg chg="add del mod ord">
          <ac:chgData name="Michael Tull" userId="9b84a4a9-44d8-4d28-b1a8-900a431bc43d" providerId="ADAL" clId="{8AE68378-EE8B-4E8E-8794-2796F224CF83}" dt="2024-01-11T14:51:02.967" v="82" actId="478"/>
          <ac:spMkLst>
            <pc:docMk/>
            <pc:sldMk cId="1929754148" sldId="2244"/>
            <ac:spMk id="12" creationId="{E895CD70-4BB7-4F90-ADAB-2460B0236114}"/>
          </ac:spMkLst>
        </pc:spChg>
        <pc:spChg chg="add del mod ord">
          <ac:chgData name="Michael Tull" userId="9b84a4a9-44d8-4d28-b1a8-900a431bc43d" providerId="ADAL" clId="{8AE68378-EE8B-4E8E-8794-2796F224CF83}" dt="2024-01-11T14:51:02.967" v="82" actId="478"/>
          <ac:spMkLst>
            <pc:docMk/>
            <pc:sldMk cId="1929754148" sldId="2244"/>
            <ac:spMk id="13" creationId="{DF1512FC-7694-48C3-B194-F36C57201A55}"/>
          </ac:spMkLst>
        </pc:spChg>
        <pc:spChg chg="add del mod">
          <ac:chgData name="Michael Tull" userId="9b84a4a9-44d8-4d28-b1a8-900a431bc43d" providerId="ADAL" clId="{8AE68378-EE8B-4E8E-8794-2796F224CF83}" dt="2024-01-22T10:45:28.872" v="1101" actId="478"/>
          <ac:spMkLst>
            <pc:docMk/>
            <pc:sldMk cId="1929754148" sldId="2244"/>
            <ac:spMk id="16" creationId="{002860B2-F59E-4D5E-A40A-FF3FA78DFB00}"/>
          </ac:spMkLst>
        </pc:spChg>
        <pc:spChg chg="add del mod">
          <ac:chgData name="Michael Tull" userId="9b84a4a9-44d8-4d28-b1a8-900a431bc43d" providerId="ADAL" clId="{8AE68378-EE8B-4E8E-8794-2796F224CF83}" dt="2024-01-22T10:46:36.098" v="1263" actId="478"/>
          <ac:spMkLst>
            <pc:docMk/>
            <pc:sldMk cId="1929754148" sldId="2244"/>
            <ac:spMk id="17" creationId="{37381C97-67B3-4104-9FB0-809076CCEEF3}"/>
          </ac:spMkLst>
        </pc:spChg>
        <pc:graphicFrameChg chg="add mod modGraphic">
          <ac:chgData name="Michael Tull" userId="9b84a4a9-44d8-4d28-b1a8-900a431bc43d" providerId="ADAL" clId="{8AE68378-EE8B-4E8E-8794-2796F224CF83}" dt="2024-01-22T10:54:03.202" v="1511" actId="1076"/>
          <ac:graphicFrameMkLst>
            <pc:docMk/>
            <pc:sldMk cId="1929754148" sldId="2244"/>
            <ac:graphicFrameMk id="3" creationId="{A94A8926-6BCF-49BB-97A9-7A8849AF0ABC}"/>
          </ac:graphicFrameMkLst>
        </pc:graphicFrameChg>
        <pc:graphicFrameChg chg="add del mod modGraphic">
          <ac:chgData name="Michael Tull" userId="9b84a4a9-44d8-4d28-b1a8-900a431bc43d" providerId="ADAL" clId="{8AE68378-EE8B-4E8E-8794-2796F224CF83}" dt="2024-01-22T10:46:52.677" v="1264" actId="478"/>
          <ac:graphicFrameMkLst>
            <pc:docMk/>
            <pc:sldMk cId="1929754148" sldId="2244"/>
            <ac:graphicFrameMk id="9" creationId="{AB1A8D16-1381-40A7-8091-3EF813EA55BC}"/>
          </ac:graphicFrameMkLst>
        </pc:graphicFrameChg>
        <pc:graphicFrameChg chg="add mod modGraphic">
          <ac:chgData name="Michael Tull" userId="9b84a4a9-44d8-4d28-b1a8-900a431bc43d" providerId="ADAL" clId="{8AE68378-EE8B-4E8E-8794-2796F224CF83}" dt="2024-01-22T10:54:03.202" v="1511" actId="1076"/>
          <ac:graphicFrameMkLst>
            <pc:docMk/>
            <pc:sldMk cId="1929754148" sldId="2244"/>
            <ac:graphicFrameMk id="12" creationId="{AA1DC948-9043-4B0F-9083-CC0ED4C4DBBB}"/>
          </ac:graphicFrameMkLst>
        </pc:graphicFrameChg>
        <pc:graphicFrameChg chg="add mod modGraphic">
          <ac:chgData name="Michael Tull" userId="9b84a4a9-44d8-4d28-b1a8-900a431bc43d" providerId="ADAL" clId="{8AE68378-EE8B-4E8E-8794-2796F224CF83}" dt="2024-01-22T10:54:03.202" v="1511" actId="1076"/>
          <ac:graphicFrameMkLst>
            <pc:docMk/>
            <pc:sldMk cId="1929754148" sldId="2244"/>
            <ac:graphicFrameMk id="13" creationId="{121E98AE-04DC-4070-962A-616DFC2A3DFE}"/>
          </ac:graphicFrameMkLst>
        </pc:graphicFrameChg>
        <pc:graphicFrameChg chg="add mod modGraphic">
          <ac:chgData name="Michael Tull" userId="9b84a4a9-44d8-4d28-b1a8-900a431bc43d" providerId="ADAL" clId="{8AE68378-EE8B-4E8E-8794-2796F224CF83}" dt="2024-01-22T10:54:03.202" v="1511" actId="1076"/>
          <ac:graphicFrameMkLst>
            <pc:docMk/>
            <pc:sldMk cId="1929754148" sldId="2244"/>
            <ac:graphicFrameMk id="14" creationId="{7B321DC0-5A3B-40C0-B3A8-5C1C36B295BD}"/>
          </ac:graphicFrameMkLst>
        </pc:graphicFrameChg>
        <pc:picChg chg="add mod">
          <ac:chgData name="Michael Tull" userId="9b84a4a9-44d8-4d28-b1a8-900a431bc43d" providerId="ADAL" clId="{8AE68378-EE8B-4E8E-8794-2796F224CF83}" dt="2024-01-22T10:54:34.169" v="1612" actId="1076"/>
          <ac:picMkLst>
            <pc:docMk/>
            <pc:sldMk cId="1929754148" sldId="2244"/>
            <ac:picMk id="6" creationId="{DE6234B7-B6C3-40A8-9442-0E8A75EC7CEC}"/>
          </ac:picMkLst>
        </pc:picChg>
        <pc:picChg chg="add del mod">
          <ac:chgData name="Michael Tull" userId="9b84a4a9-44d8-4d28-b1a8-900a431bc43d" providerId="ADAL" clId="{8AE68378-EE8B-4E8E-8794-2796F224CF83}" dt="2024-01-22T10:38:42.815" v="498" actId="478"/>
          <ac:picMkLst>
            <pc:docMk/>
            <pc:sldMk cId="1929754148" sldId="2244"/>
            <ac:picMk id="15" creationId="{AEF47A3A-ED92-44AC-BF4C-41958B38C788}"/>
          </ac:picMkLst>
        </pc:picChg>
        <pc:picChg chg="add mod">
          <ac:chgData name="Michael Tull" userId="9b84a4a9-44d8-4d28-b1a8-900a431bc43d" providerId="ADAL" clId="{8AE68378-EE8B-4E8E-8794-2796F224CF83}" dt="2024-01-22T10:57:23.201" v="1632" actId="1076"/>
          <ac:picMkLst>
            <pc:docMk/>
            <pc:sldMk cId="1929754148" sldId="2244"/>
            <ac:picMk id="18" creationId="{BC281B49-FAC4-407E-A17F-03EFBBE2C3EE}"/>
          </ac:picMkLst>
        </pc:picChg>
        <pc:picChg chg="add del mod modCrop">
          <ac:chgData name="Michael Tull" userId="9b84a4a9-44d8-4d28-b1a8-900a431bc43d" providerId="ADAL" clId="{8AE68378-EE8B-4E8E-8794-2796F224CF83}" dt="2024-01-22T10:56:53.387" v="1620" actId="478"/>
          <ac:picMkLst>
            <pc:docMk/>
            <pc:sldMk cId="1929754148" sldId="2244"/>
            <ac:picMk id="20" creationId="{2CB11FC1-1104-4CA5-9997-D119CDCFE281}"/>
          </ac:picMkLst>
        </pc:picChg>
        <pc:picChg chg="add mod modCrop">
          <ac:chgData name="Michael Tull" userId="9b84a4a9-44d8-4d28-b1a8-900a431bc43d" providerId="ADAL" clId="{8AE68378-EE8B-4E8E-8794-2796F224CF83}" dt="2024-01-22T10:57:35.552" v="1636" actId="18131"/>
          <ac:picMkLst>
            <pc:docMk/>
            <pc:sldMk cId="1929754148" sldId="2244"/>
            <ac:picMk id="22" creationId="{98C794D0-64A6-4BD7-8A17-85EDEB25D29F}"/>
          </ac:picMkLst>
        </pc:picChg>
      </pc:sldChg>
      <pc:sldChg chg="new del">
        <pc:chgData name="Michael Tull" userId="9b84a4a9-44d8-4d28-b1a8-900a431bc43d" providerId="ADAL" clId="{8AE68378-EE8B-4E8E-8794-2796F224CF83}" dt="2024-01-22T10:20:34.190" v="148" actId="47"/>
        <pc:sldMkLst>
          <pc:docMk/>
          <pc:sldMk cId="206859060" sldId="2245"/>
        </pc:sldMkLst>
      </pc:sldChg>
      <pc:sldChg chg="modSp add mod ord">
        <pc:chgData name="Michael Tull" userId="9b84a4a9-44d8-4d28-b1a8-900a431bc43d" providerId="ADAL" clId="{8AE68378-EE8B-4E8E-8794-2796F224CF83}" dt="2024-01-22T15:10:54.135" v="5503"/>
        <pc:sldMkLst>
          <pc:docMk/>
          <pc:sldMk cId="1157330909" sldId="2245"/>
        </pc:sldMkLst>
        <pc:spChg chg="mod">
          <ac:chgData name="Michael Tull" userId="9b84a4a9-44d8-4d28-b1a8-900a431bc43d" providerId="ADAL" clId="{8AE68378-EE8B-4E8E-8794-2796F224CF83}" dt="2024-01-22T11:11:47.192" v="2162" actId="20577"/>
          <ac:spMkLst>
            <pc:docMk/>
            <pc:sldMk cId="1157330909" sldId="2245"/>
            <ac:spMk id="7" creationId="{7FDC92BE-EE4A-E54C-BFF3-8CF766BB78B9}"/>
          </ac:spMkLst>
        </pc:spChg>
      </pc:sldChg>
      <pc:sldChg chg="add del">
        <pc:chgData name="Michael Tull" userId="9b84a4a9-44d8-4d28-b1a8-900a431bc43d" providerId="ADAL" clId="{8AE68378-EE8B-4E8E-8794-2796F224CF83}" dt="2024-01-22T10:26:07.629" v="328"/>
        <pc:sldMkLst>
          <pc:docMk/>
          <pc:sldMk cId="2804468293" sldId="2245"/>
        </pc:sldMkLst>
      </pc:sldChg>
      <pc:sldChg chg="addSp delSp modSp new del mod modClrScheme chgLayout">
        <pc:chgData name="Michael Tull" userId="9b84a4a9-44d8-4d28-b1a8-900a431bc43d" providerId="ADAL" clId="{8AE68378-EE8B-4E8E-8794-2796F224CF83}" dt="2024-01-22T10:37:48.340" v="386" actId="47"/>
        <pc:sldMkLst>
          <pc:docMk/>
          <pc:sldMk cId="3218171861" sldId="2246"/>
        </pc:sldMkLst>
        <pc:spChg chg="del mod ord">
          <ac:chgData name="Michael Tull" userId="9b84a4a9-44d8-4d28-b1a8-900a431bc43d" providerId="ADAL" clId="{8AE68378-EE8B-4E8E-8794-2796F224CF83}" dt="2024-01-22T10:26:18.310" v="332" actId="700"/>
          <ac:spMkLst>
            <pc:docMk/>
            <pc:sldMk cId="3218171861" sldId="2246"/>
            <ac:spMk id="2" creationId="{A0962CDB-4E55-4846-AFEA-6CEF2902FF84}"/>
          </ac:spMkLst>
        </pc:spChg>
        <pc:spChg chg="del mod ord">
          <ac:chgData name="Michael Tull" userId="9b84a4a9-44d8-4d28-b1a8-900a431bc43d" providerId="ADAL" clId="{8AE68378-EE8B-4E8E-8794-2796F224CF83}" dt="2024-01-22T10:26:18.310" v="332" actId="700"/>
          <ac:spMkLst>
            <pc:docMk/>
            <pc:sldMk cId="3218171861" sldId="2246"/>
            <ac:spMk id="3" creationId="{0B6B3DE7-5B18-4C66-8590-07B486FC14B4}"/>
          </ac:spMkLst>
        </pc:spChg>
        <pc:spChg chg="del">
          <ac:chgData name="Michael Tull" userId="9b84a4a9-44d8-4d28-b1a8-900a431bc43d" providerId="ADAL" clId="{8AE68378-EE8B-4E8E-8794-2796F224CF83}" dt="2024-01-22T10:26:18.310" v="332" actId="700"/>
          <ac:spMkLst>
            <pc:docMk/>
            <pc:sldMk cId="3218171861" sldId="2246"/>
            <ac:spMk id="4" creationId="{713F0AA5-208B-4472-86C5-7C0ABFD00A06}"/>
          </ac:spMkLst>
        </pc:spChg>
        <pc:spChg chg="del mod ord">
          <ac:chgData name="Michael Tull" userId="9b84a4a9-44d8-4d28-b1a8-900a431bc43d" providerId="ADAL" clId="{8AE68378-EE8B-4E8E-8794-2796F224CF83}" dt="2024-01-22T10:26:18.310" v="332" actId="700"/>
          <ac:spMkLst>
            <pc:docMk/>
            <pc:sldMk cId="3218171861" sldId="2246"/>
            <ac:spMk id="5" creationId="{CAB2C42F-E82F-4987-BF78-88FA654B039F}"/>
          </ac:spMkLst>
        </pc:spChg>
        <pc:spChg chg="add mod ord">
          <ac:chgData name="Michael Tull" userId="9b84a4a9-44d8-4d28-b1a8-900a431bc43d" providerId="ADAL" clId="{8AE68378-EE8B-4E8E-8794-2796F224CF83}" dt="2024-01-22T10:26:18.310" v="332" actId="700"/>
          <ac:spMkLst>
            <pc:docMk/>
            <pc:sldMk cId="3218171861" sldId="2246"/>
            <ac:spMk id="6" creationId="{27A26EA6-82D6-464A-A9AB-5067220B4687}"/>
          </ac:spMkLst>
        </pc:spChg>
        <pc:spChg chg="add del mod ord">
          <ac:chgData name="Michael Tull" userId="9b84a4a9-44d8-4d28-b1a8-900a431bc43d" providerId="ADAL" clId="{8AE68378-EE8B-4E8E-8794-2796F224CF83}" dt="2024-01-22T10:26:49.335" v="333" actId="478"/>
          <ac:spMkLst>
            <pc:docMk/>
            <pc:sldMk cId="3218171861" sldId="2246"/>
            <ac:spMk id="7" creationId="{4E4E666D-5A48-42D8-B549-AABA2114A96C}"/>
          </ac:spMkLst>
        </pc:spChg>
        <pc:spChg chg="add mod ord">
          <ac:chgData name="Michael Tull" userId="9b84a4a9-44d8-4d28-b1a8-900a431bc43d" providerId="ADAL" clId="{8AE68378-EE8B-4E8E-8794-2796F224CF83}" dt="2024-01-22T10:26:18.310" v="332" actId="700"/>
          <ac:spMkLst>
            <pc:docMk/>
            <pc:sldMk cId="3218171861" sldId="2246"/>
            <ac:spMk id="8" creationId="{28CCF415-BDCA-4F02-8C8E-92652A3285E6}"/>
          </ac:spMkLst>
        </pc:spChg>
        <pc:spChg chg="add mod ord">
          <ac:chgData name="Michael Tull" userId="9b84a4a9-44d8-4d28-b1a8-900a431bc43d" providerId="ADAL" clId="{8AE68378-EE8B-4E8E-8794-2796F224CF83}" dt="2024-01-22T10:26:18.310" v="332" actId="700"/>
          <ac:spMkLst>
            <pc:docMk/>
            <pc:sldMk cId="3218171861" sldId="2246"/>
            <ac:spMk id="9" creationId="{ABB933D8-1D31-4A77-A781-208887CD1FA5}"/>
          </ac:spMkLst>
        </pc:spChg>
        <pc:spChg chg="add del mod ord">
          <ac:chgData name="Michael Tull" userId="9b84a4a9-44d8-4d28-b1a8-900a431bc43d" providerId="ADAL" clId="{8AE68378-EE8B-4E8E-8794-2796F224CF83}" dt="2024-01-22T10:26:49.335" v="333" actId="478"/>
          <ac:spMkLst>
            <pc:docMk/>
            <pc:sldMk cId="3218171861" sldId="2246"/>
            <ac:spMk id="10" creationId="{426FFEC2-73B0-4CF5-B36F-1ADE50A4AA2C}"/>
          </ac:spMkLst>
        </pc:spChg>
        <pc:spChg chg="add del mod ord">
          <ac:chgData name="Michael Tull" userId="9b84a4a9-44d8-4d28-b1a8-900a431bc43d" providerId="ADAL" clId="{8AE68378-EE8B-4E8E-8794-2796F224CF83}" dt="2024-01-22T10:26:49.335" v="333" actId="478"/>
          <ac:spMkLst>
            <pc:docMk/>
            <pc:sldMk cId="3218171861" sldId="2246"/>
            <ac:spMk id="11" creationId="{8559E9E0-05B2-49B2-BBB3-E26D0ECA33BF}"/>
          </ac:spMkLst>
        </pc:spChg>
        <pc:spChg chg="add del mod">
          <ac:chgData name="Michael Tull" userId="9b84a4a9-44d8-4d28-b1a8-900a431bc43d" providerId="ADAL" clId="{8AE68378-EE8B-4E8E-8794-2796F224CF83}" dt="2024-01-22T10:26:59.269" v="337" actId="478"/>
          <ac:spMkLst>
            <pc:docMk/>
            <pc:sldMk cId="3218171861" sldId="2246"/>
            <ac:spMk id="16" creationId="{81BC140D-68A6-4333-902F-E44EB2BDD22B}"/>
          </ac:spMkLst>
        </pc:spChg>
        <pc:picChg chg="add del mod">
          <ac:chgData name="Michael Tull" userId="9b84a4a9-44d8-4d28-b1a8-900a431bc43d" providerId="ADAL" clId="{8AE68378-EE8B-4E8E-8794-2796F224CF83}" dt="2024-01-22T10:26:55.820" v="335" actId="478"/>
          <ac:picMkLst>
            <pc:docMk/>
            <pc:sldMk cId="3218171861" sldId="2246"/>
            <ac:picMk id="12" creationId="{0D437126-1502-494B-8648-640081F49F4C}"/>
          </ac:picMkLst>
        </pc:picChg>
        <pc:picChg chg="add del mod">
          <ac:chgData name="Michael Tull" userId="9b84a4a9-44d8-4d28-b1a8-900a431bc43d" providerId="ADAL" clId="{8AE68378-EE8B-4E8E-8794-2796F224CF83}" dt="2024-01-22T10:28:56.218" v="339" actId="478"/>
          <ac:picMkLst>
            <pc:docMk/>
            <pc:sldMk cId="3218171861" sldId="2246"/>
            <ac:picMk id="13" creationId="{86C0B69C-A5BF-4561-8048-E6750B407E66}"/>
          </ac:picMkLst>
        </pc:picChg>
        <pc:picChg chg="add mod">
          <ac:chgData name="Michael Tull" userId="9b84a4a9-44d8-4d28-b1a8-900a431bc43d" providerId="ADAL" clId="{8AE68378-EE8B-4E8E-8794-2796F224CF83}" dt="2024-01-22T10:30:47.437" v="345" actId="1076"/>
          <ac:picMkLst>
            <pc:docMk/>
            <pc:sldMk cId="3218171861" sldId="2246"/>
            <ac:picMk id="14" creationId="{9D73ADDF-5FAD-4B61-B1F3-CE88DAFF0D21}"/>
          </ac:picMkLst>
        </pc:picChg>
        <pc:picChg chg="add mod">
          <ac:chgData name="Michael Tull" userId="9b84a4a9-44d8-4d28-b1a8-900a431bc43d" providerId="ADAL" clId="{8AE68378-EE8B-4E8E-8794-2796F224CF83}" dt="2024-01-22T10:29:01.452" v="342" actId="1076"/>
          <ac:picMkLst>
            <pc:docMk/>
            <pc:sldMk cId="3218171861" sldId="2246"/>
            <ac:picMk id="15" creationId="{D6707FF9-7155-4BF3-8ED6-32AFB14ED84F}"/>
          </ac:picMkLst>
        </pc:picChg>
      </pc:sldChg>
      <pc:sldChg chg="addSp delSp modSp new mod ord modClrScheme chgLayout">
        <pc:chgData name="Michael Tull" userId="9b84a4a9-44d8-4d28-b1a8-900a431bc43d" providerId="ADAL" clId="{8AE68378-EE8B-4E8E-8794-2796F224CF83}" dt="2024-01-22T15:24:20.141" v="5916" actId="207"/>
        <pc:sldMkLst>
          <pc:docMk/>
          <pc:sldMk cId="1030298103" sldId="2247"/>
        </pc:sldMkLst>
        <pc:spChg chg="del mod ord">
          <ac:chgData name="Michael Tull" userId="9b84a4a9-44d8-4d28-b1a8-900a431bc43d" providerId="ADAL" clId="{8AE68378-EE8B-4E8E-8794-2796F224CF83}" dt="2024-01-22T10:30:43.590" v="344" actId="700"/>
          <ac:spMkLst>
            <pc:docMk/>
            <pc:sldMk cId="1030298103" sldId="2247"/>
            <ac:spMk id="2" creationId="{0D1C4788-5D26-426B-815E-104B8416DE32}"/>
          </ac:spMkLst>
        </pc:spChg>
        <pc:spChg chg="del mod ord">
          <ac:chgData name="Michael Tull" userId="9b84a4a9-44d8-4d28-b1a8-900a431bc43d" providerId="ADAL" clId="{8AE68378-EE8B-4E8E-8794-2796F224CF83}" dt="2024-01-22T10:30:43.590" v="344" actId="700"/>
          <ac:spMkLst>
            <pc:docMk/>
            <pc:sldMk cId="1030298103" sldId="2247"/>
            <ac:spMk id="3" creationId="{DE657676-F698-421E-97D8-B12232251F86}"/>
          </ac:spMkLst>
        </pc:spChg>
        <pc:spChg chg="del mod ord">
          <ac:chgData name="Michael Tull" userId="9b84a4a9-44d8-4d28-b1a8-900a431bc43d" providerId="ADAL" clId="{8AE68378-EE8B-4E8E-8794-2796F224CF83}" dt="2024-01-22T10:30:43.590" v="344" actId="700"/>
          <ac:spMkLst>
            <pc:docMk/>
            <pc:sldMk cId="1030298103" sldId="2247"/>
            <ac:spMk id="4" creationId="{F5807F02-5622-4245-A2DE-BE0763327DBC}"/>
          </ac:spMkLst>
        </pc:spChg>
        <pc:spChg chg="del mod ord">
          <ac:chgData name="Michael Tull" userId="9b84a4a9-44d8-4d28-b1a8-900a431bc43d" providerId="ADAL" clId="{8AE68378-EE8B-4E8E-8794-2796F224CF83}" dt="2024-01-22T10:30:43.590" v="344" actId="700"/>
          <ac:spMkLst>
            <pc:docMk/>
            <pc:sldMk cId="1030298103" sldId="2247"/>
            <ac:spMk id="5" creationId="{9FD45A8C-83D4-4DC7-824D-41EBEFC463D7}"/>
          </ac:spMkLst>
        </pc:spChg>
        <pc:spChg chg="add mod ord">
          <ac:chgData name="Michael Tull" userId="9b84a4a9-44d8-4d28-b1a8-900a431bc43d" providerId="ADAL" clId="{8AE68378-EE8B-4E8E-8794-2796F224CF83}" dt="2024-01-22T15:24:20.141" v="5916" actId="207"/>
          <ac:spMkLst>
            <pc:docMk/>
            <pc:sldMk cId="1030298103" sldId="2247"/>
            <ac:spMk id="6" creationId="{5183AFC3-27A9-431E-8E71-2FEB975414CC}"/>
          </ac:spMkLst>
        </pc:spChg>
        <pc:spChg chg="add mod ord">
          <ac:chgData name="Michael Tull" userId="9b84a4a9-44d8-4d28-b1a8-900a431bc43d" providerId="ADAL" clId="{8AE68378-EE8B-4E8E-8794-2796F224CF83}" dt="2024-01-22T11:06:56.386" v="1811" actId="20577"/>
          <ac:spMkLst>
            <pc:docMk/>
            <pc:sldMk cId="1030298103" sldId="2247"/>
            <ac:spMk id="7" creationId="{B565C302-4D03-4981-8893-1511829C873C}"/>
          </ac:spMkLst>
        </pc:spChg>
        <pc:spChg chg="add del mod ord">
          <ac:chgData name="Michael Tull" userId="9b84a4a9-44d8-4d28-b1a8-900a431bc43d" providerId="ADAL" clId="{8AE68378-EE8B-4E8E-8794-2796F224CF83}" dt="2024-01-22T10:32:41.659" v="346" actId="931"/>
          <ac:spMkLst>
            <pc:docMk/>
            <pc:sldMk cId="1030298103" sldId="2247"/>
            <ac:spMk id="8" creationId="{B917B914-B146-4B3B-8EFA-5115B3D24C06}"/>
          </ac:spMkLst>
        </pc:spChg>
        <pc:spChg chg="add del mod ord">
          <ac:chgData name="Michael Tull" userId="9b84a4a9-44d8-4d28-b1a8-900a431bc43d" providerId="ADAL" clId="{8AE68378-EE8B-4E8E-8794-2796F224CF83}" dt="2024-01-22T10:37:28.694" v="382" actId="478"/>
          <ac:spMkLst>
            <pc:docMk/>
            <pc:sldMk cId="1030298103" sldId="2247"/>
            <ac:spMk id="9" creationId="{DC11E606-16AF-432F-BBDF-2BE5EB50C0BE}"/>
          </ac:spMkLst>
        </pc:spChg>
        <pc:spChg chg="add del mod ord">
          <ac:chgData name="Michael Tull" userId="9b84a4a9-44d8-4d28-b1a8-900a431bc43d" providerId="ADAL" clId="{8AE68378-EE8B-4E8E-8794-2796F224CF83}" dt="2024-01-22T10:37:27.524" v="381" actId="478"/>
          <ac:spMkLst>
            <pc:docMk/>
            <pc:sldMk cId="1030298103" sldId="2247"/>
            <ac:spMk id="10" creationId="{BB04D725-1166-413D-9C44-CB78B2A12DCE}"/>
          </ac:spMkLst>
        </pc:spChg>
        <pc:spChg chg="add del mod">
          <ac:chgData name="Michael Tull" userId="9b84a4a9-44d8-4d28-b1a8-900a431bc43d" providerId="ADAL" clId="{8AE68378-EE8B-4E8E-8794-2796F224CF83}" dt="2024-01-22T10:33:32.157" v="350" actId="931"/>
          <ac:spMkLst>
            <pc:docMk/>
            <pc:sldMk cId="1030298103" sldId="2247"/>
            <ac:spMk id="14" creationId="{B45382A9-B5F6-4067-9916-545AB50BFFDB}"/>
          </ac:spMkLst>
        </pc:spChg>
        <pc:spChg chg="add del mod">
          <ac:chgData name="Michael Tull" userId="9b84a4a9-44d8-4d28-b1a8-900a431bc43d" providerId="ADAL" clId="{8AE68378-EE8B-4E8E-8794-2796F224CF83}" dt="2024-01-22T10:34:10.231" v="354" actId="931"/>
          <ac:spMkLst>
            <pc:docMk/>
            <pc:sldMk cId="1030298103" sldId="2247"/>
            <ac:spMk id="18" creationId="{687FDB19-2C60-4E43-A405-0AF7232EBC32}"/>
          </ac:spMkLst>
        </pc:spChg>
        <pc:spChg chg="add mod">
          <ac:chgData name="Michael Tull" userId="9b84a4a9-44d8-4d28-b1a8-900a431bc43d" providerId="ADAL" clId="{8AE68378-EE8B-4E8E-8794-2796F224CF83}" dt="2024-01-22T11:59:12.562" v="3468" actId="14100"/>
          <ac:spMkLst>
            <pc:docMk/>
            <pc:sldMk cId="1030298103" sldId="2247"/>
            <ac:spMk id="26" creationId="{1DD0F860-7ECF-4F8B-B130-3CDC95D3136F}"/>
          </ac:spMkLst>
        </pc:spChg>
        <pc:picChg chg="add del mod">
          <ac:chgData name="Michael Tull" userId="9b84a4a9-44d8-4d28-b1a8-900a431bc43d" providerId="ADAL" clId="{8AE68378-EE8B-4E8E-8794-2796F224CF83}" dt="2024-01-22T10:33:23.966" v="349" actId="478"/>
          <ac:picMkLst>
            <pc:docMk/>
            <pc:sldMk cId="1030298103" sldId="2247"/>
            <ac:picMk id="12" creationId="{022CF986-8849-49E9-B38E-1EFF8A2AFD86}"/>
          </ac:picMkLst>
        </pc:picChg>
        <pc:picChg chg="add del mod">
          <ac:chgData name="Michael Tull" userId="9b84a4a9-44d8-4d28-b1a8-900a431bc43d" providerId="ADAL" clId="{8AE68378-EE8B-4E8E-8794-2796F224CF83}" dt="2024-01-22T10:33:34.199" v="353" actId="478"/>
          <ac:picMkLst>
            <pc:docMk/>
            <pc:sldMk cId="1030298103" sldId="2247"/>
            <ac:picMk id="16" creationId="{0F015B13-DF2B-44BA-B26A-05D0F5834A47}"/>
          </ac:picMkLst>
        </pc:picChg>
        <pc:picChg chg="add mod">
          <ac:chgData name="Michael Tull" userId="9b84a4a9-44d8-4d28-b1a8-900a431bc43d" providerId="ADAL" clId="{8AE68378-EE8B-4E8E-8794-2796F224CF83}" dt="2024-01-22T10:37:32.668" v="383" actId="1076"/>
          <ac:picMkLst>
            <pc:docMk/>
            <pc:sldMk cId="1030298103" sldId="2247"/>
            <ac:picMk id="20" creationId="{D59F064F-55EA-4346-890D-623FE7CD651E}"/>
          </ac:picMkLst>
        </pc:picChg>
        <pc:picChg chg="add mod">
          <ac:chgData name="Michael Tull" userId="9b84a4a9-44d8-4d28-b1a8-900a431bc43d" providerId="ADAL" clId="{8AE68378-EE8B-4E8E-8794-2796F224CF83}" dt="2024-01-22T10:37:32.668" v="383" actId="1076"/>
          <ac:picMkLst>
            <pc:docMk/>
            <pc:sldMk cId="1030298103" sldId="2247"/>
            <ac:picMk id="22" creationId="{E9D38846-EF14-4551-A01A-209FE61F76AD}"/>
          </ac:picMkLst>
        </pc:picChg>
        <pc:picChg chg="add mod modCrop">
          <ac:chgData name="Michael Tull" userId="9b84a4a9-44d8-4d28-b1a8-900a431bc43d" providerId="ADAL" clId="{8AE68378-EE8B-4E8E-8794-2796F224CF83}" dt="2024-01-22T10:37:39.553" v="385" actId="18131"/>
          <ac:picMkLst>
            <pc:docMk/>
            <pc:sldMk cId="1030298103" sldId="2247"/>
            <ac:picMk id="24" creationId="{980FEF03-4979-4F68-B9F1-F3D59440E22B}"/>
          </ac:picMkLst>
        </pc:picChg>
      </pc:sldChg>
      <pc:sldChg chg="addSp delSp modSp new del mod">
        <pc:chgData name="Michael Tull" userId="9b84a4a9-44d8-4d28-b1a8-900a431bc43d" providerId="ADAL" clId="{8AE68378-EE8B-4E8E-8794-2796F224CF83}" dt="2024-01-22T12:10:08.607" v="4077" actId="47"/>
        <pc:sldMkLst>
          <pc:docMk/>
          <pc:sldMk cId="439789969" sldId="2248"/>
        </pc:sldMkLst>
        <pc:spChg chg="mod">
          <ac:chgData name="Michael Tull" userId="9b84a4a9-44d8-4d28-b1a8-900a431bc43d" providerId="ADAL" clId="{8AE68378-EE8B-4E8E-8794-2796F224CF83}" dt="2024-01-22T11:29:58.194" v="3125" actId="207"/>
          <ac:spMkLst>
            <pc:docMk/>
            <pc:sldMk cId="439789969" sldId="2248"/>
            <ac:spMk id="2" creationId="{CEC6BBE7-1DA5-4DBD-9DB9-94FD650AEC56}"/>
          </ac:spMkLst>
        </pc:spChg>
        <pc:spChg chg="del">
          <ac:chgData name="Michael Tull" userId="9b84a4a9-44d8-4d28-b1a8-900a431bc43d" providerId="ADAL" clId="{8AE68378-EE8B-4E8E-8794-2796F224CF83}" dt="2024-01-22T11:15:07.818" v="2194" actId="478"/>
          <ac:spMkLst>
            <pc:docMk/>
            <pc:sldMk cId="439789969" sldId="2248"/>
            <ac:spMk id="3" creationId="{9AA36A35-AA5F-4A66-BBC9-2B7A1F331CD3}"/>
          </ac:spMkLst>
        </pc:spChg>
        <pc:spChg chg="del">
          <ac:chgData name="Michael Tull" userId="9b84a4a9-44d8-4d28-b1a8-900a431bc43d" providerId="ADAL" clId="{8AE68378-EE8B-4E8E-8794-2796F224CF83}" dt="2024-01-22T11:15:07.818" v="2194" actId="478"/>
          <ac:spMkLst>
            <pc:docMk/>
            <pc:sldMk cId="439789969" sldId="2248"/>
            <ac:spMk id="4" creationId="{7D95D823-838C-487B-9899-BB3F921A348A}"/>
          </ac:spMkLst>
        </pc:spChg>
        <pc:spChg chg="del">
          <ac:chgData name="Michael Tull" userId="9b84a4a9-44d8-4d28-b1a8-900a431bc43d" providerId="ADAL" clId="{8AE68378-EE8B-4E8E-8794-2796F224CF83}" dt="2024-01-22T11:15:07.818" v="2194" actId="478"/>
          <ac:spMkLst>
            <pc:docMk/>
            <pc:sldMk cId="439789969" sldId="2248"/>
            <ac:spMk id="5" creationId="{6E9D7F8E-9C9A-423D-AF5D-96C32DDC043F}"/>
          </ac:spMkLst>
        </pc:spChg>
        <pc:spChg chg="add mod">
          <ac:chgData name="Michael Tull" userId="9b84a4a9-44d8-4d28-b1a8-900a431bc43d" providerId="ADAL" clId="{8AE68378-EE8B-4E8E-8794-2796F224CF83}" dt="2024-01-22T11:32:35.459" v="3293" actId="1076"/>
          <ac:spMkLst>
            <pc:docMk/>
            <pc:sldMk cId="439789969" sldId="2248"/>
            <ac:spMk id="8" creationId="{4F87B4AC-4F62-4EE3-92C9-3247E352F955}"/>
          </ac:spMkLst>
        </pc:spChg>
        <pc:spChg chg="add mod">
          <ac:chgData name="Michael Tull" userId="9b84a4a9-44d8-4d28-b1a8-900a431bc43d" providerId="ADAL" clId="{8AE68378-EE8B-4E8E-8794-2796F224CF83}" dt="2024-01-22T11:32:35.459" v="3293" actId="1076"/>
          <ac:spMkLst>
            <pc:docMk/>
            <pc:sldMk cId="439789969" sldId="2248"/>
            <ac:spMk id="9" creationId="{C82AB263-2F74-4F71-93F4-DA67F89F962D}"/>
          </ac:spMkLst>
        </pc:spChg>
        <pc:spChg chg="add mod">
          <ac:chgData name="Michael Tull" userId="9b84a4a9-44d8-4d28-b1a8-900a431bc43d" providerId="ADAL" clId="{8AE68378-EE8B-4E8E-8794-2796F224CF83}" dt="2024-01-22T11:32:35.459" v="3293" actId="1076"/>
          <ac:spMkLst>
            <pc:docMk/>
            <pc:sldMk cId="439789969" sldId="2248"/>
            <ac:spMk id="10" creationId="{605DFBFD-42C4-4427-92CB-7BEAF611D59A}"/>
          </ac:spMkLst>
        </pc:spChg>
        <pc:spChg chg="add mod">
          <ac:chgData name="Michael Tull" userId="9b84a4a9-44d8-4d28-b1a8-900a431bc43d" providerId="ADAL" clId="{8AE68378-EE8B-4E8E-8794-2796F224CF83}" dt="2024-01-22T12:09:40.046" v="4066" actId="21"/>
          <ac:spMkLst>
            <pc:docMk/>
            <pc:sldMk cId="439789969" sldId="2248"/>
            <ac:spMk id="11" creationId="{14D1B28B-5B0F-4774-8E7D-5FC0C66C7359}"/>
          </ac:spMkLst>
        </pc:spChg>
        <pc:spChg chg="add del mod">
          <ac:chgData name="Michael Tull" userId="9b84a4a9-44d8-4d28-b1a8-900a431bc43d" providerId="ADAL" clId="{8AE68378-EE8B-4E8E-8794-2796F224CF83}" dt="2024-01-22T11:24:17.462" v="2941" actId="478"/>
          <ac:spMkLst>
            <pc:docMk/>
            <pc:sldMk cId="439789969" sldId="2248"/>
            <ac:spMk id="12" creationId="{D356CEBB-0D28-47DF-BBBA-3BB49F283B86}"/>
          </ac:spMkLst>
        </pc:spChg>
        <pc:spChg chg="add mod">
          <ac:chgData name="Michael Tull" userId="9b84a4a9-44d8-4d28-b1a8-900a431bc43d" providerId="ADAL" clId="{8AE68378-EE8B-4E8E-8794-2796F224CF83}" dt="2024-01-22T12:09:44.109" v="4068" actId="21"/>
          <ac:spMkLst>
            <pc:docMk/>
            <pc:sldMk cId="439789969" sldId="2248"/>
            <ac:spMk id="13" creationId="{9593CFDE-0B47-4198-AF4C-D999ACA7EF38}"/>
          </ac:spMkLst>
        </pc:spChg>
        <pc:spChg chg="add del mod">
          <ac:chgData name="Michael Tull" userId="9b84a4a9-44d8-4d28-b1a8-900a431bc43d" providerId="ADAL" clId="{8AE68378-EE8B-4E8E-8794-2796F224CF83}" dt="2024-01-22T12:10:01.772" v="4073" actId="21"/>
          <ac:spMkLst>
            <pc:docMk/>
            <pc:sldMk cId="439789969" sldId="2248"/>
            <ac:spMk id="14" creationId="{937A92F3-D33F-4EF5-A2FB-85AC93D3AED8}"/>
          </ac:spMkLst>
        </pc:spChg>
        <pc:spChg chg="add del mod">
          <ac:chgData name="Michael Tull" userId="9b84a4a9-44d8-4d28-b1a8-900a431bc43d" providerId="ADAL" clId="{8AE68378-EE8B-4E8E-8794-2796F224CF83}" dt="2024-01-22T11:32:04.138" v="3203" actId="478"/>
          <ac:spMkLst>
            <pc:docMk/>
            <pc:sldMk cId="439789969" sldId="2248"/>
            <ac:spMk id="15" creationId="{75CB3C0E-2D74-4BA6-9912-4BEA40B6A941}"/>
          </ac:spMkLst>
        </pc:spChg>
        <pc:picChg chg="add del">
          <ac:chgData name="Michael Tull" userId="9b84a4a9-44d8-4d28-b1a8-900a431bc43d" providerId="ADAL" clId="{8AE68378-EE8B-4E8E-8794-2796F224CF83}" dt="2024-01-22T12:08:28.575" v="3917"/>
          <ac:picMkLst>
            <pc:docMk/>
            <pc:sldMk cId="439789969" sldId="2248"/>
            <ac:picMk id="16" creationId="{FC322463-B678-427B-96F0-01B8C2E61770}"/>
          </ac:picMkLst>
        </pc:picChg>
      </pc:sldChg>
      <pc:sldChg chg="add del">
        <pc:chgData name="Michael Tull" userId="9b84a4a9-44d8-4d28-b1a8-900a431bc43d" providerId="ADAL" clId="{8AE68378-EE8B-4E8E-8794-2796F224CF83}" dt="2024-01-22T10:48:34.373" v="1294" actId="47"/>
        <pc:sldMkLst>
          <pc:docMk/>
          <pc:sldMk cId="4178140974" sldId="2248"/>
        </pc:sldMkLst>
      </pc:sldChg>
      <pc:sldChg chg="add del">
        <pc:chgData name="Michael Tull" userId="9b84a4a9-44d8-4d28-b1a8-900a431bc43d" providerId="ADAL" clId="{8AE68378-EE8B-4E8E-8794-2796F224CF83}" dt="2024-01-22T11:15:19.590" v="2196"/>
        <pc:sldMkLst>
          <pc:docMk/>
          <pc:sldMk cId="490471053" sldId="2249"/>
        </pc:sldMkLst>
      </pc:sldChg>
      <pc:sldChg chg="add del">
        <pc:chgData name="Michael Tull" userId="9b84a4a9-44d8-4d28-b1a8-900a431bc43d" providerId="ADAL" clId="{8AE68378-EE8B-4E8E-8794-2796F224CF83}" dt="2024-01-22T10:48:35.406" v="1295" actId="47"/>
        <pc:sldMkLst>
          <pc:docMk/>
          <pc:sldMk cId="1016114169" sldId="2249"/>
        </pc:sldMkLst>
      </pc:sldChg>
      <pc:sldChg chg="addSp delSp modSp add del mod">
        <pc:chgData name="Michael Tull" userId="9b84a4a9-44d8-4d28-b1a8-900a431bc43d" providerId="ADAL" clId="{8AE68378-EE8B-4E8E-8794-2796F224CF83}" dt="2024-01-22T12:05:44.836" v="3679" actId="47"/>
        <pc:sldMkLst>
          <pc:docMk/>
          <pc:sldMk cId="2317456476" sldId="2249"/>
        </pc:sldMkLst>
        <pc:spChg chg="mod">
          <ac:chgData name="Michael Tull" userId="9b84a4a9-44d8-4d28-b1a8-900a431bc43d" providerId="ADAL" clId="{8AE68378-EE8B-4E8E-8794-2796F224CF83}" dt="2024-01-22T11:15:24.113" v="2217" actId="6549"/>
          <ac:spMkLst>
            <pc:docMk/>
            <pc:sldMk cId="2317456476" sldId="2249"/>
            <ac:spMk id="2" creationId="{CEC6BBE7-1DA5-4DBD-9DB9-94FD650AEC56}"/>
          </ac:spMkLst>
        </pc:spChg>
        <pc:spChg chg="add mod">
          <ac:chgData name="Michael Tull" userId="9b84a4a9-44d8-4d28-b1a8-900a431bc43d" providerId="ADAL" clId="{8AE68378-EE8B-4E8E-8794-2796F224CF83}" dt="2024-01-22T11:59:44.947" v="3469" actId="1076"/>
          <ac:spMkLst>
            <pc:docMk/>
            <pc:sldMk cId="2317456476" sldId="2249"/>
            <ac:spMk id="3" creationId="{B210167F-E0C9-4A4C-85EF-CAFF44034931}"/>
          </ac:spMkLst>
        </pc:spChg>
        <pc:spChg chg="add del mod">
          <ac:chgData name="Michael Tull" userId="9b84a4a9-44d8-4d28-b1a8-900a431bc43d" providerId="ADAL" clId="{8AE68378-EE8B-4E8E-8794-2796F224CF83}" dt="2024-01-22T11:16:46.118" v="2247" actId="21"/>
          <ac:spMkLst>
            <pc:docMk/>
            <pc:sldMk cId="2317456476" sldId="2249"/>
            <ac:spMk id="8" creationId="{8B134FEB-000E-4BAA-AD72-92E5AE1ACB04}"/>
          </ac:spMkLst>
        </pc:spChg>
        <pc:spChg chg="add mod">
          <ac:chgData name="Michael Tull" userId="9b84a4a9-44d8-4d28-b1a8-900a431bc43d" providerId="ADAL" clId="{8AE68378-EE8B-4E8E-8794-2796F224CF83}" dt="2024-01-22T11:59:44.947" v="3469" actId="1076"/>
          <ac:spMkLst>
            <pc:docMk/>
            <pc:sldMk cId="2317456476" sldId="2249"/>
            <ac:spMk id="9" creationId="{96B3266A-3A95-4F53-9C4F-712273F8A500}"/>
          </ac:spMkLst>
        </pc:spChg>
        <pc:spChg chg="add mod">
          <ac:chgData name="Michael Tull" userId="9b84a4a9-44d8-4d28-b1a8-900a431bc43d" providerId="ADAL" clId="{8AE68378-EE8B-4E8E-8794-2796F224CF83}" dt="2024-01-22T11:59:44.947" v="3469" actId="1076"/>
          <ac:spMkLst>
            <pc:docMk/>
            <pc:sldMk cId="2317456476" sldId="2249"/>
            <ac:spMk id="10" creationId="{AAC99C1C-F09D-45F4-BCBB-96FBF10C8031}"/>
          </ac:spMkLst>
        </pc:spChg>
        <pc:picChg chg="add mod modCrop">
          <ac:chgData name="Michael Tull" userId="9b84a4a9-44d8-4d28-b1a8-900a431bc43d" providerId="ADAL" clId="{8AE68378-EE8B-4E8E-8794-2796F224CF83}" dt="2024-01-22T12:01:07.677" v="3477" actId="14100"/>
          <ac:picMkLst>
            <pc:docMk/>
            <pc:sldMk cId="2317456476" sldId="2249"/>
            <ac:picMk id="5" creationId="{CB7868D3-A00E-400B-8409-2416E6210526}"/>
          </ac:picMkLst>
        </pc:picChg>
      </pc:sldChg>
      <pc:sldChg chg="modSp add mod">
        <pc:chgData name="Michael Tull" userId="9b84a4a9-44d8-4d28-b1a8-900a431bc43d" providerId="ADAL" clId="{8AE68378-EE8B-4E8E-8794-2796F224CF83}" dt="2024-01-22T11:22:31.943" v="2796" actId="20577"/>
        <pc:sldMkLst>
          <pc:docMk/>
          <pc:sldMk cId="2010997335" sldId="2250"/>
        </pc:sldMkLst>
        <pc:spChg chg="mod">
          <ac:chgData name="Michael Tull" userId="9b84a4a9-44d8-4d28-b1a8-900a431bc43d" providerId="ADAL" clId="{8AE68378-EE8B-4E8E-8794-2796F224CF83}" dt="2024-01-22T11:22:31.943" v="2796" actId="20577"/>
          <ac:spMkLst>
            <pc:docMk/>
            <pc:sldMk cId="2010997335" sldId="2250"/>
            <ac:spMk id="2" creationId="{00000000-0000-0000-0000-000000000000}"/>
          </ac:spMkLst>
        </pc:spChg>
        <pc:spChg chg="mod">
          <ac:chgData name="Michael Tull" userId="9b84a4a9-44d8-4d28-b1a8-900a431bc43d" providerId="ADAL" clId="{8AE68378-EE8B-4E8E-8794-2796F224CF83}" dt="2024-01-22T11:22:18.867" v="2753" actId="20577"/>
          <ac:spMkLst>
            <pc:docMk/>
            <pc:sldMk cId="2010997335" sldId="2250"/>
            <ac:spMk id="3" creationId="{00000000-0000-0000-0000-000000000000}"/>
          </ac:spMkLst>
        </pc:spChg>
      </pc:sldChg>
      <pc:sldChg chg="add del">
        <pc:chgData name="Michael Tull" userId="9b84a4a9-44d8-4d28-b1a8-900a431bc43d" providerId="ADAL" clId="{8AE68378-EE8B-4E8E-8794-2796F224CF83}" dt="2024-01-22T11:22:17.135" v="2746"/>
        <pc:sldMkLst>
          <pc:docMk/>
          <pc:sldMk cId="2181666017" sldId="2250"/>
        </pc:sldMkLst>
      </pc:sldChg>
      <pc:sldChg chg="addSp delSp modSp new mod ord modClrScheme chgLayout">
        <pc:chgData name="Michael Tull" userId="9b84a4a9-44d8-4d28-b1a8-900a431bc43d" providerId="ADAL" clId="{8AE68378-EE8B-4E8E-8794-2796F224CF83}" dt="2024-01-22T15:46:15.855" v="8121" actId="6549"/>
        <pc:sldMkLst>
          <pc:docMk/>
          <pc:sldMk cId="3796799344" sldId="2251"/>
        </pc:sldMkLst>
        <pc:spChg chg="del mod ord">
          <ac:chgData name="Michael Tull" userId="9b84a4a9-44d8-4d28-b1a8-900a431bc43d" providerId="ADAL" clId="{8AE68378-EE8B-4E8E-8794-2796F224CF83}" dt="2024-01-22T12:01:16.601" v="3479" actId="700"/>
          <ac:spMkLst>
            <pc:docMk/>
            <pc:sldMk cId="3796799344" sldId="2251"/>
            <ac:spMk id="2" creationId="{6A6AC7F6-5372-4331-B8B3-F6AE12E9498A}"/>
          </ac:spMkLst>
        </pc:spChg>
        <pc:spChg chg="del mod ord">
          <ac:chgData name="Michael Tull" userId="9b84a4a9-44d8-4d28-b1a8-900a431bc43d" providerId="ADAL" clId="{8AE68378-EE8B-4E8E-8794-2796F224CF83}" dt="2024-01-22T12:01:16.601" v="3479" actId="700"/>
          <ac:spMkLst>
            <pc:docMk/>
            <pc:sldMk cId="3796799344" sldId="2251"/>
            <ac:spMk id="3" creationId="{5059C246-21E0-456D-BF5A-C5B028A2B91B}"/>
          </ac:spMkLst>
        </pc:spChg>
        <pc:spChg chg="add mod ord">
          <ac:chgData name="Michael Tull" userId="9b84a4a9-44d8-4d28-b1a8-900a431bc43d" providerId="ADAL" clId="{8AE68378-EE8B-4E8E-8794-2796F224CF83}" dt="2024-01-22T12:08:08.028" v="3913" actId="20577"/>
          <ac:spMkLst>
            <pc:docMk/>
            <pc:sldMk cId="3796799344" sldId="2251"/>
            <ac:spMk id="4" creationId="{7517DA25-22EB-4A24-B756-8197B5A3C5FF}"/>
          </ac:spMkLst>
        </pc:spChg>
        <pc:spChg chg="add del mod ord">
          <ac:chgData name="Michael Tull" userId="9b84a4a9-44d8-4d28-b1a8-900a431bc43d" providerId="ADAL" clId="{8AE68378-EE8B-4E8E-8794-2796F224CF83}" dt="2024-01-22T15:43:38.624" v="8054" actId="478"/>
          <ac:spMkLst>
            <pc:docMk/>
            <pc:sldMk cId="3796799344" sldId="2251"/>
            <ac:spMk id="5" creationId="{EA9898CD-77A2-408E-AAD0-DD59D8B99056}"/>
          </ac:spMkLst>
        </pc:spChg>
        <pc:spChg chg="add del mod ord">
          <ac:chgData name="Michael Tull" userId="9b84a4a9-44d8-4d28-b1a8-900a431bc43d" providerId="ADAL" clId="{8AE68378-EE8B-4E8E-8794-2796F224CF83}" dt="2024-01-22T12:01:28.525" v="3483" actId="931"/>
          <ac:spMkLst>
            <pc:docMk/>
            <pc:sldMk cId="3796799344" sldId="2251"/>
            <ac:spMk id="6" creationId="{16045DF3-0810-490B-95F1-9BC1EAD665F5}"/>
          </ac:spMkLst>
        </pc:spChg>
        <pc:spChg chg="add mod ord">
          <ac:chgData name="Michael Tull" userId="9b84a4a9-44d8-4d28-b1a8-900a431bc43d" providerId="ADAL" clId="{8AE68378-EE8B-4E8E-8794-2796F224CF83}" dt="2024-01-22T15:46:08.992" v="8120" actId="20577"/>
          <ac:spMkLst>
            <pc:docMk/>
            <pc:sldMk cId="3796799344" sldId="2251"/>
            <ac:spMk id="7" creationId="{B26C68E9-35BC-4012-8D0C-EBDD09ACD4B3}"/>
          </ac:spMkLst>
        </pc:spChg>
        <pc:spChg chg="add del mod ord">
          <ac:chgData name="Michael Tull" userId="9b84a4a9-44d8-4d28-b1a8-900a431bc43d" providerId="ADAL" clId="{8AE68378-EE8B-4E8E-8794-2796F224CF83}" dt="2024-01-22T15:27:28.389" v="5945" actId="478"/>
          <ac:spMkLst>
            <pc:docMk/>
            <pc:sldMk cId="3796799344" sldId="2251"/>
            <ac:spMk id="8" creationId="{AA36BF7B-C676-4422-B645-6B5EA2BE104B}"/>
          </ac:spMkLst>
        </pc:spChg>
        <pc:spChg chg="add del mod ord">
          <ac:chgData name="Michael Tull" userId="9b84a4a9-44d8-4d28-b1a8-900a431bc43d" providerId="ADAL" clId="{8AE68378-EE8B-4E8E-8794-2796F224CF83}" dt="2024-01-22T12:03:33.813" v="3566" actId="931"/>
          <ac:spMkLst>
            <pc:docMk/>
            <pc:sldMk cId="3796799344" sldId="2251"/>
            <ac:spMk id="9" creationId="{1C3F07DC-6211-4B29-B5FC-CFD69CEA8D5C}"/>
          </ac:spMkLst>
        </pc:spChg>
        <pc:spChg chg="add del mod ord">
          <ac:chgData name="Michael Tull" userId="9b84a4a9-44d8-4d28-b1a8-900a431bc43d" providerId="ADAL" clId="{8AE68378-EE8B-4E8E-8794-2796F224CF83}" dt="2024-01-22T12:02:21.176" v="3564" actId="478"/>
          <ac:spMkLst>
            <pc:docMk/>
            <pc:sldMk cId="3796799344" sldId="2251"/>
            <ac:spMk id="10" creationId="{7ADB6C9F-40EA-49B4-8DBB-A640484F2461}"/>
          </ac:spMkLst>
        </pc:spChg>
        <pc:spChg chg="add del mod ord">
          <ac:chgData name="Michael Tull" userId="9b84a4a9-44d8-4d28-b1a8-900a431bc43d" providerId="ADAL" clId="{8AE68378-EE8B-4E8E-8794-2796F224CF83}" dt="2024-01-22T12:02:22.336" v="3565" actId="478"/>
          <ac:spMkLst>
            <pc:docMk/>
            <pc:sldMk cId="3796799344" sldId="2251"/>
            <ac:spMk id="11" creationId="{00CA724A-EF62-4B1E-A8B5-575B8FBDF160}"/>
          </ac:spMkLst>
        </pc:spChg>
        <pc:spChg chg="add del mod ord">
          <ac:chgData name="Michael Tull" userId="9b84a4a9-44d8-4d28-b1a8-900a431bc43d" providerId="ADAL" clId="{8AE68378-EE8B-4E8E-8794-2796F224CF83}" dt="2024-01-22T12:04:28.712" v="3572" actId="931"/>
          <ac:spMkLst>
            <pc:docMk/>
            <pc:sldMk cId="3796799344" sldId="2251"/>
            <ac:spMk id="12" creationId="{3AE70654-CA1C-4E6B-BFA8-89737106ABC8}"/>
          </ac:spMkLst>
        </pc:spChg>
        <pc:spChg chg="add del mod ord">
          <ac:chgData name="Michael Tull" userId="9b84a4a9-44d8-4d28-b1a8-900a431bc43d" providerId="ADAL" clId="{8AE68378-EE8B-4E8E-8794-2796F224CF83}" dt="2024-01-22T12:02:22.336" v="3565" actId="478"/>
          <ac:spMkLst>
            <pc:docMk/>
            <pc:sldMk cId="3796799344" sldId="2251"/>
            <ac:spMk id="13" creationId="{3324A885-E261-4834-99FA-72866FFE0E01}"/>
          </ac:spMkLst>
        </pc:spChg>
        <pc:spChg chg="add del mod ord">
          <ac:chgData name="Michael Tull" userId="9b84a4a9-44d8-4d28-b1a8-900a431bc43d" providerId="ADAL" clId="{8AE68378-EE8B-4E8E-8794-2796F224CF83}" dt="2024-01-22T12:02:22.336" v="3565" actId="478"/>
          <ac:spMkLst>
            <pc:docMk/>
            <pc:sldMk cId="3796799344" sldId="2251"/>
            <ac:spMk id="14" creationId="{F7E26423-3ED6-4908-922C-FA691B1ECFB5}"/>
          </ac:spMkLst>
        </pc:spChg>
        <pc:spChg chg="add del mod ord">
          <ac:chgData name="Michael Tull" userId="9b84a4a9-44d8-4d28-b1a8-900a431bc43d" providerId="ADAL" clId="{8AE68378-EE8B-4E8E-8794-2796F224CF83}" dt="2024-01-22T15:27:04.938" v="5917" actId="478"/>
          <ac:spMkLst>
            <pc:docMk/>
            <pc:sldMk cId="3796799344" sldId="2251"/>
            <ac:spMk id="15" creationId="{7326E125-FE50-4EDD-9207-AC62573A85DC}"/>
          </ac:spMkLst>
        </pc:spChg>
        <pc:spChg chg="add mod">
          <ac:chgData name="Michael Tull" userId="9b84a4a9-44d8-4d28-b1a8-900a431bc43d" providerId="ADAL" clId="{8AE68378-EE8B-4E8E-8794-2796F224CF83}" dt="2024-01-22T12:02:14.261" v="3562" actId="571"/>
          <ac:spMkLst>
            <pc:docMk/>
            <pc:sldMk cId="3796799344" sldId="2251"/>
            <ac:spMk id="18" creationId="{D34157B4-B318-4B4D-B666-E338361C7D31}"/>
          </ac:spMkLst>
        </pc:spChg>
        <pc:spChg chg="add mod">
          <ac:chgData name="Michael Tull" userId="9b84a4a9-44d8-4d28-b1a8-900a431bc43d" providerId="ADAL" clId="{8AE68378-EE8B-4E8E-8794-2796F224CF83}" dt="2024-01-22T12:02:14.261" v="3562" actId="571"/>
          <ac:spMkLst>
            <pc:docMk/>
            <pc:sldMk cId="3796799344" sldId="2251"/>
            <ac:spMk id="19" creationId="{39BF7DF8-D6EF-49E1-9220-63ED5E3955DD}"/>
          </ac:spMkLst>
        </pc:spChg>
        <pc:spChg chg="add mod">
          <ac:chgData name="Michael Tull" userId="9b84a4a9-44d8-4d28-b1a8-900a431bc43d" providerId="ADAL" clId="{8AE68378-EE8B-4E8E-8794-2796F224CF83}" dt="2024-01-22T15:43:44.429" v="8062" actId="1035"/>
          <ac:spMkLst>
            <pc:docMk/>
            <pc:sldMk cId="3796799344" sldId="2251"/>
            <ac:spMk id="24" creationId="{2051F980-D65F-432D-A857-28522200DCB2}"/>
          </ac:spMkLst>
        </pc:spChg>
        <pc:spChg chg="add mod">
          <ac:chgData name="Michael Tull" userId="9b84a4a9-44d8-4d28-b1a8-900a431bc43d" providerId="ADAL" clId="{8AE68378-EE8B-4E8E-8794-2796F224CF83}" dt="2024-01-22T15:43:44.429" v="8062" actId="1035"/>
          <ac:spMkLst>
            <pc:docMk/>
            <pc:sldMk cId="3796799344" sldId="2251"/>
            <ac:spMk id="25" creationId="{D7E3BE99-7BC9-4AE8-BAF5-C04B46CFE98C}"/>
          </ac:spMkLst>
        </pc:spChg>
        <pc:spChg chg="add mod">
          <ac:chgData name="Michael Tull" userId="9b84a4a9-44d8-4d28-b1a8-900a431bc43d" providerId="ADAL" clId="{8AE68378-EE8B-4E8E-8794-2796F224CF83}" dt="2024-01-22T15:46:15.855" v="8121" actId="6549"/>
          <ac:spMkLst>
            <pc:docMk/>
            <pc:sldMk cId="3796799344" sldId="2251"/>
            <ac:spMk id="26" creationId="{91ED8C7B-03B6-4A4C-A527-DB323977D53F}"/>
          </ac:spMkLst>
        </pc:spChg>
        <pc:spChg chg="add mod">
          <ac:chgData name="Michael Tull" userId="9b84a4a9-44d8-4d28-b1a8-900a431bc43d" providerId="ADAL" clId="{8AE68378-EE8B-4E8E-8794-2796F224CF83}" dt="2024-01-22T15:43:44.429" v="8062" actId="1035"/>
          <ac:spMkLst>
            <pc:docMk/>
            <pc:sldMk cId="3796799344" sldId="2251"/>
            <ac:spMk id="27" creationId="{BA90CBD6-A4C1-4D00-96AA-81BA15F4ED72}"/>
          </ac:spMkLst>
        </pc:spChg>
        <pc:spChg chg="add mod">
          <ac:chgData name="Michael Tull" userId="9b84a4a9-44d8-4d28-b1a8-900a431bc43d" providerId="ADAL" clId="{8AE68378-EE8B-4E8E-8794-2796F224CF83}" dt="2024-01-22T15:44:47.540" v="8116" actId="20577"/>
          <ac:spMkLst>
            <pc:docMk/>
            <pc:sldMk cId="3796799344" sldId="2251"/>
            <ac:spMk id="28" creationId="{CC0C4936-5B3E-4ECA-8ED6-B193597EEEF6}"/>
          </ac:spMkLst>
        </pc:spChg>
        <pc:picChg chg="add mod modCrop">
          <ac:chgData name="Michael Tull" userId="9b84a4a9-44d8-4d28-b1a8-900a431bc43d" providerId="ADAL" clId="{8AE68378-EE8B-4E8E-8794-2796F224CF83}" dt="2024-01-22T15:43:44.429" v="8062" actId="1035"/>
          <ac:picMkLst>
            <pc:docMk/>
            <pc:sldMk cId="3796799344" sldId="2251"/>
            <ac:picMk id="17" creationId="{29115712-0836-4BD5-87A7-833BBB141C7C}"/>
          </ac:picMkLst>
        </pc:picChg>
        <pc:picChg chg="add mod modCrop">
          <ac:chgData name="Michael Tull" userId="9b84a4a9-44d8-4d28-b1a8-900a431bc43d" providerId="ADAL" clId="{8AE68378-EE8B-4E8E-8794-2796F224CF83}" dt="2024-01-22T15:43:44.429" v="8062" actId="1035"/>
          <ac:picMkLst>
            <pc:docMk/>
            <pc:sldMk cId="3796799344" sldId="2251"/>
            <ac:picMk id="21" creationId="{C7DA37B4-37EF-495E-BA6D-D9F05B1D7478}"/>
          </ac:picMkLst>
        </pc:picChg>
        <pc:picChg chg="add mod modCrop">
          <ac:chgData name="Michael Tull" userId="9b84a4a9-44d8-4d28-b1a8-900a431bc43d" providerId="ADAL" clId="{8AE68378-EE8B-4E8E-8794-2796F224CF83}" dt="2024-01-22T15:43:44.429" v="8062" actId="1035"/>
          <ac:picMkLst>
            <pc:docMk/>
            <pc:sldMk cId="3796799344" sldId="2251"/>
            <ac:picMk id="23" creationId="{3240297A-F535-4428-8425-DE79464DD60C}"/>
          </ac:picMkLst>
        </pc:picChg>
      </pc:sldChg>
      <pc:sldChg chg="addSp delSp modSp add mod">
        <pc:chgData name="Michael Tull" userId="9b84a4a9-44d8-4d28-b1a8-900a431bc43d" providerId="ADAL" clId="{8AE68378-EE8B-4E8E-8794-2796F224CF83}" dt="2024-01-22T15:45:27.762" v="8118" actId="6549"/>
        <pc:sldMkLst>
          <pc:docMk/>
          <pc:sldMk cId="3420720573" sldId="2252"/>
        </pc:sldMkLst>
        <pc:spChg chg="mod">
          <ac:chgData name="Michael Tull" userId="9b84a4a9-44d8-4d28-b1a8-900a431bc43d" providerId="ADAL" clId="{8AE68378-EE8B-4E8E-8794-2796F224CF83}" dt="2024-01-22T15:10:30.243" v="5495" actId="20577"/>
          <ac:spMkLst>
            <pc:docMk/>
            <pc:sldMk cId="3420720573" sldId="2252"/>
            <ac:spMk id="4" creationId="{7517DA25-22EB-4A24-B756-8197B5A3C5FF}"/>
          </ac:spMkLst>
        </pc:spChg>
        <pc:spChg chg="del">
          <ac:chgData name="Michael Tull" userId="9b84a4a9-44d8-4d28-b1a8-900a431bc43d" providerId="ADAL" clId="{8AE68378-EE8B-4E8E-8794-2796F224CF83}" dt="2024-01-22T15:09:41.324" v="5424" actId="478"/>
          <ac:spMkLst>
            <pc:docMk/>
            <pc:sldMk cId="3420720573" sldId="2252"/>
            <ac:spMk id="5" creationId="{EA9898CD-77A2-408E-AAD0-DD59D8B99056}"/>
          </ac:spMkLst>
        </pc:spChg>
        <pc:spChg chg="add del mod">
          <ac:chgData name="Michael Tull" userId="9b84a4a9-44d8-4d28-b1a8-900a431bc43d" providerId="ADAL" clId="{8AE68378-EE8B-4E8E-8794-2796F224CF83}" dt="2024-01-22T14:41:40.043" v="4088" actId="931"/>
          <ac:spMkLst>
            <pc:docMk/>
            <pc:sldMk cId="3420720573" sldId="2252"/>
            <ac:spMk id="6" creationId="{E20A8D6D-4773-4F73-8606-86017A8B9032}"/>
          </ac:spMkLst>
        </pc:spChg>
        <pc:spChg chg="mod">
          <ac:chgData name="Michael Tull" userId="9b84a4a9-44d8-4d28-b1a8-900a431bc43d" providerId="ADAL" clId="{8AE68378-EE8B-4E8E-8794-2796F224CF83}" dt="2024-01-22T15:09:57.375" v="5432" actId="1036"/>
          <ac:spMkLst>
            <pc:docMk/>
            <pc:sldMk cId="3420720573" sldId="2252"/>
            <ac:spMk id="7" creationId="{B26C68E9-35BC-4012-8D0C-EBDD09ACD4B3}"/>
          </ac:spMkLst>
        </pc:spChg>
        <pc:spChg chg="mod">
          <ac:chgData name="Michael Tull" userId="9b84a4a9-44d8-4d28-b1a8-900a431bc43d" providerId="ADAL" clId="{8AE68378-EE8B-4E8E-8794-2796F224CF83}" dt="2024-01-22T15:09:57.375" v="5432" actId="1036"/>
          <ac:spMkLst>
            <pc:docMk/>
            <pc:sldMk cId="3420720573" sldId="2252"/>
            <ac:spMk id="8" creationId="{AA36BF7B-C676-4422-B645-6B5EA2BE104B}"/>
          </ac:spMkLst>
        </pc:spChg>
        <pc:spChg chg="add del mod">
          <ac:chgData name="Michael Tull" userId="9b84a4a9-44d8-4d28-b1a8-900a431bc43d" providerId="ADAL" clId="{8AE68378-EE8B-4E8E-8794-2796F224CF83}" dt="2024-01-22T14:41:26.465" v="4084" actId="931"/>
          <ac:spMkLst>
            <pc:docMk/>
            <pc:sldMk cId="3420720573" sldId="2252"/>
            <ac:spMk id="10" creationId="{D8C95D46-1501-4AA7-96BD-B93DC4DF8791}"/>
          </ac:spMkLst>
        </pc:spChg>
        <pc:spChg chg="add del mod">
          <ac:chgData name="Michael Tull" userId="9b84a4a9-44d8-4d28-b1a8-900a431bc43d" providerId="ADAL" clId="{8AE68378-EE8B-4E8E-8794-2796F224CF83}" dt="2024-01-22T14:41:32.655" v="4085" actId="931"/>
          <ac:spMkLst>
            <pc:docMk/>
            <pc:sldMk cId="3420720573" sldId="2252"/>
            <ac:spMk id="12" creationId="{ED42B85E-6DDE-4B4A-9155-2AFD521FCFAA}"/>
          </ac:spMkLst>
        </pc:spChg>
        <pc:spChg chg="add mod">
          <ac:chgData name="Michael Tull" userId="9b84a4a9-44d8-4d28-b1a8-900a431bc43d" providerId="ADAL" clId="{8AE68378-EE8B-4E8E-8794-2796F224CF83}" dt="2024-01-22T15:09:57.375" v="5432" actId="1036"/>
          <ac:spMkLst>
            <pc:docMk/>
            <pc:sldMk cId="3420720573" sldId="2252"/>
            <ac:spMk id="13" creationId="{CB5A6716-F81A-4320-9474-AD6E6FF88172}"/>
          </ac:spMkLst>
        </pc:spChg>
        <pc:spChg chg="add mod">
          <ac:chgData name="Michael Tull" userId="9b84a4a9-44d8-4d28-b1a8-900a431bc43d" providerId="ADAL" clId="{8AE68378-EE8B-4E8E-8794-2796F224CF83}" dt="2024-01-22T15:45:27.762" v="8118" actId="6549"/>
          <ac:spMkLst>
            <pc:docMk/>
            <pc:sldMk cId="3420720573" sldId="2252"/>
            <ac:spMk id="14" creationId="{34FC8296-2FC8-4C0B-BCA3-C52337242ABB}"/>
          </ac:spMkLst>
        </pc:spChg>
        <pc:spChg chg="del">
          <ac:chgData name="Michael Tull" userId="9b84a4a9-44d8-4d28-b1a8-900a431bc43d" providerId="ADAL" clId="{8AE68378-EE8B-4E8E-8794-2796F224CF83}" dt="2024-01-22T15:03:38.992" v="4890" actId="478"/>
          <ac:spMkLst>
            <pc:docMk/>
            <pc:sldMk cId="3420720573" sldId="2252"/>
            <ac:spMk id="15" creationId="{7326E125-FE50-4EDD-9207-AC62573A85DC}"/>
          </ac:spMkLst>
        </pc:spChg>
        <pc:spChg chg="mod">
          <ac:chgData name="Michael Tull" userId="9b84a4a9-44d8-4d28-b1a8-900a431bc43d" providerId="ADAL" clId="{8AE68378-EE8B-4E8E-8794-2796F224CF83}" dt="2024-01-22T15:09:57.375" v="5432" actId="1036"/>
          <ac:spMkLst>
            <pc:docMk/>
            <pc:sldMk cId="3420720573" sldId="2252"/>
            <ac:spMk id="24" creationId="{2051F980-D65F-432D-A857-28522200DCB2}"/>
          </ac:spMkLst>
        </pc:spChg>
        <pc:spChg chg="mod">
          <ac:chgData name="Michael Tull" userId="9b84a4a9-44d8-4d28-b1a8-900a431bc43d" providerId="ADAL" clId="{8AE68378-EE8B-4E8E-8794-2796F224CF83}" dt="2024-01-22T15:09:57.375" v="5432" actId="1036"/>
          <ac:spMkLst>
            <pc:docMk/>
            <pc:sldMk cId="3420720573" sldId="2252"/>
            <ac:spMk id="25" creationId="{D7E3BE99-7BC9-4AE8-BAF5-C04B46CFE98C}"/>
          </ac:spMkLst>
        </pc:spChg>
        <pc:spChg chg="add del mod">
          <ac:chgData name="Michael Tull" userId="9b84a4a9-44d8-4d28-b1a8-900a431bc43d" providerId="ADAL" clId="{8AE68378-EE8B-4E8E-8794-2796F224CF83}" dt="2024-01-22T14:42:10.723" v="4093" actId="931"/>
          <ac:spMkLst>
            <pc:docMk/>
            <pc:sldMk cId="3420720573" sldId="2252"/>
            <ac:spMk id="28" creationId="{15A8ABC1-179F-4AAF-A5CD-91761704729F}"/>
          </ac:spMkLst>
        </pc:spChg>
        <pc:picChg chg="del">
          <ac:chgData name="Michael Tull" userId="9b84a4a9-44d8-4d28-b1a8-900a431bc43d" providerId="ADAL" clId="{8AE68378-EE8B-4E8E-8794-2796F224CF83}" dt="2024-01-22T12:10:09.759" v="4078" actId="478"/>
          <ac:picMkLst>
            <pc:docMk/>
            <pc:sldMk cId="3420720573" sldId="2252"/>
            <ac:picMk id="17" creationId="{29115712-0836-4BD5-87A7-833BBB141C7C}"/>
          </ac:picMkLst>
        </pc:picChg>
        <pc:picChg chg="add mod">
          <ac:chgData name="Michael Tull" userId="9b84a4a9-44d8-4d28-b1a8-900a431bc43d" providerId="ADAL" clId="{8AE68378-EE8B-4E8E-8794-2796F224CF83}" dt="2024-01-22T15:03:45.538" v="4891" actId="1076"/>
          <ac:picMkLst>
            <pc:docMk/>
            <pc:sldMk cId="3420720573" sldId="2252"/>
            <ac:picMk id="18" creationId="{D0BD06ED-3674-49A5-8F63-52617675646B}"/>
          </ac:picMkLst>
        </pc:picChg>
        <pc:picChg chg="add del mod">
          <ac:chgData name="Michael Tull" userId="9b84a4a9-44d8-4d28-b1a8-900a431bc43d" providerId="ADAL" clId="{8AE68378-EE8B-4E8E-8794-2796F224CF83}" dt="2024-01-22T14:42:05.342" v="4092" actId="478"/>
          <ac:picMkLst>
            <pc:docMk/>
            <pc:sldMk cId="3420720573" sldId="2252"/>
            <ac:picMk id="20" creationId="{721BB721-ED8B-4A91-ACEC-CDB0AD64AA34}"/>
          </ac:picMkLst>
        </pc:picChg>
        <pc:picChg chg="del">
          <ac:chgData name="Michael Tull" userId="9b84a4a9-44d8-4d28-b1a8-900a431bc43d" providerId="ADAL" clId="{8AE68378-EE8B-4E8E-8794-2796F224CF83}" dt="2024-01-22T12:10:10.697" v="4079" actId="478"/>
          <ac:picMkLst>
            <pc:docMk/>
            <pc:sldMk cId="3420720573" sldId="2252"/>
            <ac:picMk id="21" creationId="{C7DA37B4-37EF-495E-BA6D-D9F05B1D7478}"/>
          </ac:picMkLst>
        </pc:picChg>
        <pc:picChg chg="del">
          <ac:chgData name="Michael Tull" userId="9b84a4a9-44d8-4d28-b1a8-900a431bc43d" providerId="ADAL" clId="{8AE68378-EE8B-4E8E-8794-2796F224CF83}" dt="2024-01-22T12:10:11.114" v="4080" actId="478"/>
          <ac:picMkLst>
            <pc:docMk/>
            <pc:sldMk cId="3420720573" sldId="2252"/>
            <ac:picMk id="23" creationId="{3240297A-F535-4428-8425-DE79464DD60C}"/>
          </ac:picMkLst>
        </pc:picChg>
        <pc:picChg chg="add mod">
          <ac:chgData name="Michael Tull" userId="9b84a4a9-44d8-4d28-b1a8-900a431bc43d" providerId="ADAL" clId="{8AE68378-EE8B-4E8E-8794-2796F224CF83}" dt="2024-01-22T15:03:45.538" v="4891" actId="1076"/>
          <ac:picMkLst>
            <pc:docMk/>
            <pc:sldMk cId="3420720573" sldId="2252"/>
            <ac:picMk id="26" creationId="{4F67B424-5862-49CA-8F13-0F0390381D32}"/>
          </ac:picMkLst>
        </pc:picChg>
        <pc:picChg chg="add mod modCrop">
          <ac:chgData name="Michael Tull" userId="9b84a4a9-44d8-4d28-b1a8-900a431bc43d" providerId="ADAL" clId="{8AE68378-EE8B-4E8E-8794-2796F224CF83}" dt="2024-01-22T15:03:45.538" v="4891" actId="1076"/>
          <ac:picMkLst>
            <pc:docMk/>
            <pc:sldMk cId="3420720573" sldId="2252"/>
            <ac:picMk id="30" creationId="{CE88EB08-5F1C-4027-8339-2FEE78FB95B9}"/>
          </ac:picMkLst>
        </pc:picChg>
      </pc:sldChg>
      <pc:sldChg chg="add del">
        <pc:chgData name="Michael Tull" userId="9b84a4a9-44d8-4d28-b1a8-900a431bc43d" providerId="ADAL" clId="{8AE68378-EE8B-4E8E-8794-2796F224CF83}" dt="2024-01-22T12:08:33.014" v="3919"/>
        <pc:sldMkLst>
          <pc:docMk/>
          <pc:sldMk cId="3599652065" sldId="2252"/>
        </pc:sldMkLst>
      </pc:sldChg>
      <pc:sldChg chg="add del">
        <pc:chgData name="Michael Tull" userId="9b84a4a9-44d8-4d28-b1a8-900a431bc43d" providerId="ADAL" clId="{8AE68378-EE8B-4E8E-8794-2796F224CF83}" dt="2024-01-22T12:08:26.907" v="3915"/>
        <pc:sldMkLst>
          <pc:docMk/>
          <pc:sldMk cId="4067419679" sldId="2252"/>
        </pc:sldMkLst>
      </pc:sldChg>
      <pc:sldChg chg="addSp delSp modSp add mod ord modClrScheme chgLayout">
        <pc:chgData name="Michael Tull" userId="9b84a4a9-44d8-4d28-b1a8-900a431bc43d" providerId="ADAL" clId="{8AE68378-EE8B-4E8E-8794-2796F224CF83}" dt="2024-01-22T15:22:30.421" v="5735" actId="20577"/>
        <pc:sldMkLst>
          <pc:docMk/>
          <pc:sldMk cId="3184129300" sldId="2253"/>
        </pc:sldMkLst>
        <pc:spChg chg="add del mod ord">
          <ac:chgData name="Michael Tull" userId="9b84a4a9-44d8-4d28-b1a8-900a431bc43d" providerId="ADAL" clId="{8AE68378-EE8B-4E8E-8794-2796F224CF83}" dt="2024-01-22T15:12:37.753" v="5580" actId="478"/>
          <ac:spMkLst>
            <pc:docMk/>
            <pc:sldMk cId="3184129300" sldId="2253"/>
            <ac:spMk id="2" creationId="{82D6C518-6B43-4A19-B081-A36CD55D5D10}"/>
          </ac:spMkLst>
        </pc:spChg>
        <pc:spChg chg="add del mod ord">
          <ac:chgData name="Michael Tull" userId="9b84a4a9-44d8-4d28-b1a8-900a431bc43d" providerId="ADAL" clId="{8AE68378-EE8B-4E8E-8794-2796F224CF83}" dt="2024-01-22T15:12:37.753" v="5580" actId="478"/>
          <ac:spMkLst>
            <pc:docMk/>
            <pc:sldMk cId="3184129300" sldId="2253"/>
            <ac:spMk id="4" creationId="{3E4BEEEE-A4B1-41F8-8A41-3957460F2F78}"/>
          </ac:spMkLst>
        </pc:spChg>
        <pc:spChg chg="add del mod ord">
          <ac:chgData name="Michael Tull" userId="9b84a4a9-44d8-4d28-b1a8-900a431bc43d" providerId="ADAL" clId="{8AE68378-EE8B-4E8E-8794-2796F224CF83}" dt="2024-01-22T15:12:37.753" v="5580" actId="478"/>
          <ac:spMkLst>
            <pc:docMk/>
            <pc:sldMk cId="3184129300" sldId="2253"/>
            <ac:spMk id="5" creationId="{45158A7C-C71A-4711-933E-4D8CC3BBE3E3}"/>
          </ac:spMkLst>
        </pc:spChg>
        <pc:spChg chg="add del mod ord">
          <ac:chgData name="Michael Tull" userId="9b84a4a9-44d8-4d28-b1a8-900a431bc43d" providerId="ADAL" clId="{8AE68378-EE8B-4E8E-8794-2796F224CF83}" dt="2024-01-22T15:12:37.753" v="5580" actId="478"/>
          <ac:spMkLst>
            <pc:docMk/>
            <pc:sldMk cId="3184129300" sldId="2253"/>
            <ac:spMk id="7" creationId="{57C8AD22-EB06-4998-A851-D8B43A1515C0}"/>
          </ac:spMkLst>
        </pc:spChg>
        <pc:spChg chg="mod ord">
          <ac:chgData name="Michael Tull" userId="9b84a4a9-44d8-4d28-b1a8-900a431bc43d" providerId="ADAL" clId="{8AE68378-EE8B-4E8E-8794-2796F224CF83}" dt="2024-01-22T15:14:10.952" v="5607"/>
          <ac:spMkLst>
            <pc:docMk/>
            <pc:sldMk cId="3184129300" sldId="2253"/>
            <ac:spMk id="8" creationId="{C98DBFF4-38DE-4A80-8326-80138822618D}"/>
          </ac:spMkLst>
        </pc:spChg>
        <pc:spChg chg="add del mod ord">
          <ac:chgData name="Michael Tull" userId="9b84a4a9-44d8-4d28-b1a8-900a431bc43d" providerId="ADAL" clId="{8AE68378-EE8B-4E8E-8794-2796F224CF83}" dt="2024-01-22T15:12:37.753" v="5580" actId="478"/>
          <ac:spMkLst>
            <pc:docMk/>
            <pc:sldMk cId="3184129300" sldId="2253"/>
            <ac:spMk id="9" creationId="{3736A024-3B9C-4085-943B-2063F237F95F}"/>
          </ac:spMkLst>
        </pc:spChg>
        <pc:spChg chg="del mod ord">
          <ac:chgData name="Michael Tull" userId="9b84a4a9-44d8-4d28-b1a8-900a431bc43d" providerId="ADAL" clId="{8AE68378-EE8B-4E8E-8794-2796F224CF83}" dt="2024-01-22T15:22:26.911" v="5724" actId="478"/>
          <ac:spMkLst>
            <pc:docMk/>
            <pc:sldMk cId="3184129300" sldId="2253"/>
            <ac:spMk id="10" creationId="{213DBF2E-A1EE-4472-909C-DBF0EF07E0F2}"/>
          </ac:spMkLst>
        </pc:spChg>
        <pc:spChg chg="mod ord">
          <ac:chgData name="Michael Tull" userId="9b84a4a9-44d8-4d28-b1a8-900a431bc43d" providerId="ADAL" clId="{8AE68378-EE8B-4E8E-8794-2796F224CF83}" dt="2024-01-22T15:13:23.166" v="5594" actId="20577"/>
          <ac:spMkLst>
            <pc:docMk/>
            <pc:sldMk cId="3184129300" sldId="2253"/>
            <ac:spMk id="11" creationId="{A0068C2B-A30C-4B60-A096-9C78157AFE62}"/>
          </ac:spMkLst>
        </pc:spChg>
        <pc:spChg chg="add del mod ord">
          <ac:chgData name="Michael Tull" userId="9b84a4a9-44d8-4d28-b1a8-900a431bc43d" providerId="ADAL" clId="{8AE68378-EE8B-4E8E-8794-2796F224CF83}" dt="2024-01-22T15:12:37.753" v="5580" actId="478"/>
          <ac:spMkLst>
            <pc:docMk/>
            <pc:sldMk cId="3184129300" sldId="2253"/>
            <ac:spMk id="15" creationId="{E818D542-0DC4-46E5-8538-32156DB5604B}"/>
          </ac:spMkLst>
        </pc:spChg>
        <pc:spChg chg="add del mod ord">
          <ac:chgData name="Michael Tull" userId="9b84a4a9-44d8-4d28-b1a8-900a431bc43d" providerId="ADAL" clId="{8AE68378-EE8B-4E8E-8794-2796F224CF83}" dt="2024-01-22T15:12:19.530" v="5577"/>
          <ac:spMkLst>
            <pc:docMk/>
            <pc:sldMk cId="3184129300" sldId="2253"/>
            <ac:spMk id="16" creationId="{4693E8DD-CF78-4FCC-BEDD-569C33978969}"/>
          </ac:spMkLst>
        </pc:spChg>
        <pc:spChg chg="add mod">
          <ac:chgData name="Michael Tull" userId="9b84a4a9-44d8-4d28-b1a8-900a431bc43d" providerId="ADAL" clId="{8AE68378-EE8B-4E8E-8794-2796F224CF83}" dt="2024-01-22T15:13:56.009" v="5604" actId="1076"/>
          <ac:spMkLst>
            <pc:docMk/>
            <pc:sldMk cId="3184129300" sldId="2253"/>
            <ac:spMk id="20" creationId="{D56928ED-4038-4787-9D86-4481D5D92C5B}"/>
          </ac:spMkLst>
        </pc:spChg>
        <pc:spChg chg="add mod">
          <ac:chgData name="Michael Tull" userId="9b84a4a9-44d8-4d28-b1a8-900a431bc43d" providerId="ADAL" clId="{8AE68378-EE8B-4E8E-8794-2796F224CF83}" dt="2024-01-22T15:13:35.555" v="5596" actId="1076"/>
          <ac:spMkLst>
            <pc:docMk/>
            <pc:sldMk cId="3184129300" sldId="2253"/>
            <ac:spMk id="21" creationId="{BAFAFB90-73F0-47C2-8693-C9701C6185D6}"/>
          </ac:spMkLst>
        </pc:spChg>
        <pc:spChg chg="add mod">
          <ac:chgData name="Michael Tull" userId="9b84a4a9-44d8-4d28-b1a8-900a431bc43d" providerId="ADAL" clId="{8AE68378-EE8B-4E8E-8794-2796F224CF83}" dt="2024-01-22T15:22:30.421" v="5735" actId="20577"/>
          <ac:spMkLst>
            <pc:docMk/>
            <pc:sldMk cId="3184129300" sldId="2253"/>
            <ac:spMk id="23" creationId="{228DBDC0-279B-4977-A905-50FD74B6E05E}"/>
          </ac:spMkLst>
        </pc:spChg>
        <pc:graphicFrameChg chg="del">
          <ac:chgData name="Michael Tull" userId="9b84a4a9-44d8-4d28-b1a8-900a431bc43d" providerId="ADAL" clId="{8AE68378-EE8B-4E8E-8794-2796F224CF83}" dt="2024-01-22T15:11:57.187" v="5572" actId="478"/>
          <ac:graphicFrameMkLst>
            <pc:docMk/>
            <pc:sldMk cId="3184129300" sldId="2253"/>
            <ac:graphicFrameMk id="3" creationId="{A94A8926-6BCF-49BB-97A9-7A8849AF0ABC}"/>
          </ac:graphicFrameMkLst>
        </pc:graphicFrameChg>
        <pc:graphicFrameChg chg="del">
          <ac:chgData name="Michael Tull" userId="9b84a4a9-44d8-4d28-b1a8-900a431bc43d" providerId="ADAL" clId="{8AE68378-EE8B-4E8E-8794-2796F224CF83}" dt="2024-01-22T15:11:57.187" v="5572" actId="478"/>
          <ac:graphicFrameMkLst>
            <pc:docMk/>
            <pc:sldMk cId="3184129300" sldId="2253"/>
            <ac:graphicFrameMk id="12" creationId="{AA1DC948-9043-4B0F-9083-CC0ED4C4DBBB}"/>
          </ac:graphicFrameMkLst>
        </pc:graphicFrameChg>
        <pc:graphicFrameChg chg="del">
          <ac:chgData name="Michael Tull" userId="9b84a4a9-44d8-4d28-b1a8-900a431bc43d" providerId="ADAL" clId="{8AE68378-EE8B-4E8E-8794-2796F224CF83}" dt="2024-01-22T15:11:57.187" v="5572" actId="478"/>
          <ac:graphicFrameMkLst>
            <pc:docMk/>
            <pc:sldMk cId="3184129300" sldId="2253"/>
            <ac:graphicFrameMk id="13" creationId="{121E98AE-04DC-4070-962A-616DFC2A3DFE}"/>
          </ac:graphicFrameMkLst>
        </pc:graphicFrameChg>
        <pc:graphicFrameChg chg="del">
          <ac:chgData name="Michael Tull" userId="9b84a4a9-44d8-4d28-b1a8-900a431bc43d" providerId="ADAL" clId="{8AE68378-EE8B-4E8E-8794-2796F224CF83}" dt="2024-01-22T15:11:57.187" v="5572" actId="478"/>
          <ac:graphicFrameMkLst>
            <pc:docMk/>
            <pc:sldMk cId="3184129300" sldId="2253"/>
            <ac:graphicFrameMk id="14" creationId="{7B321DC0-5A3B-40C0-B3A8-5C1C36B295BD}"/>
          </ac:graphicFrameMkLst>
        </pc:graphicFrameChg>
        <pc:picChg chg="del">
          <ac:chgData name="Michael Tull" userId="9b84a4a9-44d8-4d28-b1a8-900a431bc43d" providerId="ADAL" clId="{8AE68378-EE8B-4E8E-8794-2796F224CF83}" dt="2024-01-22T15:11:57.187" v="5572" actId="478"/>
          <ac:picMkLst>
            <pc:docMk/>
            <pc:sldMk cId="3184129300" sldId="2253"/>
            <ac:picMk id="6" creationId="{DE6234B7-B6C3-40A8-9442-0E8A75EC7CEC}"/>
          </ac:picMkLst>
        </pc:picChg>
        <pc:picChg chg="del">
          <ac:chgData name="Michael Tull" userId="9b84a4a9-44d8-4d28-b1a8-900a431bc43d" providerId="ADAL" clId="{8AE68378-EE8B-4E8E-8794-2796F224CF83}" dt="2024-01-22T15:11:57.187" v="5572" actId="478"/>
          <ac:picMkLst>
            <pc:docMk/>
            <pc:sldMk cId="3184129300" sldId="2253"/>
            <ac:picMk id="18" creationId="{BC281B49-FAC4-407E-A17F-03EFBBE2C3EE}"/>
          </ac:picMkLst>
        </pc:picChg>
        <pc:picChg chg="add mod modCrop">
          <ac:chgData name="Michael Tull" userId="9b84a4a9-44d8-4d28-b1a8-900a431bc43d" providerId="ADAL" clId="{8AE68378-EE8B-4E8E-8794-2796F224CF83}" dt="2024-01-22T15:13:52.753" v="5603" actId="1076"/>
          <ac:picMkLst>
            <pc:docMk/>
            <pc:sldMk cId="3184129300" sldId="2253"/>
            <ac:picMk id="19" creationId="{05369F3E-C7D1-46E7-A41E-5F59650D57FC}"/>
          </ac:picMkLst>
        </pc:picChg>
        <pc:picChg chg="del">
          <ac:chgData name="Michael Tull" userId="9b84a4a9-44d8-4d28-b1a8-900a431bc43d" providerId="ADAL" clId="{8AE68378-EE8B-4E8E-8794-2796F224CF83}" dt="2024-01-22T15:11:57.187" v="5572" actId="478"/>
          <ac:picMkLst>
            <pc:docMk/>
            <pc:sldMk cId="3184129300" sldId="2253"/>
            <ac:picMk id="22" creationId="{98C794D0-64A6-4BD7-8A17-85EDEB25D29F}"/>
          </ac:picMkLst>
        </pc:picChg>
      </pc:sldChg>
      <pc:sldChg chg="addSp delSp modSp add mod">
        <pc:chgData name="Michael Tull" userId="9b84a4a9-44d8-4d28-b1a8-900a431bc43d" providerId="ADAL" clId="{8AE68378-EE8B-4E8E-8794-2796F224CF83}" dt="2024-01-22T15:24:03.550" v="5914" actId="20577"/>
        <pc:sldMkLst>
          <pc:docMk/>
          <pc:sldMk cId="1099165338" sldId="2254"/>
        </pc:sldMkLst>
        <pc:spChg chg="add del mod">
          <ac:chgData name="Michael Tull" userId="9b84a4a9-44d8-4d28-b1a8-900a431bc43d" providerId="ADAL" clId="{8AE68378-EE8B-4E8E-8794-2796F224CF83}" dt="2024-01-22T15:23:06.523" v="5748"/>
          <ac:spMkLst>
            <pc:docMk/>
            <pc:sldMk cId="1099165338" sldId="2254"/>
            <ac:spMk id="3" creationId="{4F597DA8-205A-4AD7-A8C8-58D573195A3B}"/>
          </ac:spMkLst>
        </pc:spChg>
        <pc:spChg chg="mod">
          <ac:chgData name="Michael Tull" userId="9b84a4a9-44d8-4d28-b1a8-900a431bc43d" providerId="ADAL" clId="{8AE68378-EE8B-4E8E-8794-2796F224CF83}" dt="2024-01-22T15:24:03.550" v="5914" actId="20577"/>
          <ac:spMkLst>
            <pc:docMk/>
            <pc:sldMk cId="1099165338" sldId="2254"/>
            <ac:spMk id="8" creationId="{C98DBFF4-38DE-4A80-8326-80138822618D}"/>
          </ac:spMkLst>
        </pc:spChg>
        <pc:spChg chg="mod">
          <ac:chgData name="Michael Tull" userId="9b84a4a9-44d8-4d28-b1a8-900a431bc43d" providerId="ADAL" clId="{8AE68378-EE8B-4E8E-8794-2796F224CF83}" dt="2024-01-22T15:24:02.067" v="5913" actId="20577"/>
          <ac:spMkLst>
            <pc:docMk/>
            <pc:sldMk cId="1099165338" sldId="2254"/>
            <ac:spMk id="11" creationId="{A0068C2B-A30C-4B60-A096-9C78157AFE62}"/>
          </ac:spMkLst>
        </pc:spChg>
        <pc:spChg chg="mod">
          <ac:chgData name="Michael Tull" userId="9b84a4a9-44d8-4d28-b1a8-900a431bc43d" providerId="ADAL" clId="{8AE68378-EE8B-4E8E-8794-2796F224CF83}" dt="2024-01-22T15:22:58.462" v="5746" actId="207"/>
          <ac:spMkLst>
            <pc:docMk/>
            <pc:sldMk cId="1099165338" sldId="2254"/>
            <ac:spMk id="20" creationId="{D56928ED-4038-4787-9D86-4481D5D92C5B}"/>
          </ac:spMkLst>
        </pc:spChg>
        <pc:spChg chg="mod">
          <ac:chgData name="Michael Tull" userId="9b84a4a9-44d8-4d28-b1a8-900a431bc43d" providerId="ADAL" clId="{8AE68378-EE8B-4E8E-8794-2796F224CF83}" dt="2024-01-22T15:22:58.462" v="5746" actId="207"/>
          <ac:spMkLst>
            <pc:docMk/>
            <pc:sldMk cId="1099165338" sldId="2254"/>
            <ac:spMk id="21" creationId="{BAFAFB90-73F0-47C2-8693-C9701C6185D6}"/>
          </ac:spMkLst>
        </pc:spChg>
        <pc:spChg chg="mod">
          <ac:chgData name="Michael Tull" userId="9b84a4a9-44d8-4d28-b1a8-900a431bc43d" providerId="ADAL" clId="{8AE68378-EE8B-4E8E-8794-2796F224CF83}" dt="2024-01-22T15:22:42.685" v="5739"/>
          <ac:spMkLst>
            <pc:docMk/>
            <pc:sldMk cId="1099165338" sldId="2254"/>
            <ac:spMk id="23" creationId="{228DBDC0-279B-4977-A905-50FD74B6E05E}"/>
          </ac:spMkLst>
        </pc:spChg>
        <pc:picChg chg="add mod">
          <ac:chgData name="Michael Tull" userId="9b84a4a9-44d8-4d28-b1a8-900a431bc43d" providerId="ADAL" clId="{8AE68378-EE8B-4E8E-8794-2796F224CF83}" dt="2024-01-22T15:23:09.400" v="5749" actId="1076"/>
          <ac:picMkLst>
            <pc:docMk/>
            <pc:sldMk cId="1099165338" sldId="2254"/>
            <ac:picMk id="10" creationId="{D0DAF876-F0DF-4BA4-A474-BECEC56738C1}"/>
          </ac:picMkLst>
        </pc:picChg>
        <pc:picChg chg="del">
          <ac:chgData name="Michael Tull" userId="9b84a4a9-44d8-4d28-b1a8-900a431bc43d" providerId="ADAL" clId="{8AE68378-EE8B-4E8E-8794-2796F224CF83}" dt="2024-01-22T15:23:02.749" v="5747" actId="478"/>
          <ac:picMkLst>
            <pc:docMk/>
            <pc:sldMk cId="1099165338" sldId="2254"/>
            <ac:picMk id="19" creationId="{05369F3E-C7D1-46E7-A41E-5F59650D57FC}"/>
          </ac:picMkLst>
        </pc:picChg>
      </pc:sldChg>
      <pc:sldChg chg="add del">
        <pc:chgData name="Michael Tull" userId="9b84a4a9-44d8-4d28-b1a8-900a431bc43d" providerId="ADAL" clId="{8AE68378-EE8B-4E8E-8794-2796F224CF83}" dt="2024-01-22T15:22:37.093" v="5737"/>
        <pc:sldMkLst>
          <pc:docMk/>
          <pc:sldMk cId="3360214288" sldId="2254"/>
        </pc:sldMkLst>
      </pc:sldChg>
      <pc:sldChg chg="del">
        <pc:chgData name="Michael Tull" userId="9b84a4a9-44d8-4d28-b1a8-900a431bc43d" providerId="ADAL" clId="{8AE68378-EE8B-4E8E-8794-2796F224CF83}" dt="2023-12-18T11:04:58.660" v="0" actId="47"/>
        <pc:sldMkLst>
          <pc:docMk/>
          <pc:sldMk cId="3671114028" sldId="2638"/>
        </pc:sldMkLst>
      </pc:sldChg>
      <pc:sldChg chg="del mod">
        <pc:chgData name="Michael Tull" userId="9b84a4a9-44d8-4d28-b1a8-900a431bc43d" providerId="ADAL" clId="{8AE68378-EE8B-4E8E-8794-2796F224CF83}" dt="2023-12-19T16:06:10.711" v="8" actId="47"/>
        <pc:sldMkLst>
          <pc:docMk/>
          <pc:sldMk cId="2441494611" sldId="2641"/>
        </pc:sldMkLst>
      </pc:sldChg>
      <pc:sldChg chg="del">
        <pc:chgData name="Michael Tull" userId="9b84a4a9-44d8-4d28-b1a8-900a431bc43d" providerId="ADAL" clId="{8AE68378-EE8B-4E8E-8794-2796F224CF83}" dt="2023-12-19T16:06:42.803" v="12" actId="47"/>
        <pc:sldMkLst>
          <pc:docMk/>
          <pc:sldMk cId="3904315421" sldId="2642"/>
        </pc:sldMkLst>
      </pc:sldChg>
      <pc:sldMasterChg chg="delSldLayout">
        <pc:chgData name="Michael Tull" userId="9b84a4a9-44d8-4d28-b1a8-900a431bc43d" providerId="ADAL" clId="{8AE68378-EE8B-4E8E-8794-2796F224CF83}" dt="2023-12-19T16:06:10.711" v="8" actId="47"/>
        <pc:sldMasterMkLst>
          <pc:docMk/>
          <pc:sldMasterMk cId="2424418871" sldId="2147483672"/>
        </pc:sldMasterMkLst>
        <pc:sldLayoutChg chg="del">
          <pc:chgData name="Michael Tull" userId="9b84a4a9-44d8-4d28-b1a8-900a431bc43d" providerId="ADAL" clId="{8AE68378-EE8B-4E8E-8794-2796F224CF83}" dt="2023-12-19T16:06:10.711" v="8" actId="47"/>
          <pc:sldLayoutMkLst>
            <pc:docMk/>
            <pc:sldMasterMk cId="2424418871" sldId="2147483672"/>
            <pc:sldLayoutMk cId="3287748625" sldId="2147483808"/>
          </pc:sldLayoutMkLst>
        </pc:sldLayoutChg>
      </pc:sldMasterChg>
      <pc:sldMasterChg chg="delSldLayout">
        <pc:chgData name="Michael Tull" userId="9b84a4a9-44d8-4d28-b1a8-900a431bc43d" providerId="ADAL" clId="{8AE68378-EE8B-4E8E-8794-2796F224CF83}" dt="2023-12-18T11:04:58.660" v="0" actId="47"/>
        <pc:sldMasterMkLst>
          <pc:docMk/>
          <pc:sldMasterMk cId="32834120" sldId="2147483809"/>
        </pc:sldMasterMkLst>
        <pc:sldLayoutChg chg="del">
          <pc:chgData name="Michael Tull" userId="9b84a4a9-44d8-4d28-b1a8-900a431bc43d" providerId="ADAL" clId="{8AE68378-EE8B-4E8E-8794-2796F224CF83}" dt="2023-12-18T11:04:58.660" v="0" actId="47"/>
          <pc:sldLayoutMkLst>
            <pc:docMk/>
            <pc:sldMasterMk cId="32834120" sldId="2147483809"/>
            <pc:sldLayoutMk cId="2179876576" sldId="2147483834"/>
          </pc:sldLayoutMkLst>
        </pc:sldLayoutChg>
      </pc:sldMasterChg>
      <pc:sldMasterChg chg="delSldLayout">
        <pc:chgData name="Michael Tull" userId="9b84a4a9-44d8-4d28-b1a8-900a431bc43d" providerId="ADAL" clId="{8AE68378-EE8B-4E8E-8794-2796F224CF83}" dt="2024-01-22T11:15:50.948" v="2218" actId="47"/>
        <pc:sldMasterMkLst>
          <pc:docMk/>
          <pc:sldMasterMk cId="183406028" sldId="2147483835"/>
        </pc:sldMasterMkLst>
        <pc:sldLayoutChg chg="del">
          <pc:chgData name="Michael Tull" userId="9b84a4a9-44d8-4d28-b1a8-900a431bc43d" providerId="ADAL" clId="{8AE68378-EE8B-4E8E-8794-2796F224CF83}" dt="2024-01-22T11:15:50.948" v="2218" actId="47"/>
          <pc:sldLayoutMkLst>
            <pc:docMk/>
            <pc:sldMasterMk cId="183406028" sldId="2147483835"/>
            <pc:sldLayoutMk cId="199930926" sldId="2147483858"/>
          </pc:sldLayoutMkLst>
        </pc:sldLayoutChg>
      </pc:sldMasterChg>
    </pc:docChg>
  </pc:docChgLst>
  <pc:docChgLst>
    <pc:chgData name="Michael Tull" userId="9b84a4a9-44d8-4d28-b1a8-900a431bc43d" providerId="ADAL" clId="{DDB74B09-9605-42E2-817B-DEA12A49FE21}"/>
    <pc:docChg chg="modSld">
      <pc:chgData name="Michael Tull" userId="9b84a4a9-44d8-4d28-b1a8-900a431bc43d" providerId="ADAL" clId="{DDB74B09-9605-42E2-817B-DEA12A49FE21}" dt="2023-08-15T13:48:19.882" v="16" actId="20577"/>
      <pc:docMkLst>
        <pc:docMk/>
      </pc:docMkLst>
      <pc:sldChg chg="modSp">
        <pc:chgData name="Michael Tull" userId="9b84a4a9-44d8-4d28-b1a8-900a431bc43d" providerId="ADAL" clId="{DDB74B09-9605-42E2-817B-DEA12A49FE21}" dt="2023-08-15T13:48:19.882" v="16" actId="20577"/>
        <pc:sldMkLst>
          <pc:docMk/>
          <pc:sldMk cId="40241979" sldId="423"/>
        </pc:sldMkLst>
        <pc:graphicFrameChg chg="mod">
          <ac:chgData name="Michael Tull" userId="9b84a4a9-44d8-4d28-b1a8-900a431bc43d" providerId="ADAL" clId="{DDB74B09-9605-42E2-817B-DEA12A49FE21}" dt="2023-08-15T13:48:19.882" v="16" actId="20577"/>
          <ac:graphicFrameMkLst>
            <pc:docMk/>
            <pc:sldMk cId="40241979" sldId="423"/>
            <ac:graphicFrameMk id="6" creationId="{74464F6E-3869-48D6-B07C-E96B3B03C9E7}"/>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29317269076302E-2"/>
          <c:y val="5.93220338983051E-2"/>
          <c:w val="0.88596279498866704"/>
          <c:h val="0.75706214689265505"/>
        </c:manualLayout>
      </c:layout>
      <c:barChart>
        <c:barDir val="col"/>
        <c:grouping val="clustered"/>
        <c:varyColors val="0"/>
        <c:ser>
          <c:idx val="1"/>
          <c:order val="0"/>
          <c:tx>
            <c:strRef>
              <c:f>Sheet1!$A$2</c:f>
              <c:strCache>
                <c:ptCount val="1"/>
                <c:pt idx="0">
                  <c:v>admissions</c:v>
                </c:pt>
              </c:strCache>
            </c:strRef>
          </c:tx>
          <c:spPr>
            <a:solidFill>
              <a:schemeClr val="bg2"/>
            </a:solidFill>
            <a:ln w="14869">
              <a:noFill/>
              <a:prstDash val="solid"/>
            </a:ln>
          </c:spPr>
          <c:invertIfNegative val="0"/>
          <c:dPt>
            <c:idx val="21"/>
            <c:invertIfNegative val="0"/>
            <c:bubble3D val="0"/>
            <c:extLst>
              <c:ext xmlns:c16="http://schemas.microsoft.com/office/drawing/2014/chart" uri="{C3380CC4-5D6E-409C-BE32-E72D297353CC}">
                <c16:uniqueId val="{00000001-B029-439B-8674-F4CD89CC815E}"/>
              </c:ext>
            </c:extLst>
          </c:dPt>
          <c:dPt>
            <c:idx val="22"/>
            <c:invertIfNegative val="0"/>
            <c:bubble3D val="0"/>
            <c:extLst>
              <c:ext xmlns:c16="http://schemas.microsoft.com/office/drawing/2014/chart" uri="{C3380CC4-5D6E-409C-BE32-E72D297353CC}">
                <c16:uniqueId val="{00000002-B029-439B-8674-F4CD89CC815E}"/>
              </c:ext>
            </c:extLst>
          </c:dPt>
          <c:dPt>
            <c:idx val="23"/>
            <c:invertIfNegative val="0"/>
            <c:bubble3D val="0"/>
            <c:spPr>
              <a:solidFill>
                <a:schemeClr val="tx1"/>
              </a:solidFill>
              <a:ln w="14869">
                <a:noFill/>
                <a:prstDash val="solid"/>
              </a:ln>
            </c:spPr>
            <c:extLst>
              <c:ext xmlns:c16="http://schemas.microsoft.com/office/drawing/2014/chart" uri="{C3380CC4-5D6E-409C-BE32-E72D297353CC}">
                <c16:uniqueId val="{00000005-2BA7-4E77-8316-E9AB261482DD}"/>
              </c:ext>
            </c:extLst>
          </c:dPt>
          <c:cat>
            <c:strRef>
              <c:f>Sheet1!$B$1:$Y$1</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 (f)</c:v>
                </c:pt>
              </c:strCache>
            </c:strRef>
          </c:cat>
          <c:val>
            <c:numRef>
              <c:f>Sheet1!$B$2:$Y$2</c:f>
              <c:numCache>
                <c:formatCode>General</c:formatCode>
                <c:ptCount val="24"/>
                <c:pt idx="0">
                  <c:v>155.91078099999999</c:v>
                </c:pt>
                <c:pt idx="1">
                  <c:v>175.90253300000001</c:v>
                </c:pt>
                <c:pt idx="2">
                  <c:v>167.25586089999999</c:v>
                </c:pt>
                <c:pt idx="3">
                  <c:v>171.25206660000001</c:v>
                </c:pt>
                <c:pt idx="4">
                  <c:v>164.691778</c:v>
                </c:pt>
                <c:pt idx="5">
                  <c:v>156.56040200000001</c:v>
                </c:pt>
                <c:pt idx="6">
                  <c:v>162.42701600000001</c:v>
                </c:pt>
                <c:pt idx="7">
                  <c:v>164.222082</c:v>
                </c:pt>
                <c:pt idx="8">
                  <c:v>173.5</c:v>
                </c:pt>
                <c:pt idx="9">
                  <c:v>169.2</c:v>
                </c:pt>
                <c:pt idx="10">
                  <c:v>171.5</c:v>
                </c:pt>
                <c:pt idx="11">
                  <c:v>172.5</c:v>
                </c:pt>
                <c:pt idx="12">
                  <c:v>164.5</c:v>
                </c:pt>
                <c:pt idx="13">
                  <c:v>156</c:v>
                </c:pt>
                <c:pt idx="14">
                  <c:v>172</c:v>
                </c:pt>
                <c:pt idx="15">
                  <c:v>168</c:v>
                </c:pt>
                <c:pt idx="16">
                  <c:v>171</c:v>
                </c:pt>
                <c:pt idx="17">
                  <c:v>177</c:v>
                </c:pt>
                <c:pt idx="18">
                  <c:v>177</c:v>
                </c:pt>
                <c:pt idx="19">
                  <c:v>44</c:v>
                </c:pt>
                <c:pt idx="20">
                  <c:v>74</c:v>
                </c:pt>
                <c:pt idx="21">
                  <c:v>117</c:v>
                </c:pt>
                <c:pt idx="22">
                  <c:v>123.6</c:v>
                </c:pt>
                <c:pt idx="23">
                  <c:v>128</c:v>
                </c:pt>
              </c:numCache>
            </c:numRef>
          </c:val>
          <c:extLst>
            <c:ext xmlns:c16="http://schemas.microsoft.com/office/drawing/2014/chart" uri="{C3380CC4-5D6E-409C-BE32-E72D297353CC}">
              <c16:uniqueId val="{00000000-8005-48ED-9AEA-FEA72E5D53DD}"/>
            </c:ext>
          </c:extLst>
        </c:ser>
        <c:dLbls>
          <c:showLegendKey val="0"/>
          <c:showVal val="0"/>
          <c:showCatName val="0"/>
          <c:showSerName val="0"/>
          <c:showPercent val="0"/>
          <c:showBubbleSize val="0"/>
        </c:dLbls>
        <c:gapWidth val="150"/>
        <c:axId val="-283599120"/>
        <c:axId val="-283576384"/>
      </c:barChart>
      <c:catAx>
        <c:axId val="-283599120"/>
        <c:scaling>
          <c:orientation val="minMax"/>
        </c:scaling>
        <c:delete val="0"/>
        <c:axPos val="b"/>
        <c:numFmt formatCode="General" sourceLinked="1"/>
        <c:majorTickMark val="out"/>
        <c:minorTickMark val="none"/>
        <c:tickLblPos val="nextTo"/>
        <c:spPr>
          <a:ln w="9525">
            <a:solidFill>
              <a:schemeClr val="accent6"/>
            </a:solidFill>
            <a:prstDash val="solid"/>
          </a:ln>
        </c:spPr>
        <c:txPr>
          <a:bodyPr rot="-5400000" vert="horz"/>
          <a:lstStyle/>
          <a:p>
            <a:pPr>
              <a:defRPr sz="1000" b="1" i="0" u="none" strike="noStrike" baseline="0">
                <a:solidFill>
                  <a:schemeClr val="accent6"/>
                </a:solidFill>
                <a:latin typeface="Arial" charset="0"/>
                <a:ea typeface="Arial" charset="0"/>
                <a:cs typeface="Arial" charset="0"/>
              </a:defRPr>
            </a:pPr>
            <a:endParaRPr lang="en-US"/>
          </a:p>
        </c:txPr>
        <c:crossAx val="-283576384"/>
        <c:crosses val="autoZero"/>
        <c:auto val="0"/>
        <c:lblAlgn val="ctr"/>
        <c:lblOffset val="100"/>
        <c:tickLblSkip val="1"/>
        <c:tickMarkSkip val="1"/>
        <c:noMultiLvlLbl val="0"/>
      </c:catAx>
      <c:valAx>
        <c:axId val="-283576384"/>
        <c:scaling>
          <c:orientation val="minMax"/>
          <c:max val="200"/>
          <c:min val="0"/>
        </c:scaling>
        <c:delete val="0"/>
        <c:axPos val="l"/>
        <c:title>
          <c:tx>
            <c:rich>
              <a:bodyPr/>
              <a:lstStyle/>
              <a:p>
                <a:pPr>
                  <a:defRPr>
                    <a:solidFill>
                      <a:sysClr val="windowText" lastClr="000000"/>
                    </a:solidFill>
                  </a:defRPr>
                </a:pPr>
                <a:r>
                  <a:rPr lang="en-US" sz="1100" b="1" dirty="0">
                    <a:solidFill>
                      <a:sysClr val="windowText" lastClr="000000"/>
                    </a:solidFill>
                  </a:rPr>
                  <a:t>Industry</a:t>
                </a:r>
                <a:r>
                  <a:rPr lang="en-US" sz="1100" b="1" baseline="0" dirty="0">
                    <a:solidFill>
                      <a:sysClr val="windowText" lastClr="000000"/>
                    </a:solidFill>
                  </a:rPr>
                  <a:t> Cinema Admissions</a:t>
                </a:r>
                <a:endParaRPr lang="en-GB" sz="1100" b="1" dirty="0">
                  <a:solidFill>
                    <a:sysClr val="windowText" lastClr="000000"/>
                  </a:solidFill>
                </a:endParaRPr>
              </a:p>
            </c:rich>
          </c:tx>
          <c:overlay val="0"/>
        </c:title>
        <c:numFmt formatCode="General" sourceLinked="1"/>
        <c:majorTickMark val="out"/>
        <c:minorTickMark val="none"/>
        <c:tickLblPos val="nextTo"/>
        <c:spPr>
          <a:ln w="9525">
            <a:solidFill>
              <a:schemeClr val="accent6"/>
            </a:solidFill>
            <a:prstDash val="solid"/>
          </a:ln>
        </c:spPr>
        <c:txPr>
          <a:bodyPr rot="0" vert="horz"/>
          <a:lstStyle/>
          <a:p>
            <a:pPr>
              <a:defRPr sz="1400" b="1" i="0" u="none" strike="noStrike" baseline="0">
                <a:solidFill>
                  <a:schemeClr val="accent6"/>
                </a:solidFill>
                <a:latin typeface="Arial" charset="0"/>
                <a:ea typeface="Arial" charset="0"/>
                <a:cs typeface="Arial" charset="0"/>
              </a:defRPr>
            </a:pPr>
            <a:endParaRPr lang="en-US"/>
          </a:p>
        </c:txPr>
        <c:crossAx val="-283599120"/>
        <c:crosses val="autoZero"/>
        <c:crossBetween val="between"/>
      </c:valAx>
      <c:spPr>
        <a:noFill/>
        <a:ln w="29738">
          <a:noFill/>
        </a:ln>
      </c:spPr>
    </c:plotArea>
    <c:plotVisOnly val="1"/>
    <c:dispBlanksAs val="gap"/>
    <c:showDLblsOverMax val="0"/>
  </c:chart>
  <c:spPr>
    <a:noFill/>
    <a:ln>
      <a:noFill/>
    </a:ln>
  </c:spPr>
  <c:txPr>
    <a:bodyPr/>
    <a:lstStyle/>
    <a:p>
      <a:pPr>
        <a:defRPr sz="937" b="1" i="0" u="none" strike="noStrike" baseline="0">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248359305963945E-2"/>
          <c:y val="2.0593171694750948E-2"/>
          <c:w val="0.92547721008558159"/>
          <c:h val="0.87537819039434372"/>
        </c:manualLayout>
      </c:layout>
      <c:barChart>
        <c:barDir val="col"/>
        <c:grouping val="clustered"/>
        <c:varyColors val="0"/>
        <c:ser>
          <c:idx val="2"/>
          <c:order val="0"/>
          <c:tx>
            <c:strRef>
              <c:f>Sheet1!$C$5</c:f>
              <c:strCache>
                <c:ptCount val="1"/>
                <c:pt idx="0">
                  <c:v>2024(f)</c:v>
                </c:pt>
              </c:strCache>
            </c:strRef>
          </c:tx>
          <c:spPr>
            <a:solidFill>
              <a:srgbClr val="0099A8"/>
            </a:solidFill>
            <a:ln>
              <a:solidFill>
                <a:srgbClr val="0099A8"/>
              </a:solidFill>
              <a:prstDash val="solid"/>
            </a:ln>
            <a:effectLst/>
          </c:spPr>
          <c:invertIfNegative val="0"/>
          <c:dPt>
            <c:idx val="4"/>
            <c:invertIfNegative val="0"/>
            <c:bubble3D val="0"/>
            <c:extLst>
              <c:ext xmlns:c16="http://schemas.microsoft.com/office/drawing/2014/chart" uri="{C3380CC4-5D6E-409C-BE32-E72D297353CC}">
                <c16:uniqueId val="{00000001-988A-4176-933B-1D8958E1FDD5}"/>
              </c:ext>
            </c:extLst>
          </c:dPt>
          <c:dPt>
            <c:idx val="5"/>
            <c:invertIfNegative val="0"/>
            <c:bubble3D val="0"/>
            <c:extLst>
              <c:ext xmlns:c16="http://schemas.microsoft.com/office/drawing/2014/chart" uri="{C3380CC4-5D6E-409C-BE32-E72D297353CC}">
                <c16:uniqueId val="{00000002-988A-4176-933B-1D8958E1FDD5}"/>
              </c:ext>
            </c:extLst>
          </c:dPt>
          <c:dPt>
            <c:idx val="6"/>
            <c:invertIfNegative val="0"/>
            <c:bubble3D val="0"/>
            <c:extLst>
              <c:ext xmlns:c16="http://schemas.microsoft.com/office/drawing/2014/chart" uri="{C3380CC4-5D6E-409C-BE32-E72D297353CC}">
                <c16:uniqueId val="{00000003-988A-4176-933B-1D8958E1FDD5}"/>
              </c:ext>
            </c:extLst>
          </c:dPt>
          <c:dPt>
            <c:idx val="7"/>
            <c:invertIfNegative val="0"/>
            <c:bubble3D val="0"/>
            <c:extLst>
              <c:ext xmlns:c16="http://schemas.microsoft.com/office/drawing/2014/chart" uri="{C3380CC4-5D6E-409C-BE32-E72D297353CC}">
                <c16:uniqueId val="{00000004-988A-4176-933B-1D8958E1FDD5}"/>
              </c:ext>
            </c:extLst>
          </c:dPt>
          <c:dPt>
            <c:idx val="8"/>
            <c:invertIfNegative val="0"/>
            <c:bubble3D val="0"/>
            <c:extLst>
              <c:ext xmlns:c16="http://schemas.microsoft.com/office/drawing/2014/chart" uri="{C3380CC4-5D6E-409C-BE32-E72D297353CC}">
                <c16:uniqueId val="{00000005-988A-4176-933B-1D8958E1FDD5}"/>
              </c:ext>
            </c:extLst>
          </c:dPt>
          <c:dPt>
            <c:idx val="9"/>
            <c:invertIfNegative val="0"/>
            <c:bubble3D val="0"/>
            <c:extLst>
              <c:ext xmlns:c16="http://schemas.microsoft.com/office/drawing/2014/chart" uri="{C3380CC4-5D6E-409C-BE32-E72D297353CC}">
                <c16:uniqueId val="{00000006-988A-4176-933B-1D8958E1FDD5}"/>
              </c:ext>
            </c:extLst>
          </c:dPt>
          <c:dPt>
            <c:idx val="10"/>
            <c:invertIfNegative val="0"/>
            <c:bubble3D val="0"/>
            <c:extLst>
              <c:ext xmlns:c16="http://schemas.microsoft.com/office/drawing/2014/chart" uri="{C3380CC4-5D6E-409C-BE32-E72D297353CC}">
                <c16:uniqueId val="{00000007-988A-4176-933B-1D8958E1FDD5}"/>
              </c:ext>
            </c:extLst>
          </c:dPt>
          <c:dPt>
            <c:idx val="11"/>
            <c:invertIfNegative val="0"/>
            <c:bubble3D val="0"/>
            <c:extLst>
              <c:ext xmlns:c16="http://schemas.microsoft.com/office/drawing/2014/chart" uri="{C3380CC4-5D6E-409C-BE32-E72D297353CC}">
                <c16:uniqueId val="{00000008-988A-4176-933B-1D8958E1FDD5}"/>
              </c:ext>
            </c:extLst>
          </c:dPt>
          <c:dLbls>
            <c:dLbl>
              <c:idx val="0"/>
              <c:layout>
                <c:manualLayout>
                  <c:x val="0"/>
                  <c:y val="1.2524983397000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4D-4E39-83E0-DA6B60CACE4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Sheet1!$D$4:$O$4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Sheet1!$D$5:$O$5</c:f>
              <c:numCache>
                <c:formatCode>General</c:formatCode>
                <c:ptCount val="12"/>
                <c:pt idx="0">
                  <c:v>8</c:v>
                </c:pt>
                <c:pt idx="1">
                  <c:v>9.5</c:v>
                </c:pt>
                <c:pt idx="2">
                  <c:v>7.5</c:v>
                </c:pt>
                <c:pt idx="3">
                  <c:v>10</c:v>
                </c:pt>
                <c:pt idx="4">
                  <c:v>10.5</c:v>
                </c:pt>
                <c:pt idx="5">
                  <c:v>11.5</c:v>
                </c:pt>
                <c:pt idx="6">
                  <c:v>13.5</c:v>
                </c:pt>
                <c:pt idx="7">
                  <c:v>12.5</c:v>
                </c:pt>
                <c:pt idx="8">
                  <c:v>8.5</c:v>
                </c:pt>
                <c:pt idx="9">
                  <c:v>9.5</c:v>
                </c:pt>
                <c:pt idx="10">
                  <c:v>10.5</c:v>
                </c:pt>
                <c:pt idx="11">
                  <c:v>15.5</c:v>
                </c:pt>
              </c:numCache>
            </c:numRef>
          </c:val>
          <c:extLst>
            <c:ext xmlns:c16="http://schemas.microsoft.com/office/drawing/2014/chart" uri="{C3380CC4-5D6E-409C-BE32-E72D297353CC}">
              <c16:uniqueId val="{00000002-DBE6-4238-8527-2A5FFAB486C1}"/>
            </c:ext>
          </c:extLst>
        </c:ser>
        <c:dLbls>
          <c:showLegendKey val="0"/>
          <c:showVal val="0"/>
          <c:showCatName val="0"/>
          <c:showSerName val="0"/>
          <c:showPercent val="0"/>
          <c:showBubbleSize val="0"/>
        </c:dLbls>
        <c:gapWidth val="150"/>
        <c:axId val="441893288"/>
        <c:axId val="441892960"/>
      </c:barChart>
      <c:catAx>
        <c:axId val="441893288"/>
        <c:scaling>
          <c:orientation val="minMax"/>
        </c:scaling>
        <c:delete val="0"/>
        <c:axPos val="b"/>
        <c:numFmt formatCode="General" sourceLinked="1"/>
        <c:majorTickMark val="none"/>
        <c:minorTickMark val="none"/>
        <c:tickLblPos val="nextTo"/>
        <c:spPr>
          <a:noFill/>
          <a:ln w="9525" cap="flat" cmpd="sng" algn="ctr">
            <a:solidFill>
              <a:srgbClr val="CAC8C8"/>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1892960"/>
        <c:crosses val="autoZero"/>
        <c:auto val="1"/>
        <c:lblAlgn val="ctr"/>
        <c:lblOffset val="100"/>
        <c:noMultiLvlLbl val="0"/>
      </c:catAx>
      <c:valAx>
        <c:axId val="441892960"/>
        <c:scaling>
          <c:orientation val="minMax"/>
          <c:max val="18"/>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Industry Admissions By Month (m)</a:t>
                </a:r>
                <a:endParaRPr lang="en-GB" b="1"/>
              </a:p>
            </c:rich>
          </c:tx>
          <c:layout>
            <c:manualLayout>
              <c:xMode val="edge"/>
              <c:yMode val="edge"/>
              <c:x val="1.9750162808596294E-3"/>
              <c:y val="0.2361150696852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rgbClr val="CAC8C8"/>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1893288"/>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D0330-81EA-4370-A934-7C5B802B8321}"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6CB54-3A79-4EAF-84B2-E6E2062C969F}" type="slidenum">
              <a:rPr lang="en-US" smtClean="0"/>
              <a:t>‹#›</a:t>
            </a:fld>
            <a:endParaRPr lang="en-US"/>
          </a:p>
        </p:txBody>
      </p:sp>
    </p:spTree>
    <p:extLst>
      <p:ext uri="{BB962C8B-B14F-4D97-AF65-F5344CB8AC3E}">
        <p14:creationId xmlns:p14="http://schemas.microsoft.com/office/powerpoint/2010/main" val="272196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6CB54-3A79-4EAF-84B2-E6E2062C969F}" type="slidenum">
              <a:rPr lang="en-US" smtClean="0"/>
              <a:t>5</a:t>
            </a:fld>
            <a:endParaRPr lang="en-US"/>
          </a:p>
        </p:txBody>
      </p:sp>
    </p:spTree>
    <p:extLst>
      <p:ext uri="{BB962C8B-B14F-4D97-AF65-F5344CB8AC3E}">
        <p14:creationId xmlns:p14="http://schemas.microsoft.com/office/powerpoint/2010/main" val="145037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6CB54-3A79-4EAF-84B2-E6E2062C96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16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993040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81.xml"/><Relationship Id="rId7" Type="http://schemas.openxmlformats.org/officeDocument/2006/relationships/oleObject" Target="../embeddings/oleObject81.bin"/><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3.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9.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1.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3.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4.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5.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6.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8.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9.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0.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1.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2.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3.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4.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5.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6.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7.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8.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9.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0.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1.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2.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3.xml"/><Relationship Id="rId1" Type="http://schemas.openxmlformats.org/officeDocument/2006/relationships/vmlDrawing" Target="../drawings/vmlDrawing1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4.xml"/><Relationship Id="rId1" Type="http://schemas.openxmlformats.org/officeDocument/2006/relationships/vmlDrawing" Target="../drawings/vmlDrawing1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6.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7.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8.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9.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0.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1.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2.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3.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4.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5.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7.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9.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4.xml"/><Relationship Id="rId7" Type="http://schemas.openxmlformats.org/officeDocument/2006/relationships/oleObject" Target="../embeddings/oleObject64.bin"/><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0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461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22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131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45602" y="1265632"/>
            <a:ext cx="11514241" cy="5144577"/>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37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4669431"/>
            <a:ext cx="4235520" cy="1740778"/>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45602" y="4830856"/>
            <a:ext cx="3693940" cy="1416046"/>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05159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47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110513"/>
            <a:ext cx="12192000" cy="11848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722" dirty="0">
              <a:solidFill>
                <a:schemeClr val="bg1"/>
              </a:solidFill>
            </a:endParaRPr>
          </a:p>
        </p:txBody>
      </p:sp>
      <p:sp>
        <p:nvSpPr>
          <p:cNvPr id="14" name="Picture Placeholder 13"/>
          <p:cNvSpPr>
            <a:spLocks noGrp="1"/>
          </p:cNvSpPr>
          <p:nvPr>
            <p:ph type="pic" sz="quarter" idx="16"/>
          </p:nvPr>
        </p:nvSpPr>
        <p:spPr bwMode="gray">
          <a:xfrm>
            <a:off x="345602" y="1265628"/>
            <a:ext cx="11514241" cy="5144579"/>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3667298"/>
            <a:ext cx="4235520" cy="274291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45602" y="3879233"/>
            <a:ext cx="3693940" cy="2367671"/>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567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57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235522" y="1265629"/>
            <a:ext cx="7624321" cy="4403058"/>
          </a:xfrm>
          <a:solidFill>
            <a:schemeClr val="accent5">
              <a:lumMod val="60000"/>
              <a:lumOff val="40000"/>
            </a:schemeClr>
          </a:solidFill>
        </p:spPr>
        <p:txBody>
          <a:bodyPr tIns="2160000"/>
          <a:lstStyle>
            <a:lvl1pPr algn="ctr">
              <a:buNone/>
              <a:defRPr sz="1088"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45602" y="1265629"/>
            <a:ext cx="3693940" cy="4403058"/>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2805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68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599" y="1265630"/>
            <a:ext cx="3736320"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5600" y="5522180"/>
            <a:ext cx="375475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5600" y="5720481"/>
            <a:ext cx="375475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236958" y="1265630"/>
            <a:ext cx="3731040"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234860" y="5523332"/>
            <a:ext cx="3744556"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234860" y="5684280"/>
            <a:ext cx="3744556"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113921" y="1265630"/>
            <a:ext cx="3745921"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113920" y="5523332"/>
            <a:ext cx="3777979"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113920" y="5684280"/>
            <a:ext cx="3777979"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587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455257"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78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455257"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455257"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362667"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362669"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362669"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270078"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270080"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270080"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177489"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177490"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177490"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084899"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084899"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084899"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9992309"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9992310"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9992310"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704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455257"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44878" y="244888"/>
            <a:ext cx="11258204" cy="26952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455257"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455257"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362667"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362669"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362669"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270078"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27008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27008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17748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17749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17749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08489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084899"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084899"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99230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999231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999231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4222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561983"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44878" y="244888"/>
            <a:ext cx="11258204" cy="26952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469394"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376806"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7284216"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571468"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9191627"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561983"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469394"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376806"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7284216"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9191627"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469397"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376808"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7284219"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9201110"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571468"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469397"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376808"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7284219"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9201110"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9181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52964"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52964"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52964"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329587"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206206"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9082826"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32958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32958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20620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20620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908282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908282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21704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620674" y="1147546"/>
            <a:ext cx="3400791" cy="5024960"/>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170822" y="1147546"/>
            <a:ext cx="3400791" cy="5024960"/>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9720972" y="5644207"/>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9720972" y="5837022"/>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782059" y="5644207"/>
            <a:ext cx="1689254" cy="137933"/>
          </a:xfrm>
        </p:spPr>
        <p:txBody>
          <a:bodyPr anchor="t" anchorCtr="0"/>
          <a:lstStyle>
            <a:lvl1pPr algn="r">
              <a:lnSpc>
                <a:spcPts val="998"/>
              </a:lnSpc>
              <a:buNone/>
              <a:defRPr sz="907"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782059" y="5837022"/>
            <a:ext cx="1689254" cy="335480"/>
          </a:xfrm>
        </p:spPr>
        <p:txBody>
          <a:bodyPr anchor="t" anchorCtr="0"/>
          <a:lstStyle>
            <a:lvl1pPr marL="0" indent="0" algn="r">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7581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44878" y="244888"/>
            <a:ext cx="11258204" cy="26952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842120" y="1522766"/>
            <a:ext cx="2774935" cy="4100204"/>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3907827" y="1522766"/>
            <a:ext cx="2774935" cy="4100204"/>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174501"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8663065"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0151632"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174501"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8663065"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0151632"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842119" y="1218820"/>
            <a:ext cx="3693940" cy="23457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174501" y="1218820"/>
            <a:ext cx="3693940" cy="23457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3241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24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506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88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599" y="2419962"/>
            <a:ext cx="3759360"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1299" y="4913163"/>
            <a:ext cx="376366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1299" y="5148348"/>
            <a:ext cx="376366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246035" y="2419962"/>
            <a:ext cx="3721965"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241736" y="4913163"/>
            <a:ext cx="3726266"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241736" y="5148348"/>
            <a:ext cx="3726266"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113921" y="2419962"/>
            <a:ext cx="3745921"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109618" y="4913163"/>
            <a:ext cx="375022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109618" y="5148348"/>
            <a:ext cx="375022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41698"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41698"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241735"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241735"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109619"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109619"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21597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98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170503" y="1765257"/>
            <a:ext cx="3744379" cy="2408868"/>
          </a:xfrm>
          <a:solidFill>
            <a:schemeClr val="accent5">
              <a:lumMod val="60000"/>
              <a:lumOff val="40000"/>
            </a:schemeClr>
          </a:solidFill>
        </p:spPr>
        <p:txBody>
          <a:bodyPr tIns="1080000" anchor="t"/>
          <a:lstStyle>
            <a:lvl1pPr algn="ctr">
              <a:buNone/>
              <a:defRPr sz="1088"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166201" y="4247557"/>
            <a:ext cx="3679240"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166201" y="4408503"/>
            <a:ext cx="3679240"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41698" y="1244805"/>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41698" y="1414501"/>
            <a:ext cx="3657765" cy="225576"/>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277579" y="1765258"/>
            <a:ext cx="2762743" cy="3400923"/>
          </a:xfrm>
          <a:solidFill>
            <a:schemeClr val="accent5">
              <a:lumMod val="60000"/>
              <a:lumOff val="40000"/>
            </a:schemeClr>
          </a:solidFill>
        </p:spPr>
        <p:txBody>
          <a:bodyPr tIns="108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272733" y="5252989"/>
            <a:ext cx="2767587"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272733" y="5413937"/>
            <a:ext cx="2767587"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0064642" y="1765256"/>
            <a:ext cx="1795201" cy="1403852"/>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0041857" y="3720821"/>
            <a:ext cx="1795201" cy="1445357"/>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0051771" y="5241806"/>
            <a:ext cx="1773765"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0051771" y="5402753"/>
            <a:ext cx="1773765"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0050770" y="3240416"/>
            <a:ext cx="1773765"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0050770" y="3401365"/>
            <a:ext cx="1773765"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56116" y="3720818"/>
            <a:ext cx="2771565" cy="1445360"/>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35914" y="5252989"/>
            <a:ext cx="2791769"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35914" y="5413937"/>
            <a:ext cx="2791769"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56116" y="1765257"/>
            <a:ext cx="2771565" cy="1403850"/>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39291" y="3244750"/>
            <a:ext cx="278839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39291" y="3405693"/>
            <a:ext cx="2788392"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83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096000" cy="6419805"/>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096000" y="2"/>
            <a:ext cx="6096000" cy="6419804"/>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40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096000" y="-1"/>
            <a:ext cx="6096000" cy="3209661"/>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096000" y="3209660"/>
            <a:ext cx="6096000" cy="3209661"/>
          </a:xfrm>
          <a:solidFill>
            <a:schemeClr val="accent5"/>
          </a:solidFill>
        </p:spPr>
        <p:txBody>
          <a:bodyPr anchor="ctr"/>
          <a:lstStyle>
            <a:lvl1pPr algn="ctr">
              <a:defRPr sz="1088"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209660"/>
            <a:ext cx="6096000" cy="3209661"/>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922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096000" y="320390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096000" y="-1"/>
            <a:ext cx="3048000" cy="3209661"/>
          </a:xfrm>
          <a:solidFill>
            <a:schemeClr val="accent6"/>
          </a:solidFill>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9144002" y="-1"/>
            <a:ext cx="3048000" cy="3209661"/>
          </a:xfrm>
          <a:solidFill>
            <a:schemeClr val="accent6">
              <a:lumMod val="40000"/>
              <a:lumOff val="60000"/>
            </a:schemeClr>
          </a:solidFill>
          <a:ln>
            <a:noFill/>
          </a:ln>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203901"/>
            <a:ext cx="3048000" cy="3209661"/>
          </a:xfrm>
          <a:solidFill>
            <a:schemeClr val="accent6"/>
          </a:solidFill>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048002" y="3203901"/>
            <a:ext cx="3048000" cy="3209661"/>
          </a:xfrm>
          <a:solidFill>
            <a:schemeClr val="accent6">
              <a:lumMod val="40000"/>
              <a:lumOff val="60000"/>
            </a:schemeClr>
          </a:solidFill>
          <a:ln>
            <a:noFill/>
          </a:ln>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24309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8" y="244888"/>
            <a:ext cx="11258204" cy="269520"/>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7"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7"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7" y="1802204"/>
            <a:ext cx="6044055" cy="3818587"/>
          </a:xfrm>
        </p:spPr>
        <p:txBody>
          <a:bodyPr/>
          <a:lstStyle>
            <a:lvl1pPr>
              <a:lnSpc>
                <a:spcPts val="1813"/>
              </a:lnSpc>
              <a:defRPr sz="1632">
                <a:solidFill>
                  <a:schemeClr val="tx2"/>
                </a:solidFill>
              </a:defRPr>
            </a:lvl1pPr>
            <a:lvl2pPr>
              <a:lnSpc>
                <a:spcPts val="1450"/>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29" rtl="0" eaLnBrk="1" latinLnBrk="0" hangingPunct="1">
              <a:lnSpc>
                <a:spcPts val="145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7" y="602295"/>
            <a:ext cx="11267633"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471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Front P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custDataLst>
              <p:tags r:id="rId2"/>
            </p:custDataLst>
          </p:nvPr>
        </p:nvGraphicFramePr>
        <p:xfrm>
          <a:off x="1923" y="1441"/>
          <a:ext cx="1919" cy="1440"/>
        </p:xfrm>
        <a:graphic>
          <a:graphicData uri="http://schemas.openxmlformats.org/presentationml/2006/ole">
            <mc:AlternateContent xmlns:mc="http://schemas.openxmlformats.org/markup-compatibility/2006">
              <mc:Choice xmlns:v="urn:schemas-microsoft-com:vml" Requires="v">
                <p:oleObj spid="_x0000_s80904" name="think-cell Slide" r:id="rId5" imgW="38100" imgH="38100" progId="">
                  <p:embed/>
                </p:oleObj>
              </mc:Choice>
              <mc:Fallback>
                <p:oleObj name="think-cell Slide" r:id="rId5" imgW="38100" imgH="38100" progId="">
                  <p:embed/>
                  <p:pic>
                    <p:nvPicPr>
                      <p:cNvPr id="5"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 y="1441"/>
                        <a:ext cx="1919"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bwMode="gray">
          <a:xfrm>
            <a:off x="1" y="6159673"/>
            <a:ext cx="1219200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graphicFrame>
        <p:nvGraphicFramePr>
          <p:cNvPr id="9" name="Object 9" hidden="1"/>
          <p:cNvGraphicFramePr>
            <a:graphicFrameLocks noChangeAspect="1"/>
          </p:cNvGraphicFramePr>
          <p:nvPr>
            <p:custDataLst>
              <p:tags r:id="rId3"/>
            </p:custDataLst>
          </p:nvPr>
        </p:nvGraphicFramePr>
        <p:xfrm>
          <a:off x="1923" y="1441"/>
          <a:ext cx="1919" cy="1440"/>
        </p:xfrm>
        <a:graphic>
          <a:graphicData uri="http://schemas.openxmlformats.org/presentationml/2006/ole">
            <mc:AlternateContent xmlns:mc="http://schemas.openxmlformats.org/markup-compatibility/2006">
              <mc:Choice xmlns:v="urn:schemas-microsoft-com:vml" Requires="v">
                <p:oleObj spid="_x0000_s80905" name="think-cell Slide" r:id="rId7" imgW="38100" imgH="38100" progId="">
                  <p:embed/>
                </p:oleObj>
              </mc:Choice>
              <mc:Fallback>
                <p:oleObj name="think-cell Slide" r:id="rId7" imgW="38100" imgH="38100" progId="">
                  <p:embed/>
                  <p:pic>
                    <p:nvPicPr>
                      <p:cNvPr id="9"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 y="1441"/>
                        <a:ext cx="1919"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bwMode="gray">
          <a:xfrm>
            <a:off x="295666" y="4627902"/>
            <a:ext cx="11184155" cy="643404"/>
          </a:xfrm>
        </p:spPr>
        <p:txBody>
          <a:bodyPr wrap="square" anchor="t" anchorCtr="0"/>
          <a:lstStyle>
            <a:lvl1pPr algn="l">
              <a:lnSpc>
                <a:spcPts val="5440"/>
              </a:lnSpc>
              <a:defRPr sz="5985" baseline="0"/>
            </a:lvl1pPr>
          </a:lstStyle>
          <a:p>
            <a:r>
              <a:rPr lang="en-GB"/>
              <a:t>Click to edit Master title style</a:t>
            </a:r>
            <a:endParaRPr lang="en-US" dirty="0"/>
          </a:p>
        </p:txBody>
      </p:sp>
      <p:sp>
        <p:nvSpPr>
          <p:cNvPr id="3" name="Subtitle 2"/>
          <p:cNvSpPr>
            <a:spLocks noGrp="1"/>
          </p:cNvSpPr>
          <p:nvPr>
            <p:ph type="subTitle" idx="1"/>
          </p:nvPr>
        </p:nvSpPr>
        <p:spPr bwMode="gray">
          <a:xfrm>
            <a:off x="328905" y="5251447"/>
            <a:ext cx="11160249" cy="412842"/>
          </a:xfrm>
        </p:spPr>
        <p:txBody>
          <a:bodyPr/>
          <a:lstStyle>
            <a:lvl1pPr marL="0" indent="0" algn="l">
              <a:lnSpc>
                <a:spcPts val="1360"/>
              </a:lnSpc>
              <a:buNone/>
              <a:defRPr sz="1270" b="1" i="0">
                <a:solidFill>
                  <a:schemeClr val="bg1"/>
                </a:solidFill>
              </a:defRPr>
            </a:lvl1pPr>
            <a:lvl2pPr marL="436116" indent="0" algn="ctr">
              <a:buNone/>
              <a:defRPr sz="1904"/>
            </a:lvl2pPr>
            <a:lvl3pPr marL="872229" indent="0" algn="ctr">
              <a:buNone/>
              <a:defRPr sz="1722"/>
            </a:lvl3pPr>
            <a:lvl4pPr marL="1308347" indent="0" algn="ctr">
              <a:buNone/>
              <a:defRPr sz="1541"/>
            </a:lvl4pPr>
            <a:lvl5pPr marL="1744463" indent="0" algn="ctr">
              <a:buNone/>
              <a:defRPr sz="1541"/>
            </a:lvl5pPr>
            <a:lvl6pPr marL="2180578" indent="0" algn="ctr">
              <a:buNone/>
              <a:defRPr sz="1541"/>
            </a:lvl6pPr>
            <a:lvl7pPr marL="2616694" indent="0" algn="ctr">
              <a:buNone/>
              <a:defRPr sz="1541"/>
            </a:lvl7pPr>
            <a:lvl8pPr marL="3052810" indent="0" algn="ctr">
              <a:buNone/>
              <a:defRPr sz="1541"/>
            </a:lvl8pPr>
            <a:lvl9pPr marL="3488923" indent="0" algn="ctr">
              <a:buNone/>
              <a:defRPr sz="1541"/>
            </a:lvl9pPr>
          </a:lstStyle>
          <a:p>
            <a:r>
              <a:rPr lang="en-GB"/>
              <a:t>Click to edit Master subtitle style</a:t>
            </a:r>
            <a:endParaRPr lang="en-US" dirty="0"/>
          </a:p>
        </p:txBody>
      </p:sp>
      <p:sp>
        <p:nvSpPr>
          <p:cNvPr id="8" name="Picture Placeholder 10"/>
          <p:cNvSpPr>
            <a:spLocks noGrp="1"/>
          </p:cNvSpPr>
          <p:nvPr>
            <p:ph type="pic" sz="quarter" idx="16"/>
          </p:nvPr>
        </p:nvSpPr>
        <p:spPr bwMode="gray">
          <a:xfrm>
            <a:off x="1" y="9"/>
            <a:ext cx="12192000" cy="4136106"/>
          </a:xfrm>
          <a:solidFill>
            <a:schemeClr val="accent5"/>
          </a:solidFill>
          <a:ln>
            <a:noFill/>
          </a:ln>
        </p:spPr>
        <p:txBody>
          <a:bodyPr tIns="1440000" rtlCol="0">
            <a:noAutofit/>
          </a:bodyPr>
          <a:lstStyle>
            <a:lvl1pPr algn="ctr">
              <a:buNone/>
              <a:defRPr>
                <a:solidFill>
                  <a:srgbClr val="000000"/>
                </a:solidFill>
              </a:defRPr>
            </a:lvl1pPr>
          </a:lstStyle>
          <a:p>
            <a:pPr lvl="0"/>
            <a:r>
              <a:rPr lang="en-US" noProof="0"/>
              <a:t>Click icon to add picture</a:t>
            </a:r>
            <a:endParaRPr lang="en-US" noProof="0" dirty="0"/>
          </a:p>
        </p:txBody>
      </p:sp>
      <p:pic>
        <p:nvPicPr>
          <p:cNvPr id="10" name="Picture 9" descr="DCM LEFT LOGO ALL-05.eps"/>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15464" y="6333838"/>
            <a:ext cx="1510498" cy="394218"/>
          </a:xfrm>
          <a:prstGeom prst="rect">
            <a:avLst/>
          </a:prstGeom>
        </p:spPr>
      </p:pic>
    </p:spTree>
    <p:extLst>
      <p:ext uri="{BB962C8B-B14F-4D97-AF65-F5344CB8AC3E}">
        <p14:creationId xmlns:p14="http://schemas.microsoft.com/office/powerpoint/2010/main" val="1312995031"/>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Rectangle 2"/>
          <p:cNvSpPr/>
          <p:nvPr userDrawn="1"/>
        </p:nvSpPr>
        <p:spPr bwMode="gray">
          <a:xfrm>
            <a:off x="1" y="4"/>
            <a:ext cx="12192000" cy="64123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2" dirty="0">
              <a:solidFill>
                <a:schemeClr val="bg1"/>
              </a:solidFill>
            </a:endParaRPr>
          </a:p>
        </p:txBody>
      </p:sp>
      <p:sp>
        <p:nvSpPr>
          <p:cNvPr id="4" name="Text Placeholder 3"/>
          <p:cNvSpPr>
            <a:spLocks noGrp="1"/>
          </p:cNvSpPr>
          <p:nvPr>
            <p:ph type="body" sz="quarter" idx="10" hasCustomPrompt="1"/>
          </p:nvPr>
        </p:nvSpPr>
        <p:spPr bwMode="gray">
          <a:xfrm>
            <a:off x="1978580" y="1431531"/>
            <a:ext cx="8234844" cy="3748776"/>
          </a:xfrm>
          <a:ln w="6350" cmpd="sng">
            <a:noFill/>
            <a:prstDash val="lgDash"/>
          </a:ln>
        </p:spPr>
        <p:txBody>
          <a:bodyPr anchor="ctr" anchorCtr="1"/>
          <a:lstStyle>
            <a:lvl1pPr algn="ctr">
              <a:lnSpc>
                <a:spcPts val="6892"/>
              </a:lnSpc>
              <a:buNone/>
              <a:defRPr sz="6892"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7" name="Text Placeholder 3"/>
          <p:cNvSpPr>
            <a:spLocks noGrp="1"/>
          </p:cNvSpPr>
          <p:nvPr>
            <p:ph type="body" sz="quarter" idx="11" hasCustomPrompt="1"/>
          </p:nvPr>
        </p:nvSpPr>
        <p:spPr>
          <a:xfrm>
            <a:off x="9234706" y="6538575"/>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9004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29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4431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39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7256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126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5297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5581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926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499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92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60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6951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70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5985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806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581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909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1225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011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096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11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475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216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5665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229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5652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318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279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421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06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523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892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62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8456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41416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4637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982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643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9126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6925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331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387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83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559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993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0887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9403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81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035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92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13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2015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24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6576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342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114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445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808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547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074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43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8555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650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5381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752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0190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85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277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0957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3862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1059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071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116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939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39526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3756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7348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8663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536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619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7066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631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126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44875" y="244888"/>
            <a:ext cx="11258204" cy="259023"/>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45441" y="591318"/>
            <a:ext cx="5406836" cy="396000"/>
          </a:xfrm>
          <a:prstGeom prst="rect">
            <a:avLst/>
          </a:prstGeom>
        </p:spPr>
        <p:txBody>
          <a:bodyPr lIns="0" tIns="0" rIns="0" bIns="0"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23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136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a:ln>
            <a:noFill/>
          </a:ln>
        </p:spPr>
        <p:txBody>
          <a:bodyPr tIns="2520000"/>
          <a:lstStyle>
            <a:lvl1pPr algn="ctr">
              <a:buNone/>
              <a:defRPr sz="1088"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248227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146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45441" y="591318"/>
            <a:ext cx="5406836" cy="396000"/>
          </a:xfrm>
          <a:prstGeom prst="rect">
            <a:avLst/>
          </a:prstGeom>
        </p:spPr>
        <p:txBody>
          <a:bodyPr lIns="0" tIns="0" rIns="0" bIns="0"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421367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167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6" name="Rectangle 5"/>
          <p:cNvSpPr/>
          <p:nvPr userDrawn="1"/>
        </p:nvSpPr>
        <p:spPr bwMode="gray">
          <a:xfrm>
            <a:off x="1" y="2"/>
            <a:ext cx="12192000" cy="413640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60994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177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544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187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6583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198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666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083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079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8835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18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99465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288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333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390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9334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493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5674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595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2192000" cy="41364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dirty="0">
              <a:solidFill>
                <a:schemeClr val="bg1"/>
              </a:solidFill>
            </a:endParaRPr>
          </a:p>
        </p:txBody>
      </p:sp>
      <p:sp>
        <p:nvSpPr>
          <p:cNvPr id="9"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10"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396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33862" y="5319077"/>
            <a:ext cx="11160250" cy="412841"/>
          </a:xfrm>
          <a:prstGeom prst="rect">
            <a:avLst/>
          </a:prstGeom>
        </p:spPr>
        <p:txBody>
          <a:bodyPr lIns="36000" tIns="0" rIns="0" bIns="0"/>
          <a:lstStyle>
            <a:lvl1pPr marL="0" indent="0" algn="l">
              <a:lnSpc>
                <a:spcPct val="100000"/>
              </a:lnSpc>
              <a:buNone/>
              <a:defRPr sz="1270" b="1" i="0" baseline="0">
                <a:solidFill>
                  <a:srgbClr val="000000"/>
                </a:solidFill>
              </a:defRPr>
            </a:lvl1pPr>
            <a:lvl2pPr marL="436149" indent="0" algn="ctr">
              <a:buNone/>
              <a:defRPr sz="1904"/>
            </a:lvl2pPr>
            <a:lvl3pPr marL="872296" indent="0" algn="ctr">
              <a:buNone/>
              <a:defRPr sz="1723"/>
            </a:lvl3pPr>
            <a:lvl4pPr marL="1308447" indent="0" algn="ctr">
              <a:buNone/>
              <a:defRPr sz="1542"/>
            </a:lvl4pPr>
            <a:lvl5pPr marL="1744595" indent="0" algn="ctr">
              <a:buNone/>
              <a:defRPr sz="1542"/>
            </a:lvl5pPr>
            <a:lvl6pPr marL="2180744" indent="0" algn="ctr">
              <a:buNone/>
              <a:defRPr sz="1542"/>
            </a:lvl6pPr>
            <a:lvl7pPr marL="2616892" indent="0" algn="ctr">
              <a:buNone/>
              <a:defRPr sz="1542"/>
            </a:lvl7pPr>
            <a:lvl8pPr marL="3053041" indent="0" algn="ctr">
              <a:buNone/>
              <a:defRPr sz="1542"/>
            </a:lvl8pPr>
            <a:lvl9pPr marL="3489187" indent="0" algn="ctr">
              <a:buNone/>
              <a:defRPr sz="1542"/>
            </a:lvl9pPr>
          </a:lstStyle>
          <a:p>
            <a:r>
              <a:rPr lang="en-US" dirty="0"/>
              <a:t>Sub copy</a:t>
            </a:r>
          </a:p>
          <a:p>
            <a:r>
              <a:rPr lang="en-US" dirty="0"/>
              <a:t>Second line</a:t>
            </a:r>
          </a:p>
        </p:txBody>
      </p:sp>
      <p:sp>
        <p:nvSpPr>
          <p:cNvPr id="5" name="Title 1"/>
          <p:cNvSpPr>
            <a:spLocks noGrp="1"/>
          </p:cNvSpPr>
          <p:nvPr>
            <p:ph type="ctrTitle"/>
          </p:nvPr>
        </p:nvSpPr>
        <p:spPr bwMode="gray">
          <a:xfrm>
            <a:off x="333862" y="4580922"/>
            <a:ext cx="11184155" cy="643404"/>
          </a:xfrm>
        </p:spPr>
        <p:txBody>
          <a:bodyPr/>
          <a:lstStyle>
            <a:lvl1pPr>
              <a:defRPr sz="5986"/>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2192000" cy="4136686"/>
          </a:xfrm>
          <a:prstGeom prst="rect">
            <a:avLst/>
          </a:prstGeom>
          <a:solidFill>
            <a:schemeClr val="accent5"/>
          </a:solidFill>
        </p:spPr>
        <p:txBody>
          <a:bodyPr anchor="t"/>
          <a:lstStyle>
            <a:lvl1pPr algn="ctr">
              <a:defRPr sz="1088"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9234706" y="6522036"/>
            <a:ext cx="2826275" cy="184731"/>
          </a:xfrm>
          <a:prstGeom prst="rect">
            <a:avLst/>
          </a:prstGeom>
          <a:ln>
            <a:noFill/>
          </a:ln>
        </p:spPr>
        <p:txBody>
          <a:bodyPr lIns="0" tIns="0" rIns="0" bIns="0">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746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spid="_x0000_s12800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44875" y="244888"/>
            <a:ext cx="11258204" cy="259023"/>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45441" y="591318"/>
            <a:ext cx="5406836" cy="396000"/>
          </a:xfrm>
          <a:prstGeom prst="rect">
            <a:avLst/>
          </a:prstGeom>
        </p:spPr>
        <p:txBody>
          <a:bodyPr lIns="0" tIns="0" rIns="0" bIns="0"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9159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682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406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0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7071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828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8940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110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74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2156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84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1892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324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86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19461"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2448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04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254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15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961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06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2533"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6417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355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1442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458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562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560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4818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662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678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765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333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867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315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2970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9432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072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8021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5025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6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40741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772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0632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169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76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27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9204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37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02204"/>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192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0625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5805166" y="633533"/>
            <a:ext cx="5759093" cy="5229531"/>
          </a:xfrm>
          <a:solidFill>
            <a:schemeClr val="accent5"/>
          </a:solidFill>
        </p:spPr>
        <p:txBody>
          <a:bodyPr anchor="ctr"/>
          <a:lstStyle>
            <a:lvl1pPr algn="ctr">
              <a:defRPr sz="907" i="1">
                <a:solidFill>
                  <a:schemeClr val="bg1"/>
                </a:solidFill>
              </a:defRPr>
            </a:lvl1pPr>
          </a:lstStyle>
          <a:p>
            <a:endParaRPr lang="en-US"/>
          </a:p>
        </p:txBody>
      </p:sp>
      <p:sp>
        <p:nvSpPr>
          <p:cNvPr id="12" name="Text Placeholder 11"/>
          <p:cNvSpPr>
            <a:spLocks noGrp="1"/>
          </p:cNvSpPr>
          <p:nvPr>
            <p:ph type="body" sz="quarter" idx="19"/>
          </p:nvPr>
        </p:nvSpPr>
        <p:spPr>
          <a:xfrm>
            <a:off x="483764" y="1290105"/>
            <a:ext cx="4895229" cy="4031576"/>
          </a:xfrm>
        </p:spPr>
        <p:txBody>
          <a:bodyPr/>
          <a:lstStyle>
            <a:lvl1pPr algn="ctr">
              <a:defRPr sz="2267">
                <a:solidFill>
                  <a:schemeClr val="bg1"/>
                </a:solidFill>
                <a:latin typeface="Impact" charset="0"/>
                <a:ea typeface="Impact" charset="0"/>
                <a:cs typeface="Impact" charset="0"/>
              </a:defRPr>
            </a:lvl1pPr>
            <a:lvl2pPr algn="ctr">
              <a:defRPr sz="2267">
                <a:solidFill>
                  <a:schemeClr val="bg1"/>
                </a:solidFill>
                <a:latin typeface="Impact" charset="0"/>
                <a:ea typeface="Impact" charset="0"/>
                <a:cs typeface="Impact" charset="0"/>
              </a:defRPr>
            </a:lvl2pPr>
            <a:lvl3pPr algn="ctr">
              <a:defRPr sz="2267">
                <a:solidFill>
                  <a:schemeClr val="bg1"/>
                </a:solidFill>
                <a:latin typeface="Impact" charset="0"/>
                <a:ea typeface="Impact" charset="0"/>
                <a:cs typeface="Impact" charset="0"/>
              </a:defRPr>
            </a:lvl3pPr>
            <a:lvl4pPr algn="ctr">
              <a:defRPr sz="2267">
                <a:solidFill>
                  <a:schemeClr val="bg1"/>
                </a:solidFill>
                <a:latin typeface="Impact" charset="0"/>
                <a:ea typeface="Impact" charset="0"/>
                <a:cs typeface="Impact" charset="0"/>
              </a:defRPr>
            </a:lvl4pPr>
            <a:lvl5pPr algn="ctr">
              <a:defRPr sz="2267">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936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4821"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8166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101"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1765"/>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38291"/>
            <a:ext cx="7490970" cy="221000"/>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6" y="1991141"/>
            <a:ext cx="474791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069055" y="1991141"/>
            <a:ext cx="4745171" cy="3825936"/>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303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58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617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68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815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7893"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269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891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476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3994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1197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096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468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198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5044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53943"/>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07662"/>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64081"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64081"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51042" y="2155183"/>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51042" y="4029587"/>
            <a:ext cx="4244497" cy="1632584"/>
          </a:xfrm>
          <a:prstGeom prst="rect">
            <a:avLst/>
          </a:prstGeom>
        </p:spPr>
        <p:txBody>
          <a:bodyPr anchor="ct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425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301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7903"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197903"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76067" y="217760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76067" y="3977872"/>
            <a:ext cx="4244497" cy="1632584"/>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3658"/>
            <a:ext cx="11258204" cy="28651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1350"/>
            <a:ext cx="7445200" cy="194149"/>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496417"/>
            <a:ext cx="7445200" cy="22557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3207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403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670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48608" y="1289926"/>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48608" y="1548877"/>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218741" y="2188565"/>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218741"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741513" y="2192229"/>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741513" y="4032188"/>
            <a:ext cx="4244497" cy="1632584"/>
          </a:xfrm>
        </p:spPr>
        <p:txBody>
          <a:bodyPr/>
          <a:lstStyle>
            <a:lvl1pPr>
              <a:lnSpc>
                <a:spcPts val="1723"/>
              </a:lnSpc>
              <a:defRPr sz="1632" baseline="0">
                <a:solidFill>
                  <a:schemeClr val="tx2"/>
                </a:solidFill>
              </a:defRPr>
            </a:lvl1pPr>
            <a:lvl2pPr>
              <a:lnSpc>
                <a:spcPts val="1723"/>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229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50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191532" y="3222642"/>
            <a:ext cx="2795086"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154747" y="3222642"/>
            <a:ext cx="2801130"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4875" y="3222642"/>
            <a:ext cx="2808897"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221901" y="3222642"/>
            <a:ext cx="2801502" cy="949155"/>
          </a:xfrm>
        </p:spPr>
        <p:txBody>
          <a:bodyPr/>
          <a:lstStyle>
            <a:lvl1pPr>
              <a:lnSpc>
                <a:spcPts val="1811"/>
              </a:lnSpc>
              <a:defRPr sz="1632" baseline="0">
                <a:solidFill>
                  <a:schemeClr val="tx2"/>
                </a:solidFill>
              </a:defRPr>
            </a:lvl1pPr>
            <a:lvl2pPr>
              <a:lnSpc>
                <a:spcPts val="1811"/>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244230"/>
            <a:ext cx="744520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13165"/>
            <a:ext cx="744520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7989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51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7972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87806"/>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51432"/>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21044"/>
            <a:ext cx="7645440" cy="3432538"/>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9149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608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11925" y="3707495"/>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vl5pPr>
              <a:lnSpc>
                <a:spcPts val="907"/>
              </a:lnSpc>
              <a:defRPr/>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11925" y="1724293"/>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11925" y="2707148"/>
            <a:ext cx="3769996"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078427" y="3707495"/>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078427" y="1724293"/>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078427" y="2707148"/>
            <a:ext cx="3781414" cy="910572"/>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235520" y="1756616"/>
            <a:ext cx="3732480" cy="3912069"/>
          </a:xfrm>
          <a:solidFill>
            <a:schemeClr val="accent5">
              <a:lumMod val="40000"/>
              <a:lumOff val="60000"/>
            </a:schemeClr>
          </a:solidFill>
        </p:spPr>
        <p:txBody>
          <a:bodyPr tIns="1800000" anchor="t"/>
          <a:lstStyle>
            <a:lvl1pPr algn="ctr">
              <a:defRPr sz="1088"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8844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Content Placeholder 2"/>
          <p:cNvSpPr>
            <a:spLocks noGrp="1"/>
          </p:cNvSpPr>
          <p:nvPr>
            <p:ph idx="1" hasCustomPrompt="1"/>
          </p:nvPr>
        </p:nvSpPr>
        <p:spPr bwMode="gray">
          <a:xfrm>
            <a:off x="244875" y="2232264"/>
            <a:ext cx="5407969" cy="3436421"/>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44876"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6"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6540290" y="2232264"/>
            <a:ext cx="5406836" cy="3429660"/>
          </a:xfrm>
          <a:prstGeom prst="rect">
            <a:avLst/>
          </a:prstGeo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6539157" y="1363155"/>
            <a:ext cx="3372837" cy="259491"/>
          </a:xfrm>
          <a:prstGeom prst="rect">
            <a:avLst/>
          </a:prstGeo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6539157" y="1597217"/>
            <a:ext cx="3372837" cy="301496"/>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78201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44875" y="244888"/>
            <a:ext cx="5407969" cy="244985"/>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45441"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096000" y="591318"/>
            <a:ext cx="0" cy="5619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6540290" y="591318"/>
            <a:ext cx="5406836" cy="396000"/>
          </a:xfrm>
          <a:prstGeom prst="rect">
            <a:avLst/>
          </a:prstGeo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6539450" y="173763"/>
            <a:ext cx="5407788" cy="385879"/>
          </a:xfrm>
        </p:spPr>
        <p:txBody>
          <a:bodyPr/>
          <a:lstStyle>
            <a:lvl1pPr>
              <a:defRPr sz="253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44875" y="1136781"/>
            <a:ext cx="5406836" cy="1986431"/>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1088"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44875" y="3766538"/>
            <a:ext cx="5406836" cy="1986431"/>
          </a:xfrm>
          <a:solidFill>
            <a:schemeClr val="accent5"/>
          </a:solidFill>
        </p:spPr>
        <p:txBody>
          <a:bodyPr/>
          <a:lstStyle>
            <a:lvl1pPr algn="ctr">
              <a:defRPr sz="1088"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44875" y="3234993"/>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44875" y="3427811"/>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44875" y="5875182"/>
            <a:ext cx="3653957"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44875" y="6067999"/>
            <a:ext cx="3653957" cy="216515"/>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6531288"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6531288"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6531288"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7679218"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7679218"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7679218"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7679218"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7679218"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7679218"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9234706" y="1136781"/>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9234706" y="2890642"/>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9234706" y="4644503"/>
            <a:ext cx="1050970" cy="1566693"/>
          </a:xfrm>
          <a:solidFill>
            <a:schemeClr val="accent5"/>
          </a:solidFill>
        </p:spPr>
        <p:txBody>
          <a:bodyPr/>
          <a:lstStyle>
            <a:lvl1pPr marL="0" marR="0" indent="0" algn="ctr" defTabSz="872296" rtl="0" eaLnBrk="1" fontAlgn="auto" latinLnBrk="0" hangingPunct="1">
              <a:lnSpc>
                <a:spcPct val="100000"/>
              </a:lnSpc>
              <a:spcBef>
                <a:spcPts val="0"/>
              </a:spcBef>
              <a:spcAft>
                <a:spcPts val="0"/>
              </a:spcAft>
              <a:buClr>
                <a:srgbClr val="FFFFFF"/>
              </a:buClr>
              <a:buSzPct val="100000"/>
              <a:buFont typeface="Arial"/>
              <a:buNone/>
              <a:tabLst/>
              <a:defRPr sz="907"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0382636" y="1168704"/>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0382636" y="1361521"/>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0382636" y="2913302"/>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0382636" y="3106119"/>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0382636" y="4644503"/>
            <a:ext cx="1227781" cy="209910"/>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0382636" y="4837320"/>
            <a:ext cx="1227781" cy="329497"/>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00284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958526"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455614"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7952702" y="1838307"/>
            <a:ext cx="3178030" cy="3178196"/>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6123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02468"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329364"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056261" y="1838687"/>
            <a:ext cx="3428248" cy="3428427"/>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7337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965368" y="1359217"/>
            <a:ext cx="10261264" cy="4246114"/>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4850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965368" y="3410495"/>
            <a:ext cx="10261264" cy="2114899"/>
          </a:xfrm>
        </p:spPr>
        <p:txBody>
          <a:bodyPr anchor="ctr"/>
          <a:lstStyle>
            <a:lvl1pPr algn="ctr">
              <a:defRPr sz="18138">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965368" y="1428885"/>
            <a:ext cx="10261264" cy="1748636"/>
          </a:xfrm>
        </p:spPr>
        <p:txBody>
          <a:bodyPr anchor="ctr"/>
          <a:lstStyle>
            <a:lvl1pPr algn="ctr">
              <a:defRPr sz="9069">
                <a:solidFill>
                  <a:schemeClr val="bg1"/>
                </a:solidFill>
                <a:latin typeface="Impact" charset="0"/>
                <a:ea typeface="Impact" charset="0"/>
                <a:cs typeface="Impact" charset="0"/>
              </a:defRPr>
            </a:lvl1pPr>
            <a:lvl2pPr algn="ctr">
              <a:defRPr sz="9069">
                <a:solidFill>
                  <a:schemeClr val="bg1"/>
                </a:solidFill>
                <a:latin typeface="Impact" charset="0"/>
                <a:ea typeface="Impact" charset="0"/>
                <a:cs typeface="Impact" charset="0"/>
              </a:defRPr>
            </a:lvl2pPr>
            <a:lvl3pPr algn="ctr">
              <a:defRPr sz="9069">
                <a:solidFill>
                  <a:schemeClr val="bg1"/>
                </a:solidFill>
                <a:latin typeface="Impact" charset="0"/>
                <a:ea typeface="Impact" charset="0"/>
                <a:cs typeface="Impact" charset="0"/>
              </a:defRPr>
            </a:lvl3pPr>
            <a:lvl4pPr algn="ctr">
              <a:defRPr sz="9069">
                <a:solidFill>
                  <a:schemeClr val="bg1"/>
                </a:solidFill>
                <a:latin typeface="Impact" charset="0"/>
                <a:ea typeface="Impact" charset="0"/>
                <a:cs typeface="Impact" charset="0"/>
              </a:defRPr>
            </a:lvl4pPr>
            <a:lvl5pPr algn="ctr">
              <a:defRPr sz="906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884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71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a:ln>
            <a:noFill/>
          </a:ln>
        </p:spPr>
        <p:txBody>
          <a:bodyPr tIns="2520000"/>
          <a:lstStyle>
            <a:lvl1pPr algn="ctr">
              <a:buNone/>
              <a:defRPr sz="1088"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179680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481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45441" y="591318"/>
            <a:ext cx="5406836" cy="396000"/>
          </a:xfrm>
          <a:prstGeom prst="rect">
            <a:avLst/>
          </a:prstGeom>
        </p:spPr>
        <p:txBody>
          <a:bodyPr lIns="0" tIns="0" rIns="0" bIns="0"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157685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081922"/>
            <a:ext cx="12192000" cy="140488"/>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722"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018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44875" y="1265628"/>
            <a:ext cx="11711002" cy="5153779"/>
          </a:xfrm>
          <a:prstGeom prst="rect">
            <a:avLst/>
          </a:prstGeom>
          <a:solidFill>
            <a:schemeClr val="accent5">
              <a:lumMod val="60000"/>
              <a:lumOff val="40000"/>
            </a:schemeClr>
          </a:solidFill>
        </p:spPr>
        <p:txBody>
          <a:bodyPr tIns="720000"/>
          <a:lstStyle>
            <a:lvl1pPr marL="0" indent="0"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290037" y="2433701"/>
            <a:ext cx="7620678" cy="2817636"/>
          </a:xfrm>
          <a:prstGeom prst="rect">
            <a:avLst/>
          </a:prstGeom>
          <a:ln w="0" cap="flat" cmpd="sng" algn="ctr">
            <a:noFill/>
            <a:prstDash val="solid"/>
            <a:round/>
            <a:headEnd type="none" w="med" len="med"/>
            <a:tailEnd type="none" w="med" len="med"/>
          </a:ln>
        </p:spPr>
        <p:txBody>
          <a:bodyPr anchor="ctr" anchorCtr="1"/>
          <a:lstStyle>
            <a:lvl1pPr algn="ctr">
              <a:lnSpc>
                <a:spcPts val="1813"/>
              </a:lnSpc>
              <a:buNone/>
              <a:defRPr sz="1632"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7576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61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49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435863"/>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96744"/>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180498"/>
            <a:ext cx="11267634" cy="3432538"/>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545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12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a:ln>
            <a:noFill/>
          </a:ln>
        </p:spPr>
        <p:txBody>
          <a:bodyPr tIns="2520000"/>
          <a:lstStyle>
            <a:lvl1pPr algn="ctr">
              <a:buNone/>
              <a:defRPr sz="1088"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9"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913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22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2"/>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4669434"/>
            <a:ext cx="4235521" cy="1742874"/>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22"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67799" y="4869568"/>
            <a:ext cx="3772205" cy="1377936"/>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9795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32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2"/>
            <a:ext cx="12192000" cy="6412304"/>
          </a:xfrm>
          <a:solidFill>
            <a:schemeClr val="accent5">
              <a:lumMod val="60000"/>
              <a:lumOff val="40000"/>
            </a:schemeClr>
          </a:solidFill>
        </p:spPr>
        <p:txBody>
          <a:bodyPr tIns="2160000"/>
          <a:lstStyle>
            <a:lvl1pPr algn="ctr">
              <a:buNone/>
              <a:defRPr sz="1088"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3658834"/>
            <a:ext cx="4235520" cy="2753472"/>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16"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67799" y="3919360"/>
            <a:ext cx="3772205" cy="232814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545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42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13"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2836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53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38880" y="1265628"/>
            <a:ext cx="11514241" cy="5144579"/>
          </a:xfrm>
          <a:solidFill>
            <a:srgbClr val="DFDEDE"/>
          </a:solidFill>
        </p:spPr>
        <p:txBody>
          <a:bodyPr tIns="1800000"/>
          <a:lstStyle>
            <a:lvl1pPr algn="ctr">
              <a:buNone/>
              <a:defRPr sz="1088"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8069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63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602" y="1265631"/>
            <a:ext cx="11514241" cy="4403057"/>
          </a:xfrm>
          <a:solidFill>
            <a:srgbClr val="DFDEDE"/>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5600" y="5786049"/>
            <a:ext cx="11290011" cy="156876"/>
          </a:xfrm>
        </p:spPr>
        <p:txBody>
          <a:bodyPr anchor="t" anchorCtr="0"/>
          <a:lstStyle>
            <a:lvl1pPr algn="l">
              <a:lnSpc>
                <a:spcPts val="998"/>
              </a:lnSpc>
              <a:buNone/>
              <a:defRPr sz="907"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5600" y="5981850"/>
            <a:ext cx="11290011"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0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45602" y="1265632"/>
            <a:ext cx="11514241" cy="5144577"/>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73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4669431"/>
            <a:ext cx="4235520" cy="1740778"/>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45602" y="4830856"/>
            <a:ext cx="3693940" cy="1416046"/>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6869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83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110513"/>
            <a:ext cx="12192000" cy="11848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722" dirty="0">
              <a:solidFill>
                <a:schemeClr val="bg1"/>
              </a:solidFill>
            </a:endParaRPr>
          </a:p>
        </p:txBody>
      </p:sp>
      <p:sp>
        <p:nvSpPr>
          <p:cNvPr id="14" name="Picture Placeholder 13"/>
          <p:cNvSpPr>
            <a:spLocks noGrp="1"/>
          </p:cNvSpPr>
          <p:nvPr>
            <p:ph type="pic" sz="quarter" idx="16"/>
          </p:nvPr>
        </p:nvSpPr>
        <p:spPr bwMode="gray">
          <a:xfrm>
            <a:off x="345602" y="1265628"/>
            <a:ext cx="11514241" cy="5144579"/>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3667298"/>
            <a:ext cx="4235520" cy="274291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45602" y="3879233"/>
            <a:ext cx="3693940" cy="2367671"/>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9740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593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235522" y="1265629"/>
            <a:ext cx="7624321" cy="4403058"/>
          </a:xfrm>
          <a:solidFill>
            <a:schemeClr val="accent5">
              <a:lumMod val="60000"/>
              <a:lumOff val="40000"/>
            </a:schemeClr>
          </a:solidFill>
        </p:spPr>
        <p:txBody>
          <a:bodyPr tIns="2160000"/>
          <a:lstStyle>
            <a:lvl1pPr algn="ctr">
              <a:buNone/>
              <a:defRPr sz="1088"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45602" y="1265629"/>
            <a:ext cx="3693940" cy="4403058"/>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1810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04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599" y="1265630"/>
            <a:ext cx="3736320"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5600" y="5522180"/>
            <a:ext cx="375475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5600" y="5720481"/>
            <a:ext cx="375475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236958" y="1265630"/>
            <a:ext cx="3731040"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234860" y="5523332"/>
            <a:ext cx="3744556"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234860" y="5684280"/>
            <a:ext cx="3744556"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113921" y="1265630"/>
            <a:ext cx="3745921" cy="4136685"/>
          </a:xfrm>
          <a:solidFill>
            <a:schemeClr val="accent5">
              <a:lumMod val="60000"/>
              <a:lumOff val="40000"/>
            </a:schemeClr>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113920" y="5523332"/>
            <a:ext cx="3777979"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113920" y="5684280"/>
            <a:ext cx="3777979"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0879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7173"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44984"/>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44875" y="2232264"/>
            <a:ext cx="5407969" cy="3436421"/>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44875" y="1363155"/>
            <a:ext cx="7490970"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597218"/>
            <a:ext cx="7490970"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146605" y="2232264"/>
            <a:ext cx="5406836" cy="3429660"/>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0892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455257"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14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455257"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455257"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362667"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362669"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362669"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270078"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270080"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270080"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177489"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177490"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177490"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084899" y="162933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084899" y="420698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084899" y="4399798"/>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9992309" y="2469056"/>
            <a:ext cx="1689254" cy="2496017"/>
          </a:xfrm>
          <a:solidFill>
            <a:schemeClr val="accent5"/>
          </a:solidFill>
        </p:spPr>
        <p:txBody>
          <a:bodyPr anchor="t"/>
          <a:lstStyle>
            <a:lvl1pPr algn="ctr">
              <a:lnSpc>
                <a:spcPct val="100000"/>
              </a:lnSpc>
              <a:defRPr sz="907"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9992310" y="5046700"/>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9992310" y="523951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495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455257"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44878" y="244888"/>
            <a:ext cx="11258204" cy="26952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455257"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455257"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362667"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362669"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362669"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270078"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27008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27008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17748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17749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17749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08489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084899"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084899"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992309" y="2054380"/>
            <a:ext cx="1689254" cy="249601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9992310" y="4632023"/>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9992310" y="4824840"/>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455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561983"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44878" y="244888"/>
            <a:ext cx="11258204" cy="26952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469394"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376806"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7284216"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571468"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9191627" y="1217629"/>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561983"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469394"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376806"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7284216"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9191627" y="3791098"/>
            <a:ext cx="1450248" cy="2142867"/>
          </a:xfrm>
          <a:solidFill>
            <a:schemeClr val="accent5"/>
          </a:solidFill>
        </p:spPr>
        <p:txBody>
          <a:bodyPr/>
          <a:lstStyle>
            <a:lvl1pPr algn="ctr">
              <a:lnSpc>
                <a:spcPct val="100000"/>
              </a:lnSpc>
              <a:defRPr sz="907"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469397"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376808"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7284219"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9201110" y="3424135"/>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571468"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469397"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376808"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7284219"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9201110" y="6013816"/>
            <a:ext cx="1440766" cy="241517"/>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808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52964"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52964"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52964"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329587"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206206"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9082826" y="1395546"/>
            <a:ext cx="2656211" cy="3924778"/>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32958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32958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20620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20620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9082825" y="5459471"/>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9082825" y="5652286"/>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76312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620674" y="1147546"/>
            <a:ext cx="3400791" cy="5024960"/>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170822" y="1147546"/>
            <a:ext cx="3400791" cy="5024960"/>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9720972" y="5644207"/>
            <a:ext cx="1689254" cy="137933"/>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9720972" y="5837022"/>
            <a:ext cx="1689254" cy="335480"/>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782059" y="5644207"/>
            <a:ext cx="1689254" cy="137933"/>
          </a:xfrm>
        </p:spPr>
        <p:txBody>
          <a:bodyPr anchor="t" anchorCtr="0"/>
          <a:lstStyle>
            <a:lvl1pPr algn="r">
              <a:lnSpc>
                <a:spcPts val="998"/>
              </a:lnSpc>
              <a:buNone/>
              <a:defRPr sz="907"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782059" y="5837022"/>
            <a:ext cx="1689254" cy="335480"/>
          </a:xfrm>
        </p:spPr>
        <p:txBody>
          <a:bodyPr anchor="t" anchorCtr="0"/>
          <a:lstStyle>
            <a:lvl1pPr marL="0" indent="0" algn="r">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52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44878" y="244888"/>
            <a:ext cx="11258204" cy="26952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842120" y="1522766"/>
            <a:ext cx="2774935" cy="4100204"/>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3907827" y="1522766"/>
            <a:ext cx="2774935" cy="4100204"/>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174501"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8663065"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0151632" y="1518792"/>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174501"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8663065"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0151632" y="3866974"/>
            <a:ext cx="1198255" cy="1755993"/>
          </a:xfrm>
          <a:solidFill>
            <a:schemeClr val="accent5"/>
          </a:solidFill>
        </p:spPr>
        <p:txBody>
          <a:bodyPr/>
          <a:lstStyle>
            <a:lvl1pPr algn="ctr">
              <a:lnSpc>
                <a:spcPct val="100000"/>
              </a:lnSpc>
              <a:defRPr sz="1088"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842119" y="1218820"/>
            <a:ext cx="3693940" cy="23457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174501" y="1218820"/>
            <a:ext cx="3693940" cy="23457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92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24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599" y="2419962"/>
            <a:ext cx="3759360"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1299" y="4913163"/>
            <a:ext cx="376366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1299" y="5148348"/>
            <a:ext cx="376366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246035" y="2419962"/>
            <a:ext cx="3721965"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241736" y="4913163"/>
            <a:ext cx="3726266"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241736" y="5148348"/>
            <a:ext cx="3726266"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113921" y="2419962"/>
            <a:ext cx="3745921" cy="2408868"/>
          </a:xfrm>
          <a:solidFill>
            <a:schemeClr val="accent5">
              <a:lumMod val="60000"/>
              <a:lumOff val="40000"/>
            </a:schemeClr>
          </a:solidFill>
        </p:spPr>
        <p:txBody>
          <a:bodyPr tIns="72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109618" y="4913163"/>
            <a:ext cx="375022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109618" y="5148348"/>
            <a:ext cx="3750222"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41698"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41698"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241735"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241735"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109619" y="1868776"/>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109619" y="2105090"/>
            <a:ext cx="3657765" cy="216784"/>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6317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34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170503" y="1765257"/>
            <a:ext cx="3744379" cy="2408868"/>
          </a:xfrm>
          <a:solidFill>
            <a:schemeClr val="accent5">
              <a:lumMod val="60000"/>
              <a:lumOff val="40000"/>
            </a:schemeClr>
          </a:solidFill>
        </p:spPr>
        <p:txBody>
          <a:bodyPr tIns="1080000" anchor="t"/>
          <a:lstStyle>
            <a:lvl1pPr algn="ctr">
              <a:buNone/>
              <a:defRPr sz="1088"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166201" y="4247557"/>
            <a:ext cx="3679240"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166201" y="4408503"/>
            <a:ext cx="3679240"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41698" y="1244805"/>
            <a:ext cx="3657765" cy="194150"/>
          </a:xfrm>
        </p:spPr>
        <p:txBody>
          <a:bodyPr anchor="t" anchorCtr="0"/>
          <a:lstStyle>
            <a:lvl1pPr>
              <a:lnSpc>
                <a:spcPts val="1526"/>
              </a:lnSpc>
              <a:buNone/>
              <a:defRPr lang="en-GB" sz="1270" b="1" kern="1200" baseline="0" dirty="0">
                <a:solidFill>
                  <a:schemeClr val="bg1"/>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41698" y="1414501"/>
            <a:ext cx="3657765" cy="225576"/>
          </a:xfrm>
        </p:spPr>
        <p:txBody>
          <a:bodyPr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277579" y="1765258"/>
            <a:ext cx="2762743" cy="3400923"/>
          </a:xfrm>
          <a:solidFill>
            <a:schemeClr val="accent5">
              <a:lumMod val="60000"/>
              <a:lumOff val="40000"/>
            </a:schemeClr>
          </a:solidFill>
        </p:spPr>
        <p:txBody>
          <a:bodyPr tIns="1080000"/>
          <a:lstStyle>
            <a:lvl1pPr algn="ctr">
              <a:buNone/>
              <a:defRPr sz="1088"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272733" y="5252989"/>
            <a:ext cx="2767587"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272733" y="5413937"/>
            <a:ext cx="2767587"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0064642" y="1765256"/>
            <a:ext cx="1795201" cy="1403852"/>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0041857" y="3720821"/>
            <a:ext cx="1795201" cy="1445357"/>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0051771" y="5241806"/>
            <a:ext cx="1773765"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0051771" y="5402753"/>
            <a:ext cx="1773765"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0050770" y="3240416"/>
            <a:ext cx="1773765"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0050770" y="3401365"/>
            <a:ext cx="1773765"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56116" y="3720818"/>
            <a:ext cx="2771565" cy="1445360"/>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35914" y="5252989"/>
            <a:ext cx="2791769"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35914" y="5413937"/>
            <a:ext cx="2791769"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56116" y="1765257"/>
            <a:ext cx="2771565" cy="1403850"/>
          </a:xfrm>
          <a:solidFill>
            <a:schemeClr val="accent5">
              <a:lumMod val="60000"/>
              <a:lumOff val="40000"/>
            </a:schemeClr>
          </a:solidFill>
        </p:spPr>
        <p:txBody>
          <a:bodyPr/>
          <a:lstStyle>
            <a:lvl1pPr algn="ctr">
              <a:buNone/>
              <a:defRPr sz="1088"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39291" y="3244750"/>
            <a:ext cx="2788392" cy="156876"/>
          </a:xfrm>
        </p:spPr>
        <p:txBody>
          <a:bodyPr anchor="t" anchorCtr="0"/>
          <a:lstStyle>
            <a:lvl1pPr algn="l">
              <a:lnSpc>
                <a:spcPts val="998"/>
              </a:lnSpc>
              <a:buNone/>
              <a:defRPr sz="907"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39291" y="3405693"/>
            <a:ext cx="2788392" cy="156876"/>
          </a:xfrm>
        </p:spPr>
        <p:txBody>
          <a:bodyPr anchor="t" anchorCtr="0"/>
          <a:lstStyle>
            <a:lvl1pPr marL="0" indent="0"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302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096000" cy="6419805"/>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096000" y="2"/>
            <a:ext cx="6096000" cy="6419804"/>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490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096000" y="-1"/>
            <a:ext cx="6096000" cy="3209661"/>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096000" y="3209660"/>
            <a:ext cx="6096000" cy="3209661"/>
          </a:xfrm>
          <a:solidFill>
            <a:schemeClr val="accent5"/>
          </a:solidFill>
        </p:spPr>
        <p:txBody>
          <a:bodyPr anchor="ctr"/>
          <a:lstStyle>
            <a:lvl1pPr algn="ctr">
              <a:defRPr sz="1088"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209660"/>
            <a:ext cx="6096000" cy="3209661"/>
          </a:xfrm>
          <a:solidFill>
            <a:schemeClr val="accent6"/>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493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spid="_x0000_s819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23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44875"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44875"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167510"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167510"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081806" y="1352743"/>
            <a:ext cx="3660989" cy="194149"/>
          </a:xfrm>
        </p:spPr>
        <p:txBody>
          <a:bodyPr anchor="t" anchorCtr="0"/>
          <a:lstStyle>
            <a:lvl1pPr>
              <a:lnSpc>
                <a:spcPts val="1527"/>
              </a:lnSpc>
              <a:buNone/>
              <a:defRPr lang="en-GB" sz="1270" b="1" kern="1200" baseline="0" dirty="0">
                <a:solidFill>
                  <a:schemeClr val="bg1"/>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081806" y="1614061"/>
            <a:ext cx="3660989" cy="225576"/>
          </a:xfrm>
        </p:spPr>
        <p:txBody>
          <a:bodyPr anchor="t" anchorCtr="0"/>
          <a:lstStyle>
            <a:lvl1pPr>
              <a:lnSpc>
                <a:spcPts val="1527"/>
              </a:lnSpc>
              <a:buNone/>
              <a:defRPr lang="en-GB" sz="1270" b="1" kern="1200" baseline="0" dirty="0">
                <a:solidFill>
                  <a:schemeClr val="accent6"/>
                </a:solidFill>
                <a:latin typeface="+mn-lt"/>
                <a:ea typeface="+mn-ea"/>
                <a:cs typeface="+mn-cs"/>
              </a:defRPr>
            </a:lvl1pPr>
          </a:lstStyle>
          <a:p>
            <a:pPr marL="87852" lvl="0" indent="-87852" algn="l" defTabSz="872296" rtl="0" eaLnBrk="1" latinLnBrk="0" hangingPunct="1">
              <a:lnSpc>
                <a:spcPts val="136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44875" y="2229961"/>
            <a:ext cx="3748692"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167511" y="2230963"/>
            <a:ext cx="3740351"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360"/>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081806" y="2224599"/>
            <a:ext cx="3778034" cy="3214134"/>
          </a:xfrm>
        </p:spPr>
        <p:txBody>
          <a:bodyPr/>
          <a:lstStyle>
            <a:lvl1pPr>
              <a:lnSpc>
                <a:spcPts val="1814"/>
              </a:lnSpc>
              <a:defRPr sz="1632" baseline="0">
                <a:solidFill>
                  <a:schemeClr val="tx2"/>
                </a:solidFill>
              </a:defRPr>
            </a:lvl1pPr>
            <a:lvl2pPr>
              <a:lnSpc>
                <a:spcPts val="1814"/>
              </a:lnSpc>
              <a:defRPr sz="1632" b="0">
                <a:solidFill>
                  <a:schemeClr val="bg1"/>
                </a:solidFill>
              </a:defRPr>
            </a:lvl2pPr>
            <a:lvl3pPr>
              <a:lnSpc>
                <a:spcPts val="1360"/>
              </a:lnSpc>
              <a:defRPr/>
            </a:lvl3pPr>
            <a:lvl4pPr>
              <a:lnSpc>
                <a:spcPts val="1451"/>
              </a:lnSpc>
              <a:defRPr lang="en-US" sz="127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9234706" y="6576702"/>
            <a:ext cx="2826275" cy="11166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056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096000" y="3203901"/>
            <a:ext cx="6096000" cy="3209661"/>
          </a:xfrm>
          <a:solidFill>
            <a:schemeClr val="accent5"/>
          </a:solidFill>
        </p:spPr>
        <p:txBody>
          <a:bodyPr anchor="ctr"/>
          <a:lstStyle>
            <a:lvl1pPr algn="ctr">
              <a:defRPr sz="1088"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096000" y="-1"/>
            <a:ext cx="3048000" cy="3209661"/>
          </a:xfrm>
          <a:solidFill>
            <a:schemeClr val="accent6"/>
          </a:solidFill>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9144002" y="-1"/>
            <a:ext cx="3048000" cy="3209661"/>
          </a:xfrm>
          <a:solidFill>
            <a:schemeClr val="accent6">
              <a:lumMod val="40000"/>
              <a:lumOff val="60000"/>
            </a:schemeClr>
          </a:solidFill>
          <a:ln>
            <a:noFill/>
          </a:ln>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203901"/>
            <a:ext cx="3048000" cy="3209661"/>
          </a:xfrm>
          <a:solidFill>
            <a:schemeClr val="accent6"/>
          </a:solidFill>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048002" y="3203901"/>
            <a:ext cx="3048000" cy="3209661"/>
          </a:xfrm>
          <a:solidFill>
            <a:schemeClr val="accent6">
              <a:lumMod val="40000"/>
              <a:lumOff val="60000"/>
            </a:schemeClr>
          </a:solidFill>
          <a:ln>
            <a:noFill/>
          </a:ln>
        </p:spPr>
        <p:txBody>
          <a:bodyPr anchor="ctr"/>
          <a:lstStyle>
            <a:lvl1pPr algn="ctr">
              <a:defRPr sz="1088"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2054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8" y="244888"/>
            <a:ext cx="11258204" cy="269520"/>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7"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7"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7" y="1802204"/>
            <a:ext cx="6044055" cy="3818587"/>
          </a:xfrm>
        </p:spPr>
        <p:txBody>
          <a:bodyPr/>
          <a:lstStyle>
            <a:lvl1pPr>
              <a:lnSpc>
                <a:spcPts val="1813"/>
              </a:lnSpc>
              <a:defRPr sz="1632">
                <a:solidFill>
                  <a:schemeClr val="tx2"/>
                </a:solidFill>
              </a:defRPr>
            </a:lvl1pPr>
            <a:lvl2pPr>
              <a:lnSpc>
                <a:spcPts val="1450"/>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29" rtl="0" eaLnBrk="1" latinLnBrk="0" hangingPunct="1">
              <a:lnSpc>
                <a:spcPts val="145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7" y="602295"/>
            <a:ext cx="11267633"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316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Front Page">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p:custDataLst>
              <p:tags r:id="rId2"/>
            </p:custDataLst>
          </p:nvPr>
        </p:nvGraphicFramePr>
        <p:xfrm>
          <a:off x="1923" y="1441"/>
          <a:ext cx="1919" cy="1440"/>
        </p:xfrm>
        <a:graphic>
          <a:graphicData uri="http://schemas.openxmlformats.org/presentationml/2006/ole">
            <mc:AlternateContent xmlns:mc="http://schemas.openxmlformats.org/markup-compatibility/2006">
              <mc:Choice xmlns:v="urn:schemas-microsoft-com:vml" Requires="v">
                <p:oleObj spid="_x0000_s64520" name="think-cell Slide" r:id="rId5" imgW="38100" imgH="38100" progId="">
                  <p:embed/>
                </p:oleObj>
              </mc:Choice>
              <mc:Fallback>
                <p:oleObj name="think-cell Slide" r:id="rId5" imgW="38100" imgH="38100" progId="">
                  <p:embed/>
                  <p:pic>
                    <p:nvPicPr>
                      <p:cNvPr id="5"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 y="1441"/>
                        <a:ext cx="1919"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bwMode="gray">
          <a:xfrm>
            <a:off x="1" y="6159673"/>
            <a:ext cx="1219200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graphicFrame>
        <p:nvGraphicFramePr>
          <p:cNvPr id="9" name="Object 9" hidden="1"/>
          <p:cNvGraphicFramePr>
            <a:graphicFrameLocks noChangeAspect="1"/>
          </p:cNvGraphicFramePr>
          <p:nvPr>
            <p:custDataLst>
              <p:tags r:id="rId3"/>
            </p:custDataLst>
          </p:nvPr>
        </p:nvGraphicFramePr>
        <p:xfrm>
          <a:off x="1923" y="1441"/>
          <a:ext cx="1919" cy="1440"/>
        </p:xfrm>
        <a:graphic>
          <a:graphicData uri="http://schemas.openxmlformats.org/presentationml/2006/ole">
            <mc:AlternateContent xmlns:mc="http://schemas.openxmlformats.org/markup-compatibility/2006">
              <mc:Choice xmlns:v="urn:schemas-microsoft-com:vml" Requires="v">
                <p:oleObj spid="_x0000_s64521" name="think-cell Slide" r:id="rId7" imgW="38100" imgH="38100" progId="">
                  <p:embed/>
                </p:oleObj>
              </mc:Choice>
              <mc:Fallback>
                <p:oleObj name="think-cell Slide" r:id="rId7" imgW="38100" imgH="38100" progId="">
                  <p:embed/>
                  <p:pic>
                    <p:nvPicPr>
                      <p:cNvPr id="9"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 y="1441"/>
                        <a:ext cx="1919"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bwMode="gray">
          <a:xfrm>
            <a:off x="295666" y="4627902"/>
            <a:ext cx="11184155" cy="643404"/>
          </a:xfrm>
        </p:spPr>
        <p:txBody>
          <a:bodyPr wrap="square" anchor="t" anchorCtr="0"/>
          <a:lstStyle>
            <a:lvl1pPr algn="l">
              <a:lnSpc>
                <a:spcPts val="5440"/>
              </a:lnSpc>
              <a:defRPr sz="5985" baseline="0"/>
            </a:lvl1pPr>
          </a:lstStyle>
          <a:p>
            <a:r>
              <a:rPr lang="en-GB"/>
              <a:t>Click to edit Master title style</a:t>
            </a:r>
            <a:endParaRPr lang="en-US" dirty="0"/>
          </a:p>
        </p:txBody>
      </p:sp>
      <p:sp>
        <p:nvSpPr>
          <p:cNvPr id="3" name="Subtitle 2"/>
          <p:cNvSpPr>
            <a:spLocks noGrp="1"/>
          </p:cNvSpPr>
          <p:nvPr>
            <p:ph type="subTitle" idx="1"/>
          </p:nvPr>
        </p:nvSpPr>
        <p:spPr bwMode="gray">
          <a:xfrm>
            <a:off x="328905" y="5251447"/>
            <a:ext cx="11160249" cy="412842"/>
          </a:xfrm>
        </p:spPr>
        <p:txBody>
          <a:bodyPr/>
          <a:lstStyle>
            <a:lvl1pPr marL="0" indent="0" algn="l">
              <a:lnSpc>
                <a:spcPts val="1360"/>
              </a:lnSpc>
              <a:buNone/>
              <a:defRPr sz="1270" b="1" i="0">
                <a:solidFill>
                  <a:schemeClr val="bg1"/>
                </a:solidFill>
              </a:defRPr>
            </a:lvl1pPr>
            <a:lvl2pPr marL="436116" indent="0" algn="ctr">
              <a:buNone/>
              <a:defRPr sz="1904"/>
            </a:lvl2pPr>
            <a:lvl3pPr marL="872229" indent="0" algn="ctr">
              <a:buNone/>
              <a:defRPr sz="1722"/>
            </a:lvl3pPr>
            <a:lvl4pPr marL="1308347" indent="0" algn="ctr">
              <a:buNone/>
              <a:defRPr sz="1541"/>
            </a:lvl4pPr>
            <a:lvl5pPr marL="1744463" indent="0" algn="ctr">
              <a:buNone/>
              <a:defRPr sz="1541"/>
            </a:lvl5pPr>
            <a:lvl6pPr marL="2180578" indent="0" algn="ctr">
              <a:buNone/>
              <a:defRPr sz="1541"/>
            </a:lvl6pPr>
            <a:lvl7pPr marL="2616694" indent="0" algn="ctr">
              <a:buNone/>
              <a:defRPr sz="1541"/>
            </a:lvl7pPr>
            <a:lvl8pPr marL="3052810" indent="0" algn="ctr">
              <a:buNone/>
              <a:defRPr sz="1541"/>
            </a:lvl8pPr>
            <a:lvl9pPr marL="3488923" indent="0" algn="ctr">
              <a:buNone/>
              <a:defRPr sz="1541"/>
            </a:lvl9pPr>
          </a:lstStyle>
          <a:p>
            <a:r>
              <a:rPr lang="en-GB"/>
              <a:t>Click to edit Master subtitle style</a:t>
            </a:r>
            <a:endParaRPr lang="en-US" dirty="0"/>
          </a:p>
        </p:txBody>
      </p:sp>
      <p:sp>
        <p:nvSpPr>
          <p:cNvPr id="8" name="Picture Placeholder 10"/>
          <p:cNvSpPr>
            <a:spLocks noGrp="1"/>
          </p:cNvSpPr>
          <p:nvPr>
            <p:ph type="pic" sz="quarter" idx="16"/>
          </p:nvPr>
        </p:nvSpPr>
        <p:spPr bwMode="gray">
          <a:xfrm>
            <a:off x="1" y="9"/>
            <a:ext cx="12192000" cy="4136106"/>
          </a:xfrm>
          <a:solidFill>
            <a:schemeClr val="accent5"/>
          </a:solidFill>
          <a:ln>
            <a:noFill/>
          </a:ln>
        </p:spPr>
        <p:txBody>
          <a:bodyPr tIns="1440000" rtlCol="0">
            <a:noAutofit/>
          </a:bodyPr>
          <a:lstStyle>
            <a:lvl1pPr algn="ctr">
              <a:buNone/>
              <a:defRPr>
                <a:solidFill>
                  <a:srgbClr val="000000"/>
                </a:solidFill>
              </a:defRPr>
            </a:lvl1pPr>
          </a:lstStyle>
          <a:p>
            <a:pPr lvl="0"/>
            <a:r>
              <a:rPr lang="en-US" noProof="0"/>
              <a:t>Click icon to add picture</a:t>
            </a:r>
            <a:endParaRPr lang="en-US" noProof="0" dirty="0"/>
          </a:p>
        </p:txBody>
      </p:sp>
      <p:pic>
        <p:nvPicPr>
          <p:cNvPr id="10" name="Picture 9" descr="DCM LEFT LOGO ALL-05.eps"/>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15464" y="6333838"/>
            <a:ext cx="1510498" cy="394218"/>
          </a:xfrm>
          <a:prstGeom prst="rect">
            <a:avLst/>
          </a:prstGeom>
        </p:spPr>
      </p:pic>
    </p:spTree>
    <p:extLst>
      <p:ext uri="{BB962C8B-B14F-4D97-AF65-F5344CB8AC3E}">
        <p14:creationId xmlns:p14="http://schemas.microsoft.com/office/powerpoint/2010/main" val="2210483068"/>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081922"/>
            <a:ext cx="12192000" cy="140488"/>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722"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65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44875" y="1265628"/>
            <a:ext cx="11711002" cy="5153779"/>
          </a:xfrm>
          <a:prstGeom prst="rect">
            <a:avLst/>
          </a:prstGeom>
          <a:solidFill>
            <a:schemeClr val="accent5">
              <a:lumMod val="60000"/>
              <a:lumOff val="40000"/>
            </a:schemeClr>
          </a:solidFill>
        </p:spPr>
        <p:txBody>
          <a:bodyPr tIns="720000"/>
          <a:lstStyle>
            <a:lvl1pPr marL="0" indent="0"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290037" y="2433701"/>
            <a:ext cx="7620678" cy="2817636"/>
          </a:xfrm>
          <a:prstGeom prst="rect">
            <a:avLst/>
          </a:prstGeom>
          <a:ln w="0" cap="flat" cmpd="sng" algn="ctr">
            <a:noFill/>
            <a:prstDash val="solid"/>
            <a:round/>
            <a:headEnd type="none" w="med" len="med"/>
            <a:tailEnd type="none" w="med" len="med"/>
          </a:ln>
        </p:spPr>
        <p:txBody>
          <a:bodyPr anchor="ctr" anchorCtr="1"/>
          <a:lstStyle>
            <a:lvl1pPr algn="ctr">
              <a:lnSpc>
                <a:spcPts val="1813"/>
              </a:lnSpc>
              <a:buNone/>
              <a:defRPr sz="1632"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897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75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a:ln>
            <a:noFill/>
          </a:ln>
        </p:spPr>
        <p:txBody>
          <a:bodyPr tIns="2520000"/>
          <a:lstStyle>
            <a:lvl1pPr algn="ctr">
              <a:buNone/>
              <a:defRPr sz="1088"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9"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920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86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2"/>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4669434"/>
            <a:ext cx="4235521" cy="1742874"/>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22"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67799" y="4869568"/>
            <a:ext cx="3772205" cy="1377936"/>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5370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696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2"/>
            <a:ext cx="12192000" cy="6412304"/>
          </a:xfrm>
          <a:solidFill>
            <a:schemeClr val="accent5">
              <a:lumMod val="60000"/>
              <a:lumOff val="40000"/>
            </a:schemeClr>
          </a:solidFill>
        </p:spPr>
        <p:txBody>
          <a:bodyPr tIns="2160000"/>
          <a:lstStyle>
            <a:lvl1pPr algn="ctr">
              <a:buNone/>
              <a:defRPr sz="1088"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3658834"/>
            <a:ext cx="4235520" cy="2753472"/>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16"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67799" y="3919360"/>
            <a:ext cx="3772205" cy="2328144"/>
          </a:xfrm>
        </p:spPr>
        <p:txBody>
          <a:bodyPr/>
          <a:lstStyle>
            <a:lvl1pPr>
              <a:defRPr>
                <a:solidFill>
                  <a:schemeClr val="bg1"/>
                </a:solidFill>
              </a:defRPr>
            </a:lvl1pPr>
            <a:lvl2pPr>
              <a:defRPr sz="127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44878" y="240020"/>
            <a:ext cx="11258204" cy="274389"/>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095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06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2192000" cy="6412304"/>
          </a:xfrm>
          <a:solidFill>
            <a:schemeClr val="accent5">
              <a:lumMod val="60000"/>
              <a:lumOff val="40000"/>
            </a:schemeClr>
          </a:solidFill>
        </p:spPr>
        <p:txBody>
          <a:bodyPr tIns="2520000"/>
          <a:lstStyle>
            <a:lvl1pPr algn="ctr">
              <a:buNone/>
              <a:defRPr sz="1088"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
        <p:nvSpPr>
          <p:cNvPr id="13"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848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16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38880" y="1265628"/>
            <a:ext cx="11514241" cy="5144579"/>
          </a:xfrm>
          <a:solidFill>
            <a:srgbClr val="DFDEDE"/>
          </a:solidFill>
        </p:spPr>
        <p:txBody>
          <a:bodyPr tIns="1800000"/>
          <a:lstStyle>
            <a:lvl1pPr algn="ctr">
              <a:buNone/>
              <a:defRPr sz="1088"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881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956" y="1589"/>
          <a:ext cx="1954" cy="1586"/>
        </p:xfrm>
        <a:graphic>
          <a:graphicData uri="http://schemas.openxmlformats.org/presentationml/2006/ole">
            <mc:AlternateContent xmlns:mc="http://schemas.openxmlformats.org/markup-compatibility/2006">
              <mc:Choice xmlns:v="urn:schemas-microsoft-com:vml" Requires="v">
                <p:oleObj spid="_x0000_s727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45602" y="1265631"/>
            <a:ext cx="11514241" cy="4403057"/>
          </a:xfrm>
          <a:solidFill>
            <a:srgbClr val="DFDEDE"/>
          </a:solidFill>
        </p:spPr>
        <p:txBody>
          <a:bodyPr tIns="1440000"/>
          <a:lstStyle>
            <a:lvl1pPr algn="ctr">
              <a:buNone/>
              <a:defRPr sz="1088"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45600" y="5786049"/>
            <a:ext cx="11290011" cy="156876"/>
          </a:xfrm>
        </p:spPr>
        <p:txBody>
          <a:bodyPr anchor="t" anchorCtr="0"/>
          <a:lstStyle>
            <a:lvl1pPr algn="l">
              <a:lnSpc>
                <a:spcPts val="998"/>
              </a:lnSpc>
              <a:buNone/>
              <a:defRPr sz="907"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45600" y="5981850"/>
            <a:ext cx="11290011" cy="156876"/>
          </a:xfrm>
        </p:spPr>
        <p:txBody>
          <a:bodyPr anchor="t" anchorCtr="0"/>
          <a:lstStyle>
            <a:lvl1pPr algn="l">
              <a:lnSpc>
                <a:spcPts val="998"/>
              </a:lnSpc>
              <a:buNone/>
              <a:defRPr sz="907"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9234706" y="6538576"/>
            <a:ext cx="2826276" cy="187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45442" y="591318"/>
            <a:ext cx="5406836" cy="396000"/>
          </a:xfrm>
          <a:prstGeom prst="rect">
            <a:avLst/>
          </a:prstGeom>
        </p:spPr>
        <p:txBody>
          <a:bodyPr lIns="0" tIns="0" rIns="0" bIns="0" anchor="t" anchorCtr="0"/>
          <a:lstStyle>
            <a:lvl1pPr>
              <a:lnSpc>
                <a:spcPts val="1526"/>
              </a:lnSpc>
              <a:buNone/>
              <a:defRPr lang="en-GB" sz="1270" b="1" kern="1200" baseline="0" dirty="0">
                <a:solidFill>
                  <a:schemeClr val="accent6"/>
                </a:solidFill>
                <a:latin typeface="+mn-lt"/>
                <a:ea typeface="+mn-ea"/>
                <a:cs typeface="+mn-cs"/>
              </a:defRPr>
            </a:lvl1pPr>
          </a:lstStyle>
          <a:p>
            <a:pPr marL="87847" lvl="0" indent="-87847" algn="l" defTabSz="872229" rtl="0" eaLnBrk="1" latinLnBrk="0" hangingPunct="1">
              <a:lnSpc>
                <a:spcPts val="136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3801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oleObject" Target="../embeddings/oleObject16.bin"/><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16.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vmlDrawing" Target="../drawings/vmlDrawing16.v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28"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vmlDrawing" Target="../drawings/vmlDrawing31.v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oleObject" Target="../embeddings/oleObject31.bin"/><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ags" Target="../tags/tag3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vmlDrawing" Target="../drawings/vmlDrawing48.v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theme" Target="../theme/theme4.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image" Target="../media/image1.emf"/><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oleObject" Target="../embeddings/oleObject48.bin"/><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ags" Target="../tags/tag4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theme" Target="../theme/theme5.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oleObject" Target="../embeddings/oleObject65.bin"/><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tags" Target="../tags/tag6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image" Target="../media/image2.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vmlDrawing" Target="../drawings/vmlDrawing64.vml"/><Relationship Id="rId30"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82.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8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vmlDrawing" Target="../drawings/vmlDrawing80.v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theme" Target="../theme/theme6.xml"/><Relationship Id="rId28" Type="http://schemas.openxmlformats.org/officeDocument/2006/relationships/image" Target="../media/image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theme" Target="../theme/theme7.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oleObject" Target="../embeddings/oleObject97.bin"/><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tags" Target="../tags/tag97.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image" Target="../media/image2.pn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vmlDrawing" Target="../drawings/vmlDrawing95.vml"/><Relationship Id="rId30"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vmlDrawing" Target="../drawings/vmlDrawing113.v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8.xml"/><Relationship Id="rId17" Type="http://schemas.openxmlformats.org/officeDocument/2006/relationships/image" Target="../media/image2.png"/><Relationship Id="rId2" Type="http://schemas.openxmlformats.org/officeDocument/2006/relationships/slideLayout" Target="../slideLayouts/slideLayout166.xml"/><Relationship Id="rId16" Type="http://schemas.openxmlformats.org/officeDocument/2006/relationships/image" Target="../media/image1.emf"/><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oleObject" Target="../embeddings/oleObject115.bin"/><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tags" Target="../tags/tag115.xml"/></Relationships>
</file>

<file path=ppt/slideMasters/_rels/slideMaster9.xml.rels><?xml version="1.0" encoding="UTF-8" standalone="yes"?>
<Relationships xmlns="http://schemas.openxmlformats.org/package/2006/relationships"><Relationship Id="rId3" Type="http://schemas.openxmlformats.org/officeDocument/2006/relationships/vmlDrawing" Target="../drawings/vmlDrawing124.vml"/><Relationship Id="rId7"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176.xml"/><Relationship Id="rId6" Type="http://schemas.openxmlformats.org/officeDocument/2006/relationships/image" Target="../media/image1.emf"/><Relationship Id="rId5" Type="http://schemas.openxmlformats.org/officeDocument/2006/relationships/oleObject" Target="../embeddings/oleObject126.bin"/><Relationship Id="rId4"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1029"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2424418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16389"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28570190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31749"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53711893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6" r:id="rId23"/>
    <p:sldLayoutId id="2147483807" r:id="rId2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1953" y="1589"/>
          <a:ext cx="1954" cy="1586"/>
        </p:xfrm>
        <a:graphic>
          <a:graphicData uri="http://schemas.openxmlformats.org/presentationml/2006/ole">
            <mc:AlternateContent xmlns:mc="http://schemas.openxmlformats.org/markup-compatibility/2006">
              <mc:Choice xmlns:v="urn:schemas-microsoft-com:vml" Requires="v">
                <p:oleObj spid="_x0000_s49157"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53" y="1589"/>
                        <a:ext cx="1954" cy="158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76049"/>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8" y="244888"/>
            <a:ext cx="11258204" cy="26952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Tree>
    <p:extLst>
      <p:ext uri="{BB962C8B-B14F-4D97-AF65-F5344CB8AC3E}">
        <p14:creationId xmlns:p14="http://schemas.microsoft.com/office/powerpoint/2010/main" val="3283412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29" rtl="0" eaLnBrk="1" latinLnBrk="0" hangingPunct="1">
        <a:spcBef>
          <a:spcPct val="0"/>
        </a:spcBef>
        <a:buNone/>
        <a:defRPr sz="2540" b="0" kern="1200" cap="all" spc="0">
          <a:ln w="22225">
            <a:noFill/>
            <a:prstDash val="solid"/>
          </a:ln>
          <a:solidFill>
            <a:srgbClr val="000000"/>
          </a:solidFill>
          <a:effectLst/>
          <a:latin typeface="+mj-lt"/>
          <a:ea typeface="+mj-ea"/>
          <a:cs typeface="+mj-cs"/>
        </a:defRPr>
      </a:lvl1pPr>
    </p:titleStyle>
    <p:bodyStyle>
      <a:lvl1pPr marL="0" indent="0" algn="l" defTabSz="872229" rtl="0" eaLnBrk="1" latinLnBrk="0" hangingPunct="1">
        <a:lnSpc>
          <a:spcPts val="1722"/>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p:bodyStyle>
    <p:otherStyle>
      <a:defPPr>
        <a:defRPr lang="en-US"/>
      </a:defPPr>
      <a:lvl1pPr marL="0" algn="l" defTabSz="872229" rtl="0" eaLnBrk="1" latinLnBrk="0" hangingPunct="1">
        <a:defRPr sz="1722" kern="1200">
          <a:solidFill>
            <a:schemeClr val="tx1"/>
          </a:solidFill>
          <a:latin typeface="+mn-lt"/>
          <a:ea typeface="+mn-ea"/>
          <a:cs typeface="+mn-cs"/>
        </a:defRPr>
      </a:lvl1pPr>
      <a:lvl2pPr marL="436116" algn="l" defTabSz="872229" rtl="0" eaLnBrk="1" latinLnBrk="0" hangingPunct="1">
        <a:defRPr sz="1722" kern="1200">
          <a:solidFill>
            <a:schemeClr val="tx1"/>
          </a:solidFill>
          <a:latin typeface="+mn-lt"/>
          <a:ea typeface="+mn-ea"/>
          <a:cs typeface="+mn-cs"/>
        </a:defRPr>
      </a:lvl2pPr>
      <a:lvl3pPr marL="872229" algn="l" defTabSz="872229" rtl="0" eaLnBrk="1" latinLnBrk="0" hangingPunct="1">
        <a:defRPr sz="1722" kern="1200">
          <a:solidFill>
            <a:schemeClr val="tx1"/>
          </a:solidFill>
          <a:latin typeface="+mn-lt"/>
          <a:ea typeface="+mn-ea"/>
          <a:cs typeface="+mn-cs"/>
        </a:defRPr>
      </a:lvl3pPr>
      <a:lvl4pPr marL="1308347" algn="l" defTabSz="872229" rtl="0" eaLnBrk="1" latinLnBrk="0" hangingPunct="1">
        <a:defRPr sz="1722" kern="1200">
          <a:solidFill>
            <a:schemeClr val="tx1"/>
          </a:solidFill>
          <a:latin typeface="+mn-lt"/>
          <a:ea typeface="+mn-ea"/>
          <a:cs typeface="+mn-cs"/>
        </a:defRPr>
      </a:lvl4pPr>
      <a:lvl5pPr marL="1744463" algn="l" defTabSz="872229" rtl="0" eaLnBrk="1" latinLnBrk="0" hangingPunct="1">
        <a:defRPr sz="1722" kern="1200">
          <a:solidFill>
            <a:schemeClr val="tx1"/>
          </a:solidFill>
          <a:latin typeface="+mn-lt"/>
          <a:ea typeface="+mn-ea"/>
          <a:cs typeface="+mn-cs"/>
        </a:defRPr>
      </a:lvl5pPr>
      <a:lvl6pPr marL="2180578" algn="l" defTabSz="872229" rtl="0" eaLnBrk="1" latinLnBrk="0" hangingPunct="1">
        <a:defRPr sz="1722" kern="1200">
          <a:solidFill>
            <a:schemeClr val="tx1"/>
          </a:solidFill>
          <a:latin typeface="+mn-lt"/>
          <a:ea typeface="+mn-ea"/>
          <a:cs typeface="+mn-cs"/>
        </a:defRPr>
      </a:lvl6pPr>
      <a:lvl7pPr marL="2616694" algn="l" defTabSz="872229" rtl="0" eaLnBrk="1" latinLnBrk="0" hangingPunct="1">
        <a:defRPr sz="1722" kern="1200">
          <a:solidFill>
            <a:schemeClr val="tx1"/>
          </a:solidFill>
          <a:latin typeface="+mn-lt"/>
          <a:ea typeface="+mn-ea"/>
          <a:cs typeface="+mn-cs"/>
        </a:defRPr>
      </a:lvl7pPr>
      <a:lvl8pPr marL="3052810" algn="l" defTabSz="872229" rtl="0" eaLnBrk="1" latinLnBrk="0" hangingPunct="1">
        <a:defRPr sz="1722" kern="1200">
          <a:solidFill>
            <a:schemeClr val="tx1"/>
          </a:solidFill>
          <a:latin typeface="+mn-lt"/>
          <a:ea typeface="+mn-ea"/>
          <a:cs typeface="+mn-cs"/>
        </a:defRPr>
      </a:lvl8pPr>
      <a:lvl9pPr marL="3488923" algn="l" defTabSz="872229" rtl="0" eaLnBrk="1" latinLnBrk="0" hangingPunct="1">
        <a:defRPr sz="172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1953" y="1589"/>
          <a:ext cx="1954" cy="1586"/>
        </p:xfrm>
        <a:graphic>
          <a:graphicData uri="http://schemas.openxmlformats.org/presentationml/2006/ole">
            <mc:AlternateContent xmlns:mc="http://schemas.openxmlformats.org/markup-compatibility/2006">
              <mc:Choice xmlns:v="urn:schemas-microsoft-com:vml" Requires="v">
                <p:oleObj spid="_x0000_s65541"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53" y="1589"/>
                        <a:ext cx="1954" cy="158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76049"/>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8" y="244888"/>
            <a:ext cx="11258204" cy="26952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35452" y="6502082"/>
            <a:ext cx="844896" cy="293717"/>
          </a:xfrm>
          <a:prstGeom prst="rect">
            <a:avLst/>
          </a:prstGeom>
        </p:spPr>
      </p:pic>
    </p:spTree>
    <p:extLst>
      <p:ext uri="{BB962C8B-B14F-4D97-AF65-F5344CB8AC3E}">
        <p14:creationId xmlns:p14="http://schemas.microsoft.com/office/powerpoint/2010/main" val="156465924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29" rtl="0" eaLnBrk="1" latinLnBrk="0" hangingPunct="1">
        <a:spcBef>
          <a:spcPct val="0"/>
        </a:spcBef>
        <a:buNone/>
        <a:defRPr sz="2540" b="0" kern="1200" cap="all" spc="0">
          <a:ln w="22225">
            <a:noFill/>
            <a:prstDash val="solid"/>
          </a:ln>
          <a:solidFill>
            <a:srgbClr val="000000"/>
          </a:solidFill>
          <a:effectLst/>
          <a:latin typeface="+mj-lt"/>
          <a:ea typeface="+mj-ea"/>
          <a:cs typeface="+mj-cs"/>
        </a:defRPr>
      </a:lvl1pPr>
    </p:titleStyle>
    <p:bodyStyle>
      <a:lvl1pPr marL="0" indent="0" algn="l" defTabSz="872229" rtl="0" eaLnBrk="1" latinLnBrk="0" hangingPunct="1">
        <a:lnSpc>
          <a:spcPts val="1722"/>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p:bodyStyle>
    <p:otherStyle>
      <a:defPPr>
        <a:defRPr lang="en-US"/>
      </a:defPPr>
      <a:lvl1pPr marL="0" algn="l" defTabSz="872229" rtl="0" eaLnBrk="1" latinLnBrk="0" hangingPunct="1">
        <a:defRPr sz="1722" kern="1200">
          <a:solidFill>
            <a:schemeClr val="tx1"/>
          </a:solidFill>
          <a:latin typeface="+mn-lt"/>
          <a:ea typeface="+mn-ea"/>
          <a:cs typeface="+mn-cs"/>
        </a:defRPr>
      </a:lvl1pPr>
      <a:lvl2pPr marL="436116" algn="l" defTabSz="872229" rtl="0" eaLnBrk="1" latinLnBrk="0" hangingPunct="1">
        <a:defRPr sz="1722" kern="1200">
          <a:solidFill>
            <a:schemeClr val="tx1"/>
          </a:solidFill>
          <a:latin typeface="+mn-lt"/>
          <a:ea typeface="+mn-ea"/>
          <a:cs typeface="+mn-cs"/>
        </a:defRPr>
      </a:lvl2pPr>
      <a:lvl3pPr marL="872229" algn="l" defTabSz="872229" rtl="0" eaLnBrk="1" latinLnBrk="0" hangingPunct="1">
        <a:defRPr sz="1722" kern="1200">
          <a:solidFill>
            <a:schemeClr val="tx1"/>
          </a:solidFill>
          <a:latin typeface="+mn-lt"/>
          <a:ea typeface="+mn-ea"/>
          <a:cs typeface="+mn-cs"/>
        </a:defRPr>
      </a:lvl3pPr>
      <a:lvl4pPr marL="1308347" algn="l" defTabSz="872229" rtl="0" eaLnBrk="1" latinLnBrk="0" hangingPunct="1">
        <a:defRPr sz="1722" kern="1200">
          <a:solidFill>
            <a:schemeClr val="tx1"/>
          </a:solidFill>
          <a:latin typeface="+mn-lt"/>
          <a:ea typeface="+mn-ea"/>
          <a:cs typeface="+mn-cs"/>
        </a:defRPr>
      </a:lvl4pPr>
      <a:lvl5pPr marL="1744463" algn="l" defTabSz="872229" rtl="0" eaLnBrk="1" latinLnBrk="0" hangingPunct="1">
        <a:defRPr sz="1722" kern="1200">
          <a:solidFill>
            <a:schemeClr val="tx1"/>
          </a:solidFill>
          <a:latin typeface="+mn-lt"/>
          <a:ea typeface="+mn-ea"/>
          <a:cs typeface="+mn-cs"/>
        </a:defRPr>
      </a:lvl5pPr>
      <a:lvl6pPr marL="2180578" algn="l" defTabSz="872229" rtl="0" eaLnBrk="1" latinLnBrk="0" hangingPunct="1">
        <a:defRPr sz="1722" kern="1200">
          <a:solidFill>
            <a:schemeClr val="tx1"/>
          </a:solidFill>
          <a:latin typeface="+mn-lt"/>
          <a:ea typeface="+mn-ea"/>
          <a:cs typeface="+mn-cs"/>
        </a:defRPr>
      </a:lvl6pPr>
      <a:lvl7pPr marL="2616694" algn="l" defTabSz="872229" rtl="0" eaLnBrk="1" latinLnBrk="0" hangingPunct="1">
        <a:defRPr sz="1722" kern="1200">
          <a:solidFill>
            <a:schemeClr val="tx1"/>
          </a:solidFill>
          <a:latin typeface="+mn-lt"/>
          <a:ea typeface="+mn-ea"/>
          <a:cs typeface="+mn-cs"/>
        </a:defRPr>
      </a:lvl7pPr>
      <a:lvl8pPr marL="3052810" algn="l" defTabSz="872229" rtl="0" eaLnBrk="1" latinLnBrk="0" hangingPunct="1">
        <a:defRPr sz="1722" kern="1200">
          <a:solidFill>
            <a:schemeClr val="tx1"/>
          </a:solidFill>
          <a:latin typeface="+mn-lt"/>
          <a:ea typeface="+mn-ea"/>
          <a:cs typeface="+mn-cs"/>
        </a:defRPr>
      </a:lvl8pPr>
      <a:lvl9pPr marL="3488923" algn="l" defTabSz="872229" rtl="0" eaLnBrk="1" latinLnBrk="0" hangingPunct="1">
        <a:defRPr sz="172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81925"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16133205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97285"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236204244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115717"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44875" y="244621"/>
            <a:ext cx="11258204" cy="27839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10898718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spid="_x0000_s126979"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44875" y="1149370"/>
            <a:ext cx="7590071" cy="38196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44875" y="244888"/>
            <a:ext cx="11258204" cy="269521"/>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6412304"/>
            <a:ext cx="12192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35452" y="6502081"/>
            <a:ext cx="844896" cy="293717"/>
          </a:xfrm>
          <a:prstGeom prst="rect">
            <a:avLst/>
          </a:prstGeom>
        </p:spPr>
      </p:pic>
    </p:spTree>
    <p:extLst>
      <p:ext uri="{BB962C8B-B14F-4D97-AF65-F5344CB8AC3E}">
        <p14:creationId xmlns:p14="http://schemas.microsoft.com/office/powerpoint/2010/main" val="1455775539"/>
      </p:ext>
    </p:extLst>
  </p:cSld>
  <p:clrMap bg1="lt1" tx1="dk1" bg2="lt2" tx2="dk2" accent1="accent1" accent2="accent2" accent3="accent3" accent4="accent4" accent5="accent5" accent6="accent6" hlink="hlink" folHlink="folHlink"/>
  <p:sldLayoutIdLst>
    <p:sldLayoutId id="2147483949"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2539"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5.xml"/></Relationships>
</file>

<file path=ppt/slides/_rels/slide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8.xml"/><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62.xml"/></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jpeg"/><Relationship Id="rId21" Type="http://schemas.openxmlformats.org/officeDocument/2006/relationships/image" Target="../media/image32.png"/><Relationship Id="rId34" Type="http://schemas.openxmlformats.org/officeDocument/2006/relationships/image" Target="../media/image44.jpeg"/><Relationship Id="rId7" Type="http://schemas.microsoft.com/office/2007/relationships/hdphoto" Target="../media/hdphoto1.wdp"/><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3.png"/><Relationship Id="rId38" Type="http://schemas.openxmlformats.org/officeDocument/2006/relationships/image" Target="../media/image47.png"/><Relationship Id="rId2" Type="http://schemas.openxmlformats.org/officeDocument/2006/relationships/image" Target="../media/image14.png"/><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17.xml"/><Relationship Id="rId6" Type="http://schemas.openxmlformats.org/officeDocument/2006/relationships/image" Target="../media/image18.png"/><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2.png"/><Relationship Id="rId37" Type="http://schemas.openxmlformats.org/officeDocument/2006/relationships/image" Target="../media/image46.png"/><Relationship Id="rId5"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jpeg"/><Relationship Id="rId28" Type="http://schemas.openxmlformats.org/officeDocument/2006/relationships/image" Target="../media/image39.jpeg"/><Relationship Id="rId36" Type="http://schemas.microsoft.com/office/2007/relationships/hdphoto" Target="../media/hdphoto3.wdp"/><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png"/><Relationship Id="rId27" Type="http://schemas.openxmlformats.org/officeDocument/2006/relationships/image" Target="../media/image38.png"/><Relationship Id="rId30" Type="http://schemas.microsoft.com/office/2007/relationships/hdphoto" Target="../media/hdphoto2.wdp"/><Relationship Id="rId35" Type="http://schemas.openxmlformats.org/officeDocument/2006/relationships/image" Target="../media/image45.png"/><Relationship Id="rId8" Type="http://schemas.openxmlformats.org/officeDocument/2006/relationships/image" Target="../media/image19.pn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176.xml"/></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03.xml"/><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7874" y="5488759"/>
            <a:ext cx="11160250" cy="412841"/>
          </a:xfrm>
        </p:spPr>
        <p:txBody>
          <a:bodyPr/>
          <a:lstStyle/>
          <a:p>
            <a:r>
              <a:rPr lang="en-US" dirty="0"/>
              <a:t>Latest industry news, trends and forecasts </a:t>
            </a:r>
          </a:p>
        </p:txBody>
      </p:sp>
      <p:sp>
        <p:nvSpPr>
          <p:cNvPr id="3" name="Title 2"/>
          <p:cNvSpPr>
            <a:spLocks noGrp="1"/>
          </p:cNvSpPr>
          <p:nvPr>
            <p:ph type="ctrTitle"/>
          </p:nvPr>
        </p:nvSpPr>
        <p:spPr>
          <a:xfrm>
            <a:off x="267874" y="4750604"/>
            <a:ext cx="11184155" cy="643404"/>
          </a:xfrm>
        </p:spPr>
        <p:txBody>
          <a:bodyPr/>
          <a:lstStyle/>
          <a:p>
            <a:r>
              <a:rPr lang="en-US" dirty="0"/>
              <a:t>DCM </a:t>
            </a:r>
            <a:r>
              <a:rPr lang="en-US"/>
              <a:t>2024 cinema UPDATE</a:t>
            </a:r>
            <a:endParaRPr lang="en-US" dirty="0"/>
          </a:p>
        </p:txBody>
      </p:sp>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920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8DBFF4-38DE-4A80-8326-80138822618D}"/>
              </a:ext>
            </a:extLst>
          </p:cNvPr>
          <p:cNvSpPr>
            <a:spLocks noGrp="1"/>
          </p:cNvSpPr>
          <p:nvPr>
            <p:ph type="title"/>
          </p:nvPr>
        </p:nvSpPr>
        <p:spPr/>
        <p:txBody>
          <a:bodyPr/>
          <a:lstStyle/>
          <a:p>
            <a:r>
              <a:rPr lang="en-US" dirty="0"/>
              <a:t>We have lots to shout about in 2024 with further growth predicted</a:t>
            </a:r>
            <a:endParaRPr lang="en-GB" dirty="0"/>
          </a:p>
        </p:txBody>
      </p:sp>
      <p:sp>
        <p:nvSpPr>
          <p:cNvPr id="11" name="Text Placeholder 10">
            <a:extLst>
              <a:ext uri="{FF2B5EF4-FFF2-40B4-BE49-F238E27FC236}">
                <a16:creationId xmlns:a16="http://schemas.microsoft.com/office/drawing/2014/main" id="{A0068C2B-A30C-4B60-A096-9C78157AFE62}"/>
              </a:ext>
            </a:extLst>
          </p:cNvPr>
          <p:cNvSpPr>
            <a:spLocks noGrp="1"/>
          </p:cNvSpPr>
          <p:nvPr>
            <p:ph type="body" sz="quarter" idx="14"/>
          </p:nvPr>
        </p:nvSpPr>
        <p:spPr/>
        <p:txBody>
          <a:bodyPr vert="horz" lIns="0" tIns="0" rIns="0" bIns="0" rtlCol="0" anchor="t" anchorCtr="0">
            <a:noAutofit/>
          </a:bodyPr>
          <a:lstStyle/>
          <a:p>
            <a:r>
              <a:rPr lang="en-GB" dirty="0"/>
              <a:t>The wider AV market will likely recover with predicted growth of +2% in 2024, and we expect DCM revenue to again outperform the market with growth of +7% driven a particularly strong Q4 slate.</a:t>
            </a:r>
          </a:p>
        </p:txBody>
      </p:sp>
      <p:sp>
        <p:nvSpPr>
          <p:cNvPr id="20" name="Text Placeholder 2">
            <a:extLst>
              <a:ext uri="{FF2B5EF4-FFF2-40B4-BE49-F238E27FC236}">
                <a16:creationId xmlns:a16="http://schemas.microsoft.com/office/drawing/2014/main" id="{D56928ED-4038-4787-9D86-4481D5D92C5B}"/>
              </a:ext>
            </a:extLst>
          </p:cNvPr>
          <p:cNvSpPr txBox="1">
            <a:spLocks/>
          </p:cNvSpPr>
          <p:nvPr/>
        </p:nvSpPr>
        <p:spPr>
          <a:xfrm>
            <a:off x="672287" y="2224454"/>
            <a:ext cx="2482158" cy="2409092"/>
          </a:xfrm>
          <a:prstGeom prst="ellipse">
            <a:avLst/>
          </a:prstGeom>
          <a:solidFill>
            <a:schemeClr val="bg2"/>
          </a:solidFill>
        </p:spPr>
        <p:txBody>
          <a:bodyPr anchor="ct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872296" rtl="0" eaLnBrk="1" fontAlgn="auto" latinLnBrk="0" hangingPunct="1">
              <a:lnSpc>
                <a:spcPct val="100000"/>
              </a:lnSpc>
              <a:spcBef>
                <a:spcPts val="0"/>
              </a:spcBef>
              <a:spcAft>
                <a:spcPts val="0"/>
              </a:spcAft>
              <a:buClr>
                <a:srgbClr val="FFFFFF"/>
              </a:buClr>
              <a:buSzPct val="100000"/>
              <a:buFont typeface="Arial"/>
              <a:buNone/>
              <a:tabLst/>
              <a:defRPr/>
            </a:pPr>
            <a:r>
              <a:rPr kumimoji="0" lang="en-US" sz="4353" b="1" i="0" u="none" strike="noStrike" kern="1200" cap="none" spc="0" normalizeH="0" baseline="0" noProof="0" dirty="0">
                <a:ln>
                  <a:noFill/>
                </a:ln>
                <a:solidFill>
                  <a:srgbClr val="FFFFFF"/>
                </a:solidFill>
                <a:effectLst/>
                <a:uLnTx/>
                <a:uFillTx/>
                <a:latin typeface="Arial"/>
                <a:ea typeface="+mn-ea"/>
                <a:cs typeface="+mn-cs"/>
              </a:rPr>
              <a:t>+7%</a:t>
            </a:r>
          </a:p>
          <a:p>
            <a:pPr marL="0" marR="0" lvl="0" indent="0" algn="ctr" defTabSz="872296" rtl="0" eaLnBrk="1" fontAlgn="auto" latinLnBrk="0" hangingPunct="1">
              <a:lnSpc>
                <a:spcPct val="100000"/>
              </a:lnSpc>
              <a:spcBef>
                <a:spcPts val="0"/>
              </a:spcBef>
              <a:spcAft>
                <a:spcPts val="0"/>
              </a:spcAft>
              <a:buClr>
                <a:srgbClr val="FFFFFF"/>
              </a:buClr>
              <a:buSzPct val="100000"/>
              <a:buFont typeface="Arial"/>
              <a:buNone/>
              <a:tabLst/>
              <a:defRPr/>
            </a:pPr>
            <a:endParaRPr kumimoji="0" lang="en-US" sz="1451"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872296" rtl="0" eaLnBrk="1" fontAlgn="auto" latinLnBrk="0" hangingPunct="1">
              <a:lnSpc>
                <a:spcPct val="100000"/>
              </a:lnSpc>
              <a:spcBef>
                <a:spcPts val="0"/>
              </a:spcBef>
              <a:spcAft>
                <a:spcPts val="0"/>
              </a:spcAft>
              <a:buClr>
                <a:srgbClr val="FFFFFF"/>
              </a:buClr>
              <a:buSzPct val="100000"/>
              <a:buFont typeface="Arial"/>
              <a:buNone/>
              <a:tabLst/>
              <a:defRPr/>
            </a:pPr>
            <a:r>
              <a:rPr kumimoji="0" lang="en-US" sz="1451" b="1" i="0" u="none" strike="noStrike" kern="1200" cap="none" spc="0" normalizeH="0" baseline="0" noProof="0" dirty="0">
                <a:ln>
                  <a:noFill/>
                </a:ln>
                <a:solidFill>
                  <a:srgbClr val="FFFFFF"/>
                </a:solidFill>
                <a:effectLst/>
                <a:uLnTx/>
                <a:uFillTx/>
                <a:latin typeface="Arial"/>
                <a:ea typeface="+mn-ea"/>
                <a:cs typeface="+mn-cs"/>
              </a:rPr>
              <a:t>DCM Revenue YOY </a:t>
            </a:r>
          </a:p>
        </p:txBody>
      </p:sp>
      <p:sp>
        <p:nvSpPr>
          <p:cNvPr id="21" name="Text Placeholder 2">
            <a:extLst>
              <a:ext uri="{FF2B5EF4-FFF2-40B4-BE49-F238E27FC236}">
                <a16:creationId xmlns:a16="http://schemas.microsoft.com/office/drawing/2014/main" id="{BAFAFB90-73F0-47C2-8693-C9701C6185D6}"/>
              </a:ext>
            </a:extLst>
          </p:cNvPr>
          <p:cNvSpPr txBox="1">
            <a:spLocks/>
          </p:cNvSpPr>
          <p:nvPr/>
        </p:nvSpPr>
        <p:spPr>
          <a:xfrm>
            <a:off x="8835714" y="2224454"/>
            <a:ext cx="2482158" cy="2409092"/>
          </a:xfrm>
          <a:prstGeom prst="ellipse">
            <a:avLst/>
          </a:prstGeom>
          <a:solidFill>
            <a:schemeClr val="bg2"/>
          </a:solidFill>
        </p:spPr>
        <p:txBody>
          <a:bodyPr anchor="ct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872296" rtl="0" eaLnBrk="1" fontAlgn="auto" latinLnBrk="0" hangingPunct="1">
              <a:lnSpc>
                <a:spcPct val="100000"/>
              </a:lnSpc>
              <a:spcBef>
                <a:spcPts val="0"/>
              </a:spcBef>
              <a:spcAft>
                <a:spcPts val="0"/>
              </a:spcAft>
              <a:buClr>
                <a:srgbClr val="FFFFFF"/>
              </a:buClr>
              <a:buSzPct val="100000"/>
              <a:buFont typeface="Arial"/>
              <a:buNone/>
              <a:tabLst/>
              <a:defRPr/>
            </a:pPr>
            <a:r>
              <a:rPr kumimoji="0" lang="en-US" sz="4353" b="1" i="0" u="none" strike="noStrike" kern="1200" cap="none" spc="0" normalizeH="0" baseline="0" noProof="0" dirty="0">
                <a:ln>
                  <a:noFill/>
                </a:ln>
                <a:solidFill>
                  <a:srgbClr val="FFFFFF"/>
                </a:solidFill>
                <a:effectLst/>
                <a:uLnTx/>
                <a:uFillTx/>
                <a:latin typeface="Arial"/>
                <a:ea typeface="+mn-ea"/>
                <a:cs typeface="+mn-cs"/>
              </a:rPr>
              <a:t>+3%</a:t>
            </a:r>
            <a:endParaRPr kumimoji="0" lang="en-US" sz="2902"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872296" rtl="0" eaLnBrk="1" fontAlgn="auto" latinLnBrk="0" hangingPunct="1">
              <a:lnSpc>
                <a:spcPct val="100000"/>
              </a:lnSpc>
              <a:spcBef>
                <a:spcPts val="0"/>
              </a:spcBef>
              <a:spcAft>
                <a:spcPts val="0"/>
              </a:spcAft>
              <a:buClr>
                <a:srgbClr val="FFFFFF"/>
              </a:buClr>
              <a:buSzPct val="100000"/>
              <a:buFont typeface="Arial"/>
              <a:buNone/>
              <a:tabLst/>
              <a:defRPr/>
            </a:pPr>
            <a:r>
              <a:rPr kumimoji="0" lang="en-US" sz="1451" b="1" i="0" u="none" strike="noStrike" kern="1200" cap="none" spc="0" normalizeH="0" baseline="0" noProof="0" dirty="0">
                <a:ln>
                  <a:noFill/>
                </a:ln>
                <a:solidFill>
                  <a:srgbClr val="FFFFFF"/>
                </a:solidFill>
                <a:effectLst/>
                <a:uLnTx/>
                <a:uFillTx/>
                <a:latin typeface="Arial"/>
                <a:ea typeface="+mn-ea"/>
                <a:cs typeface="+mn-cs"/>
              </a:rPr>
              <a:t>DCM Admissions </a:t>
            </a:r>
          </a:p>
          <a:p>
            <a:pPr marL="0" marR="0" lvl="0" indent="0" algn="ctr" defTabSz="872296" rtl="0" eaLnBrk="1" fontAlgn="auto" latinLnBrk="0" hangingPunct="1">
              <a:lnSpc>
                <a:spcPct val="100000"/>
              </a:lnSpc>
              <a:spcBef>
                <a:spcPts val="0"/>
              </a:spcBef>
              <a:spcAft>
                <a:spcPts val="0"/>
              </a:spcAft>
              <a:buClr>
                <a:srgbClr val="FFFFFF"/>
              </a:buClr>
              <a:buSzPct val="100000"/>
              <a:buFont typeface="Arial"/>
              <a:buNone/>
              <a:tabLst/>
              <a:defRPr/>
            </a:pPr>
            <a:r>
              <a:rPr kumimoji="0" lang="en-US" sz="1451" b="1" i="0" u="none" strike="noStrike" kern="1200" cap="none" spc="0" normalizeH="0" baseline="0" noProof="0" dirty="0">
                <a:ln>
                  <a:noFill/>
                </a:ln>
                <a:solidFill>
                  <a:srgbClr val="FFFFFF"/>
                </a:solidFill>
                <a:effectLst/>
                <a:uLnTx/>
                <a:uFillTx/>
                <a:latin typeface="Arial"/>
                <a:ea typeface="+mn-ea"/>
                <a:cs typeface="+mn-cs"/>
              </a:rPr>
              <a:t>YOY</a:t>
            </a:r>
          </a:p>
        </p:txBody>
      </p:sp>
      <p:sp>
        <p:nvSpPr>
          <p:cNvPr id="23" name="Text Placeholder 22">
            <a:extLst>
              <a:ext uri="{FF2B5EF4-FFF2-40B4-BE49-F238E27FC236}">
                <a16:creationId xmlns:a16="http://schemas.microsoft.com/office/drawing/2014/main" id="{228DBDC0-279B-4977-A905-50FD74B6E05E}"/>
              </a:ext>
            </a:extLst>
          </p:cNvPr>
          <p:cNvSpPr>
            <a:spLocks noGrp="1"/>
          </p:cNvSpPr>
          <p:nvPr>
            <p:ph type="body" sz="quarter" idx="11"/>
          </p:nvPr>
        </p:nvSpPr>
        <p:spPr>
          <a:xfrm>
            <a:off x="9234706" y="6520836"/>
            <a:ext cx="2826275" cy="223394"/>
          </a:xfrm>
        </p:spPr>
        <p:txBody>
          <a:bodyPr/>
          <a:lstStyle/>
          <a:p>
            <a:r>
              <a:rPr lang="en-US" dirty="0"/>
              <a:t>Source DCM Forecast revenues and Admission</a:t>
            </a:r>
          </a:p>
          <a:p>
            <a:r>
              <a:rPr lang="en-US" dirty="0"/>
              <a:t>Market predictions taken from various industry opinions</a:t>
            </a:r>
          </a:p>
        </p:txBody>
      </p:sp>
      <p:pic>
        <p:nvPicPr>
          <p:cNvPr id="10" name="Picture Placeholder 9">
            <a:extLst>
              <a:ext uri="{FF2B5EF4-FFF2-40B4-BE49-F238E27FC236}">
                <a16:creationId xmlns:a16="http://schemas.microsoft.com/office/drawing/2014/main" id="{D0DAF876-F0DF-4BA4-A474-BECEC56738C1}"/>
              </a:ext>
            </a:extLst>
          </p:cNvPr>
          <p:cNvPicPr>
            <a:picLocks noGrp="1" noChangeAspect="1"/>
          </p:cNvPicPr>
          <p:nvPr>
            <p:ph type="pic" sz="quarter" idx="28"/>
          </p:nvPr>
        </p:nvPicPr>
        <p:blipFill rotWithShape="1">
          <a:blip r:embed="rId2" cstate="hqprint">
            <a:extLst>
              <a:ext uri="{28A0092B-C50C-407E-A947-70E740481C1C}">
                <a14:useLocalDpi xmlns:a14="http://schemas.microsoft.com/office/drawing/2010/main"/>
              </a:ext>
            </a:extLst>
          </a:blip>
          <a:srcRect/>
          <a:stretch/>
        </p:blipFill>
        <p:spPr>
          <a:xfrm>
            <a:off x="4007870" y="1473200"/>
            <a:ext cx="3732213" cy="3911600"/>
          </a:xfrm>
          <a:prstGeom prst="rect">
            <a:avLst/>
          </a:prstGeom>
        </p:spPr>
      </p:pic>
    </p:spTree>
    <p:extLst>
      <p:ext uri="{BB962C8B-B14F-4D97-AF65-F5344CB8AC3E}">
        <p14:creationId xmlns:p14="http://schemas.microsoft.com/office/powerpoint/2010/main" val="10991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83AFC3-27A9-431E-8E71-2FEB975414CC}"/>
              </a:ext>
            </a:extLst>
          </p:cNvPr>
          <p:cNvSpPr>
            <a:spLocks noGrp="1"/>
          </p:cNvSpPr>
          <p:nvPr>
            <p:ph type="title"/>
          </p:nvPr>
        </p:nvSpPr>
        <p:spPr/>
        <p:txBody>
          <a:bodyPr/>
          <a:lstStyle/>
          <a:p>
            <a:r>
              <a:rPr lang="en-GB" dirty="0">
                <a:solidFill>
                  <a:schemeClr val="tx1"/>
                </a:solidFill>
              </a:rPr>
              <a:t>Dcm estate WIN: </a:t>
            </a:r>
            <a:r>
              <a:rPr lang="en-GB" dirty="0"/>
              <a:t>the light HAS JOINED from JANUARY 2024</a:t>
            </a:r>
          </a:p>
        </p:txBody>
      </p:sp>
      <p:sp>
        <p:nvSpPr>
          <p:cNvPr id="7" name="Text Placeholder 6">
            <a:extLst>
              <a:ext uri="{FF2B5EF4-FFF2-40B4-BE49-F238E27FC236}">
                <a16:creationId xmlns:a16="http://schemas.microsoft.com/office/drawing/2014/main" id="{B565C302-4D03-4981-8893-1511829C873C}"/>
              </a:ext>
            </a:extLst>
          </p:cNvPr>
          <p:cNvSpPr>
            <a:spLocks noGrp="1"/>
          </p:cNvSpPr>
          <p:nvPr>
            <p:ph type="body" sz="quarter" idx="11"/>
          </p:nvPr>
        </p:nvSpPr>
        <p:spPr/>
        <p:txBody>
          <a:bodyPr/>
          <a:lstStyle/>
          <a:p>
            <a:r>
              <a:rPr lang="en-GB" dirty="0"/>
              <a:t>Market share source: </a:t>
            </a:r>
            <a:r>
              <a:rPr lang="en-GB" dirty="0" err="1"/>
              <a:t>Comscore</a:t>
            </a:r>
            <a:r>
              <a:rPr lang="en-GB" dirty="0"/>
              <a:t>, based on Q4 2023 admissions.</a:t>
            </a:r>
          </a:p>
        </p:txBody>
      </p:sp>
      <p:pic>
        <p:nvPicPr>
          <p:cNvPr id="20" name="Picture Placeholder 19" descr="A blue light in a room&#10;&#10;Description automatically generated">
            <a:extLst>
              <a:ext uri="{FF2B5EF4-FFF2-40B4-BE49-F238E27FC236}">
                <a16:creationId xmlns:a16="http://schemas.microsoft.com/office/drawing/2014/main" id="{D59F064F-55EA-4346-890D-623FE7CD651E}"/>
              </a:ext>
            </a:extLst>
          </p:cNvPr>
          <p:cNvPicPr>
            <a:picLocks noGrp="1" noChangeAspect="1"/>
          </p:cNvPicPr>
          <p:nvPr>
            <p:ph type="pic" sz="quarter" idx="18"/>
          </p:nvPr>
        </p:nvPicPr>
        <p:blipFill rotWithShape="1">
          <a:blip r:embed="rId2" cstate="print">
            <a:extLst>
              <a:ext uri="{28A0092B-C50C-407E-A947-70E740481C1C}">
                <a14:useLocalDpi xmlns:a14="http://schemas.microsoft.com/office/drawing/2010/main"/>
              </a:ext>
            </a:extLst>
          </a:blip>
          <a:srcRect/>
          <a:stretch/>
        </p:blipFill>
        <p:spPr>
          <a:xfrm>
            <a:off x="7599058" y="791928"/>
            <a:ext cx="4347500" cy="2445390"/>
          </a:xfrm>
        </p:spPr>
      </p:pic>
      <p:pic>
        <p:nvPicPr>
          <p:cNvPr id="22" name="Picture 21" descr="A large room with tables and chairs&#10;&#10;Description automatically generated">
            <a:extLst>
              <a:ext uri="{FF2B5EF4-FFF2-40B4-BE49-F238E27FC236}">
                <a16:creationId xmlns:a16="http://schemas.microsoft.com/office/drawing/2014/main" id="{E9D38846-EF14-4551-A01A-209FE61F76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9057" y="3362157"/>
            <a:ext cx="4347499" cy="2898899"/>
          </a:xfrm>
          <a:prstGeom prst="rect">
            <a:avLst/>
          </a:prstGeom>
        </p:spPr>
      </p:pic>
      <p:pic>
        <p:nvPicPr>
          <p:cNvPr id="24" name="Picture 23" descr="A group of people sitting in a movie theater&#10;&#10;Description automatically generated">
            <a:extLst>
              <a:ext uri="{FF2B5EF4-FFF2-40B4-BE49-F238E27FC236}">
                <a16:creationId xmlns:a16="http://schemas.microsoft.com/office/drawing/2014/main" id="{980FEF03-4979-4F68-B9F1-F3D59440E22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134046" y="791928"/>
            <a:ext cx="3379117" cy="5469128"/>
          </a:xfrm>
          <a:prstGeom prst="rect">
            <a:avLst/>
          </a:prstGeom>
        </p:spPr>
      </p:pic>
      <p:sp>
        <p:nvSpPr>
          <p:cNvPr id="26" name="TextBox 25">
            <a:extLst>
              <a:ext uri="{FF2B5EF4-FFF2-40B4-BE49-F238E27FC236}">
                <a16:creationId xmlns:a16="http://schemas.microsoft.com/office/drawing/2014/main" id="{1DD0F860-7ECF-4F8B-B130-3CDC95D3136F}"/>
              </a:ext>
            </a:extLst>
          </p:cNvPr>
          <p:cNvSpPr txBox="1"/>
          <p:nvPr/>
        </p:nvSpPr>
        <p:spPr>
          <a:xfrm>
            <a:off x="244878" y="919246"/>
            <a:ext cx="3610685" cy="5909310"/>
          </a:xfrm>
          <a:prstGeom prst="rect">
            <a:avLst/>
          </a:prstGeom>
          <a:noFill/>
          <a:ln>
            <a:noFill/>
          </a:ln>
        </p:spPr>
        <p:txBody>
          <a:bodyPr wrap="square">
            <a:spAutoFit/>
          </a:bodyPr>
          <a:lstStyle/>
          <a:p>
            <a:r>
              <a:rPr lang="en-GB" sz="1400" b="1" dirty="0">
                <a:solidFill>
                  <a:schemeClr val="bg1"/>
                </a:solidFill>
                <a:latin typeface="Arial" panose="020B0604020202020204" pitchFamily="34" charset="0"/>
              </a:rPr>
              <a:t>The Light, one of the UK’s leading independent cinema chains, has appointed DCM to grow its ad revenue and build brand partnerships across its portfolio.</a:t>
            </a:r>
          </a:p>
          <a:p>
            <a:endParaRPr lang="en-GB" sz="1400" dirty="0">
              <a:solidFill>
                <a:schemeClr val="bg1"/>
              </a:solidFill>
              <a:latin typeface="Arial" panose="020B0604020202020204" pitchFamily="34" charset="0"/>
            </a:endParaRPr>
          </a:p>
          <a:p>
            <a:pPr algn="l"/>
            <a:r>
              <a:rPr lang="en-GB" sz="1400" b="0" i="0" dirty="0">
                <a:solidFill>
                  <a:schemeClr val="bg1"/>
                </a:solidFill>
                <a:effectLst/>
                <a:latin typeface="Arial" panose="020B0604020202020204" pitchFamily="34" charset="0"/>
              </a:rPr>
              <a:t>The Light have 13 venues across the UK including Bolton, Bradford, Cambridge, Redhill, Sheffield, Stockport and Walsall.</a:t>
            </a:r>
          </a:p>
          <a:p>
            <a:pPr algn="l"/>
            <a:endParaRPr lang="en-GB" sz="1400" dirty="0">
              <a:solidFill>
                <a:schemeClr val="bg1"/>
              </a:solidFill>
              <a:latin typeface="Arial" panose="020B0604020202020204" pitchFamily="34" charset="0"/>
            </a:endParaRPr>
          </a:p>
          <a:p>
            <a:pPr algn="l"/>
            <a:r>
              <a:rPr lang="en-GB" sz="1400" b="0" i="0" dirty="0">
                <a:solidFill>
                  <a:schemeClr val="bg1"/>
                </a:solidFill>
                <a:effectLst/>
                <a:latin typeface="Arial" panose="020B0604020202020204" pitchFamily="34" charset="0"/>
              </a:rPr>
              <a:t>The Light combines the very best elements of independent and multiplex cinema, including an IMAX screen at Cambridge and sites with other exciting leisure activities including axe throwing, bowling, and climbing walls.</a:t>
            </a:r>
          </a:p>
          <a:p>
            <a:pPr algn="l"/>
            <a:endParaRPr lang="en-GB" sz="1400" dirty="0">
              <a:solidFill>
                <a:schemeClr val="bg1"/>
              </a:solidFill>
              <a:latin typeface="Arial" panose="020B0604020202020204" pitchFamily="34" charset="0"/>
            </a:endParaRPr>
          </a:p>
          <a:p>
            <a:pPr algn="l"/>
            <a:r>
              <a:rPr lang="en-GB" sz="1400" b="0" i="0" dirty="0">
                <a:solidFill>
                  <a:schemeClr val="bg1"/>
                </a:solidFill>
                <a:effectLst/>
                <a:latin typeface="Arial" panose="020B0604020202020204" pitchFamily="34" charset="0"/>
              </a:rPr>
              <a:t>The new partnership will expand DCM’s growing estate, with The Light representing 2% of the UK cinema market. </a:t>
            </a:r>
          </a:p>
          <a:p>
            <a:pPr algn="l"/>
            <a:endParaRPr lang="en-GB" sz="1400" dirty="0">
              <a:solidFill>
                <a:schemeClr val="bg1"/>
              </a:solidFill>
              <a:latin typeface="Arial" panose="020B0604020202020204" pitchFamily="34" charset="0"/>
            </a:endParaRPr>
          </a:p>
          <a:p>
            <a:pPr algn="l"/>
            <a:r>
              <a:rPr lang="en-GB" sz="1400" b="1" i="0" dirty="0">
                <a:solidFill>
                  <a:schemeClr val="bg2"/>
                </a:solidFill>
                <a:effectLst/>
                <a:latin typeface="Arial" panose="020B0604020202020204" pitchFamily="34" charset="0"/>
              </a:rPr>
              <a:t>A</a:t>
            </a:r>
            <a:r>
              <a:rPr lang="en-GB" sz="1400" b="1" dirty="0">
                <a:solidFill>
                  <a:schemeClr val="bg2"/>
                </a:solidFill>
                <a:latin typeface="Arial" panose="020B0604020202020204" pitchFamily="34" charset="0"/>
              </a:rPr>
              <a:t>s of Q1 2024, DCM now represent 80.73% of the UK cinema market. </a:t>
            </a:r>
            <a:endParaRPr lang="en-GB" sz="1400" b="1" i="0" dirty="0">
              <a:solidFill>
                <a:schemeClr val="bg2"/>
              </a:solidFill>
              <a:effectLst/>
              <a:latin typeface="Arial" panose="020B0604020202020204" pitchFamily="34" charset="0"/>
            </a:endParaRPr>
          </a:p>
          <a:p>
            <a:endParaRPr lang="en-GB" sz="1400" dirty="0">
              <a:solidFill>
                <a:schemeClr val="bg1"/>
              </a:solidFill>
              <a:latin typeface="Arial" panose="020B0604020202020204" pitchFamily="34" charset="0"/>
            </a:endParaRPr>
          </a:p>
          <a:p>
            <a:endParaRPr lang="en-GB" sz="1400" dirty="0">
              <a:solidFill>
                <a:schemeClr val="bg1"/>
              </a:solidFill>
              <a:latin typeface="Arial" panose="020B0604020202020204" pitchFamily="34" charset="0"/>
            </a:endParaRPr>
          </a:p>
          <a:p>
            <a:endParaRPr lang="en-GB" sz="1400" dirty="0">
              <a:solidFill>
                <a:schemeClr val="bg1"/>
              </a:solidFill>
            </a:endParaRPr>
          </a:p>
        </p:txBody>
      </p:sp>
    </p:spTree>
    <p:extLst>
      <p:ext uri="{BB962C8B-B14F-4D97-AF65-F5344CB8AC3E}">
        <p14:creationId xmlns:p14="http://schemas.microsoft.com/office/powerpoint/2010/main" val="103029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7874" y="5488759"/>
            <a:ext cx="11160250" cy="412841"/>
          </a:xfrm>
        </p:spPr>
        <p:txBody>
          <a:bodyPr/>
          <a:lstStyle/>
          <a:p>
            <a:r>
              <a:rPr lang="en-US" dirty="0"/>
              <a:t>See dcm.co.uk for more information</a:t>
            </a:r>
          </a:p>
        </p:txBody>
      </p:sp>
      <p:sp>
        <p:nvSpPr>
          <p:cNvPr id="3" name="Title 2"/>
          <p:cNvSpPr>
            <a:spLocks noGrp="1"/>
          </p:cNvSpPr>
          <p:nvPr>
            <p:ph type="ctrTitle"/>
          </p:nvPr>
        </p:nvSpPr>
        <p:spPr>
          <a:xfrm>
            <a:off x="267874" y="4750604"/>
            <a:ext cx="11184155" cy="643404"/>
          </a:xfrm>
        </p:spPr>
        <p:txBody>
          <a:bodyPr/>
          <a:lstStyle/>
          <a:p>
            <a:r>
              <a:rPr lang="en-US" dirty="0"/>
              <a:t>THANKS</a:t>
            </a:r>
          </a:p>
        </p:txBody>
      </p:sp>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0109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8DBFF4-38DE-4A80-8326-80138822618D}"/>
              </a:ext>
            </a:extLst>
          </p:cNvPr>
          <p:cNvSpPr>
            <a:spLocks noGrp="1"/>
          </p:cNvSpPr>
          <p:nvPr>
            <p:ph type="title"/>
          </p:nvPr>
        </p:nvSpPr>
        <p:spPr/>
        <p:txBody>
          <a:bodyPr/>
          <a:lstStyle/>
          <a:p>
            <a:r>
              <a:rPr lang="en-GB" dirty="0"/>
              <a:t>2023 was a great year with an increase in releases, box office and admissions </a:t>
            </a:r>
          </a:p>
        </p:txBody>
      </p:sp>
      <p:sp>
        <p:nvSpPr>
          <p:cNvPr id="11" name="Text Placeholder 10">
            <a:extLst>
              <a:ext uri="{FF2B5EF4-FFF2-40B4-BE49-F238E27FC236}">
                <a16:creationId xmlns:a16="http://schemas.microsoft.com/office/drawing/2014/main" id="{A0068C2B-A30C-4B60-A096-9C78157AFE62}"/>
              </a:ext>
            </a:extLst>
          </p:cNvPr>
          <p:cNvSpPr>
            <a:spLocks noGrp="1"/>
          </p:cNvSpPr>
          <p:nvPr>
            <p:ph type="body" sz="quarter" idx="14"/>
          </p:nvPr>
        </p:nvSpPr>
        <p:spPr/>
        <p:txBody>
          <a:bodyPr/>
          <a:lstStyle/>
          <a:p>
            <a:r>
              <a:rPr lang="en-GB" dirty="0"/>
              <a:t>2023 box office surpassed £1bn for the first time since the pandemic and admissions continued to grow back (+5%)</a:t>
            </a:r>
          </a:p>
        </p:txBody>
      </p:sp>
      <p:sp>
        <p:nvSpPr>
          <p:cNvPr id="10" name="Text Placeholder 9">
            <a:extLst>
              <a:ext uri="{FF2B5EF4-FFF2-40B4-BE49-F238E27FC236}">
                <a16:creationId xmlns:a16="http://schemas.microsoft.com/office/drawing/2014/main" id="{213DBF2E-A1EE-4472-909C-DBF0EF07E0F2}"/>
              </a:ext>
            </a:extLst>
          </p:cNvPr>
          <p:cNvSpPr>
            <a:spLocks noGrp="1"/>
          </p:cNvSpPr>
          <p:nvPr>
            <p:ph type="body" sz="quarter" idx="11"/>
          </p:nvPr>
        </p:nvSpPr>
        <p:spPr>
          <a:xfrm>
            <a:off x="6787300" y="6521159"/>
            <a:ext cx="5273682" cy="223394"/>
          </a:xfrm>
        </p:spPr>
        <p:txBody>
          <a:bodyPr/>
          <a:lstStyle/>
          <a:p>
            <a:r>
              <a:rPr lang="en-GB" dirty="0"/>
              <a:t>Source: </a:t>
            </a:r>
            <a:r>
              <a:rPr lang="en-GB" dirty="0" err="1"/>
              <a:t>Comscore</a:t>
            </a:r>
            <a:r>
              <a:rPr lang="en-GB" dirty="0"/>
              <a:t> Movies. Box offices stats are UK &amp; Ireland, Admissions UK only. </a:t>
            </a:r>
          </a:p>
          <a:p>
            <a:r>
              <a:rPr lang="en-GB" dirty="0"/>
              <a:t>Blockbuster releases as defined here by </a:t>
            </a:r>
            <a:r>
              <a:rPr lang="en-GB" dirty="0" err="1"/>
              <a:t>Comscore</a:t>
            </a:r>
            <a:r>
              <a:rPr lang="en-GB" dirty="0"/>
              <a:t> are ‘saturation releases’ that play in 250+ cinemas</a:t>
            </a:r>
          </a:p>
        </p:txBody>
      </p:sp>
      <p:graphicFrame>
        <p:nvGraphicFramePr>
          <p:cNvPr id="3" name="Table 3">
            <a:extLst>
              <a:ext uri="{FF2B5EF4-FFF2-40B4-BE49-F238E27FC236}">
                <a16:creationId xmlns:a16="http://schemas.microsoft.com/office/drawing/2014/main" id="{A94A8926-6BCF-49BB-97A9-7A8849AF0ABC}"/>
              </a:ext>
            </a:extLst>
          </p:cNvPr>
          <p:cNvGraphicFramePr>
            <a:graphicFrameLocks noGrp="1"/>
          </p:cNvGraphicFramePr>
          <p:nvPr>
            <p:extLst>
              <p:ext uri="{D42A27DB-BD31-4B8C-83A1-F6EECF244321}">
                <p14:modId xmlns:p14="http://schemas.microsoft.com/office/powerpoint/2010/main" val="1087451339"/>
              </p:ext>
            </p:extLst>
          </p:nvPr>
        </p:nvGraphicFramePr>
        <p:xfrm>
          <a:off x="270124" y="1124506"/>
          <a:ext cx="2771702" cy="1504734"/>
        </p:xfrm>
        <a:graphic>
          <a:graphicData uri="http://schemas.openxmlformats.org/drawingml/2006/table">
            <a:tbl>
              <a:tblPr firstRow="1" bandRow="1">
                <a:tableStyleId>{5C22544A-7EE6-4342-B048-85BDC9FD1C3A}</a:tableStyleId>
              </a:tblPr>
              <a:tblGrid>
                <a:gridCol w="2771702">
                  <a:extLst>
                    <a:ext uri="{9D8B030D-6E8A-4147-A177-3AD203B41FA5}">
                      <a16:colId xmlns:a16="http://schemas.microsoft.com/office/drawing/2014/main" val="2972193354"/>
                    </a:ext>
                  </a:extLst>
                </a:gridCol>
              </a:tblGrid>
              <a:tr h="752367">
                <a:tc>
                  <a:txBody>
                    <a:bodyPr/>
                    <a:lstStyle/>
                    <a:p>
                      <a:pPr algn="ctr"/>
                      <a:r>
                        <a:rPr lang="en-GB" sz="2400" dirty="0">
                          <a:solidFill>
                            <a:srgbClr val="FFFFFF"/>
                          </a:solidFill>
                        </a:rPr>
                        <a:t>£1.06bn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4789847"/>
                  </a:ext>
                </a:extLst>
              </a:tr>
              <a:tr h="752367">
                <a:tc>
                  <a:txBody>
                    <a:bodyPr/>
                    <a:lstStyle/>
                    <a:p>
                      <a:pPr algn="ctr"/>
                      <a:r>
                        <a:rPr lang="en-GB" dirty="0">
                          <a:solidFill>
                            <a:schemeClr val="bg1"/>
                          </a:solidFill>
                        </a:rPr>
                        <a:t>Total box office revenue (+8% YOY)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7213744"/>
                  </a:ext>
                </a:extLst>
              </a:tr>
            </a:tbl>
          </a:graphicData>
        </a:graphic>
      </p:graphicFrame>
      <p:graphicFrame>
        <p:nvGraphicFramePr>
          <p:cNvPr id="12" name="Table 3">
            <a:extLst>
              <a:ext uri="{FF2B5EF4-FFF2-40B4-BE49-F238E27FC236}">
                <a16:creationId xmlns:a16="http://schemas.microsoft.com/office/drawing/2014/main" id="{AA1DC948-9043-4B0F-9083-CC0ED4C4DBBB}"/>
              </a:ext>
            </a:extLst>
          </p:cNvPr>
          <p:cNvGraphicFramePr>
            <a:graphicFrameLocks noGrp="1"/>
          </p:cNvGraphicFramePr>
          <p:nvPr>
            <p:extLst>
              <p:ext uri="{D42A27DB-BD31-4B8C-83A1-F6EECF244321}">
                <p14:modId xmlns:p14="http://schemas.microsoft.com/office/powerpoint/2010/main" val="742080066"/>
              </p:ext>
            </p:extLst>
          </p:nvPr>
        </p:nvGraphicFramePr>
        <p:xfrm>
          <a:off x="3239455" y="1124506"/>
          <a:ext cx="2771702" cy="1504734"/>
        </p:xfrm>
        <a:graphic>
          <a:graphicData uri="http://schemas.openxmlformats.org/drawingml/2006/table">
            <a:tbl>
              <a:tblPr firstRow="1" bandRow="1">
                <a:tableStyleId>{5C22544A-7EE6-4342-B048-85BDC9FD1C3A}</a:tableStyleId>
              </a:tblPr>
              <a:tblGrid>
                <a:gridCol w="2771702">
                  <a:extLst>
                    <a:ext uri="{9D8B030D-6E8A-4147-A177-3AD203B41FA5}">
                      <a16:colId xmlns:a16="http://schemas.microsoft.com/office/drawing/2014/main" val="2972193354"/>
                    </a:ext>
                  </a:extLst>
                </a:gridCol>
              </a:tblGrid>
              <a:tr h="752367">
                <a:tc>
                  <a:txBody>
                    <a:bodyPr/>
                    <a:lstStyle/>
                    <a:p>
                      <a:pPr algn="ctr"/>
                      <a:r>
                        <a:rPr lang="en-GB" sz="2400" dirty="0">
                          <a:solidFill>
                            <a:srgbClr val="FFFFFF"/>
                          </a:solidFill>
                        </a:rPr>
                        <a:t>1,013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94789847"/>
                  </a:ext>
                </a:extLst>
              </a:tr>
              <a:tr h="752367">
                <a:tc>
                  <a:txBody>
                    <a:bodyPr/>
                    <a:lstStyle/>
                    <a:p>
                      <a:pPr algn="ctr"/>
                      <a:r>
                        <a:rPr lang="en-GB" dirty="0">
                          <a:solidFill>
                            <a:schemeClr val="bg1"/>
                          </a:solidFill>
                        </a:rPr>
                        <a:t>New releases </a:t>
                      </a:r>
                    </a:p>
                    <a:p>
                      <a:pPr algn="ctr"/>
                      <a:r>
                        <a:rPr lang="en-GB" dirty="0">
                          <a:solidFill>
                            <a:schemeClr val="bg1"/>
                          </a:solidFill>
                        </a:rPr>
                        <a:t>(+9% YOY)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7213744"/>
                  </a:ext>
                </a:extLst>
              </a:tr>
            </a:tbl>
          </a:graphicData>
        </a:graphic>
      </p:graphicFrame>
      <p:graphicFrame>
        <p:nvGraphicFramePr>
          <p:cNvPr id="13" name="Table 3">
            <a:extLst>
              <a:ext uri="{FF2B5EF4-FFF2-40B4-BE49-F238E27FC236}">
                <a16:creationId xmlns:a16="http://schemas.microsoft.com/office/drawing/2014/main" id="{121E98AE-04DC-4070-962A-616DFC2A3DFE}"/>
              </a:ext>
            </a:extLst>
          </p:cNvPr>
          <p:cNvGraphicFramePr>
            <a:graphicFrameLocks noGrp="1"/>
          </p:cNvGraphicFramePr>
          <p:nvPr>
            <p:extLst>
              <p:ext uri="{D42A27DB-BD31-4B8C-83A1-F6EECF244321}">
                <p14:modId xmlns:p14="http://schemas.microsoft.com/office/powerpoint/2010/main" val="3933800719"/>
              </p:ext>
            </p:extLst>
          </p:nvPr>
        </p:nvGraphicFramePr>
        <p:xfrm>
          <a:off x="9335455" y="1113535"/>
          <a:ext cx="2532890" cy="1504734"/>
        </p:xfrm>
        <a:graphic>
          <a:graphicData uri="http://schemas.openxmlformats.org/drawingml/2006/table">
            <a:tbl>
              <a:tblPr firstRow="1" bandRow="1">
                <a:tableStyleId>{5C22544A-7EE6-4342-B048-85BDC9FD1C3A}</a:tableStyleId>
              </a:tblPr>
              <a:tblGrid>
                <a:gridCol w="2532890">
                  <a:extLst>
                    <a:ext uri="{9D8B030D-6E8A-4147-A177-3AD203B41FA5}">
                      <a16:colId xmlns:a16="http://schemas.microsoft.com/office/drawing/2014/main" val="2972193354"/>
                    </a:ext>
                  </a:extLst>
                </a:gridCol>
              </a:tblGrid>
              <a:tr h="752367">
                <a:tc>
                  <a:txBody>
                    <a:bodyPr/>
                    <a:lstStyle/>
                    <a:p>
                      <a:pPr algn="ctr"/>
                      <a:r>
                        <a:rPr lang="en-GB" sz="2400" dirty="0">
                          <a:solidFill>
                            <a:srgbClr val="FFFFFF"/>
                          </a:solidFill>
                        </a:rPr>
                        <a:t>123.6m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94789847"/>
                  </a:ext>
                </a:extLst>
              </a:tr>
              <a:tr h="752367">
                <a:tc>
                  <a:txBody>
                    <a:bodyPr/>
                    <a:lstStyle/>
                    <a:p>
                      <a:pPr algn="ctr"/>
                      <a:r>
                        <a:rPr lang="en-GB" dirty="0">
                          <a:solidFill>
                            <a:schemeClr val="bg1"/>
                          </a:solidFill>
                        </a:rPr>
                        <a:t>Total UK admissions </a:t>
                      </a:r>
                    </a:p>
                    <a:p>
                      <a:pPr algn="ctr"/>
                      <a:r>
                        <a:rPr lang="en-GB" dirty="0">
                          <a:solidFill>
                            <a:schemeClr val="bg1"/>
                          </a:solidFill>
                        </a:rPr>
                        <a:t>(+5% YOY)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7213744"/>
                  </a:ext>
                </a:extLst>
              </a:tr>
            </a:tbl>
          </a:graphicData>
        </a:graphic>
      </p:graphicFrame>
      <p:graphicFrame>
        <p:nvGraphicFramePr>
          <p:cNvPr id="14" name="Table 3">
            <a:extLst>
              <a:ext uri="{FF2B5EF4-FFF2-40B4-BE49-F238E27FC236}">
                <a16:creationId xmlns:a16="http://schemas.microsoft.com/office/drawing/2014/main" id="{7B321DC0-5A3B-40C0-B3A8-5C1C36B295BD}"/>
              </a:ext>
            </a:extLst>
          </p:cNvPr>
          <p:cNvGraphicFramePr>
            <a:graphicFrameLocks noGrp="1"/>
          </p:cNvGraphicFramePr>
          <p:nvPr>
            <p:extLst>
              <p:ext uri="{D42A27DB-BD31-4B8C-83A1-F6EECF244321}">
                <p14:modId xmlns:p14="http://schemas.microsoft.com/office/powerpoint/2010/main" val="2554759495"/>
              </p:ext>
            </p:extLst>
          </p:nvPr>
        </p:nvGraphicFramePr>
        <p:xfrm>
          <a:off x="6133482" y="1124507"/>
          <a:ext cx="3010516" cy="1493762"/>
        </p:xfrm>
        <a:graphic>
          <a:graphicData uri="http://schemas.openxmlformats.org/drawingml/2006/table">
            <a:tbl>
              <a:tblPr firstRow="1" bandRow="1">
                <a:tableStyleId>{5C22544A-7EE6-4342-B048-85BDC9FD1C3A}</a:tableStyleId>
              </a:tblPr>
              <a:tblGrid>
                <a:gridCol w="3010516">
                  <a:extLst>
                    <a:ext uri="{9D8B030D-6E8A-4147-A177-3AD203B41FA5}">
                      <a16:colId xmlns:a16="http://schemas.microsoft.com/office/drawing/2014/main" val="2972193354"/>
                    </a:ext>
                  </a:extLst>
                </a:gridCol>
              </a:tblGrid>
              <a:tr h="780836">
                <a:tc>
                  <a:txBody>
                    <a:bodyPr/>
                    <a:lstStyle/>
                    <a:p>
                      <a:pPr algn="ctr"/>
                      <a:r>
                        <a:rPr lang="en-GB" sz="2400" dirty="0">
                          <a:solidFill>
                            <a:srgbClr val="FFFFFF"/>
                          </a:solidFill>
                        </a:rPr>
                        <a:t>174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394789847"/>
                  </a:ext>
                </a:extLst>
              </a:tr>
              <a:tr h="712926">
                <a:tc>
                  <a:txBody>
                    <a:bodyPr/>
                    <a:lstStyle/>
                    <a:p>
                      <a:pPr algn="ctr"/>
                      <a:r>
                        <a:rPr lang="en-GB" dirty="0">
                          <a:solidFill>
                            <a:schemeClr val="bg1"/>
                          </a:solidFill>
                        </a:rPr>
                        <a:t>Blockbuster releases – </a:t>
                      </a:r>
                    </a:p>
                    <a:p>
                      <a:pPr algn="ctr"/>
                      <a:r>
                        <a:rPr lang="en-GB" dirty="0">
                          <a:solidFill>
                            <a:schemeClr val="bg1"/>
                          </a:solidFill>
                        </a:rPr>
                        <a:t>only 12 short of 2019’s peak</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7213744"/>
                  </a:ext>
                </a:extLst>
              </a:tr>
            </a:tbl>
          </a:graphicData>
        </a:graphic>
      </p:graphicFrame>
      <p:pic>
        <p:nvPicPr>
          <p:cNvPr id="6" name="Picture 5" descr="A building with a sign in the window&#10;&#10;Description automatically generated">
            <a:extLst>
              <a:ext uri="{FF2B5EF4-FFF2-40B4-BE49-F238E27FC236}">
                <a16:creationId xmlns:a16="http://schemas.microsoft.com/office/drawing/2014/main" id="{DE6234B7-B6C3-40A8-9442-0E8A75EC7C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124" y="2912513"/>
            <a:ext cx="3905950" cy="3124760"/>
          </a:xfrm>
          <a:prstGeom prst="rect">
            <a:avLst/>
          </a:prstGeom>
        </p:spPr>
      </p:pic>
      <p:pic>
        <p:nvPicPr>
          <p:cNvPr id="18" name="Picture 17" descr="A group of people sitting in a theater&#10;&#10;Description automatically generated">
            <a:extLst>
              <a:ext uri="{FF2B5EF4-FFF2-40B4-BE49-F238E27FC236}">
                <a16:creationId xmlns:a16="http://schemas.microsoft.com/office/drawing/2014/main" id="{BC281B49-FAC4-407E-A17F-03EFBBE2C3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5072" y="2912513"/>
            <a:ext cx="4694549" cy="3129699"/>
          </a:xfrm>
          <a:prstGeom prst="rect">
            <a:avLst/>
          </a:prstGeom>
        </p:spPr>
      </p:pic>
      <p:pic>
        <p:nvPicPr>
          <p:cNvPr id="22" name="Picture 21" descr="A person in a pink dress&#10;&#10;Description automatically generated">
            <a:extLst>
              <a:ext uri="{FF2B5EF4-FFF2-40B4-BE49-F238E27FC236}">
                <a16:creationId xmlns:a16="http://schemas.microsoft.com/office/drawing/2014/main" id="{98C794D0-64A6-4BD7-8A17-85EDEB25D29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88620" y="2912513"/>
            <a:ext cx="2779726" cy="3124760"/>
          </a:xfrm>
          <a:prstGeom prst="rect">
            <a:avLst/>
          </a:prstGeom>
        </p:spPr>
      </p:pic>
    </p:spTree>
    <p:extLst>
      <p:ext uri="{BB962C8B-B14F-4D97-AF65-F5344CB8AC3E}">
        <p14:creationId xmlns:p14="http://schemas.microsoft.com/office/powerpoint/2010/main" val="19297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7DA25-22EB-4A24-B756-8197B5A3C5FF}"/>
              </a:ext>
            </a:extLst>
          </p:cNvPr>
          <p:cNvSpPr>
            <a:spLocks noGrp="1"/>
          </p:cNvSpPr>
          <p:nvPr>
            <p:ph type="title"/>
          </p:nvPr>
        </p:nvSpPr>
        <p:spPr/>
        <p:txBody>
          <a:bodyPr/>
          <a:lstStyle/>
          <a:p>
            <a:r>
              <a:rPr lang="en-GB" dirty="0">
                <a:solidFill>
                  <a:schemeClr val="bg2"/>
                </a:solidFill>
              </a:rPr>
              <a:t>2023 highlights: </a:t>
            </a:r>
            <a:r>
              <a:rPr lang="en-GB" dirty="0">
                <a:solidFill>
                  <a:schemeClr val="bg1"/>
                </a:solidFill>
              </a:rPr>
              <a:t>HUGE BLOCKBUSTERS, THRILLING HORROR &amp; SOUTH ASIAN SUCCESS</a:t>
            </a:r>
          </a:p>
        </p:txBody>
      </p:sp>
      <p:sp>
        <p:nvSpPr>
          <p:cNvPr id="7" name="Text Placeholder 6">
            <a:extLst>
              <a:ext uri="{FF2B5EF4-FFF2-40B4-BE49-F238E27FC236}">
                <a16:creationId xmlns:a16="http://schemas.microsoft.com/office/drawing/2014/main" id="{B26C68E9-35BC-4012-8D0C-EBDD09ACD4B3}"/>
              </a:ext>
            </a:extLst>
          </p:cNvPr>
          <p:cNvSpPr>
            <a:spLocks noGrp="1"/>
          </p:cNvSpPr>
          <p:nvPr>
            <p:ph type="body" sz="quarter" idx="17"/>
          </p:nvPr>
        </p:nvSpPr>
        <p:spPr>
          <a:xfrm>
            <a:off x="356235" y="4483206"/>
            <a:ext cx="3754752" cy="156876"/>
          </a:xfrm>
        </p:spPr>
        <p:txBody>
          <a:bodyPr/>
          <a:lstStyle/>
          <a:p>
            <a:r>
              <a:rPr lang="en-GB" sz="1400" dirty="0">
                <a:solidFill>
                  <a:schemeClr val="bg2"/>
                </a:solidFill>
              </a:rPr>
              <a:t>Success of original, exciting blockbusters</a:t>
            </a:r>
          </a:p>
        </p:txBody>
      </p:sp>
      <p:sp>
        <p:nvSpPr>
          <p:cNvPr id="8" name="Text Placeholder 7">
            <a:extLst>
              <a:ext uri="{FF2B5EF4-FFF2-40B4-BE49-F238E27FC236}">
                <a16:creationId xmlns:a16="http://schemas.microsoft.com/office/drawing/2014/main" id="{AA36BF7B-C676-4422-B645-6B5EA2BE104B}"/>
              </a:ext>
            </a:extLst>
          </p:cNvPr>
          <p:cNvSpPr>
            <a:spLocks noGrp="1"/>
          </p:cNvSpPr>
          <p:nvPr>
            <p:ph type="body" sz="quarter" idx="18"/>
          </p:nvPr>
        </p:nvSpPr>
        <p:spPr>
          <a:xfrm>
            <a:off x="356235" y="4681507"/>
            <a:ext cx="3754752" cy="156876"/>
          </a:xfrm>
        </p:spPr>
        <p:txBody>
          <a:bodyPr vert="horz" lIns="0" tIns="0" rIns="0" bIns="0" rtlCol="0" anchor="t" anchorCtr="0">
            <a:noAutofit/>
          </a:bodyPr>
          <a:lstStyle/>
          <a:p>
            <a:pPr>
              <a:lnSpc>
                <a:spcPts val="1200"/>
              </a:lnSpc>
            </a:pPr>
            <a:r>
              <a:rPr lang="en-GB" sz="1200" dirty="0"/>
              <a:t>2023 was a stellar year for original, exciting and high-quality blockbusters bringing audiences into the cinema.</a:t>
            </a:r>
          </a:p>
          <a:p>
            <a:pPr>
              <a:lnSpc>
                <a:spcPts val="1200"/>
              </a:lnSpc>
            </a:pPr>
            <a:endParaRPr lang="en-GB" sz="1200" dirty="0"/>
          </a:p>
          <a:p>
            <a:pPr>
              <a:lnSpc>
                <a:spcPts val="1200"/>
              </a:lnSpc>
            </a:pPr>
            <a:r>
              <a:rPr lang="en-GB" sz="1200" dirty="0"/>
              <a:t>From the phenomenal success of </a:t>
            </a:r>
            <a:r>
              <a:rPr lang="en-GB" sz="1200" i="1" dirty="0"/>
              <a:t>Barbie </a:t>
            </a:r>
            <a:r>
              <a:rPr lang="en-GB" sz="1200" dirty="0"/>
              <a:t>and </a:t>
            </a:r>
            <a:r>
              <a:rPr lang="en-GB" sz="1200" i="1" dirty="0"/>
              <a:t>Oppenheimer, </a:t>
            </a:r>
            <a:r>
              <a:rPr lang="en-GB" sz="1200" dirty="0"/>
              <a:t>to the ingenuity of </a:t>
            </a:r>
            <a:r>
              <a:rPr lang="en-GB" sz="1200" i="1" dirty="0"/>
              <a:t>Spider-Man: Across the Spider-Verse, </a:t>
            </a:r>
            <a:r>
              <a:rPr lang="en-GB" sz="1200" dirty="0"/>
              <a:t>and excellent auteur driven cinema including </a:t>
            </a:r>
            <a:r>
              <a:rPr lang="en-GB" sz="1200" i="1" dirty="0"/>
              <a:t>Killers of the Flower Moon, Napoleon </a:t>
            </a:r>
            <a:r>
              <a:rPr lang="en-GB" sz="1200" dirty="0"/>
              <a:t>and </a:t>
            </a:r>
            <a:r>
              <a:rPr lang="en-GB" sz="1200" i="1" dirty="0"/>
              <a:t>Saltburn.</a:t>
            </a:r>
          </a:p>
          <a:p>
            <a:pPr>
              <a:lnSpc>
                <a:spcPts val="1200"/>
              </a:lnSpc>
            </a:pPr>
            <a:endParaRPr lang="en-GB" sz="1200" dirty="0"/>
          </a:p>
        </p:txBody>
      </p:sp>
      <p:sp>
        <p:nvSpPr>
          <p:cNvPr id="24" name="Text Placeholder 6">
            <a:extLst>
              <a:ext uri="{FF2B5EF4-FFF2-40B4-BE49-F238E27FC236}">
                <a16:creationId xmlns:a16="http://schemas.microsoft.com/office/drawing/2014/main" id="{2051F980-D65F-432D-A857-28522200DCB2}"/>
              </a:ext>
            </a:extLst>
          </p:cNvPr>
          <p:cNvSpPr txBox="1">
            <a:spLocks/>
          </p:cNvSpPr>
          <p:nvPr/>
        </p:nvSpPr>
        <p:spPr bwMode="gray">
          <a:xfrm>
            <a:off x="4228784" y="4483206"/>
            <a:ext cx="3754752" cy="156876"/>
          </a:xfrm>
          <a:prstGeom prst="rect">
            <a:avLst/>
          </a:prstGeom>
        </p:spPr>
        <p:txBody>
          <a:bodyPr vert="horz" lIns="0" tIns="0" rIns="0" bIns="0" rtlCol="0" anchor="t" anchorCtr="0">
            <a:noAutofit/>
          </a:bodyPr>
          <a:lstStyle>
            <a:lvl1pPr marL="0" indent="0" algn="l" defTabSz="872229" rtl="0" eaLnBrk="1" latinLnBrk="0" hangingPunct="1">
              <a:lnSpc>
                <a:spcPts val="998"/>
              </a:lnSpc>
              <a:spcBef>
                <a:spcPts val="0"/>
              </a:spcBef>
              <a:buClr>
                <a:srgbClr val="FFFFFF"/>
              </a:buClr>
              <a:buSzPct val="100000"/>
              <a:buFont typeface="Arial"/>
              <a:buNone/>
              <a:defRPr sz="907" b="1" kern="1200" baseline="0">
                <a:solidFill>
                  <a:schemeClr val="tx1"/>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a:lstStyle>
          <a:p>
            <a:pPr marL="0" marR="0" lvl="0" indent="0" algn="l" defTabSz="872229" rtl="0" eaLnBrk="1" fontAlgn="auto" latinLnBrk="0" hangingPunct="1">
              <a:lnSpc>
                <a:spcPts val="998"/>
              </a:lnSpc>
              <a:spcBef>
                <a:spcPts val="0"/>
              </a:spcBef>
              <a:spcAft>
                <a:spcPts val="0"/>
              </a:spcAft>
              <a:buClr>
                <a:srgbClr val="FFFFFF"/>
              </a:buClr>
              <a:buSzPct val="100000"/>
              <a:buFont typeface="Arial"/>
              <a:buNone/>
              <a:tabLst/>
              <a:defRPr/>
            </a:pPr>
            <a:r>
              <a:rPr kumimoji="0" lang="en-GB" sz="1400" i="0" u="none" strike="noStrike" kern="1200" cap="none" spc="0" normalizeH="0" baseline="0" noProof="0" dirty="0">
                <a:ln>
                  <a:noFill/>
                </a:ln>
                <a:effectLst/>
                <a:uLnTx/>
                <a:uFillTx/>
                <a:latin typeface="Arial"/>
                <a:ea typeface="+mn-ea"/>
                <a:cs typeface="+mn-cs"/>
              </a:rPr>
              <a:t>The consistency of the horror genre</a:t>
            </a:r>
          </a:p>
        </p:txBody>
      </p:sp>
      <p:sp>
        <p:nvSpPr>
          <p:cNvPr id="25" name="Text Placeholder 6">
            <a:extLst>
              <a:ext uri="{FF2B5EF4-FFF2-40B4-BE49-F238E27FC236}">
                <a16:creationId xmlns:a16="http://schemas.microsoft.com/office/drawing/2014/main" id="{D7E3BE99-7BC9-4AE8-BAF5-C04B46CFE98C}"/>
              </a:ext>
            </a:extLst>
          </p:cNvPr>
          <p:cNvSpPr txBox="1">
            <a:spLocks/>
          </p:cNvSpPr>
          <p:nvPr/>
        </p:nvSpPr>
        <p:spPr bwMode="gray">
          <a:xfrm>
            <a:off x="8123873" y="4483206"/>
            <a:ext cx="3754752" cy="156876"/>
          </a:xfrm>
          <a:prstGeom prst="rect">
            <a:avLst/>
          </a:prstGeom>
        </p:spPr>
        <p:txBody>
          <a:bodyPr vert="horz" lIns="0" tIns="0" rIns="0" bIns="0" rtlCol="0" anchor="t" anchorCtr="0">
            <a:noAutofit/>
          </a:bodyPr>
          <a:lstStyle>
            <a:lvl1pPr marL="0" indent="0" algn="l" defTabSz="872229" rtl="0" eaLnBrk="1" latinLnBrk="0" hangingPunct="1">
              <a:lnSpc>
                <a:spcPts val="998"/>
              </a:lnSpc>
              <a:spcBef>
                <a:spcPts val="0"/>
              </a:spcBef>
              <a:buClr>
                <a:srgbClr val="FFFFFF"/>
              </a:buClr>
              <a:buSzPct val="100000"/>
              <a:buFont typeface="Arial"/>
              <a:buNone/>
              <a:defRPr sz="907" b="1" kern="1200" baseline="0">
                <a:solidFill>
                  <a:schemeClr val="tx1"/>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a:lstStyle>
          <a:p>
            <a:pPr marL="0" marR="0" lvl="0" indent="0" algn="l" defTabSz="872229" rtl="0" eaLnBrk="1" fontAlgn="auto" latinLnBrk="0" hangingPunct="1">
              <a:lnSpc>
                <a:spcPts val="998"/>
              </a:lnSpc>
              <a:spcBef>
                <a:spcPts val="0"/>
              </a:spcBef>
              <a:spcAft>
                <a:spcPts val="0"/>
              </a:spcAft>
              <a:buClr>
                <a:srgbClr val="FFFFFF"/>
              </a:buClr>
              <a:buSzPct val="100000"/>
              <a:buFont typeface="Arial"/>
              <a:buNone/>
              <a:tabLst/>
              <a:defRPr/>
            </a:pPr>
            <a:r>
              <a:rPr kumimoji="0" lang="en-GB" sz="1400" i="0" u="none" strike="noStrike" kern="1200" cap="none" spc="0" normalizeH="0" baseline="0" noProof="0" dirty="0">
                <a:ln>
                  <a:noFill/>
                </a:ln>
                <a:solidFill>
                  <a:schemeClr val="bg2"/>
                </a:solidFill>
                <a:effectLst/>
                <a:uLnTx/>
                <a:uFillTx/>
                <a:latin typeface="Arial"/>
                <a:ea typeface="+mn-ea"/>
                <a:cs typeface="+mn-cs"/>
              </a:rPr>
              <a:t>The growth of South Asian cinema</a:t>
            </a:r>
          </a:p>
        </p:txBody>
      </p:sp>
      <p:sp>
        <p:nvSpPr>
          <p:cNvPr id="13" name="TextBox 12">
            <a:extLst>
              <a:ext uri="{FF2B5EF4-FFF2-40B4-BE49-F238E27FC236}">
                <a16:creationId xmlns:a16="http://schemas.microsoft.com/office/drawing/2014/main" id="{CB5A6716-F81A-4320-9474-AD6E6FF88172}"/>
              </a:ext>
            </a:extLst>
          </p:cNvPr>
          <p:cNvSpPr txBox="1"/>
          <p:nvPr/>
        </p:nvSpPr>
        <p:spPr>
          <a:xfrm>
            <a:off x="4247198" y="4681507"/>
            <a:ext cx="3730625" cy="477054"/>
          </a:xfrm>
          <a:prstGeom prst="rect">
            <a:avLst/>
          </a:prstGeom>
        </p:spPr>
        <p:txBody>
          <a:bodyPr vert="horz" lIns="0" tIns="0" rIns="0" bIns="0" rtlCol="0" anchor="t" anchorCtr="0">
            <a:noAutofit/>
          </a:bodyPr>
          <a:lstStyle>
            <a:lvl1pPr indent="0" defTabSz="872229">
              <a:lnSpc>
                <a:spcPts val="1200"/>
              </a:lnSpc>
              <a:spcBef>
                <a:spcPts val="0"/>
              </a:spcBef>
              <a:buClr>
                <a:srgbClr val="FFFFFF"/>
              </a:buClr>
              <a:buSzPct val="100000"/>
              <a:buFont typeface="Arial"/>
              <a:buNone/>
              <a:defRPr sz="1200" b="0" baseline="0">
                <a:solidFill>
                  <a:schemeClr val="accent6"/>
                </a:solidFill>
              </a:defRPr>
            </a:lvl1pPr>
            <a:lvl2pPr marL="0" indent="0" defTabSz="872229">
              <a:lnSpc>
                <a:spcPts val="1722"/>
              </a:lnSpc>
              <a:spcBef>
                <a:spcPts val="0"/>
              </a:spcBef>
              <a:buClr>
                <a:srgbClr val="FFFFFF"/>
              </a:buClr>
              <a:buSzPct val="100000"/>
              <a:buFont typeface="Arial"/>
              <a:buNone/>
              <a:defRPr sz="1632" b="0">
                <a:solidFill>
                  <a:schemeClr val="bg1"/>
                </a:solidFill>
              </a:defRPr>
            </a:lvl2pPr>
            <a:lvl3pPr marL="0" indent="0" defTabSz="872229">
              <a:lnSpc>
                <a:spcPts val="1360"/>
              </a:lnSpc>
              <a:spcBef>
                <a:spcPts val="0"/>
              </a:spcBef>
              <a:buClr>
                <a:srgbClr val="FFFFFF"/>
              </a:buClr>
              <a:buSzPct val="100000"/>
              <a:buFont typeface="Arial"/>
              <a:buNone/>
              <a:tabLst/>
              <a:defRPr sz="1270" b="1" baseline="0">
                <a:solidFill>
                  <a:schemeClr val="tx2"/>
                </a:solidFill>
              </a:defRPr>
            </a:lvl3pPr>
            <a:lvl4pPr marL="0" indent="0" defTabSz="872229">
              <a:lnSpc>
                <a:spcPts val="1450"/>
              </a:lnSpc>
              <a:spcBef>
                <a:spcPts val="0"/>
              </a:spcBef>
              <a:buClr>
                <a:srgbClr val="FFFFFF"/>
              </a:buClr>
              <a:buSzPct val="100000"/>
              <a:buFont typeface="Arial"/>
              <a:buNone/>
              <a:tabLst/>
              <a:defRPr sz="1270" b="0">
                <a:solidFill>
                  <a:srgbClr val="000000"/>
                </a:solidFill>
              </a:defRPr>
            </a:lvl4pPr>
            <a:lvl5pPr marL="0" indent="0" defTabSz="872229">
              <a:lnSpc>
                <a:spcPts val="998"/>
              </a:lnSpc>
              <a:spcBef>
                <a:spcPts val="0"/>
              </a:spcBef>
              <a:buClr>
                <a:srgbClr val="FFFFFF"/>
              </a:buClr>
              <a:buSzPct val="100000"/>
              <a:buFont typeface="Arial"/>
              <a:buNone/>
              <a:tabLst/>
              <a:defRPr sz="907" b="0">
                <a:solidFill>
                  <a:schemeClr val="accent6"/>
                </a:solidFill>
              </a:defRPr>
            </a:lvl5pPr>
            <a:lvl6pPr marL="2398635" indent="-218057" defTabSz="872229">
              <a:lnSpc>
                <a:spcPct val="90000"/>
              </a:lnSpc>
              <a:spcBef>
                <a:spcPct val="30000"/>
              </a:spcBef>
              <a:buClr>
                <a:schemeClr val="accent6"/>
              </a:buClr>
              <a:buSzPct val="70000"/>
              <a:buFont typeface="Wingdings" panose="05000000000000000000" pitchFamily="2" charset="2"/>
              <a:buChar char="¤"/>
              <a:defRPr sz="1722"/>
            </a:lvl6pPr>
            <a:lvl7pPr marL="2834751" indent="-218057" defTabSz="872229">
              <a:lnSpc>
                <a:spcPct val="90000"/>
              </a:lnSpc>
              <a:spcBef>
                <a:spcPct val="30000"/>
              </a:spcBef>
              <a:buClr>
                <a:schemeClr val="accent6"/>
              </a:buClr>
              <a:buSzPct val="70000"/>
              <a:buFont typeface="Wingdings" panose="05000000000000000000" pitchFamily="2" charset="2"/>
              <a:buChar char="¤"/>
              <a:defRPr sz="1722"/>
            </a:lvl7pPr>
            <a:lvl8pPr marL="3270867" indent="-218057" defTabSz="872229">
              <a:lnSpc>
                <a:spcPct val="90000"/>
              </a:lnSpc>
              <a:spcBef>
                <a:spcPct val="30000"/>
              </a:spcBef>
              <a:buClr>
                <a:schemeClr val="accent6"/>
              </a:buClr>
              <a:buSzPct val="70000"/>
              <a:buFont typeface="Wingdings" panose="05000000000000000000" pitchFamily="2" charset="2"/>
              <a:buChar char="¤"/>
              <a:defRPr sz="1722"/>
            </a:lvl8pPr>
            <a:lvl9pPr marL="3706983" indent="-218057" defTabSz="872229">
              <a:lnSpc>
                <a:spcPct val="90000"/>
              </a:lnSpc>
              <a:spcBef>
                <a:spcPct val="30000"/>
              </a:spcBef>
              <a:buClr>
                <a:schemeClr val="accent6"/>
              </a:buClr>
              <a:buSzPct val="70000"/>
              <a:buFont typeface="Wingdings" panose="05000000000000000000" pitchFamily="2" charset="2"/>
              <a:buChar char="¤"/>
              <a:defRPr sz="1722"/>
            </a:lvl9pPr>
          </a:lstStyle>
          <a:p>
            <a:r>
              <a:rPr lang="en-GB" dirty="0"/>
              <a:t>Horror continues to be one of the most consistent genres for delivering hits with its fans (heavily 16-24 skewing) and delivering profit for the studios.</a:t>
            </a:r>
          </a:p>
          <a:p>
            <a:endParaRPr lang="en-GB" dirty="0"/>
          </a:p>
          <a:p>
            <a:r>
              <a:rPr lang="en-GB" dirty="0"/>
              <a:t>In 2023 alone, </a:t>
            </a:r>
            <a:r>
              <a:rPr lang="en-GB" i="1" dirty="0"/>
              <a:t>Five Nights At Freddy’s </a:t>
            </a:r>
            <a:r>
              <a:rPr lang="en-GB" dirty="0"/>
              <a:t>was a huge break-out hit, </a:t>
            </a:r>
            <a:r>
              <a:rPr lang="en-GB" i="1" dirty="0"/>
              <a:t>Insidious: The Red Door </a:t>
            </a:r>
            <a:r>
              <a:rPr lang="en-GB" dirty="0"/>
              <a:t>was the biggest film of the franchise so far, and</a:t>
            </a:r>
            <a:r>
              <a:rPr lang="en-GB" i="1" dirty="0"/>
              <a:t> Scream VI, M3GAN, The Nun II, Saw X, </a:t>
            </a:r>
            <a:r>
              <a:rPr lang="en-GB" dirty="0"/>
              <a:t>and </a:t>
            </a:r>
            <a:r>
              <a:rPr lang="en-GB" i="1" dirty="0"/>
              <a:t>Evil Dead Rise </a:t>
            </a:r>
            <a:r>
              <a:rPr lang="en-GB" dirty="0"/>
              <a:t>all proved popular.</a:t>
            </a:r>
            <a:endParaRPr lang="en-GB" i="1" dirty="0"/>
          </a:p>
        </p:txBody>
      </p:sp>
      <p:sp>
        <p:nvSpPr>
          <p:cNvPr id="14" name="Rectangle 13">
            <a:extLst>
              <a:ext uri="{FF2B5EF4-FFF2-40B4-BE49-F238E27FC236}">
                <a16:creationId xmlns:a16="http://schemas.microsoft.com/office/drawing/2014/main" id="{34FC8296-2FC8-4C0B-BCA3-C52337242ABB}"/>
              </a:ext>
            </a:extLst>
          </p:cNvPr>
          <p:cNvSpPr/>
          <p:nvPr/>
        </p:nvSpPr>
        <p:spPr>
          <a:xfrm>
            <a:off x="8132448" y="4681507"/>
            <a:ext cx="3737554" cy="663189"/>
          </a:xfrm>
          <a:prstGeom prst="rect">
            <a:avLst/>
          </a:prstGeom>
        </p:spPr>
        <p:txBody>
          <a:bodyPr vert="horz" lIns="0" tIns="0" rIns="0" bIns="0" rtlCol="0" anchor="t" anchorCtr="0">
            <a:noAutofit/>
          </a:bodyPr>
          <a:lstStyle/>
          <a:p>
            <a:pPr defTabSz="872229">
              <a:lnSpc>
                <a:spcPts val="1200"/>
              </a:lnSpc>
              <a:buClr>
                <a:srgbClr val="FFFFFF"/>
              </a:buClr>
              <a:buSzPct val="100000"/>
            </a:pPr>
            <a:r>
              <a:rPr lang="en-GB" sz="1200" dirty="0">
                <a:solidFill>
                  <a:schemeClr val="accent6"/>
                </a:solidFill>
              </a:rPr>
              <a:t>2023 saw an incredible growth in the success of South Asian cinema at the UK box office. First driven by </a:t>
            </a:r>
            <a:r>
              <a:rPr lang="en-GB" sz="1200" i="1" dirty="0">
                <a:solidFill>
                  <a:schemeClr val="accent6"/>
                </a:solidFill>
              </a:rPr>
              <a:t>Pathaan </a:t>
            </a:r>
            <a:r>
              <a:rPr lang="en-GB" sz="1200" dirty="0">
                <a:solidFill>
                  <a:schemeClr val="accent6"/>
                </a:solidFill>
              </a:rPr>
              <a:t>back in January – which became the biggest South Asian film of all time in the UK. </a:t>
            </a:r>
          </a:p>
          <a:p>
            <a:pPr defTabSz="872229">
              <a:lnSpc>
                <a:spcPts val="1200"/>
              </a:lnSpc>
              <a:buClr>
                <a:srgbClr val="FFFFFF"/>
              </a:buClr>
              <a:buSzPct val="100000"/>
            </a:pPr>
            <a:endParaRPr lang="en-GB" sz="1200" dirty="0">
              <a:solidFill>
                <a:schemeClr val="accent6"/>
              </a:solidFill>
            </a:endParaRPr>
          </a:p>
          <a:p>
            <a:pPr defTabSz="872229">
              <a:lnSpc>
                <a:spcPts val="1200"/>
              </a:lnSpc>
              <a:buClr>
                <a:srgbClr val="FFFFFF"/>
              </a:buClr>
              <a:buSzPct val="100000"/>
            </a:pPr>
            <a:r>
              <a:rPr lang="en-GB" sz="1200" dirty="0">
                <a:solidFill>
                  <a:schemeClr val="accent6"/>
                </a:solidFill>
              </a:rPr>
              <a:t>A consistent slate of hits followed including </a:t>
            </a:r>
            <a:r>
              <a:rPr lang="en-GB" sz="1200" i="1" dirty="0">
                <a:solidFill>
                  <a:schemeClr val="accent6"/>
                </a:solidFill>
              </a:rPr>
              <a:t>Jawan, Tiger 3, Rocky Aur Rani </a:t>
            </a:r>
            <a:r>
              <a:rPr lang="en-GB" sz="1200" i="1" dirty="0" err="1">
                <a:solidFill>
                  <a:schemeClr val="accent6"/>
                </a:solidFill>
              </a:rPr>
              <a:t>Kii</a:t>
            </a:r>
            <a:r>
              <a:rPr lang="en-GB" sz="1200" i="1" dirty="0">
                <a:solidFill>
                  <a:schemeClr val="accent6"/>
                </a:solidFill>
              </a:rPr>
              <a:t> Prem Kahaani, </a:t>
            </a:r>
            <a:r>
              <a:rPr lang="en-GB" sz="1200" dirty="0">
                <a:solidFill>
                  <a:schemeClr val="accent6"/>
                </a:solidFill>
              </a:rPr>
              <a:t>and </a:t>
            </a:r>
            <a:r>
              <a:rPr lang="en-GB" sz="1200" i="1" dirty="0">
                <a:solidFill>
                  <a:schemeClr val="accent6"/>
                </a:solidFill>
              </a:rPr>
              <a:t>Dunki </a:t>
            </a:r>
            <a:r>
              <a:rPr lang="en-GB" sz="1200" dirty="0">
                <a:solidFill>
                  <a:schemeClr val="accent6"/>
                </a:solidFill>
              </a:rPr>
              <a:t>showcasing the genre’s credentials as real must-see cinematic events for its audience. </a:t>
            </a:r>
            <a:endParaRPr lang="en-GB" sz="1200" i="1" dirty="0">
              <a:solidFill>
                <a:schemeClr val="accent6"/>
              </a:solidFill>
            </a:endParaRPr>
          </a:p>
        </p:txBody>
      </p:sp>
      <p:pic>
        <p:nvPicPr>
          <p:cNvPr id="26" name="Picture Placeholder 25" descr="A person in a suit and tie standing in the clouds&#10;&#10;Description automatically generated">
            <a:extLst>
              <a:ext uri="{FF2B5EF4-FFF2-40B4-BE49-F238E27FC236}">
                <a16:creationId xmlns:a16="http://schemas.microsoft.com/office/drawing/2014/main" id="{4F67B424-5862-49CA-8F13-0F0390381D32}"/>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356235" y="944349"/>
            <a:ext cx="3735388" cy="3335337"/>
          </a:xfrm>
        </p:spPr>
      </p:pic>
      <p:pic>
        <p:nvPicPr>
          <p:cNvPr id="18" name="Picture Placeholder 17" descr="A person standing in front of a group of toy characters&#10;&#10;Description automatically generated">
            <a:extLst>
              <a:ext uri="{FF2B5EF4-FFF2-40B4-BE49-F238E27FC236}">
                <a16:creationId xmlns:a16="http://schemas.microsoft.com/office/drawing/2014/main" id="{D0BD06ED-3674-49A5-8F63-52617675646B}"/>
              </a:ext>
            </a:extLst>
          </p:cNvPr>
          <p:cNvPicPr>
            <a:picLocks noGrp="1" noChangeAspect="1"/>
          </p:cNvPicPr>
          <p:nvPr>
            <p:ph type="pic" sz="quarter" idx="19"/>
          </p:nvPr>
        </p:nvPicPr>
        <p:blipFill>
          <a:blip r:embed="rId3" cstate="print">
            <a:extLst>
              <a:ext uri="{28A0092B-C50C-407E-A947-70E740481C1C}">
                <a14:useLocalDpi xmlns:a14="http://schemas.microsoft.com/office/drawing/2010/main"/>
              </a:ext>
            </a:extLst>
          </a:blip>
          <a:srcRect/>
          <a:stretch>
            <a:fillRect/>
          </a:stretch>
        </p:blipFill>
        <p:spPr>
          <a:xfrm>
            <a:off x="4247198" y="944349"/>
            <a:ext cx="3730625" cy="3335337"/>
          </a:xfrm>
        </p:spPr>
      </p:pic>
      <p:pic>
        <p:nvPicPr>
          <p:cNvPr id="30" name="Picture Placeholder 29" descr="A person and person posing for a picture&#10;&#10;Description automatically generated">
            <a:extLst>
              <a:ext uri="{FF2B5EF4-FFF2-40B4-BE49-F238E27FC236}">
                <a16:creationId xmlns:a16="http://schemas.microsoft.com/office/drawing/2014/main" id="{CE88EB08-5F1C-4027-8339-2FEE78FB95B9}"/>
              </a:ext>
            </a:extLst>
          </p:cNvPr>
          <p:cNvPicPr>
            <a:picLocks noGrp="1" noChangeAspect="1"/>
          </p:cNvPicPr>
          <p:nvPr>
            <p:ph type="pic" sz="quarter" idx="22"/>
          </p:nvPr>
        </p:nvPicPr>
        <p:blipFill rotWithShape="1">
          <a:blip r:embed="rId4" cstate="hqprint">
            <a:extLst>
              <a:ext uri="{28A0092B-C50C-407E-A947-70E740481C1C}">
                <a14:useLocalDpi xmlns:a14="http://schemas.microsoft.com/office/drawing/2010/main"/>
              </a:ext>
            </a:extLst>
          </a:blip>
          <a:srcRect/>
          <a:stretch/>
        </p:blipFill>
        <p:spPr>
          <a:xfrm>
            <a:off x="8124081" y="944741"/>
            <a:ext cx="3745921" cy="3334945"/>
          </a:xfrm>
        </p:spPr>
      </p:pic>
    </p:spTree>
    <p:extLst>
      <p:ext uri="{BB962C8B-B14F-4D97-AF65-F5344CB8AC3E}">
        <p14:creationId xmlns:p14="http://schemas.microsoft.com/office/powerpoint/2010/main" val="34207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8DBFF4-38DE-4A80-8326-80138822618D}"/>
              </a:ext>
            </a:extLst>
          </p:cNvPr>
          <p:cNvSpPr>
            <a:spLocks noGrp="1"/>
          </p:cNvSpPr>
          <p:nvPr>
            <p:ph type="title"/>
          </p:nvPr>
        </p:nvSpPr>
        <p:spPr/>
        <p:txBody>
          <a:bodyPr/>
          <a:lstStyle/>
          <a:p>
            <a:r>
              <a:rPr lang="en-US" dirty="0"/>
              <a:t>2023 saw </a:t>
            </a:r>
            <a:r>
              <a:rPr lang="en-US" dirty="0" err="1"/>
              <a:t>dcm</a:t>
            </a:r>
            <a:r>
              <a:rPr lang="en-US" dirty="0"/>
              <a:t> continue to rebuild and outperform the market </a:t>
            </a:r>
            <a:endParaRPr lang="en-GB" dirty="0"/>
          </a:p>
        </p:txBody>
      </p:sp>
      <p:sp>
        <p:nvSpPr>
          <p:cNvPr id="11" name="Text Placeholder 10">
            <a:extLst>
              <a:ext uri="{FF2B5EF4-FFF2-40B4-BE49-F238E27FC236}">
                <a16:creationId xmlns:a16="http://schemas.microsoft.com/office/drawing/2014/main" id="{A0068C2B-A30C-4B60-A096-9C78157AFE62}"/>
              </a:ext>
            </a:extLst>
          </p:cNvPr>
          <p:cNvSpPr>
            <a:spLocks noGrp="1"/>
          </p:cNvSpPr>
          <p:nvPr>
            <p:ph type="body" sz="quarter" idx="14"/>
          </p:nvPr>
        </p:nvSpPr>
        <p:spPr/>
        <p:txBody>
          <a:bodyPr vert="horz" lIns="0" tIns="0" rIns="0" bIns="0" rtlCol="0" anchor="t" anchorCtr="0">
            <a:noAutofit/>
          </a:bodyPr>
          <a:lstStyle/>
          <a:p>
            <a:r>
              <a:rPr lang="en-GB" dirty="0"/>
              <a:t>Despite a challenging AV market (c. -8%), DCM revenues were up +5% - driven by the likes of </a:t>
            </a:r>
            <a:r>
              <a:rPr lang="en-GB" i="1" dirty="0"/>
              <a:t>Barbie, Oppenheimer </a:t>
            </a:r>
            <a:r>
              <a:rPr lang="en-GB" dirty="0"/>
              <a:t>and </a:t>
            </a:r>
            <a:r>
              <a:rPr lang="en-GB" i="1" dirty="0"/>
              <a:t>Super Mario Bros. </a:t>
            </a:r>
            <a:r>
              <a:rPr lang="en-GB" dirty="0"/>
              <a:t>Admissions also continued to recover, up +5% on 2022 </a:t>
            </a:r>
          </a:p>
        </p:txBody>
      </p:sp>
      <p:pic>
        <p:nvPicPr>
          <p:cNvPr id="19" name="Picture Placeholder 34">
            <a:extLst>
              <a:ext uri="{FF2B5EF4-FFF2-40B4-BE49-F238E27FC236}">
                <a16:creationId xmlns:a16="http://schemas.microsoft.com/office/drawing/2014/main" id="{05369F3E-C7D1-46E7-A41E-5F59650D57FC}"/>
              </a:ext>
            </a:extLst>
          </p:cNvPr>
          <p:cNvPicPr>
            <a:picLocks noGrp="1" noChangeAspect="1"/>
          </p:cNvPicPr>
          <p:nvPr>
            <p:ph type="pic" sz="quarter" idx="28"/>
          </p:nvPr>
        </p:nvPicPr>
        <p:blipFill rotWithShape="1">
          <a:blip r:embed="rId2" cstate="print">
            <a:extLst>
              <a:ext uri="{28A0092B-C50C-407E-A947-70E740481C1C}">
                <a14:useLocalDpi xmlns:a14="http://schemas.microsoft.com/office/drawing/2010/main"/>
              </a:ext>
            </a:extLst>
          </a:blip>
          <a:srcRect b="-145"/>
          <a:stretch/>
        </p:blipFill>
        <p:spPr>
          <a:xfrm>
            <a:off x="4018030" y="1473200"/>
            <a:ext cx="3732213" cy="3911600"/>
          </a:xfrm>
          <a:prstGeom prst="rect">
            <a:avLst/>
          </a:prstGeom>
        </p:spPr>
      </p:pic>
      <p:sp>
        <p:nvSpPr>
          <p:cNvPr id="20" name="Text Placeholder 2">
            <a:extLst>
              <a:ext uri="{FF2B5EF4-FFF2-40B4-BE49-F238E27FC236}">
                <a16:creationId xmlns:a16="http://schemas.microsoft.com/office/drawing/2014/main" id="{D56928ED-4038-4787-9D86-4481D5D92C5B}"/>
              </a:ext>
            </a:extLst>
          </p:cNvPr>
          <p:cNvSpPr txBox="1">
            <a:spLocks/>
          </p:cNvSpPr>
          <p:nvPr/>
        </p:nvSpPr>
        <p:spPr>
          <a:xfrm>
            <a:off x="672287" y="2224454"/>
            <a:ext cx="2482158" cy="2409092"/>
          </a:xfrm>
          <a:prstGeom prst="ellipse">
            <a:avLst/>
          </a:prstGeom>
          <a:solidFill>
            <a:schemeClr val="tx2"/>
          </a:solidFill>
        </p:spPr>
        <p:txBody>
          <a:bodyPr anchor="ct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872296"/>
            <a:r>
              <a:rPr lang="en-US" sz="4353" dirty="0">
                <a:solidFill>
                  <a:srgbClr val="FFFFFF"/>
                </a:solidFill>
                <a:latin typeface="Arial"/>
              </a:rPr>
              <a:t>+5%</a:t>
            </a:r>
          </a:p>
          <a:p>
            <a:pPr algn="ctr" defTabSz="872296"/>
            <a:endParaRPr lang="en-US" sz="1451" dirty="0">
              <a:solidFill>
                <a:srgbClr val="FFFFFF"/>
              </a:solidFill>
              <a:latin typeface="Arial"/>
            </a:endParaRPr>
          </a:p>
          <a:p>
            <a:pPr algn="ctr" defTabSz="872296"/>
            <a:r>
              <a:rPr lang="en-US" sz="1451" dirty="0">
                <a:solidFill>
                  <a:srgbClr val="FFFFFF"/>
                </a:solidFill>
                <a:latin typeface="Arial"/>
              </a:rPr>
              <a:t>DCM Revenue YOY </a:t>
            </a:r>
          </a:p>
        </p:txBody>
      </p:sp>
      <p:sp>
        <p:nvSpPr>
          <p:cNvPr id="21" name="Text Placeholder 2">
            <a:extLst>
              <a:ext uri="{FF2B5EF4-FFF2-40B4-BE49-F238E27FC236}">
                <a16:creationId xmlns:a16="http://schemas.microsoft.com/office/drawing/2014/main" id="{BAFAFB90-73F0-47C2-8693-C9701C6185D6}"/>
              </a:ext>
            </a:extLst>
          </p:cNvPr>
          <p:cNvSpPr txBox="1">
            <a:spLocks/>
          </p:cNvSpPr>
          <p:nvPr/>
        </p:nvSpPr>
        <p:spPr>
          <a:xfrm>
            <a:off x="8835714" y="2224454"/>
            <a:ext cx="2482158" cy="2409092"/>
          </a:xfrm>
          <a:prstGeom prst="ellipse">
            <a:avLst/>
          </a:prstGeom>
          <a:solidFill>
            <a:schemeClr val="tx2"/>
          </a:solidFill>
        </p:spPr>
        <p:txBody>
          <a:bodyPr anchor="ct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872296"/>
            <a:r>
              <a:rPr lang="en-US" sz="4353" dirty="0">
                <a:solidFill>
                  <a:srgbClr val="FFFFFF"/>
                </a:solidFill>
                <a:latin typeface="Arial"/>
              </a:rPr>
              <a:t>+5%</a:t>
            </a:r>
            <a:endParaRPr lang="en-US" sz="2902" dirty="0">
              <a:solidFill>
                <a:srgbClr val="FFFFFF"/>
              </a:solidFill>
              <a:latin typeface="Arial"/>
            </a:endParaRPr>
          </a:p>
          <a:p>
            <a:pPr algn="ctr" defTabSz="872296"/>
            <a:r>
              <a:rPr lang="en-US" sz="1451" dirty="0">
                <a:solidFill>
                  <a:srgbClr val="FFFFFF"/>
                </a:solidFill>
                <a:latin typeface="Arial"/>
              </a:rPr>
              <a:t>DCM Admissions </a:t>
            </a:r>
          </a:p>
          <a:p>
            <a:pPr algn="ctr" defTabSz="872296"/>
            <a:r>
              <a:rPr lang="en-US" sz="1451" dirty="0">
                <a:solidFill>
                  <a:srgbClr val="FFFFFF"/>
                </a:solidFill>
                <a:latin typeface="Arial"/>
              </a:rPr>
              <a:t>YOY</a:t>
            </a:r>
          </a:p>
        </p:txBody>
      </p:sp>
      <p:sp>
        <p:nvSpPr>
          <p:cNvPr id="23" name="Text Placeholder 22">
            <a:extLst>
              <a:ext uri="{FF2B5EF4-FFF2-40B4-BE49-F238E27FC236}">
                <a16:creationId xmlns:a16="http://schemas.microsoft.com/office/drawing/2014/main" id="{228DBDC0-279B-4977-A905-50FD74B6E05E}"/>
              </a:ext>
            </a:extLst>
          </p:cNvPr>
          <p:cNvSpPr>
            <a:spLocks noGrp="1"/>
          </p:cNvSpPr>
          <p:nvPr>
            <p:ph type="body" sz="quarter" idx="11"/>
          </p:nvPr>
        </p:nvSpPr>
        <p:spPr/>
        <p:txBody>
          <a:bodyPr/>
          <a:lstStyle/>
          <a:p>
            <a:r>
              <a:rPr lang="en-GB" dirty="0"/>
              <a:t>Source: DCM</a:t>
            </a:r>
          </a:p>
        </p:txBody>
      </p:sp>
    </p:spTree>
    <p:extLst>
      <p:ext uri="{BB962C8B-B14F-4D97-AF65-F5344CB8AC3E}">
        <p14:creationId xmlns:p14="http://schemas.microsoft.com/office/powerpoint/2010/main" val="318412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1314A-3C88-43D1-ABBC-B774A7615200}"/>
              </a:ext>
            </a:extLst>
          </p:cNvPr>
          <p:cNvSpPr>
            <a:spLocks noGrp="1"/>
          </p:cNvSpPr>
          <p:nvPr>
            <p:ph type="title"/>
          </p:nvPr>
        </p:nvSpPr>
        <p:spPr/>
        <p:txBody>
          <a:bodyPr/>
          <a:lstStyle/>
          <a:p>
            <a:r>
              <a:rPr lang="en-US" dirty="0"/>
              <a:t>uk cinema audience ARE CONTINUING TO RETURN with growth forecast again for 2024</a:t>
            </a:r>
            <a:endParaRPr lang="en-GB" dirty="0"/>
          </a:p>
        </p:txBody>
      </p:sp>
      <p:graphicFrame>
        <p:nvGraphicFramePr>
          <p:cNvPr id="10" name="Object 1">
            <a:extLst>
              <a:ext uri="{FF2B5EF4-FFF2-40B4-BE49-F238E27FC236}">
                <a16:creationId xmlns:a16="http://schemas.microsoft.com/office/drawing/2014/main" id="{1B77FD2F-7135-42DF-8B37-2E7CCBD14BC7}"/>
              </a:ext>
            </a:extLst>
          </p:cNvPr>
          <p:cNvGraphicFramePr>
            <a:graphicFrameLocks noChangeAspect="1"/>
          </p:cNvGraphicFramePr>
          <p:nvPr>
            <p:extLst>
              <p:ext uri="{D42A27DB-BD31-4B8C-83A1-F6EECF244321}">
                <p14:modId xmlns:p14="http://schemas.microsoft.com/office/powerpoint/2010/main" val="1114390495"/>
              </p:ext>
            </p:extLst>
          </p:nvPr>
        </p:nvGraphicFramePr>
        <p:xfrm>
          <a:off x="65761" y="800433"/>
          <a:ext cx="11616432" cy="58877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6B66A4A6-D7C6-41D9-ABDA-3E10CA4B4CC0}"/>
              </a:ext>
            </a:extLst>
          </p:cNvPr>
          <p:cNvSpPr>
            <a:spLocks noGrp="1"/>
          </p:cNvSpPr>
          <p:nvPr>
            <p:ph type="body" sz="quarter" idx="11"/>
          </p:nvPr>
        </p:nvSpPr>
        <p:spPr>
          <a:xfrm>
            <a:off x="9247870" y="6576538"/>
            <a:ext cx="2826275" cy="111655"/>
          </a:xfrm>
        </p:spPr>
        <p:txBody>
          <a:bodyPr/>
          <a:lstStyle/>
          <a:p>
            <a:r>
              <a:rPr lang="en-US" dirty="0"/>
              <a:t>Source: Comscore. 2024: DCM Forecast</a:t>
            </a:r>
            <a:endParaRPr lang="en-GB" dirty="0"/>
          </a:p>
        </p:txBody>
      </p:sp>
      <p:sp>
        <p:nvSpPr>
          <p:cNvPr id="5" name="Text Placeholder 25">
            <a:extLst>
              <a:ext uri="{FF2B5EF4-FFF2-40B4-BE49-F238E27FC236}">
                <a16:creationId xmlns:a16="http://schemas.microsoft.com/office/drawing/2014/main" id="{10280B09-E776-4F42-AC0D-1BBE873C4D2E}"/>
              </a:ext>
            </a:extLst>
          </p:cNvPr>
          <p:cNvSpPr txBox="1">
            <a:spLocks/>
          </p:cNvSpPr>
          <p:nvPr/>
        </p:nvSpPr>
        <p:spPr>
          <a:xfrm>
            <a:off x="160894" y="547779"/>
            <a:ext cx="11267634" cy="395979"/>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defRPr/>
            </a:pPr>
            <a:r>
              <a:rPr lang="en-US" sz="1270" dirty="0">
                <a:solidFill>
                  <a:srgbClr val="8A8A8D"/>
                </a:solidFill>
                <a:latin typeface="Arial"/>
              </a:rPr>
              <a:t>Cinema admissions continue to grow back towards pre-pandemic levels in the coming years</a:t>
            </a:r>
            <a:endParaRPr lang="en-GB" sz="1270" dirty="0">
              <a:solidFill>
                <a:srgbClr val="8A8A8D"/>
              </a:solidFill>
              <a:latin typeface="Arial"/>
            </a:endParaRPr>
          </a:p>
        </p:txBody>
      </p:sp>
      <p:sp>
        <p:nvSpPr>
          <p:cNvPr id="2" name="TextBox 1">
            <a:extLst>
              <a:ext uri="{FF2B5EF4-FFF2-40B4-BE49-F238E27FC236}">
                <a16:creationId xmlns:a16="http://schemas.microsoft.com/office/drawing/2014/main" id="{0C2EF87B-1845-4303-9DEC-96BB8EE5C234}"/>
              </a:ext>
            </a:extLst>
          </p:cNvPr>
          <p:cNvSpPr txBox="1"/>
          <p:nvPr/>
        </p:nvSpPr>
        <p:spPr>
          <a:xfrm>
            <a:off x="10869105" y="2460395"/>
            <a:ext cx="499621" cy="276999"/>
          </a:xfrm>
          <a:prstGeom prst="rect">
            <a:avLst/>
          </a:prstGeom>
          <a:noFill/>
          <a:ln>
            <a:noFill/>
          </a:ln>
        </p:spPr>
        <p:txBody>
          <a:bodyPr wrap="square" rtlCol="0">
            <a:spAutoFit/>
          </a:bodyPr>
          <a:lstStyle/>
          <a:p>
            <a:pPr algn="ctr"/>
            <a:r>
              <a:rPr lang="en-GB" sz="1200" b="1" dirty="0">
                <a:solidFill>
                  <a:schemeClr val="bg2"/>
                </a:solidFill>
              </a:rPr>
              <a:t>+3%</a:t>
            </a:r>
          </a:p>
        </p:txBody>
      </p:sp>
    </p:spTree>
    <p:extLst>
      <p:ext uri="{BB962C8B-B14F-4D97-AF65-F5344CB8AC3E}">
        <p14:creationId xmlns:p14="http://schemas.microsoft.com/office/powerpoint/2010/main" val="27259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564880" y="6572472"/>
            <a:ext cx="3496101" cy="130950"/>
          </a:xfrm>
        </p:spPr>
        <p:txBody>
          <a:bodyPr/>
          <a:lstStyle/>
          <a:p>
            <a:r>
              <a:rPr lang="en-US" dirty="0"/>
              <a:t>Source: DCM. Dottted line = average monthly admissions (2020-2023)</a:t>
            </a:r>
          </a:p>
        </p:txBody>
      </p:sp>
      <p:sp>
        <p:nvSpPr>
          <p:cNvPr id="3" name="Title 2"/>
          <p:cNvSpPr>
            <a:spLocks noGrp="1"/>
          </p:cNvSpPr>
          <p:nvPr>
            <p:ph type="title"/>
          </p:nvPr>
        </p:nvSpPr>
        <p:spPr>
          <a:noFill/>
        </p:spPr>
        <p:txBody>
          <a:bodyPr/>
          <a:lstStyle/>
          <a:p>
            <a:r>
              <a:rPr lang="en-US" dirty="0">
                <a:solidFill>
                  <a:schemeClr val="tx2"/>
                </a:solidFill>
              </a:rPr>
              <a:t>AUDIENCE: </a:t>
            </a:r>
            <a:r>
              <a:rPr lang="en-US" dirty="0"/>
              <a:t>2024 uk cinema admissions forecast</a:t>
            </a:r>
          </a:p>
        </p:txBody>
      </p:sp>
      <p:graphicFrame>
        <p:nvGraphicFramePr>
          <p:cNvPr id="6" name="Chart 5">
            <a:extLst>
              <a:ext uri="{FF2B5EF4-FFF2-40B4-BE49-F238E27FC236}">
                <a16:creationId xmlns:a16="http://schemas.microsoft.com/office/drawing/2014/main" id="{502C3D20-297B-40AA-89E5-29ED36C7662D}"/>
              </a:ext>
            </a:extLst>
          </p:cNvPr>
          <p:cNvGraphicFramePr>
            <a:graphicFrameLocks/>
          </p:cNvGraphicFramePr>
          <p:nvPr>
            <p:extLst>
              <p:ext uri="{D42A27DB-BD31-4B8C-83A1-F6EECF244321}">
                <p14:modId xmlns:p14="http://schemas.microsoft.com/office/powerpoint/2010/main" val="149318552"/>
              </p:ext>
            </p:extLst>
          </p:nvPr>
        </p:nvGraphicFramePr>
        <p:xfrm>
          <a:off x="244875" y="1196641"/>
          <a:ext cx="11544596" cy="50698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5">
            <a:extLst>
              <a:ext uri="{FF2B5EF4-FFF2-40B4-BE49-F238E27FC236}">
                <a16:creationId xmlns:a16="http://schemas.microsoft.com/office/drawing/2014/main" id="{D49C6E5F-097E-455D-A613-2001D0C62812}"/>
              </a:ext>
            </a:extLst>
          </p:cNvPr>
          <p:cNvSpPr txBox="1">
            <a:spLocks/>
          </p:cNvSpPr>
          <p:nvPr/>
        </p:nvSpPr>
        <p:spPr>
          <a:xfrm>
            <a:off x="160894" y="547779"/>
            <a:ext cx="11267634" cy="395979"/>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872296" rtl="0" eaLnBrk="1" fontAlgn="auto" latinLnBrk="0" hangingPunct="1">
              <a:lnSpc>
                <a:spcPct val="100000"/>
              </a:lnSpc>
              <a:spcBef>
                <a:spcPts val="0"/>
              </a:spcBef>
              <a:spcAft>
                <a:spcPts val="0"/>
              </a:spcAft>
              <a:buClr>
                <a:srgbClr val="FFFFFF"/>
              </a:buClr>
              <a:buSzPct val="100000"/>
              <a:buFont typeface="Arial"/>
              <a:buNone/>
              <a:tabLst/>
              <a:defRPr/>
            </a:pPr>
            <a:r>
              <a:rPr kumimoji="0" lang="en-US" sz="1270" b="1" i="0" u="none" strike="noStrike" kern="1200" cap="none" spc="0" normalizeH="0" baseline="0" noProof="0" dirty="0">
                <a:ln>
                  <a:noFill/>
                </a:ln>
                <a:solidFill>
                  <a:srgbClr val="8A8A8D"/>
                </a:solidFill>
                <a:effectLst/>
                <a:uLnTx/>
                <a:uFillTx/>
                <a:latin typeface="Arial"/>
                <a:ea typeface="+mn-ea"/>
                <a:cs typeface="+mn-cs"/>
              </a:rPr>
              <a:t>An incredible summer of cinema lies ahead with blockbusters for </a:t>
            </a:r>
            <a:r>
              <a:rPr lang="en-US" sz="1270" dirty="0">
                <a:solidFill>
                  <a:srgbClr val="8A8A8D"/>
                </a:solidFill>
                <a:latin typeface="Arial"/>
              </a:rPr>
              <a:t>every audience and we’re expecting </a:t>
            </a:r>
            <a:r>
              <a:rPr kumimoji="0" lang="en-US" sz="1270" b="1" i="0" u="none" strike="noStrike" kern="1200" cap="none" spc="0" normalizeH="0" baseline="0" noProof="0" dirty="0">
                <a:ln>
                  <a:noFill/>
                </a:ln>
                <a:solidFill>
                  <a:srgbClr val="8A8A8D"/>
                </a:solidFill>
                <a:effectLst/>
                <a:uLnTx/>
                <a:uFillTx/>
                <a:latin typeface="Arial"/>
                <a:ea typeface="+mn-ea"/>
                <a:cs typeface="+mn-cs"/>
              </a:rPr>
              <a:t>a strong finish to the year too</a:t>
            </a:r>
            <a:endParaRPr kumimoji="0" lang="en-GB" sz="1270" b="1" i="0" u="none" strike="noStrike" kern="1200" cap="none" spc="0" normalizeH="0" baseline="0" noProof="0" dirty="0">
              <a:ln>
                <a:noFill/>
              </a:ln>
              <a:solidFill>
                <a:srgbClr val="8A8A8D"/>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A4CC409B-E523-4D8C-B5D2-C7F070E51331}"/>
              </a:ext>
            </a:extLst>
          </p:cNvPr>
          <p:cNvCxnSpPr/>
          <p:nvPr/>
        </p:nvCxnSpPr>
        <p:spPr>
          <a:xfrm>
            <a:off x="985520" y="3625654"/>
            <a:ext cx="10803951"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0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22499466-2933-9EE8-4434-27EF7B33A6B7}"/>
              </a:ext>
            </a:extLst>
          </p:cNvPr>
          <p:cNvCxnSpPr>
            <a:cxnSpLocks/>
          </p:cNvCxnSpPr>
          <p:nvPr/>
        </p:nvCxnSpPr>
        <p:spPr>
          <a:xfrm flipV="1">
            <a:off x="3614231" y="2277764"/>
            <a:ext cx="2275" cy="101251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8053D0C-F0EC-4447-B02F-6EAC2CBE599E}"/>
              </a:ext>
            </a:extLst>
          </p:cNvPr>
          <p:cNvCxnSpPr>
            <a:cxnSpLocks/>
          </p:cNvCxnSpPr>
          <p:nvPr/>
        </p:nvCxnSpPr>
        <p:spPr>
          <a:xfrm flipV="1">
            <a:off x="5633073" y="4552306"/>
            <a:ext cx="0" cy="56205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F1675D2-1BF6-C9E6-E5EF-39BFB4252ACB}"/>
              </a:ext>
            </a:extLst>
          </p:cNvPr>
          <p:cNvCxnSpPr>
            <a:cxnSpLocks/>
          </p:cNvCxnSpPr>
          <p:nvPr/>
        </p:nvCxnSpPr>
        <p:spPr>
          <a:xfrm flipV="1">
            <a:off x="3936083" y="3469872"/>
            <a:ext cx="2275" cy="101251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28440A6-443F-22C2-691C-DA4A55995C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86446" y="2652273"/>
            <a:ext cx="1270632" cy="388827"/>
          </a:xfrm>
          <a:prstGeom prst="rect">
            <a:avLst/>
          </a:prstGeom>
        </p:spPr>
      </p:pic>
      <p:cxnSp>
        <p:nvCxnSpPr>
          <p:cNvPr id="12" name="Straight Connector 11">
            <a:extLst>
              <a:ext uri="{FF2B5EF4-FFF2-40B4-BE49-F238E27FC236}">
                <a16:creationId xmlns:a16="http://schemas.microsoft.com/office/drawing/2014/main" id="{61673B7F-3DD9-79C2-08C4-DC4BD7D80FA2}"/>
              </a:ext>
            </a:extLst>
          </p:cNvPr>
          <p:cNvCxnSpPr>
            <a:cxnSpLocks/>
          </p:cNvCxnSpPr>
          <p:nvPr/>
        </p:nvCxnSpPr>
        <p:spPr>
          <a:xfrm flipV="1">
            <a:off x="1432509" y="2659256"/>
            <a:ext cx="0" cy="75313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5FDA23-9FFD-44C8-B5FC-05743743EDDE}"/>
              </a:ext>
            </a:extLst>
          </p:cNvPr>
          <p:cNvCxnSpPr>
            <a:cxnSpLocks/>
          </p:cNvCxnSpPr>
          <p:nvPr/>
        </p:nvCxnSpPr>
        <p:spPr>
          <a:xfrm flipV="1">
            <a:off x="2040519" y="2130213"/>
            <a:ext cx="0" cy="136492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FDC92BE-EE4A-E54C-BFF3-8CF766BB78B9}"/>
              </a:ext>
            </a:extLst>
          </p:cNvPr>
          <p:cNvSpPr txBox="1">
            <a:spLocks/>
          </p:cNvSpPr>
          <p:nvPr/>
        </p:nvSpPr>
        <p:spPr bwMode="gray">
          <a:xfrm>
            <a:off x="234924" y="166466"/>
            <a:ext cx="9464129" cy="390876"/>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63">
              <a:defRPr/>
            </a:pPr>
            <a:r>
              <a:rPr lang="en-US" sz="2540" spc="91" dirty="0">
                <a:solidFill>
                  <a:srgbClr val="FFFFFF"/>
                </a:solidFill>
                <a:latin typeface="Impact"/>
              </a:rPr>
              <a:t>An exciting FILM SLATE ahead for 2024</a:t>
            </a:r>
          </a:p>
        </p:txBody>
      </p:sp>
      <p:sp>
        <p:nvSpPr>
          <p:cNvPr id="22" name="AutoShape 10" descr="Image result for gambit logo">
            <a:extLst>
              <a:ext uri="{FF2B5EF4-FFF2-40B4-BE49-F238E27FC236}">
                <a16:creationId xmlns:a16="http://schemas.microsoft.com/office/drawing/2014/main" id="{2438FAE9-DF04-D94C-9801-CBBF9BDDE919}"/>
              </a:ext>
            </a:extLst>
          </p:cNvPr>
          <p:cNvSpPr>
            <a:spLocks noChangeAspect="1" noChangeArrowheads="1"/>
          </p:cNvSpPr>
          <p:nvPr/>
        </p:nvSpPr>
        <p:spPr bwMode="auto">
          <a:xfrm>
            <a:off x="5957791" y="3131536"/>
            <a:ext cx="276421" cy="2764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6" tIns="41463" rIns="82926" bIns="41463" numCol="1" anchor="t" anchorCtr="0" compatLnSpc="1">
            <a:prstTxWarp prst="textNoShape">
              <a:avLst/>
            </a:prstTxWarp>
          </a:bodyPr>
          <a:lstStyle/>
          <a:p>
            <a:pPr defTabSz="872263">
              <a:defRPr/>
            </a:pPr>
            <a:endParaRPr lang="en-GB" sz="1722" dirty="0">
              <a:solidFill>
                <a:srgbClr val="00BFD6"/>
              </a:solidFill>
              <a:latin typeface="Arial"/>
            </a:endParaRPr>
          </a:p>
        </p:txBody>
      </p:sp>
      <p:cxnSp>
        <p:nvCxnSpPr>
          <p:cNvPr id="122" name="Straight Connector 121">
            <a:extLst>
              <a:ext uri="{FF2B5EF4-FFF2-40B4-BE49-F238E27FC236}">
                <a16:creationId xmlns:a16="http://schemas.microsoft.com/office/drawing/2014/main" id="{CD7DCF25-EB44-7B4B-A4F6-002C7D9BCB0B}"/>
              </a:ext>
            </a:extLst>
          </p:cNvPr>
          <p:cNvCxnSpPr>
            <a:cxnSpLocks/>
          </p:cNvCxnSpPr>
          <p:nvPr/>
        </p:nvCxnSpPr>
        <p:spPr>
          <a:xfrm flipV="1">
            <a:off x="823994" y="3261912"/>
            <a:ext cx="0" cy="96756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AutoShape 8" descr="Respect (2021 film) - Wikipedia">
            <a:extLst>
              <a:ext uri="{FF2B5EF4-FFF2-40B4-BE49-F238E27FC236}">
                <a16:creationId xmlns:a16="http://schemas.microsoft.com/office/drawing/2014/main" id="{ABCE86EF-A500-487D-B55B-5F8E6976DB1A}"/>
              </a:ext>
            </a:extLst>
          </p:cNvPr>
          <p:cNvSpPr>
            <a:spLocks noChangeAspect="1" noChangeArrowheads="1"/>
          </p:cNvSpPr>
          <p:nvPr/>
        </p:nvSpPr>
        <p:spPr bwMode="auto">
          <a:xfrm>
            <a:off x="5957791" y="3290071"/>
            <a:ext cx="276421" cy="2764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6" tIns="41463" rIns="82926" bIns="41463" numCol="1" anchor="t" anchorCtr="0" compatLnSpc="1">
            <a:prstTxWarp prst="textNoShape">
              <a:avLst/>
            </a:prstTxWarp>
          </a:bodyPr>
          <a:lstStyle/>
          <a:p>
            <a:pPr defTabSz="872263">
              <a:defRPr/>
            </a:pPr>
            <a:endParaRPr lang="en-GB" sz="1722" dirty="0">
              <a:solidFill>
                <a:srgbClr val="00BFD6"/>
              </a:solidFill>
              <a:latin typeface="Arial"/>
            </a:endParaRPr>
          </a:p>
        </p:txBody>
      </p:sp>
      <p:grpSp>
        <p:nvGrpSpPr>
          <p:cNvPr id="54" name="Group 53">
            <a:extLst>
              <a:ext uri="{FF2B5EF4-FFF2-40B4-BE49-F238E27FC236}">
                <a16:creationId xmlns:a16="http://schemas.microsoft.com/office/drawing/2014/main" id="{812ABDCB-4F78-41A6-84AE-915E56A657A5}"/>
              </a:ext>
            </a:extLst>
          </p:cNvPr>
          <p:cNvGrpSpPr/>
          <p:nvPr/>
        </p:nvGrpSpPr>
        <p:grpSpPr>
          <a:xfrm>
            <a:off x="0" y="3261912"/>
            <a:ext cx="12192001" cy="261200"/>
            <a:chOff x="0" y="3590945"/>
            <a:chExt cx="13442951" cy="288000"/>
          </a:xfrm>
        </p:grpSpPr>
        <p:sp>
          <p:nvSpPr>
            <p:cNvPr id="55" name="Rectangle: Rounded Corners 3">
              <a:extLst>
                <a:ext uri="{FF2B5EF4-FFF2-40B4-BE49-F238E27FC236}">
                  <a16:creationId xmlns:a16="http://schemas.microsoft.com/office/drawing/2014/main" id="{81113650-8D03-47D7-B289-DF003545C79F}"/>
                </a:ext>
              </a:extLst>
            </p:cNvPr>
            <p:cNvSpPr/>
            <p:nvPr/>
          </p:nvSpPr>
          <p:spPr>
            <a:xfrm>
              <a:off x="0" y="3590945"/>
              <a:ext cx="13442951" cy="2880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296">
                <a:defRPr/>
              </a:pPr>
              <a:endParaRPr lang="en-GB" sz="1799" spc="91" dirty="0">
                <a:solidFill>
                  <a:srgbClr val="000000"/>
                </a:solidFill>
                <a:latin typeface="Impact"/>
              </a:endParaRPr>
            </a:p>
          </p:txBody>
        </p:sp>
        <p:sp>
          <p:nvSpPr>
            <p:cNvPr id="57" name="Title 1">
              <a:extLst>
                <a:ext uri="{FF2B5EF4-FFF2-40B4-BE49-F238E27FC236}">
                  <a16:creationId xmlns:a16="http://schemas.microsoft.com/office/drawing/2014/main" id="{CA55D575-4975-4C7E-B787-7FBA3A4DF94B}"/>
                </a:ext>
              </a:extLst>
            </p:cNvPr>
            <p:cNvSpPr txBox="1">
              <a:spLocks/>
            </p:cNvSpPr>
            <p:nvPr/>
          </p:nvSpPr>
          <p:spPr bwMode="gray">
            <a:xfrm>
              <a:off x="129734" y="3658943"/>
              <a:ext cx="332398" cy="153912"/>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JAN</a:t>
              </a:r>
            </a:p>
          </p:txBody>
        </p:sp>
        <p:sp>
          <p:nvSpPr>
            <p:cNvPr id="63" name="Title 1">
              <a:extLst>
                <a:ext uri="{FF2B5EF4-FFF2-40B4-BE49-F238E27FC236}">
                  <a16:creationId xmlns:a16="http://schemas.microsoft.com/office/drawing/2014/main" id="{216F97A8-D6A9-426E-9740-91E00B0381D3}"/>
                </a:ext>
              </a:extLst>
            </p:cNvPr>
            <p:cNvSpPr txBox="1">
              <a:spLocks/>
            </p:cNvSpPr>
            <p:nvPr/>
          </p:nvSpPr>
          <p:spPr bwMode="gray">
            <a:xfrm>
              <a:off x="1413292" y="3658365"/>
              <a:ext cx="332398" cy="153912"/>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Feb</a:t>
              </a:r>
            </a:p>
          </p:txBody>
        </p:sp>
        <p:sp>
          <p:nvSpPr>
            <p:cNvPr id="69" name="Title 1">
              <a:extLst>
                <a:ext uri="{FF2B5EF4-FFF2-40B4-BE49-F238E27FC236}">
                  <a16:creationId xmlns:a16="http://schemas.microsoft.com/office/drawing/2014/main" id="{1AB92A3A-9BF6-4458-9428-B45840A86A71}"/>
                </a:ext>
              </a:extLst>
            </p:cNvPr>
            <p:cNvSpPr txBox="1">
              <a:spLocks/>
            </p:cNvSpPr>
            <p:nvPr/>
          </p:nvSpPr>
          <p:spPr bwMode="gray">
            <a:xfrm>
              <a:off x="8078331" y="3658943"/>
              <a:ext cx="332398" cy="153912"/>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endParaRPr lang="en-US" sz="907" b="1" dirty="0">
                <a:latin typeface="Arial" charset="0"/>
                <a:ea typeface="Arial" charset="0"/>
                <a:cs typeface="Arial" charset="0"/>
              </a:endParaRPr>
            </a:p>
          </p:txBody>
        </p:sp>
        <p:sp>
          <p:nvSpPr>
            <p:cNvPr id="71" name="Title 1">
              <a:extLst>
                <a:ext uri="{FF2B5EF4-FFF2-40B4-BE49-F238E27FC236}">
                  <a16:creationId xmlns:a16="http://schemas.microsoft.com/office/drawing/2014/main" id="{FD777305-2577-4279-A395-62076DA5AE79}"/>
                </a:ext>
              </a:extLst>
            </p:cNvPr>
            <p:cNvSpPr txBox="1">
              <a:spLocks/>
            </p:cNvSpPr>
            <p:nvPr/>
          </p:nvSpPr>
          <p:spPr bwMode="gray">
            <a:xfrm>
              <a:off x="2859872" y="3667290"/>
              <a:ext cx="332398" cy="153912"/>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Mar</a:t>
              </a:r>
            </a:p>
          </p:txBody>
        </p:sp>
        <p:sp>
          <p:nvSpPr>
            <p:cNvPr id="72" name="Title 1">
              <a:extLst>
                <a:ext uri="{FF2B5EF4-FFF2-40B4-BE49-F238E27FC236}">
                  <a16:creationId xmlns:a16="http://schemas.microsoft.com/office/drawing/2014/main" id="{DBC1C7C6-CE7E-488D-BBE5-55134C385E52}"/>
                </a:ext>
              </a:extLst>
            </p:cNvPr>
            <p:cNvSpPr txBox="1">
              <a:spLocks/>
            </p:cNvSpPr>
            <p:nvPr/>
          </p:nvSpPr>
          <p:spPr bwMode="gray">
            <a:xfrm>
              <a:off x="10349359" y="3658943"/>
              <a:ext cx="332398" cy="153912"/>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endParaRPr lang="en-US" sz="907" b="1" dirty="0">
                <a:latin typeface="Arial" charset="0"/>
                <a:ea typeface="Arial" charset="0"/>
                <a:cs typeface="Arial" charset="0"/>
              </a:endParaRPr>
            </a:p>
          </p:txBody>
        </p:sp>
        <p:sp>
          <p:nvSpPr>
            <p:cNvPr id="73" name="Title 1">
              <a:extLst>
                <a:ext uri="{FF2B5EF4-FFF2-40B4-BE49-F238E27FC236}">
                  <a16:creationId xmlns:a16="http://schemas.microsoft.com/office/drawing/2014/main" id="{00BC2E8E-4561-4847-956D-917BB8AFDBEF}"/>
                </a:ext>
              </a:extLst>
            </p:cNvPr>
            <p:cNvSpPr txBox="1">
              <a:spLocks/>
            </p:cNvSpPr>
            <p:nvPr/>
          </p:nvSpPr>
          <p:spPr bwMode="gray">
            <a:xfrm>
              <a:off x="11484873" y="3658943"/>
              <a:ext cx="332398" cy="153912"/>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endParaRPr lang="en-US" sz="907" b="1" dirty="0">
                <a:latin typeface="Arial" charset="0"/>
                <a:ea typeface="Arial" charset="0"/>
                <a:cs typeface="Arial" charset="0"/>
              </a:endParaRPr>
            </a:p>
          </p:txBody>
        </p:sp>
      </p:grpSp>
      <p:cxnSp>
        <p:nvCxnSpPr>
          <p:cNvPr id="75" name="Straight Connector 74">
            <a:extLst>
              <a:ext uri="{FF2B5EF4-FFF2-40B4-BE49-F238E27FC236}">
                <a16:creationId xmlns:a16="http://schemas.microsoft.com/office/drawing/2014/main" id="{DFAE185E-9170-4837-870D-666400CE4073}"/>
              </a:ext>
            </a:extLst>
          </p:cNvPr>
          <p:cNvCxnSpPr>
            <a:cxnSpLocks/>
          </p:cNvCxnSpPr>
          <p:nvPr/>
        </p:nvCxnSpPr>
        <p:spPr>
          <a:xfrm flipV="1">
            <a:off x="1527139" y="3486226"/>
            <a:ext cx="0" cy="152156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B09EF72-1925-4D5C-A844-096519EA64A4}"/>
              </a:ext>
            </a:extLst>
          </p:cNvPr>
          <p:cNvCxnSpPr>
            <a:cxnSpLocks/>
          </p:cNvCxnSpPr>
          <p:nvPr/>
        </p:nvCxnSpPr>
        <p:spPr>
          <a:xfrm flipV="1">
            <a:off x="2040519" y="3453187"/>
            <a:ext cx="0" cy="43352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8" name="Picture 4" descr="The Color Purple (2023) - IMDb">
            <a:extLst>
              <a:ext uri="{FF2B5EF4-FFF2-40B4-BE49-F238E27FC236}">
                <a16:creationId xmlns:a16="http://schemas.microsoft.com/office/drawing/2014/main" id="{89BFB311-7B50-4036-A281-D4A880A5F38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31493" y="4300108"/>
            <a:ext cx="937495" cy="5771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ADAME WEB Logo PNG Movie 2024 dakota johnson by Andrewvm on DeviantArt">
            <a:extLst>
              <a:ext uri="{FF2B5EF4-FFF2-40B4-BE49-F238E27FC236}">
                <a16:creationId xmlns:a16="http://schemas.microsoft.com/office/drawing/2014/main" id="{44727EF8-EBE2-431B-9567-B2560477DC7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74797" y="3870267"/>
            <a:ext cx="1279022" cy="718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147C9F-CFB5-1744-51E9-068D645D636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82096" y="1559281"/>
            <a:ext cx="907068" cy="468551"/>
          </a:xfrm>
          <a:prstGeom prst="rect">
            <a:avLst/>
          </a:prstGeom>
        </p:spPr>
      </p:pic>
      <p:cxnSp>
        <p:nvCxnSpPr>
          <p:cNvPr id="10" name="Straight Connector 9">
            <a:extLst>
              <a:ext uri="{FF2B5EF4-FFF2-40B4-BE49-F238E27FC236}">
                <a16:creationId xmlns:a16="http://schemas.microsoft.com/office/drawing/2014/main" id="{8080B3D9-0FF2-D8AA-7486-608834A7E300}"/>
              </a:ext>
            </a:extLst>
          </p:cNvPr>
          <p:cNvCxnSpPr>
            <a:cxnSpLocks/>
          </p:cNvCxnSpPr>
          <p:nvPr/>
        </p:nvCxnSpPr>
        <p:spPr>
          <a:xfrm flipV="1">
            <a:off x="2736501" y="2939740"/>
            <a:ext cx="4676" cy="32256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1" name="Title 1">
            <a:extLst>
              <a:ext uri="{FF2B5EF4-FFF2-40B4-BE49-F238E27FC236}">
                <a16:creationId xmlns:a16="http://schemas.microsoft.com/office/drawing/2014/main" id="{0BDD5A2E-FC45-35FF-7C69-B8021B8546F3}"/>
              </a:ext>
            </a:extLst>
          </p:cNvPr>
          <p:cNvSpPr txBox="1">
            <a:spLocks/>
          </p:cNvSpPr>
          <p:nvPr/>
        </p:nvSpPr>
        <p:spPr bwMode="gray">
          <a:xfrm>
            <a:off x="4822214" y="3333954"/>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MAY</a:t>
            </a:r>
          </a:p>
        </p:txBody>
      </p:sp>
      <p:sp>
        <p:nvSpPr>
          <p:cNvPr id="62" name="Title 1">
            <a:extLst>
              <a:ext uri="{FF2B5EF4-FFF2-40B4-BE49-F238E27FC236}">
                <a16:creationId xmlns:a16="http://schemas.microsoft.com/office/drawing/2014/main" id="{B99C3FB7-9DD3-A058-652D-59DCDB748821}"/>
              </a:ext>
            </a:extLst>
          </p:cNvPr>
          <p:cNvSpPr txBox="1">
            <a:spLocks/>
          </p:cNvSpPr>
          <p:nvPr/>
        </p:nvSpPr>
        <p:spPr bwMode="gray">
          <a:xfrm>
            <a:off x="5850268" y="3323058"/>
            <a:ext cx="387660"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JUN</a:t>
            </a:r>
          </a:p>
        </p:txBody>
      </p:sp>
      <p:pic>
        <p:nvPicPr>
          <p:cNvPr id="67" name="Picture 66" descr="A picture containing logo, graphics, screenshot, graphic design&#10;&#10;Description automatically generated">
            <a:extLst>
              <a:ext uri="{FF2B5EF4-FFF2-40B4-BE49-F238E27FC236}">
                <a16:creationId xmlns:a16="http://schemas.microsoft.com/office/drawing/2014/main" id="{14D0011D-9B51-7C0B-7F87-B9490B024BB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455" b="97030" l="4658" r="96273">
                        <a14:foregroundMark x1="87267" y1="13366" x2="88820" y2="13861"/>
                        <a14:foregroundMark x1="90994" y1="10396" x2="90994" y2="4950"/>
                        <a14:foregroundMark x1="96273" y1="11881" x2="96584" y2="12376"/>
                        <a14:foregroundMark x1="51863" y1="10396" x2="53106" y2="32178"/>
                        <a14:foregroundMark x1="53106" y1="32178" x2="53106" y2="32178"/>
                        <a14:foregroundMark x1="11180" y1="94554" x2="44720" y2="76238"/>
                        <a14:foregroundMark x1="4658" y1="97525" x2="4658" y2="97525"/>
                        <a14:foregroundMark x1="45963" y1="89604" x2="69876" y2="71782"/>
                      </a14:backgroundRemoval>
                    </a14:imgEffect>
                  </a14:imgLayer>
                </a14:imgProps>
              </a:ext>
              <a:ext uri="{28A0092B-C50C-407E-A947-70E740481C1C}">
                <a14:useLocalDpi xmlns:a14="http://schemas.microsoft.com/office/drawing/2010/main"/>
              </a:ext>
            </a:extLst>
          </a:blip>
          <a:srcRect/>
          <a:stretch/>
        </p:blipFill>
        <p:spPr>
          <a:xfrm>
            <a:off x="5242151" y="4711266"/>
            <a:ext cx="597933" cy="377001"/>
          </a:xfrm>
          <a:prstGeom prst="rect">
            <a:avLst/>
          </a:prstGeom>
        </p:spPr>
      </p:pic>
      <p:sp>
        <p:nvSpPr>
          <p:cNvPr id="74" name="Title 1">
            <a:extLst>
              <a:ext uri="{FF2B5EF4-FFF2-40B4-BE49-F238E27FC236}">
                <a16:creationId xmlns:a16="http://schemas.microsoft.com/office/drawing/2014/main" id="{337C61C3-23D4-A1E9-B41F-3A07D094D34B}"/>
              </a:ext>
            </a:extLst>
          </p:cNvPr>
          <p:cNvSpPr txBox="1">
            <a:spLocks/>
          </p:cNvSpPr>
          <p:nvPr/>
        </p:nvSpPr>
        <p:spPr bwMode="gray">
          <a:xfrm>
            <a:off x="3865618" y="3314686"/>
            <a:ext cx="301466"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APR</a:t>
            </a:r>
          </a:p>
        </p:txBody>
      </p:sp>
      <p:cxnSp>
        <p:nvCxnSpPr>
          <p:cNvPr id="78" name="Straight Connector 77">
            <a:extLst>
              <a:ext uri="{FF2B5EF4-FFF2-40B4-BE49-F238E27FC236}">
                <a16:creationId xmlns:a16="http://schemas.microsoft.com/office/drawing/2014/main" id="{1C1DFEF9-0386-4FB3-B006-E6D86CB58040}"/>
              </a:ext>
            </a:extLst>
          </p:cNvPr>
          <p:cNvCxnSpPr>
            <a:cxnSpLocks/>
          </p:cNvCxnSpPr>
          <p:nvPr/>
        </p:nvCxnSpPr>
        <p:spPr>
          <a:xfrm flipV="1">
            <a:off x="5641336" y="3453186"/>
            <a:ext cx="0" cy="56205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Title 1">
            <a:extLst>
              <a:ext uri="{FF2B5EF4-FFF2-40B4-BE49-F238E27FC236}">
                <a16:creationId xmlns:a16="http://schemas.microsoft.com/office/drawing/2014/main" id="{E95A1948-3807-E82E-5CA4-EB81D9725914}"/>
              </a:ext>
            </a:extLst>
          </p:cNvPr>
          <p:cNvSpPr txBox="1">
            <a:spLocks/>
          </p:cNvSpPr>
          <p:nvPr/>
        </p:nvSpPr>
        <p:spPr bwMode="gray">
          <a:xfrm>
            <a:off x="7036766" y="3327786"/>
            <a:ext cx="387660"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JUL</a:t>
            </a:r>
          </a:p>
        </p:txBody>
      </p:sp>
      <p:sp>
        <p:nvSpPr>
          <p:cNvPr id="84" name="Title 1">
            <a:extLst>
              <a:ext uri="{FF2B5EF4-FFF2-40B4-BE49-F238E27FC236}">
                <a16:creationId xmlns:a16="http://schemas.microsoft.com/office/drawing/2014/main" id="{508225DC-72F5-880C-F8D6-636C91ACA82E}"/>
              </a:ext>
            </a:extLst>
          </p:cNvPr>
          <p:cNvSpPr txBox="1">
            <a:spLocks/>
          </p:cNvSpPr>
          <p:nvPr/>
        </p:nvSpPr>
        <p:spPr bwMode="gray">
          <a:xfrm>
            <a:off x="7949898" y="3323058"/>
            <a:ext cx="387660"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AUG</a:t>
            </a:r>
          </a:p>
        </p:txBody>
      </p:sp>
      <p:sp>
        <p:nvSpPr>
          <p:cNvPr id="85" name="Title 1">
            <a:extLst>
              <a:ext uri="{FF2B5EF4-FFF2-40B4-BE49-F238E27FC236}">
                <a16:creationId xmlns:a16="http://schemas.microsoft.com/office/drawing/2014/main" id="{33120328-BA13-A284-35F3-72BFE4235074}"/>
              </a:ext>
            </a:extLst>
          </p:cNvPr>
          <p:cNvSpPr txBox="1">
            <a:spLocks/>
          </p:cNvSpPr>
          <p:nvPr/>
        </p:nvSpPr>
        <p:spPr bwMode="gray">
          <a:xfrm>
            <a:off x="8904877" y="3314686"/>
            <a:ext cx="387660"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SEPT</a:t>
            </a:r>
          </a:p>
        </p:txBody>
      </p:sp>
      <p:sp>
        <p:nvSpPr>
          <p:cNvPr id="86" name="Title 1">
            <a:extLst>
              <a:ext uri="{FF2B5EF4-FFF2-40B4-BE49-F238E27FC236}">
                <a16:creationId xmlns:a16="http://schemas.microsoft.com/office/drawing/2014/main" id="{7869372B-B14D-4D99-5B22-5CEF4BB551C9}"/>
              </a:ext>
            </a:extLst>
          </p:cNvPr>
          <p:cNvSpPr txBox="1">
            <a:spLocks/>
          </p:cNvSpPr>
          <p:nvPr/>
        </p:nvSpPr>
        <p:spPr bwMode="gray">
          <a:xfrm>
            <a:off x="9606047" y="3314686"/>
            <a:ext cx="387660"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OCT</a:t>
            </a:r>
          </a:p>
        </p:txBody>
      </p:sp>
      <p:sp>
        <p:nvSpPr>
          <p:cNvPr id="87" name="Title 1">
            <a:extLst>
              <a:ext uri="{FF2B5EF4-FFF2-40B4-BE49-F238E27FC236}">
                <a16:creationId xmlns:a16="http://schemas.microsoft.com/office/drawing/2014/main" id="{76E5660B-4667-4589-A7ED-371A8F5036C5}"/>
              </a:ext>
            </a:extLst>
          </p:cNvPr>
          <p:cNvSpPr txBox="1">
            <a:spLocks/>
          </p:cNvSpPr>
          <p:nvPr/>
        </p:nvSpPr>
        <p:spPr bwMode="gray">
          <a:xfrm>
            <a:off x="10416134" y="3314686"/>
            <a:ext cx="387660"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NOV</a:t>
            </a:r>
          </a:p>
        </p:txBody>
      </p:sp>
      <p:sp>
        <p:nvSpPr>
          <p:cNvPr id="88" name="Title 1">
            <a:extLst>
              <a:ext uri="{FF2B5EF4-FFF2-40B4-BE49-F238E27FC236}">
                <a16:creationId xmlns:a16="http://schemas.microsoft.com/office/drawing/2014/main" id="{CC74D5E2-B0EA-6661-7B0E-44B447FEF59E}"/>
              </a:ext>
            </a:extLst>
          </p:cNvPr>
          <p:cNvSpPr txBox="1">
            <a:spLocks/>
          </p:cNvSpPr>
          <p:nvPr/>
        </p:nvSpPr>
        <p:spPr bwMode="gray">
          <a:xfrm>
            <a:off x="11286073" y="3314686"/>
            <a:ext cx="351155" cy="139590"/>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872296">
              <a:defRPr/>
            </a:pPr>
            <a:r>
              <a:rPr lang="en-US" sz="907" b="1" dirty="0">
                <a:latin typeface="Arial" charset="0"/>
                <a:ea typeface="Arial" charset="0"/>
                <a:cs typeface="Arial" charset="0"/>
              </a:rPr>
              <a:t>DEC</a:t>
            </a:r>
          </a:p>
        </p:txBody>
      </p:sp>
      <p:cxnSp>
        <p:nvCxnSpPr>
          <p:cNvPr id="89" name="Straight Connector 88">
            <a:extLst>
              <a:ext uri="{FF2B5EF4-FFF2-40B4-BE49-F238E27FC236}">
                <a16:creationId xmlns:a16="http://schemas.microsoft.com/office/drawing/2014/main" id="{6F1ADC04-6B0A-D4F7-3D30-194431CBCE6B}"/>
              </a:ext>
            </a:extLst>
          </p:cNvPr>
          <p:cNvCxnSpPr>
            <a:cxnSpLocks/>
          </p:cNvCxnSpPr>
          <p:nvPr/>
        </p:nvCxnSpPr>
        <p:spPr>
          <a:xfrm flipH="1" flipV="1">
            <a:off x="6623031" y="3406609"/>
            <a:ext cx="2069" cy="55042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C437365B-C987-9130-E119-5615F09BD91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871109" y="2008674"/>
            <a:ext cx="1159860" cy="632119"/>
          </a:xfrm>
          <a:prstGeom prst="rect">
            <a:avLst/>
          </a:prstGeom>
        </p:spPr>
      </p:pic>
      <p:cxnSp>
        <p:nvCxnSpPr>
          <p:cNvPr id="100" name="Straight Connector 99">
            <a:extLst>
              <a:ext uri="{FF2B5EF4-FFF2-40B4-BE49-F238E27FC236}">
                <a16:creationId xmlns:a16="http://schemas.microsoft.com/office/drawing/2014/main" id="{BD5CB633-F2BB-1F05-70A2-11D50AA34C4B}"/>
              </a:ext>
            </a:extLst>
          </p:cNvPr>
          <p:cNvCxnSpPr>
            <a:cxnSpLocks/>
          </p:cNvCxnSpPr>
          <p:nvPr/>
        </p:nvCxnSpPr>
        <p:spPr>
          <a:xfrm flipV="1">
            <a:off x="6457750" y="2700193"/>
            <a:ext cx="7867" cy="72064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C22B86F-AF5F-1DAC-F321-5B29141DC33A}"/>
              </a:ext>
            </a:extLst>
          </p:cNvPr>
          <p:cNvCxnSpPr>
            <a:cxnSpLocks/>
          </p:cNvCxnSpPr>
          <p:nvPr/>
        </p:nvCxnSpPr>
        <p:spPr>
          <a:xfrm flipH="1" flipV="1">
            <a:off x="7402637" y="3283279"/>
            <a:ext cx="2840" cy="1305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4ABB596-4C8F-360A-B917-3950F0B4608C}"/>
              </a:ext>
            </a:extLst>
          </p:cNvPr>
          <p:cNvCxnSpPr>
            <a:cxnSpLocks/>
          </p:cNvCxnSpPr>
          <p:nvPr/>
        </p:nvCxnSpPr>
        <p:spPr>
          <a:xfrm flipV="1">
            <a:off x="10229414" y="3116610"/>
            <a:ext cx="0" cy="79845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AB8F473-1CA1-AD3A-6BB7-010B7B7D962D}"/>
              </a:ext>
            </a:extLst>
          </p:cNvPr>
          <p:cNvCxnSpPr>
            <a:cxnSpLocks/>
          </p:cNvCxnSpPr>
          <p:nvPr/>
        </p:nvCxnSpPr>
        <p:spPr>
          <a:xfrm flipV="1">
            <a:off x="9312530" y="3345808"/>
            <a:ext cx="0" cy="12471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8" name="Picture 107">
            <a:extLst>
              <a:ext uri="{FF2B5EF4-FFF2-40B4-BE49-F238E27FC236}">
                <a16:creationId xmlns:a16="http://schemas.microsoft.com/office/drawing/2014/main" id="{30960061-C4C5-78C2-0B78-D36983DA6CA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604483" y="1602548"/>
            <a:ext cx="1093996" cy="859296"/>
          </a:xfrm>
          <a:prstGeom prst="rect">
            <a:avLst/>
          </a:prstGeom>
        </p:spPr>
      </p:pic>
      <p:cxnSp>
        <p:nvCxnSpPr>
          <p:cNvPr id="131" name="Straight Connector 130">
            <a:extLst>
              <a:ext uri="{FF2B5EF4-FFF2-40B4-BE49-F238E27FC236}">
                <a16:creationId xmlns:a16="http://schemas.microsoft.com/office/drawing/2014/main" id="{A510299A-763F-7007-C165-D46BFDEC1F44}"/>
              </a:ext>
            </a:extLst>
          </p:cNvPr>
          <p:cNvCxnSpPr>
            <a:cxnSpLocks/>
          </p:cNvCxnSpPr>
          <p:nvPr/>
        </p:nvCxnSpPr>
        <p:spPr>
          <a:xfrm flipV="1">
            <a:off x="9817978" y="2531904"/>
            <a:ext cx="0" cy="73784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E04F46F-08B6-5C33-9797-02E557C1D67F}"/>
              </a:ext>
            </a:extLst>
          </p:cNvPr>
          <p:cNvCxnSpPr>
            <a:cxnSpLocks/>
          </p:cNvCxnSpPr>
          <p:nvPr/>
        </p:nvCxnSpPr>
        <p:spPr>
          <a:xfrm flipH="1" flipV="1">
            <a:off x="10877595" y="1023915"/>
            <a:ext cx="16166" cy="249919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7" name="Picture 116">
            <a:extLst>
              <a:ext uri="{FF2B5EF4-FFF2-40B4-BE49-F238E27FC236}">
                <a16:creationId xmlns:a16="http://schemas.microsoft.com/office/drawing/2014/main" id="{910C3276-6D34-973C-C3F9-F2A6A104242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159708" y="2647464"/>
            <a:ext cx="988632" cy="293180"/>
          </a:xfrm>
          <a:prstGeom prst="rect">
            <a:avLst/>
          </a:prstGeom>
        </p:spPr>
      </p:pic>
      <p:cxnSp>
        <p:nvCxnSpPr>
          <p:cNvPr id="141" name="Straight Connector 140">
            <a:extLst>
              <a:ext uri="{FF2B5EF4-FFF2-40B4-BE49-F238E27FC236}">
                <a16:creationId xmlns:a16="http://schemas.microsoft.com/office/drawing/2014/main" id="{861C4B33-6C2A-6910-C2A9-DDE6E79BC2B8}"/>
              </a:ext>
            </a:extLst>
          </p:cNvPr>
          <p:cNvCxnSpPr>
            <a:cxnSpLocks/>
          </p:cNvCxnSpPr>
          <p:nvPr/>
        </p:nvCxnSpPr>
        <p:spPr>
          <a:xfrm flipV="1">
            <a:off x="11813388" y="2946302"/>
            <a:ext cx="0" cy="96395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480BE05-4C51-9F22-3ACD-7C7FF16F234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510785" y="4633150"/>
            <a:ext cx="1413743" cy="533232"/>
          </a:xfrm>
          <a:prstGeom prst="rect">
            <a:avLst/>
          </a:prstGeom>
        </p:spPr>
      </p:pic>
      <p:pic>
        <p:nvPicPr>
          <p:cNvPr id="17410" name="Picture 2" descr="Brand New Ghostbusters Sequel Logo Teases Christmas Movie?">
            <a:extLst>
              <a:ext uri="{FF2B5EF4-FFF2-40B4-BE49-F238E27FC236}">
                <a16:creationId xmlns:a16="http://schemas.microsoft.com/office/drawing/2014/main" id="{8BDDF615-CC29-B552-E318-4E508C9BF93F}"/>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143246" y="1414052"/>
            <a:ext cx="919245" cy="77685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7F634BB-02DD-DB4A-A9BF-EE3A688E4DFD}"/>
              </a:ext>
            </a:extLst>
          </p:cNvPr>
          <p:cNvCxnSpPr>
            <a:cxnSpLocks/>
          </p:cNvCxnSpPr>
          <p:nvPr/>
        </p:nvCxnSpPr>
        <p:spPr>
          <a:xfrm flipV="1">
            <a:off x="8996519" y="3004242"/>
            <a:ext cx="0" cy="31141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01E054-DAC9-F24B-2C10-E9379BD92649}"/>
              </a:ext>
            </a:extLst>
          </p:cNvPr>
          <p:cNvCxnSpPr>
            <a:cxnSpLocks/>
          </p:cNvCxnSpPr>
          <p:nvPr/>
        </p:nvCxnSpPr>
        <p:spPr>
          <a:xfrm>
            <a:off x="11000414" y="3313461"/>
            <a:ext cx="0" cy="145193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28C9419-6975-9145-60FC-A1D59B4CA03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73864" y="1637372"/>
            <a:ext cx="900261" cy="590195"/>
          </a:xfrm>
          <a:prstGeom prst="rect">
            <a:avLst/>
          </a:prstGeom>
        </p:spPr>
      </p:pic>
      <p:cxnSp>
        <p:nvCxnSpPr>
          <p:cNvPr id="20" name="Straight Connector 19">
            <a:extLst>
              <a:ext uri="{FF2B5EF4-FFF2-40B4-BE49-F238E27FC236}">
                <a16:creationId xmlns:a16="http://schemas.microsoft.com/office/drawing/2014/main" id="{3C41643C-EDA7-A47E-82C6-6EFF9263DC2A}"/>
              </a:ext>
            </a:extLst>
          </p:cNvPr>
          <p:cNvCxnSpPr>
            <a:cxnSpLocks/>
          </p:cNvCxnSpPr>
          <p:nvPr/>
        </p:nvCxnSpPr>
        <p:spPr>
          <a:xfrm flipV="1">
            <a:off x="723464" y="2332471"/>
            <a:ext cx="0" cy="92944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A white text on a black background&#10;&#10;Description automatically generated">
            <a:extLst>
              <a:ext uri="{FF2B5EF4-FFF2-40B4-BE49-F238E27FC236}">
                <a16:creationId xmlns:a16="http://schemas.microsoft.com/office/drawing/2014/main" id="{F275737E-45D0-C7D8-E9EA-4754FD9DEEE6}"/>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134801" y="2529475"/>
            <a:ext cx="1002982" cy="483047"/>
          </a:xfrm>
          <a:prstGeom prst="rect">
            <a:avLst/>
          </a:prstGeom>
        </p:spPr>
      </p:pic>
      <p:pic>
        <p:nvPicPr>
          <p:cNvPr id="8" name="Picture 7" descr="A yellow letter in a black background&#10;&#10;Description automatically generated">
            <a:extLst>
              <a:ext uri="{FF2B5EF4-FFF2-40B4-BE49-F238E27FC236}">
                <a16:creationId xmlns:a16="http://schemas.microsoft.com/office/drawing/2014/main" id="{995F673E-C250-47A3-ABAF-108CA557548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760296" y="798595"/>
            <a:ext cx="2326635" cy="296117"/>
          </a:xfrm>
          <a:prstGeom prst="rect">
            <a:avLst/>
          </a:prstGeom>
        </p:spPr>
      </p:pic>
      <p:cxnSp>
        <p:nvCxnSpPr>
          <p:cNvPr id="92" name="Straight Connector 91">
            <a:extLst>
              <a:ext uri="{FF2B5EF4-FFF2-40B4-BE49-F238E27FC236}">
                <a16:creationId xmlns:a16="http://schemas.microsoft.com/office/drawing/2014/main" id="{F4995846-4485-40B6-9FDD-EFF87041C593}"/>
              </a:ext>
            </a:extLst>
          </p:cNvPr>
          <p:cNvCxnSpPr>
            <a:cxnSpLocks/>
          </p:cNvCxnSpPr>
          <p:nvPr/>
        </p:nvCxnSpPr>
        <p:spPr>
          <a:xfrm flipV="1">
            <a:off x="11159708" y="2216868"/>
            <a:ext cx="0" cy="122888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6" name="Picture 25" descr="A green and black text&#10;&#10;Description automatically generated">
            <a:extLst>
              <a:ext uri="{FF2B5EF4-FFF2-40B4-BE49-F238E27FC236}">
                <a16:creationId xmlns:a16="http://schemas.microsoft.com/office/drawing/2014/main" id="{07371534-D1A6-4F3C-8B1C-654700A65FD1}"/>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0957296" y="1646693"/>
            <a:ext cx="1171775" cy="536504"/>
          </a:xfrm>
          <a:prstGeom prst="rect">
            <a:avLst/>
          </a:prstGeom>
        </p:spPr>
      </p:pic>
      <p:pic>
        <p:nvPicPr>
          <p:cNvPr id="30" name="Picture 29" descr="A close up of text&#10;&#10;Description automatically generated">
            <a:extLst>
              <a:ext uri="{FF2B5EF4-FFF2-40B4-BE49-F238E27FC236}">
                <a16:creationId xmlns:a16="http://schemas.microsoft.com/office/drawing/2014/main" id="{B019852F-9422-4769-8E2D-8283031373C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26992" y="5041513"/>
            <a:ext cx="2204992" cy="744405"/>
          </a:xfrm>
          <a:prstGeom prst="rect">
            <a:avLst/>
          </a:prstGeom>
        </p:spPr>
      </p:pic>
      <p:pic>
        <p:nvPicPr>
          <p:cNvPr id="33" name="Picture 32" descr="A gold text on a black background&#10;&#10;Description automatically generated">
            <a:extLst>
              <a:ext uri="{FF2B5EF4-FFF2-40B4-BE49-F238E27FC236}">
                <a16:creationId xmlns:a16="http://schemas.microsoft.com/office/drawing/2014/main" id="{99D06AEA-A907-440D-A976-0E5BBBB280F2}"/>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b="49169"/>
          <a:stretch/>
        </p:blipFill>
        <p:spPr>
          <a:xfrm>
            <a:off x="791600" y="2399956"/>
            <a:ext cx="1160350" cy="209070"/>
          </a:xfrm>
          <a:prstGeom prst="rect">
            <a:avLst/>
          </a:prstGeom>
        </p:spPr>
      </p:pic>
      <p:pic>
        <p:nvPicPr>
          <p:cNvPr id="45" name="Picture 44" descr="A black background with orange letters&#10;&#10;Description automatically generated">
            <a:extLst>
              <a:ext uri="{FF2B5EF4-FFF2-40B4-BE49-F238E27FC236}">
                <a16:creationId xmlns:a16="http://schemas.microsoft.com/office/drawing/2014/main" id="{269E0F8B-608C-4F0B-B8F0-63D97D59441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776130" y="2377385"/>
            <a:ext cx="2136297" cy="642558"/>
          </a:xfrm>
          <a:prstGeom prst="rect">
            <a:avLst/>
          </a:prstGeom>
        </p:spPr>
      </p:pic>
      <p:pic>
        <p:nvPicPr>
          <p:cNvPr id="49" name="Picture 48" descr="A green and gold text&#10;&#10;Description automatically generated">
            <a:extLst>
              <a:ext uri="{FF2B5EF4-FFF2-40B4-BE49-F238E27FC236}">
                <a16:creationId xmlns:a16="http://schemas.microsoft.com/office/drawing/2014/main" id="{8B9BBB8E-65BA-4181-9DA3-24F83FE0CB25}"/>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180282" y="4402361"/>
            <a:ext cx="1524666" cy="919083"/>
          </a:xfrm>
          <a:prstGeom prst="rect">
            <a:avLst/>
          </a:prstGeom>
        </p:spPr>
      </p:pic>
      <p:pic>
        <p:nvPicPr>
          <p:cNvPr id="59" name="Picture 58" descr="A logo with a red circle and black background&#10;&#10;Description automatically generated">
            <a:extLst>
              <a:ext uri="{FF2B5EF4-FFF2-40B4-BE49-F238E27FC236}">
                <a16:creationId xmlns:a16="http://schemas.microsoft.com/office/drawing/2014/main" id="{35EAF326-33C0-4121-A529-24F4B77EFEEE}"/>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7321491" y="1172751"/>
            <a:ext cx="993028" cy="976029"/>
          </a:xfrm>
          <a:prstGeom prst="rect">
            <a:avLst/>
          </a:prstGeom>
        </p:spPr>
      </p:pic>
      <p:cxnSp>
        <p:nvCxnSpPr>
          <p:cNvPr id="121" name="Straight Connector 120">
            <a:extLst>
              <a:ext uri="{FF2B5EF4-FFF2-40B4-BE49-F238E27FC236}">
                <a16:creationId xmlns:a16="http://schemas.microsoft.com/office/drawing/2014/main" id="{3086FA9E-727F-4B35-BDE1-A088458977AB}"/>
              </a:ext>
            </a:extLst>
          </p:cNvPr>
          <p:cNvCxnSpPr>
            <a:cxnSpLocks/>
          </p:cNvCxnSpPr>
          <p:nvPr/>
        </p:nvCxnSpPr>
        <p:spPr>
          <a:xfrm flipH="1" flipV="1">
            <a:off x="7112465" y="3085422"/>
            <a:ext cx="9527" cy="33532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95" name="Picture 94" descr="A white text on a black background&#10;&#10;Description automatically generated">
            <a:extLst>
              <a:ext uri="{FF2B5EF4-FFF2-40B4-BE49-F238E27FC236}">
                <a16:creationId xmlns:a16="http://schemas.microsoft.com/office/drawing/2014/main" id="{9F60FB31-69A3-4F15-B0F5-6F6EF1040823}"/>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6509484" y="3924305"/>
            <a:ext cx="661914" cy="558082"/>
          </a:xfrm>
          <a:prstGeom prst="rect">
            <a:avLst/>
          </a:prstGeom>
        </p:spPr>
      </p:pic>
      <p:cxnSp>
        <p:nvCxnSpPr>
          <p:cNvPr id="132" name="Straight Connector 131">
            <a:extLst>
              <a:ext uri="{FF2B5EF4-FFF2-40B4-BE49-F238E27FC236}">
                <a16:creationId xmlns:a16="http://schemas.microsoft.com/office/drawing/2014/main" id="{A9139496-1CED-4D22-9111-F149DF52CCA4}"/>
              </a:ext>
            </a:extLst>
          </p:cNvPr>
          <p:cNvCxnSpPr>
            <a:cxnSpLocks/>
          </p:cNvCxnSpPr>
          <p:nvPr/>
        </p:nvCxnSpPr>
        <p:spPr>
          <a:xfrm>
            <a:off x="7830108" y="2172479"/>
            <a:ext cx="0" cy="115867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20" name="Picture 119" descr="A person standing in front of a screen&#10;&#10;Description automatically generated">
            <a:extLst>
              <a:ext uri="{FF2B5EF4-FFF2-40B4-BE49-F238E27FC236}">
                <a16:creationId xmlns:a16="http://schemas.microsoft.com/office/drawing/2014/main" id="{339913A8-3926-4161-9BD4-E865B0E119C1}"/>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9898996" y="2689132"/>
            <a:ext cx="847085" cy="414071"/>
          </a:xfrm>
          <a:prstGeom prst="rect">
            <a:avLst/>
          </a:prstGeom>
        </p:spPr>
      </p:pic>
      <p:pic>
        <p:nvPicPr>
          <p:cNvPr id="139" name="Picture 138" descr="A red and black logo&#10;&#10;Description automatically generated">
            <a:extLst>
              <a:ext uri="{FF2B5EF4-FFF2-40B4-BE49-F238E27FC236}">
                <a16:creationId xmlns:a16="http://schemas.microsoft.com/office/drawing/2014/main" id="{C10D06A1-DF79-42F9-8475-580948C0A5D7}"/>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9660013" y="3958611"/>
            <a:ext cx="1026653" cy="308798"/>
          </a:xfrm>
          <a:prstGeom prst="rect">
            <a:avLst/>
          </a:prstGeom>
        </p:spPr>
      </p:pic>
      <p:pic>
        <p:nvPicPr>
          <p:cNvPr id="142" name="Picture 141" descr="A close up of a letter&#10;&#10;Description automatically generated">
            <a:extLst>
              <a:ext uri="{FF2B5EF4-FFF2-40B4-BE49-F238E27FC236}">
                <a16:creationId xmlns:a16="http://schemas.microsoft.com/office/drawing/2014/main" id="{65EB815A-88F3-4301-8CFE-D0DBA4BCB1BF}"/>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0064622" y="4955304"/>
            <a:ext cx="1965922" cy="287209"/>
          </a:xfrm>
          <a:prstGeom prst="rect">
            <a:avLst/>
          </a:prstGeom>
        </p:spPr>
      </p:pic>
      <p:pic>
        <p:nvPicPr>
          <p:cNvPr id="149" name="Picture 148" descr="A black and white logo&#10;&#10;Description automatically generated">
            <a:extLst>
              <a:ext uri="{FF2B5EF4-FFF2-40B4-BE49-F238E27FC236}">
                <a16:creationId xmlns:a16="http://schemas.microsoft.com/office/drawing/2014/main" id="{E4036EAD-16AD-49BD-A553-E40A165961DB}"/>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a:off x="4928776" y="3671253"/>
            <a:ext cx="1408597" cy="507856"/>
          </a:xfrm>
          <a:prstGeom prst="rect">
            <a:avLst/>
          </a:prstGeom>
        </p:spPr>
      </p:pic>
      <p:cxnSp>
        <p:nvCxnSpPr>
          <p:cNvPr id="162" name="Straight Connector 161">
            <a:extLst>
              <a:ext uri="{FF2B5EF4-FFF2-40B4-BE49-F238E27FC236}">
                <a16:creationId xmlns:a16="http://schemas.microsoft.com/office/drawing/2014/main" id="{30D662C9-B089-4F9B-885D-32E83688AE2F}"/>
              </a:ext>
            </a:extLst>
          </p:cNvPr>
          <p:cNvCxnSpPr>
            <a:cxnSpLocks/>
          </p:cNvCxnSpPr>
          <p:nvPr/>
        </p:nvCxnSpPr>
        <p:spPr>
          <a:xfrm flipV="1">
            <a:off x="5641336" y="4055912"/>
            <a:ext cx="0" cy="348961"/>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4" name="Picture 13" descr="A black and white logo&#10;&#10;Description automatically generated">
            <a:extLst>
              <a:ext uri="{FF2B5EF4-FFF2-40B4-BE49-F238E27FC236}">
                <a16:creationId xmlns:a16="http://schemas.microsoft.com/office/drawing/2014/main" id="{168B31D6-AE94-40C9-A6C5-EC846029E5ED}"/>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b="25511"/>
          <a:stretch/>
        </p:blipFill>
        <p:spPr>
          <a:xfrm>
            <a:off x="4465771" y="1523903"/>
            <a:ext cx="1420253" cy="562095"/>
          </a:xfrm>
          <a:prstGeom prst="rect">
            <a:avLst/>
          </a:prstGeom>
        </p:spPr>
      </p:pic>
      <p:pic>
        <p:nvPicPr>
          <p:cNvPr id="56" name="Picture 55">
            <a:extLst>
              <a:ext uri="{FF2B5EF4-FFF2-40B4-BE49-F238E27FC236}">
                <a16:creationId xmlns:a16="http://schemas.microsoft.com/office/drawing/2014/main" id="{683941F2-5AA3-374F-EEE8-A307005B533D}"/>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a:stretch/>
        </p:blipFill>
        <p:spPr>
          <a:xfrm>
            <a:off x="10843327" y="3988849"/>
            <a:ext cx="1299958" cy="563458"/>
          </a:xfrm>
          <a:prstGeom prst="rect">
            <a:avLst/>
          </a:prstGeom>
        </p:spPr>
      </p:pic>
      <p:pic>
        <p:nvPicPr>
          <p:cNvPr id="58" name="Picture 57">
            <a:extLst>
              <a:ext uri="{FF2B5EF4-FFF2-40B4-BE49-F238E27FC236}">
                <a16:creationId xmlns:a16="http://schemas.microsoft.com/office/drawing/2014/main" id="{B3C79461-5764-B9B3-320E-1369F9C43541}"/>
              </a:ext>
            </a:extLst>
          </p:cNvPr>
          <p:cNvPicPr>
            <a:picLocks noChangeAspect="1"/>
          </p:cNvPicPr>
          <p:nvPr/>
        </p:nvPicPr>
        <p:blipFill>
          <a:blip r:embed="rId29" cstate="print">
            <a:extLst>
              <a:ext uri="{BEBA8EAE-BF5A-486C-A8C5-ECC9F3942E4B}">
                <a14:imgProps xmlns:a14="http://schemas.microsoft.com/office/drawing/2010/main">
                  <a14:imgLayer r:embed="rId30">
                    <a14:imgEffect>
                      <a14:backgroundRemoval t="10000" b="90000" l="10000" r="90000">
                        <a14:foregroundMark x1="48438" y1="45694" x2="48438" y2="45694"/>
                        <a14:foregroundMark x1="66250" y1="55278" x2="66250" y2="55278"/>
                        <a14:foregroundMark x1="28672" y1="31806" x2="28672" y2="31806"/>
                        <a14:foregroundMark x1="30938" y1="31806" x2="30938" y2="31806"/>
                        <a14:foregroundMark x1="37266" y1="31806" x2="37266" y2="31806"/>
                        <a14:foregroundMark x1="41875" y1="31389" x2="41875" y2="31389"/>
                        <a14:foregroundMark x1="47891" y1="25694" x2="47891" y2="25694"/>
                        <a14:foregroundMark x1="51016" y1="23750" x2="51016" y2="23750"/>
                        <a14:foregroundMark x1="57656" y1="23194" x2="57656" y2="23194"/>
                        <a14:foregroundMark x1="61953" y1="23194" x2="61953" y2="23194"/>
                        <a14:foregroundMark x1="66797" y1="22639" x2="66797" y2="22639"/>
                        <a14:foregroundMark x1="71953" y1="26806" x2="71953" y2="26806"/>
                        <a14:backgroundMark x1="57031" y1="24583" x2="57031" y2="24583"/>
                        <a14:backgroundMark x1="63203" y1="20694" x2="63203" y2="20694"/>
                        <a14:backgroundMark x1="63125" y1="29583" x2="63125" y2="29583"/>
                      </a14:backgroundRemoval>
                    </a14:imgEffect>
                  </a14:imgLayer>
                </a14:imgProps>
              </a:ext>
              <a:ext uri="{28A0092B-C50C-407E-A947-70E740481C1C}">
                <a14:useLocalDpi xmlns:a14="http://schemas.microsoft.com/office/drawing/2010/main"/>
              </a:ext>
            </a:extLst>
          </a:blip>
          <a:stretch>
            <a:fillRect/>
          </a:stretch>
        </p:blipFill>
        <p:spPr>
          <a:xfrm>
            <a:off x="6589375" y="4574210"/>
            <a:ext cx="1616504" cy="909284"/>
          </a:xfrm>
          <a:prstGeom prst="rect">
            <a:avLst/>
          </a:prstGeom>
        </p:spPr>
      </p:pic>
      <p:pic>
        <p:nvPicPr>
          <p:cNvPr id="27" name="Picture 26" descr="A black and white text&#10;&#10;Description automatically generated">
            <a:extLst>
              <a:ext uri="{FF2B5EF4-FFF2-40B4-BE49-F238E27FC236}">
                <a16:creationId xmlns:a16="http://schemas.microsoft.com/office/drawing/2014/main" id="{33D1D807-6CD3-C551-A108-3099B8620891}"/>
              </a:ext>
            </a:extLst>
          </p:cNvPr>
          <p:cNvPicPr>
            <a:picLocks noChangeAspect="1"/>
          </p:cNvPicPr>
          <p:nvPr/>
        </p:nvPicPr>
        <p:blipFill rotWithShape="1">
          <a:blip r:embed="rId31" cstate="print">
            <a:extLst>
              <a:ext uri="{28A0092B-C50C-407E-A947-70E740481C1C}">
                <a14:useLocalDpi xmlns:a14="http://schemas.microsoft.com/office/drawing/2010/main"/>
              </a:ext>
            </a:extLst>
          </a:blip>
          <a:srcRect/>
          <a:stretch/>
        </p:blipFill>
        <p:spPr>
          <a:xfrm>
            <a:off x="7636715" y="4117591"/>
            <a:ext cx="1616502" cy="185972"/>
          </a:xfrm>
          <a:prstGeom prst="rect">
            <a:avLst/>
          </a:prstGeom>
        </p:spPr>
      </p:pic>
      <p:cxnSp>
        <p:nvCxnSpPr>
          <p:cNvPr id="28" name="Straight Connector 27">
            <a:extLst>
              <a:ext uri="{FF2B5EF4-FFF2-40B4-BE49-F238E27FC236}">
                <a16:creationId xmlns:a16="http://schemas.microsoft.com/office/drawing/2014/main" id="{9D273B56-B96D-DECC-0A20-EA59D3A78B7E}"/>
              </a:ext>
            </a:extLst>
          </p:cNvPr>
          <p:cNvCxnSpPr>
            <a:cxnSpLocks/>
          </p:cNvCxnSpPr>
          <p:nvPr/>
        </p:nvCxnSpPr>
        <p:spPr>
          <a:xfrm>
            <a:off x="8594916" y="3260072"/>
            <a:ext cx="0" cy="77424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4" name="Picture 33" descr="A yellow text on a black background&#10;&#10;Description automatically generated">
            <a:extLst>
              <a:ext uri="{FF2B5EF4-FFF2-40B4-BE49-F238E27FC236}">
                <a16:creationId xmlns:a16="http://schemas.microsoft.com/office/drawing/2014/main" id="{5D267131-A166-52A5-91C0-E7029B3206B1}"/>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884667" y="2103974"/>
            <a:ext cx="1159860" cy="393807"/>
          </a:xfrm>
          <a:prstGeom prst="rect">
            <a:avLst/>
          </a:prstGeom>
        </p:spPr>
      </p:pic>
      <p:cxnSp>
        <p:nvCxnSpPr>
          <p:cNvPr id="35" name="Straight Connector 34">
            <a:extLst>
              <a:ext uri="{FF2B5EF4-FFF2-40B4-BE49-F238E27FC236}">
                <a16:creationId xmlns:a16="http://schemas.microsoft.com/office/drawing/2014/main" id="{6202BC3D-E284-44A5-ECC5-CD2C9BFB980F}"/>
              </a:ext>
            </a:extLst>
          </p:cNvPr>
          <p:cNvCxnSpPr>
            <a:cxnSpLocks/>
          </p:cNvCxnSpPr>
          <p:nvPr/>
        </p:nvCxnSpPr>
        <p:spPr>
          <a:xfrm flipH="1">
            <a:off x="8443199" y="2461844"/>
            <a:ext cx="18753" cy="991343"/>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3" name="Picture 102" descr="A logo of a movie&#10;&#10;Description automatically generated">
            <a:extLst>
              <a:ext uri="{FF2B5EF4-FFF2-40B4-BE49-F238E27FC236}">
                <a16:creationId xmlns:a16="http://schemas.microsoft.com/office/drawing/2014/main" id="{BAB58DA6-6307-4161-8383-758EAC8F4CF7}"/>
              </a:ext>
            </a:extLst>
          </p:cNvPr>
          <p:cNvPicPr>
            <a:picLocks noChangeAspect="1"/>
          </p:cNvPicPr>
          <p:nvPr/>
        </p:nvPicPr>
        <p:blipFill rotWithShape="1">
          <a:blip r:embed="rId33" cstate="print">
            <a:extLst>
              <a:ext uri="{28A0092B-C50C-407E-A947-70E740481C1C}">
                <a14:useLocalDpi xmlns:a14="http://schemas.microsoft.com/office/drawing/2010/main"/>
              </a:ext>
            </a:extLst>
          </a:blip>
          <a:srcRect/>
          <a:stretch/>
        </p:blipFill>
        <p:spPr>
          <a:xfrm>
            <a:off x="8472249" y="2565101"/>
            <a:ext cx="1029705" cy="430484"/>
          </a:xfrm>
          <a:prstGeom prst="rect">
            <a:avLst/>
          </a:prstGeom>
        </p:spPr>
      </p:pic>
      <p:cxnSp>
        <p:nvCxnSpPr>
          <p:cNvPr id="21" name="Straight Connector 20">
            <a:extLst>
              <a:ext uri="{FF2B5EF4-FFF2-40B4-BE49-F238E27FC236}">
                <a16:creationId xmlns:a16="http://schemas.microsoft.com/office/drawing/2014/main" id="{E2BB10AF-FC20-DD1C-8BAF-CB8E6599AC59}"/>
              </a:ext>
            </a:extLst>
          </p:cNvPr>
          <p:cNvCxnSpPr>
            <a:cxnSpLocks/>
          </p:cNvCxnSpPr>
          <p:nvPr/>
        </p:nvCxnSpPr>
        <p:spPr>
          <a:xfrm flipH="1" flipV="1">
            <a:off x="5048081" y="2146758"/>
            <a:ext cx="2840" cy="1305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2" name="Picture 51" descr="A movie poster with smoke and words&#10;&#10;Description automatically generated with medium confidence">
            <a:extLst>
              <a:ext uri="{FF2B5EF4-FFF2-40B4-BE49-F238E27FC236}">
                <a16:creationId xmlns:a16="http://schemas.microsoft.com/office/drawing/2014/main" id="{8C6D5211-5A4D-4AFE-8DDC-1214F97CAEC4}"/>
              </a:ext>
            </a:extLst>
          </p:cNvPr>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a:off x="3265320" y="3754460"/>
            <a:ext cx="1348865" cy="376360"/>
          </a:xfrm>
          <a:prstGeom prst="rect">
            <a:avLst/>
          </a:prstGeom>
        </p:spPr>
      </p:pic>
      <p:pic>
        <p:nvPicPr>
          <p:cNvPr id="68" name="Picture 12" descr="Garfield - Garfield Logo Vector, HD Png Download , Transparent Png Image -  PNGitem | Vector logo, ? logo, Garfield">
            <a:extLst>
              <a:ext uri="{FF2B5EF4-FFF2-40B4-BE49-F238E27FC236}">
                <a16:creationId xmlns:a16="http://schemas.microsoft.com/office/drawing/2014/main" id="{4E5EC340-F3C7-4F59-05EA-B6A3AB4251D4}"/>
              </a:ext>
            </a:extLst>
          </p:cNvPr>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9091" b="88843" l="5465" r="93721">
                        <a14:foregroundMark x1="90349" y1="32645" x2="93953" y2="56612"/>
                        <a14:foregroundMark x1="93953" y1="56612" x2="89535" y2="73140"/>
                        <a14:foregroundMark x1="10930" y1="72314" x2="8256" y2="39669"/>
                        <a14:foregroundMark x1="8256" y1="39669" x2="11860" y2="33884"/>
                        <a14:foregroundMark x1="5698" y1="47521" x2="5465" y2="68595"/>
                      </a14:backgroundRemoval>
                    </a14:imgEffect>
                  </a14:imgLayer>
                </a14:imgProps>
              </a:ext>
              <a:ext uri="{28A0092B-C50C-407E-A947-70E740481C1C}">
                <a14:useLocalDpi xmlns:a14="http://schemas.microsoft.com/office/drawing/2010/main"/>
              </a:ext>
            </a:extLst>
          </a:blip>
          <a:srcRect/>
          <a:stretch>
            <a:fillRect/>
          </a:stretch>
        </p:blipFill>
        <p:spPr bwMode="auto">
          <a:xfrm>
            <a:off x="4974866" y="4205807"/>
            <a:ext cx="1305757" cy="3674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silver text with red and black text&#10;&#10;Description automatically generated">
            <a:extLst>
              <a:ext uri="{FF2B5EF4-FFF2-40B4-BE49-F238E27FC236}">
                <a16:creationId xmlns:a16="http://schemas.microsoft.com/office/drawing/2014/main" id="{A88EA850-4747-E13C-2457-4DB57969E677}"/>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10370263" y="1139744"/>
            <a:ext cx="993926" cy="510790"/>
          </a:xfrm>
          <a:prstGeom prst="rect">
            <a:avLst/>
          </a:prstGeom>
        </p:spPr>
      </p:pic>
      <p:cxnSp>
        <p:nvCxnSpPr>
          <p:cNvPr id="3" name="Straight Connector 2">
            <a:extLst>
              <a:ext uri="{FF2B5EF4-FFF2-40B4-BE49-F238E27FC236}">
                <a16:creationId xmlns:a16="http://schemas.microsoft.com/office/drawing/2014/main" id="{0DFFDBCA-8EAC-539A-B0E3-54D3C98EDD27}"/>
              </a:ext>
            </a:extLst>
          </p:cNvPr>
          <p:cNvCxnSpPr>
            <a:cxnSpLocks/>
          </p:cNvCxnSpPr>
          <p:nvPr/>
        </p:nvCxnSpPr>
        <p:spPr>
          <a:xfrm flipV="1">
            <a:off x="5393851" y="3019943"/>
            <a:ext cx="0" cy="2701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D8542A-C12C-E8DE-FF54-89DFC59ADCA0}"/>
              </a:ext>
            </a:extLst>
          </p:cNvPr>
          <p:cNvCxnSpPr>
            <a:cxnSpLocks/>
          </p:cNvCxnSpPr>
          <p:nvPr/>
        </p:nvCxnSpPr>
        <p:spPr>
          <a:xfrm flipV="1">
            <a:off x="4417109" y="3029157"/>
            <a:ext cx="0" cy="27012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2A28588-2078-BCF2-BEE2-3D60457F4565}"/>
              </a:ext>
            </a:extLst>
          </p:cNvPr>
          <p:cNvPicPr>
            <a:picLocks noChangeAspect="1"/>
          </p:cNvPicPr>
          <p:nvPr/>
        </p:nvPicPr>
        <p:blipFill>
          <a:blip r:embed="rId38"/>
          <a:stretch>
            <a:fillRect/>
          </a:stretch>
        </p:blipFill>
        <p:spPr>
          <a:xfrm>
            <a:off x="3824073" y="2411490"/>
            <a:ext cx="1141876" cy="544314"/>
          </a:xfrm>
          <a:prstGeom prst="rect">
            <a:avLst/>
          </a:prstGeom>
        </p:spPr>
      </p:pic>
    </p:spTree>
    <p:extLst>
      <p:ext uri="{BB962C8B-B14F-4D97-AF65-F5344CB8AC3E}">
        <p14:creationId xmlns:p14="http://schemas.microsoft.com/office/powerpoint/2010/main" val="11573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93236" y="6577602"/>
            <a:ext cx="4267746" cy="111655"/>
          </a:xfrm>
        </p:spPr>
        <p:txBody>
          <a:bodyPr/>
          <a:lstStyle/>
          <a:p>
            <a:r>
              <a:rPr lang="en-US" dirty="0"/>
              <a:t>Source: DCM, January 2024. Based on industry admissions forecasts and comparative film profiles</a:t>
            </a:r>
          </a:p>
        </p:txBody>
      </p:sp>
      <p:sp>
        <p:nvSpPr>
          <p:cNvPr id="3" name="Title 2"/>
          <p:cNvSpPr>
            <a:spLocks noGrp="1"/>
          </p:cNvSpPr>
          <p:nvPr>
            <p:ph type="title"/>
          </p:nvPr>
        </p:nvSpPr>
        <p:spPr/>
        <p:txBody>
          <a:bodyPr/>
          <a:lstStyle/>
          <a:p>
            <a:r>
              <a:rPr lang="en-US" dirty="0">
                <a:solidFill>
                  <a:schemeClr val="bg1"/>
                </a:solidFill>
              </a:rPr>
              <a:t>2024 top 10 16-34 BLOCKBUSTER forecasts</a:t>
            </a:r>
          </a:p>
        </p:txBody>
      </p:sp>
      <p:graphicFrame>
        <p:nvGraphicFramePr>
          <p:cNvPr id="4" name="Content Placeholder 5"/>
          <p:cNvGraphicFramePr>
            <a:graphicFrameLocks/>
          </p:cNvGraphicFramePr>
          <p:nvPr/>
        </p:nvGraphicFramePr>
        <p:xfrm>
          <a:off x="509305" y="987447"/>
          <a:ext cx="5105811" cy="4887173"/>
        </p:xfrm>
        <a:graphic>
          <a:graphicData uri="http://schemas.openxmlformats.org/drawingml/2006/table">
            <a:tbl>
              <a:tblPr>
                <a:tableStyleId>{5C22544A-7EE6-4342-B048-85BDC9FD1C3A}</a:tableStyleId>
              </a:tblPr>
              <a:tblGrid>
                <a:gridCol w="2635609">
                  <a:extLst>
                    <a:ext uri="{9D8B030D-6E8A-4147-A177-3AD203B41FA5}">
                      <a16:colId xmlns:a16="http://schemas.microsoft.com/office/drawing/2014/main" val="20000"/>
                    </a:ext>
                  </a:extLst>
                </a:gridCol>
                <a:gridCol w="1292430">
                  <a:extLst>
                    <a:ext uri="{9D8B030D-6E8A-4147-A177-3AD203B41FA5}">
                      <a16:colId xmlns:a16="http://schemas.microsoft.com/office/drawing/2014/main" val="20003"/>
                    </a:ext>
                  </a:extLst>
                </a:gridCol>
                <a:gridCol w="1177772">
                  <a:extLst>
                    <a:ext uri="{9D8B030D-6E8A-4147-A177-3AD203B41FA5}">
                      <a16:colId xmlns:a16="http://schemas.microsoft.com/office/drawing/2014/main" val="20005"/>
                    </a:ext>
                  </a:extLst>
                </a:gridCol>
              </a:tblGrid>
              <a:tr h="551123">
                <a:tc>
                  <a:txBody>
                    <a:bodyPr/>
                    <a:lstStyle/>
                    <a:p>
                      <a:pPr>
                        <a:lnSpc>
                          <a:spcPts val="1500"/>
                        </a:lnSpc>
                      </a:pPr>
                      <a:endParaRPr lang="en-GB" sz="1100" dirty="0">
                        <a:ln>
                          <a:noFill/>
                        </a:ln>
                        <a:solidFill>
                          <a:schemeClr val="bg1"/>
                        </a:solidFill>
                      </a:endParaRPr>
                    </a:p>
                  </a:txBody>
                  <a:tcPr marL="32650" marR="32650" marT="32650" marB="32650" anchor="b">
                    <a:lnL w="12700" cmpd="sng">
                      <a:noFill/>
                    </a:lnL>
                    <a:lnR w="12700" cap="flat" cmpd="sng" algn="ctr">
                      <a:no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100" b="1" baseline="0" dirty="0">
                          <a:ln>
                            <a:noFill/>
                          </a:ln>
                          <a:solidFill>
                            <a:schemeClr val="bg1"/>
                          </a:solidFill>
                        </a:rPr>
                        <a:t>Industry Admissions</a:t>
                      </a:r>
                    </a:p>
                  </a:txBody>
                  <a:tcPr marL="32650" marR="32650" marT="32650" marB="3265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pPr>
                      <a:r>
                        <a:rPr lang="en-GB" sz="1100" b="1" baseline="0" dirty="0">
                          <a:ln>
                            <a:noFill/>
                          </a:ln>
                          <a:solidFill>
                            <a:schemeClr val="bg1"/>
                          </a:solidFill>
                        </a:rPr>
                        <a:t>16-34 </a:t>
                      </a:r>
                    </a:p>
                    <a:p>
                      <a:pPr algn="ctr">
                        <a:lnSpc>
                          <a:spcPts val="1500"/>
                        </a:lnSpc>
                      </a:pPr>
                      <a:r>
                        <a:rPr lang="en-GB" sz="1100" b="1" baseline="0" dirty="0">
                          <a:ln>
                            <a:noFill/>
                          </a:ln>
                          <a:solidFill>
                            <a:schemeClr val="bg1"/>
                          </a:solidFill>
                        </a:rPr>
                        <a:t>TVRs</a:t>
                      </a:r>
                      <a:endParaRPr lang="en-GB" sz="1100" dirty="0">
                        <a:ln>
                          <a:noFill/>
                        </a:ln>
                        <a:solidFill>
                          <a:schemeClr val="accent6"/>
                        </a:solidFill>
                      </a:endParaRPr>
                    </a:p>
                  </a:txBody>
                  <a:tcPr marL="32650" marR="32650" marT="32650" marB="3265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605">
                <a:tc>
                  <a:txBody>
                    <a:bodyPr/>
                    <a:lstStyle/>
                    <a:p>
                      <a:pPr>
                        <a:lnSpc>
                          <a:spcPct val="100000"/>
                        </a:lnSpc>
                      </a:pPr>
                      <a:r>
                        <a:rPr lang="en-GB" sz="1100" b="1" dirty="0">
                          <a:ln>
                            <a:noFill/>
                          </a:ln>
                          <a:solidFill>
                            <a:schemeClr val="accent3"/>
                          </a:solidFill>
                        </a:rPr>
                        <a:t>Joker: Folie A Deux</a:t>
                      </a:r>
                    </a:p>
                    <a:p>
                      <a:pPr>
                        <a:lnSpc>
                          <a:spcPct val="100000"/>
                        </a:lnSpc>
                      </a:pPr>
                      <a:r>
                        <a:rPr lang="en-GB" sz="1100" dirty="0">
                          <a:ln>
                            <a:noFill/>
                          </a:ln>
                          <a:solidFill>
                            <a:schemeClr val="bg1"/>
                          </a:solidFill>
                        </a:rPr>
                        <a:t>October</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600" b="1" dirty="0">
                          <a:ln>
                            <a:noFill/>
                          </a:ln>
                          <a:solidFill>
                            <a:schemeClr val="accent3"/>
                          </a:solidFill>
                        </a:rPr>
                        <a:t>4.4m</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600" b="1" dirty="0">
                          <a:ln>
                            <a:noFill/>
                          </a:ln>
                          <a:solidFill>
                            <a:schemeClr val="accent3"/>
                          </a:solidFill>
                        </a:rPr>
                        <a:t>19</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3605">
                <a:tc>
                  <a:txBody>
                    <a:bodyPr/>
                    <a:lstStyle/>
                    <a:p>
                      <a:pPr>
                        <a:lnSpc>
                          <a:spcPct val="100000"/>
                        </a:lnSpc>
                      </a:pPr>
                      <a:r>
                        <a:rPr lang="en-GB" sz="1100" b="1" dirty="0">
                          <a:ln>
                            <a:noFill/>
                          </a:ln>
                          <a:solidFill>
                            <a:schemeClr val="accent3"/>
                          </a:solidFill>
                        </a:rPr>
                        <a:t>Deadpool 3</a:t>
                      </a:r>
                    </a:p>
                    <a:p>
                      <a:pPr>
                        <a:lnSpc>
                          <a:spcPct val="100000"/>
                        </a:lnSpc>
                      </a:pPr>
                      <a:r>
                        <a:rPr lang="en-GB" sz="1100" dirty="0">
                          <a:ln>
                            <a:noFill/>
                          </a:ln>
                          <a:solidFill>
                            <a:schemeClr val="bg1"/>
                          </a:solidFill>
                        </a:rPr>
                        <a:t>July</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3.4m</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a:ln>
                            <a:noFill/>
                          </a:ln>
                          <a:solidFill>
                            <a:schemeClr val="accent3"/>
                          </a:solidFill>
                        </a:rPr>
                        <a:t>16</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431013"/>
                  </a:ext>
                </a:extLst>
              </a:tr>
              <a:tr h="433605">
                <a:tc>
                  <a:txBody>
                    <a:bodyPr/>
                    <a:lstStyle/>
                    <a:p>
                      <a:pPr>
                        <a:lnSpc>
                          <a:spcPct val="100000"/>
                        </a:lnSpc>
                      </a:pPr>
                      <a:r>
                        <a:rPr lang="en-GB" sz="1100" b="1" dirty="0">
                          <a:ln>
                            <a:noFill/>
                          </a:ln>
                          <a:solidFill>
                            <a:schemeClr val="accent3"/>
                          </a:solidFill>
                        </a:rPr>
                        <a:t>Despicable Me 4</a:t>
                      </a:r>
                    </a:p>
                    <a:p>
                      <a:pPr>
                        <a:lnSpc>
                          <a:spcPct val="100000"/>
                        </a:lnSpc>
                      </a:pPr>
                      <a:r>
                        <a:rPr lang="en-GB" sz="1100" dirty="0">
                          <a:ln>
                            <a:noFill/>
                          </a:ln>
                          <a:solidFill>
                            <a:schemeClr val="bg1"/>
                          </a:solidFill>
                        </a:rPr>
                        <a:t>July</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5.6m</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dirty="0">
                          <a:ln>
                            <a:noFill/>
                          </a:ln>
                          <a:solidFill>
                            <a:schemeClr val="accent3"/>
                          </a:solidFill>
                        </a:rPr>
                        <a:t>11</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45447"/>
                  </a:ext>
                </a:extLst>
              </a:tr>
              <a:tr h="433605">
                <a:tc>
                  <a:txBody>
                    <a:bodyPr/>
                    <a:lstStyle/>
                    <a:p>
                      <a:pPr>
                        <a:lnSpc>
                          <a:spcPct val="100000"/>
                        </a:lnSpc>
                      </a:pPr>
                      <a:r>
                        <a:rPr lang="en-GB" sz="1100" b="1" dirty="0">
                          <a:ln>
                            <a:noFill/>
                          </a:ln>
                          <a:solidFill>
                            <a:schemeClr val="accent3"/>
                          </a:solidFill>
                        </a:rPr>
                        <a:t>Inside Out 2</a:t>
                      </a:r>
                    </a:p>
                    <a:p>
                      <a:pPr>
                        <a:lnSpc>
                          <a:spcPct val="100000"/>
                        </a:lnSpc>
                      </a:pPr>
                      <a:r>
                        <a:rPr lang="en-GB" sz="1100" dirty="0">
                          <a:ln>
                            <a:noFill/>
                          </a:ln>
                          <a:solidFill>
                            <a:schemeClr val="bg1"/>
                          </a:solidFill>
                        </a:rPr>
                        <a:t>June</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5.0m</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10</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319239"/>
                  </a:ext>
                </a:extLst>
              </a:tr>
              <a:tr h="433605">
                <a:tc>
                  <a:txBody>
                    <a:bodyPr/>
                    <a:lstStyle/>
                    <a:p>
                      <a:pPr>
                        <a:lnSpc>
                          <a:spcPct val="100000"/>
                        </a:lnSpc>
                      </a:pPr>
                      <a:r>
                        <a:rPr lang="en-GB" sz="1100" b="1" dirty="0">
                          <a:ln>
                            <a:noFill/>
                          </a:ln>
                          <a:solidFill>
                            <a:schemeClr val="accent3"/>
                          </a:solidFill>
                        </a:rPr>
                        <a:t>Mufasa: The Lion King</a:t>
                      </a:r>
                    </a:p>
                    <a:p>
                      <a:pPr>
                        <a:lnSpc>
                          <a:spcPct val="100000"/>
                        </a:lnSpc>
                      </a:pPr>
                      <a:r>
                        <a:rPr lang="en-GB" sz="1100" dirty="0">
                          <a:ln>
                            <a:noFill/>
                          </a:ln>
                          <a:solidFill>
                            <a:schemeClr val="bg1"/>
                          </a:solidFill>
                        </a:rPr>
                        <a:t>December</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3.7m</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dirty="0">
                          <a:ln>
                            <a:noFill/>
                          </a:ln>
                          <a:solidFill>
                            <a:schemeClr val="accent3"/>
                          </a:solidFill>
                        </a:rPr>
                        <a:t>9</a:t>
                      </a:r>
                      <a:endParaRPr lang="en-GB" sz="1600" b="1" baseline="30000" dirty="0">
                        <a:ln>
                          <a:noFill/>
                        </a:ln>
                        <a:solidFill>
                          <a:schemeClr val="accent3"/>
                        </a:solidFill>
                      </a:endParaRP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8155"/>
                  </a:ext>
                </a:extLst>
              </a:tr>
              <a:tr h="433605">
                <a:tc>
                  <a:txBody>
                    <a:bodyPr/>
                    <a:lstStyle/>
                    <a:p>
                      <a:pPr>
                        <a:lnSpc>
                          <a:spcPct val="100000"/>
                        </a:lnSpc>
                      </a:pPr>
                      <a:r>
                        <a:rPr lang="en-GB" sz="1100" b="1" dirty="0">
                          <a:ln>
                            <a:noFill/>
                          </a:ln>
                          <a:solidFill>
                            <a:schemeClr val="accent3"/>
                          </a:solidFill>
                        </a:rPr>
                        <a:t>Sonic The Hedgehog 3</a:t>
                      </a:r>
                    </a:p>
                    <a:p>
                      <a:pPr>
                        <a:lnSpc>
                          <a:spcPct val="100000"/>
                        </a:lnSpc>
                      </a:pPr>
                      <a:r>
                        <a:rPr lang="en-GB" sz="1100" kern="1200" dirty="0">
                          <a:ln>
                            <a:noFill/>
                          </a:ln>
                          <a:solidFill>
                            <a:schemeClr val="bg1"/>
                          </a:solidFill>
                          <a:latin typeface="+mn-lt"/>
                          <a:ea typeface="+mn-ea"/>
                          <a:cs typeface="+mn-cs"/>
                        </a:rPr>
                        <a:t>December</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3.2m</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9</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6736"/>
                  </a:ext>
                </a:extLst>
              </a:tr>
              <a:tr h="433605">
                <a:tc>
                  <a:txBody>
                    <a:bodyPr/>
                    <a:lstStyle/>
                    <a:p>
                      <a:pPr>
                        <a:lnSpc>
                          <a:spcPct val="100000"/>
                        </a:lnSpc>
                      </a:pPr>
                      <a:r>
                        <a:rPr lang="en-GB" sz="1100" b="1" dirty="0">
                          <a:ln>
                            <a:noFill/>
                          </a:ln>
                          <a:solidFill>
                            <a:schemeClr val="accent3"/>
                          </a:solidFill>
                        </a:rPr>
                        <a:t>Furiosa</a:t>
                      </a:r>
                    </a:p>
                    <a:p>
                      <a:pPr>
                        <a:lnSpc>
                          <a:spcPct val="100000"/>
                        </a:lnSpc>
                      </a:pPr>
                      <a:r>
                        <a:rPr lang="en-GB" sz="1100" kern="1200" dirty="0">
                          <a:ln>
                            <a:noFill/>
                          </a:ln>
                          <a:solidFill>
                            <a:schemeClr val="bg1"/>
                          </a:solidFill>
                          <a:latin typeface="+mn-lt"/>
                          <a:ea typeface="+mn-ea"/>
                          <a:cs typeface="+mn-cs"/>
                        </a:rPr>
                        <a:t>May</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2.1m</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9</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796718"/>
                  </a:ext>
                </a:extLst>
              </a:tr>
              <a:tr h="433605">
                <a:tc>
                  <a:txBody>
                    <a:bodyPr/>
                    <a:lstStyle/>
                    <a:p>
                      <a:pPr>
                        <a:lnSpc>
                          <a:spcPct val="100000"/>
                        </a:lnSpc>
                      </a:pPr>
                      <a:r>
                        <a:rPr lang="en-GB" sz="1100" b="1" dirty="0">
                          <a:ln>
                            <a:noFill/>
                          </a:ln>
                          <a:solidFill>
                            <a:schemeClr val="accent3"/>
                          </a:solidFill>
                        </a:rPr>
                        <a:t>Dune: Part II</a:t>
                      </a:r>
                    </a:p>
                    <a:p>
                      <a:pPr>
                        <a:lnSpc>
                          <a:spcPct val="100000"/>
                        </a:lnSpc>
                      </a:pPr>
                      <a:r>
                        <a:rPr lang="en-GB" sz="1100" dirty="0">
                          <a:ln>
                            <a:noFill/>
                          </a:ln>
                          <a:solidFill>
                            <a:schemeClr val="bg1"/>
                          </a:solidFill>
                        </a:rPr>
                        <a:t>March</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2.6m</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8</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137019"/>
                  </a:ext>
                </a:extLst>
              </a:tr>
              <a:tr h="433605">
                <a:tc>
                  <a:txBody>
                    <a:bodyPr/>
                    <a:lstStyle/>
                    <a:p>
                      <a:pPr>
                        <a:lnSpc>
                          <a:spcPct val="100000"/>
                        </a:lnSpc>
                      </a:pPr>
                      <a:r>
                        <a:rPr lang="en-GB" sz="1100" b="1" dirty="0">
                          <a:ln>
                            <a:noFill/>
                          </a:ln>
                          <a:solidFill>
                            <a:schemeClr val="accent3"/>
                          </a:solidFill>
                        </a:rPr>
                        <a:t>Wicked</a:t>
                      </a:r>
                    </a:p>
                    <a:p>
                      <a:pPr>
                        <a:lnSpc>
                          <a:spcPct val="100000"/>
                        </a:lnSpc>
                      </a:pPr>
                      <a:r>
                        <a:rPr lang="en-GB" sz="1100" dirty="0">
                          <a:ln>
                            <a:noFill/>
                          </a:ln>
                          <a:solidFill>
                            <a:schemeClr val="bg1"/>
                          </a:solidFill>
                        </a:rPr>
                        <a:t>December</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4.0m</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8</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215146"/>
                  </a:ext>
                </a:extLst>
              </a:tr>
              <a:tr h="433605">
                <a:tc>
                  <a:txBody>
                    <a:bodyPr/>
                    <a:lstStyle/>
                    <a:p>
                      <a:pPr>
                        <a:lnSpc>
                          <a:spcPct val="100000"/>
                        </a:lnSpc>
                      </a:pPr>
                      <a:r>
                        <a:rPr lang="en-GB" sz="1100" b="1" dirty="0">
                          <a:ln>
                            <a:noFill/>
                          </a:ln>
                          <a:solidFill>
                            <a:schemeClr val="accent3"/>
                          </a:solidFill>
                        </a:rPr>
                        <a:t>Untitled Venom Sequel</a:t>
                      </a:r>
                    </a:p>
                    <a:p>
                      <a:pPr>
                        <a:lnSpc>
                          <a:spcPct val="100000"/>
                        </a:lnSpc>
                      </a:pPr>
                      <a:r>
                        <a:rPr lang="en-GB" sz="1100" dirty="0">
                          <a:ln>
                            <a:noFill/>
                          </a:ln>
                          <a:solidFill>
                            <a:schemeClr val="bg1"/>
                          </a:solidFill>
                        </a:rPr>
                        <a:t>November</a:t>
                      </a:r>
                    </a:p>
                  </a:txBody>
                  <a:tcPr marL="32648" marR="32648" marT="32648" marB="32648"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1.7m</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kern="1200" dirty="0">
                          <a:ln>
                            <a:noFill/>
                          </a:ln>
                          <a:solidFill>
                            <a:schemeClr val="accent3"/>
                          </a:solidFill>
                          <a:latin typeface="+mn-lt"/>
                          <a:ea typeface="+mn-ea"/>
                          <a:cs typeface="+mn-cs"/>
                        </a:rPr>
                        <a:t>7</a:t>
                      </a:r>
                    </a:p>
                  </a:txBody>
                  <a:tcPr marL="32648" marR="32648" marT="32648" marB="32648"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52548"/>
                  </a:ext>
                </a:extLst>
              </a:tr>
            </a:tbl>
          </a:graphicData>
        </a:graphic>
      </p:graphicFrame>
      <p:sp>
        <p:nvSpPr>
          <p:cNvPr id="5" name="Text Placeholder 15"/>
          <p:cNvSpPr>
            <a:spLocks noGrp="1"/>
          </p:cNvSpPr>
          <p:nvPr>
            <p:ph type="body" sz="quarter" idx="4294967295"/>
          </p:nvPr>
        </p:nvSpPr>
        <p:spPr>
          <a:xfrm>
            <a:off x="245440" y="591468"/>
            <a:ext cx="7547796" cy="395979"/>
          </a:xfrm>
          <a:prstGeom prst="rect">
            <a:avLst/>
          </a:prstGeom>
        </p:spPr>
        <p:txBody>
          <a:bodyPr vert="horz" lIns="0" tIns="0" rIns="0" bIns="0" rtlCol="0">
            <a:noAutofit/>
          </a:bodyPr>
          <a:lstStyle/>
          <a:p>
            <a:r>
              <a:rPr lang="en-US" sz="1270" dirty="0">
                <a:solidFill>
                  <a:schemeClr val="accent6"/>
                </a:solidFill>
              </a:rPr>
              <a:t>These will be the big hitters for reaching young ads on cinema across 2024…</a:t>
            </a:r>
          </a:p>
        </p:txBody>
      </p:sp>
      <p:pic>
        <p:nvPicPr>
          <p:cNvPr id="8" name="Picture 2" descr="Everything We Know About 'Joker: Folie à Deux'">
            <a:extLst>
              <a:ext uri="{FF2B5EF4-FFF2-40B4-BE49-F238E27FC236}">
                <a16:creationId xmlns:a16="http://schemas.microsoft.com/office/drawing/2014/main" id="{9AE14210-5651-41A0-A450-D5BCBD279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21" t="4261" r="7933" b="7296"/>
          <a:stretch/>
        </p:blipFill>
        <p:spPr bwMode="auto">
          <a:xfrm>
            <a:off x="5873977" y="1239685"/>
            <a:ext cx="5944943" cy="479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62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and person in a hat&#10;&#10;Description automatically generated">
            <a:extLst>
              <a:ext uri="{FF2B5EF4-FFF2-40B4-BE49-F238E27FC236}">
                <a16:creationId xmlns:a16="http://schemas.microsoft.com/office/drawing/2014/main" id="{29115712-0836-4BD5-87A7-833BBB141C7C}"/>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b="-108"/>
          <a:stretch/>
        </p:blipFill>
        <p:spPr>
          <a:xfrm>
            <a:off x="244878" y="838518"/>
            <a:ext cx="3735388" cy="3400425"/>
          </a:xfrm>
        </p:spPr>
      </p:pic>
      <p:sp>
        <p:nvSpPr>
          <p:cNvPr id="4" name="Title 3">
            <a:extLst>
              <a:ext uri="{FF2B5EF4-FFF2-40B4-BE49-F238E27FC236}">
                <a16:creationId xmlns:a16="http://schemas.microsoft.com/office/drawing/2014/main" id="{7517DA25-22EB-4A24-B756-8197B5A3C5FF}"/>
              </a:ext>
            </a:extLst>
          </p:cNvPr>
          <p:cNvSpPr>
            <a:spLocks noGrp="1"/>
          </p:cNvSpPr>
          <p:nvPr>
            <p:ph type="title"/>
          </p:nvPr>
        </p:nvSpPr>
        <p:spPr/>
        <p:txBody>
          <a:bodyPr/>
          <a:lstStyle/>
          <a:p>
            <a:r>
              <a:rPr lang="en-GB" dirty="0">
                <a:solidFill>
                  <a:schemeClr val="tx2"/>
                </a:solidFill>
              </a:rPr>
              <a:t>2024 TRENDS: </a:t>
            </a:r>
            <a:r>
              <a:rPr lang="en-GB" dirty="0">
                <a:solidFill>
                  <a:schemeClr val="bg1"/>
                </a:solidFill>
              </a:rPr>
              <a:t>A BIG YEAR AHEAD FOR MOVIE STAR BLOCKBUSTERs, MUSICALs &amp; FAMILY FILMS </a:t>
            </a:r>
          </a:p>
        </p:txBody>
      </p:sp>
      <p:sp>
        <p:nvSpPr>
          <p:cNvPr id="7" name="Text Placeholder 6">
            <a:extLst>
              <a:ext uri="{FF2B5EF4-FFF2-40B4-BE49-F238E27FC236}">
                <a16:creationId xmlns:a16="http://schemas.microsoft.com/office/drawing/2014/main" id="{B26C68E9-35BC-4012-8D0C-EBDD09ACD4B3}"/>
              </a:ext>
            </a:extLst>
          </p:cNvPr>
          <p:cNvSpPr>
            <a:spLocks noGrp="1"/>
          </p:cNvSpPr>
          <p:nvPr>
            <p:ph type="body" sz="quarter" idx="17"/>
          </p:nvPr>
        </p:nvSpPr>
        <p:spPr>
          <a:xfrm>
            <a:off x="244878" y="4397695"/>
            <a:ext cx="3754752" cy="156876"/>
          </a:xfrm>
        </p:spPr>
        <p:txBody>
          <a:bodyPr/>
          <a:lstStyle/>
          <a:p>
            <a:r>
              <a:rPr lang="en-GB" sz="1400" dirty="0">
                <a:solidFill>
                  <a:schemeClr val="accent1"/>
                </a:solidFill>
              </a:rPr>
              <a:t>Renaissance of the star-led blockbusters</a:t>
            </a:r>
          </a:p>
        </p:txBody>
      </p:sp>
      <p:pic>
        <p:nvPicPr>
          <p:cNvPr id="21" name="Picture Placeholder 20" descr="A person and person in clothing&#10;&#10;Description automatically generated">
            <a:extLst>
              <a:ext uri="{FF2B5EF4-FFF2-40B4-BE49-F238E27FC236}">
                <a16:creationId xmlns:a16="http://schemas.microsoft.com/office/drawing/2014/main" id="{C7DA37B4-37EF-495E-BA6D-D9F05B1D7478}"/>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a:stretch/>
        </p:blipFill>
        <p:spPr>
          <a:xfrm>
            <a:off x="4135841" y="838518"/>
            <a:ext cx="3730625" cy="3400425"/>
          </a:xfrm>
        </p:spPr>
      </p:pic>
      <p:pic>
        <p:nvPicPr>
          <p:cNvPr id="23" name="Picture Placeholder 22" descr="Cartoon character holding luggage&#10;&#10;Description automatically generated">
            <a:extLst>
              <a:ext uri="{FF2B5EF4-FFF2-40B4-BE49-F238E27FC236}">
                <a16:creationId xmlns:a16="http://schemas.microsoft.com/office/drawing/2014/main" id="{3240297A-F535-4428-8425-DE79464DD60C}"/>
              </a:ext>
            </a:extLst>
          </p:cNvPr>
          <p:cNvPicPr>
            <a:picLocks noGrp="1" noChangeAspect="1"/>
          </p:cNvPicPr>
          <p:nvPr>
            <p:ph type="pic" sz="quarter" idx="22"/>
          </p:nvPr>
        </p:nvPicPr>
        <p:blipFill rotWithShape="1">
          <a:blip r:embed="rId4" cstate="hqprint">
            <a:extLst>
              <a:ext uri="{28A0092B-C50C-407E-A947-70E740481C1C}">
                <a14:useLocalDpi xmlns:a14="http://schemas.microsoft.com/office/drawing/2010/main"/>
              </a:ext>
            </a:extLst>
          </a:blip>
          <a:srcRect/>
          <a:stretch/>
        </p:blipFill>
        <p:spPr>
          <a:xfrm>
            <a:off x="8012516" y="838518"/>
            <a:ext cx="3746500" cy="3400425"/>
          </a:xfrm>
        </p:spPr>
      </p:pic>
      <p:sp>
        <p:nvSpPr>
          <p:cNvPr id="24" name="Text Placeholder 6">
            <a:extLst>
              <a:ext uri="{FF2B5EF4-FFF2-40B4-BE49-F238E27FC236}">
                <a16:creationId xmlns:a16="http://schemas.microsoft.com/office/drawing/2014/main" id="{2051F980-D65F-432D-A857-28522200DCB2}"/>
              </a:ext>
            </a:extLst>
          </p:cNvPr>
          <p:cNvSpPr txBox="1">
            <a:spLocks/>
          </p:cNvSpPr>
          <p:nvPr/>
        </p:nvSpPr>
        <p:spPr bwMode="gray">
          <a:xfrm>
            <a:off x="4117427" y="4397695"/>
            <a:ext cx="3754752" cy="156876"/>
          </a:xfrm>
          <a:prstGeom prst="rect">
            <a:avLst/>
          </a:prstGeom>
        </p:spPr>
        <p:txBody>
          <a:bodyPr vert="horz" lIns="0" tIns="0" rIns="0" bIns="0" rtlCol="0" anchor="t" anchorCtr="0">
            <a:noAutofit/>
          </a:bodyPr>
          <a:lstStyle>
            <a:lvl1pPr marL="0" indent="0" algn="l" defTabSz="872229" rtl="0" eaLnBrk="1" latinLnBrk="0" hangingPunct="1">
              <a:lnSpc>
                <a:spcPts val="998"/>
              </a:lnSpc>
              <a:spcBef>
                <a:spcPts val="0"/>
              </a:spcBef>
              <a:buClr>
                <a:srgbClr val="FFFFFF"/>
              </a:buClr>
              <a:buSzPct val="100000"/>
              <a:buFont typeface="Arial"/>
              <a:buNone/>
              <a:defRPr sz="907" b="1" kern="1200" baseline="0">
                <a:solidFill>
                  <a:schemeClr val="tx1"/>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a:lstStyle>
          <a:p>
            <a:r>
              <a:rPr lang="en-GB" sz="1400" dirty="0">
                <a:solidFill>
                  <a:schemeClr val="tx2"/>
                </a:solidFill>
              </a:rPr>
              <a:t>Another big year for the musical</a:t>
            </a:r>
          </a:p>
        </p:txBody>
      </p:sp>
      <p:sp>
        <p:nvSpPr>
          <p:cNvPr id="25" name="Text Placeholder 6">
            <a:extLst>
              <a:ext uri="{FF2B5EF4-FFF2-40B4-BE49-F238E27FC236}">
                <a16:creationId xmlns:a16="http://schemas.microsoft.com/office/drawing/2014/main" id="{D7E3BE99-7BC9-4AE8-BAF5-C04B46CFE98C}"/>
              </a:ext>
            </a:extLst>
          </p:cNvPr>
          <p:cNvSpPr txBox="1">
            <a:spLocks/>
          </p:cNvSpPr>
          <p:nvPr/>
        </p:nvSpPr>
        <p:spPr bwMode="gray">
          <a:xfrm>
            <a:off x="8012516" y="4397695"/>
            <a:ext cx="3754752" cy="156876"/>
          </a:xfrm>
          <a:prstGeom prst="rect">
            <a:avLst/>
          </a:prstGeom>
        </p:spPr>
        <p:txBody>
          <a:bodyPr vert="horz" lIns="0" tIns="0" rIns="0" bIns="0" rtlCol="0" anchor="t" anchorCtr="0">
            <a:noAutofit/>
          </a:bodyPr>
          <a:lstStyle>
            <a:lvl1pPr marL="0" indent="0" algn="l" defTabSz="872229" rtl="0" eaLnBrk="1" latinLnBrk="0" hangingPunct="1">
              <a:lnSpc>
                <a:spcPts val="998"/>
              </a:lnSpc>
              <a:spcBef>
                <a:spcPts val="0"/>
              </a:spcBef>
              <a:buClr>
                <a:srgbClr val="FFFFFF"/>
              </a:buClr>
              <a:buSzPct val="100000"/>
              <a:buFont typeface="Arial"/>
              <a:buNone/>
              <a:defRPr sz="907" b="1" kern="1200" baseline="0">
                <a:solidFill>
                  <a:schemeClr val="tx1"/>
                </a:solidFill>
                <a:latin typeface="+mn-lt"/>
                <a:ea typeface="+mn-ea"/>
                <a:cs typeface="+mn-cs"/>
              </a:defRPr>
            </a:lvl1pPr>
            <a:lvl2pPr marL="0" indent="0" algn="l" defTabSz="872229" rtl="0" eaLnBrk="1" latinLnBrk="0" hangingPunct="1">
              <a:lnSpc>
                <a:spcPts val="1722"/>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29"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29" rtl="0" eaLnBrk="1" latinLnBrk="0" hangingPunct="1">
              <a:lnSpc>
                <a:spcPts val="145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29"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635"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6pPr>
            <a:lvl7pPr marL="2834751"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7pPr>
            <a:lvl8pPr marL="3270867"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8pPr>
            <a:lvl9pPr marL="3706983" indent="-218057" algn="l" defTabSz="872229" rtl="0" eaLnBrk="1" latinLnBrk="0" hangingPunct="1">
              <a:lnSpc>
                <a:spcPct val="90000"/>
              </a:lnSpc>
              <a:spcBef>
                <a:spcPct val="30000"/>
              </a:spcBef>
              <a:buClr>
                <a:schemeClr val="accent6"/>
              </a:buClr>
              <a:buSzPct val="70000"/>
              <a:buFont typeface="Wingdings" panose="05000000000000000000" pitchFamily="2" charset="2"/>
              <a:buChar char="¤"/>
              <a:defRPr sz="1722" kern="1200">
                <a:solidFill>
                  <a:schemeClr val="tx1"/>
                </a:solidFill>
                <a:latin typeface="+mn-lt"/>
                <a:ea typeface="+mn-ea"/>
                <a:cs typeface="+mn-cs"/>
              </a:defRPr>
            </a:lvl9pPr>
          </a:lstStyle>
          <a:p>
            <a:r>
              <a:rPr lang="en-GB" sz="1400" dirty="0">
                <a:solidFill>
                  <a:schemeClr val="accent1"/>
                </a:solidFill>
              </a:rPr>
              <a:t>The best family film slate of the last 5 years</a:t>
            </a:r>
          </a:p>
        </p:txBody>
      </p:sp>
      <p:sp>
        <p:nvSpPr>
          <p:cNvPr id="26" name="Text Placeholder 7">
            <a:extLst>
              <a:ext uri="{FF2B5EF4-FFF2-40B4-BE49-F238E27FC236}">
                <a16:creationId xmlns:a16="http://schemas.microsoft.com/office/drawing/2014/main" id="{91ED8C7B-03B6-4A4C-A527-DB323977D53F}"/>
              </a:ext>
            </a:extLst>
          </p:cNvPr>
          <p:cNvSpPr>
            <a:spLocks noGrp="1"/>
          </p:cNvSpPr>
          <p:nvPr>
            <p:ph type="body" sz="quarter" idx="18"/>
          </p:nvPr>
        </p:nvSpPr>
        <p:spPr>
          <a:xfrm>
            <a:off x="244878" y="4665414"/>
            <a:ext cx="3754752" cy="156876"/>
          </a:xfrm>
        </p:spPr>
        <p:txBody>
          <a:bodyPr vert="horz" lIns="0" tIns="0" rIns="0" bIns="0" rtlCol="0" anchor="t" anchorCtr="0">
            <a:noAutofit/>
          </a:bodyPr>
          <a:lstStyle/>
          <a:p>
            <a:pPr>
              <a:lnSpc>
                <a:spcPts val="1200"/>
              </a:lnSpc>
            </a:pPr>
            <a:r>
              <a:rPr lang="en-GB" sz="1200" dirty="0"/>
              <a:t>In recent years IP/characters have been a key driving force behind many of the biggest films, however it appears we’re about to enter a renaissance of the movie star vehicle. </a:t>
            </a:r>
          </a:p>
          <a:p>
            <a:pPr>
              <a:lnSpc>
                <a:spcPts val="1200"/>
              </a:lnSpc>
            </a:pPr>
            <a:endParaRPr lang="en-GB" sz="1200" dirty="0"/>
          </a:p>
          <a:p>
            <a:pPr>
              <a:lnSpc>
                <a:spcPts val="1200"/>
              </a:lnSpc>
            </a:pPr>
            <a:r>
              <a:rPr lang="en-GB" sz="1200" dirty="0"/>
              <a:t>Gosling and Blunt in </a:t>
            </a:r>
            <a:r>
              <a:rPr lang="en-GB" sz="1200" i="1" dirty="0"/>
              <a:t>The Fall Guy</a:t>
            </a:r>
            <a:r>
              <a:rPr lang="en-GB" sz="1200" dirty="0"/>
              <a:t>, Johansson and Tatum in </a:t>
            </a:r>
            <a:r>
              <a:rPr lang="en-GB" sz="1200" i="1" dirty="0"/>
              <a:t>Project Artemis, </a:t>
            </a:r>
            <a:r>
              <a:rPr lang="en-GB" sz="1200" dirty="0"/>
              <a:t>and</a:t>
            </a:r>
            <a:r>
              <a:rPr lang="en-GB" sz="1200" i="1" dirty="0"/>
              <a:t> </a:t>
            </a:r>
            <a:r>
              <a:rPr lang="en-GB" sz="1200" dirty="0"/>
              <a:t>Clooney and Pitt in </a:t>
            </a:r>
            <a:r>
              <a:rPr lang="en-GB" sz="1200" i="1" dirty="0"/>
              <a:t>Wolfs </a:t>
            </a:r>
            <a:r>
              <a:rPr lang="en-GB" sz="1200" dirty="0"/>
              <a:t>show signs the big Hollywood studios trust star power as a pull for audiences over known story properties. </a:t>
            </a:r>
            <a:endParaRPr lang="en-GB" sz="1200" i="1" dirty="0"/>
          </a:p>
          <a:p>
            <a:pPr>
              <a:lnSpc>
                <a:spcPts val="1200"/>
              </a:lnSpc>
            </a:pPr>
            <a:endParaRPr lang="en-GB" sz="1200" dirty="0"/>
          </a:p>
        </p:txBody>
      </p:sp>
      <p:sp>
        <p:nvSpPr>
          <p:cNvPr id="27" name="TextBox 26">
            <a:extLst>
              <a:ext uri="{FF2B5EF4-FFF2-40B4-BE49-F238E27FC236}">
                <a16:creationId xmlns:a16="http://schemas.microsoft.com/office/drawing/2014/main" id="{BA90CBD6-A4C1-4D00-96AA-81BA15F4ED72}"/>
              </a:ext>
            </a:extLst>
          </p:cNvPr>
          <p:cNvSpPr txBox="1"/>
          <p:nvPr/>
        </p:nvSpPr>
        <p:spPr>
          <a:xfrm>
            <a:off x="4117427" y="4665414"/>
            <a:ext cx="3730625" cy="477054"/>
          </a:xfrm>
          <a:prstGeom prst="rect">
            <a:avLst/>
          </a:prstGeom>
        </p:spPr>
        <p:txBody>
          <a:bodyPr vert="horz" lIns="0" tIns="0" rIns="0" bIns="0" rtlCol="0" anchor="t" anchorCtr="0">
            <a:noAutofit/>
          </a:bodyPr>
          <a:lstStyle>
            <a:lvl1pPr indent="0" defTabSz="872229">
              <a:lnSpc>
                <a:spcPts val="1200"/>
              </a:lnSpc>
              <a:spcBef>
                <a:spcPts val="0"/>
              </a:spcBef>
              <a:buClr>
                <a:srgbClr val="FFFFFF"/>
              </a:buClr>
              <a:buSzPct val="100000"/>
              <a:buFont typeface="Arial"/>
              <a:buNone/>
              <a:defRPr sz="1200" b="0" baseline="0">
                <a:solidFill>
                  <a:schemeClr val="accent6"/>
                </a:solidFill>
              </a:defRPr>
            </a:lvl1pPr>
            <a:lvl2pPr marL="0" indent="0" defTabSz="872229">
              <a:lnSpc>
                <a:spcPts val="1722"/>
              </a:lnSpc>
              <a:spcBef>
                <a:spcPts val="0"/>
              </a:spcBef>
              <a:buClr>
                <a:srgbClr val="FFFFFF"/>
              </a:buClr>
              <a:buSzPct val="100000"/>
              <a:buFont typeface="Arial"/>
              <a:buNone/>
              <a:defRPr sz="1632" b="0">
                <a:solidFill>
                  <a:schemeClr val="bg1"/>
                </a:solidFill>
              </a:defRPr>
            </a:lvl2pPr>
            <a:lvl3pPr marL="0" indent="0" defTabSz="872229">
              <a:lnSpc>
                <a:spcPts val="1360"/>
              </a:lnSpc>
              <a:spcBef>
                <a:spcPts val="0"/>
              </a:spcBef>
              <a:buClr>
                <a:srgbClr val="FFFFFF"/>
              </a:buClr>
              <a:buSzPct val="100000"/>
              <a:buFont typeface="Arial"/>
              <a:buNone/>
              <a:tabLst/>
              <a:defRPr sz="1270" b="1" baseline="0">
                <a:solidFill>
                  <a:schemeClr val="tx2"/>
                </a:solidFill>
              </a:defRPr>
            </a:lvl3pPr>
            <a:lvl4pPr marL="0" indent="0" defTabSz="872229">
              <a:lnSpc>
                <a:spcPts val="1450"/>
              </a:lnSpc>
              <a:spcBef>
                <a:spcPts val="0"/>
              </a:spcBef>
              <a:buClr>
                <a:srgbClr val="FFFFFF"/>
              </a:buClr>
              <a:buSzPct val="100000"/>
              <a:buFont typeface="Arial"/>
              <a:buNone/>
              <a:tabLst/>
              <a:defRPr sz="1270" b="0">
                <a:solidFill>
                  <a:srgbClr val="000000"/>
                </a:solidFill>
              </a:defRPr>
            </a:lvl4pPr>
            <a:lvl5pPr marL="0" indent="0" defTabSz="872229">
              <a:lnSpc>
                <a:spcPts val="998"/>
              </a:lnSpc>
              <a:spcBef>
                <a:spcPts val="0"/>
              </a:spcBef>
              <a:buClr>
                <a:srgbClr val="FFFFFF"/>
              </a:buClr>
              <a:buSzPct val="100000"/>
              <a:buFont typeface="Arial"/>
              <a:buNone/>
              <a:tabLst/>
              <a:defRPr sz="907" b="0">
                <a:solidFill>
                  <a:schemeClr val="accent6"/>
                </a:solidFill>
              </a:defRPr>
            </a:lvl5pPr>
            <a:lvl6pPr marL="2398635" indent="-218057" defTabSz="872229">
              <a:lnSpc>
                <a:spcPct val="90000"/>
              </a:lnSpc>
              <a:spcBef>
                <a:spcPct val="30000"/>
              </a:spcBef>
              <a:buClr>
                <a:schemeClr val="accent6"/>
              </a:buClr>
              <a:buSzPct val="70000"/>
              <a:buFont typeface="Wingdings" panose="05000000000000000000" pitchFamily="2" charset="2"/>
              <a:buChar char="¤"/>
              <a:defRPr sz="1722"/>
            </a:lvl6pPr>
            <a:lvl7pPr marL="2834751" indent="-218057" defTabSz="872229">
              <a:lnSpc>
                <a:spcPct val="90000"/>
              </a:lnSpc>
              <a:spcBef>
                <a:spcPct val="30000"/>
              </a:spcBef>
              <a:buClr>
                <a:schemeClr val="accent6"/>
              </a:buClr>
              <a:buSzPct val="70000"/>
              <a:buFont typeface="Wingdings" panose="05000000000000000000" pitchFamily="2" charset="2"/>
              <a:buChar char="¤"/>
              <a:defRPr sz="1722"/>
            </a:lvl7pPr>
            <a:lvl8pPr marL="3270867" indent="-218057" defTabSz="872229">
              <a:lnSpc>
                <a:spcPct val="90000"/>
              </a:lnSpc>
              <a:spcBef>
                <a:spcPct val="30000"/>
              </a:spcBef>
              <a:buClr>
                <a:schemeClr val="accent6"/>
              </a:buClr>
              <a:buSzPct val="70000"/>
              <a:buFont typeface="Wingdings" panose="05000000000000000000" pitchFamily="2" charset="2"/>
              <a:buChar char="¤"/>
              <a:defRPr sz="1722"/>
            </a:lvl8pPr>
            <a:lvl9pPr marL="3706983" indent="-218057" defTabSz="872229">
              <a:lnSpc>
                <a:spcPct val="90000"/>
              </a:lnSpc>
              <a:spcBef>
                <a:spcPct val="30000"/>
              </a:spcBef>
              <a:buClr>
                <a:schemeClr val="accent6"/>
              </a:buClr>
              <a:buSzPct val="70000"/>
              <a:buFont typeface="Wingdings" panose="05000000000000000000" pitchFamily="2" charset="2"/>
              <a:buChar char="¤"/>
              <a:defRPr sz="1722"/>
            </a:lvl9pPr>
          </a:lstStyle>
          <a:p>
            <a:r>
              <a:rPr lang="en-GB" i="1" dirty="0"/>
              <a:t>Wonka </a:t>
            </a:r>
            <a:r>
              <a:rPr lang="en-GB" dirty="0"/>
              <a:t>has exceeded its lofty expectations becoming a phenomenal c.£60m hit at the UK box office. </a:t>
            </a:r>
          </a:p>
          <a:p>
            <a:endParaRPr lang="en-GB" i="1" dirty="0"/>
          </a:p>
          <a:p>
            <a:r>
              <a:rPr lang="en-GB" dirty="0"/>
              <a:t>Its success sets the scene for what should be another big year for the musical (and music biopic) with the likes of </a:t>
            </a:r>
            <a:r>
              <a:rPr lang="en-GB" i="1" dirty="0"/>
              <a:t>Mean Girls, Bob Marley: One Love, Back To Black, Mufasa: The Lion </a:t>
            </a:r>
            <a:r>
              <a:rPr lang="en-GB" dirty="0"/>
              <a:t>King, and </a:t>
            </a:r>
            <a:r>
              <a:rPr lang="en-GB" i="1" dirty="0"/>
              <a:t>Wicked </a:t>
            </a:r>
            <a:r>
              <a:rPr lang="en-GB" dirty="0"/>
              <a:t>to come - with several of our exhibitors predicting the latter to be the biggest release of the year. </a:t>
            </a:r>
            <a:endParaRPr lang="en-GB" i="1" dirty="0"/>
          </a:p>
          <a:p>
            <a:endParaRPr lang="en-GB" dirty="0"/>
          </a:p>
        </p:txBody>
      </p:sp>
      <p:sp>
        <p:nvSpPr>
          <p:cNvPr id="28" name="Rectangle 27">
            <a:extLst>
              <a:ext uri="{FF2B5EF4-FFF2-40B4-BE49-F238E27FC236}">
                <a16:creationId xmlns:a16="http://schemas.microsoft.com/office/drawing/2014/main" id="{CC0C4936-5B3E-4ECA-8ED6-B193597EEEF6}"/>
              </a:ext>
            </a:extLst>
          </p:cNvPr>
          <p:cNvSpPr/>
          <p:nvPr/>
        </p:nvSpPr>
        <p:spPr>
          <a:xfrm>
            <a:off x="8012516" y="4665414"/>
            <a:ext cx="3754752" cy="663189"/>
          </a:xfrm>
          <a:prstGeom prst="rect">
            <a:avLst/>
          </a:prstGeom>
        </p:spPr>
        <p:txBody>
          <a:bodyPr vert="horz" lIns="0" tIns="0" rIns="0" bIns="0" rtlCol="0" anchor="t" anchorCtr="0">
            <a:noAutofit/>
          </a:bodyPr>
          <a:lstStyle/>
          <a:p>
            <a:pPr defTabSz="872229">
              <a:lnSpc>
                <a:spcPts val="1200"/>
              </a:lnSpc>
              <a:buClr>
                <a:srgbClr val="FFFFFF"/>
              </a:buClr>
              <a:buSzPct val="100000"/>
            </a:pPr>
            <a:r>
              <a:rPr lang="en-GB" sz="1200" dirty="0">
                <a:solidFill>
                  <a:schemeClr val="accent6"/>
                </a:solidFill>
              </a:rPr>
              <a:t>It’s been a slower build back for family audiences since the pandemic – with the occasional high point (the huge </a:t>
            </a:r>
            <a:r>
              <a:rPr lang="en-GB" sz="1200" i="1" dirty="0">
                <a:solidFill>
                  <a:schemeClr val="accent6"/>
                </a:solidFill>
              </a:rPr>
              <a:t>Super Mario Bros Movie </a:t>
            </a:r>
            <a:r>
              <a:rPr lang="en-GB" sz="1200" dirty="0">
                <a:solidFill>
                  <a:schemeClr val="accent6"/>
                </a:solidFill>
              </a:rPr>
              <a:t>and </a:t>
            </a:r>
            <a:r>
              <a:rPr lang="en-GB" sz="1200" i="1" dirty="0">
                <a:solidFill>
                  <a:schemeClr val="accent6"/>
                </a:solidFill>
              </a:rPr>
              <a:t>Minions) </a:t>
            </a:r>
            <a:r>
              <a:rPr lang="en-GB" sz="1200" dirty="0">
                <a:solidFill>
                  <a:schemeClr val="accent6"/>
                </a:solidFill>
              </a:rPr>
              <a:t>but lower frequency of quality family releases. </a:t>
            </a:r>
          </a:p>
          <a:p>
            <a:pPr defTabSz="872229">
              <a:lnSpc>
                <a:spcPts val="1200"/>
              </a:lnSpc>
              <a:buClr>
                <a:srgbClr val="FFFFFF"/>
              </a:buClr>
              <a:buSzPct val="100000"/>
            </a:pPr>
            <a:endParaRPr lang="en-GB" sz="1200" dirty="0">
              <a:solidFill>
                <a:schemeClr val="accent6"/>
              </a:solidFill>
            </a:endParaRPr>
          </a:p>
          <a:p>
            <a:pPr defTabSz="872229">
              <a:lnSpc>
                <a:spcPts val="1200"/>
              </a:lnSpc>
              <a:buClr>
                <a:srgbClr val="FFFFFF"/>
              </a:buClr>
              <a:buSzPct val="100000"/>
            </a:pPr>
            <a:r>
              <a:rPr lang="en-GB" sz="1200" dirty="0">
                <a:solidFill>
                  <a:schemeClr val="accent6"/>
                </a:solidFill>
              </a:rPr>
              <a:t>This is all set to change in 2024 with an excellent slate that includes the return of beloved characters including  Kung Fu Panda, Garfield, and Paddington; the behemoth that is the </a:t>
            </a:r>
            <a:r>
              <a:rPr lang="en-GB" sz="1200" i="1" dirty="0">
                <a:solidFill>
                  <a:schemeClr val="accent6"/>
                </a:solidFill>
              </a:rPr>
              <a:t>Despicable Me </a:t>
            </a:r>
            <a:r>
              <a:rPr lang="en-GB" sz="1200" dirty="0">
                <a:solidFill>
                  <a:schemeClr val="accent6"/>
                </a:solidFill>
              </a:rPr>
              <a:t>franchise and </a:t>
            </a:r>
          </a:p>
          <a:p>
            <a:pPr defTabSz="872229">
              <a:lnSpc>
                <a:spcPts val="1200"/>
              </a:lnSpc>
              <a:buClr>
                <a:srgbClr val="FFFFFF"/>
              </a:buClr>
              <a:buSzPct val="100000"/>
            </a:pPr>
            <a:r>
              <a:rPr lang="en-GB" sz="1200" dirty="0">
                <a:solidFill>
                  <a:schemeClr val="accent6"/>
                </a:solidFill>
              </a:rPr>
              <a:t>the long-awaited sequel to </a:t>
            </a:r>
            <a:r>
              <a:rPr lang="en-GB" sz="1200" i="1" dirty="0">
                <a:solidFill>
                  <a:schemeClr val="accent6"/>
                </a:solidFill>
              </a:rPr>
              <a:t>Inside Out.</a:t>
            </a:r>
          </a:p>
        </p:txBody>
      </p:sp>
    </p:spTree>
    <p:extLst>
      <p:ext uri="{BB962C8B-B14F-4D97-AF65-F5344CB8AC3E}">
        <p14:creationId xmlns:p14="http://schemas.microsoft.com/office/powerpoint/2010/main" val="379679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3.xml><?xml version="1.0" encoding="utf-8"?>
<a:theme xmlns:a="http://schemas.openxmlformats.org/drawingml/2006/main" name="8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4.xml><?xml version="1.0" encoding="utf-8"?>
<a:theme xmlns:a="http://schemas.openxmlformats.org/drawingml/2006/main" name="18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5.xml><?xml version="1.0" encoding="utf-8"?>
<a:theme xmlns:a="http://schemas.openxmlformats.org/drawingml/2006/main" name="19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6.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8B21EB5B-6709-45CD-BE24-F80339AA602F}"/>
    </a:ext>
  </a:extLst>
</a:theme>
</file>

<file path=ppt/theme/theme7.xml><?xml version="1.0" encoding="utf-8"?>
<a:theme xmlns:a="http://schemas.openxmlformats.org/drawingml/2006/main" name="10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8.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9.xml><?xml version="1.0" encoding="utf-8"?>
<a:theme xmlns:a="http://schemas.openxmlformats.org/drawingml/2006/main" name="9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9035</TotalTime>
  <Words>1148</Words>
  <Application>Microsoft Office PowerPoint</Application>
  <PresentationFormat>Widescreen</PresentationFormat>
  <Paragraphs>148</Paragraphs>
  <Slides>12</Slides>
  <Notes>3</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12</vt:i4>
      </vt:variant>
    </vt:vector>
  </HeadingPairs>
  <TitlesOfParts>
    <vt:vector size="27" baseType="lpstr">
      <vt:lpstr>Arial</vt:lpstr>
      <vt:lpstr>Calibri</vt:lpstr>
      <vt:lpstr>Century Gothic</vt:lpstr>
      <vt:lpstr>Impact</vt:lpstr>
      <vt:lpstr>Wingdings</vt:lpstr>
      <vt:lpstr>2_Copy Slides</vt:lpstr>
      <vt:lpstr>4_Copy Slides</vt:lpstr>
      <vt:lpstr>8_Copy Slides</vt:lpstr>
      <vt:lpstr>18_Image Slides</vt:lpstr>
      <vt:lpstr>19_Image Slides</vt:lpstr>
      <vt:lpstr>Copy Slides</vt:lpstr>
      <vt:lpstr>10_Copy Slides</vt:lpstr>
      <vt:lpstr>Divider Slides</vt:lpstr>
      <vt:lpstr>9_Copy Slides</vt:lpstr>
      <vt:lpstr>think-cell Slide</vt:lpstr>
      <vt:lpstr>DCM 2024 cinema UPDATE</vt:lpstr>
      <vt:lpstr>2023 was a great year with an increase in releases, box office and admissions </vt:lpstr>
      <vt:lpstr>2023 highlights: HUGE BLOCKBUSTERS, THRILLING HORROR &amp; SOUTH ASIAN SUCCESS</vt:lpstr>
      <vt:lpstr>2023 saw dcm continue to rebuild and outperform the market </vt:lpstr>
      <vt:lpstr>uk cinema audience ARE CONTINUING TO RETURN with growth forecast again for 2024</vt:lpstr>
      <vt:lpstr>AUDIENCE: 2024 uk cinema admissions forecast</vt:lpstr>
      <vt:lpstr>PowerPoint Presentation</vt:lpstr>
      <vt:lpstr>2024 top 10 16-34 BLOCKBUSTER forecasts</vt:lpstr>
      <vt:lpstr>2024 TRENDS: A BIG YEAR AHEAD FOR MOVIE STAR BLOCKBUSTERs, MUSICALs &amp; FAMILY FILMS </vt:lpstr>
      <vt:lpstr>We have lots to shout about in 2024 with further growth predicted</vt:lpstr>
      <vt:lpstr>Dcm estate WIN: the light HAS JOINED from JANUARY 2024</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 UPDATE – Q2 2022</dc:title>
  <dc:creator>Alex Brooks</dc:creator>
  <cp:lastModifiedBy>Michael Tull</cp:lastModifiedBy>
  <cp:revision>90</cp:revision>
  <dcterms:created xsi:type="dcterms:W3CDTF">2022-04-04T15:33:44Z</dcterms:created>
  <dcterms:modified xsi:type="dcterms:W3CDTF">2024-01-30T16:03:49Z</dcterms:modified>
</cp:coreProperties>
</file>