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64817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5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65C57C0F-6808-45C6-B9E7-40D67BF37FD3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" r="2032" b="45891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18 December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Jack Whitehall, Darby Camp, </a:t>
            </a:r>
            <a:r>
              <a:rPr lang="en-US" dirty="0" err="1">
                <a:solidFill>
                  <a:schemeClr val="accent6"/>
                </a:solidFill>
              </a:rPr>
              <a:t>Izaac</a:t>
            </a:r>
            <a:r>
              <a:rPr lang="en-US" dirty="0">
                <a:solidFill>
                  <a:schemeClr val="accent6"/>
                </a:solidFill>
              </a:rPr>
              <a:t> Wang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Walt Becker (</a:t>
            </a:r>
            <a:r>
              <a:rPr lang="en-US" i="1" dirty="0">
                <a:solidFill>
                  <a:schemeClr val="accent6"/>
                </a:solidFill>
              </a:rPr>
              <a:t>Wild Hogs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Paddington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Clifford books and television shows have been loved by children and parents for decades, and this big-screen adventure combines heartfelt comedy with visual effects wizardry to bring new life to the character.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Main Shoppers w/kids Index: 154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890k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 young girl’s love for a tiny puppy named Clifford make the dog grow to an enormous size.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Clifford The Big Red Dog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children’s icon bounds onto the big screen!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813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Clifford The Big Red Dog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Clifford The Big Red Dog</dc:description>
  <cp:lastModifiedBy/>
  <cp:revision>1</cp:revision>
  <dcterms:created xsi:type="dcterms:W3CDTF">2019-03-25T11:13:20Z</dcterms:created>
  <dcterms:modified xsi:type="dcterms:W3CDTF">2021-07-07T10:36:17Z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Clifford The Big Red Dog</vt:lpwstr>
  </property>
</Properties>
</file>