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351782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866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cm.co.uk/planne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DBC37A5B-AA24-48FC-8BA5-912A48874084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4" r="16194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30 August 2021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Niamh </a:t>
            </a:r>
            <a:r>
              <a:rPr lang="en-US" dirty="0" err="1">
                <a:solidFill>
                  <a:schemeClr val="accent6"/>
                </a:solidFill>
              </a:rPr>
              <a:t>Algar</a:t>
            </a:r>
            <a:r>
              <a:rPr lang="en-US" dirty="0">
                <a:solidFill>
                  <a:schemeClr val="accent6"/>
                </a:solidFill>
              </a:rPr>
              <a:t>, Michael Smiley, Nicholas Burns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 err="1">
                <a:solidFill>
                  <a:schemeClr val="accent6"/>
                </a:solidFill>
              </a:rPr>
              <a:t>Prano</a:t>
            </a:r>
            <a:r>
              <a:rPr lang="en-US" dirty="0">
                <a:solidFill>
                  <a:schemeClr val="accent6"/>
                </a:solidFill>
              </a:rPr>
              <a:t> Bailey-Bond (Feature debut)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Saint Maud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 err="1">
                <a:solidFill>
                  <a:schemeClr val="accent6"/>
                </a:solidFill>
              </a:rPr>
              <a:t>Prano</a:t>
            </a:r>
            <a:r>
              <a:rPr lang="en-US" dirty="0">
                <a:solidFill>
                  <a:schemeClr val="accent6"/>
                </a:solidFill>
              </a:rPr>
              <a:t> Bailey-Bond’s lightly satirical feature debut made waves at the Sundance film festival and looks to establish her as a new icon of British horror.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16-34 Index: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r>
              <a:rPr lang="en-GB" b="0" dirty="0"/>
              <a:t>A film censor working during the height of the video nasties scare of the 1980s investigates a filmmaker – the journey leads her on a strange and disturbing journey.</a:t>
            </a:r>
            <a:br>
              <a:rPr lang="en-GB" dirty="0"/>
            </a:b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Censor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A new name in British horror emerges!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428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109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Censor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Q3 2021</dc:title>
  <dc:creator/>
  <dc:description>Censor</dc:description>
  <cp:lastModifiedBy/>
  <cp:revision>1</cp:revision>
  <dcterms:created xsi:type="dcterms:W3CDTF">2019-03-25T11:13:20Z</dcterms:created>
  <dcterms:modified xsi:type="dcterms:W3CDTF">2021-07-07T10:43:52Z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Q3 2021</vt:lpwstr>
  </property>
  <property fmtid="{D5CDD505-2E9C-101B-9397-08002B2CF9AE}" pid="4" name="SlideDescription">
    <vt:lpwstr>Censor</vt:lpwstr>
  </property>
</Properties>
</file>