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80873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4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lwzuZ9kOQ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0300522F-3EF6-4470-9F8E-CDD8C4FD45C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994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27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Yahya Abdul-Mateen II, </a:t>
            </a:r>
            <a:r>
              <a:rPr lang="en-US" dirty="0" err="1">
                <a:solidFill>
                  <a:schemeClr val="accent6"/>
                </a:solidFill>
              </a:rPr>
              <a:t>Teyonah</a:t>
            </a:r>
            <a:r>
              <a:rPr lang="en-US" dirty="0">
                <a:solidFill>
                  <a:schemeClr val="accent6"/>
                </a:solidFill>
              </a:rPr>
              <a:t> Parris, Nathan Stewart-Jarrett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Nia </a:t>
            </a:r>
            <a:r>
              <a:rPr lang="en-US" dirty="0" err="1">
                <a:solidFill>
                  <a:schemeClr val="accent6"/>
                </a:solidFill>
              </a:rPr>
              <a:t>DaCosta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Little Woods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Halloween, Get Out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Nia </a:t>
            </a:r>
            <a:r>
              <a:rPr lang="en-US" dirty="0" err="1">
                <a:solidFill>
                  <a:schemeClr val="accent6"/>
                </a:solidFill>
              </a:rPr>
              <a:t>DaCosta</a:t>
            </a:r>
            <a:r>
              <a:rPr lang="en-US" dirty="0">
                <a:solidFill>
                  <a:schemeClr val="accent6"/>
                </a:solidFill>
              </a:rPr>
              <a:t> and Jordan Peele turn their exciting and thought-provoking styles to the return of the legendary </a:t>
            </a:r>
            <a:r>
              <a:rPr lang="en-US" i="1" dirty="0" err="1">
                <a:solidFill>
                  <a:schemeClr val="accent6"/>
                </a:solidFill>
              </a:rPr>
              <a:t>Candyman</a:t>
            </a:r>
            <a:r>
              <a:rPr lang="en-US" i="1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saga.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265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468k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“spiritual sequel” to the horror film </a:t>
            </a:r>
            <a:r>
              <a:rPr lang="en-GB" b="0" i="1" dirty="0" err="1"/>
              <a:t>Candyman</a:t>
            </a:r>
            <a:r>
              <a:rPr lang="en-GB" b="0" i="1" dirty="0"/>
              <a:t> </a:t>
            </a:r>
            <a:r>
              <a:rPr lang="en-GB" b="0" dirty="0"/>
              <a:t>(1992), which returns to the now-gentrified Chicago neighbourhood where the legend began.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candyman</a:t>
            </a:r>
            <a:endParaRPr lang="en-US" sz="28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 horror icon is reborn!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2809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candyman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candyman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candyman</vt:lpwstr>
  </property>
</Properties>
</file>