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80873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94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tlwzuZ9kOQ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hlinkClick r:id="rId2"/>
            <a:extLst>
              <a:ext uri="{FF2B5EF4-FFF2-40B4-BE49-F238E27FC236}">
                <a16:creationId xmlns:a16="http://schemas.microsoft.com/office/drawing/2014/main" id="{0300522F-3EF6-4470-9F8E-CDD8C4FD45C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4" r="994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27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Yahya Abdul-Mateen II, </a:t>
            </a:r>
            <a:r>
              <a:rPr lang="en-US" dirty="0" err="1">
                <a:solidFill>
                  <a:schemeClr val="accent6"/>
                </a:solidFill>
              </a:rPr>
              <a:t>Teyonah</a:t>
            </a:r>
            <a:r>
              <a:rPr lang="en-US" dirty="0">
                <a:solidFill>
                  <a:schemeClr val="accent6"/>
                </a:solidFill>
              </a:rPr>
              <a:t> Parris, Nathan Stewart-Jarrett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Nia </a:t>
            </a:r>
            <a:r>
              <a:rPr lang="en-US" dirty="0" err="1">
                <a:solidFill>
                  <a:schemeClr val="accent6"/>
                </a:solidFill>
              </a:rPr>
              <a:t>DaCosta</a:t>
            </a:r>
            <a:r>
              <a:rPr lang="en-US" dirty="0">
                <a:solidFill>
                  <a:schemeClr val="accent6"/>
                </a:solidFill>
              </a:rPr>
              <a:t> (</a:t>
            </a:r>
            <a:r>
              <a:rPr lang="en-US" i="1" dirty="0">
                <a:solidFill>
                  <a:schemeClr val="accent6"/>
                </a:solidFill>
              </a:rPr>
              <a:t>Little Woods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Halloween, Get Out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Nia </a:t>
            </a:r>
            <a:r>
              <a:rPr lang="en-US" dirty="0" err="1">
                <a:solidFill>
                  <a:schemeClr val="accent6"/>
                </a:solidFill>
              </a:rPr>
              <a:t>DaCosta</a:t>
            </a:r>
            <a:r>
              <a:rPr lang="en-US" dirty="0">
                <a:solidFill>
                  <a:schemeClr val="accent6"/>
                </a:solidFill>
              </a:rPr>
              <a:t> and Jordan Peele turn their exciting and thought-provoking styles to the return of the legendary </a:t>
            </a:r>
            <a:r>
              <a:rPr lang="en-US" i="1" dirty="0" err="1">
                <a:solidFill>
                  <a:schemeClr val="accent6"/>
                </a:solidFill>
              </a:rPr>
              <a:t>Candyman</a:t>
            </a:r>
            <a:r>
              <a:rPr lang="en-US" i="1" dirty="0">
                <a:solidFill>
                  <a:schemeClr val="accent6"/>
                </a:solidFill>
              </a:rPr>
              <a:t> </a:t>
            </a:r>
            <a:r>
              <a:rPr lang="en-US" dirty="0">
                <a:solidFill>
                  <a:schemeClr val="accent6"/>
                </a:solidFill>
              </a:rPr>
              <a:t>saga.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265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468k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“spiritual sequel” to the horror film </a:t>
            </a:r>
            <a:r>
              <a:rPr lang="en-GB" b="0" i="1" dirty="0" err="1"/>
              <a:t>Candyman</a:t>
            </a:r>
            <a:r>
              <a:rPr lang="en-GB" b="0" i="1" dirty="0"/>
              <a:t> </a:t>
            </a:r>
            <a:r>
              <a:rPr lang="en-GB" b="0" dirty="0"/>
              <a:t>(1992), which returns to the now-gentrified Chicago neighbourhood where the legend began.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/>
              <a:t>candyman</a:t>
            </a:r>
            <a:endParaRPr lang="en-US" sz="2800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sz="1400" dirty="0">
                <a:solidFill>
                  <a:schemeClr val="accent6"/>
                </a:solidFill>
              </a:rPr>
              <a:t>A horror icon is reborn!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4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2809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candyman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candyman</dc:description>
  <cp:lastModifiedBy/>
  <cp:revision>1</cp:revision>
  <dcterms:created xsi:type="dcterms:W3CDTF">2019-03-25T11:13:20Z</dcterms:created>
  <dcterms:modified xsi:type="dcterms:W3CDTF">2021-07-07T10:43:52Z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candyman</vt:lpwstr>
  </property>
</Properties>
</file>