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680499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02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.co.uk/planne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802C6776-D99C-493C-AEE3-075FA7601F1D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4" r="16194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27 May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H. Jon Benjamin, Kristen </a:t>
            </a:r>
            <a:r>
              <a:rPr lang="en-US" dirty="0" err="1">
                <a:solidFill>
                  <a:schemeClr val="accent6"/>
                </a:solidFill>
              </a:rPr>
              <a:t>Schaal</a:t>
            </a:r>
            <a:r>
              <a:rPr lang="en-US" dirty="0">
                <a:solidFill>
                  <a:schemeClr val="accent6"/>
                </a:solidFill>
              </a:rPr>
              <a:t>, Dan </a:t>
            </a:r>
            <a:r>
              <a:rPr lang="en-US" dirty="0" err="1">
                <a:solidFill>
                  <a:schemeClr val="accent6"/>
                </a:solidFill>
              </a:rPr>
              <a:t>Mintz</a:t>
            </a: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 err="1">
                <a:solidFill>
                  <a:schemeClr val="accent6"/>
                </a:solidFill>
              </a:rPr>
              <a:t>Louren</a:t>
            </a:r>
            <a:r>
              <a:rPr lang="en-US" dirty="0">
                <a:solidFill>
                  <a:schemeClr val="accent6"/>
                </a:solidFill>
              </a:rPr>
              <a:t> Bouchard, Bernard </a:t>
            </a:r>
            <a:r>
              <a:rPr lang="en-US" dirty="0" err="1">
                <a:solidFill>
                  <a:schemeClr val="accent6"/>
                </a:solidFill>
              </a:rPr>
              <a:t>Derriman</a:t>
            </a:r>
            <a:r>
              <a:rPr lang="en-US" dirty="0">
                <a:solidFill>
                  <a:schemeClr val="accent6"/>
                </a:solidFill>
              </a:rPr>
              <a:t> (Feature Debut)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x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x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x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x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0" dirty="0"/>
              <a:t>Feature-length adaptation of the much-loved animated TV show.</a:t>
            </a:r>
            <a:endParaRPr lang="en-US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bob’s Burgers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sz="1400" dirty="0">
                <a:solidFill>
                  <a:schemeClr val="accent6"/>
                </a:solidFill>
              </a:rPr>
              <a:t>An animated sensation comes to cinemas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509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64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bob’s Burgers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Q2 2022</dc:title>
  <dc:creator/>
  <dc:description>bob’s Burgers</dc:description>
  <cp:lastModifiedBy/>
  <cp:revision>1</cp:revision>
  <dcterms:created xsi:type="dcterms:W3CDTF">2019-03-25T11:13:20Z</dcterms:created>
  <dcterms:modified xsi:type="dcterms:W3CDTF">2022-01-19T16:57:26Z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Q2 2022</vt:lpwstr>
  </property>
  <property fmtid="{D5CDD505-2E9C-101B-9397-08002B2CF9AE}" pid="4" name="SlideDescription">
    <vt:lpwstr>bob’s Burgers</vt:lpwstr>
  </property>
</Properties>
</file>