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 id="2147483732" r:id="rId3"/>
    <p:sldMasterId id="2147483743" r:id="rId4"/>
  </p:sldMasterIdLst>
  <p:notesMasterIdLst>
    <p:notesMasterId r:id="rId13"/>
  </p:notesMasterIdLst>
  <p:sldIdLst>
    <p:sldId id="384" r:id="rId5"/>
    <p:sldId id="2147480163" r:id="rId6"/>
    <p:sldId id="2147480164" r:id="rId7"/>
    <p:sldId id="385" r:id="rId8"/>
    <p:sldId id="313" r:id="rId9"/>
    <p:sldId id="387" r:id="rId10"/>
    <p:sldId id="388" r:id="rId11"/>
    <p:sldId id="3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p:scale>
          <a:sx n="61" d="100"/>
          <a:sy n="61" d="100"/>
        </p:scale>
        <p:origin x="28"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BD3C1-EF50-487B-8CB2-06DAC6FE2AE1}" type="datetimeFigureOut">
              <a:rPr lang="en-GB" smtClean="0"/>
              <a:t>30/01/2025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8A3C5-984F-48B2-9B03-62B61A8DC3F7}" type="slidenum">
              <a:rPr lang="en-GB" smtClean="0"/>
              <a:t>‹#›</a:t>
            </a:fld>
            <a:endParaRPr lang="en-GB"/>
          </a:p>
        </p:txBody>
      </p:sp>
    </p:spTree>
    <p:extLst>
      <p:ext uri="{BB962C8B-B14F-4D97-AF65-F5344CB8AC3E}">
        <p14:creationId xmlns:p14="http://schemas.microsoft.com/office/powerpoint/2010/main" val="165767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elements on this page (not including the logo)</a:t>
            </a:r>
            <a:r>
              <a:rPr lang="en-US" baseline="0" dirty="0"/>
              <a:t> should be 0.50cm away from each other</a:t>
            </a:r>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30319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elements on this page (not including the logo)</a:t>
            </a:r>
            <a:r>
              <a:rPr lang="en-US" baseline="0" dirty="0"/>
              <a:t> should be 0.50cm away from each other</a:t>
            </a:r>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014364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63875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and the body copy should be 0.50cm away from each other</a:t>
            </a:r>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77507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519842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14402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line</a:t>
            </a:r>
            <a:r>
              <a:rPr lang="en-US" baseline="0" dirty="0"/>
              <a:t> underneath the header should be 0.50cm away from the header</a:t>
            </a:r>
          </a:p>
          <a:p>
            <a:r>
              <a:rPr lang="en-US" baseline="0" dirty="0"/>
              <a:t>The sub header is 0.50cm beneath the line</a:t>
            </a:r>
          </a:p>
          <a:p>
            <a:r>
              <a:rPr lang="en-US" baseline="0" dirty="0"/>
              <a:t>The copy should then be 1cm away from the sub header</a:t>
            </a:r>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4207035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466900" y="3471830"/>
            <a:ext cx="11258204" cy="272343"/>
          </a:xfrm>
          <a:prstGeom prst="rect">
            <a:avLst/>
          </a:prstGeom>
          <a:ln>
            <a:noFill/>
          </a:ln>
        </p:spPr>
        <p:txBody>
          <a:bodyPr vert="horz" wrap="none" lIns="0" tIns="0" rIns="0" bIns="0" rtlCol="0" anchor="ctr">
            <a:noAutofit/>
          </a:bodyPr>
          <a:lstStyle>
            <a:lvl1pPr algn="ctr">
              <a:defRPr sz="2538"/>
            </a:lvl1pPr>
          </a:lstStyle>
          <a:p>
            <a:r>
              <a:rPr lang="en-US"/>
              <a:t>ENTER HEADER TEXT</a:t>
            </a:r>
          </a:p>
        </p:txBody>
      </p:sp>
      <p:sp>
        <p:nvSpPr>
          <p:cNvPr id="5" name="Text Placeholder 18"/>
          <p:cNvSpPr>
            <a:spLocks noGrp="1"/>
          </p:cNvSpPr>
          <p:nvPr>
            <p:ph type="body" sz="quarter" idx="12" hasCustomPrompt="1"/>
          </p:nvPr>
        </p:nvSpPr>
        <p:spPr>
          <a:xfrm>
            <a:off x="466900" y="4087969"/>
            <a:ext cx="11258204" cy="186289"/>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14pt, Bold)</a:t>
            </a:r>
          </a:p>
        </p:txBody>
      </p:sp>
      <p:sp>
        <p:nvSpPr>
          <p:cNvPr id="6" name="Text Placeholder 21"/>
          <p:cNvSpPr>
            <a:spLocks noGrp="1"/>
          </p:cNvSpPr>
          <p:nvPr>
            <p:ph type="body" sz="quarter" idx="13" hasCustomPrompt="1"/>
          </p:nvPr>
        </p:nvSpPr>
        <p:spPr>
          <a:xfrm>
            <a:off x="466900" y="4600775"/>
            <a:ext cx="11258204" cy="1425857"/>
          </a:xfrm>
          <a:prstGeom prst="rect">
            <a:avLst/>
          </a:prstGeom>
        </p:spPr>
        <p:txBody>
          <a:bodyPr wrap="square" lIns="0" tIns="0" rIns="0" bIns="0" numCol="1" spcCol="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7" name="Picture Placeholder 4"/>
          <p:cNvSpPr>
            <a:spLocks noGrp="1"/>
          </p:cNvSpPr>
          <p:nvPr>
            <p:ph type="pic" sz="quarter" idx="10"/>
          </p:nvPr>
        </p:nvSpPr>
        <p:spPr>
          <a:xfrm>
            <a:off x="0" y="2"/>
            <a:ext cx="12192000" cy="3157417"/>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2564310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4" name="Title Placeholder 1"/>
          <p:cNvSpPr>
            <a:spLocks noGrp="1"/>
          </p:cNvSpPr>
          <p:nvPr>
            <p:ph type="title" hasCustomPrompt="1"/>
          </p:nvPr>
        </p:nvSpPr>
        <p:spPr bwMode="gray">
          <a:xfrm>
            <a:off x="6503876" y="212238"/>
            <a:ext cx="545053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6" name="Text Placeholder 18"/>
          <p:cNvSpPr>
            <a:spLocks noGrp="1"/>
          </p:cNvSpPr>
          <p:nvPr>
            <p:ph type="body" sz="quarter" idx="12" hasCustomPrompt="1"/>
          </p:nvPr>
        </p:nvSpPr>
        <p:spPr>
          <a:xfrm>
            <a:off x="6503876"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6503876" y="1348810"/>
            <a:ext cx="545098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8444" y="6317610"/>
            <a:ext cx="1521331" cy="329789"/>
          </a:xfrm>
          <a:prstGeom prst="rect">
            <a:avLst/>
          </a:prstGeom>
        </p:spPr>
      </p:pic>
      <p:sp>
        <p:nvSpPr>
          <p:cNvPr id="10" name="Picture Placeholder 9"/>
          <p:cNvSpPr>
            <a:spLocks noGrp="1"/>
          </p:cNvSpPr>
          <p:nvPr>
            <p:ph type="pic" sz="quarter" idx="14"/>
          </p:nvPr>
        </p:nvSpPr>
        <p:spPr>
          <a:xfrm>
            <a:off x="6503875" y="4270272"/>
            <a:ext cx="2639005" cy="1750856"/>
          </a:xfrm>
          <a:prstGeom prst="rect">
            <a:avLst/>
          </a:prstGeom>
          <a:solidFill>
            <a:schemeClr val="accent5"/>
          </a:solidFill>
        </p:spPr>
        <p:txBody>
          <a:bodyPr/>
          <a:lstStyle>
            <a:lvl1pPr algn="ctr">
              <a:defRPr sz="1088" b="0" i="1" baseline="0">
                <a:solidFill>
                  <a:schemeClr val="accent6"/>
                </a:solidFill>
              </a:defRPr>
            </a:lvl1pPr>
          </a:lstStyle>
          <a:p>
            <a:endParaRPr lang="en-US"/>
          </a:p>
          <a:p>
            <a:endParaRPr lang="en-US"/>
          </a:p>
          <a:p>
            <a:r>
              <a:rPr lang="en-US"/>
              <a:t>Click here to add a picture</a:t>
            </a:r>
          </a:p>
        </p:txBody>
      </p:sp>
      <p:sp>
        <p:nvSpPr>
          <p:cNvPr id="11" name="Picture Placeholder 9"/>
          <p:cNvSpPr>
            <a:spLocks noGrp="1"/>
          </p:cNvSpPr>
          <p:nvPr>
            <p:ph type="pic" sz="quarter" idx="15"/>
          </p:nvPr>
        </p:nvSpPr>
        <p:spPr>
          <a:xfrm>
            <a:off x="9315406" y="4270272"/>
            <a:ext cx="2639005" cy="1750856"/>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r>
              <a:rPr lang="en-US"/>
              <a:t>Click here to add a picture</a:t>
            </a:r>
          </a:p>
        </p:txBody>
      </p:sp>
    </p:spTree>
    <p:extLst>
      <p:ext uri="{BB962C8B-B14F-4D97-AF65-F5344CB8AC3E}">
        <p14:creationId xmlns:p14="http://schemas.microsoft.com/office/powerpoint/2010/main" val="301458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Copy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6"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19"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22"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1327148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15"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6"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19"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20"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192854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Copy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5"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7"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8"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249440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Copy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5"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7"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8"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426193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Copy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5"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7"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8"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60631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Copy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Picture Placeholder 4"/>
          <p:cNvSpPr>
            <a:spLocks noGrp="1"/>
          </p:cNvSpPr>
          <p:nvPr>
            <p:ph type="pic" sz="quarter" idx="10"/>
          </p:nvPr>
        </p:nvSpPr>
        <p:spPr>
          <a:xfrm>
            <a:off x="6096249" y="0"/>
            <a:ext cx="6095751" cy="6858000"/>
          </a:xfrm>
          <a:prstGeom prst="rect">
            <a:avLst/>
          </a:prstGeom>
          <a:solidFill>
            <a:schemeClr val="accent6"/>
          </a:solidFill>
        </p:spPr>
        <p:txBody>
          <a:bodyPr anchor="t" anchorCtr="0"/>
          <a:lstStyle>
            <a:lvl1pPr algn="ctr">
              <a:defRPr sz="1088" b="0" i="1" baseline="0">
                <a:solidFill>
                  <a:schemeClr val="accent5"/>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5"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solidFill>
                  <a:schemeClr val="bg1"/>
                </a:solidFill>
              </a:defRPr>
            </a:lvl1pPr>
          </a:lstStyle>
          <a:p>
            <a:r>
              <a:rPr lang="en-US"/>
              <a:t>ENTER HEADER TEXT</a:t>
            </a:r>
          </a:p>
        </p:txBody>
      </p:sp>
      <p:sp>
        <p:nvSpPr>
          <p:cNvPr id="7"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8"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193338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Copy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096249" y="0"/>
            <a:ext cx="6095751"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7" name="Picture Placeholder 5"/>
          <p:cNvSpPr>
            <a:spLocks noGrp="1"/>
          </p:cNvSpPr>
          <p:nvPr>
            <p:ph type="pic" sz="quarter" idx="11"/>
          </p:nvPr>
        </p:nvSpPr>
        <p:spPr>
          <a:xfrm>
            <a:off x="500" y="3426309"/>
            <a:ext cx="6095751"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9" name="Title Placeholder 1"/>
          <p:cNvSpPr>
            <a:spLocks noGrp="1"/>
          </p:cNvSpPr>
          <p:nvPr>
            <p:ph type="title" hasCustomPrompt="1"/>
          </p:nvPr>
        </p:nvSpPr>
        <p:spPr bwMode="gray">
          <a:xfrm>
            <a:off x="1036396" y="1142517"/>
            <a:ext cx="4009538" cy="272343"/>
          </a:xfrm>
          <a:prstGeom prst="rect">
            <a:avLst/>
          </a:prstGeom>
          <a:ln>
            <a:noFill/>
          </a:ln>
        </p:spPr>
        <p:txBody>
          <a:bodyPr vert="horz" wrap="none" lIns="0" tIns="0" rIns="0" bIns="0" rtlCol="0" anchor="ctr">
            <a:noAutofit/>
          </a:bodyPr>
          <a:lstStyle>
            <a:lvl1pPr algn="ctr">
              <a:defRPr sz="2538"/>
            </a:lvl1pPr>
          </a:lstStyle>
          <a:p>
            <a:r>
              <a:rPr lang="en-US"/>
              <a:t>ENTER HEADER TEXT</a:t>
            </a:r>
          </a:p>
        </p:txBody>
      </p:sp>
      <p:sp>
        <p:nvSpPr>
          <p:cNvPr id="11" name="Text Placeholder 18"/>
          <p:cNvSpPr>
            <a:spLocks noGrp="1"/>
          </p:cNvSpPr>
          <p:nvPr>
            <p:ph type="body" sz="quarter" idx="12" hasCustomPrompt="1"/>
          </p:nvPr>
        </p:nvSpPr>
        <p:spPr>
          <a:xfrm>
            <a:off x="1036396" y="1758656"/>
            <a:ext cx="4009538" cy="185033"/>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14pt, Bold)</a:t>
            </a:r>
          </a:p>
        </p:txBody>
      </p:sp>
      <p:sp>
        <p:nvSpPr>
          <p:cNvPr id="12" name="Text Placeholder 21"/>
          <p:cNvSpPr>
            <a:spLocks noGrp="1"/>
          </p:cNvSpPr>
          <p:nvPr>
            <p:ph type="body" sz="quarter" idx="13" hasCustomPrompt="1"/>
          </p:nvPr>
        </p:nvSpPr>
        <p:spPr>
          <a:xfrm>
            <a:off x="1036396" y="2106946"/>
            <a:ext cx="4009538" cy="653609"/>
          </a:xfrm>
          <a:prstGeom prst="rect">
            <a:avLst/>
          </a:prstGeom>
        </p:spPr>
        <p:txBody>
          <a:bodyPr wrap="square" lIns="0" tIns="0" rIns="0" bIns="0" numCol="1" spcCol="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20" name="Title Placeholder 1"/>
          <p:cNvSpPr txBox="1">
            <a:spLocks/>
          </p:cNvSpPr>
          <p:nvPr userDrawn="1"/>
        </p:nvSpPr>
        <p:spPr bwMode="gray">
          <a:xfrm>
            <a:off x="7132146" y="4568824"/>
            <a:ext cx="4009538" cy="272343"/>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sz="2538"/>
              <a:t>ENTER HEADER TEXT</a:t>
            </a:r>
          </a:p>
        </p:txBody>
      </p:sp>
      <p:sp>
        <p:nvSpPr>
          <p:cNvPr id="22" name="Text Placeholder 18"/>
          <p:cNvSpPr>
            <a:spLocks noGrp="1"/>
          </p:cNvSpPr>
          <p:nvPr>
            <p:ph type="body" sz="quarter" idx="14" hasCustomPrompt="1"/>
          </p:nvPr>
        </p:nvSpPr>
        <p:spPr>
          <a:xfrm>
            <a:off x="7132146" y="5184963"/>
            <a:ext cx="4009538" cy="185033"/>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14pt, Bold)</a:t>
            </a:r>
          </a:p>
        </p:txBody>
      </p:sp>
      <p:sp>
        <p:nvSpPr>
          <p:cNvPr id="23" name="Text Placeholder 21"/>
          <p:cNvSpPr>
            <a:spLocks noGrp="1"/>
          </p:cNvSpPr>
          <p:nvPr>
            <p:ph type="body" sz="quarter" idx="15" hasCustomPrompt="1"/>
          </p:nvPr>
        </p:nvSpPr>
        <p:spPr>
          <a:xfrm>
            <a:off x="7132146" y="5533255"/>
            <a:ext cx="4009538" cy="653609"/>
          </a:xfrm>
          <a:prstGeom prst="rect">
            <a:avLst/>
          </a:prstGeom>
        </p:spPr>
        <p:txBody>
          <a:bodyPr wrap="square" lIns="0" tIns="0" rIns="0" bIns="0" numCol="1" spcCol="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38168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Copy slid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gray">
          <a:xfrm>
            <a:off x="7132146" y="1142517"/>
            <a:ext cx="4009538" cy="272343"/>
          </a:xfrm>
          <a:prstGeom prst="rect">
            <a:avLst/>
          </a:prstGeom>
          <a:ln>
            <a:noFill/>
          </a:ln>
        </p:spPr>
        <p:txBody>
          <a:bodyPr vert="horz" wrap="none" lIns="0" tIns="0" rIns="0" bIns="0" rtlCol="0" anchor="ctr">
            <a:noAutofit/>
          </a:bodyPr>
          <a:lstStyle>
            <a:lvl1pPr algn="ctr">
              <a:defRPr sz="2538"/>
            </a:lvl1pPr>
          </a:lstStyle>
          <a:p>
            <a:r>
              <a:rPr lang="en-US"/>
              <a:t>ENTER HEADER TEXT</a:t>
            </a:r>
          </a:p>
        </p:txBody>
      </p:sp>
      <p:sp>
        <p:nvSpPr>
          <p:cNvPr id="8" name="Text Placeholder 18"/>
          <p:cNvSpPr>
            <a:spLocks noGrp="1"/>
          </p:cNvSpPr>
          <p:nvPr>
            <p:ph type="body" sz="quarter" idx="12" hasCustomPrompt="1"/>
          </p:nvPr>
        </p:nvSpPr>
        <p:spPr>
          <a:xfrm>
            <a:off x="7132146" y="1758656"/>
            <a:ext cx="4009538" cy="185033"/>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14pt, Bold)</a:t>
            </a:r>
          </a:p>
        </p:txBody>
      </p:sp>
      <p:sp>
        <p:nvSpPr>
          <p:cNvPr id="9" name="Text Placeholder 21"/>
          <p:cNvSpPr>
            <a:spLocks noGrp="1"/>
          </p:cNvSpPr>
          <p:nvPr>
            <p:ph type="body" sz="quarter" idx="13" hasCustomPrompt="1"/>
          </p:nvPr>
        </p:nvSpPr>
        <p:spPr>
          <a:xfrm>
            <a:off x="7132146" y="2106946"/>
            <a:ext cx="4009538" cy="653609"/>
          </a:xfrm>
          <a:prstGeom prst="rect">
            <a:avLst/>
          </a:prstGeom>
        </p:spPr>
        <p:txBody>
          <a:bodyPr wrap="square" lIns="0" tIns="0" rIns="0" bIns="0" numCol="1" spcCol="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0" name="Title Placeholder 1"/>
          <p:cNvSpPr txBox="1">
            <a:spLocks/>
          </p:cNvSpPr>
          <p:nvPr userDrawn="1"/>
        </p:nvSpPr>
        <p:spPr bwMode="gray">
          <a:xfrm>
            <a:off x="1044303" y="4568824"/>
            <a:ext cx="4009538" cy="272343"/>
          </a:xfrm>
          <a:prstGeom prst="rect">
            <a:avLst/>
          </a:prstGeom>
          <a:ln>
            <a:noFill/>
          </a:ln>
        </p:spPr>
        <p:txBody>
          <a:bodyPr vert="horz" wrap="none" lIns="0" tIns="0" rIns="0" bIns="0" rtlCol="0" anchor="ctr">
            <a:noAutofit/>
          </a:bodyPr>
          <a:lstStyle>
            <a:lvl1pPr algn="ctr"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US" sz="2538"/>
              <a:t>ENTER HEADER TEXT</a:t>
            </a:r>
          </a:p>
        </p:txBody>
      </p:sp>
      <p:sp>
        <p:nvSpPr>
          <p:cNvPr id="12" name="Text Placeholder 18"/>
          <p:cNvSpPr>
            <a:spLocks noGrp="1"/>
          </p:cNvSpPr>
          <p:nvPr>
            <p:ph type="body" sz="quarter" idx="14" hasCustomPrompt="1"/>
          </p:nvPr>
        </p:nvSpPr>
        <p:spPr>
          <a:xfrm>
            <a:off x="1044303" y="5184963"/>
            <a:ext cx="4009538" cy="185033"/>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14pt, Bold)</a:t>
            </a:r>
          </a:p>
        </p:txBody>
      </p:sp>
      <p:sp>
        <p:nvSpPr>
          <p:cNvPr id="13" name="Text Placeholder 21"/>
          <p:cNvSpPr>
            <a:spLocks noGrp="1"/>
          </p:cNvSpPr>
          <p:nvPr>
            <p:ph type="body" sz="quarter" idx="15" hasCustomPrompt="1"/>
          </p:nvPr>
        </p:nvSpPr>
        <p:spPr>
          <a:xfrm>
            <a:off x="1044303" y="5533255"/>
            <a:ext cx="4009538" cy="653609"/>
          </a:xfrm>
          <a:prstGeom prst="rect">
            <a:avLst/>
          </a:prstGeom>
        </p:spPr>
        <p:txBody>
          <a:bodyPr wrap="square" lIns="0" tIns="0" rIns="0" bIns="0" numCol="1" spcCol="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4" name="Picture Placeholder 5"/>
          <p:cNvSpPr>
            <a:spLocks noGrp="1"/>
          </p:cNvSpPr>
          <p:nvPr>
            <p:ph type="pic" sz="quarter" idx="16"/>
          </p:nvPr>
        </p:nvSpPr>
        <p:spPr>
          <a:xfrm>
            <a:off x="-7410" y="0"/>
            <a:ext cx="6095751"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20" name="Picture Placeholder 5"/>
          <p:cNvSpPr>
            <a:spLocks noGrp="1"/>
          </p:cNvSpPr>
          <p:nvPr>
            <p:ph type="pic" sz="quarter" idx="17"/>
          </p:nvPr>
        </p:nvSpPr>
        <p:spPr>
          <a:xfrm>
            <a:off x="6088342" y="3426309"/>
            <a:ext cx="6095751"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3517" y="6317076"/>
            <a:ext cx="1516258" cy="328689"/>
          </a:xfrm>
          <a:prstGeom prst="rect">
            <a:avLst/>
          </a:prstGeom>
        </p:spPr>
      </p:pic>
    </p:spTree>
    <p:extLst>
      <p:ext uri="{BB962C8B-B14F-4D97-AF65-F5344CB8AC3E}">
        <p14:creationId xmlns:p14="http://schemas.microsoft.com/office/powerpoint/2010/main" val="240010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7410" y="0"/>
            <a:ext cx="6095751"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4" name="Picture Placeholder 5"/>
          <p:cNvSpPr>
            <a:spLocks noGrp="1"/>
          </p:cNvSpPr>
          <p:nvPr>
            <p:ph type="pic" sz="quarter" idx="17"/>
          </p:nvPr>
        </p:nvSpPr>
        <p:spPr>
          <a:xfrm>
            <a:off x="6088342" y="0"/>
            <a:ext cx="6095751" cy="3426308"/>
          </a:xfrm>
          <a:prstGeom prst="rect">
            <a:avLst/>
          </a:prstGeom>
          <a:solidFill>
            <a:schemeClr val="accent6"/>
          </a:solidFill>
        </p:spPr>
        <p:txBody>
          <a:bodyPr/>
          <a:lstStyle>
            <a:lvl1pPr algn="ctr">
              <a:defRPr sz="1088" b="0" i="1" baseline="0">
                <a:solidFill>
                  <a:schemeClr val="accent5"/>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6" name="Picture Placeholder 5"/>
          <p:cNvSpPr>
            <a:spLocks noGrp="1"/>
          </p:cNvSpPr>
          <p:nvPr>
            <p:ph type="pic" sz="quarter" idx="18"/>
          </p:nvPr>
        </p:nvSpPr>
        <p:spPr>
          <a:xfrm>
            <a:off x="6088342" y="3426309"/>
            <a:ext cx="6095751"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10" name="Title Placeholder 1"/>
          <p:cNvSpPr>
            <a:spLocks noGrp="1"/>
          </p:cNvSpPr>
          <p:nvPr>
            <p:ph type="title" hasCustomPrompt="1"/>
          </p:nvPr>
        </p:nvSpPr>
        <p:spPr bwMode="gray">
          <a:xfrm>
            <a:off x="212225" y="3748580"/>
            <a:ext cx="11258204" cy="272343"/>
          </a:xfrm>
          <a:prstGeom prst="rect">
            <a:avLst/>
          </a:prstGeom>
          <a:ln>
            <a:noFill/>
          </a:ln>
        </p:spPr>
        <p:txBody>
          <a:bodyPr vert="horz" wrap="none" lIns="0" tIns="0" rIns="0" bIns="0" rtlCol="0" anchor="ctr">
            <a:noAutofit/>
          </a:bodyPr>
          <a:lstStyle>
            <a:lvl1pPr>
              <a:defRPr sz="2538">
                <a:solidFill>
                  <a:schemeClr val="bg1"/>
                </a:solidFill>
              </a:defRPr>
            </a:lvl1pPr>
          </a:lstStyle>
          <a:p>
            <a:r>
              <a:rPr lang="en-US"/>
              <a:t>ENTER HEADER TEXT</a:t>
            </a:r>
          </a:p>
        </p:txBody>
      </p:sp>
      <p:sp>
        <p:nvSpPr>
          <p:cNvPr id="12" name="Text Placeholder 18"/>
          <p:cNvSpPr>
            <a:spLocks noGrp="1"/>
          </p:cNvSpPr>
          <p:nvPr>
            <p:ph type="body" sz="quarter" idx="12" hasCustomPrompt="1"/>
          </p:nvPr>
        </p:nvSpPr>
        <p:spPr>
          <a:xfrm>
            <a:off x="211647" y="4356621"/>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3" name="Text Placeholder 21"/>
          <p:cNvSpPr>
            <a:spLocks noGrp="1"/>
          </p:cNvSpPr>
          <p:nvPr>
            <p:ph type="body" sz="quarter" idx="13" hasCustomPrompt="1"/>
          </p:nvPr>
        </p:nvSpPr>
        <p:spPr>
          <a:xfrm>
            <a:off x="211647" y="4885153"/>
            <a:ext cx="545098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134063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1649" y="3471830"/>
            <a:ext cx="11258204" cy="272343"/>
          </a:xfrm>
          <a:prstGeom prst="rect">
            <a:avLst/>
          </a:prstGeom>
          <a:ln>
            <a:noFill/>
          </a:ln>
        </p:spPr>
        <p:txBody>
          <a:bodyPr vert="horz" wrap="none" lIns="0" tIns="0" rIns="0" bIns="0" rtlCol="0" anchor="ctr">
            <a:noAutofit/>
          </a:bodyPr>
          <a:lstStyle>
            <a:lvl1pPr algn="l">
              <a:defRPr sz="2538"/>
            </a:lvl1pPr>
          </a:lstStyle>
          <a:p>
            <a:r>
              <a:rPr lang="en-US"/>
              <a:t>ENTER HEADER TEXT</a:t>
            </a:r>
          </a:p>
        </p:txBody>
      </p:sp>
      <p:sp>
        <p:nvSpPr>
          <p:cNvPr id="5" name="Text Placeholder 18"/>
          <p:cNvSpPr>
            <a:spLocks noGrp="1"/>
          </p:cNvSpPr>
          <p:nvPr>
            <p:ph type="body" sz="quarter" idx="12" hasCustomPrompt="1"/>
          </p:nvPr>
        </p:nvSpPr>
        <p:spPr>
          <a:xfrm>
            <a:off x="211649" y="4087969"/>
            <a:ext cx="11258204" cy="186289"/>
          </a:xfrm>
          <a:prstGeom prst="rect">
            <a:avLst/>
          </a:prstGeom>
        </p:spPr>
        <p:txBody>
          <a:bodyPr lIns="0" tIns="0" rIns="0" bIns="0"/>
          <a:lstStyle>
            <a:lvl1pPr algn="l">
              <a:defRPr sz="1088" b="1" baseline="0">
                <a:solidFill>
                  <a:schemeClr val="bg1"/>
                </a:solidFill>
              </a:defRPr>
            </a:lvl1pPr>
            <a:lvl2pPr>
              <a:defRPr sz="1088" b="0" baseline="0"/>
            </a:lvl2pPr>
          </a:lstStyle>
          <a:p>
            <a:pPr lvl="0"/>
            <a:r>
              <a:rPr lang="en-US"/>
              <a:t>Sub header (Arial, 14pt, Bold)</a:t>
            </a:r>
          </a:p>
        </p:txBody>
      </p:sp>
      <p:sp>
        <p:nvSpPr>
          <p:cNvPr id="6" name="Text Placeholder 21"/>
          <p:cNvSpPr>
            <a:spLocks noGrp="1"/>
          </p:cNvSpPr>
          <p:nvPr>
            <p:ph type="body" sz="quarter" idx="13" hasCustomPrompt="1"/>
          </p:nvPr>
        </p:nvSpPr>
        <p:spPr>
          <a:xfrm>
            <a:off x="211649" y="4600775"/>
            <a:ext cx="11258204" cy="1425857"/>
          </a:xfrm>
          <a:prstGeom prst="rect">
            <a:avLst/>
          </a:prstGeom>
        </p:spPr>
        <p:txBody>
          <a:bodyPr lIns="0" tIns="0" rIns="0" bIns="0" numCol="2" spcCol="18000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7" name="Picture Placeholder 4"/>
          <p:cNvSpPr>
            <a:spLocks noGrp="1"/>
          </p:cNvSpPr>
          <p:nvPr>
            <p:ph type="pic" sz="quarter" idx="10"/>
          </p:nvPr>
        </p:nvSpPr>
        <p:spPr>
          <a:xfrm>
            <a:off x="0" y="2"/>
            <a:ext cx="12192000" cy="3157417"/>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403339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6088342" y="0"/>
            <a:ext cx="6095751"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4" name="Picture Placeholder 5"/>
          <p:cNvSpPr>
            <a:spLocks noGrp="1"/>
          </p:cNvSpPr>
          <p:nvPr>
            <p:ph type="pic" sz="quarter" idx="17"/>
          </p:nvPr>
        </p:nvSpPr>
        <p:spPr>
          <a:xfrm>
            <a:off x="1" y="3431694"/>
            <a:ext cx="6095751"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5" name="Picture Placeholder 5"/>
          <p:cNvSpPr>
            <a:spLocks noGrp="1"/>
          </p:cNvSpPr>
          <p:nvPr>
            <p:ph type="pic" sz="quarter" idx="18"/>
          </p:nvPr>
        </p:nvSpPr>
        <p:spPr>
          <a:xfrm>
            <a:off x="6088342" y="3426309"/>
            <a:ext cx="6095751" cy="3426308"/>
          </a:xfrm>
          <a:prstGeom prst="rect">
            <a:avLst/>
          </a:prstGeom>
          <a:solidFill>
            <a:schemeClr val="accent6"/>
          </a:solidFill>
        </p:spPr>
        <p:txBody>
          <a:bodyPr/>
          <a:lstStyle>
            <a:lvl1pPr algn="ctr">
              <a:defRPr sz="1088" b="0" i="1" baseline="0">
                <a:solidFill>
                  <a:schemeClr val="accent5"/>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6" name="Title Placeholder 1"/>
          <p:cNvSpPr>
            <a:spLocks noGrp="1"/>
          </p:cNvSpPr>
          <p:nvPr>
            <p:ph type="title" hasCustomPrompt="1"/>
          </p:nvPr>
        </p:nvSpPr>
        <p:spPr bwMode="gray">
          <a:xfrm>
            <a:off x="191232" y="338972"/>
            <a:ext cx="11258204" cy="272343"/>
          </a:xfrm>
          <a:prstGeom prst="rect">
            <a:avLst/>
          </a:prstGeom>
          <a:ln>
            <a:noFill/>
          </a:ln>
        </p:spPr>
        <p:txBody>
          <a:bodyPr vert="horz" wrap="none" lIns="0" tIns="0" rIns="0" bIns="0" rtlCol="0" anchor="ctr">
            <a:noAutofit/>
          </a:bodyPr>
          <a:lstStyle>
            <a:lvl1pPr>
              <a:defRPr sz="2538">
                <a:solidFill>
                  <a:schemeClr val="bg1"/>
                </a:solidFill>
              </a:defRPr>
            </a:lvl1pPr>
          </a:lstStyle>
          <a:p>
            <a:r>
              <a:rPr lang="en-US"/>
              <a:t>ENTER HEADER TEXT</a:t>
            </a:r>
          </a:p>
        </p:txBody>
      </p:sp>
      <p:sp>
        <p:nvSpPr>
          <p:cNvPr id="8" name="Text Placeholder 18"/>
          <p:cNvSpPr>
            <a:spLocks noGrp="1"/>
          </p:cNvSpPr>
          <p:nvPr>
            <p:ph type="body" sz="quarter" idx="12" hasCustomPrompt="1"/>
          </p:nvPr>
        </p:nvSpPr>
        <p:spPr>
          <a:xfrm>
            <a:off x="190653" y="947013"/>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9" name="Text Placeholder 21"/>
          <p:cNvSpPr>
            <a:spLocks noGrp="1"/>
          </p:cNvSpPr>
          <p:nvPr>
            <p:ph type="body" sz="quarter" idx="13" hasCustomPrompt="1"/>
          </p:nvPr>
        </p:nvSpPr>
        <p:spPr>
          <a:xfrm>
            <a:off x="190653" y="1475544"/>
            <a:ext cx="545098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16591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solidFill>
                  <a:schemeClr val="bg1"/>
                </a:solidFill>
              </a:defRPr>
            </a:lvl1pPr>
          </a:lstStyle>
          <a:p>
            <a:r>
              <a:rPr lang="en-US"/>
              <a:t>ENTER HEADER TEXT</a:t>
            </a:r>
          </a:p>
        </p:txBody>
      </p:sp>
      <p:sp>
        <p:nvSpPr>
          <p:cNvPr id="5"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6" name="Text Placeholder 21"/>
          <p:cNvSpPr>
            <a:spLocks noGrp="1"/>
          </p:cNvSpPr>
          <p:nvPr>
            <p:ph type="body" sz="quarter" idx="13" hasCustomPrompt="1"/>
          </p:nvPr>
        </p:nvSpPr>
        <p:spPr>
          <a:xfrm>
            <a:off x="972314" y="1478732"/>
            <a:ext cx="3264999" cy="331009"/>
          </a:xfrm>
          <a:prstGeom prst="rect">
            <a:avLst/>
          </a:prstGeom>
        </p:spPr>
        <p:txBody>
          <a:bodyPr lIns="0" tIns="0" rIns="0" bIns="0"/>
          <a:lstStyle>
            <a:lvl1pPr algn="ctr">
              <a:defRPr sz="1088" b="1"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Header copy (Arial, 12pt, Bold)</a:t>
            </a:r>
          </a:p>
        </p:txBody>
      </p:sp>
      <p:sp>
        <p:nvSpPr>
          <p:cNvPr id="8" name="Picture Placeholder 7"/>
          <p:cNvSpPr>
            <a:spLocks noGrp="1"/>
          </p:cNvSpPr>
          <p:nvPr>
            <p:ph type="pic" sz="quarter" idx="14"/>
          </p:nvPr>
        </p:nvSpPr>
        <p:spPr>
          <a:xfrm>
            <a:off x="974821" y="1868996"/>
            <a:ext cx="3264998" cy="3265169"/>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Picture Placeholder 7"/>
          <p:cNvSpPr>
            <a:spLocks noGrp="1"/>
          </p:cNvSpPr>
          <p:nvPr>
            <p:ph type="pic" sz="quarter" idx="15"/>
          </p:nvPr>
        </p:nvSpPr>
        <p:spPr>
          <a:xfrm>
            <a:off x="4463501" y="1868996"/>
            <a:ext cx="3264998" cy="3265169"/>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Picture Placeholder 7"/>
          <p:cNvSpPr>
            <a:spLocks noGrp="1"/>
          </p:cNvSpPr>
          <p:nvPr>
            <p:ph type="pic" sz="quarter" idx="16"/>
          </p:nvPr>
        </p:nvSpPr>
        <p:spPr>
          <a:xfrm>
            <a:off x="7952181" y="1868996"/>
            <a:ext cx="3264998" cy="3265169"/>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1" name="Text Placeholder 21"/>
          <p:cNvSpPr>
            <a:spLocks noGrp="1"/>
          </p:cNvSpPr>
          <p:nvPr>
            <p:ph type="body" sz="quarter" idx="17" hasCustomPrompt="1"/>
          </p:nvPr>
        </p:nvSpPr>
        <p:spPr>
          <a:xfrm>
            <a:off x="4463501" y="1478732"/>
            <a:ext cx="3264999" cy="331009"/>
          </a:xfrm>
          <a:prstGeom prst="rect">
            <a:avLst/>
          </a:prstGeom>
        </p:spPr>
        <p:txBody>
          <a:bodyPr lIns="0" tIns="0" rIns="0" bIns="0"/>
          <a:lstStyle>
            <a:lvl1pPr algn="ctr">
              <a:defRPr sz="1088" b="1"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Header copy (Arial, 12pt, Bold)</a:t>
            </a:r>
          </a:p>
        </p:txBody>
      </p:sp>
      <p:sp>
        <p:nvSpPr>
          <p:cNvPr id="12" name="Text Placeholder 21"/>
          <p:cNvSpPr>
            <a:spLocks noGrp="1"/>
          </p:cNvSpPr>
          <p:nvPr>
            <p:ph type="body" sz="quarter" idx="18" hasCustomPrompt="1"/>
          </p:nvPr>
        </p:nvSpPr>
        <p:spPr>
          <a:xfrm>
            <a:off x="7952180" y="1478732"/>
            <a:ext cx="3264999" cy="331009"/>
          </a:xfrm>
          <a:prstGeom prst="rect">
            <a:avLst/>
          </a:prstGeom>
        </p:spPr>
        <p:txBody>
          <a:bodyPr lIns="0" tIns="0" rIns="0" bIns="0"/>
          <a:lstStyle>
            <a:lvl1pPr algn="ctr">
              <a:defRPr sz="1088" b="1"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Header copy (Arial, 12pt, Bold)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15" name="Text Placeholder 21"/>
          <p:cNvSpPr>
            <a:spLocks noGrp="1"/>
          </p:cNvSpPr>
          <p:nvPr>
            <p:ph type="body" sz="quarter" idx="19" hasCustomPrompt="1"/>
          </p:nvPr>
        </p:nvSpPr>
        <p:spPr>
          <a:xfrm>
            <a:off x="972314" y="5297425"/>
            <a:ext cx="3264999" cy="331009"/>
          </a:xfrm>
          <a:prstGeom prst="rect">
            <a:avLst/>
          </a:prstGeom>
        </p:spPr>
        <p:txBody>
          <a:bodyPr lIns="0" tIns="0" rIns="0" bIns="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7" name="Text Placeholder 21"/>
          <p:cNvSpPr>
            <a:spLocks noGrp="1"/>
          </p:cNvSpPr>
          <p:nvPr>
            <p:ph type="body" sz="quarter" idx="20" hasCustomPrompt="1"/>
          </p:nvPr>
        </p:nvSpPr>
        <p:spPr>
          <a:xfrm>
            <a:off x="4463501" y="5297424"/>
            <a:ext cx="3264999" cy="331009"/>
          </a:xfrm>
          <a:prstGeom prst="rect">
            <a:avLst/>
          </a:prstGeom>
        </p:spPr>
        <p:txBody>
          <a:bodyPr lIns="0" tIns="0" rIns="0" bIns="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8" name="Text Placeholder 21"/>
          <p:cNvSpPr>
            <a:spLocks noGrp="1"/>
          </p:cNvSpPr>
          <p:nvPr>
            <p:ph type="body" sz="quarter" idx="21" hasCustomPrompt="1"/>
          </p:nvPr>
        </p:nvSpPr>
        <p:spPr>
          <a:xfrm>
            <a:off x="7952180" y="5297424"/>
            <a:ext cx="3264999" cy="331009"/>
          </a:xfrm>
          <a:prstGeom prst="rect">
            <a:avLst/>
          </a:prstGeom>
        </p:spPr>
        <p:txBody>
          <a:bodyPr lIns="0" tIns="0" rIns="0" bIns="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366448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solidFill>
                  <a:schemeClr val="bg1"/>
                </a:solidFill>
              </a:defRPr>
            </a:lvl1pPr>
          </a:lstStyle>
          <a:p>
            <a:r>
              <a:rPr lang="en-US"/>
              <a:t>ENTER HEADER TEXT</a:t>
            </a:r>
          </a:p>
        </p:txBody>
      </p:sp>
      <p:sp>
        <p:nvSpPr>
          <p:cNvPr id="5"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Picture Placeholder 7"/>
          <p:cNvSpPr>
            <a:spLocks noGrp="1"/>
          </p:cNvSpPr>
          <p:nvPr>
            <p:ph type="pic" sz="quarter" idx="14"/>
          </p:nvPr>
        </p:nvSpPr>
        <p:spPr>
          <a:xfrm>
            <a:off x="974821" y="1337017"/>
            <a:ext cx="3264998" cy="3797149"/>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8" name="Picture Placeholder 7"/>
          <p:cNvSpPr>
            <a:spLocks noGrp="1"/>
          </p:cNvSpPr>
          <p:nvPr>
            <p:ph type="pic" sz="quarter" idx="15"/>
          </p:nvPr>
        </p:nvSpPr>
        <p:spPr>
          <a:xfrm>
            <a:off x="4463501" y="1337017"/>
            <a:ext cx="3264998" cy="3797149"/>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Picture Placeholder 7"/>
          <p:cNvSpPr>
            <a:spLocks noGrp="1"/>
          </p:cNvSpPr>
          <p:nvPr>
            <p:ph type="pic" sz="quarter" idx="16"/>
          </p:nvPr>
        </p:nvSpPr>
        <p:spPr>
          <a:xfrm>
            <a:off x="7952181" y="1337017"/>
            <a:ext cx="3264998" cy="3797149"/>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13" name="Text Placeholder 21"/>
          <p:cNvSpPr>
            <a:spLocks noGrp="1"/>
          </p:cNvSpPr>
          <p:nvPr>
            <p:ph type="body" sz="quarter" idx="19" hasCustomPrompt="1"/>
          </p:nvPr>
        </p:nvSpPr>
        <p:spPr>
          <a:xfrm>
            <a:off x="972314" y="5297425"/>
            <a:ext cx="3264999"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4" name="Text Placeholder 21"/>
          <p:cNvSpPr>
            <a:spLocks noGrp="1"/>
          </p:cNvSpPr>
          <p:nvPr>
            <p:ph type="body" sz="quarter" idx="20" hasCustomPrompt="1"/>
          </p:nvPr>
        </p:nvSpPr>
        <p:spPr>
          <a:xfrm>
            <a:off x="4463501" y="5297424"/>
            <a:ext cx="3264999"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5" name="Text Placeholder 21"/>
          <p:cNvSpPr>
            <a:spLocks noGrp="1"/>
          </p:cNvSpPr>
          <p:nvPr>
            <p:ph type="body" sz="quarter" idx="21" hasCustomPrompt="1"/>
          </p:nvPr>
        </p:nvSpPr>
        <p:spPr>
          <a:xfrm>
            <a:off x="7952180" y="5297424"/>
            <a:ext cx="3264999"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393992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466900" y="212238"/>
            <a:ext cx="11258204" cy="272343"/>
          </a:xfrm>
          <a:prstGeom prst="rect">
            <a:avLst/>
          </a:prstGeom>
          <a:ln>
            <a:noFill/>
          </a:ln>
        </p:spPr>
        <p:txBody>
          <a:bodyPr vert="horz" wrap="none" lIns="0" tIns="0" rIns="0" bIns="0" rtlCol="0" anchor="ctr">
            <a:noAutofit/>
          </a:bodyPr>
          <a:lstStyle>
            <a:lvl1pPr algn="ctr">
              <a:defRPr sz="2538">
                <a:solidFill>
                  <a:schemeClr val="bg1"/>
                </a:solidFill>
              </a:defRPr>
            </a:lvl1pPr>
          </a:lstStyle>
          <a:p>
            <a:r>
              <a:rPr lang="en-US"/>
              <a:t>ENTER HEADER TEXT</a:t>
            </a:r>
          </a:p>
        </p:txBody>
      </p:sp>
      <p:sp>
        <p:nvSpPr>
          <p:cNvPr id="5" name="Text Placeholder 18"/>
          <p:cNvSpPr>
            <a:spLocks noGrp="1"/>
          </p:cNvSpPr>
          <p:nvPr>
            <p:ph type="body" sz="quarter" idx="12" hasCustomPrompt="1"/>
          </p:nvPr>
        </p:nvSpPr>
        <p:spPr>
          <a:xfrm>
            <a:off x="3370734" y="820279"/>
            <a:ext cx="5450534" cy="202014"/>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12pt, Bold)</a:t>
            </a:r>
          </a:p>
        </p:txBody>
      </p:sp>
      <p:sp>
        <p:nvSpPr>
          <p:cNvPr id="6" name="Picture Placeholder 7"/>
          <p:cNvSpPr>
            <a:spLocks noGrp="1"/>
          </p:cNvSpPr>
          <p:nvPr>
            <p:ph type="pic" sz="quarter" idx="14"/>
          </p:nvPr>
        </p:nvSpPr>
        <p:spPr>
          <a:xfrm>
            <a:off x="799797"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10" name="Text Placeholder 21"/>
          <p:cNvSpPr>
            <a:spLocks noGrp="1"/>
          </p:cNvSpPr>
          <p:nvPr>
            <p:ph type="body" sz="quarter" idx="19" hasCustomPrompt="1"/>
          </p:nvPr>
        </p:nvSpPr>
        <p:spPr>
          <a:xfrm>
            <a:off x="799797"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4" name="Picture Placeholder 7"/>
          <p:cNvSpPr>
            <a:spLocks noGrp="1"/>
          </p:cNvSpPr>
          <p:nvPr>
            <p:ph type="pic" sz="quarter" idx="22"/>
          </p:nvPr>
        </p:nvSpPr>
        <p:spPr>
          <a:xfrm>
            <a:off x="3528172"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5" name="Picture Placeholder 7"/>
          <p:cNvSpPr>
            <a:spLocks noGrp="1"/>
          </p:cNvSpPr>
          <p:nvPr>
            <p:ph type="pic" sz="quarter" idx="23"/>
          </p:nvPr>
        </p:nvSpPr>
        <p:spPr>
          <a:xfrm>
            <a:off x="6256548"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6" name="Picture Placeholder 7"/>
          <p:cNvSpPr>
            <a:spLocks noGrp="1"/>
          </p:cNvSpPr>
          <p:nvPr>
            <p:ph type="pic" sz="quarter" idx="24"/>
          </p:nvPr>
        </p:nvSpPr>
        <p:spPr>
          <a:xfrm>
            <a:off x="8984926"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8" name="Text Placeholder 21"/>
          <p:cNvSpPr>
            <a:spLocks noGrp="1"/>
          </p:cNvSpPr>
          <p:nvPr>
            <p:ph type="body" sz="quarter" idx="25" hasCustomPrompt="1"/>
          </p:nvPr>
        </p:nvSpPr>
        <p:spPr>
          <a:xfrm>
            <a:off x="3528171"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9" name="Text Placeholder 21"/>
          <p:cNvSpPr>
            <a:spLocks noGrp="1"/>
          </p:cNvSpPr>
          <p:nvPr>
            <p:ph type="body" sz="quarter" idx="26" hasCustomPrompt="1"/>
          </p:nvPr>
        </p:nvSpPr>
        <p:spPr>
          <a:xfrm>
            <a:off x="6256548"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20" name="Text Placeholder 21"/>
          <p:cNvSpPr>
            <a:spLocks noGrp="1"/>
          </p:cNvSpPr>
          <p:nvPr>
            <p:ph type="body" sz="quarter" idx="27" hasCustomPrompt="1"/>
          </p:nvPr>
        </p:nvSpPr>
        <p:spPr>
          <a:xfrm>
            <a:off x="8984926"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30812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466900" y="212238"/>
            <a:ext cx="11258204" cy="272343"/>
          </a:xfrm>
          <a:prstGeom prst="rect">
            <a:avLst/>
          </a:prstGeom>
          <a:ln>
            <a:noFill/>
          </a:ln>
        </p:spPr>
        <p:txBody>
          <a:bodyPr vert="horz" wrap="none" lIns="0" tIns="0" rIns="0" bIns="0" rtlCol="0" anchor="ctr">
            <a:noAutofit/>
          </a:bodyPr>
          <a:lstStyle>
            <a:lvl1pPr algn="ctr">
              <a:defRPr sz="2538">
                <a:solidFill>
                  <a:schemeClr val="bg1"/>
                </a:solidFill>
              </a:defRPr>
            </a:lvl1pPr>
          </a:lstStyle>
          <a:p>
            <a:r>
              <a:rPr lang="en-US"/>
              <a:t>ENTER HEADER TEXT</a:t>
            </a:r>
          </a:p>
        </p:txBody>
      </p:sp>
      <p:sp>
        <p:nvSpPr>
          <p:cNvPr id="5" name="Text Placeholder 18"/>
          <p:cNvSpPr>
            <a:spLocks noGrp="1"/>
          </p:cNvSpPr>
          <p:nvPr>
            <p:ph type="body" sz="quarter" idx="12" hasCustomPrompt="1"/>
          </p:nvPr>
        </p:nvSpPr>
        <p:spPr>
          <a:xfrm>
            <a:off x="3370734" y="820279"/>
            <a:ext cx="5450534" cy="202014"/>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12pt, Bold)</a:t>
            </a:r>
          </a:p>
        </p:txBody>
      </p:sp>
      <p:sp>
        <p:nvSpPr>
          <p:cNvPr id="6" name="Picture Placeholder 7"/>
          <p:cNvSpPr>
            <a:spLocks noGrp="1"/>
          </p:cNvSpPr>
          <p:nvPr>
            <p:ph type="pic" sz="quarter" idx="14"/>
          </p:nvPr>
        </p:nvSpPr>
        <p:spPr>
          <a:xfrm>
            <a:off x="327542" y="1750688"/>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8" name="Text Placeholder 21"/>
          <p:cNvSpPr>
            <a:spLocks noGrp="1"/>
          </p:cNvSpPr>
          <p:nvPr>
            <p:ph type="body" sz="quarter" idx="19" hasCustomPrompt="1"/>
          </p:nvPr>
        </p:nvSpPr>
        <p:spPr>
          <a:xfrm>
            <a:off x="327542" y="4487533"/>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5" name="Picture Placeholder 7"/>
          <p:cNvSpPr>
            <a:spLocks noGrp="1"/>
          </p:cNvSpPr>
          <p:nvPr>
            <p:ph type="pic" sz="quarter" idx="28"/>
          </p:nvPr>
        </p:nvSpPr>
        <p:spPr>
          <a:xfrm>
            <a:off x="2295496" y="2276959"/>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6" name="Picture Placeholder 7"/>
          <p:cNvSpPr>
            <a:spLocks noGrp="1"/>
          </p:cNvSpPr>
          <p:nvPr>
            <p:ph type="pic" sz="quarter" idx="29"/>
          </p:nvPr>
        </p:nvSpPr>
        <p:spPr>
          <a:xfrm>
            <a:off x="4263450" y="1750688"/>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7" name="Picture Placeholder 7"/>
          <p:cNvSpPr>
            <a:spLocks noGrp="1"/>
          </p:cNvSpPr>
          <p:nvPr>
            <p:ph type="pic" sz="quarter" idx="30"/>
          </p:nvPr>
        </p:nvSpPr>
        <p:spPr>
          <a:xfrm>
            <a:off x="6231404" y="2276958"/>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8" name="Picture Placeholder 7"/>
          <p:cNvSpPr>
            <a:spLocks noGrp="1"/>
          </p:cNvSpPr>
          <p:nvPr>
            <p:ph type="pic" sz="quarter" idx="31"/>
          </p:nvPr>
        </p:nvSpPr>
        <p:spPr>
          <a:xfrm>
            <a:off x="8199357" y="1750687"/>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9" name="Picture Placeholder 7"/>
          <p:cNvSpPr>
            <a:spLocks noGrp="1"/>
          </p:cNvSpPr>
          <p:nvPr>
            <p:ph type="pic" sz="quarter" idx="32"/>
          </p:nvPr>
        </p:nvSpPr>
        <p:spPr>
          <a:xfrm>
            <a:off x="10167312" y="2276958"/>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22" name="Text Placeholder 21"/>
          <p:cNvSpPr>
            <a:spLocks noGrp="1"/>
          </p:cNvSpPr>
          <p:nvPr>
            <p:ph type="body" sz="quarter" idx="33" hasCustomPrompt="1"/>
          </p:nvPr>
        </p:nvSpPr>
        <p:spPr>
          <a:xfrm>
            <a:off x="4263449" y="4487533"/>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23" name="Text Placeholder 21"/>
          <p:cNvSpPr>
            <a:spLocks noGrp="1"/>
          </p:cNvSpPr>
          <p:nvPr>
            <p:ph type="body" sz="quarter" idx="34" hasCustomPrompt="1"/>
          </p:nvPr>
        </p:nvSpPr>
        <p:spPr>
          <a:xfrm>
            <a:off x="8199356" y="4487533"/>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24" name="Text Placeholder 21"/>
          <p:cNvSpPr>
            <a:spLocks noGrp="1"/>
          </p:cNvSpPr>
          <p:nvPr>
            <p:ph type="body" sz="quarter" idx="35" hasCustomPrompt="1"/>
          </p:nvPr>
        </p:nvSpPr>
        <p:spPr>
          <a:xfrm>
            <a:off x="2295496" y="5019145"/>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25" name="Text Placeholder 21"/>
          <p:cNvSpPr>
            <a:spLocks noGrp="1"/>
          </p:cNvSpPr>
          <p:nvPr>
            <p:ph type="body" sz="quarter" idx="36" hasCustomPrompt="1"/>
          </p:nvPr>
        </p:nvSpPr>
        <p:spPr>
          <a:xfrm>
            <a:off x="6231403" y="5019145"/>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26" name="Text Placeholder 21"/>
          <p:cNvSpPr>
            <a:spLocks noGrp="1"/>
          </p:cNvSpPr>
          <p:nvPr>
            <p:ph type="body" sz="quarter" idx="37" hasCustomPrompt="1"/>
          </p:nvPr>
        </p:nvSpPr>
        <p:spPr>
          <a:xfrm>
            <a:off x="10167312" y="5019145"/>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250156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799797"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8" name="Text Placeholder 21"/>
          <p:cNvSpPr>
            <a:spLocks noGrp="1"/>
          </p:cNvSpPr>
          <p:nvPr>
            <p:ph type="body" sz="quarter" idx="19" hasCustomPrompt="1"/>
          </p:nvPr>
        </p:nvSpPr>
        <p:spPr>
          <a:xfrm>
            <a:off x="799797"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9" name="Picture Placeholder 7"/>
          <p:cNvSpPr>
            <a:spLocks noGrp="1"/>
          </p:cNvSpPr>
          <p:nvPr>
            <p:ph type="pic" sz="quarter" idx="22"/>
          </p:nvPr>
        </p:nvSpPr>
        <p:spPr>
          <a:xfrm>
            <a:off x="3528172"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Picture Placeholder 7"/>
          <p:cNvSpPr>
            <a:spLocks noGrp="1"/>
          </p:cNvSpPr>
          <p:nvPr>
            <p:ph type="pic" sz="quarter" idx="23"/>
          </p:nvPr>
        </p:nvSpPr>
        <p:spPr>
          <a:xfrm>
            <a:off x="6256548"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1" name="Picture Placeholder 7"/>
          <p:cNvSpPr>
            <a:spLocks noGrp="1"/>
          </p:cNvSpPr>
          <p:nvPr>
            <p:ph type="pic" sz="quarter" idx="24"/>
          </p:nvPr>
        </p:nvSpPr>
        <p:spPr>
          <a:xfrm>
            <a:off x="8984926" y="1529185"/>
            <a:ext cx="2411202" cy="3575545"/>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2" name="Text Placeholder 21"/>
          <p:cNvSpPr>
            <a:spLocks noGrp="1"/>
          </p:cNvSpPr>
          <p:nvPr>
            <p:ph type="body" sz="quarter" idx="25" hasCustomPrompt="1"/>
          </p:nvPr>
        </p:nvSpPr>
        <p:spPr>
          <a:xfrm>
            <a:off x="3528171"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3" name="Text Placeholder 21"/>
          <p:cNvSpPr>
            <a:spLocks noGrp="1"/>
          </p:cNvSpPr>
          <p:nvPr>
            <p:ph type="body" sz="quarter" idx="26" hasCustomPrompt="1"/>
          </p:nvPr>
        </p:nvSpPr>
        <p:spPr>
          <a:xfrm>
            <a:off x="6256548"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4" name="Text Placeholder 21"/>
          <p:cNvSpPr>
            <a:spLocks noGrp="1"/>
          </p:cNvSpPr>
          <p:nvPr>
            <p:ph type="body" sz="quarter" idx="27" hasCustomPrompt="1"/>
          </p:nvPr>
        </p:nvSpPr>
        <p:spPr>
          <a:xfrm>
            <a:off x="8984926" y="5256436"/>
            <a:ext cx="2411202"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5"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17"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Tree>
    <p:extLst>
      <p:ext uri="{BB962C8B-B14F-4D97-AF65-F5344CB8AC3E}">
        <p14:creationId xmlns:p14="http://schemas.microsoft.com/office/powerpoint/2010/main" val="347140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Copy slide">
    <p:spTree>
      <p:nvGrpSpPr>
        <p:cNvPr id="1" name=""/>
        <p:cNvGrpSpPr/>
        <p:nvPr/>
      </p:nvGrpSpPr>
      <p:grpSpPr>
        <a:xfrm>
          <a:off x="0" y="0"/>
          <a:ext cx="0" cy="0"/>
          <a:chOff x="0" y="0"/>
          <a:chExt cx="0" cy="0"/>
        </a:xfrm>
      </p:grpSpPr>
      <p:sp>
        <p:nvSpPr>
          <p:cNvPr id="6" name="Picture Placeholder 7"/>
          <p:cNvSpPr>
            <a:spLocks noGrp="1"/>
          </p:cNvSpPr>
          <p:nvPr>
            <p:ph type="pic" sz="quarter" idx="14"/>
          </p:nvPr>
        </p:nvSpPr>
        <p:spPr>
          <a:xfrm>
            <a:off x="327542" y="1750688"/>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8" name="Text Placeholder 21"/>
          <p:cNvSpPr>
            <a:spLocks noGrp="1"/>
          </p:cNvSpPr>
          <p:nvPr>
            <p:ph type="body" sz="quarter" idx="19" hasCustomPrompt="1"/>
          </p:nvPr>
        </p:nvSpPr>
        <p:spPr>
          <a:xfrm>
            <a:off x="327542" y="4487533"/>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9" name="Picture Placeholder 7"/>
          <p:cNvSpPr>
            <a:spLocks noGrp="1"/>
          </p:cNvSpPr>
          <p:nvPr>
            <p:ph type="pic" sz="quarter" idx="28"/>
          </p:nvPr>
        </p:nvSpPr>
        <p:spPr>
          <a:xfrm>
            <a:off x="2295496" y="2276959"/>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Picture Placeholder 7"/>
          <p:cNvSpPr>
            <a:spLocks noGrp="1"/>
          </p:cNvSpPr>
          <p:nvPr>
            <p:ph type="pic" sz="quarter" idx="29"/>
          </p:nvPr>
        </p:nvSpPr>
        <p:spPr>
          <a:xfrm>
            <a:off x="4263450" y="1750688"/>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1" name="Picture Placeholder 7"/>
          <p:cNvSpPr>
            <a:spLocks noGrp="1"/>
          </p:cNvSpPr>
          <p:nvPr>
            <p:ph type="pic" sz="quarter" idx="30"/>
          </p:nvPr>
        </p:nvSpPr>
        <p:spPr>
          <a:xfrm>
            <a:off x="6231404" y="2276958"/>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2" name="Picture Placeholder 7"/>
          <p:cNvSpPr>
            <a:spLocks noGrp="1"/>
          </p:cNvSpPr>
          <p:nvPr>
            <p:ph type="pic" sz="quarter" idx="31"/>
          </p:nvPr>
        </p:nvSpPr>
        <p:spPr>
          <a:xfrm>
            <a:off x="8199357" y="1750687"/>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3" name="Picture Placeholder 7"/>
          <p:cNvSpPr>
            <a:spLocks noGrp="1"/>
          </p:cNvSpPr>
          <p:nvPr>
            <p:ph type="pic" sz="quarter" idx="32"/>
          </p:nvPr>
        </p:nvSpPr>
        <p:spPr>
          <a:xfrm>
            <a:off x="10167312" y="2276958"/>
            <a:ext cx="1729191" cy="2564198"/>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4" name="Text Placeholder 21"/>
          <p:cNvSpPr>
            <a:spLocks noGrp="1"/>
          </p:cNvSpPr>
          <p:nvPr>
            <p:ph type="body" sz="quarter" idx="33" hasCustomPrompt="1"/>
          </p:nvPr>
        </p:nvSpPr>
        <p:spPr>
          <a:xfrm>
            <a:off x="4263449" y="4487533"/>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5" name="Text Placeholder 21"/>
          <p:cNvSpPr>
            <a:spLocks noGrp="1"/>
          </p:cNvSpPr>
          <p:nvPr>
            <p:ph type="body" sz="quarter" idx="34" hasCustomPrompt="1"/>
          </p:nvPr>
        </p:nvSpPr>
        <p:spPr>
          <a:xfrm>
            <a:off x="8199356" y="4487533"/>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6" name="Text Placeholder 21"/>
          <p:cNvSpPr>
            <a:spLocks noGrp="1"/>
          </p:cNvSpPr>
          <p:nvPr>
            <p:ph type="body" sz="quarter" idx="35" hasCustomPrompt="1"/>
          </p:nvPr>
        </p:nvSpPr>
        <p:spPr>
          <a:xfrm>
            <a:off x="2295496" y="5019145"/>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7" name="Text Placeholder 21"/>
          <p:cNvSpPr>
            <a:spLocks noGrp="1"/>
          </p:cNvSpPr>
          <p:nvPr>
            <p:ph type="body" sz="quarter" idx="36" hasCustomPrompt="1"/>
          </p:nvPr>
        </p:nvSpPr>
        <p:spPr>
          <a:xfrm>
            <a:off x="6231403" y="5019145"/>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8" name="Text Placeholder 21"/>
          <p:cNvSpPr>
            <a:spLocks noGrp="1"/>
          </p:cNvSpPr>
          <p:nvPr>
            <p:ph type="body" sz="quarter" idx="37" hasCustomPrompt="1"/>
          </p:nvPr>
        </p:nvSpPr>
        <p:spPr>
          <a:xfrm>
            <a:off x="10167312" y="5019145"/>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9"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21"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Tree>
    <p:extLst>
      <p:ext uri="{BB962C8B-B14F-4D97-AF65-F5344CB8AC3E}">
        <p14:creationId xmlns:p14="http://schemas.microsoft.com/office/powerpoint/2010/main" val="33921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Copy slide">
    <p:spTree>
      <p:nvGrpSpPr>
        <p:cNvPr id="1" name=""/>
        <p:cNvGrpSpPr/>
        <p:nvPr/>
      </p:nvGrpSpPr>
      <p:grpSpPr>
        <a:xfrm>
          <a:off x="0" y="0"/>
          <a:ext cx="0" cy="0"/>
          <a:chOff x="0" y="0"/>
          <a:chExt cx="0" cy="0"/>
        </a:xfrm>
      </p:grpSpPr>
      <p:sp>
        <p:nvSpPr>
          <p:cNvPr id="3" name="Picture Placeholder 7"/>
          <p:cNvSpPr>
            <a:spLocks noGrp="1"/>
          </p:cNvSpPr>
          <p:nvPr>
            <p:ph type="pic" sz="quarter" idx="14"/>
          </p:nvPr>
        </p:nvSpPr>
        <p:spPr>
          <a:xfrm>
            <a:off x="2750377" y="1184301"/>
            <a:ext cx="3232421" cy="4793321"/>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4" name="Picture Placeholder 7"/>
          <p:cNvSpPr>
            <a:spLocks noGrp="1"/>
          </p:cNvSpPr>
          <p:nvPr>
            <p:ph type="pic" sz="quarter" idx="15"/>
          </p:nvPr>
        </p:nvSpPr>
        <p:spPr>
          <a:xfrm>
            <a:off x="6209204" y="1184301"/>
            <a:ext cx="3232421" cy="4793321"/>
          </a:xfrm>
          <a:prstGeom prst="rect">
            <a:avLst/>
          </a:prstGeom>
          <a:solidFill>
            <a:schemeClr val="accent5"/>
          </a:solidFill>
          <a:ln>
            <a:noFill/>
          </a:ln>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5" name="Title Placeholder 1"/>
          <p:cNvSpPr>
            <a:spLocks noGrp="1"/>
          </p:cNvSpPr>
          <p:nvPr>
            <p:ph type="title" hasCustomPrompt="1"/>
          </p:nvPr>
        </p:nvSpPr>
        <p:spPr bwMode="gray">
          <a:xfrm>
            <a:off x="466900" y="212238"/>
            <a:ext cx="11258204" cy="272343"/>
          </a:xfrm>
          <a:prstGeom prst="rect">
            <a:avLst/>
          </a:prstGeom>
          <a:ln>
            <a:noFill/>
          </a:ln>
        </p:spPr>
        <p:txBody>
          <a:bodyPr vert="horz" wrap="none" lIns="0" tIns="0" rIns="0" bIns="0" rtlCol="0" anchor="ctr">
            <a:noAutofit/>
          </a:bodyPr>
          <a:lstStyle>
            <a:lvl1pPr algn="ctr">
              <a:defRPr sz="2538">
                <a:solidFill>
                  <a:schemeClr val="bg1"/>
                </a:solidFill>
              </a:defRPr>
            </a:lvl1pPr>
          </a:lstStyle>
          <a:p>
            <a:r>
              <a:rPr lang="en-US"/>
              <a:t>ENTER HEADER TEXT</a:t>
            </a:r>
          </a:p>
        </p:txBody>
      </p:sp>
      <p:sp>
        <p:nvSpPr>
          <p:cNvPr id="7" name="Text Placeholder 18"/>
          <p:cNvSpPr>
            <a:spLocks noGrp="1"/>
          </p:cNvSpPr>
          <p:nvPr>
            <p:ph type="body" sz="quarter" idx="12" hasCustomPrompt="1"/>
          </p:nvPr>
        </p:nvSpPr>
        <p:spPr>
          <a:xfrm>
            <a:off x="3370734" y="820279"/>
            <a:ext cx="5450534" cy="202014"/>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12pt, Bold)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10" name="Text Placeholder 21"/>
          <p:cNvSpPr>
            <a:spLocks noGrp="1"/>
          </p:cNvSpPr>
          <p:nvPr>
            <p:ph type="body" sz="quarter" idx="35" hasCustomPrompt="1"/>
          </p:nvPr>
        </p:nvSpPr>
        <p:spPr>
          <a:xfrm>
            <a:off x="9619890" y="5646613"/>
            <a:ext cx="1729191" cy="331009"/>
          </a:xfrm>
          <a:prstGeom prst="rect">
            <a:avLst/>
          </a:prstGeom>
        </p:spPr>
        <p:txBody>
          <a:bodyPr lIns="0" tIns="0" rIns="0" bIns="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1" name="Text Placeholder 21"/>
          <p:cNvSpPr>
            <a:spLocks noGrp="1"/>
          </p:cNvSpPr>
          <p:nvPr>
            <p:ph type="body" sz="quarter" idx="36" hasCustomPrompt="1"/>
          </p:nvPr>
        </p:nvSpPr>
        <p:spPr>
          <a:xfrm>
            <a:off x="857937" y="5646613"/>
            <a:ext cx="1729191" cy="331009"/>
          </a:xfrm>
          <a:prstGeom prst="rect">
            <a:avLst/>
          </a:prstGeom>
        </p:spPr>
        <p:txBody>
          <a:bodyPr lIns="0" tIns="0" rIns="0" bIns="0"/>
          <a:lstStyle>
            <a:lvl1pPr algn="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296336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3032627" y="3426309"/>
            <a:ext cx="5097219" cy="3431692"/>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4" name="Picture Placeholder 5"/>
          <p:cNvSpPr>
            <a:spLocks noGrp="1"/>
          </p:cNvSpPr>
          <p:nvPr>
            <p:ph type="pic" sz="quarter" idx="17"/>
          </p:nvPr>
        </p:nvSpPr>
        <p:spPr>
          <a:xfrm>
            <a:off x="1" y="0"/>
            <a:ext cx="5097219"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6" name="Picture Placeholder 5"/>
          <p:cNvSpPr>
            <a:spLocks noGrp="1"/>
          </p:cNvSpPr>
          <p:nvPr>
            <p:ph type="pic" sz="quarter" idx="19"/>
          </p:nvPr>
        </p:nvSpPr>
        <p:spPr>
          <a:xfrm>
            <a:off x="0" y="3426309"/>
            <a:ext cx="3032626" cy="3431692"/>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7" name="Picture Placeholder 5"/>
          <p:cNvSpPr>
            <a:spLocks noGrp="1"/>
          </p:cNvSpPr>
          <p:nvPr>
            <p:ph type="pic" sz="quarter" idx="20"/>
          </p:nvPr>
        </p:nvSpPr>
        <p:spPr>
          <a:xfrm>
            <a:off x="5097221" y="0"/>
            <a:ext cx="3032625"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8" name="Title Placeholder 1"/>
          <p:cNvSpPr>
            <a:spLocks noGrp="1"/>
          </p:cNvSpPr>
          <p:nvPr>
            <p:ph type="title" hasCustomPrompt="1"/>
          </p:nvPr>
        </p:nvSpPr>
        <p:spPr bwMode="gray">
          <a:xfrm>
            <a:off x="8465026" y="212238"/>
            <a:ext cx="3642893"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10" name="Text Placeholder 18"/>
          <p:cNvSpPr>
            <a:spLocks noGrp="1"/>
          </p:cNvSpPr>
          <p:nvPr>
            <p:ph type="body" sz="quarter" idx="12" hasCustomPrompt="1"/>
          </p:nvPr>
        </p:nvSpPr>
        <p:spPr>
          <a:xfrm>
            <a:off x="8465024" y="826015"/>
            <a:ext cx="3443341" cy="1856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8444" y="6317610"/>
            <a:ext cx="1521331" cy="329789"/>
          </a:xfrm>
          <a:prstGeom prst="rect">
            <a:avLst/>
          </a:prstGeom>
        </p:spPr>
      </p:pic>
    </p:spTree>
    <p:extLst>
      <p:ext uri="{BB962C8B-B14F-4D97-AF65-F5344CB8AC3E}">
        <p14:creationId xmlns:p14="http://schemas.microsoft.com/office/powerpoint/2010/main" val="369689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 Copy slide">
    <p:spTree>
      <p:nvGrpSpPr>
        <p:cNvPr id="1" name=""/>
        <p:cNvGrpSpPr/>
        <p:nvPr/>
      </p:nvGrpSpPr>
      <p:grpSpPr>
        <a:xfrm>
          <a:off x="0" y="0"/>
          <a:ext cx="0" cy="0"/>
          <a:chOff x="0" y="0"/>
          <a:chExt cx="0" cy="0"/>
        </a:xfrm>
      </p:grpSpPr>
      <p:sp>
        <p:nvSpPr>
          <p:cNvPr id="3" name="Picture Placeholder 5"/>
          <p:cNvSpPr>
            <a:spLocks noGrp="1"/>
          </p:cNvSpPr>
          <p:nvPr>
            <p:ph type="pic" sz="quarter" idx="16"/>
          </p:nvPr>
        </p:nvSpPr>
        <p:spPr>
          <a:xfrm>
            <a:off x="7094782" y="3426309"/>
            <a:ext cx="5097219" cy="3431692"/>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4" name="Picture Placeholder 5"/>
          <p:cNvSpPr>
            <a:spLocks noGrp="1"/>
          </p:cNvSpPr>
          <p:nvPr>
            <p:ph type="pic" sz="quarter" idx="17"/>
          </p:nvPr>
        </p:nvSpPr>
        <p:spPr>
          <a:xfrm>
            <a:off x="4062156" y="0"/>
            <a:ext cx="5097219"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5" name="Picture Placeholder 5"/>
          <p:cNvSpPr>
            <a:spLocks noGrp="1"/>
          </p:cNvSpPr>
          <p:nvPr>
            <p:ph type="pic" sz="quarter" idx="19"/>
          </p:nvPr>
        </p:nvSpPr>
        <p:spPr>
          <a:xfrm>
            <a:off x="4062155" y="3426309"/>
            <a:ext cx="3032626" cy="3431692"/>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6" name="Picture Placeholder 5"/>
          <p:cNvSpPr>
            <a:spLocks noGrp="1"/>
          </p:cNvSpPr>
          <p:nvPr>
            <p:ph type="pic" sz="quarter" idx="20"/>
          </p:nvPr>
        </p:nvSpPr>
        <p:spPr>
          <a:xfrm>
            <a:off x="9159376" y="0"/>
            <a:ext cx="3032625" cy="3426308"/>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8" name="Title Placeholder 1"/>
          <p:cNvSpPr>
            <a:spLocks noGrp="1"/>
          </p:cNvSpPr>
          <p:nvPr>
            <p:ph type="title" hasCustomPrompt="1"/>
          </p:nvPr>
        </p:nvSpPr>
        <p:spPr bwMode="gray">
          <a:xfrm>
            <a:off x="212227" y="212238"/>
            <a:ext cx="3546295"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10" name="Text Placeholder 18"/>
          <p:cNvSpPr>
            <a:spLocks noGrp="1"/>
          </p:cNvSpPr>
          <p:nvPr>
            <p:ph type="body" sz="quarter" idx="12" hasCustomPrompt="1"/>
          </p:nvPr>
        </p:nvSpPr>
        <p:spPr>
          <a:xfrm>
            <a:off x="211647" y="820279"/>
            <a:ext cx="354687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1" name="Text Placeholder 21"/>
          <p:cNvSpPr>
            <a:spLocks noGrp="1"/>
          </p:cNvSpPr>
          <p:nvPr>
            <p:ph type="body" sz="quarter" idx="13" hasCustomPrompt="1"/>
          </p:nvPr>
        </p:nvSpPr>
        <p:spPr>
          <a:xfrm>
            <a:off x="211648" y="1348811"/>
            <a:ext cx="3439650" cy="3728417"/>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375064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466900" y="326518"/>
            <a:ext cx="11258204" cy="272343"/>
          </a:xfrm>
          <a:prstGeom prst="rect">
            <a:avLst/>
          </a:prstGeom>
          <a:ln>
            <a:noFill/>
          </a:ln>
        </p:spPr>
        <p:txBody>
          <a:bodyPr vert="horz" wrap="none" lIns="0" tIns="0" rIns="0" bIns="0" rtlCol="0" anchor="ctr">
            <a:noAutofit/>
          </a:bodyPr>
          <a:lstStyle>
            <a:lvl1pPr algn="ctr">
              <a:defRPr sz="2538"/>
            </a:lvl1pPr>
          </a:lstStyle>
          <a:p>
            <a:r>
              <a:rPr lang="en-US"/>
              <a:t>ENTER HEADER TEXT</a:t>
            </a:r>
          </a:p>
        </p:txBody>
      </p:sp>
      <p:sp>
        <p:nvSpPr>
          <p:cNvPr id="5" name="Text Placeholder 18"/>
          <p:cNvSpPr>
            <a:spLocks noGrp="1"/>
          </p:cNvSpPr>
          <p:nvPr>
            <p:ph type="body" sz="quarter" idx="12" hasCustomPrompt="1"/>
          </p:nvPr>
        </p:nvSpPr>
        <p:spPr>
          <a:xfrm>
            <a:off x="466900" y="942657"/>
            <a:ext cx="11258204" cy="186289"/>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14pt, Bold)</a:t>
            </a:r>
          </a:p>
        </p:txBody>
      </p:sp>
      <p:sp>
        <p:nvSpPr>
          <p:cNvPr id="6" name="Text Placeholder 21"/>
          <p:cNvSpPr>
            <a:spLocks noGrp="1"/>
          </p:cNvSpPr>
          <p:nvPr>
            <p:ph type="body" sz="quarter" idx="13" hasCustomPrompt="1"/>
          </p:nvPr>
        </p:nvSpPr>
        <p:spPr>
          <a:xfrm>
            <a:off x="466900" y="1455463"/>
            <a:ext cx="11258204" cy="1425857"/>
          </a:xfrm>
          <a:prstGeom prst="rect">
            <a:avLst/>
          </a:prstGeom>
        </p:spPr>
        <p:txBody>
          <a:bodyPr wrap="square" lIns="0" tIns="0" rIns="0" bIns="0" numCol="1" spcCol="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7" name="Picture Placeholder 4"/>
          <p:cNvSpPr>
            <a:spLocks noGrp="1"/>
          </p:cNvSpPr>
          <p:nvPr>
            <p:ph type="pic" sz="quarter" idx="10"/>
          </p:nvPr>
        </p:nvSpPr>
        <p:spPr>
          <a:xfrm>
            <a:off x="0" y="3700584"/>
            <a:ext cx="12192000" cy="3157417"/>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202920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0. Copy slide">
    <p:spTree>
      <p:nvGrpSpPr>
        <p:cNvPr id="1" name=""/>
        <p:cNvGrpSpPr/>
        <p:nvPr/>
      </p:nvGrpSpPr>
      <p:grpSpPr>
        <a:xfrm>
          <a:off x="0" y="0"/>
          <a:ext cx="0" cy="0"/>
          <a:chOff x="0" y="0"/>
          <a:chExt cx="0" cy="0"/>
        </a:xfrm>
      </p:grpSpPr>
      <p:sp>
        <p:nvSpPr>
          <p:cNvPr id="7" name="Picture Placeholder 5"/>
          <p:cNvSpPr>
            <a:spLocks noGrp="1"/>
          </p:cNvSpPr>
          <p:nvPr>
            <p:ph type="pic" sz="quarter" idx="20"/>
          </p:nvPr>
        </p:nvSpPr>
        <p:spPr>
          <a:xfrm>
            <a:off x="2401198" y="3426309"/>
            <a:ext cx="3691288" cy="3431692"/>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8" name="Picture Placeholder 5"/>
          <p:cNvSpPr>
            <a:spLocks noGrp="1"/>
          </p:cNvSpPr>
          <p:nvPr>
            <p:ph type="pic" sz="quarter" idx="21"/>
          </p:nvPr>
        </p:nvSpPr>
        <p:spPr>
          <a:xfrm>
            <a:off x="9790802" y="3426309"/>
            <a:ext cx="2401198" cy="3431692"/>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9" name="Picture Placeholder 5"/>
          <p:cNvSpPr>
            <a:spLocks noGrp="1"/>
          </p:cNvSpPr>
          <p:nvPr>
            <p:ph type="pic" sz="quarter" idx="22"/>
          </p:nvPr>
        </p:nvSpPr>
        <p:spPr>
          <a:xfrm>
            <a:off x="9790802" y="-5384"/>
            <a:ext cx="2401198" cy="3431692"/>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11" name="Picture Placeholder 5"/>
          <p:cNvSpPr>
            <a:spLocks noGrp="1"/>
          </p:cNvSpPr>
          <p:nvPr>
            <p:ph type="pic" sz="quarter" idx="23"/>
          </p:nvPr>
        </p:nvSpPr>
        <p:spPr>
          <a:xfrm>
            <a:off x="0" y="3426309"/>
            <a:ext cx="2401198" cy="3431692"/>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12" name="Picture Placeholder 5"/>
          <p:cNvSpPr>
            <a:spLocks noGrp="1"/>
          </p:cNvSpPr>
          <p:nvPr>
            <p:ph type="pic" sz="quarter" idx="24"/>
          </p:nvPr>
        </p:nvSpPr>
        <p:spPr>
          <a:xfrm>
            <a:off x="0" y="0"/>
            <a:ext cx="3691288" cy="3431692"/>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13" name="Picture Placeholder 5"/>
          <p:cNvSpPr>
            <a:spLocks noGrp="1"/>
          </p:cNvSpPr>
          <p:nvPr>
            <p:ph type="pic" sz="quarter" idx="25"/>
          </p:nvPr>
        </p:nvSpPr>
        <p:spPr>
          <a:xfrm>
            <a:off x="3691288" y="-5384"/>
            <a:ext cx="2401198" cy="3431692"/>
          </a:xfrm>
          <a:prstGeom prst="rect">
            <a:avLst/>
          </a:prstGeom>
          <a:solidFill>
            <a:schemeClr val="accent5"/>
          </a:solidFill>
        </p:spPr>
        <p:txBody>
          <a:bodyPr/>
          <a:lstStyle>
            <a:lvl1pPr algn="ctr">
              <a:defRPr sz="1088" b="0" i="1" baseline="0">
                <a:solidFill>
                  <a:schemeClr val="accent6"/>
                </a:solidFill>
              </a:defRPr>
            </a:lvl1pPr>
          </a:lstStyle>
          <a:p>
            <a:endParaRPr lang="en-US" sz="1088" i="1"/>
          </a:p>
          <a:p>
            <a:endParaRPr lang="en-US" sz="1088" i="1"/>
          </a:p>
          <a:p>
            <a:endParaRPr lang="en-US" sz="1088" i="1"/>
          </a:p>
          <a:p>
            <a:endParaRPr lang="en-US" sz="1088" i="1"/>
          </a:p>
          <a:p>
            <a:endParaRPr lang="en-US" sz="1088" i="1"/>
          </a:p>
          <a:p>
            <a:endParaRPr lang="en-US" sz="1088" i="1"/>
          </a:p>
          <a:p>
            <a:endParaRPr lang="en-US" sz="1088" i="1"/>
          </a:p>
          <a:p>
            <a:r>
              <a:rPr lang="en-US" sz="1088" i="1"/>
              <a:t>Click here to add picture</a:t>
            </a:r>
            <a:endParaRPr lang="en-US"/>
          </a:p>
        </p:txBody>
      </p:sp>
      <p:sp>
        <p:nvSpPr>
          <p:cNvPr id="14" name="Title Placeholder 1"/>
          <p:cNvSpPr>
            <a:spLocks noGrp="1"/>
          </p:cNvSpPr>
          <p:nvPr>
            <p:ph type="title" hasCustomPrompt="1"/>
          </p:nvPr>
        </p:nvSpPr>
        <p:spPr bwMode="gray">
          <a:xfrm>
            <a:off x="6583654" y="212238"/>
            <a:ext cx="2715981" cy="272343"/>
          </a:xfrm>
          <a:prstGeom prst="rect">
            <a:avLst/>
          </a:prstGeom>
          <a:ln>
            <a:noFill/>
          </a:ln>
        </p:spPr>
        <p:txBody>
          <a:bodyPr vert="horz" wrap="none" lIns="0" tIns="0" rIns="0" bIns="0" rtlCol="0" anchor="ctr">
            <a:noAutofit/>
          </a:bodyPr>
          <a:lstStyle>
            <a:lvl1pPr algn="ctr">
              <a:defRPr sz="2538">
                <a:solidFill>
                  <a:schemeClr val="bg1"/>
                </a:solidFill>
              </a:defRPr>
            </a:lvl1pPr>
          </a:lstStyle>
          <a:p>
            <a:r>
              <a:rPr lang="en-US"/>
              <a:t>ENTER HEADER TEXT</a:t>
            </a:r>
          </a:p>
        </p:txBody>
      </p:sp>
      <p:sp>
        <p:nvSpPr>
          <p:cNvPr id="16" name="Text Placeholder 18"/>
          <p:cNvSpPr>
            <a:spLocks noGrp="1"/>
          </p:cNvSpPr>
          <p:nvPr>
            <p:ph type="body" sz="quarter" idx="12" hasCustomPrompt="1"/>
          </p:nvPr>
        </p:nvSpPr>
        <p:spPr>
          <a:xfrm>
            <a:off x="6368945" y="820279"/>
            <a:ext cx="3145399" cy="202014"/>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12pt, Bold)</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
        <p:nvSpPr>
          <p:cNvPr id="18" name="Text Placeholder 21"/>
          <p:cNvSpPr>
            <a:spLocks noGrp="1"/>
          </p:cNvSpPr>
          <p:nvPr>
            <p:ph type="body" sz="quarter" idx="13" hasCustomPrompt="1"/>
          </p:nvPr>
        </p:nvSpPr>
        <p:spPr>
          <a:xfrm>
            <a:off x="6368945" y="1357993"/>
            <a:ext cx="3145398" cy="3728417"/>
          </a:xfrm>
          <a:prstGeom prst="rect">
            <a:avLst/>
          </a:prstGeom>
        </p:spPr>
        <p:txBody>
          <a:bodyPr lIns="0" tIns="0" rIns="0" bIns="0"/>
          <a:lstStyle>
            <a:lvl1pPr algn="ct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264352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6" y="212238"/>
            <a:ext cx="348933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7" y="820279"/>
            <a:ext cx="3489912"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9" y="1348810"/>
            <a:ext cx="3490198"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Rectangle 7"/>
          <p:cNvSpPr/>
          <p:nvPr userDrawn="1"/>
        </p:nvSpPr>
        <p:spPr>
          <a:xfrm>
            <a:off x="3881630" y="0"/>
            <a:ext cx="8310371"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9" name="Text Placeholder 18"/>
          <p:cNvSpPr>
            <a:spLocks noGrp="1"/>
          </p:cNvSpPr>
          <p:nvPr>
            <p:ph type="body" sz="quarter" idx="14" hasCustomPrompt="1"/>
          </p:nvPr>
        </p:nvSpPr>
        <p:spPr>
          <a:xfrm>
            <a:off x="4207842" y="820279"/>
            <a:ext cx="3489912"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0" name="Text Placeholder 21"/>
          <p:cNvSpPr>
            <a:spLocks noGrp="1"/>
          </p:cNvSpPr>
          <p:nvPr>
            <p:ph type="body" sz="quarter" idx="15" hasCustomPrompt="1"/>
          </p:nvPr>
        </p:nvSpPr>
        <p:spPr>
          <a:xfrm>
            <a:off x="4207842" y="1348810"/>
            <a:ext cx="3490198"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1" name="Text Placeholder 18"/>
          <p:cNvSpPr>
            <a:spLocks noGrp="1"/>
          </p:cNvSpPr>
          <p:nvPr>
            <p:ph type="body" sz="quarter" idx="16" hasCustomPrompt="1"/>
          </p:nvPr>
        </p:nvSpPr>
        <p:spPr>
          <a:xfrm>
            <a:off x="8379848" y="820279"/>
            <a:ext cx="3489912"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2" name="Text Placeholder 21"/>
          <p:cNvSpPr>
            <a:spLocks noGrp="1"/>
          </p:cNvSpPr>
          <p:nvPr>
            <p:ph type="body" sz="quarter" idx="17" hasCustomPrompt="1"/>
          </p:nvPr>
        </p:nvSpPr>
        <p:spPr>
          <a:xfrm>
            <a:off x="8379848" y="1348810"/>
            <a:ext cx="3490198"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143704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7" y="212238"/>
            <a:ext cx="3519379"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8" y="820279"/>
            <a:ext cx="3519957"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9" y="1348810"/>
            <a:ext cx="3520245"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Rectangle 7"/>
          <p:cNvSpPr/>
          <p:nvPr userDrawn="1"/>
        </p:nvSpPr>
        <p:spPr>
          <a:xfrm>
            <a:off x="3881630" y="0"/>
            <a:ext cx="8310371" cy="68580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9" name="Text Placeholder 18"/>
          <p:cNvSpPr>
            <a:spLocks noGrp="1"/>
          </p:cNvSpPr>
          <p:nvPr>
            <p:ph type="body" sz="quarter" idx="14" hasCustomPrompt="1"/>
          </p:nvPr>
        </p:nvSpPr>
        <p:spPr>
          <a:xfrm>
            <a:off x="4207842" y="820279"/>
            <a:ext cx="3489912"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0" name="Text Placeholder 21"/>
          <p:cNvSpPr>
            <a:spLocks noGrp="1"/>
          </p:cNvSpPr>
          <p:nvPr>
            <p:ph type="body" sz="quarter" idx="15" hasCustomPrompt="1"/>
          </p:nvPr>
        </p:nvSpPr>
        <p:spPr>
          <a:xfrm>
            <a:off x="4207842" y="1348810"/>
            <a:ext cx="3490198"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1" name="Text Placeholder 18"/>
          <p:cNvSpPr>
            <a:spLocks noGrp="1"/>
          </p:cNvSpPr>
          <p:nvPr>
            <p:ph type="body" sz="quarter" idx="16" hasCustomPrompt="1"/>
          </p:nvPr>
        </p:nvSpPr>
        <p:spPr>
          <a:xfrm>
            <a:off x="8379848" y="820279"/>
            <a:ext cx="3489912"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2" name="Text Placeholder 21"/>
          <p:cNvSpPr>
            <a:spLocks noGrp="1"/>
          </p:cNvSpPr>
          <p:nvPr>
            <p:ph type="body" sz="quarter" idx="17" hasCustomPrompt="1"/>
          </p:nvPr>
        </p:nvSpPr>
        <p:spPr>
          <a:xfrm>
            <a:off x="8379848" y="1348810"/>
            <a:ext cx="3490198"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325155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3496598"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7" y="820279"/>
            <a:ext cx="3497175"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9746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Rectangle 7"/>
          <p:cNvSpPr/>
          <p:nvPr userDrawn="1"/>
        </p:nvSpPr>
        <p:spPr>
          <a:xfrm>
            <a:off x="3881630" y="0"/>
            <a:ext cx="8310371" cy="68580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9" name="Text Placeholder 18"/>
          <p:cNvSpPr>
            <a:spLocks noGrp="1"/>
          </p:cNvSpPr>
          <p:nvPr>
            <p:ph type="body" sz="quarter" idx="14" hasCustomPrompt="1"/>
          </p:nvPr>
        </p:nvSpPr>
        <p:spPr>
          <a:xfrm>
            <a:off x="4207842" y="820279"/>
            <a:ext cx="3489912"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0" name="Text Placeholder 21"/>
          <p:cNvSpPr>
            <a:spLocks noGrp="1"/>
          </p:cNvSpPr>
          <p:nvPr>
            <p:ph type="body" sz="quarter" idx="15" hasCustomPrompt="1"/>
          </p:nvPr>
        </p:nvSpPr>
        <p:spPr>
          <a:xfrm>
            <a:off x="4207842" y="1348810"/>
            <a:ext cx="3490198"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1" name="Text Placeholder 18"/>
          <p:cNvSpPr>
            <a:spLocks noGrp="1"/>
          </p:cNvSpPr>
          <p:nvPr>
            <p:ph type="body" sz="quarter" idx="16" hasCustomPrompt="1"/>
          </p:nvPr>
        </p:nvSpPr>
        <p:spPr>
          <a:xfrm>
            <a:off x="8379848" y="820279"/>
            <a:ext cx="3489912"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2" name="Text Placeholder 21"/>
          <p:cNvSpPr>
            <a:spLocks noGrp="1"/>
          </p:cNvSpPr>
          <p:nvPr>
            <p:ph type="body" sz="quarter" idx="17" hasCustomPrompt="1"/>
          </p:nvPr>
        </p:nvSpPr>
        <p:spPr>
          <a:xfrm>
            <a:off x="8379848" y="1348810"/>
            <a:ext cx="3490198"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279878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7" y="212238"/>
            <a:ext cx="3487485"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9" y="820279"/>
            <a:ext cx="3488063"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9" y="1348810"/>
            <a:ext cx="3488349"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Rectangle 7"/>
          <p:cNvSpPr/>
          <p:nvPr userDrawn="1"/>
        </p:nvSpPr>
        <p:spPr>
          <a:xfrm>
            <a:off x="3881630" y="0"/>
            <a:ext cx="8310371" cy="68580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9" name="Text Placeholder 18"/>
          <p:cNvSpPr>
            <a:spLocks noGrp="1"/>
          </p:cNvSpPr>
          <p:nvPr>
            <p:ph type="body" sz="quarter" idx="14" hasCustomPrompt="1"/>
          </p:nvPr>
        </p:nvSpPr>
        <p:spPr>
          <a:xfrm>
            <a:off x="4207842" y="820279"/>
            <a:ext cx="3489912"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0" name="Text Placeholder 21"/>
          <p:cNvSpPr>
            <a:spLocks noGrp="1"/>
          </p:cNvSpPr>
          <p:nvPr>
            <p:ph type="body" sz="quarter" idx="15" hasCustomPrompt="1"/>
          </p:nvPr>
        </p:nvSpPr>
        <p:spPr>
          <a:xfrm>
            <a:off x="4207842" y="1348810"/>
            <a:ext cx="3490198"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1" name="Text Placeholder 18"/>
          <p:cNvSpPr>
            <a:spLocks noGrp="1"/>
          </p:cNvSpPr>
          <p:nvPr>
            <p:ph type="body" sz="quarter" idx="16" hasCustomPrompt="1"/>
          </p:nvPr>
        </p:nvSpPr>
        <p:spPr>
          <a:xfrm>
            <a:off x="8379848" y="820279"/>
            <a:ext cx="3489912"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2" name="Text Placeholder 21"/>
          <p:cNvSpPr>
            <a:spLocks noGrp="1"/>
          </p:cNvSpPr>
          <p:nvPr>
            <p:ph type="body" sz="quarter" idx="17" hasCustomPrompt="1"/>
          </p:nvPr>
        </p:nvSpPr>
        <p:spPr>
          <a:xfrm>
            <a:off x="8379848" y="1348810"/>
            <a:ext cx="3490198"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97266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3478372"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7" y="820279"/>
            <a:ext cx="3478949"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9" y="1348810"/>
            <a:ext cx="3479235"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Rectangle 7"/>
          <p:cNvSpPr/>
          <p:nvPr userDrawn="1"/>
        </p:nvSpPr>
        <p:spPr>
          <a:xfrm>
            <a:off x="3881630" y="0"/>
            <a:ext cx="8310371" cy="68580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11" name="Text Placeholder 18"/>
          <p:cNvSpPr>
            <a:spLocks noGrp="1"/>
          </p:cNvSpPr>
          <p:nvPr>
            <p:ph type="body" sz="quarter" idx="14" hasCustomPrompt="1"/>
          </p:nvPr>
        </p:nvSpPr>
        <p:spPr>
          <a:xfrm>
            <a:off x="4207842" y="820279"/>
            <a:ext cx="3489912"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2" name="Text Placeholder 21"/>
          <p:cNvSpPr>
            <a:spLocks noGrp="1"/>
          </p:cNvSpPr>
          <p:nvPr>
            <p:ph type="body" sz="quarter" idx="15" hasCustomPrompt="1"/>
          </p:nvPr>
        </p:nvSpPr>
        <p:spPr>
          <a:xfrm>
            <a:off x="4207842" y="1348810"/>
            <a:ext cx="3490198"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3" name="Text Placeholder 18"/>
          <p:cNvSpPr>
            <a:spLocks noGrp="1"/>
          </p:cNvSpPr>
          <p:nvPr>
            <p:ph type="body" sz="quarter" idx="16" hasCustomPrompt="1"/>
          </p:nvPr>
        </p:nvSpPr>
        <p:spPr>
          <a:xfrm>
            <a:off x="8379848" y="820279"/>
            <a:ext cx="3489912"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4" name="Text Placeholder 21"/>
          <p:cNvSpPr>
            <a:spLocks noGrp="1"/>
          </p:cNvSpPr>
          <p:nvPr>
            <p:ph type="body" sz="quarter" idx="17" hasCustomPrompt="1"/>
          </p:nvPr>
        </p:nvSpPr>
        <p:spPr>
          <a:xfrm>
            <a:off x="8379848" y="1348810"/>
            <a:ext cx="3490198"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6664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6" y="212238"/>
            <a:ext cx="3446168"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7" y="820279"/>
            <a:ext cx="3446787"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47070"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1" name="Picture Placeholder 9"/>
          <p:cNvSpPr>
            <a:spLocks noGrp="1"/>
          </p:cNvSpPr>
          <p:nvPr>
            <p:ph type="pic" sz="quarter" idx="14"/>
          </p:nvPr>
        </p:nvSpPr>
        <p:spPr>
          <a:xfrm>
            <a:off x="3881630" y="0"/>
            <a:ext cx="8310371" cy="6858000"/>
          </a:xfrm>
          <a:prstGeom prst="rect">
            <a:avLst/>
          </a:prstGeom>
          <a:solidFill>
            <a:schemeClr val="accent5"/>
          </a:solidFill>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a picture</a:t>
            </a:r>
          </a:p>
        </p:txBody>
      </p:sp>
      <p:sp>
        <p:nvSpPr>
          <p:cNvPr id="12" name="Text Placeholder 18"/>
          <p:cNvSpPr>
            <a:spLocks noGrp="1"/>
          </p:cNvSpPr>
          <p:nvPr>
            <p:ph type="body" sz="quarter" idx="15" hasCustomPrompt="1"/>
          </p:nvPr>
        </p:nvSpPr>
        <p:spPr>
          <a:xfrm>
            <a:off x="4207842" y="820279"/>
            <a:ext cx="3489912"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3" name="Text Placeholder 21"/>
          <p:cNvSpPr>
            <a:spLocks noGrp="1"/>
          </p:cNvSpPr>
          <p:nvPr>
            <p:ph type="body" sz="quarter" idx="16" hasCustomPrompt="1"/>
          </p:nvPr>
        </p:nvSpPr>
        <p:spPr>
          <a:xfrm>
            <a:off x="4207842" y="1348810"/>
            <a:ext cx="3490198"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4" name="Text Placeholder 18"/>
          <p:cNvSpPr>
            <a:spLocks noGrp="1"/>
          </p:cNvSpPr>
          <p:nvPr>
            <p:ph type="body" sz="quarter" idx="17" hasCustomPrompt="1"/>
          </p:nvPr>
        </p:nvSpPr>
        <p:spPr>
          <a:xfrm>
            <a:off x="8379848" y="820279"/>
            <a:ext cx="3489912"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5" name="Text Placeholder 21"/>
          <p:cNvSpPr>
            <a:spLocks noGrp="1"/>
          </p:cNvSpPr>
          <p:nvPr>
            <p:ph type="body" sz="quarter" idx="18" hasCustomPrompt="1"/>
          </p:nvPr>
        </p:nvSpPr>
        <p:spPr>
          <a:xfrm>
            <a:off x="8379848" y="1348810"/>
            <a:ext cx="3490198"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201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Rectangle 7"/>
          <p:cNvSpPr/>
          <p:nvPr userDrawn="1"/>
        </p:nvSpPr>
        <p:spPr>
          <a:xfrm>
            <a:off x="4063539" y="-9074"/>
            <a:ext cx="4064922" cy="686707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10" name="Picture Placeholder 9"/>
          <p:cNvSpPr>
            <a:spLocks noGrp="1"/>
          </p:cNvSpPr>
          <p:nvPr>
            <p:ph type="pic" sz="quarter" idx="14"/>
          </p:nvPr>
        </p:nvSpPr>
        <p:spPr>
          <a:xfrm>
            <a:off x="8128462"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1" name="Text Placeholder 18"/>
          <p:cNvSpPr>
            <a:spLocks noGrp="1"/>
          </p:cNvSpPr>
          <p:nvPr>
            <p:ph type="body" sz="quarter" idx="15" hasCustomPrompt="1"/>
          </p:nvPr>
        </p:nvSpPr>
        <p:spPr>
          <a:xfrm>
            <a:off x="4387241"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2" name="Text Placeholder 21"/>
          <p:cNvSpPr>
            <a:spLocks noGrp="1"/>
          </p:cNvSpPr>
          <p:nvPr>
            <p:ph type="body" sz="quarter" idx="16" hasCustomPrompt="1"/>
          </p:nvPr>
        </p:nvSpPr>
        <p:spPr>
          <a:xfrm>
            <a:off x="4387100"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146152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Rectangle 7"/>
          <p:cNvSpPr/>
          <p:nvPr userDrawn="1"/>
        </p:nvSpPr>
        <p:spPr>
          <a:xfrm>
            <a:off x="4063539" y="-9074"/>
            <a:ext cx="4064922" cy="6867074"/>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9" name="Picture Placeholder 9"/>
          <p:cNvSpPr>
            <a:spLocks noGrp="1"/>
          </p:cNvSpPr>
          <p:nvPr>
            <p:ph type="pic" sz="quarter" idx="14"/>
          </p:nvPr>
        </p:nvSpPr>
        <p:spPr>
          <a:xfrm>
            <a:off x="8128462"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Text Placeholder 18"/>
          <p:cNvSpPr>
            <a:spLocks noGrp="1"/>
          </p:cNvSpPr>
          <p:nvPr>
            <p:ph type="body" sz="quarter" idx="15" hasCustomPrompt="1"/>
          </p:nvPr>
        </p:nvSpPr>
        <p:spPr>
          <a:xfrm>
            <a:off x="4387241"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1" name="Text Placeholder 21"/>
          <p:cNvSpPr>
            <a:spLocks noGrp="1"/>
          </p:cNvSpPr>
          <p:nvPr>
            <p:ph type="body" sz="quarter" idx="16" hasCustomPrompt="1"/>
          </p:nvPr>
        </p:nvSpPr>
        <p:spPr>
          <a:xfrm>
            <a:off x="4387100"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193827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Rectangle 7"/>
          <p:cNvSpPr/>
          <p:nvPr userDrawn="1"/>
        </p:nvSpPr>
        <p:spPr>
          <a:xfrm>
            <a:off x="4063539" y="-9074"/>
            <a:ext cx="4064922" cy="6867074"/>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9" name="Picture Placeholder 9"/>
          <p:cNvSpPr>
            <a:spLocks noGrp="1"/>
          </p:cNvSpPr>
          <p:nvPr>
            <p:ph type="pic" sz="quarter" idx="14"/>
          </p:nvPr>
        </p:nvSpPr>
        <p:spPr>
          <a:xfrm>
            <a:off x="8128462"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Text Placeholder 18"/>
          <p:cNvSpPr>
            <a:spLocks noGrp="1"/>
          </p:cNvSpPr>
          <p:nvPr>
            <p:ph type="body" sz="quarter" idx="15" hasCustomPrompt="1"/>
          </p:nvPr>
        </p:nvSpPr>
        <p:spPr>
          <a:xfrm>
            <a:off x="4387241"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1" name="Text Placeholder 21"/>
          <p:cNvSpPr>
            <a:spLocks noGrp="1"/>
          </p:cNvSpPr>
          <p:nvPr>
            <p:ph type="body" sz="quarter" idx="16" hasCustomPrompt="1"/>
          </p:nvPr>
        </p:nvSpPr>
        <p:spPr>
          <a:xfrm>
            <a:off x="4387100"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368413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1649" y="326518"/>
            <a:ext cx="11258204" cy="272343"/>
          </a:xfrm>
          <a:prstGeom prst="rect">
            <a:avLst/>
          </a:prstGeom>
          <a:ln>
            <a:noFill/>
          </a:ln>
        </p:spPr>
        <p:txBody>
          <a:bodyPr vert="horz" wrap="none" lIns="0" tIns="0" rIns="0" bIns="0" rtlCol="0" anchor="ctr">
            <a:noAutofit/>
          </a:bodyPr>
          <a:lstStyle>
            <a:lvl1pPr algn="l">
              <a:defRPr sz="2538"/>
            </a:lvl1pPr>
          </a:lstStyle>
          <a:p>
            <a:r>
              <a:rPr lang="en-US"/>
              <a:t>ENTER HEADER TEXT</a:t>
            </a:r>
          </a:p>
        </p:txBody>
      </p:sp>
      <p:sp>
        <p:nvSpPr>
          <p:cNvPr id="5" name="Text Placeholder 18"/>
          <p:cNvSpPr>
            <a:spLocks noGrp="1"/>
          </p:cNvSpPr>
          <p:nvPr>
            <p:ph type="body" sz="quarter" idx="12" hasCustomPrompt="1"/>
          </p:nvPr>
        </p:nvSpPr>
        <p:spPr>
          <a:xfrm>
            <a:off x="211649" y="942657"/>
            <a:ext cx="11258204" cy="186289"/>
          </a:xfrm>
          <a:prstGeom prst="rect">
            <a:avLst/>
          </a:prstGeom>
        </p:spPr>
        <p:txBody>
          <a:bodyPr lIns="0" tIns="0" rIns="0" bIns="0"/>
          <a:lstStyle>
            <a:lvl1pPr algn="l">
              <a:defRPr sz="1088" b="1" baseline="0">
                <a:solidFill>
                  <a:schemeClr val="bg1"/>
                </a:solidFill>
              </a:defRPr>
            </a:lvl1pPr>
            <a:lvl2pPr>
              <a:defRPr sz="1088" b="0" baseline="0"/>
            </a:lvl2pPr>
          </a:lstStyle>
          <a:p>
            <a:pPr lvl="0"/>
            <a:r>
              <a:rPr lang="en-US"/>
              <a:t>Sub header (Arial, 14pt, Bold)</a:t>
            </a:r>
          </a:p>
        </p:txBody>
      </p:sp>
      <p:sp>
        <p:nvSpPr>
          <p:cNvPr id="6" name="Text Placeholder 21"/>
          <p:cNvSpPr>
            <a:spLocks noGrp="1"/>
          </p:cNvSpPr>
          <p:nvPr>
            <p:ph type="body" sz="quarter" idx="13" hasCustomPrompt="1"/>
          </p:nvPr>
        </p:nvSpPr>
        <p:spPr>
          <a:xfrm>
            <a:off x="211649" y="1455463"/>
            <a:ext cx="11258204" cy="1425857"/>
          </a:xfrm>
          <a:prstGeom prst="rect">
            <a:avLst/>
          </a:prstGeom>
        </p:spPr>
        <p:txBody>
          <a:bodyPr lIns="0" tIns="0" rIns="0" bIns="0" numCol="2" spcCol="18000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7" name="Picture Placeholder 4"/>
          <p:cNvSpPr>
            <a:spLocks noGrp="1"/>
          </p:cNvSpPr>
          <p:nvPr>
            <p:ph type="pic" sz="quarter" idx="10"/>
          </p:nvPr>
        </p:nvSpPr>
        <p:spPr>
          <a:xfrm>
            <a:off x="0" y="3700584"/>
            <a:ext cx="12192000" cy="3157417"/>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351330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Rectangle 7"/>
          <p:cNvSpPr/>
          <p:nvPr userDrawn="1"/>
        </p:nvSpPr>
        <p:spPr>
          <a:xfrm>
            <a:off x="4063539" y="-9074"/>
            <a:ext cx="4064922" cy="6867074"/>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9" name="Picture Placeholder 9"/>
          <p:cNvSpPr>
            <a:spLocks noGrp="1"/>
          </p:cNvSpPr>
          <p:nvPr>
            <p:ph type="pic" sz="quarter" idx="14"/>
          </p:nvPr>
        </p:nvSpPr>
        <p:spPr>
          <a:xfrm>
            <a:off x="8128462" y="-9073"/>
            <a:ext cx="4063539" cy="6867074"/>
          </a:xfrm>
          <a:prstGeom prst="rect">
            <a:avLst/>
          </a:prstGeom>
          <a:solidFill>
            <a:schemeClr val="accent6"/>
          </a:solidFill>
        </p:spPr>
        <p:txBody>
          <a:bodyPr/>
          <a:lstStyle>
            <a:lvl1pPr algn="ctr">
              <a:defRPr sz="1088" b="0" i="1">
                <a:solidFill>
                  <a:schemeClr val="accent5"/>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Text Placeholder 18"/>
          <p:cNvSpPr>
            <a:spLocks noGrp="1"/>
          </p:cNvSpPr>
          <p:nvPr>
            <p:ph type="body" sz="quarter" idx="15" hasCustomPrompt="1"/>
          </p:nvPr>
        </p:nvSpPr>
        <p:spPr>
          <a:xfrm>
            <a:off x="4387241"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1" name="Text Placeholder 21"/>
          <p:cNvSpPr>
            <a:spLocks noGrp="1"/>
          </p:cNvSpPr>
          <p:nvPr>
            <p:ph type="body" sz="quarter" idx="16" hasCustomPrompt="1"/>
          </p:nvPr>
        </p:nvSpPr>
        <p:spPr>
          <a:xfrm>
            <a:off x="4387100"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73558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Rectangle 7"/>
          <p:cNvSpPr/>
          <p:nvPr userDrawn="1"/>
        </p:nvSpPr>
        <p:spPr>
          <a:xfrm>
            <a:off x="4063539" y="-9074"/>
            <a:ext cx="4064922" cy="6867074"/>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9" name="Picture Placeholder 9"/>
          <p:cNvSpPr>
            <a:spLocks noGrp="1"/>
          </p:cNvSpPr>
          <p:nvPr>
            <p:ph type="pic" sz="quarter" idx="14"/>
          </p:nvPr>
        </p:nvSpPr>
        <p:spPr>
          <a:xfrm>
            <a:off x="8128462"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Text Placeholder 18"/>
          <p:cNvSpPr>
            <a:spLocks noGrp="1"/>
          </p:cNvSpPr>
          <p:nvPr>
            <p:ph type="body" sz="quarter" idx="15" hasCustomPrompt="1"/>
          </p:nvPr>
        </p:nvSpPr>
        <p:spPr>
          <a:xfrm>
            <a:off x="4387241"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11" name="Text Placeholder 21"/>
          <p:cNvSpPr>
            <a:spLocks noGrp="1"/>
          </p:cNvSpPr>
          <p:nvPr>
            <p:ph type="body" sz="quarter" idx="16" hasCustomPrompt="1"/>
          </p:nvPr>
        </p:nvSpPr>
        <p:spPr>
          <a:xfrm>
            <a:off x="4387100"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191424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 Copy slide">
    <p:spTree>
      <p:nvGrpSpPr>
        <p:cNvPr id="1" name=""/>
        <p:cNvGrpSpPr/>
        <p:nvPr/>
      </p:nvGrpSpPr>
      <p:grpSpPr>
        <a:xfrm>
          <a:off x="0" y="0"/>
          <a:ext cx="0" cy="0"/>
          <a:chOff x="0" y="0"/>
          <a:chExt cx="0" cy="0"/>
        </a:xfrm>
      </p:grpSpPr>
      <p:sp>
        <p:nvSpPr>
          <p:cNvPr id="10" name="Rectangle 9"/>
          <p:cNvSpPr/>
          <p:nvPr userDrawn="1"/>
        </p:nvSpPr>
        <p:spPr>
          <a:xfrm>
            <a:off x="0" y="-9074"/>
            <a:ext cx="4064922" cy="686707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5"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8"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9"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1" name="Picture Placeholder 9"/>
          <p:cNvSpPr>
            <a:spLocks noGrp="1"/>
          </p:cNvSpPr>
          <p:nvPr>
            <p:ph type="pic" sz="quarter" idx="14"/>
          </p:nvPr>
        </p:nvSpPr>
        <p:spPr>
          <a:xfrm>
            <a:off x="8128462"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2" name="Text Placeholder 18"/>
          <p:cNvSpPr>
            <a:spLocks noGrp="1"/>
          </p:cNvSpPr>
          <p:nvPr>
            <p:ph type="body" sz="quarter" idx="15" hasCustomPrompt="1"/>
          </p:nvPr>
        </p:nvSpPr>
        <p:spPr>
          <a:xfrm>
            <a:off x="4387241"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3" name="Text Placeholder 21"/>
          <p:cNvSpPr>
            <a:spLocks noGrp="1"/>
          </p:cNvSpPr>
          <p:nvPr>
            <p:ph type="body" sz="quarter" idx="16" hasCustomPrompt="1"/>
          </p:nvPr>
        </p:nvSpPr>
        <p:spPr>
          <a:xfrm>
            <a:off x="4387100"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3502412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 Copy slide">
    <p:spTree>
      <p:nvGrpSpPr>
        <p:cNvPr id="1" name=""/>
        <p:cNvGrpSpPr/>
        <p:nvPr/>
      </p:nvGrpSpPr>
      <p:grpSpPr>
        <a:xfrm>
          <a:off x="0" y="0"/>
          <a:ext cx="0" cy="0"/>
          <a:chOff x="0" y="0"/>
          <a:chExt cx="0" cy="0"/>
        </a:xfrm>
      </p:grpSpPr>
      <p:sp>
        <p:nvSpPr>
          <p:cNvPr id="3" name="Rectangle 2"/>
          <p:cNvSpPr/>
          <p:nvPr userDrawn="1"/>
        </p:nvSpPr>
        <p:spPr>
          <a:xfrm>
            <a:off x="0" y="-9074"/>
            <a:ext cx="4064922" cy="6867074"/>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9"/>
          <p:cNvSpPr>
            <a:spLocks noGrp="1"/>
          </p:cNvSpPr>
          <p:nvPr>
            <p:ph type="pic" sz="quarter" idx="14"/>
          </p:nvPr>
        </p:nvSpPr>
        <p:spPr>
          <a:xfrm>
            <a:off x="8128462"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Text Placeholder 18"/>
          <p:cNvSpPr>
            <a:spLocks noGrp="1"/>
          </p:cNvSpPr>
          <p:nvPr>
            <p:ph type="body" sz="quarter" idx="15" hasCustomPrompt="1"/>
          </p:nvPr>
        </p:nvSpPr>
        <p:spPr>
          <a:xfrm>
            <a:off x="4387241"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0" name="Text Placeholder 21"/>
          <p:cNvSpPr>
            <a:spLocks noGrp="1"/>
          </p:cNvSpPr>
          <p:nvPr>
            <p:ph type="body" sz="quarter" idx="16" hasCustomPrompt="1"/>
          </p:nvPr>
        </p:nvSpPr>
        <p:spPr>
          <a:xfrm>
            <a:off x="4387100"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393946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5. Copy slide">
    <p:spTree>
      <p:nvGrpSpPr>
        <p:cNvPr id="1" name=""/>
        <p:cNvGrpSpPr/>
        <p:nvPr/>
      </p:nvGrpSpPr>
      <p:grpSpPr>
        <a:xfrm>
          <a:off x="0" y="0"/>
          <a:ext cx="0" cy="0"/>
          <a:chOff x="0" y="0"/>
          <a:chExt cx="0" cy="0"/>
        </a:xfrm>
      </p:grpSpPr>
      <p:sp>
        <p:nvSpPr>
          <p:cNvPr id="3" name="Rectangle 2"/>
          <p:cNvSpPr/>
          <p:nvPr userDrawn="1"/>
        </p:nvSpPr>
        <p:spPr>
          <a:xfrm>
            <a:off x="0" y="-9074"/>
            <a:ext cx="4064922" cy="6867074"/>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9"/>
          <p:cNvSpPr>
            <a:spLocks noGrp="1"/>
          </p:cNvSpPr>
          <p:nvPr>
            <p:ph type="pic" sz="quarter" idx="14"/>
          </p:nvPr>
        </p:nvSpPr>
        <p:spPr>
          <a:xfrm>
            <a:off x="8128462"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Text Placeholder 18"/>
          <p:cNvSpPr>
            <a:spLocks noGrp="1"/>
          </p:cNvSpPr>
          <p:nvPr>
            <p:ph type="body" sz="quarter" idx="15" hasCustomPrompt="1"/>
          </p:nvPr>
        </p:nvSpPr>
        <p:spPr>
          <a:xfrm>
            <a:off x="4387241"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0" name="Text Placeholder 21"/>
          <p:cNvSpPr>
            <a:spLocks noGrp="1"/>
          </p:cNvSpPr>
          <p:nvPr>
            <p:ph type="body" sz="quarter" idx="16" hasCustomPrompt="1"/>
          </p:nvPr>
        </p:nvSpPr>
        <p:spPr>
          <a:xfrm>
            <a:off x="4387100"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416762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6. Copy slide">
    <p:spTree>
      <p:nvGrpSpPr>
        <p:cNvPr id="1" name=""/>
        <p:cNvGrpSpPr/>
        <p:nvPr/>
      </p:nvGrpSpPr>
      <p:grpSpPr>
        <a:xfrm>
          <a:off x="0" y="0"/>
          <a:ext cx="0" cy="0"/>
          <a:chOff x="0" y="0"/>
          <a:chExt cx="0" cy="0"/>
        </a:xfrm>
      </p:grpSpPr>
      <p:sp>
        <p:nvSpPr>
          <p:cNvPr id="3" name="Rectangle 2"/>
          <p:cNvSpPr/>
          <p:nvPr userDrawn="1"/>
        </p:nvSpPr>
        <p:spPr>
          <a:xfrm>
            <a:off x="0" y="-9074"/>
            <a:ext cx="4064922" cy="6867074"/>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9"/>
          <p:cNvSpPr>
            <a:spLocks noGrp="1"/>
          </p:cNvSpPr>
          <p:nvPr>
            <p:ph type="pic" sz="quarter" idx="14"/>
          </p:nvPr>
        </p:nvSpPr>
        <p:spPr>
          <a:xfrm>
            <a:off x="8128462"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Text Placeholder 18"/>
          <p:cNvSpPr>
            <a:spLocks noGrp="1"/>
          </p:cNvSpPr>
          <p:nvPr>
            <p:ph type="body" sz="quarter" idx="15" hasCustomPrompt="1"/>
          </p:nvPr>
        </p:nvSpPr>
        <p:spPr>
          <a:xfrm>
            <a:off x="4387241"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0" name="Text Placeholder 21"/>
          <p:cNvSpPr>
            <a:spLocks noGrp="1"/>
          </p:cNvSpPr>
          <p:nvPr>
            <p:ph type="body" sz="quarter" idx="16" hasCustomPrompt="1"/>
          </p:nvPr>
        </p:nvSpPr>
        <p:spPr>
          <a:xfrm>
            <a:off x="4387100"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366557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7. Copy slide">
    <p:spTree>
      <p:nvGrpSpPr>
        <p:cNvPr id="1" name=""/>
        <p:cNvGrpSpPr/>
        <p:nvPr/>
      </p:nvGrpSpPr>
      <p:grpSpPr>
        <a:xfrm>
          <a:off x="0" y="0"/>
          <a:ext cx="0" cy="0"/>
          <a:chOff x="0" y="0"/>
          <a:chExt cx="0" cy="0"/>
        </a:xfrm>
      </p:grpSpPr>
      <p:sp>
        <p:nvSpPr>
          <p:cNvPr id="3" name="Rectangle 2"/>
          <p:cNvSpPr/>
          <p:nvPr userDrawn="1"/>
        </p:nvSpPr>
        <p:spPr>
          <a:xfrm>
            <a:off x="0" y="-9074"/>
            <a:ext cx="4064922" cy="6867074"/>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chemeClr val="bg1"/>
                </a:solidFill>
              </a:defRPr>
            </a:lvl1pPr>
          </a:lstStyle>
          <a:p>
            <a:r>
              <a:rPr lang="en-US"/>
              <a:t>ENTER HEADER TEXT</a:t>
            </a:r>
          </a:p>
        </p:txBody>
      </p:sp>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9"/>
          <p:cNvSpPr>
            <a:spLocks noGrp="1"/>
          </p:cNvSpPr>
          <p:nvPr>
            <p:ph type="pic" sz="quarter" idx="14"/>
          </p:nvPr>
        </p:nvSpPr>
        <p:spPr>
          <a:xfrm>
            <a:off x="8128462" y="-9073"/>
            <a:ext cx="4063539" cy="6867074"/>
          </a:xfrm>
          <a:prstGeom prst="rect">
            <a:avLst/>
          </a:prstGeom>
          <a:solidFill>
            <a:schemeClr val="accent6"/>
          </a:solidFill>
        </p:spPr>
        <p:txBody>
          <a:bodyPr/>
          <a:lstStyle>
            <a:lvl1pPr algn="ctr">
              <a:defRPr sz="1088" b="0" i="1">
                <a:solidFill>
                  <a:schemeClr val="accent5"/>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Text Placeholder 18"/>
          <p:cNvSpPr>
            <a:spLocks noGrp="1"/>
          </p:cNvSpPr>
          <p:nvPr>
            <p:ph type="body" sz="quarter" idx="15" hasCustomPrompt="1"/>
          </p:nvPr>
        </p:nvSpPr>
        <p:spPr>
          <a:xfrm>
            <a:off x="4387241"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0" name="Text Placeholder 21"/>
          <p:cNvSpPr>
            <a:spLocks noGrp="1"/>
          </p:cNvSpPr>
          <p:nvPr>
            <p:ph type="body" sz="quarter" idx="16" hasCustomPrompt="1"/>
          </p:nvPr>
        </p:nvSpPr>
        <p:spPr>
          <a:xfrm>
            <a:off x="4387100"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36961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8. Copy slide">
    <p:spTree>
      <p:nvGrpSpPr>
        <p:cNvPr id="1" name=""/>
        <p:cNvGrpSpPr/>
        <p:nvPr/>
      </p:nvGrpSpPr>
      <p:grpSpPr>
        <a:xfrm>
          <a:off x="0" y="0"/>
          <a:ext cx="0" cy="0"/>
          <a:chOff x="0" y="0"/>
          <a:chExt cx="0" cy="0"/>
        </a:xfrm>
      </p:grpSpPr>
      <p:sp>
        <p:nvSpPr>
          <p:cNvPr id="4" name="Rectangle 3"/>
          <p:cNvSpPr/>
          <p:nvPr userDrawn="1"/>
        </p:nvSpPr>
        <p:spPr>
          <a:xfrm>
            <a:off x="0" y="-9074"/>
            <a:ext cx="4064922" cy="686707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5"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7"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8"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9" name="Picture Placeholder 9"/>
          <p:cNvSpPr>
            <a:spLocks noGrp="1"/>
          </p:cNvSpPr>
          <p:nvPr>
            <p:ph type="pic" sz="quarter" idx="14"/>
          </p:nvPr>
        </p:nvSpPr>
        <p:spPr>
          <a:xfrm>
            <a:off x="4064923"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Text Placeholder 18"/>
          <p:cNvSpPr>
            <a:spLocks noGrp="1"/>
          </p:cNvSpPr>
          <p:nvPr>
            <p:ph type="body" sz="quarter" idx="15" hasCustomPrompt="1"/>
          </p:nvPr>
        </p:nvSpPr>
        <p:spPr>
          <a:xfrm>
            <a:off x="84752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1" name="Text Placeholder 21"/>
          <p:cNvSpPr>
            <a:spLocks noGrp="1"/>
          </p:cNvSpPr>
          <p:nvPr>
            <p:ph type="body" sz="quarter" idx="16" hasCustomPrompt="1"/>
          </p:nvPr>
        </p:nvSpPr>
        <p:spPr>
          <a:xfrm>
            <a:off x="847510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266919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9. Copy slide">
    <p:spTree>
      <p:nvGrpSpPr>
        <p:cNvPr id="1" name=""/>
        <p:cNvGrpSpPr/>
        <p:nvPr/>
      </p:nvGrpSpPr>
      <p:grpSpPr>
        <a:xfrm>
          <a:off x="0" y="0"/>
          <a:ext cx="0" cy="0"/>
          <a:chOff x="0" y="0"/>
          <a:chExt cx="0" cy="0"/>
        </a:xfrm>
      </p:grpSpPr>
      <p:sp>
        <p:nvSpPr>
          <p:cNvPr id="3" name="Rectangle 2"/>
          <p:cNvSpPr/>
          <p:nvPr userDrawn="1"/>
        </p:nvSpPr>
        <p:spPr>
          <a:xfrm>
            <a:off x="0" y="-9074"/>
            <a:ext cx="4064922" cy="6867074"/>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9"/>
          <p:cNvSpPr>
            <a:spLocks noGrp="1"/>
          </p:cNvSpPr>
          <p:nvPr>
            <p:ph type="pic" sz="quarter" idx="14"/>
          </p:nvPr>
        </p:nvSpPr>
        <p:spPr>
          <a:xfrm>
            <a:off x="4064923"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Text Placeholder 18"/>
          <p:cNvSpPr>
            <a:spLocks noGrp="1"/>
          </p:cNvSpPr>
          <p:nvPr>
            <p:ph type="body" sz="quarter" idx="15" hasCustomPrompt="1"/>
          </p:nvPr>
        </p:nvSpPr>
        <p:spPr>
          <a:xfrm>
            <a:off x="84752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0" name="Text Placeholder 21"/>
          <p:cNvSpPr>
            <a:spLocks noGrp="1"/>
          </p:cNvSpPr>
          <p:nvPr>
            <p:ph type="body" sz="quarter" idx="16" hasCustomPrompt="1"/>
          </p:nvPr>
        </p:nvSpPr>
        <p:spPr>
          <a:xfrm>
            <a:off x="847510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301272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 Copy slide">
    <p:spTree>
      <p:nvGrpSpPr>
        <p:cNvPr id="1" name=""/>
        <p:cNvGrpSpPr/>
        <p:nvPr/>
      </p:nvGrpSpPr>
      <p:grpSpPr>
        <a:xfrm>
          <a:off x="0" y="0"/>
          <a:ext cx="0" cy="0"/>
          <a:chOff x="0" y="0"/>
          <a:chExt cx="0" cy="0"/>
        </a:xfrm>
      </p:grpSpPr>
      <p:sp>
        <p:nvSpPr>
          <p:cNvPr id="3" name="Rectangle 2"/>
          <p:cNvSpPr/>
          <p:nvPr userDrawn="1"/>
        </p:nvSpPr>
        <p:spPr>
          <a:xfrm>
            <a:off x="0" y="-9074"/>
            <a:ext cx="4064922" cy="6867074"/>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9"/>
          <p:cNvSpPr>
            <a:spLocks noGrp="1"/>
          </p:cNvSpPr>
          <p:nvPr>
            <p:ph type="pic" sz="quarter" idx="14"/>
          </p:nvPr>
        </p:nvSpPr>
        <p:spPr>
          <a:xfrm>
            <a:off x="4064923"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Text Placeholder 18"/>
          <p:cNvSpPr>
            <a:spLocks noGrp="1"/>
          </p:cNvSpPr>
          <p:nvPr>
            <p:ph type="body" sz="quarter" idx="15" hasCustomPrompt="1"/>
          </p:nvPr>
        </p:nvSpPr>
        <p:spPr>
          <a:xfrm>
            <a:off x="84752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0" name="Text Placeholder 21"/>
          <p:cNvSpPr>
            <a:spLocks noGrp="1"/>
          </p:cNvSpPr>
          <p:nvPr>
            <p:ph type="body" sz="quarter" idx="16" hasCustomPrompt="1"/>
          </p:nvPr>
        </p:nvSpPr>
        <p:spPr>
          <a:xfrm>
            <a:off x="847510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231850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1649" y="3471830"/>
            <a:ext cx="11258204" cy="272343"/>
          </a:xfrm>
          <a:prstGeom prst="rect">
            <a:avLst/>
          </a:prstGeom>
          <a:ln>
            <a:noFill/>
          </a:ln>
        </p:spPr>
        <p:txBody>
          <a:bodyPr vert="horz" wrap="none" lIns="0" tIns="0" rIns="0" bIns="0" rtlCol="0" anchor="ctr">
            <a:noAutofit/>
          </a:bodyPr>
          <a:lstStyle>
            <a:lvl1pPr algn="l">
              <a:defRPr sz="2538"/>
            </a:lvl1pPr>
          </a:lstStyle>
          <a:p>
            <a:r>
              <a:rPr lang="en-US"/>
              <a:t>ENTER HEADER TEXT</a:t>
            </a:r>
          </a:p>
        </p:txBody>
      </p:sp>
      <p:sp>
        <p:nvSpPr>
          <p:cNvPr id="5" name="Text Placeholder 18"/>
          <p:cNvSpPr>
            <a:spLocks noGrp="1"/>
          </p:cNvSpPr>
          <p:nvPr>
            <p:ph type="body" sz="quarter" idx="12" hasCustomPrompt="1"/>
          </p:nvPr>
        </p:nvSpPr>
        <p:spPr>
          <a:xfrm>
            <a:off x="211649" y="4087969"/>
            <a:ext cx="11258204" cy="186289"/>
          </a:xfrm>
          <a:prstGeom prst="rect">
            <a:avLst/>
          </a:prstGeom>
        </p:spPr>
        <p:txBody>
          <a:bodyPr lIns="0" tIns="0" rIns="0" bIns="0"/>
          <a:lstStyle>
            <a:lvl1pPr algn="l">
              <a:defRPr sz="1088" b="1" baseline="0">
                <a:solidFill>
                  <a:schemeClr val="bg1"/>
                </a:solidFill>
              </a:defRPr>
            </a:lvl1pPr>
            <a:lvl2pPr>
              <a:defRPr sz="1088" b="0" baseline="0"/>
            </a:lvl2pPr>
          </a:lstStyle>
          <a:p>
            <a:pPr lvl="0"/>
            <a:r>
              <a:rPr lang="en-US"/>
              <a:t>Sub header (Arial, 14pt, Bold)</a:t>
            </a:r>
          </a:p>
        </p:txBody>
      </p:sp>
      <p:sp>
        <p:nvSpPr>
          <p:cNvPr id="6" name="Text Placeholder 21"/>
          <p:cNvSpPr>
            <a:spLocks noGrp="1"/>
          </p:cNvSpPr>
          <p:nvPr>
            <p:ph type="body" sz="quarter" idx="13" hasCustomPrompt="1"/>
          </p:nvPr>
        </p:nvSpPr>
        <p:spPr>
          <a:xfrm>
            <a:off x="211649" y="4600775"/>
            <a:ext cx="11258204" cy="1425857"/>
          </a:xfrm>
          <a:prstGeom prst="rect">
            <a:avLst/>
          </a:prstGeom>
        </p:spPr>
        <p:txBody>
          <a:bodyPr lIns="0" tIns="0" rIns="0" bIns="0" numCol="2" spcCol="180000"/>
          <a:lstStyle>
            <a:lvl1pPr algn="l">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7" name="Picture Placeholder 4"/>
          <p:cNvSpPr>
            <a:spLocks noGrp="1"/>
          </p:cNvSpPr>
          <p:nvPr>
            <p:ph type="pic" sz="quarter" idx="10"/>
          </p:nvPr>
        </p:nvSpPr>
        <p:spPr>
          <a:xfrm>
            <a:off x="1" y="2"/>
            <a:ext cx="6095751" cy="3157417"/>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9" name="Picture Placeholder 4"/>
          <p:cNvSpPr>
            <a:spLocks noGrp="1"/>
          </p:cNvSpPr>
          <p:nvPr>
            <p:ph type="pic" sz="quarter" idx="14"/>
          </p:nvPr>
        </p:nvSpPr>
        <p:spPr>
          <a:xfrm>
            <a:off x="6096249" y="2"/>
            <a:ext cx="6095751" cy="3157417"/>
          </a:xfrm>
          <a:prstGeom prst="rect">
            <a:avLst/>
          </a:prstGeom>
          <a:solidFill>
            <a:schemeClr val="accent6"/>
          </a:solidFill>
        </p:spPr>
        <p:txBody>
          <a:bodyPr anchor="t" anchorCtr="0"/>
          <a:lstStyle>
            <a:lvl1pPr algn="ctr">
              <a:defRPr sz="1088" b="0" i="1" baseline="0">
                <a:solidFill>
                  <a:schemeClr val="accent5"/>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Tree>
    <p:extLst>
      <p:ext uri="{BB962C8B-B14F-4D97-AF65-F5344CB8AC3E}">
        <p14:creationId xmlns:p14="http://schemas.microsoft.com/office/powerpoint/2010/main" val="314888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1. Copy slide">
    <p:spTree>
      <p:nvGrpSpPr>
        <p:cNvPr id="1" name=""/>
        <p:cNvGrpSpPr/>
        <p:nvPr/>
      </p:nvGrpSpPr>
      <p:grpSpPr>
        <a:xfrm>
          <a:off x="0" y="0"/>
          <a:ext cx="0" cy="0"/>
          <a:chOff x="0" y="0"/>
          <a:chExt cx="0" cy="0"/>
        </a:xfrm>
      </p:grpSpPr>
      <p:sp>
        <p:nvSpPr>
          <p:cNvPr id="3" name="Rectangle 2"/>
          <p:cNvSpPr/>
          <p:nvPr userDrawn="1"/>
        </p:nvSpPr>
        <p:spPr>
          <a:xfrm>
            <a:off x="0" y="-9074"/>
            <a:ext cx="4064922" cy="6867074"/>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rgbClr val="FFFFFF"/>
                </a:solidFill>
              </a:defRPr>
            </a:lvl1pPr>
          </a:lstStyle>
          <a:p>
            <a:r>
              <a:rPr lang="en-US"/>
              <a:t>ENTER HEADER TEXT</a:t>
            </a:r>
          </a:p>
        </p:txBody>
      </p:sp>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9"/>
          <p:cNvSpPr>
            <a:spLocks noGrp="1"/>
          </p:cNvSpPr>
          <p:nvPr>
            <p:ph type="pic" sz="quarter" idx="14"/>
          </p:nvPr>
        </p:nvSpPr>
        <p:spPr>
          <a:xfrm>
            <a:off x="4064923" y="-9073"/>
            <a:ext cx="4063539" cy="6867074"/>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Text Placeholder 18"/>
          <p:cNvSpPr>
            <a:spLocks noGrp="1"/>
          </p:cNvSpPr>
          <p:nvPr>
            <p:ph type="body" sz="quarter" idx="15" hasCustomPrompt="1"/>
          </p:nvPr>
        </p:nvSpPr>
        <p:spPr>
          <a:xfrm>
            <a:off x="84752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0" name="Text Placeholder 21"/>
          <p:cNvSpPr>
            <a:spLocks noGrp="1"/>
          </p:cNvSpPr>
          <p:nvPr>
            <p:ph type="body" sz="quarter" idx="16" hasCustomPrompt="1"/>
          </p:nvPr>
        </p:nvSpPr>
        <p:spPr>
          <a:xfrm>
            <a:off x="847510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195904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2. Copy slide">
    <p:spTree>
      <p:nvGrpSpPr>
        <p:cNvPr id="1" name=""/>
        <p:cNvGrpSpPr/>
        <p:nvPr/>
      </p:nvGrpSpPr>
      <p:grpSpPr>
        <a:xfrm>
          <a:off x="0" y="0"/>
          <a:ext cx="0" cy="0"/>
          <a:chOff x="0" y="0"/>
          <a:chExt cx="0" cy="0"/>
        </a:xfrm>
      </p:grpSpPr>
      <p:sp>
        <p:nvSpPr>
          <p:cNvPr id="3" name="Rectangle 2"/>
          <p:cNvSpPr/>
          <p:nvPr userDrawn="1"/>
        </p:nvSpPr>
        <p:spPr>
          <a:xfrm>
            <a:off x="0" y="-9074"/>
            <a:ext cx="4064922" cy="6867074"/>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a:solidFill>
                <a:schemeClr val="bg1"/>
              </a:solidFill>
            </a:endParaRPr>
          </a:p>
        </p:txBody>
      </p:sp>
      <p:sp>
        <p:nvSpPr>
          <p:cNvPr id="4"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chemeClr val="bg1"/>
                </a:solidFill>
              </a:defRPr>
            </a:lvl1pPr>
          </a:lstStyle>
          <a:p>
            <a:r>
              <a:rPr lang="en-US"/>
              <a:t>ENTER HEADER TEXT</a:t>
            </a:r>
          </a:p>
        </p:txBody>
      </p:sp>
      <p:sp>
        <p:nvSpPr>
          <p:cNvPr id="6"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9"/>
          <p:cNvSpPr>
            <a:spLocks noGrp="1"/>
          </p:cNvSpPr>
          <p:nvPr>
            <p:ph type="pic" sz="quarter" idx="14"/>
          </p:nvPr>
        </p:nvSpPr>
        <p:spPr>
          <a:xfrm>
            <a:off x="4064923" y="-9073"/>
            <a:ext cx="4063539" cy="6867074"/>
          </a:xfrm>
          <a:prstGeom prst="rect">
            <a:avLst/>
          </a:prstGeom>
          <a:solidFill>
            <a:schemeClr val="accent6"/>
          </a:solidFill>
        </p:spPr>
        <p:txBody>
          <a:bodyPr/>
          <a:lstStyle>
            <a:lvl1pPr algn="ctr">
              <a:defRPr sz="1088" b="0" i="1">
                <a:solidFill>
                  <a:schemeClr val="accent5"/>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9" name="Text Placeholder 18"/>
          <p:cNvSpPr>
            <a:spLocks noGrp="1"/>
          </p:cNvSpPr>
          <p:nvPr>
            <p:ph type="body" sz="quarter" idx="15" hasCustomPrompt="1"/>
          </p:nvPr>
        </p:nvSpPr>
        <p:spPr>
          <a:xfrm>
            <a:off x="84752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0" name="Text Placeholder 21"/>
          <p:cNvSpPr>
            <a:spLocks noGrp="1"/>
          </p:cNvSpPr>
          <p:nvPr>
            <p:ph type="body" sz="quarter" idx="16" hasCustomPrompt="1"/>
          </p:nvPr>
        </p:nvSpPr>
        <p:spPr>
          <a:xfrm>
            <a:off x="847510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6"/>
            <a:ext cx="1516258" cy="328689"/>
          </a:xfrm>
          <a:prstGeom prst="rect">
            <a:avLst/>
          </a:prstGeom>
        </p:spPr>
      </p:pic>
    </p:spTree>
    <p:extLst>
      <p:ext uri="{BB962C8B-B14F-4D97-AF65-F5344CB8AC3E}">
        <p14:creationId xmlns:p14="http://schemas.microsoft.com/office/powerpoint/2010/main" val="407398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3. Copy slide">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chemeClr val="bg1"/>
                </a:solidFill>
              </a:defRPr>
            </a:lvl1pPr>
          </a:lstStyle>
          <a:p>
            <a:r>
              <a:rPr lang="en-US"/>
              <a:t>ENTER HEADER TEXT</a:t>
            </a:r>
          </a:p>
        </p:txBody>
      </p:sp>
      <p:sp>
        <p:nvSpPr>
          <p:cNvPr id="7"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8" name="Text Placeholder 21"/>
          <p:cNvSpPr>
            <a:spLocks noGrp="1"/>
          </p:cNvSpPr>
          <p:nvPr>
            <p:ph type="body" sz="quarter" idx="13" hasCustomPrompt="1"/>
          </p:nvPr>
        </p:nvSpPr>
        <p:spPr>
          <a:xfrm>
            <a:off x="21164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9" name="Picture Placeholder 9"/>
          <p:cNvSpPr>
            <a:spLocks noGrp="1"/>
          </p:cNvSpPr>
          <p:nvPr>
            <p:ph type="pic" sz="quarter" idx="14"/>
          </p:nvPr>
        </p:nvSpPr>
        <p:spPr>
          <a:xfrm>
            <a:off x="4064232" y="-1"/>
            <a:ext cx="4063539" cy="3428427"/>
          </a:xfrm>
          <a:prstGeom prst="rect">
            <a:avLst/>
          </a:prstGeom>
          <a:solidFill>
            <a:schemeClr val="accent5"/>
          </a:solidFill>
        </p:spPr>
        <p:txBody>
          <a:bodyPr/>
          <a:lstStyle>
            <a:lvl1pPr algn="ctr">
              <a:defRPr sz="1088" b="0" i="1">
                <a:solidFill>
                  <a:schemeClr val="accent6"/>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
        <p:nvSpPr>
          <p:cNvPr id="10" name="Text Placeholder 18"/>
          <p:cNvSpPr>
            <a:spLocks noGrp="1"/>
          </p:cNvSpPr>
          <p:nvPr>
            <p:ph type="body" sz="quarter" idx="15" hasCustomPrompt="1"/>
          </p:nvPr>
        </p:nvSpPr>
        <p:spPr>
          <a:xfrm>
            <a:off x="84752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11" name="Text Placeholder 21"/>
          <p:cNvSpPr>
            <a:spLocks noGrp="1"/>
          </p:cNvSpPr>
          <p:nvPr>
            <p:ph type="body" sz="quarter" idx="16" hasCustomPrompt="1"/>
          </p:nvPr>
        </p:nvSpPr>
        <p:spPr>
          <a:xfrm>
            <a:off x="8475108" y="1348810"/>
            <a:ext cx="3417801"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14" name="Picture Placeholder 9"/>
          <p:cNvSpPr>
            <a:spLocks noGrp="1"/>
          </p:cNvSpPr>
          <p:nvPr>
            <p:ph type="pic" sz="quarter" idx="17"/>
          </p:nvPr>
        </p:nvSpPr>
        <p:spPr>
          <a:xfrm>
            <a:off x="4064923" y="3428426"/>
            <a:ext cx="4063539" cy="3428427"/>
          </a:xfrm>
          <a:prstGeom prst="rect">
            <a:avLst/>
          </a:prstGeom>
          <a:solidFill>
            <a:schemeClr val="accent6"/>
          </a:solidFill>
        </p:spPr>
        <p:txBody>
          <a:bodyPr/>
          <a:lstStyle>
            <a:lvl1pPr algn="ctr">
              <a:defRPr sz="1088" b="0" i="1">
                <a:solidFill>
                  <a:schemeClr val="accent5"/>
                </a:solidFill>
              </a:defRPr>
            </a:lvl1pPr>
          </a:lstStyle>
          <a:p>
            <a:endParaRPr lang="en-US"/>
          </a:p>
          <a:p>
            <a:endParaRPr lang="en-US"/>
          </a:p>
          <a:p>
            <a:endParaRPr lang="en-US"/>
          </a:p>
          <a:p>
            <a:endParaRPr lang="en-US"/>
          </a:p>
          <a:p>
            <a:endParaRPr lang="en-US"/>
          </a:p>
          <a:p>
            <a:endParaRPr lang="en-US"/>
          </a:p>
          <a:p>
            <a:endParaRPr lang="en-US"/>
          </a:p>
          <a:p>
            <a:r>
              <a:rPr lang="en-US"/>
              <a:t>Click here to add picture</a:t>
            </a:r>
          </a:p>
        </p:txBody>
      </p:sp>
    </p:spTree>
    <p:extLst>
      <p:ext uri="{BB962C8B-B14F-4D97-AF65-F5344CB8AC3E}">
        <p14:creationId xmlns:p14="http://schemas.microsoft.com/office/powerpoint/2010/main" val="301910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4.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466900" y="212238"/>
            <a:ext cx="11258204" cy="272343"/>
          </a:xfrm>
          <a:prstGeom prst="rect">
            <a:avLst/>
          </a:prstGeom>
          <a:ln>
            <a:noFill/>
          </a:ln>
        </p:spPr>
        <p:txBody>
          <a:bodyPr vert="horz" wrap="none" lIns="0" tIns="0" rIns="0" bIns="0" rtlCol="0" anchor="ctr">
            <a:noAutofit/>
          </a:bodyPr>
          <a:lstStyle>
            <a:lvl1pPr algn="ctr">
              <a:defRPr sz="2538">
                <a:solidFill>
                  <a:schemeClr val="bg1"/>
                </a:solidFill>
              </a:defRPr>
            </a:lvl1pPr>
          </a:lstStyle>
          <a:p>
            <a:r>
              <a:rPr lang="en-US"/>
              <a:t>ENTER HEADER TEXT</a:t>
            </a:r>
          </a:p>
        </p:txBody>
      </p:sp>
      <p:sp>
        <p:nvSpPr>
          <p:cNvPr id="5" name="Text Placeholder 18"/>
          <p:cNvSpPr>
            <a:spLocks noGrp="1"/>
          </p:cNvSpPr>
          <p:nvPr>
            <p:ph type="body" sz="quarter" idx="12" hasCustomPrompt="1"/>
          </p:nvPr>
        </p:nvSpPr>
        <p:spPr>
          <a:xfrm>
            <a:off x="3370734" y="820279"/>
            <a:ext cx="5450534" cy="202014"/>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12pt, Bold)</a:t>
            </a:r>
          </a:p>
        </p:txBody>
      </p:sp>
      <p:sp>
        <p:nvSpPr>
          <p:cNvPr id="6" name="Text Placeholder 21"/>
          <p:cNvSpPr>
            <a:spLocks noGrp="1"/>
          </p:cNvSpPr>
          <p:nvPr>
            <p:ph type="body" sz="quarter" idx="13" hasCustomPrompt="1"/>
          </p:nvPr>
        </p:nvSpPr>
        <p:spPr>
          <a:xfrm>
            <a:off x="691485" y="1348810"/>
            <a:ext cx="3264998" cy="4622531"/>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5335" y="6317610"/>
            <a:ext cx="1521331" cy="329789"/>
          </a:xfrm>
          <a:prstGeom prst="rect">
            <a:avLst/>
          </a:prstGeom>
        </p:spPr>
      </p:pic>
      <p:sp>
        <p:nvSpPr>
          <p:cNvPr id="8" name="Text Placeholder 21"/>
          <p:cNvSpPr>
            <a:spLocks noGrp="1"/>
          </p:cNvSpPr>
          <p:nvPr>
            <p:ph type="body" sz="quarter" idx="14" hasCustomPrompt="1"/>
          </p:nvPr>
        </p:nvSpPr>
        <p:spPr>
          <a:xfrm>
            <a:off x="4463501" y="1348810"/>
            <a:ext cx="3264998" cy="4622531"/>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9" name="Text Placeholder 21"/>
          <p:cNvSpPr>
            <a:spLocks noGrp="1"/>
          </p:cNvSpPr>
          <p:nvPr>
            <p:ph type="body" sz="quarter" idx="15" hasCustomPrompt="1"/>
          </p:nvPr>
        </p:nvSpPr>
        <p:spPr>
          <a:xfrm>
            <a:off x="8235517" y="1348809"/>
            <a:ext cx="3264998" cy="462021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Tree>
    <p:extLst>
      <p:ext uri="{BB962C8B-B14F-4D97-AF65-F5344CB8AC3E}">
        <p14:creationId xmlns:p14="http://schemas.microsoft.com/office/powerpoint/2010/main" val="418544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5.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466900" y="212238"/>
            <a:ext cx="11258204" cy="272343"/>
          </a:xfrm>
          <a:prstGeom prst="rect">
            <a:avLst/>
          </a:prstGeom>
          <a:ln>
            <a:noFill/>
          </a:ln>
        </p:spPr>
        <p:txBody>
          <a:bodyPr vert="horz" wrap="none" lIns="0" tIns="0" rIns="0" bIns="0" rtlCol="0" anchor="ctr">
            <a:noAutofit/>
          </a:bodyPr>
          <a:lstStyle>
            <a:lvl1pPr algn="ctr">
              <a:defRPr sz="2538">
                <a:solidFill>
                  <a:schemeClr val="bg1"/>
                </a:solidFill>
              </a:defRPr>
            </a:lvl1pPr>
          </a:lstStyle>
          <a:p>
            <a:r>
              <a:rPr lang="en-US"/>
              <a:t>ENTER HEADER TEXT</a:t>
            </a:r>
          </a:p>
        </p:txBody>
      </p:sp>
      <p:sp>
        <p:nvSpPr>
          <p:cNvPr id="5" name="Text Placeholder 18"/>
          <p:cNvSpPr>
            <a:spLocks noGrp="1"/>
          </p:cNvSpPr>
          <p:nvPr>
            <p:ph type="body" sz="quarter" idx="12" hasCustomPrompt="1"/>
          </p:nvPr>
        </p:nvSpPr>
        <p:spPr>
          <a:xfrm>
            <a:off x="3370734" y="820279"/>
            <a:ext cx="5450534" cy="202014"/>
          </a:xfrm>
          <a:prstGeom prst="rect">
            <a:avLst/>
          </a:prstGeom>
        </p:spPr>
        <p:txBody>
          <a:bodyPr lIns="0" tIns="0" rIns="0" bIns="0"/>
          <a:lstStyle>
            <a:lvl1pPr algn="ctr">
              <a:defRPr sz="1088" b="1" baseline="0">
                <a:solidFill>
                  <a:schemeClr val="bg1"/>
                </a:solidFill>
              </a:defRPr>
            </a:lvl1pPr>
            <a:lvl2pPr>
              <a:defRPr sz="1088" b="0" baseline="0"/>
            </a:lvl2pPr>
          </a:lstStyle>
          <a:p>
            <a:pPr lvl="0"/>
            <a:r>
              <a:rPr lang="en-US"/>
              <a:t>Sub header (Arial, 12pt, Bold)</a:t>
            </a:r>
          </a:p>
        </p:txBody>
      </p:sp>
      <p:sp>
        <p:nvSpPr>
          <p:cNvPr id="6" name="Text Placeholder 21"/>
          <p:cNvSpPr>
            <a:spLocks noGrp="1"/>
          </p:cNvSpPr>
          <p:nvPr>
            <p:ph type="body" sz="quarter" idx="13" hasCustomPrompt="1"/>
          </p:nvPr>
        </p:nvSpPr>
        <p:spPr>
          <a:xfrm>
            <a:off x="691485" y="1348810"/>
            <a:ext cx="3264998" cy="4622531"/>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Text Placeholder 21"/>
          <p:cNvSpPr>
            <a:spLocks noGrp="1"/>
          </p:cNvSpPr>
          <p:nvPr>
            <p:ph type="body" sz="quarter" idx="14" hasCustomPrompt="1"/>
          </p:nvPr>
        </p:nvSpPr>
        <p:spPr>
          <a:xfrm>
            <a:off x="4463501" y="1348810"/>
            <a:ext cx="3264998" cy="4622531"/>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9" name="Text Placeholder 21"/>
          <p:cNvSpPr>
            <a:spLocks noGrp="1"/>
          </p:cNvSpPr>
          <p:nvPr>
            <p:ph type="body" sz="quarter" idx="15" hasCustomPrompt="1"/>
          </p:nvPr>
        </p:nvSpPr>
        <p:spPr>
          <a:xfrm>
            <a:off x="8235517" y="1348809"/>
            <a:ext cx="3264998" cy="462021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157755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6. Copy slide">
    <p:spTree>
      <p:nvGrpSpPr>
        <p:cNvPr id="1" name=""/>
        <p:cNvGrpSpPr/>
        <p:nvPr/>
      </p:nvGrpSpPr>
      <p:grpSpPr>
        <a:xfrm>
          <a:off x="0" y="0"/>
          <a:ext cx="0" cy="0"/>
          <a:chOff x="0" y="0"/>
          <a:chExt cx="0" cy="0"/>
        </a:xfrm>
      </p:grpSpPr>
      <p:sp>
        <p:nvSpPr>
          <p:cNvPr id="6" name="Text Placeholder 21"/>
          <p:cNvSpPr>
            <a:spLocks noGrp="1"/>
          </p:cNvSpPr>
          <p:nvPr>
            <p:ph type="body" sz="quarter" idx="13" hasCustomPrompt="1"/>
          </p:nvPr>
        </p:nvSpPr>
        <p:spPr>
          <a:xfrm>
            <a:off x="691485" y="1348810"/>
            <a:ext cx="3264998" cy="4622531"/>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7" name="Text Placeholder 21"/>
          <p:cNvSpPr>
            <a:spLocks noGrp="1"/>
          </p:cNvSpPr>
          <p:nvPr>
            <p:ph type="body" sz="quarter" idx="14" hasCustomPrompt="1"/>
          </p:nvPr>
        </p:nvSpPr>
        <p:spPr>
          <a:xfrm>
            <a:off x="4463501" y="1348810"/>
            <a:ext cx="3264998" cy="4622531"/>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Text Placeholder 21"/>
          <p:cNvSpPr>
            <a:spLocks noGrp="1"/>
          </p:cNvSpPr>
          <p:nvPr>
            <p:ph type="body" sz="quarter" idx="15" hasCustomPrompt="1"/>
          </p:nvPr>
        </p:nvSpPr>
        <p:spPr>
          <a:xfrm>
            <a:off x="8235517" y="1348809"/>
            <a:ext cx="3264998" cy="462021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10" name="Title Placeholder 1"/>
          <p:cNvSpPr>
            <a:spLocks noGrp="1"/>
          </p:cNvSpPr>
          <p:nvPr>
            <p:ph type="title" hasCustomPrompt="1"/>
          </p:nvPr>
        </p:nvSpPr>
        <p:spPr bwMode="gray">
          <a:xfrm>
            <a:off x="212225" y="212238"/>
            <a:ext cx="3417158" cy="272343"/>
          </a:xfrm>
          <a:prstGeom prst="rect">
            <a:avLst/>
          </a:prstGeom>
          <a:ln>
            <a:noFill/>
          </a:ln>
        </p:spPr>
        <p:txBody>
          <a:bodyPr vert="horz" wrap="none" lIns="0" tIns="0" rIns="0" bIns="0" rtlCol="0" anchor="ctr">
            <a:noAutofit/>
          </a:bodyPr>
          <a:lstStyle>
            <a:lvl1pPr>
              <a:defRPr sz="2538">
                <a:solidFill>
                  <a:schemeClr val="bg1"/>
                </a:solidFill>
              </a:defRPr>
            </a:lvl1pPr>
          </a:lstStyle>
          <a:p>
            <a:r>
              <a:rPr lang="en-US"/>
              <a:t>ENTER HEADER TEXT</a:t>
            </a:r>
          </a:p>
        </p:txBody>
      </p:sp>
      <p:sp>
        <p:nvSpPr>
          <p:cNvPr id="12" name="Text Placeholder 18"/>
          <p:cNvSpPr>
            <a:spLocks noGrp="1"/>
          </p:cNvSpPr>
          <p:nvPr>
            <p:ph type="body" sz="quarter" idx="12" hasCustomPrompt="1"/>
          </p:nvPr>
        </p:nvSpPr>
        <p:spPr>
          <a:xfrm>
            <a:off x="211649" y="820279"/>
            <a:ext cx="3417521"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Tree>
    <p:extLst>
      <p:ext uri="{BB962C8B-B14F-4D97-AF65-F5344CB8AC3E}">
        <p14:creationId xmlns:p14="http://schemas.microsoft.com/office/powerpoint/2010/main" val="35314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 Statement slide">
    <p:spTree>
      <p:nvGrpSpPr>
        <p:cNvPr id="1" name=""/>
        <p:cNvGrpSpPr/>
        <p:nvPr/>
      </p:nvGrpSpPr>
      <p:grpSpPr>
        <a:xfrm>
          <a:off x="0" y="0"/>
          <a:ext cx="0" cy="0"/>
          <a:chOff x="0" y="0"/>
          <a:chExt cx="0" cy="0"/>
        </a:xfrm>
      </p:grpSpPr>
      <p:sp>
        <p:nvSpPr>
          <p:cNvPr id="14" name="Text Placeholder 5"/>
          <p:cNvSpPr>
            <a:spLocks noGrp="1"/>
          </p:cNvSpPr>
          <p:nvPr>
            <p:ph type="body" sz="quarter" idx="11" hasCustomPrompt="1"/>
          </p:nvPr>
        </p:nvSpPr>
        <p:spPr>
          <a:xfrm>
            <a:off x="2456253" y="1454675"/>
            <a:ext cx="7279494" cy="2945502"/>
          </a:xfrm>
          <a:prstGeom prst="rect">
            <a:avLst/>
          </a:prstGeom>
        </p:spPr>
        <p:txBody>
          <a:bodyPr/>
          <a:lstStyle>
            <a:lvl1pPr marL="0" marR="0" indent="0" algn="ctr" defTabSz="872171" rtl="0" eaLnBrk="1" fontAlgn="auto" latinLnBrk="0" hangingPunct="1">
              <a:lnSpc>
                <a:spcPts val="7708"/>
              </a:lnSpc>
              <a:spcBef>
                <a:spcPts val="0"/>
              </a:spcBef>
              <a:spcAft>
                <a:spcPts val="0"/>
              </a:spcAft>
              <a:buClr>
                <a:srgbClr val="FFFFFF"/>
              </a:buClr>
              <a:buSzPct val="100000"/>
              <a:buFont typeface="Arial"/>
              <a:buNone/>
              <a:tabLst/>
              <a:defRPr sz="7254" baseline="0">
                <a:solidFill>
                  <a:schemeClr val="bg1"/>
                </a:solidFill>
                <a:latin typeface="Impact" charset="0"/>
                <a:ea typeface="Impact" charset="0"/>
                <a:cs typeface="Impact" charset="0"/>
              </a:defRPr>
            </a:lvl1pPr>
            <a:lvl2pPr>
              <a:defRPr sz="7254">
                <a:latin typeface="Impact" charset="0"/>
                <a:ea typeface="Impact" charset="0"/>
                <a:cs typeface="Impact" charset="0"/>
              </a:defRPr>
            </a:lvl2pPr>
            <a:lvl3pPr>
              <a:defRPr sz="7254">
                <a:latin typeface="Impact" charset="0"/>
                <a:ea typeface="Impact" charset="0"/>
                <a:cs typeface="Impact" charset="0"/>
              </a:defRPr>
            </a:lvl3pPr>
            <a:lvl4pPr>
              <a:defRPr sz="7254">
                <a:latin typeface="Impact" charset="0"/>
                <a:ea typeface="Impact" charset="0"/>
                <a:cs typeface="Impact" charset="0"/>
              </a:defRPr>
            </a:lvl4pPr>
            <a:lvl5pPr>
              <a:defRPr sz="7254">
                <a:latin typeface="Impact" charset="0"/>
                <a:ea typeface="Impact" charset="0"/>
                <a:cs typeface="Impact" charset="0"/>
              </a:defRPr>
            </a:lvl5pPr>
          </a:lstStyle>
          <a:p>
            <a:pPr lvl="0"/>
            <a:r>
              <a:rPr lang="en-US"/>
              <a:t>STATEMENT TEXT</a:t>
            </a:r>
          </a:p>
          <a:p>
            <a:pPr lvl="0"/>
            <a:r>
              <a:rPr lang="en-US"/>
              <a:t>STATEMENT TEXT</a:t>
            </a:r>
          </a:p>
          <a:p>
            <a:pPr marL="0" marR="0" lvl="0" indent="0" algn="ctr" defTabSz="872171" rtl="0" eaLnBrk="1" fontAlgn="auto" latinLnBrk="0" hangingPunct="1">
              <a:lnSpc>
                <a:spcPct val="100000"/>
              </a:lnSpc>
              <a:spcBef>
                <a:spcPts val="0"/>
              </a:spcBef>
              <a:spcAft>
                <a:spcPts val="0"/>
              </a:spcAft>
              <a:buClr>
                <a:srgbClr val="FFFFFF"/>
              </a:buClr>
              <a:buSzPct val="100000"/>
              <a:buFont typeface="Arial"/>
              <a:buNone/>
              <a:tabLst/>
              <a:defRPr/>
            </a:pPr>
            <a:r>
              <a:rPr lang="en-US"/>
              <a:t>STATEMENT TEXT</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4"/>
            <a:ext cx="1521331" cy="329789"/>
          </a:xfrm>
          <a:prstGeom prst="rect">
            <a:avLst/>
          </a:prstGeom>
        </p:spPr>
      </p:pic>
    </p:spTree>
    <p:extLst>
      <p:ext uri="{BB962C8B-B14F-4D97-AF65-F5344CB8AC3E}">
        <p14:creationId xmlns:p14="http://schemas.microsoft.com/office/powerpoint/2010/main" val="329889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215246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26784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15129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Copy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8444" y="6317610"/>
            <a:ext cx="1521331" cy="329789"/>
          </a:xfrm>
          <a:prstGeom prst="rect">
            <a:avLst/>
          </a:prstGeom>
        </p:spPr>
      </p:pic>
      <p:sp>
        <p:nvSpPr>
          <p:cNvPr id="4"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6" name="Text Placeholder 18"/>
          <p:cNvSpPr>
            <a:spLocks noGrp="1"/>
          </p:cNvSpPr>
          <p:nvPr>
            <p:ph type="body" sz="quarter" idx="12" hasCustomPrompt="1"/>
          </p:nvPr>
        </p:nvSpPr>
        <p:spPr>
          <a:xfrm>
            <a:off x="6656894" y="974355"/>
            <a:ext cx="5091238"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6656894" y="1502886"/>
            <a:ext cx="5091656"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14" name="Picture Placeholder 13"/>
          <p:cNvSpPr>
            <a:spLocks noGrp="1"/>
          </p:cNvSpPr>
          <p:nvPr>
            <p:ph type="pic" sz="quarter" idx="14"/>
          </p:nvPr>
        </p:nvSpPr>
        <p:spPr>
          <a:xfrm>
            <a:off x="211648" y="974354"/>
            <a:ext cx="6118748" cy="5883646"/>
          </a:xfrm>
          <a:prstGeom prst="rect">
            <a:avLst/>
          </a:prstGeom>
          <a:solidFill>
            <a:schemeClr val="accent5"/>
          </a:solidFill>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Tree>
    <p:extLst>
      <p:ext uri="{BB962C8B-B14F-4D97-AF65-F5344CB8AC3E}">
        <p14:creationId xmlns:p14="http://schemas.microsoft.com/office/powerpoint/2010/main" val="160025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30445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hank you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dirty="0"/>
              <a:t>Enter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Tree>
    <p:extLst>
      <p:ext uri="{BB962C8B-B14F-4D97-AF65-F5344CB8AC3E}">
        <p14:creationId xmlns:p14="http://schemas.microsoft.com/office/powerpoint/2010/main" val="355007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hank you slide">
    <p:spTree>
      <p:nvGrpSpPr>
        <p:cNvPr id="1" name=""/>
        <p:cNvGrpSpPr/>
        <p:nvPr/>
      </p:nvGrpSpPr>
      <p:grpSpPr>
        <a:xfrm>
          <a:off x="0" y="0"/>
          <a:ext cx="0" cy="0"/>
          <a:chOff x="0" y="0"/>
          <a:chExt cx="0" cy="0"/>
        </a:xfrm>
      </p:grpSpPr>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chemeClr val="bg1"/>
                </a:solidFill>
              </a:defRPr>
            </a:lvl1pPr>
          </a:lstStyle>
          <a:p>
            <a:pPr lvl="0"/>
            <a:r>
              <a:rPr lang="en-US" dirty="0"/>
              <a:t>Enter text here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4"/>
            <a:ext cx="1521331" cy="329789"/>
          </a:xfrm>
          <a:prstGeom prst="rect">
            <a:avLst/>
          </a:prstGeom>
        </p:spPr>
      </p:pic>
    </p:spTree>
    <p:extLst>
      <p:ext uri="{BB962C8B-B14F-4D97-AF65-F5344CB8AC3E}">
        <p14:creationId xmlns:p14="http://schemas.microsoft.com/office/powerpoint/2010/main" val="398170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 Thank you slid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12192000" cy="6858000"/>
          </a:xfrm>
          <a:prstGeom prst="rect">
            <a:avLst/>
          </a:prstGeom>
          <a:solidFill>
            <a:schemeClr val="accent5"/>
          </a:solidFill>
        </p:spPr>
        <p:txBody>
          <a:bodyPr/>
          <a:lstStyle>
            <a:lvl1pPr algn="ctr">
              <a:defRPr sz="1088" b="0" i="1" baseline="0">
                <a:solidFill>
                  <a:schemeClr val="accent6"/>
                </a:solidFill>
              </a:defRPr>
            </a:lvl1pPr>
          </a:lstStyle>
          <a:p>
            <a:r>
              <a:rPr lang="en-US" dirty="0"/>
              <a:t>Click the icon in the middle to add picture</a:t>
            </a:r>
          </a:p>
        </p:txBody>
      </p:sp>
      <p:sp>
        <p:nvSpPr>
          <p:cNvPr id="5" name="Text Placeholder 9"/>
          <p:cNvSpPr>
            <a:spLocks noGrp="1"/>
          </p:cNvSpPr>
          <p:nvPr>
            <p:ph type="body" sz="quarter" idx="10" hasCustomPrompt="1"/>
          </p:nvPr>
        </p:nvSpPr>
        <p:spPr>
          <a:xfrm>
            <a:off x="2334933" y="2035320"/>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THANK YOU!</a:t>
            </a:r>
          </a:p>
        </p:txBody>
      </p:sp>
      <p:sp>
        <p:nvSpPr>
          <p:cNvPr id="7" name="Text Placeholder 18"/>
          <p:cNvSpPr>
            <a:spLocks noGrp="1"/>
          </p:cNvSpPr>
          <p:nvPr>
            <p:ph type="body" sz="quarter" idx="12" hasCustomPrompt="1"/>
          </p:nvPr>
        </p:nvSpPr>
        <p:spPr>
          <a:xfrm>
            <a:off x="4063040" y="3888052"/>
            <a:ext cx="4065920" cy="187859"/>
          </a:xfrm>
          <a:prstGeom prst="rect">
            <a:avLst/>
          </a:prstGeom>
        </p:spPr>
        <p:txBody>
          <a:bodyPr anchor="ctr" anchorCtr="0"/>
          <a:lstStyle>
            <a:lvl1pPr algn="ctr">
              <a:lnSpc>
                <a:spcPct val="100000"/>
              </a:lnSpc>
              <a:defRPr sz="1632" baseline="0">
                <a:solidFill>
                  <a:srgbClr val="FFFFFF"/>
                </a:solidFill>
              </a:defRPr>
            </a:lvl1pPr>
          </a:lstStyle>
          <a:p>
            <a:pPr lvl="0"/>
            <a:r>
              <a:rPr lang="en-US" dirty="0"/>
              <a:t>Enter text here</a:t>
            </a:r>
          </a:p>
        </p:txBody>
      </p:sp>
    </p:spTree>
    <p:extLst>
      <p:ext uri="{BB962C8B-B14F-4D97-AF65-F5344CB8AC3E}">
        <p14:creationId xmlns:p14="http://schemas.microsoft.com/office/powerpoint/2010/main" val="169756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44876" y="1244230"/>
            <a:ext cx="6044055" cy="188016"/>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44876" y="1504436"/>
            <a:ext cx="6044055"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44876" y="1802204"/>
            <a:ext cx="6044055" cy="3818587"/>
          </a:xfrm>
        </p:spPr>
        <p:txBody>
          <a:bodyPr/>
          <a:lstStyle>
            <a:lvl1pPr>
              <a:lnSpc>
                <a:spcPts val="1814"/>
              </a:lnSpc>
              <a:defRPr sz="1632">
                <a:solidFill>
                  <a:schemeClr val="tx2"/>
                </a:solidFill>
              </a:defRPr>
            </a:lvl1pPr>
            <a:lvl2pPr>
              <a:lnSpc>
                <a:spcPts val="1451"/>
              </a:lnSpc>
              <a:defRPr sz="1270"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40167"/>
            <a:ext cx="2826275" cy="18473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288929" y="1244029"/>
            <a:ext cx="5551766" cy="4619035"/>
          </a:xfrm>
          <a:solidFill>
            <a:schemeClr val="accent5"/>
          </a:solidFill>
        </p:spPr>
        <p:txBody>
          <a:bodyPr anchor="ctr"/>
          <a:lstStyle>
            <a:lvl1pPr algn="ctr">
              <a:defRPr sz="907"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191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lvl1pPr>
          </a:lstStyle>
          <a:p>
            <a:r>
              <a:rPr lang="en-US" dirty="0"/>
              <a:t>ENTER HEADER TEXT</a:t>
            </a:r>
          </a:p>
        </p:txBody>
      </p:sp>
      <p:sp>
        <p:nvSpPr>
          <p:cNvPr id="6" name="Text Placeholder 18"/>
          <p:cNvSpPr>
            <a:spLocks noGrp="1"/>
          </p:cNvSpPr>
          <p:nvPr>
            <p:ph type="body" sz="quarter" idx="12" hasCustomPrompt="1"/>
          </p:nvPr>
        </p:nvSpPr>
        <p:spPr>
          <a:xfrm>
            <a:off x="6656894" y="974355"/>
            <a:ext cx="5091238"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6656894" y="1502886"/>
            <a:ext cx="5091656"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sp>
        <p:nvSpPr>
          <p:cNvPr id="8" name="Picture Placeholder 13"/>
          <p:cNvSpPr>
            <a:spLocks noGrp="1"/>
          </p:cNvSpPr>
          <p:nvPr>
            <p:ph type="pic" sz="quarter" idx="14"/>
          </p:nvPr>
        </p:nvSpPr>
        <p:spPr>
          <a:xfrm>
            <a:off x="1" y="974355"/>
            <a:ext cx="6330394" cy="5016739"/>
          </a:xfrm>
          <a:prstGeom prst="rect">
            <a:avLst/>
          </a:prstGeom>
          <a:solidFill>
            <a:schemeClr val="accent5"/>
          </a:solidFill>
        </p:spPr>
        <p:txBody>
          <a:bodyPr/>
          <a:lstStyle>
            <a:lvl1pPr algn="ctr">
              <a:defRPr sz="1088"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261050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1"/>
            </p:custDataLst>
          </p:nvPr>
        </p:nvGraphicFramePr>
        <p:xfrm>
          <a:off x="1955" y="1588"/>
          <a:ext cx="1954" cy="1587"/>
        </p:xfrm>
        <a:graphic>
          <a:graphicData uri="http://schemas.openxmlformats.org/presentationml/2006/ole">
            <mc:AlternateContent xmlns:mc="http://schemas.openxmlformats.org/markup-compatibility/2006">
              <mc:Choice xmlns:v="urn:schemas-microsoft-com:vml" Requires="v">
                <p:oleObj name="think-cell Slide" r:id="rId3" imgW="6350000" imgH="6350000" progId="">
                  <p:embed/>
                </p:oleObj>
              </mc:Choice>
              <mc:Fallback>
                <p:oleObj name="think-cell Slide" r:id="rId3" imgW="6350000" imgH="6350000" progId="">
                  <p:embed/>
                  <p:pic>
                    <p:nvPicPr>
                      <p:cNvPr id="12" name="Object 1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44875" y="244888"/>
            <a:ext cx="11258204" cy="269521"/>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44875" y="602295"/>
            <a:ext cx="11267634" cy="396000"/>
          </a:xfrm>
        </p:spPr>
        <p:txBody>
          <a:bodyPr anchor="t" anchorCtr="0"/>
          <a:lstStyle>
            <a:lvl1pPr>
              <a:lnSpc>
                <a:spcPts val="1360"/>
              </a:lnSpc>
              <a:buNone/>
              <a:defRPr sz="127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44875" y="1244230"/>
            <a:ext cx="7490970" cy="194149"/>
          </a:xfrm>
        </p:spPr>
        <p:txBody>
          <a:bodyPr anchor="t" anchorCtr="0"/>
          <a:lstStyle>
            <a:lvl1pPr>
              <a:lnSpc>
                <a:spcPts val="1360"/>
              </a:lnSpc>
              <a:buNone/>
              <a:defRPr sz="127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44875" y="1491260"/>
            <a:ext cx="7490970" cy="225576"/>
          </a:xfrm>
        </p:spPr>
        <p:txBody>
          <a:bodyPr anchor="t" anchorCtr="0"/>
          <a:lstStyle>
            <a:lvl1pPr>
              <a:lnSpc>
                <a:spcPts val="1360"/>
              </a:lnSpc>
              <a:buNone/>
              <a:defRPr sz="127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44875" y="1841449"/>
            <a:ext cx="7642158" cy="3818587"/>
          </a:xfrm>
        </p:spPr>
        <p:txBody>
          <a:bodyPr/>
          <a:lstStyle>
            <a:lvl1pPr>
              <a:lnSpc>
                <a:spcPts val="1814"/>
              </a:lnSpc>
              <a:defRPr sz="1632">
                <a:solidFill>
                  <a:schemeClr val="tx2"/>
                </a:solidFill>
              </a:defRPr>
            </a:lvl1pPr>
            <a:lvl2pPr>
              <a:lnSpc>
                <a:spcPts val="1814"/>
              </a:lnSpc>
              <a:defRPr sz="1632" b="0">
                <a:solidFill>
                  <a:schemeClr val="bg1"/>
                </a:solidFill>
              </a:defRPr>
            </a:lvl2pPr>
            <a:lvl3pPr>
              <a:lnSpc>
                <a:spcPts val="1360"/>
              </a:lnSpc>
              <a:defRPr/>
            </a:lvl3pPr>
            <a:lvl4pPr>
              <a:defRPr lang="en-US" sz="127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872296" rtl="0" eaLnBrk="1" latinLnBrk="0" hangingPunct="1">
              <a:lnSpc>
                <a:spcPts val="1451"/>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9234706" y="6540167"/>
            <a:ext cx="2826275" cy="184731"/>
          </a:xfrm>
          <a:prstGeom prst="rect">
            <a:avLst/>
          </a:prstGeom>
          <a:ln>
            <a:noFill/>
          </a:ln>
        </p:spPr>
        <p:txBody>
          <a:bodyPr lIns="0" tIns="0" rIns="0" bIns="0" anchor="ctr">
            <a:spAutoFit/>
          </a:bodyPr>
          <a:lstStyle>
            <a:lvl1pPr algn="r">
              <a:defRPr sz="726"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37843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Header &amp; Footer only">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lvl1pPr>
          </a:lstStyle>
          <a:p>
            <a:r>
              <a:rPr lang="en-US" dirty="0"/>
              <a:t>ENTER HEADER TEXT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6"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dirty="0"/>
              <a:t>Sub header (Arial, 12pt, Bold)</a:t>
            </a:r>
          </a:p>
        </p:txBody>
      </p:sp>
      <p:sp>
        <p:nvSpPr>
          <p:cNvPr id="7"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spTree>
    <p:extLst>
      <p:ext uri="{BB962C8B-B14F-4D97-AF65-F5344CB8AC3E}">
        <p14:creationId xmlns:p14="http://schemas.microsoft.com/office/powerpoint/2010/main" val="21288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2. Copy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872296" rtl="0" eaLnBrk="1" fontAlgn="auto" latinLnBrk="0" hangingPunct="1">
              <a:lnSpc>
                <a:spcPct val="100000"/>
              </a:lnSpc>
              <a:spcBef>
                <a:spcPts val="0"/>
              </a:spcBef>
              <a:spcAft>
                <a:spcPts val="0"/>
              </a:spcAft>
              <a:buClrTx/>
              <a:buSzTx/>
              <a:buFontTx/>
              <a:buNone/>
              <a:tabLst/>
              <a:defRPr/>
            </a:pPr>
            <a:endParaRPr kumimoji="0" lang="en-US" sz="1723"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dirty="0"/>
              <a:t>Sub header (Arial, 12pt, Bold)</a:t>
            </a:r>
          </a:p>
        </p:txBody>
      </p:sp>
      <p:sp>
        <p:nvSpPr>
          <p:cNvPr id="20"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5"/>
            <a:ext cx="1516258" cy="328689"/>
          </a:xfrm>
          <a:prstGeom prst="rect">
            <a:avLst/>
          </a:prstGeom>
        </p:spPr>
      </p:pic>
    </p:spTree>
    <p:extLst>
      <p:ext uri="{BB962C8B-B14F-4D97-AF65-F5344CB8AC3E}">
        <p14:creationId xmlns:p14="http://schemas.microsoft.com/office/powerpoint/2010/main" val="244756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10" name="Text Placeholder 9"/>
          <p:cNvSpPr>
            <a:spLocks noGrp="1"/>
          </p:cNvSpPr>
          <p:nvPr>
            <p:ph type="body" sz="quarter" idx="10" hasCustomPrompt="1"/>
          </p:nvPr>
        </p:nvSpPr>
        <p:spPr>
          <a:xfrm>
            <a:off x="2334933" y="2258718"/>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063040" y="1974132"/>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Tree>
    <p:extLst>
      <p:ext uri="{BB962C8B-B14F-4D97-AF65-F5344CB8AC3E}">
        <p14:creationId xmlns:p14="http://schemas.microsoft.com/office/powerpoint/2010/main" val="289831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Copy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6" name="Text Placeholder 18"/>
          <p:cNvSpPr>
            <a:spLocks noGrp="1"/>
          </p:cNvSpPr>
          <p:nvPr>
            <p:ph type="body" sz="quarter" idx="12" hasCustomPrompt="1"/>
          </p:nvPr>
        </p:nvSpPr>
        <p:spPr>
          <a:xfrm>
            <a:off x="6656894" y="974355"/>
            <a:ext cx="5091238"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7" name="Text Placeholder 21"/>
          <p:cNvSpPr>
            <a:spLocks noGrp="1"/>
          </p:cNvSpPr>
          <p:nvPr>
            <p:ph type="body" sz="quarter" idx="13" hasCustomPrompt="1"/>
          </p:nvPr>
        </p:nvSpPr>
        <p:spPr>
          <a:xfrm>
            <a:off x="6656894" y="1502886"/>
            <a:ext cx="5091656"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8" name="Picture Placeholder 13"/>
          <p:cNvSpPr>
            <a:spLocks noGrp="1"/>
          </p:cNvSpPr>
          <p:nvPr>
            <p:ph type="pic" sz="quarter" idx="14"/>
          </p:nvPr>
        </p:nvSpPr>
        <p:spPr>
          <a:xfrm>
            <a:off x="1" y="974356"/>
            <a:ext cx="6330394" cy="5016739"/>
          </a:xfrm>
          <a:prstGeom prst="rect">
            <a:avLst/>
          </a:prstGeom>
          <a:solidFill>
            <a:schemeClr val="accent5"/>
          </a:solidFill>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47642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10" name="Text Placeholder 9"/>
          <p:cNvSpPr>
            <a:spLocks noGrp="1"/>
          </p:cNvSpPr>
          <p:nvPr>
            <p:ph type="body" sz="quarter" idx="10" hasCustomPrompt="1"/>
          </p:nvPr>
        </p:nvSpPr>
        <p:spPr>
          <a:xfrm>
            <a:off x="2334933" y="2258718"/>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ENTER TEXT HERE</a:t>
            </a:r>
          </a:p>
        </p:txBody>
      </p:sp>
      <p:sp>
        <p:nvSpPr>
          <p:cNvPr id="19"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
        <p:nvSpPr>
          <p:cNvPr id="21" name="Text Placeholder 18"/>
          <p:cNvSpPr>
            <a:spLocks noGrp="1"/>
          </p:cNvSpPr>
          <p:nvPr>
            <p:ph type="body" sz="quarter" idx="12" hasCustomPrompt="1"/>
          </p:nvPr>
        </p:nvSpPr>
        <p:spPr>
          <a:xfrm>
            <a:off x="4063040" y="1974132"/>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Tree>
    <p:extLst>
      <p:ext uri="{BB962C8B-B14F-4D97-AF65-F5344CB8AC3E}">
        <p14:creationId xmlns:p14="http://schemas.microsoft.com/office/powerpoint/2010/main" val="3705535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6"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063040" y="1974132"/>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334933" y="2258718"/>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3913046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6"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063040" y="1974132"/>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334933" y="2258718"/>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3880527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6"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063040" y="1974132"/>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
        <p:nvSpPr>
          <p:cNvPr id="8" name="Text Placeholder 9"/>
          <p:cNvSpPr>
            <a:spLocks noGrp="1"/>
          </p:cNvSpPr>
          <p:nvPr>
            <p:ph type="body" sz="quarter" idx="10" hasCustomPrompt="1"/>
          </p:nvPr>
        </p:nvSpPr>
        <p:spPr>
          <a:xfrm>
            <a:off x="2334933" y="2258718"/>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593796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6"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063040" y="1974132"/>
            <a:ext cx="4065920" cy="187859"/>
          </a:xfrm>
          <a:prstGeom prst="rect">
            <a:avLst/>
          </a:prstGeom>
        </p:spPr>
        <p:txBody>
          <a:bodyPr anchor="ctr" anchorCtr="0"/>
          <a:lstStyle>
            <a:lvl1pPr algn="ctr">
              <a:lnSpc>
                <a:spcPct val="100000"/>
              </a:lnSpc>
              <a:defRPr sz="1632">
                <a:solidFill>
                  <a:schemeClr val="bg1"/>
                </a:solidFill>
              </a:defRPr>
            </a:lvl1pPr>
          </a:lstStyle>
          <a:p>
            <a:pPr lvl="0"/>
            <a:r>
              <a:rPr lang="en-US" dirty="0"/>
              <a:t>Enter text here</a:t>
            </a:r>
          </a:p>
        </p:txBody>
      </p:sp>
      <p:sp>
        <p:nvSpPr>
          <p:cNvPr id="9" name="Text Placeholder 9"/>
          <p:cNvSpPr>
            <a:spLocks noGrp="1"/>
          </p:cNvSpPr>
          <p:nvPr>
            <p:ph type="body" sz="quarter" idx="10" hasCustomPrompt="1"/>
          </p:nvPr>
        </p:nvSpPr>
        <p:spPr>
          <a:xfrm>
            <a:off x="2334933" y="2258718"/>
            <a:ext cx="7522135" cy="1249026"/>
          </a:xfrm>
          <a:prstGeom prst="rect">
            <a:avLst/>
          </a:prstGeom>
        </p:spPr>
        <p:txBody>
          <a:bodyPr vert="horz" wrap="none" lIns="0" tIns="0" rIns="0" bIns="0" anchor="t" anchorCtr="0">
            <a:noAutofit/>
          </a:bodyPr>
          <a:lstStyle>
            <a:lvl1pPr algn="ctr">
              <a:lnSpc>
                <a:spcPct val="100000"/>
              </a:lnSpc>
              <a:defRPr sz="9069"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34797415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4"/>
            <a:ext cx="1521331" cy="329789"/>
          </a:xfrm>
          <a:prstGeom prst="rect">
            <a:avLst/>
          </a:prstGeom>
        </p:spPr>
      </p:pic>
      <p:sp>
        <p:nvSpPr>
          <p:cNvPr id="6"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chemeClr val="bg1"/>
                </a:solidFill>
              </a:defRPr>
            </a:lvl1pPr>
          </a:lstStyle>
          <a:p>
            <a:pPr lvl="0"/>
            <a:r>
              <a:rPr lang="en-US" dirty="0"/>
              <a:t>Enter text here</a:t>
            </a:r>
          </a:p>
        </p:txBody>
      </p:sp>
      <p:sp>
        <p:nvSpPr>
          <p:cNvPr id="7" name="Text Placeholder 18"/>
          <p:cNvSpPr>
            <a:spLocks noGrp="1"/>
          </p:cNvSpPr>
          <p:nvPr>
            <p:ph type="body" sz="quarter" idx="12" hasCustomPrompt="1"/>
          </p:nvPr>
        </p:nvSpPr>
        <p:spPr>
          <a:xfrm>
            <a:off x="4063040" y="1974132"/>
            <a:ext cx="4065920" cy="187859"/>
          </a:xfrm>
          <a:prstGeom prst="rect">
            <a:avLst/>
          </a:prstGeom>
        </p:spPr>
        <p:txBody>
          <a:bodyPr anchor="ctr" anchorCtr="0"/>
          <a:lstStyle>
            <a:lvl1pPr algn="ctr">
              <a:lnSpc>
                <a:spcPct val="100000"/>
              </a:lnSpc>
              <a:defRPr sz="1632">
                <a:solidFill>
                  <a:schemeClr val="bg1"/>
                </a:solidFill>
              </a:defRPr>
            </a:lvl1pPr>
          </a:lstStyle>
          <a:p>
            <a:pPr lvl="0"/>
            <a:r>
              <a:rPr lang="en-US" dirty="0"/>
              <a:t>Enter text here</a:t>
            </a:r>
          </a:p>
        </p:txBody>
      </p:sp>
      <p:sp>
        <p:nvSpPr>
          <p:cNvPr id="8" name="Text Placeholder 9"/>
          <p:cNvSpPr>
            <a:spLocks noGrp="1"/>
          </p:cNvSpPr>
          <p:nvPr>
            <p:ph type="body" sz="quarter" idx="10" hasCustomPrompt="1"/>
          </p:nvPr>
        </p:nvSpPr>
        <p:spPr>
          <a:xfrm>
            <a:off x="2334933" y="2258718"/>
            <a:ext cx="7522135" cy="1249026"/>
          </a:xfrm>
          <a:prstGeom prst="rect">
            <a:avLst/>
          </a:prstGeom>
        </p:spPr>
        <p:txBody>
          <a:bodyPr vert="horz" wrap="none" lIns="0" tIns="0" rIns="0" bIns="0" anchor="t" anchorCtr="0">
            <a:noAutofit/>
          </a:bodyPr>
          <a:lstStyle>
            <a:lvl1pPr algn="ctr">
              <a:lnSpc>
                <a:spcPct val="100000"/>
              </a:lnSpc>
              <a:defRPr sz="9069"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2624875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prstGeom prst="rect">
            <a:avLst/>
          </a:prstGeom>
          <a:solidFill>
            <a:schemeClr val="accent6"/>
          </a:solidFill>
        </p:spPr>
        <p:txBody>
          <a:bodyPr/>
          <a:lstStyle>
            <a:lvl1pPr algn="ctr">
              <a:defRPr sz="1088" b="0" i="1" baseline="0">
                <a:solidFill>
                  <a:schemeClr val="accent5"/>
                </a:solidFill>
              </a:defRPr>
            </a:lvl1pPr>
          </a:lstStyle>
          <a:p>
            <a:endParaRPr lang="en-US" dirty="0"/>
          </a:p>
          <a:p>
            <a:r>
              <a:rPr lang="en-US" dirty="0"/>
              <a:t>Click icon in middle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cxnSp>
        <p:nvCxnSpPr>
          <p:cNvPr id="6" name="Straight Connector 5"/>
          <p:cNvCxnSpPr/>
          <p:nvPr userDrawn="1"/>
        </p:nvCxnSpPr>
        <p:spPr>
          <a:xfrm>
            <a:off x="2311693" y="3772941"/>
            <a:ext cx="756861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 Placeholder 18"/>
          <p:cNvSpPr>
            <a:spLocks noGrp="1"/>
          </p:cNvSpPr>
          <p:nvPr>
            <p:ph type="body" sz="quarter" idx="11" hasCustomPrompt="1"/>
          </p:nvPr>
        </p:nvSpPr>
        <p:spPr>
          <a:xfrm>
            <a:off x="4063040" y="4159099"/>
            <a:ext cx="4065920" cy="15519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
        <p:nvSpPr>
          <p:cNvPr id="8" name="Text Placeholder 18"/>
          <p:cNvSpPr>
            <a:spLocks noGrp="1"/>
          </p:cNvSpPr>
          <p:nvPr>
            <p:ph type="body" sz="quarter" idx="12" hasCustomPrompt="1"/>
          </p:nvPr>
        </p:nvSpPr>
        <p:spPr>
          <a:xfrm>
            <a:off x="4063040" y="1974132"/>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dirty="0"/>
              <a:t>Enter text here</a:t>
            </a:r>
          </a:p>
        </p:txBody>
      </p:sp>
      <p:sp>
        <p:nvSpPr>
          <p:cNvPr id="11" name="Text Placeholder 9"/>
          <p:cNvSpPr>
            <a:spLocks noGrp="1"/>
          </p:cNvSpPr>
          <p:nvPr>
            <p:ph type="body" sz="quarter" idx="10" hasCustomPrompt="1"/>
          </p:nvPr>
        </p:nvSpPr>
        <p:spPr>
          <a:xfrm>
            <a:off x="2334933" y="2258718"/>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ENTER TEXT HERE</a:t>
            </a:r>
          </a:p>
        </p:txBody>
      </p:sp>
    </p:spTree>
    <p:extLst>
      <p:ext uri="{BB962C8B-B14F-4D97-AF65-F5344CB8AC3E}">
        <p14:creationId xmlns:p14="http://schemas.microsoft.com/office/powerpoint/2010/main" val="1673555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a:solidFill>
            <a:schemeClr val="accent5"/>
          </a:solidFill>
        </p:spPr>
        <p:txBody>
          <a:bodyPr/>
          <a:lstStyle>
            <a:lvl1pPr algn="ctr">
              <a:defRPr sz="1088"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3" name="Title Placeholder 1"/>
          <p:cNvSpPr>
            <a:spLocks noGrp="1"/>
          </p:cNvSpPr>
          <p:nvPr>
            <p:ph type="title" hasCustomPrompt="1"/>
          </p:nvPr>
        </p:nvSpPr>
        <p:spPr bwMode="gray">
          <a:xfrm>
            <a:off x="212225" y="212236"/>
            <a:ext cx="11258204" cy="384780"/>
          </a:xfrm>
          <a:prstGeom prst="rect">
            <a:avLst/>
          </a:prstGeom>
          <a:ln>
            <a:noFill/>
          </a:ln>
        </p:spPr>
        <p:txBody>
          <a:bodyPr vert="horz" wrap="none" lIns="0" tIns="0" rIns="0" bIns="0" rtlCol="0" anchor="ctr">
            <a:noAutofit/>
          </a:bodyPr>
          <a:lstStyle>
            <a:lvl1pPr>
              <a:defRPr sz="3628" spc="91" baseline="0">
                <a:solidFill>
                  <a:srgbClr val="FFFFFF"/>
                </a:solidFill>
              </a:defRPr>
            </a:lvl1pPr>
          </a:lstStyle>
          <a:p>
            <a:r>
              <a:rPr lang="en-US" dirty="0"/>
              <a:t>ENTER HEADER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5"/>
            <a:ext cx="1516258" cy="328689"/>
          </a:xfrm>
          <a:prstGeom prst="rect">
            <a:avLst/>
          </a:prstGeom>
        </p:spPr>
      </p:pic>
      <p:sp>
        <p:nvSpPr>
          <p:cNvPr id="13" name="Text Placeholder 12"/>
          <p:cNvSpPr>
            <a:spLocks noGrp="1"/>
          </p:cNvSpPr>
          <p:nvPr>
            <p:ph type="body" sz="quarter" idx="11" hasCustomPrompt="1"/>
          </p:nvPr>
        </p:nvSpPr>
        <p:spPr>
          <a:xfrm>
            <a:off x="212225" y="950690"/>
            <a:ext cx="3865791" cy="1154759"/>
          </a:xfrm>
          <a:prstGeom prst="rect">
            <a:avLst/>
          </a:prstGeom>
        </p:spPr>
        <p:txBody>
          <a:bodyPr lIns="0" tIns="0" rIns="0" bIns="0"/>
          <a:lstStyle>
            <a:lvl1pPr>
              <a:defRPr>
                <a:solidFill>
                  <a:srgbClr val="FFFFFF"/>
                </a:solidFill>
              </a:defRPr>
            </a:lvl1pPr>
          </a:lstStyle>
          <a:p>
            <a:pPr lvl="0"/>
            <a:r>
              <a:rPr lang="en-US" dirty="0"/>
              <a:t>Sub header text</a:t>
            </a:r>
          </a:p>
        </p:txBody>
      </p:sp>
      <p:cxnSp>
        <p:nvCxnSpPr>
          <p:cNvPr id="7" name="Straight Connector 6"/>
          <p:cNvCxnSpPr/>
          <p:nvPr userDrawn="1"/>
        </p:nvCxnSpPr>
        <p:spPr>
          <a:xfrm>
            <a:off x="0" y="775293"/>
            <a:ext cx="394627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58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1. Copy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B60571-17C2-2B51-115B-847DEFCFB15C}"/>
              </a:ext>
            </a:extLst>
          </p:cNvPr>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sp>
        <p:nvSpPr>
          <p:cNvPr id="5" name="Picture Placeholder 4"/>
          <p:cNvSpPr>
            <a:spLocks noGrp="1"/>
          </p:cNvSpPr>
          <p:nvPr>
            <p:ph type="pic" sz="quarter" idx="10"/>
          </p:nvPr>
        </p:nvSpPr>
        <p:spPr>
          <a:xfrm>
            <a:off x="6096249"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6" name="Title Placeholder 1"/>
          <p:cNvSpPr>
            <a:spLocks noGrp="1"/>
          </p:cNvSpPr>
          <p:nvPr>
            <p:ph type="title" hasCustomPrompt="1"/>
          </p:nvPr>
        </p:nvSpPr>
        <p:spPr bwMode="gray">
          <a:xfrm>
            <a:off x="212225" y="212237"/>
            <a:ext cx="11258204" cy="272343"/>
          </a:xfrm>
          <a:prstGeom prst="rect">
            <a:avLst/>
          </a:prstGeom>
          <a:ln>
            <a:noFill/>
          </a:ln>
        </p:spPr>
        <p:txBody>
          <a:bodyPr vert="horz" wrap="none" lIns="0" tIns="0" rIns="0" bIns="0" rtlCol="0" anchor="ctr">
            <a:noAutofit/>
          </a:bodyPr>
          <a:lstStyle>
            <a:lvl1pPr>
              <a:defRPr sz="2539">
                <a:solidFill>
                  <a:srgbClr val="FFFFFF"/>
                </a:solidFill>
              </a:defRPr>
            </a:lvl1pPr>
          </a:lstStyle>
          <a:p>
            <a:r>
              <a:rPr lang="en-US" dirty="0"/>
              <a:t>ENTER HEADER TEXT</a:t>
            </a:r>
          </a:p>
        </p:txBody>
      </p:sp>
      <p:sp>
        <p:nvSpPr>
          <p:cNvPr id="19" name="Text Placeholder 18"/>
          <p:cNvSpPr>
            <a:spLocks noGrp="1"/>
          </p:cNvSpPr>
          <p:nvPr>
            <p:ph type="body" sz="quarter" idx="12" hasCustomPrompt="1"/>
          </p:nvPr>
        </p:nvSpPr>
        <p:spPr>
          <a:xfrm>
            <a:off x="211647" y="820279"/>
            <a:ext cx="5450534" cy="202014"/>
          </a:xfrm>
          <a:prstGeom prst="rect">
            <a:avLst/>
          </a:prstGeom>
        </p:spPr>
        <p:txBody>
          <a:bodyPr lIns="0" tIns="0" rIns="0" bIns="0"/>
          <a:lstStyle>
            <a:lvl1pPr>
              <a:defRPr sz="1088" b="1" baseline="0">
                <a:solidFill>
                  <a:srgbClr val="FFFFFF"/>
                </a:solidFill>
              </a:defRPr>
            </a:lvl1pPr>
            <a:lvl2pPr>
              <a:defRPr sz="1088" b="0" baseline="0"/>
            </a:lvl2pPr>
          </a:lstStyle>
          <a:p>
            <a:pPr lvl="0"/>
            <a:r>
              <a:rPr lang="en-US" dirty="0"/>
              <a:t>Sub header (Arial, 12pt, Bold)</a:t>
            </a:r>
          </a:p>
        </p:txBody>
      </p:sp>
      <p:sp>
        <p:nvSpPr>
          <p:cNvPr id="22" name="Text Placeholder 21"/>
          <p:cNvSpPr>
            <a:spLocks noGrp="1"/>
          </p:cNvSpPr>
          <p:nvPr>
            <p:ph type="body" sz="quarter" idx="13" hasCustomPrompt="1"/>
          </p:nvPr>
        </p:nvSpPr>
        <p:spPr>
          <a:xfrm>
            <a:off x="211647" y="1348810"/>
            <a:ext cx="5450982" cy="620574"/>
          </a:xfrm>
          <a:prstGeom prst="rect">
            <a:avLst/>
          </a:prstGeom>
        </p:spPr>
        <p:txBody>
          <a:bodyPr lIns="0" tIns="0" rIns="0" bIns="0"/>
          <a:lstStyle>
            <a:lvl1pPr>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pic>
        <p:nvPicPr>
          <p:cNvPr id="3" name="Picture 2">
            <a:extLst>
              <a:ext uri="{FF2B5EF4-FFF2-40B4-BE49-F238E27FC236}">
                <a16:creationId xmlns:a16="http://schemas.microsoft.com/office/drawing/2014/main" id="{B443211C-CF84-A12A-AE21-F2D0AAC75F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5"/>
            <a:ext cx="1516258" cy="328689"/>
          </a:xfrm>
          <a:prstGeom prst="rect">
            <a:avLst/>
          </a:prstGeom>
        </p:spPr>
      </p:pic>
    </p:spTree>
    <p:extLst>
      <p:ext uri="{BB962C8B-B14F-4D97-AF65-F5344CB8AC3E}">
        <p14:creationId xmlns:p14="http://schemas.microsoft.com/office/powerpoint/2010/main" val="2437220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4. Copy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C87899-6558-8221-65E4-B7C70D3E04D4}"/>
              </a:ext>
            </a:extLst>
          </p:cNvPr>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rgbClr val="FFFFFF"/>
              </a:solidFill>
            </a:endParaRPr>
          </a:p>
        </p:txBody>
      </p:sp>
      <p:sp>
        <p:nvSpPr>
          <p:cNvPr id="3" name="Title Placeholder 1"/>
          <p:cNvSpPr>
            <a:spLocks noGrp="1"/>
          </p:cNvSpPr>
          <p:nvPr>
            <p:ph type="title" hasCustomPrompt="1"/>
          </p:nvPr>
        </p:nvSpPr>
        <p:spPr bwMode="gray">
          <a:xfrm>
            <a:off x="466899" y="212237"/>
            <a:ext cx="11258204" cy="272343"/>
          </a:xfrm>
          <a:prstGeom prst="rect">
            <a:avLst/>
          </a:prstGeom>
          <a:ln>
            <a:noFill/>
          </a:ln>
        </p:spPr>
        <p:txBody>
          <a:bodyPr vert="horz" wrap="none" lIns="0" tIns="0" rIns="0" bIns="0" rtlCol="0" anchor="ctr">
            <a:noAutofit/>
          </a:bodyPr>
          <a:lstStyle>
            <a:lvl1pPr algn="ctr">
              <a:defRPr sz="2539">
                <a:solidFill>
                  <a:srgbClr val="FFFFFF"/>
                </a:solidFill>
              </a:defRPr>
            </a:lvl1pPr>
          </a:lstStyle>
          <a:p>
            <a:r>
              <a:rPr lang="en-US" dirty="0"/>
              <a:t>ENTER HEADER TEXT</a:t>
            </a:r>
          </a:p>
        </p:txBody>
      </p:sp>
      <p:sp>
        <p:nvSpPr>
          <p:cNvPr id="5" name="Text Placeholder 18"/>
          <p:cNvSpPr>
            <a:spLocks noGrp="1"/>
          </p:cNvSpPr>
          <p:nvPr>
            <p:ph type="body" sz="quarter" idx="12" hasCustomPrompt="1"/>
          </p:nvPr>
        </p:nvSpPr>
        <p:spPr>
          <a:xfrm>
            <a:off x="3370733" y="820279"/>
            <a:ext cx="5450534" cy="202014"/>
          </a:xfrm>
          <a:prstGeom prst="rect">
            <a:avLst/>
          </a:prstGeom>
        </p:spPr>
        <p:txBody>
          <a:bodyPr lIns="0" tIns="0" rIns="0" bIns="0"/>
          <a:lstStyle>
            <a:lvl1pPr algn="ctr">
              <a:defRPr sz="1088" b="1" baseline="0">
                <a:solidFill>
                  <a:srgbClr val="FFFFFF"/>
                </a:solidFill>
              </a:defRPr>
            </a:lvl1pPr>
            <a:lvl2pPr>
              <a:defRPr sz="1088" b="0" baseline="0"/>
            </a:lvl2pPr>
          </a:lstStyle>
          <a:p>
            <a:pPr lvl="0"/>
            <a:r>
              <a:rPr lang="en-US" dirty="0"/>
              <a:t>Sub header (Arial, 12pt, Bold)</a:t>
            </a:r>
          </a:p>
        </p:txBody>
      </p:sp>
      <p:sp>
        <p:nvSpPr>
          <p:cNvPr id="6" name="Picture Placeholder 7"/>
          <p:cNvSpPr>
            <a:spLocks noGrp="1"/>
          </p:cNvSpPr>
          <p:nvPr>
            <p:ph type="pic" sz="quarter" idx="14"/>
          </p:nvPr>
        </p:nvSpPr>
        <p:spPr>
          <a:xfrm>
            <a:off x="327541" y="1750687"/>
            <a:ext cx="1729191" cy="2564198"/>
          </a:xfrm>
          <a:prstGeom prst="rect">
            <a:avLst/>
          </a:prstGeom>
          <a:solidFill>
            <a:schemeClr val="accent5"/>
          </a:solidFill>
          <a:ln>
            <a:noFill/>
          </a:ln>
        </p:spPr>
        <p:txBody>
          <a:bodyPr/>
          <a:lstStyle>
            <a:lvl1pPr algn="ctr">
              <a:defRPr sz="1088" b="0" i="1" baseline="0">
                <a:solidFill>
                  <a:srgbClr val="FFFFF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8" name="Text Placeholder 21"/>
          <p:cNvSpPr>
            <a:spLocks noGrp="1"/>
          </p:cNvSpPr>
          <p:nvPr>
            <p:ph type="body" sz="quarter" idx="19" hasCustomPrompt="1"/>
          </p:nvPr>
        </p:nvSpPr>
        <p:spPr>
          <a:xfrm>
            <a:off x="327541" y="4487532"/>
            <a:ext cx="1729191" cy="331009"/>
          </a:xfrm>
          <a:prstGeom prst="rect">
            <a:avLst/>
          </a:prstGeom>
        </p:spPr>
        <p:txBody>
          <a:bodyPr lIns="0" tIns="0" rIns="0" bIns="0"/>
          <a:lstStyle>
            <a:lvl1pPr algn="l">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sp>
        <p:nvSpPr>
          <p:cNvPr id="15" name="Picture Placeholder 7"/>
          <p:cNvSpPr>
            <a:spLocks noGrp="1"/>
          </p:cNvSpPr>
          <p:nvPr>
            <p:ph type="pic" sz="quarter" idx="28"/>
          </p:nvPr>
        </p:nvSpPr>
        <p:spPr>
          <a:xfrm>
            <a:off x="2295495" y="2276958"/>
            <a:ext cx="1729191" cy="2564198"/>
          </a:xfrm>
          <a:prstGeom prst="rect">
            <a:avLst/>
          </a:prstGeom>
          <a:solidFill>
            <a:schemeClr val="accent5"/>
          </a:solidFill>
          <a:ln>
            <a:noFill/>
          </a:ln>
        </p:spPr>
        <p:txBody>
          <a:bodyPr/>
          <a:lstStyle>
            <a:lvl1pPr algn="ctr">
              <a:defRPr sz="1088" b="0" i="1" baseline="0">
                <a:solidFill>
                  <a:srgbClr val="FFFFF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6" name="Picture Placeholder 7"/>
          <p:cNvSpPr>
            <a:spLocks noGrp="1"/>
          </p:cNvSpPr>
          <p:nvPr>
            <p:ph type="pic" sz="quarter" idx="29"/>
          </p:nvPr>
        </p:nvSpPr>
        <p:spPr>
          <a:xfrm>
            <a:off x="4263449" y="1750687"/>
            <a:ext cx="1729191" cy="2564198"/>
          </a:xfrm>
          <a:prstGeom prst="rect">
            <a:avLst/>
          </a:prstGeom>
          <a:solidFill>
            <a:schemeClr val="accent5"/>
          </a:solidFill>
          <a:ln>
            <a:noFill/>
          </a:ln>
        </p:spPr>
        <p:txBody>
          <a:bodyPr/>
          <a:lstStyle>
            <a:lvl1pPr algn="ctr">
              <a:defRPr sz="1088" b="0" i="1" baseline="0">
                <a:solidFill>
                  <a:srgbClr val="FFFFF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7" name="Picture Placeholder 7"/>
          <p:cNvSpPr>
            <a:spLocks noGrp="1"/>
          </p:cNvSpPr>
          <p:nvPr>
            <p:ph type="pic" sz="quarter" idx="30"/>
          </p:nvPr>
        </p:nvSpPr>
        <p:spPr>
          <a:xfrm>
            <a:off x="6231403" y="2276957"/>
            <a:ext cx="1729191" cy="2564198"/>
          </a:xfrm>
          <a:prstGeom prst="rect">
            <a:avLst/>
          </a:prstGeom>
          <a:solidFill>
            <a:schemeClr val="accent5"/>
          </a:solidFill>
          <a:ln>
            <a:noFill/>
          </a:ln>
        </p:spPr>
        <p:txBody>
          <a:bodyPr/>
          <a:lstStyle>
            <a:lvl1pPr algn="ctr">
              <a:defRPr sz="1088" b="0" i="1" baseline="0">
                <a:solidFill>
                  <a:srgbClr val="FFFFF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8" name="Picture Placeholder 7"/>
          <p:cNvSpPr>
            <a:spLocks noGrp="1"/>
          </p:cNvSpPr>
          <p:nvPr>
            <p:ph type="pic" sz="quarter" idx="31"/>
          </p:nvPr>
        </p:nvSpPr>
        <p:spPr>
          <a:xfrm>
            <a:off x="8199356" y="1750686"/>
            <a:ext cx="1729191" cy="2564198"/>
          </a:xfrm>
          <a:prstGeom prst="rect">
            <a:avLst/>
          </a:prstGeom>
          <a:solidFill>
            <a:schemeClr val="accent5"/>
          </a:solidFill>
          <a:ln>
            <a:noFill/>
          </a:ln>
        </p:spPr>
        <p:txBody>
          <a:bodyPr/>
          <a:lstStyle>
            <a:lvl1pPr algn="ctr">
              <a:defRPr sz="1088" b="0" i="1" baseline="0">
                <a:solidFill>
                  <a:srgbClr val="FFFFF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19" name="Picture Placeholder 7"/>
          <p:cNvSpPr>
            <a:spLocks noGrp="1"/>
          </p:cNvSpPr>
          <p:nvPr>
            <p:ph type="pic" sz="quarter" idx="32"/>
          </p:nvPr>
        </p:nvSpPr>
        <p:spPr>
          <a:xfrm>
            <a:off x="10167311" y="2276957"/>
            <a:ext cx="1729191" cy="2564198"/>
          </a:xfrm>
          <a:prstGeom prst="rect">
            <a:avLst/>
          </a:prstGeom>
          <a:solidFill>
            <a:schemeClr val="accent5"/>
          </a:solidFill>
          <a:ln>
            <a:noFill/>
          </a:ln>
        </p:spPr>
        <p:txBody>
          <a:bodyPr/>
          <a:lstStyle>
            <a:lvl1pPr algn="ctr">
              <a:defRPr sz="1088" b="0" i="1" baseline="0">
                <a:solidFill>
                  <a:srgbClr val="FFFFF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
        <p:nvSpPr>
          <p:cNvPr id="22" name="Text Placeholder 21"/>
          <p:cNvSpPr>
            <a:spLocks noGrp="1"/>
          </p:cNvSpPr>
          <p:nvPr>
            <p:ph type="body" sz="quarter" idx="33" hasCustomPrompt="1"/>
          </p:nvPr>
        </p:nvSpPr>
        <p:spPr>
          <a:xfrm>
            <a:off x="4263448" y="4487532"/>
            <a:ext cx="1729191" cy="331009"/>
          </a:xfrm>
          <a:prstGeom prst="rect">
            <a:avLst/>
          </a:prstGeom>
        </p:spPr>
        <p:txBody>
          <a:bodyPr lIns="0" tIns="0" rIns="0" bIns="0"/>
          <a:lstStyle>
            <a:lvl1pPr algn="l">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sp>
        <p:nvSpPr>
          <p:cNvPr id="23" name="Text Placeholder 21"/>
          <p:cNvSpPr>
            <a:spLocks noGrp="1"/>
          </p:cNvSpPr>
          <p:nvPr>
            <p:ph type="body" sz="quarter" idx="34" hasCustomPrompt="1"/>
          </p:nvPr>
        </p:nvSpPr>
        <p:spPr>
          <a:xfrm>
            <a:off x="8199355" y="4487532"/>
            <a:ext cx="1729191" cy="331009"/>
          </a:xfrm>
          <a:prstGeom prst="rect">
            <a:avLst/>
          </a:prstGeom>
        </p:spPr>
        <p:txBody>
          <a:bodyPr lIns="0" tIns="0" rIns="0" bIns="0"/>
          <a:lstStyle>
            <a:lvl1pPr algn="l">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sp>
        <p:nvSpPr>
          <p:cNvPr id="24" name="Text Placeholder 21"/>
          <p:cNvSpPr>
            <a:spLocks noGrp="1"/>
          </p:cNvSpPr>
          <p:nvPr>
            <p:ph type="body" sz="quarter" idx="35" hasCustomPrompt="1"/>
          </p:nvPr>
        </p:nvSpPr>
        <p:spPr>
          <a:xfrm>
            <a:off x="2295495" y="5019144"/>
            <a:ext cx="1729191" cy="331009"/>
          </a:xfrm>
          <a:prstGeom prst="rect">
            <a:avLst/>
          </a:prstGeom>
        </p:spPr>
        <p:txBody>
          <a:bodyPr lIns="0" tIns="0" rIns="0" bIns="0"/>
          <a:lstStyle>
            <a:lvl1pPr algn="l">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sp>
        <p:nvSpPr>
          <p:cNvPr id="25" name="Text Placeholder 21"/>
          <p:cNvSpPr>
            <a:spLocks noGrp="1"/>
          </p:cNvSpPr>
          <p:nvPr>
            <p:ph type="body" sz="quarter" idx="36" hasCustomPrompt="1"/>
          </p:nvPr>
        </p:nvSpPr>
        <p:spPr>
          <a:xfrm>
            <a:off x="6231402" y="5019144"/>
            <a:ext cx="1729191" cy="331009"/>
          </a:xfrm>
          <a:prstGeom prst="rect">
            <a:avLst/>
          </a:prstGeom>
        </p:spPr>
        <p:txBody>
          <a:bodyPr lIns="0" tIns="0" rIns="0" bIns="0"/>
          <a:lstStyle>
            <a:lvl1pPr algn="l">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sp>
        <p:nvSpPr>
          <p:cNvPr id="26" name="Text Placeholder 21"/>
          <p:cNvSpPr>
            <a:spLocks noGrp="1"/>
          </p:cNvSpPr>
          <p:nvPr>
            <p:ph type="body" sz="quarter" idx="37" hasCustomPrompt="1"/>
          </p:nvPr>
        </p:nvSpPr>
        <p:spPr>
          <a:xfrm>
            <a:off x="10167311" y="5019144"/>
            <a:ext cx="1729191" cy="331009"/>
          </a:xfrm>
          <a:prstGeom prst="rect">
            <a:avLst/>
          </a:prstGeom>
        </p:spPr>
        <p:txBody>
          <a:bodyPr lIns="0" tIns="0" rIns="0" bIns="0"/>
          <a:lstStyle>
            <a:lvl1pPr algn="l">
              <a:defRPr sz="1088" b="0" baseline="0">
                <a:solidFill>
                  <a:srgbClr val="FFFFFF"/>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Body copy (Arial, 12pt, Normal)</a:t>
            </a:r>
          </a:p>
        </p:txBody>
      </p:sp>
      <p:pic>
        <p:nvPicPr>
          <p:cNvPr id="2" name="Picture 1">
            <a:extLst>
              <a:ext uri="{FF2B5EF4-FFF2-40B4-BE49-F238E27FC236}">
                <a16:creationId xmlns:a16="http://schemas.microsoft.com/office/drawing/2014/main" id="{443FDDFC-490C-7591-1A20-6C14C81EE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225" y="6317075"/>
            <a:ext cx="1516258" cy="328689"/>
          </a:xfrm>
          <a:prstGeom prst="rect">
            <a:avLst/>
          </a:prstGeom>
        </p:spPr>
      </p:pic>
    </p:spTree>
    <p:extLst>
      <p:ext uri="{BB962C8B-B14F-4D97-AF65-F5344CB8AC3E}">
        <p14:creationId xmlns:p14="http://schemas.microsoft.com/office/powerpoint/2010/main" val="1653585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Copy slid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bwMode="gray">
          <a:xfrm>
            <a:off x="212225" y="212238"/>
            <a:ext cx="1125820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5" name="Text Placeholder 18"/>
          <p:cNvSpPr>
            <a:spLocks noGrp="1"/>
          </p:cNvSpPr>
          <p:nvPr>
            <p:ph type="body" sz="quarter" idx="12" hasCustomPrompt="1"/>
          </p:nvPr>
        </p:nvSpPr>
        <p:spPr>
          <a:xfrm>
            <a:off x="211647" y="974355"/>
            <a:ext cx="5091238"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6" name="Text Placeholder 21"/>
          <p:cNvSpPr>
            <a:spLocks noGrp="1"/>
          </p:cNvSpPr>
          <p:nvPr>
            <p:ph type="body" sz="quarter" idx="13" hasCustomPrompt="1"/>
          </p:nvPr>
        </p:nvSpPr>
        <p:spPr>
          <a:xfrm>
            <a:off x="211648" y="1502886"/>
            <a:ext cx="5091656"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sp>
        <p:nvSpPr>
          <p:cNvPr id="7" name="Picture Placeholder 13"/>
          <p:cNvSpPr>
            <a:spLocks noGrp="1"/>
          </p:cNvSpPr>
          <p:nvPr>
            <p:ph type="pic" sz="quarter" idx="14"/>
          </p:nvPr>
        </p:nvSpPr>
        <p:spPr>
          <a:xfrm>
            <a:off x="5852074" y="974356"/>
            <a:ext cx="6330394" cy="5016739"/>
          </a:xfrm>
          <a:prstGeom prst="rect">
            <a:avLst/>
          </a:prstGeom>
          <a:solidFill>
            <a:schemeClr val="accent5"/>
          </a:solidFill>
        </p:spPr>
        <p:txBody>
          <a:bodyPr/>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Tree>
    <p:extLst>
      <p:ext uri="{BB962C8B-B14F-4D97-AF65-F5344CB8AC3E}">
        <p14:creationId xmlns:p14="http://schemas.microsoft.com/office/powerpoint/2010/main" val="342550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Divider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706632"/>
            <a:ext cx="7846545" cy="4904347"/>
          </a:xfrm>
          <a:prstGeom prst="rect">
            <a:avLst/>
          </a:prstGeom>
        </p:spPr>
      </p:pic>
      <p:sp>
        <p:nvSpPr>
          <p:cNvPr id="7" name="Text Placeholder 6"/>
          <p:cNvSpPr>
            <a:spLocks noGrp="1"/>
          </p:cNvSpPr>
          <p:nvPr>
            <p:ph type="body" sz="quarter" idx="10" hasCustomPrompt="1"/>
          </p:nvPr>
        </p:nvSpPr>
        <p:spPr>
          <a:xfrm>
            <a:off x="8173044" y="2000019"/>
            <a:ext cx="3986733" cy="326517"/>
          </a:xfrm>
          <a:prstGeom prst="rect">
            <a:avLst/>
          </a:prstGeom>
        </p:spPr>
        <p:txBody>
          <a:bodyPr lIns="0" tIns="0" rIns="0" bIns="0"/>
          <a:lstStyle>
            <a:lvl1pPr>
              <a:lnSpc>
                <a:spcPct val="100000"/>
              </a:lnSpc>
              <a:defRPr sz="2539" baseline="0">
                <a:solidFill>
                  <a:schemeClr val="bg1"/>
                </a:solidFill>
                <a:latin typeface="Impact" charset="0"/>
                <a:ea typeface="Impact" charset="0"/>
                <a:cs typeface="Impact" charset="0"/>
              </a:defRPr>
            </a:lvl1pPr>
            <a:lvl2pPr>
              <a:defRPr sz="2539">
                <a:latin typeface="Impact" charset="0"/>
                <a:ea typeface="Impact" charset="0"/>
                <a:cs typeface="Impact" charset="0"/>
              </a:defRPr>
            </a:lvl2pPr>
            <a:lvl3pPr>
              <a:defRPr sz="2539">
                <a:latin typeface="Impact" charset="0"/>
                <a:ea typeface="Impact" charset="0"/>
                <a:cs typeface="Impact" charset="0"/>
              </a:defRPr>
            </a:lvl3pPr>
            <a:lvl4pPr>
              <a:defRPr sz="2539">
                <a:latin typeface="Impact" charset="0"/>
                <a:ea typeface="Impact" charset="0"/>
                <a:cs typeface="Impact" charset="0"/>
              </a:defRPr>
            </a:lvl4pPr>
            <a:lvl5pPr>
              <a:defRPr sz="2539">
                <a:latin typeface="Impact" charset="0"/>
                <a:ea typeface="Impact" charset="0"/>
                <a:cs typeface="Impact" charset="0"/>
              </a:defRPr>
            </a:lvl5pPr>
          </a:lstStyle>
          <a:p>
            <a:pPr lvl="0"/>
            <a:r>
              <a:rPr lang="en-US" dirty="0"/>
              <a:t>1. SECTION TITLE</a:t>
            </a:r>
          </a:p>
        </p:txBody>
      </p:sp>
      <p:sp>
        <p:nvSpPr>
          <p:cNvPr id="16" name="Text Placeholder 21"/>
          <p:cNvSpPr>
            <a:spLocks noGrp="1"/>
          </p:cNvSpPr>
          <p:nvPr>
            <p:ph type="body" sz="quarter" idx="13" hasCustomPrompt="1"/>
          </p:nvPr>
        </p:nvSpPr>
        <p:spPr>
          <a:xfrm>
            <a:off x="8173046" y="2816311"/>
            <a:ext cx="3719799" cy="1868165"/>
          </a:xfrm>
          <a:prstGeom prst="rect">
            <a:avLst/>
          </a:prstGeom>
        </p:spPr>
        <p:txBody>
          <a:bodyPr lIns="0" tIns="0" rIns="0" bIns="0"/>
          <a:lstStyle>
            <a:lvl1pPr marL="155488" marR="0" indent="-155488" algn="l" defTabSz="872296" rtl="0" eaLnBrk="1" fontAlgn="auto" latinLnBrk="0" hangingPunct="1">
              <a:lnSpc>
                <a:spcPct val="150000"/>
              </a:lnSpc>
              <a:spcBef>
                <a:spcPts val="0"/>
              </a:spcBef>
              <a:spcAft>
                <a:spcPts val="0"/>
              </a:spcAft>
              <a:buClrTx/>
              <a:buSzPct val="100000"/>
              <a:buFont typeface="STIXGeneral-Regular" charset="0"/>
              <a:buChar char="—"/>
              <a:tabLst/>
              <a:defRPr sz="1088" b="1"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 Body copy (Arial, 12pt, Normal)</a:t>
            </a:r>
          </a:p>
        </p:txBody>
      </p:sp>
      <p:sp>
        <p:nvSpPr>
          <p:cNvPr id="18" name="Picture Placeholder 17"/>
          <p:cNvSpPr>
            <a:spLocks noGrp="1"/>
          </p:cNvSpPr>
          <p:nvPr>
            <p:ph type="pic" sz="quarter" idx="14"/>
          </p:nvPr>
        </p:nvSpPr>
        <p:spPr>
          <a:xfrm>
            <a:off x="0" y="706632"/>
            <a:ext cx="7846545" cy="4904347"/>
          </a:xfrm>
          <a:prstGeom prst="rect">
            <a:avLst/>
          </a:prstGeom>
          <a:solidFill>
            <a:schemeClr val="accent5"/>
          </a:solidFill>
        </p:spPr>
        <p:txBody>
          <a:bodyPr/>
          <a:lstStyle>
            <a:lvl1pPr algn="ctr">
              <a:defRPr sz="1088" b="0" i="1" baseline="0">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1459362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Intro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1647" y="6317610"/>
            <a:ext cx="1521331" cy="329789"/>
          </a:xfrm>
          <a:prstGeom prst="rect">
            <a:avLst/>
          </a:prstGeom>
        </p:spPr>
      </p:pic>
      <p:sp>
        <p:nvSpPr>
          <p:cNvPr id="8" name="Rectangle 7"/>
          <p:cNvSpPr/>
          <p:nvPr userDrawn="1"/>
        </p:nvSpPr>
        <p:spPr>
          <a:xfrm>
            <a:off x="3881629" y="0"/>
            <a:ext cx="8310371"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sp>
        <p:nvSpPr>
          <p:cNvPr id="9" name="Text Placeholder 6"/>
          <p:cNvSpPr>
            <a:spLocks noGrp="1"/>
          </p:cNvSpPr>
          <p:nvPr>
            <p:ph type="body" sz="quarter" idx="10" hasCustomPrompt="1"/>
          </p:nvPr>
        </p:nvSpPr>
        <p:spPr>
          <a:xfrm>
            <a:off x="211647" y="2663952"/>
            <a:ext cx="3986733" cy="326517"/>
          </a:xfrm>
          <a:prstGeom prst="rect">
            <a:avLst/>
          </a:prstGeom>
        </p:spPr>
        <p:txBody>
          <a:bodyPr lIns="0" tIns="0" rIns="0" bIns="0"/>
          <a:lstStyle>
            <a:lvl1pPr>
              <a:lnSpc>
                <a:spcPct val="100000"/>
              </a:lnSpc>
              <a:defRPr sz="2539" baseline="0">
                <a:solidFill>
                  <a:schemeClr val="bg1"/>
                </a:solidFill>
                <a:latin typeface="Impact" charset="0"/>
                <a:ea typeface="Impact" charset="0"/>
                <a:cs typeface="Impact" charset="0"/>
              </a:defRPr>
            </a:lvl1pPr>
            <a:lvl2pPr>
              <a:defRPr sz="2539">
                <a:latin typeface="Impact" charset="0"/>
                <a:ea typeface="Impact" charset="0"/>
                <a:cs typeface="Impact" charset="0"/>
              </a:defRPr>
            </a:lvl2pPr>
            <a:lvl3pPr>
              <a:defRPr sz="2539">
                <a:latin typeface="Impact" charset="0"/>
                <a:ea typeface="Impact" charset="0"/>
                <a:cs typeface="Impact" charset="0"/>
              </a:defRPr>
            </a:lvl3pPr>
            <a:lvl4pPr>
              <a:defRPr sz="2539">
                <a:latin typeface="Impact" charset="0"/>
                <a:ea typeface="Impact" charset="0"/>
                <a:cs typeface="Impact" charset="0"/>
              </a:defRPr>
            </a:lvl4pPr>
            <a:lvl5pPr>
              <a:defRPr sz="2539">
                <a:latin typeface="Impact" charset="0"/>
                <a:ea typeface="Impact" charset="0"/>
                <a:cs typeface="Impact" charset="0"/>
              </a:defRPr>
            </a:lvl5pPr>
          </a:lstStyle>
          <a:p>
            <a:pPr lvl="0"/>
            <a:r>
              <a:rPr lang="en-US" dirty="0"/>
              <a:t>1. SECTION TITLE</a:t>
            </a:r>
          </a:p>
        </p:txBody>
      </p:sp>
      <p:sp>
        <p:nvSpPr>
          <p:cNvPr id="11" name="Text Placeholder 21"/>
          <p:cNvSpPr>
            <a:spLocks noGrp="1"/>
          </p:cNvSpPr>
          <p:nvPr>
            <p:ph type="body" sz="quarter" idx="13" hasCustomPrompt="1"/>
          </p:nvPr>
        </p:nvSpPr>
        <p:spPr>
          <a:xfrm>
            <a:off x="211647" y="3480244"/>
            <a:ext cx="3719799" cy="1868165"/>
          </a:xfrm>
          <a:prstGeom prst="rect">
            <a:avLst/>
          </a:prstGeom>
        </p:spPr>
        <p:txBody>
          <a:bodyPr lIns="0" tIns="0" rIns="0" bIns="0"/>
          <a:lstStyle>
            <a:lvl1pPr marL="155488" marR="0" indent="-155488" algn="l" defTabSz="872296" rtl="0" eaLnBrk="1" fontAlgn="auto" latinLnBrk="0" hangingPunct="1">
              <a:lnSpc>
                <a:spcPct val="150000"/>
              </a:lnSpc>
              <a:spcBef>
                <a:spcPts val="0"/>
              </a:spcBef>
              <a:spcAft>
                <a:spcPts val="0"/>
              </a:spcAft>
              <a:buClrTx/>
              <a:buSzPct val="100000"/>
              <a:buFont typeface="STIXGeneral-Regular" charset="0"/>
              <a:buChar char="—"/>
              <a:tabLst/>
              <a:defRPr sz="1088" b="1"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dirty="0"/>
              <a:t> Body copy (Arial, 12pt, Normal)</a:t>
            </a:r>
          </a:p>
        </p:txBody>
      </p:sp>
      <p:sp>
        <p:nvSpPr>
          <p:cNvPr id="16" name="Picture Placeholder 15"/>
          <p:cNvSpPr>
            <a:spLocks noGrp="1"/>
          </p:cNvSpPr>
          <p:nvPr>
            <p:ph type="pic" sz="quarter" idx="14"/>
          </p:nvPr>
        </p:nvSpPr>
        <p:spPr>
          <a:xfrm>
            <a:off x="3881629" y="0"/>
            <a:ext cx="8310371" cy="6858000"/>
          </a:xfrm>
          <a:prstGeom prst="rect">
            <a:avLst/>
          </a:prstGeom>
          <a:solidFill>
            <a:schemeClr val="accent5"/>
          </a:solidFill>
        </p:spPr>
        <p:txBody>
          <a:bodyPr/>
          <a:lstStyle>
            <a:lvl1pPr algn="ctr">
              <a:defRPr sz="1088" b="0" i="1">
                <a:solidFill>
                  <a:schemeClr val="accent6"/>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here to add picture</a:t>
            </a:r>
          </a:p>
        </p:txBody>
      </p:sp>
    </p:spTree>
    <p:extLst>
      <p:ext uri="{BB962C8B-B14F-4D97-AF65-F5344CB8AC3E}">
        <p14:creationId xmlns:p14="http://schemas.microsoft.com/office/powerpoint/2010/main" val="4270406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727763"/>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SECTION TOPIC</a:t>
            </a:r>
          </a:p>
        </p:txBody>
      </p:sp>
      <p:sp>
        <p:nvSpPr>
          <p:cNvPr id="8" name="Text Placeholder 18"/>
          <p:cNvSpPr>
            <a:spLocks noGrp="1"/>
          </p:cNvSpPr>
          <p:nvPr>
            <p:ph type="body" sz="quarter" idx="12" hasCustomPrompt="1"/>
          </p:nvPr>
        </p:nvSpPr>
        <p:spPr>
          <a:xfrm>
            <a:off x="4063040" y="2401003"/>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dirty="0"/>
              <a:t>Section number</a:t>
            </a:r>
          </a:p>
        </p:txBody>
      </p:sp>
    </p:spTree>
    <p:extLst>
      <p:ext uri="{BB962C8B-B14F-4D97-AF65-F5344CB8AC3E}">
        <p14:creationId xmlns:p14="http://schemas.microsoft.com/office/powerpoint/2010/main" val="2425762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727763"/>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063040" y="2401003"/>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dirty="0"/>
              <a:t>Section number</a:t>
            </a:r>
          </a:p>
        </p:txBody>
      </p:sp>
    </p:spTree>
    <p:extLst>
      <p:ext uri="{BB962C8B-B14F-4D97-AF65-F5344CB8AC3E}">
        <p14:creationId xmlns:p14="http://schemas.microsoft.com/office/powerpoint/2010/main" val="2720722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
        <p:nvSpPr>
          <p:cNvPr id="5" name="Text Placeholder 9"/>
          <p:cNvSpPr>
            <a:spLocks noGrp="1"/>
          </p:cNvSpPr>
          <p:nvPr>
            <p:ph type="body" sz="quarter" idx="10" hasCustomPrompt="1"/>
          </p:nvPr>
        </p:nvSpPr>
        <p:spPr>
          <a:xfrm>
            <a:off x="2334933" y="2727763"/>
            <a:ext cx="7522135" cy="1249026"/>
          </a:xfrm>
          <a:prstGeom prst="rect">
            <a:avLst/>
          </a:prstGeom>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063040" y="2401003"/>
            <a:ext cx="4065920" cy="187859"/>
          </a:xfrm>
          <a:prstGeom prst="rect">
            <a:avLst/>
          </a:prstGeom>
        </p:spPr>
        <p:txBody>
          <a:bodyPr anchor="ctr" anchorCtr="0"/>
          <a:lstStyle>
            <a:lvl1pPr algn="ctr">
              <a:lnSpc>
                <a:spcPct val="100000"/>
              </a:lnSpc>
              <a:defRPr sz="1632">
                <a:solidFill>
                  <a:srgbClr val="FFFFFF"/>
                </a:solidFill>
              </a:defRPr>
            </a:lvl1pPr>
          </a:lstStyle>
          <a:p>
            <a:pPr lvl="0"/>
            <a:r>
              <a:rPr lang="en-US" dirty="0"/>
              <a:t>Section number</a:t>
            </a:r>
          </a:p>
        </p:txBody>
      </p:sp>
    </p:spTree>
    <p:extLst>
      <p:ext uri="{BB962C8B-B14F-4D97-AF65-F5344CB8AC3E}">
        <p14:creationId xmlns:p14="http://schemas.microsoft.com/office/powerpoint/2010/main" val="1394995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a:noFill/>
        </p:spPr>
      </p:pic>
      <p:sp>
        <p:nvSpPr>
          <p:cNvPr id="5" name="Text Placeholder 9"/>
          <p:cNvSpPr>
            <a:spLocks noGrp="1"/>
          </p:cNvSpPr>
          <p:nvPr>
            <p:ph type="body" sz="quarter" idx="10" hasCustomPrompt="1"/>
          </p:nvPr>
        </p:nvSpPr>
        <p:spPr>
          <a:xfrm>
            <a:off x="2334933" y="2727763"/>
            <a:ext cx="7522135" cy="1249026"/>
          </a:xfrm>
          <a:prstGeom prst="rect">
            <a:avLst/>
          </a:prstGeom>
          <a:noFill/>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063040" y="2401003"/>
            <a:ext cx="4065920" cy="187859"/>
          </a:xfrm>
          <a:prstGeom prst="rect">
            <a:avLst/>
          </a:prstGeom>
          <a:noFill/>
        </p:spPr>
        <p:txBody>
          <a:bodyPr anchor="ctr" anchorCtr="0"/>
          <a:lstStyle>
            <a:lvl1pPr algn="ctr">
              <a:lnSpc>
                <a:spcPct val="100000"/>
              </a:lnSpc>
              <a:defRPr sz="1632">
                <a:solidFill>
                  <a:srgbClr val="FFFFFF"/>
                </a:solidFill>
              </a:defRPr>
            </a:lvl1pPr>
          </a:lstStyle>
          <a:p>
            <a:pPr lvl="0"/>
            <a:r>
              <a:rPr lang="en-US" dirty="0"/>
              <a:t>Section number</a:t>
            </a:r>
          </a:p>
        </p:txBody>
      </p:sp>
    </p:spTree>
    <p:extLst>
      <p:ext uri="{BB962C8B-B14F-4D97-AF65-F5344CB8AC3E}">
        <p14:creationId xmlns:p14="http://schemas.microsoft.com/office/powerpoint/2010/main" val="2818171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 Intro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632" dirty="0">
              <a:solidFill>
                <a:schemeClr val="bg1"/>
              </a:solidFill>
            </a:endParaRPr>
          </a:p>
        </p:txBody>
      </p:sp>
      <p:sp>
        <p:nvSpPr>
          <p:cNvPr id="5" name="Text Placeholder 9"/>
          <p:cNvSpPr>
            <a:spLocks noGrp="1"/>
          </p:cNvSpPr>
          <p:nvPr>
            <p:ph type="body" sz="quarter" idx="10" hasCustomPrompt="1"/>
          </p:nvPr>
        </p:nvSpPr>
        <p:spPr>
          <a:xfrm>
            <a:off x="2334933" y="2727763"/>
            <a:ext cx="7522135" cy="1249026"/>
          </a:xfrm>
          <a:prstGeom prst="rect">
            <a:avLst/>
          </a:prstGeom>
        </p:spPr>
        <p:txBody>
          <a:bodyPr vert="horz" wrap="none" lIns="0" tIns="0" rIns="0" bIns="0" anchor="t" anchorCtr="0">
            <a:noAutofit/>
          </a:bodyPr>
          <a:lstStyle>
            <a:lvl1pPr algn="ctr">
              <a:lnSpc>
                <a:spcPct val="100000"/>
              </a:lnSpc>
              <a:defRPr sz="9069"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063040" y="2401003"/>
            <a:ext cx="4065920" cy="187859"/>
          </a:xfrm>
          <a:prstGeom prst="rect">
            <a:avLst/>
          </a:prstGeom>
        </p:spPr>
        <p:txBody>
          <a:bodyPr anchor="ctr" anchorCtr="0"/>
          <a:lstStyle>
            <a:lvl1pPr algn="ctr">
              <a:lnSpc>
                <a:spcPct val="100000"/>
              </a:lnSpc>
              <a:defRPr sz="1632">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p:spPr>
      </p:pic>
    </p:spTree>
    <p:extLst>
      <p:ext uri="{BB962C8B-B14F-4D97-AF65-F5344CB8AC3E}">
        <p14:creationId xmlns:p14="http://schemas.microsoft.com/office/powerpoint/2010/main" val="39033215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 Intro slide">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2334933" y="2727763"/>
            <a:ext cx="7522135" cy="1249026"/>
          </a:xfrm>
          <a:prstGeom prst="rect">
            <a:avLst/>
          </a:prstGeom>
        </p:spPr>
        <p:txBody>
          <a:bodyPr vert="horz" wrap="none" lIns="0" tIns="0" rIns="0" bIns="0" anchor="t" anchorCtr="0">
            <a:noAutofit/>
          </a:bodyPr>
          <a:lstStyle>
            <a:lvl1pPr algn="ctr">
              <a:lnSpc>
                <a:spcPct val="100000"/>
              </a:lnSpc>
              <a:defRPr sz="9069" b="0" baseline="0">
                <a:solidFill>
                  <a:schemeClr val="bg1"/>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SECTION TOPIC</a:t>
            </a:r>
          </a:p>
        </p:txBody>
      </p:sp>
      <p:sp>
        <p:nvSpPr>
          <p:cNvPr id="6" name="Text Placeholder 18"/>
          <p:cNvSpPr>
            <a:spLocks noGrp="1"/>
          </p:cNvSpPr>
          <p:nvPr>
            <p:ph type="body" sz="quarter" idx="12" hasCustomPrompt="1"/>
          </p:nvPr>
        </p:nvSpPr>
        <p:spPr>
          <a:xfrm>
            <a:off x="4063040" y="2401003"/>
            <a:ext cx="4065920" cy="187859"/>
          </a:xfrm>
          <a:prstGeom prst="rect">
            <a:avLst/>
          </a:prstGeom>
        </p:spPr>
        <p:txBody>
          <a:bodyPr anchor="ctr" anchorCtr="0"/>
          <a:lstStyle>
            <a:lvl1pPr algn="ctr">
              <a:lnSpc>
                <a:spcPct val="100000"/>
              </a:lnSpc>
              <a:defRPr sz="1632">
                <a:solidFill>
                  <a:schemeClr val="bg1"/>
                </a:solidFill>
              </a:defRPr>
            </a:lvl1pPr>
          </a:lstStyle>
          <a:p>
            <a:pPr lvl="0"/>
            <a:r>
              <a:rPr lang="en-US" dirty="0"/>
              <a:t>Section number</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4"/>
            <a:ext cx="1521331" cy="329789"/>
          </a:xfrm>
          <a:prstGeom prst="rect">
            <a:avLst/>
          </a:prstGeom>
        </p:spPr>
      </p:pic>
    </p:spTree>
    <p:extLst>
      <p:ext uri="{BB962C8B-B14F-4D97-AF65-F5344CB8AC3E}">
        <p14:creationId xmlns:p14="http://schemas.microsoft.com/office/powerpoint/2010/main" val="620247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 Intro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a:prstGeom prst="rect">
            <a:avLst/>
          </a:prstGeom>
          <a:solidFill>
            <a:schemeClr val="accent5"/>
          </a:solidFill>
        </p:spPr>
        <p:txBody>
          <a:bodyPr/>
          <a:lstStyle>
            <a:lvl1pPr algn="ctr">
              <a:defRPr sz="1088" b="0" i="1" baseline="0">
                <a:solidFill>
                  <a:schemeClr val="accent6"/>
                </a:solidFill>
              </a:defRPr>
            </a:lvl1pPr>
          </a:lstStyle>
          <a:p>
            <a:endParaRPr lang="en-US" dirty="0"/>
          </a:p>
          <a:p>
            <a:r>
              <a:rPr lang="en-US" dirty="0"/>
              <a:t>Click icon to add picture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871" y="6317075"/>
            <a:ext cx="1516258" cy="328689"/>
          </a:xfrm>
          <a:prstGeom prst="rect">
            <a:avLst/>
          </a:prstGeom>
          <a:noFill/>
        </p:spPr>
      </p:pic>
      <p:sp>
        <p:nvSpPr>
          <p:cNvPr id="5" name="Text Placeholder 9"/>
          <p:cNvSpPr>
            <a:spLocks noGrp="1"/>
          </p:cNvSpPr>
          <p:nvPr>
            <p:ph type="body" sz="quarter" idx="10" hasCustomPrompt="1"/>
          </p:nvPr>
        </p:nvSpPr>
        <p:spPr>
          <a:xfrm>
            <a:off x="2334933" y="2727763"/>
            <a:ext cx="7522135" cy="1249026"/>
          </a:xfrm>
          <a:prstGeom prst="rect">
            <a:avLst/>
          </a:prstGeom>
          <a:noFill/>
        </p:spPr>
        <p:txBody>
          <a:bodyPr vert="horz" wrap="none" lIns="0" tIns="0" rIns="0" bIns="0" anchor="t" anchorCtr="0">
            <a:noAutofit/>
          </a:bodyPr>
          <a:lstStyle>
            <a:lvl1pPr algn="ctr">
              <a:lnSpc>
                <a:spcPct val="100000"/>
              </a:lnSpc>
              <a:defRPr sz="9069" b="0" baseline="0">
                <a:solidFill>
                  <a:srgbClr val="FFFFFF"/>
                </a:solidFill>
                <a:latin typeface="Impact" charset="0"/>
                <a:ea typeface="Impact" charset="0"/>
                <a:cs typeface="Impact" charset="0"/>
              </a:defRPr>
            </a:lvl1pPr>
            <a:lvl2pPr algn="ctr">
              <a:defRPr sz="1814" b="0">
                <a:solidFill>
                  <a:srgbClr val="FFFFFF"/>
                </a:solidFill>
                <a:latin typeface="Impact" charset="0"/>
                <a:ea typeface="Impact" charset="0"/>
                <a:cs typeface="Impact" charset="0"/>
              </a:defRPr>
            </a:lvl2pPr>
            <a:lvl3pPr algn="ctr">
              <a:defRPr sz="1814" b="0">
                <a:solidFill>
                  <a:srgbClr val="FFFFFF"/>
                </a:solidFill>
                <a:latin typeface="Impact" charset="0"/>
                <a:ea typeface="Impact" charset="0"/>
                <a:cs typeface="Impact" charset="0"/>
              </a:defRPr>
            </a:lvl3pPr>
            <a:lvl4pPr algn="ctr">
              <a:defRPr sz="1814" b="0">
                <a:solidFill>
                  <a:srgbClr val="FFFFFF"/>
                </a:solidFill>
                <a:latin typeface="Impact" charset="0"/>
                <a:ea typeface="Impact" charset="0"/>
                <a:cs typeface="Impact" charset="0"/>
              </a:defRPr>
            </a:lvl4pPr>
            <a:lvl5pPr algn="ctr">
              <a:defRPr sz="1814" b="0">
                <a:solidFill>
                  <a:srgbClr val="FFFFFF"/>
                </a:solidFill>
                <a:latin typeface="Impact" charset="0"/>
                <a:ea typeface="Impact" charset="0"/>
                <a:cs typeface="Impact" charset="0"/>
              </a:defRPr>
            </a:lvl5pPr>
          </a:lstStyle>
          <a:p>
            <a:pPr lvl="0"/>
            <a:r>
              <a:rPr lang="en-US" dirty="0"/>
              <a:t>SECTION TOPIC</a:t>
            </a:r>
          </a:p>
        </p:txBody>
      </p:sp>
      <p:sp>
        <p:nvSpPr>
          <p:cNvPr id="7" name="Text Placeholder 18"/>
          <p:cNvSpPr>
            <a:spLocks noGrp="1"/>
          </p:cNvSpPr>
          <p:nvPr>
            <p:ph type="body" sz="quarter" idx="12" hasCustomPrompt="1"/>
          </p:nvPr>
        </p:nvSpPr>
        <p:spPr>
          <a:xfrm>
            <a:off x="4063040" y="2401003"/>
            <a:ext cx="4065920" cy="187859"/>
          </a:xfrm>
          <a:prstGeom prst="rect">
            <a:avLst/>
          </a:prstGeom>
          <a:noFill/>
        </p:spPr>
        <p:txBody>
          <a:bodyPr anchor="ctr" anchorCtr="0"/>
          <a:lstStyle>
            <a:lvl1pPr algn="ctr">
              <a:lnSpc>
                <a:spcPct val="100000"/>
              </a:lnSpc>
              <a:defRPr sz="1632">
                <a:solidFill>
                  <a:srgbClr val="FFFFFF"/>
                </a:solidFill>
              </a:defRPr>
            </a:lvl1pPr>
          </a:lstStyle>
          <a:p>
            <a:pPr lvl="0"/>
            <a:r>
              <a:rPr lang="en-US" dirty="0"/>
              <a:t>Section number</a:t>
            </a:r>
          </a:p>
        </p:txBody>
      </p:sp>
      <p:cxnSp>
        <p:nvCxnSpPr>
          <p:cNvPr id="8" name="Straight Connector 7"/>
          <p:cNvCxnSpPr/>
          <p:nvPr userDrawn="1"/>
        </p:nvCxnSpPr>
        <p:spPr>
          <a:xfrm>
            <a:off x="2680858" y="2779089"/>
            <a:ext cx="683128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742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Copy slide">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 y="0"/>
            <a:ext cx="6095751" cy="6858000"/>
          </a:xfrm>
          <a:prstGeom prst="rect">
            <a:avLst/>
          </a:prstGeom>
          <a:solidFill>
            <a:schemeClr val="accent5"/>
          </a:solidFill>
        </p:spPr>
        <p:txBody>
          <a:bodyPr anchor="t" anchorCtr="0"/>
          <a:lstStyle>
            <a:lvl1pPr algn="ctr">
              <a:defRPr sz="1088" b="0" i="1" baseline="0">
                <a:solidFill>
                  <a:schemeClr val="accent6"/>
                </a:solidFill>
              </a:defRPr>
            </a:lvl1pPr>
          </a:lstStyle>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r>
              <a:rPr lang="en-US"/>
              <a:t>Click here to add picture</a:t>
            </a:r>
          </a:p>
        </p:txBody>
      </p:sp>
      <p:sp>
        <p:nvSpPr>
          <p:cNvPr id="4" name="Title Placeholder 1"/>
          <p:cNvSpPr>
            <a:spLocks noGrp="1"/>
          </p:cNvSpPr>
          <p:nvPr>
            <p:ph type="title" hasCustomPrompt="1"/>
          </p:nvPr>
        </p:nvSpPr>
        <p:spPr bwMode="gray">
          <a:xfrm>
            <a:off x="6503876" y="212238"/>
            <a:ext cx="5450534" cy="272343"/>
          </a:xfrm>
          <a:prstGeom prst="rect">
            <a:avLst/>
          </a:prstGeom>
          <a:ln>
            <a:noFill/>
          </a:ln>
        </p:spPr>
        <p:txBody>
          <a:bodyPr vert="horz" wrap="none" lIns="0" tIns="0" rIns="0" bIns="0" rtlCol="0" anchor="ctr">
            <a:noAutofit/>
          </a:bodyPr>
          <a:lstStyle>
            <a:lvl1pPr>
              <a:defRPr sz="2538"/>
            </a:lvl1pPr>
          </a:lstStyle>
          <a:p>
            <a:r>
              <a:rPr lang="en-US"/>
              <a:t>ENTER HEADER TEXT</a:t>
            </a:r>
          </a:p>
        </p:txBody>
      </p:sp>
      <p:sp>
        <p:nvSpPr>
          <p:cNvPr id="7" name="Text Placeholder 18"/>
          <p:cNvSpPr>
            <a:spLocks noGrp="1"/>
          </p:cNvSpPr>
          <p:nvPr>
            <p:ph type="body" sz="quarter" idx="12" hasCustomPrompt="1"/>
          </p:nvPr>
        </p:nvSpPr>
        <p:spPr>
          <a:xfrm>
            <a:off x="6503876" y="820279"/>
            <a:ext cx="5450534" cy="202014"/>
          </a:xfrm>
          <a:prstGeom prst="rect">
            <a:avLst/>
          </a:prstGeom>
        </p:spPr>
        <p:txBody>
          <a:bodyPr lIns="0" tIns="0" rIns="0" bIns="0"/>
          <a:lstStyle>
            <a:lvl1pPr>
              <a:defRPr sz="1088" b="1" baseline="0">
                <a:solidFill>
                  <a:schemeClr val="bg1"/>
                </a:solidFill>
              </a:defRPr>
            </a:lvl1pPr>
            <a:lvl2pPr>
              <a:defRPr sz="1088" b="0" baseline="0"/>
            </a:lvl2pPr>
          </a:lstStyle>
          <a:p>
            <a:pPr lvl="0"/>
            <a:r>
              <a:rPr lang="en-US"/>
              <a:t>Sub header (Arial, 12pt, Bold)</a:t>
            </a:r>
          </a:p>
        </p:txBody>
      </p:sp>
      <p:sp>
        <p:nvSpPr>
          <p:cNvPr id="8" name="Text Placeholder 21"/>
          <p:cNvSpPr>
            <a:spLocks noGrp="1"/>
          </p:cNvSpPr>
          <p:nvPr>
            <p:ph type="body" sz="quarter" idx="13" hasCustomPrompt="1"/>
          </p:nvPr>
        </p:nvSpPr>
        <p:spPr>
          <a:xfrm>
            <a:off x="6503876" y="1348810"/>
            <a:ext cx="5450982" cy="620574"/>
          </a:xfrm>
          <a:prstGeom prst="rect">
            <a:avLst/>
          </a:prstGeom>
        </p:spPr>
        <p:txBody>
          <a:bodyPr lIns="0" tIns="0" rIns="0" bIns="0"/>
          <a:lstStyle>
            <a:lvl1pPr>
              <a:defRPr sz="1088" b="0" baseline="0">
                <a:solidFill>
                  <a:schemeClr val="bg1"/>
                </a:solidFill>
              </a:defRPr>
            </a:lvl1pPr>
            <a:lvl2pPr>
              <a:defRPr sz="1088" b="0">
                <a:solidFill>
                  <a:schemeClr val="bg1"/>
                </a:solidFill>
              </a:defRPr>
            </a:lvl2pPr>
            <a:lvl3pPr>
              <a:defRPr sz="1088" b="0">
                <a:solidFill>
                  <a:schemeClr val="bg1"/>
                </a:solidFill>
              </a:defRPr>
            </a:lvl3pPr>
            <a:lvl4pPr>
              <a:defRPr sz="1088" b="0">
                <a:solidFill>
                  <a:schemeClr val="bg1"/>
                </a:solidFill>
              </a:defRPr>
            </a:lvl4pPr>
            <a:lvl5pPr>
              <a:defRPr sz="1088" b="0">
                <a:solidFill>
                  <a:schemeClr val="bg1"/>
                </a:solidFill>
              </a:defRPr>
            </a:lvl5pPr>
          </a:lstStyle>
          <a:p>
            <a:pPr lvl="0"/>
            <a:r>
              <a:rPr lang="en-US"/>
              <a:t>Body copy (Arial, 12pt, Normal)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8444" y="6317610"/>
            <a:ext cx="1521331" cy="329789"/>
          </a:xfrm>
          <a:prstGeom prst="rect">
            <a:avLst/>
          </a:prstGeom>
        </p:spPr>
      </p:pic>
    </p:spTree>
    <p:extLst>
      <p:ext uri="{BB962C8B-B14F-4D97-AF65-F5344CB8AC3E}">
        <p14:creationId xmlns:p14="http://schemas.microsoft.com/office/powerpoint/2010/main" val="285682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1.emf"/><Relationship Id="rId2" Type="http://schemas.openxmlformats.org/officeDocument/2006/relationships/slideLayout" Target="../slideLayouts/slideLayout58.xml"/><Relationship Id="rId16" Type="http://schemas.openxmlformats.org/officeDocument/2006/relationships/oleObject" Target="../embeddings/oleObject2.bin"/><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ags" Target="../tags/tag2.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oleObject" Target="../embeddings/oleObject4.bin"/><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ags" Target="../tags/tag4.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3.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em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oleObject" Target="../embeddings/oleObject4.bin"/><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tags" Target="../tags/tag5.xml"/><Relationship Id="rId5" Type="http://schemas.openxmlformats.org/officeDocument/2006/relationships/slideLayout" Target="../slideLayouts/slideLayout84.xml"/><Relationship Id="rId10" Type="http://schemas.openxmlformats.org/officeDocument/2006/relationships/theme" Target="../theme/theme4.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8"/>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name="think-cell Slide" r:id="rId59" imgW="6350000" imgH="6350000" progId="">
                  <p:embed/>
                </p:oleObj>
              </mc:Choice>
              <mc:Fallback>
                <p:oleObj name="think-cell Slide" r:id="rId59" imgW="6350000" imgH="6350000" progId="">
                  <p:embed/>
                  <p:pic>
                    <p:nvPicPr>
                      <p:cNvPr id="8" name="Object 7" hidden="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93822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7"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72171" rtl="0" eaLnBrk="1" latinLnBrk="0" hangingPunct="1">
        <a:spcBef>
          <a:spcPct val="0"/>
        </a:spcBef>
        <a:buNone/>
        <a:defRPr sz="3445" b="0" kern="1200" cap="all" spc="0">
          <a:ln w="22225">
            <a:noFill/>
            <a:prstDash val="solid"/>
          </a:ln>
          <a:solidFill>
            <a:srgbClr val="000000"/>
          </a:solidFill>
          <a:effectLst/>
          <a:latin typeface="+mj-lt"/>
          <a:ea typeface="+mj-ea"/>
          <a:cs typeface="+mj-cs"/>
        </a:defRPr>
      </a:lvl1pPr>
    </p:titleStyle>
    <p:bodyStyle>
      <a:lvl1pPr marL="0" indent="0" algn="l" defTabSz="872171" rtl="0" eaLnBrk="1" latinLnBrk="0" hangingPunct="1">
        <a:lnSpc>
          <a:spcPct val="100000"/>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171" rtl="0" eaLnBrk="1" latinLnBrk="0" hangingPunct="1">
        <a:lnSpc>
          <a:spcPct val="100000"/>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171" rtl="0" eaLnBrk="1" latinLnBrk="0" hangingPunct="1">
        <a:lnSpc>
          <a:spcPct val="10000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171" rtl="0" eaLnBrk="1" latinLnBrk="0" hangingPunct="1">
        <a:lnSpc>
          <a:spcPct val="100000"/>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171" rtl="0" eaLnBrk="1" latinLnBrk="0" hangingPunct="1">
        <a:lnSpc>
          <a:spcPct val="100000"/>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476" indent="-218044" algn="l" defTabSz="872171"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562" indent="-218044" algn="l" defTabSz="872171"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0649" indent="-218044" algn="l" defTabSz="872171"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6735" indent="-218044" algn="l" defTabSz="872171"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171" rtl="0" eaLnBrk="1" latinLnBrk="0" hangingPunct="1">
        <a:defRPr sz="1723" kern="1200">
          <a:solidFill>
            <a:schemeClr val="tx1"/>
          </a:solidFill>
          <a:latin typeface="+mn-lt"/>
          <a:ea typeface="+mn-ea"/>
          <a:cs typeface="+mn-cs"/>
        </a:defRPr>
      </a:lvl1pPr>
      <a:lvl2pPr marL="436086" algn="l" defTabSz="872171" rtl="0" eaLnBrk="1" latinLnBrk="0" hangingPunct="1">
        <a:defRPr sz="1723" kern="1200">
          <a:solidFill>
            <a:schemeClr val="tx1"/>
          </a:solidFill>
          <a:latin typeface="+mn-lt"/>
          <a:ea typeface="+mn-ea"/>
          <a:cs typeface="+mn-cs"/>
        </a:defRPr>
      </a:lvl2pPr>
      <a:lvl3pPr marL="872171" algn="l" defTabSz="872171" rtl="0" eaLnBrk="1" latinLnBrk="0" hangingPunct="1">
        <a:defRPr sz="1723" kern="1200">
          <a:solidFill>
            <a:schemeClr val="tx1"/>
          </a:solidFill>
          <a:latin typeface="+mn-lt"/>
          <a:ea typeface="+mn-ea"/>
          <a:cs typeface="+mn-cs"/>
        </a:defRPr>
      </a:lvl3pPr>
      <a:lvl4pPr marL="1308260" algn="l" defTabSz="872171" rtl="0" eaLnBrk="1" latinLnBrk="0" hangingPunct="1">
        <a:defRPr sz="1723" kern="1200">
          <a:solidFill>
            <a:schemeClr val="tx1"/>
          </a:solidFill>
          <a:latin typeface="+mn-lt"/>
          <a:ea typeface="+mn-ea"/>
          <a:cs typeface="+mn-cs"/>
        </a:defRPr>
      </a:lvl4pPr>
      <a:lvl5pPr marL="1744346" algn="l" defTabSz="872171" rtl="0" eaLnBrk="1" latinLnBrk="0" hangingPunct="1">
        <a:defRPr sz="1723" kern="1200">
          <a:solidFill>
            <a:schemeClr val="tx1"/>
          </a:solidFill>
          <a:latin typeface="+mn-lt"/>
          <a:ea typeface="+mn-ea"/>
          <a:cs typeface="+mn-cs"/>
        </a:defRPr>
      </a:lvl5pPr>
      <a:lvl6pPr marL="2180432" algn="l" defTabSz="872171" rtl="0" eaLnBrk="1" latinLnBrk="0" hangingPunct="1">
        <a:defRPr sz="1723" kern="1200">
          <a:solidFill>
            <a:schemeClr val="tx1"/>
          </a:solidFill>
          <a:latin typeface="+mn-lt"/>
          <a:ea typeface="+mn-ea"/>
          <a:cs typeface="+mn-cs"/>
        </a:defRPr>
      </a:lvl6pPr>
      <a:lvl7pPr marL="2616518" algn="l" defTabSz="872171" rtl="0" eaLnBrk="1" latinLnBrk="0" hangingPunct="1">
        <a:defRPr sz="1723" kern="1200">
          <a:solidFill>
            <a:schemeClr val="tx1"/>
          </a:solidFill>
          <a:latin typeface="+mn-lt"/>
          <a:ea typeface="+mn-ea"/>
          <a:cs typeface="+mn-cs"/>
        </a:defRPr>
      </a:lvl7pPr>
      <a:lvl8pPr marL="3052605" algn="l" defTabSz="872171" rtl="0" eaLnBrk="1" latinLnBrk="0" hangingPunct="1">
        <a:defRPr sz="1723" kern="1200">
          <a:solidFill>
            <a:schemeClr val="tx1"/>
          </a:solidFill>
          <a:latin typeface="+mn-lt"/>
          <a:ea typeface="+mn-ea"/>
          <a:cs typeface="+mn-cs"/>
        </a:defRPr>
      </a:lvl8pPr>
      <a:lvl9pPr marL="3488689" algn="l" defTabSz="872171" rtl="0" eaLnBrk="1" latinLnBrk="0" hangingPunct="1">
        <a:defRPr sz="172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355946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872296" rtl="0" eaLnBrk="1" latinLnBrk="0" hangingPunct="1">
        <a:spcBef>
          <a:spcPct val="0"/>
        </a:spcBef>
        <a:buNone/>
        <a:defRPr sz="3446"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ts val="1723"/>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2"/>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name="think-cell Slide" r:id="rId13" imgW="6350000" imgH="6350000" progId="">
                  <p:embed/>
                </p:oleObj>
              </mc:Choice>
              <mc:Fallback>
                <p:oleObj name="think-cell Slide" r:id="rId13" imgW="6350000" imgH="6350000" progId="">
                  <p:embed/>
                  <p:pic>
                    <p:nvPicPr>
                      <p:cNvPr id="8" name="Object 7"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5422717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872296" rtl="0" eaLnBrk="1" latinLnBrk="0" hangingPunct="1">
        <a:spcBef>
          <a:spcPct val="0"/>
        </a:spcBef>
        <a:buNone/>
        <a:defRPr sz="3446"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ts val="1723"/>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1"/>
            </p:custDataLst>
          </p:nvPr>
        </p:nvGraphicFramePr>
        <p:xfrm>
          <a:off x="1952" y="1588"/>
          <a:ext cx="1954" cy="1587"/>
        </p:xfrm>
        <a:graphic>
          <a:graphicData uri="http://schemas.openxmlformats.org/presentationml/2006/ole">
            <mc:AlternateContent xmlns:mc="http://schemas.openxmlformats.org/markup-compatibility/2006">
              <mc:Choice xmlns:v="urn:schemas-microsoft-com:vml" Requires="v">
                <p:oleObj name="think-cell Slide" r:id="rId12" imgW="6350000" imgH="6350000" progId="">
                  <p:embed/>
                </p:oleObj>
              </mc:Choice>
              <mc:Fallback>
                <p:oleObj name="think-cell Slide" r:id="rId12" imgW="6350000" imgH="6350000" progId="">
                  <p:embed/>
                  <p:pic>
                    <p:nvPicPr>
                      <p:cNvPr id="8" name="Object 7" hidden="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 y="1588"/>
                        <a:ext cx="1954"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4837353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872296" rtl="0" eaLnBrk="1" latinLnBrk="0" hangingPunct="1">
        <a:spcBef>
          <a:spcPct val="0"/>
        </a:spcBef>
        <a:buNone/>
        <a:defRPr sz="3446" b="0" kern="1200" cap="all" spc="0">
          <a:ln w="22225">
            <a:noFill/>
            <a:prstDash val="solid"/>
          </a:ln>
          <a:solidFill>
            <a:srgbClr val="000000"/>
          </a:solidFill>
          <a:effectLst/>
          <a:latin typeface="+mj-lt"/>
          <a:ea typeface="+mj-ea"/>
          <a:cs typeface="+mj-cs"/>
        </a:defRPr>
      </a:lvl1pPr>
    </p:titleStyle>
    <p:bodyStyle>
      <a:lvl1pPr marL="0" indent="0" algn="l" defTabSz="872296" rtl="0" eaLnBrk="1" latinLnBrk="0" hangingPunct="1">
        <a:lnSpc>
          <a:spcPts val="1723"/>
        </a:lnSpc>
        <a:spcBef>
          <a:spcPts val="0"/>
        </a:spcBef>
        <a:buClr>
          <a:srgbClr val="FFFFFF"/>
        </a:buClr>
        <a:buSzPct val="100000"/>
        <a:buFont typeface="Arial"/>
        <a:buNone/>
        <a:defRPr sz="1632" b="1" kern="1200">
          <a:solidFill>
            <a:schemeClr val="tx2"/>
          </a:solidFill>
          <a:latin typeface="+mn-lt"/>
          <a:ea typeface="+mn-ea"/>
          <a:cs typeface="+mn-cs"/>
        </a:defRPr>
      </a:lvl1pPr>
      <a:lvl2pPr marL="0" indent="0" algn="l" defTabSz="872296" rtl="0" eaLnBrk="1" latinLnBrk="0" hangingPunct="1">
        <a:lnSpc>
          <a:spcPts val="1723"/>
        </a:lnSpc>
        <a:spcBef>
          <a:spcPts val="0"/>
        </a:spcBef>
        <a:buClr>
          <a:srgbClr val="FFFFFF"/>
        </a:buClr>
        <a:buSzPct val="100000"/>
        <a:buFont typeface="Arial"/>
        <a:buNone/>
        <a:defRPr sz="1632" b="0" kern="1200">
          <a:solidFill>
            <a:schemeClr val="bg1"/>
          </a:solidFill>
          <a:latin typeface="+mn-lt"/>
          <a:ea typeface="+mn-ea"/>
          <a:cs typeface="+mn-cs"/>
        </a:defRPr>
      </a:lvl2pPr>
      <a:lvl3pPr marL="0" indent="0" algn="l" defTabSz="872296" rtl="0" eaLnBrk="1" latinLnBrk="0" hangingPunct="1">
        <a:lnSpc>
          <a:spcPts val="1360"/>
        </a:lnSpc>
        <a:spcBef>
          <a:spcPts val="0"/>
        </a:spcBef>
        <a:buClr>
          <a:srgbClr val="FFFFFF"/>
        </a:buClr>
        <a:buSzPct val="100000"/>
        <a:buFont typeface="Arial"/>
        <a:buNone/>
        <a:tabLst/>
        <a:defRPr sz="1270" b="1" kern="1200" baseline="0">
          <a:solidFill>
            <a:schemeClr val="tx2"/>
          </a:solidFill>
          <a:latin typeface="+mn-lt"/>
          <a:ea typeface="+mn-ea"/>
          <a:cs typeface="+mn-cs"/>
        </a:defRPr>
      </a:lvl3pPr>
      <a:lvl4pPr marL="0" indent="0" algn="l" defTabSz="872296" rtl="0" eaLnBrk="1" latinLnBrk="0" hangingPunct="1">
        <a:lnSpc>
          <a:spcPts val="1451"/>
        </a:lnSpc>
        <a:spcBef>
          <a:spcPts val="0"/>
        </a:spcBef>
        <a:buClr>
          <a:srgbClr val="FFFFFF"/>
        </a:buClr>
        <a:buSzPct val="100000"/>
        <a:buFont typeface="Arial"/>
        <a:buNone/>
        <a:tabLst/>
        <a:defRPr sz="1270" b="0" kern="1200">
          <a:solidFill>
            <a:srgbClr val="000000"/>
          </a:solidFill>
          <a:latin typeface="+mn-lt"/>
          <a:ea typeface="+mn-ea"/>
          <a:cs typeface="+mn-cs"/>
        </a:defRPr>
      </a:lvl4pPr>
      <a:lvl5pPr marL="0" indent="0" algn="l" defTabSz="872296" rtl="0" eaLnBrk="1" latinLnBrk="0" hangingPunct="1">
        <a:lnSpc>
          <a:spcPts val="998"/>
        </a:lnSpc>
        <a:spcBef>
          <a:spcPts val="0"/>
        </a:spcBef>
        <a:buClr>
          <a:srgbClr val="FFFFFF"/>
        </a:buClr>
        <a:buSzPct val="100000"/>
        <a:buFont typeface="Arial"/>
        <a:buNone/>
        <a:tabLst/>
        <a:defRPr sz="907" b="0" kern="1200">
          <a:solidFill>
            <a:schemeClr val="accent6"/>
          </a:solidFill>
          <a:latin typeface="+mn-lt"/>
          <a:ea typeface="+mn-ea"/>
          <a:cs typeface="+mn-cs"/>
        </a:defRPr>
      </a:lvl5pPr>
      <a:lvl6pPr marL="2398818"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6pPr>
      <a:lvl7pPr marL="2834967"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7pPr>
      <a:lvl8pPr marL="3271116"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8pPr>
      <a:lvl9pPr marL="3707264" indent="-218075" algn="l" defTabSz="872296" rtl="0" eaLnBrk="1" latinLnBrk="0" hangingPunct="1">
        <a:lnSpc>
          <a:spcPct val="90000"/>
        </a:lnSpc>
        <a:spcBef>
          <a:spcPct val="30000"/>
        </a:spcBef>
        <a:buClr>
          <a:schemeClr val="accent6"/>
        </a:buClr>
        <a:buSzPct val="70000"/>
        <a:buFont typeface="Wingdings" panose="05000000000000000000" pitchFamily="2" charset="2"/>
        <a:buChar char="¤"/>
        <a:defRPr sz="1723" kern="1200">
          <a:solidFill>
            <a:schemeClr val="tx1"/>
          </a:solidFill>
          <a:latin typeface="+mn-lt"/>
          <a:ea typeface="+mn-ea"/>
          <a:cs typeface="+mn-cs"/>
        </a:defRPr>
      </a:lvl9pPr>
    </p:bodyStyle>
    <p:otherStyle>
      <a:defPPr>
        <a:defRPr lang="en-US"/>
      </a:defPPr>
      <a:lvl1pPr marL="0" algn="l" defTabSz="872296" rtl="0" eaLnBrk="1" latinLnBrk="0" hangingPunct="1">
        <a:defRPr sz="1723" kern="1200">
          <a:solidFill>
            <a:schemeClr val="tx1"/>
          </a:solidFill>
          <a:latin typeface="+mn-lt"/>
          <a:ea typeface="+mn-ea"/>
          <a:cs typeface="+mn-cs"/>
        </a:defRPr>
      </a:lvl1pPr>
      <a:lvl2pPr marL="436149" algn="l" defTabSz="872296" rtl="0" eaLnBrk="1" latinLnBrk="0" hangingPunct="1">
        <a:defRPr sz="1723" kern="1200">
          <a:solidFill>
            <a:schemeClr val="tx1"/>
          </a:solidFill>
          <a:latin typeface="+mn-lt"/>
          <a:ea typeface="+mn-ea"/>
          <a:cs typeface="+mn-cs"/>
        </a:defRPr>
      </a:lvl2pPr>
      <a:lvl3pPr marL="872296" algn="l" defTabSz="872296" rtl="0" eaLnBrk="1" latinLnBrk="0" hangingPunct="1">
        <a:defRPr sz="1723" kern="1200">
          <a:solidFill>
            <a:schemeClr val="tx1"/>
          </a:solidFill>
          <a:latin typeface="+mn-lt"/>
          <a:ea typeface="+mn-ea"/>
          <a:cs typeface="+mn-cs"/>
        </a:defRPr>
      </a:lvl3pPr>
      <a:lvl4pPr marL="1308447" algn="l" defTabSz="872296" rtl="0" eaLnBrk="1" latinLnBrk="0" hangingPunct="1">
        <a:defRPr sz="1723" kern="1200">
          <a:solidFill>
            <a:schemeClr val="tx1"/>
          </a:solidFill>
          <a:latin typeface="+mn-lt"/>
          <a:ea typeface="+mn-ea"/>
          <a:cs typeface="+mn-cs"/>
        </a:defRPr>
      </a:lvl4pPr>
      <a:lvl5pPr marL="1744595" algn="l" defTabSz="872296" rtl="0" eaLnBrk="1" latinLnBrk="0" hangingPunct="1">
        <a:defRPr sz="1723" kern="1200">
          <a:solidFill>
            <a:schemeClr val="tx1"/>
          </a:solidFill>
          <a:latin typeface="+mn-lt"/>
          <a:ea typeface="+mn-ea"/>
          <a:cs typeface="+mn-cs"/>
        </a:defRPr>
      </a:lvl5pPr>
      <a:lvl6pPr marL="2180744" algn="l" defTabSz="872296" rtl="0" eaLnBrk="1" latinLnBrk="0" hangingPunct="1">
        <a:defRPr sz="1723" kern="1200">
          <a:solidFill>
            <a:schemeClr val="tx1"/>
          </a:solidFill>
          <a:latin typeface="+mn-lt"/>
          <a:ea typeface="+mn-ea"/>
          <a:cs typeface="+mn-cs"/>
        </a:defRPr>
      </a:lvl6pPr>
      <a:lvl7pPr marL="2616892" algn="l" defTabSz="872296" rtl="0" eaLnBrk="1" latinLnBrk="0" hangingPunct="1">
        <a:defRPr sz="1723" kern="1200">
          <a:solidFill>
            <a:schemeClr val="tx1"/>
          </a:solidFill>
          <a:latin typeface="+mn-lt"/>
          <a:ea typeface="+mn-ea"/>
          <a:cs typeface="+mn-cs"/>
        </a:defRPr>
      </a:lvl7pPr>
      <a:lvl8pPr marL="3053041" algn="l" defTabSz="872296" rtl="0" eaLnBrk="1" latinLnBrk="0" hangingPunct="1">
        <a:defRPr sz="1723" kern="1200">
          <a:solidFill>
            <a:schemeClr val="tx1"/>
          </a:solidFill>
          <a:latin typeface="+mn-lt"/>
          <a:ea typeface="+mn-ea"/>
          <a:cs typeface="+mn-cs"/>
        </a:defRPr>
      </a:lvl8pPr>
      <a:lvl9pPr marL="3489187" algn="l" defTabSz="872296" rtl="0" eaLnBrk="1" latinLnBrk="0" hangingPunct="1">
        <a:defRPr sz="17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5T6Q8jdW8w8" TargetMode="External"/><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8.xml"/><Relationship Id="rId6" Type="http://schemas.openxmlformats.org/officeDocument/2006/relationships/hyperlink" Target="https://www.youtube.com/watch?v=Fbdem4g_LEc" TargetMode="External"/><Relationship Id="rId5" Type="http://schemas.openxmlformats.org/officeDocument/2006/relationships/hyperlink" Target="https://www.youtube.com/watch?v=KdiGRbyhg0o" TargetMode="External"/><Relationship Id="rId4" Type="http://schemas.openxmlformats.org/officeDocument/2006/relationships/hyperlink" Target="https://www.youtube.com/watch?v=Jvgton25o4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8.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8.xml"/><Relationship Id="rId6" Type="http://schemas.openxmlformats.org/officeDocument/2006/relationships/image" Target="../media/image3.png"/><Relationship Id="rId5" Type="http://schemas.openxmlformats.org/officeDocument/2006/relationships/hyperlink" Target="http://www.odeon.co.uk/"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best of British | Celebrating 2022's TV BAFTA nominees | Radio Times">
            <a:extLst>
              <a:ext uri="{FF2B5EF4-FFF2-40B4-BE49-F238E27FC236}">
                <a16:creationId xmlns:a16="http://schemas.microsoft.com/office/drawing/2014/main" id="{171759DF-B6E1-A886-B738-371009EB7549}"/>
              </a:ext>
            </a:extLst>
          </p:cNvPr>
          <p:cNvPicPr>
            <a:picLocks noChangeAspect="1" noChangeArrowheads="1"/>
          </p:cNvPicPr>
          <p:nvPr/>
        </p:nvPicPr>
        <p:blipFill>
          <a:blip r:embed="rId2">
            <a:alphaModFix am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7678" b="7678"/>
          <a:stretch>
            <a:fillRect/>
          </a:stretch>
        </p:blipFill>
        <p:spPr bwMode="auto">
          <a:xfrm>
            <a:off x="0" y="30718"/>
            <a:ext cx="12192000" cy="685764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831718FB-4D78-F9B9-FF9D-F2A965357CC4}"/>
              </a:ext>
            </a:extLst>
          </p:cNvPr>
          <p:cNvSpPr txBox="1">
            <a:spLocks/>
          </p:cNvSpPr>
          <p:nvPr/>
        </p:nvSpPr>
        <p:spPr>
          <a:xfrm>
            <a:off x="4063040" y="4871412"/>
            <a:ext cx="4065920" cy="155191"/>
          </a:xfrm>
          <a:prstGeom prst="rect">
            <a:avLst/>
          </a:prstGeom>
        </p:spPr>
        <p:txBody>
          <a:bodyPr anchor="ctr" anchorCtr="0"/>
          <a:lstStyle>
            <a:lvl1pPr marL="0" indent="0" algn="ctr" defTabSz="961844" rtl="0" eaLnBrk="1" latinLnBrk="0" hangingPunct="1">
              <a:lnSpc>
                <a:spcPct val="100000"/>
              </a:lnSpc>
              <a:spcBef>
                <a:spcPts val="0"/>
              </a:spcBef>
              <a:buClr>
                <a:srgbClr val="FFFFFF"/>
              </a:buClr>
              <a:buSzPct val="100000"/>
              <a:buFont typeface="Arial"/>
              <a:buNone/>
              <a:defRPr sz="1800" b="1" kern="1200">
                <a:solidFill>
                  <a:srgbClr val="FFFFFF"/>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872296"/>
            <a:r>
              <a:rPr lang="en-US" sz="1632">
                <a:latin typeface="Arial"/>
              </a:rPr>
              <a:t>ODEON Partnership Opportunity</a:t>
            </a:r>
            <a:endParaRPr lang="en-US" sz="1632" dirty="0">
              <a:latin typeface="Arial"/>
            </a:endParaRPr>
          </a:p>
        </p:txBody>
      </p:sp>
      <p:sp>
        <p:nvSpPr>
          <p:cNvPr id="7" name="Text Placeholder 4">
            <a:extLst>
              <a:ext uri="{FF2B5EF4-FFF2-40B4-BE49-F238E27FC236}">
                <a16:creationId xmlns:a16="http://schemas.microsoft.com/office/drawing/2014/main" id="{BC8DCEB6-2D3F-7917-7E19-98FD9B3374ED}"/>
              </a:ext>
            </a:extLst>
          </p:cNvPr>
          <p:cNvSpPr>
            <a:spLocks noGrp="1"/>
          </p:cNvSpPr>
          <p:nvPr>
            <p:ph type="body" sz="quarter" idx="10"/>
          </p:nvPr>
        </p:nvSpPr>
        <p:spPr>
          <a:xfrm>
            <a:off x="2334933" y="1610499"/>
            <a:ext cx="7522135" cy="1248960"/>
          </a:xfrm>
        </p:spPr>
        <p:txBody>
          <a:bodyPr/>
          <a:lstStyle/>
          <a:p>
            <a:r>
              <a:rPr lang="en-US" dirty="0"/>
              <a:t>BAFTA’s </a:t>
            </a:r>
          </a:p>
          <a:p>
            <a:r>
              <a:rPr lang="en-US" dirty="0"/>
              <a:t>BEST OF BRITISH</a:t>
            </a:r>
          </a:p>
        </p:txBody>
      </p:sp>
      <p:pic>
        <p:nvPicPr>
          <p:cNvPr id="8" name="Picture 7">
            <a:extLst>
              <a:ext uri="{FF2B5EF4-FFF2-40B4-BE49-F238E27FC236}">
                <a16:creationId xmlns:a16="http://schemas.microsoft.com/office/drawing/2014/main" id="{332B7100-BF99-5B0E-1F5C-52B0CB81C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7871" y="6316924"/>
            <a:ext cx="1516258" cy="328672"/>
          </a:xfrm>
          <a:prstGeom prst="rect">
            <a:avLst/>
          </a:prstGeom>
        </p:spPr>
      </p:pic>
      <p:cxnSp>
        <p:nvCxnSpPr>
          <p:cNvPr id="9" name="Straight Connector 8">
            <a:extLst>
              <a:ext uri="{FF2B5EF4-FFF2-40B4-BE49-F238E27FC236}">
                <a16:creationId xmlns:a16="http://schemas.microsoft.com/office/drawing/2014/main" id="{E9CB5D46-F262-C00D-38BE-D91EA40AB4CA}"/>
              </a:ext>
            </a:extLst>
          </p:cNvPr>
          <p:cNvCxnSpPr/>
          <p:nvPr/>
        </p:nvCxnSpPr>
        <p:spPr>
          <a:xfrm>
            <a:off x="2311693" y="4485275"/>
            <a:ext cx="7568615"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028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23021" y="1462352"/>
            <a:ext cx="9945956" cy="4408448"/>
          </a:xfrm>
        </p:spPr>
        <p:txBody>
          <a:bodyPr wrap="square"/>
          <a:lstStyle/>
          <a:p>
            <a:r>
              <a:rPr lang="en-US" sz="6530" dirty="0"/>
              <a:t>A NEW CINEMA SUB BRAND CHAMPIONING BRITISH FILM &amp; PROVIDING EXPOSURE FOR THE FILMMAKERS OF TOMORROW</a:t>
            </a:r>
          </a:p>
        </p:txBody>
      </p:sp>
      <p:sp>
        <p:nvSpPr>
          <p:cNvPr id="3" name="Text Placeholder 2"/>
          <p:cNvSpPr>
            <a:spLocks noGrp="1"/>
          </p:cNvSpPr>
          <p:nvPr>
            <p:ph type="body" sz="quarter" idx="12"/>
          </p:nvPr>
        </p:nvSpPr>
        <p:spPr>
          <a:xfrm>
            <a:off x="3564594" y="944452"/>
            <a:ext cx="5062813" cy="233906"/>
          </a:xfrm>
        </p:spPr>
        <p:txBody>
          <a:bodyPr/>
          <a:lstStyle/>
          <a:p>
            <a:r>
              <a:rPr lang="en-US" dirty="0"/>
              <a:t>BAFTA’s Best of British @ ODEON Cinemas</a:t>
            </a:r>
          </a:p>
        </p:txBody>
      </p:sp>
    </p:spTree>
    <p:extLst>
      <p:ext uri="{BB962C8B-B14F-4D97-AF65-F5344CB8AC3E}">
        <p14:creationId xmlns:p14="http://schemas.microsoft.com/office/powerpoint/2010/main" val="295615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78ADFEE-AC90-77E4-7573-01F5DF4C52E8}"/>
              </a:ext>
            </a:extLst>
          </p:cNvPr>
          <p:cNvGrpSpPr/>
          <p:nvPr/>
        </p:nvGrpSpPr>
        <p:grpSpPr>
          <a:xfrm>
            <a:off x="1302078" y="2165599"/>
            <a:ext cx="9587844" cy="2158923"/>
            <a:chOff x="1756922" y="2232914"/>
            <a:chExt cx="9566530" cy="2154124"/>
          </a:xfrm>
        </p:grpSpPr>
        <p:pic>
          <p:nvPicPr>
            <p:cNvPr id="1026" name="Picture 2" descr="ODEON Bristol: happy to be here! | Business West">
              <a:extLst>
                <a:ext uri="{FF2B5EF4-FFF2-40B4-BE49-F238E27FC236}">
                  <a16:creationId xmlns:a16="http://schemas.microsoft.com/office/drawing/2014/main" id="{8B0FE1D7-8994-BAA1-4A04-9CA07D630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308" y="2232914"/>
              <a:ext cx="3735518" cy="18677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fta | PDF document | Branding Style Guides">
              <a:extLst>
                <a:ext uri="{FF2B5EF4-FFF2-40B4-BE49-F238E27FC236}">
                  <a16:creationId xmlns:a16="http://schemas.microsoft.com/office/drawing/2014/main" id="{389A5246-E17D-E3FF-9068-A3388FBB219B}"/>
                </a:ext>
              </a:extLst>
            </p:cNvPr>
            <p:cNvPicPr>
              <a:picLocks noChangeAspect="1" noChangeArrowheads="1"/>
            </p:cNvPicPr>
            <p:nvPr/>
          </p:nvPicPr>
          <p:blipFill rotWithShape="1">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l="6579" t="10904" r="48706" b="62729"/>
            <a:stretch/>
          </p:blipFill>
          <p:spPr bwMode="auto">
            <a:xfrm>
              <a:off x="6961315" y="2232914"/>
              <a:ext cx="4362137" cy="1446794"/>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F68CEB27-E6DF-047D-61C4-710A682DCC26}"/>
                </a:ext>
              </a:extLst>
            </p:cNvPr>
            <p:cNvSpPr txBox="1">
              <a:spLocks/>
            </p:cNvSpPr>
            <p:nvPr/>
          </p:nvSpPr>
          <p:spPr>
            <a:xfrm>
              <a:off x="1756922" y="4043990"/>
              <a:ext cx="4014292" cy="343048"/>
            </a:xfrm>
            <a:prstGeom prst="rect">
              <a:avLst/>
            </a:prstGeom>
          </p:spPr>
          <p:txBody>
            <a:bodyPr anchor="ctr" anchorCtr="0"/>
            <a:lstStyle>
              <a:lvl1pPr marL="0" indent="0" algn="ctr" defTabSz="961844" rtl="0" eaLnBrk="1" latinLnBrk="0" hangingPunct="1">
                <a:lnSpc>
                  <a:spcPct val="100000"/>
                </a:lnSpc>
                <a:spcBef>
                  <a:spcPts val="0"/>
                </a:spcBef>
                <a:buClr>
                  <a:srgbClr val="FFFFFF"/>
                </a:buClr>
                <a:buSzPct val="100000"/>
                <a:buFont typeface="Arial"/>
                <a:buNone/>
                <a:defRPr sz="1800" b="1" kern="1200">
                  <a:solidFill>
                    <a:srgbClr val="FFFFFF"/>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914269"/>
              <a:r>
                <a:rPr lang="en-GB" sz="1632" b="0" dirty="0">
                  <a:solidFill>
                    <a:prstClr val="white"/>
                  </a:solidFill>
                  <a:latin typeface="Calibri"/>
                </a:rPr>
                <a:t>WE MAKE MOVIES BETTER BY CREATING INSPIRING ENTERTAINMENT EXPERIENCES FOR EVERY GUEST</a:t>
              </a:r>
              <a:endParaRPr lang="en-GB" sz="1451" b="0" dirty="0">
                <a:solidFill>
                  <a:prstClr val="white"/>
                </a:solidFill>
                <a:latin typeface="Calibri"/>
              </a:endParaRPr>
            </a:p>
          </p:txBody>
        </p:sp>
        <p:sp>
          <p:nvSpPr>
            <p:cNvPr id="7" name="Text Placeholder 2">
              <a:extLst>
                <a:ext uri="{FF2B5EF4-FFF2-40B4-BE49-F238E27FC236}">
                  <a16:creationId xmlns:a16="http://schemas.microsoft.com/office/drawing/2014/main" id="{6C9A864E-23EA-A1A1-C945-D467B0859DA7}"/>
                </a:ext>
              </a:extLst>
            </p:cNvPr>
            <p:cNvSpPr txBox="1">
              <a:spLocks/>
            </p:cNvSpPr>
            <p:nvPr/>
          </p:nvSpPr>
          <p:spPr>
            <a:xfrm>
              <a:off x="7072123" y="4130372"/>
              <a:ext cx="4140520" cy="170284"/>
            </a:xfrm>
            <a:prstGeom prst="rect">
              <a:avLst/>
            </a:prstGeom>
          </p:spPr>
          <p:txBody>
            <a:bodyPr anchor="ctr" anchorCtr="0"/>
            <a:lstStyle>
              <a:lvl1pPr marL="0" indent="0" algn="ctr" defTabSz="961844" rtl="0" eaLnBrk="1" latinLnBrk="0" hangingPunct="1">
                <a:lnSpc>
                  <a:spcPct val="100000"/>
                </a:lnSpc>
                <a:spcBef>
                  <a:spcPts val="0"/>
                </a:spcBef>
                <a:buClr>
                  <a:srgbClr val="FFFFFF"/>
                </a:buClr>
                <a:buSzPct val="100000"/>
                <a:buFont typeface="Arial"/>
                <a:buNone/>
                <a:defRPr sz="1800" b="1" kern="1200">
                  <a:solidFill>
                    <a:srgbClr val="FFFFFF"/>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914269"/>
              <a:r>
                <a:rPr lang="en-GB" sz="1632" b="0" dirty="0">
                  <a:solidFill>
                    <a:prstClr val="white"/>
                  </a:solidFill>
                  <a:latin typeface="Calibri"/>
                </a:rPr>
                <a:t>CHAMPION THE ARTS, INDUSTRY AND TALENT; INSPIRE NEW AND UNHEARD VOICES TO BECOME THE FUTURE OF FILM</a:t>
              </a:r>
            </a:p>
          </p:txBody>
        </p:sp>
        <p:sp>
          <p:nvSpPr>
            <p:cNvPr id="8" name="Cross 7">
              <a:extLst>
                <a:ext uri="{FF2B5EF4-FFF2-40B4-BE49-F238E27FC236}">
                  <a16:creationId xmlns:a16="http://schemas.microsoft.com/office/drawing/2014/main" id="{A393E68C-ED0F-908A-5CB8-C6D10FD134DD}"/>
                </a:ext>
              </a:extLst>
            </p:cNvPr>
            <p:cNvSpPr/>
            <p:nvPr/>
          </p:nvSpPr>
          <p:spPr>
            <a:xfrm>
              <a:off x="5966786" y="3424312"/>
              <a:ext cx="659568" cy="659568"/>
            </a:xfrm>
            <a:prstGeom prst="plus">
              <a:avLst>
                <a:gd name="adj" fmla="val 41524"/>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endParaRPr lang="en-US" sz="1723" dirty="0">
                <a:solidFill>
                  <a:srgbClr val="000000"/>
                </a:solidFill>
                <a:latin typeface="Arial"/>
              </a:endParaRPr>
            </a:p>
          </p:txBody>
        </p:sp>
      </p:grpSp>
      <p:sp>
        <p:nvSpPr>
          <p:cNvPr id="9" name="Text Placeholder 2">
            <a:extLst>
              <a:ext uri="{FF2B5EF4-FFF2-40B4-BE49-F238E27FC236}">
                <a16:creationId xmlns:a16="http://schemas.microsoft.com/office/drawing/2014/main" id="{A6907569-4CD3-C8B6-28E5-1FBB2464BF56}"/>
              </a:ext>
            </a:extLst>
          </p:cNvPr>
          <p:cNvSpPr>
            <a:spLocks noGrp="1"/>
          </p:cNvSpPr>
          <p:nvPr>
            <p:ph type="body" sz="quarter" idx="12"/>
          </p:nvPr>
        </p:nvSpPr>
        <p:spPr>
          <a:xfrm>
            <a:off x="2965933" y="947551"/>
            <a:ext cx="6260134" cy="227485"/>
          </a:xfrm>
        </p:spPr>
        <p:txBody>
          <a:bodyPr/>
          <a:lstStyle/>
          <a:p>
            <a:pPr>
              <a:lnSpc>
                <a:spcPct val="150000"/>
              </a:lnSpc>
            </a:pPr>
            <a:r>
              <a:rPr lang="en-US" sz="1814" dirty="0"/>
              <a:t>BAFTA’s Best of British @ ODEON Cinemas</a:t>
            </a:r>
          </a:p>
          <a:p>
            <a:pPr>
              <a:lnSpc>
                <a:spcPct val="150000"/>
              </a:lnSpc>
            </a:pPr>
            <a:r>
              <a:rPr lang="en-US" b="0" dirty="0"/>
              <a:t>An opportunity to partner with two icons of the  British film industry</a:t>
            </a:r>
          </a:p>
        </p:txBody>
      </p:sp>
    </p:spTree>
    <p:extLst>
      <p:ext uri="{BB962C8B-B14F-4D97-AF65-F5344CB8AC3E}">
        <p14:creationId xmlns:p14="http://schemas.microsoft.com/office/powerpoint/2010/main" val="4213085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m Review: Saltburn - SLUG Magazine">
            <a:extLst>
              <a:ext uri="{FF2B5EF4-FFF2-40B4-BE49-F238E27FC236}">
                <a16:creationId xmlns:a16="http://schemas.microsoft.com/office/drawing/2014/main" id="{B8EDFBC8-B72E-F414-0BC9-FA206660E3BE}"/>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69" r="14713"/>
          <a:stretch/>
        </p:blipFill>
        <p:spPr bwMode="auto">
          <a:xfrm>
            <a:off x="1802847" y="180"/>
            <a:ext cx="10389154" cy="68576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C2125FC-FDD2-C1F1-B628-5678CE0CC785}"/>
              </a:ext>
            </a:extLst>
          </p:cNvPr>
          <p:cNvSpPr/>
          <p:nvPr/>
        </p:nvSpPr>
        <p:spPr>
          <a:xfrm>
            <a:off x="0" y="180"/>
            <a:ext cx="5662182" cy="6857641"/>
          </a:xfrm>
          <a:prstGeom prst="rect">
            <a:avLst/>
          </a:prstGeom>
          <a:gradFill flip="none" rotWithShape="1">
            <a:gsLst>
              <a:gs pos="9000">
                <a:schemeClr val="accent1">
                  <a:lumMod val="5000"/>
                  <a:lumOff val="95000"/>
                  <a:alpha val="0"/>
                </a:schemeClr>
              </a:gs>
              <a:gs pos="56000">
                <a:schemeClr val="bg1"/>
              </a:gs>
              <a:gs pos="100000">
                <a:schemeClr val="bg1"/>
              </a:gs>
              <a:gs pos="100000">
                <a:schemeClr val="accent1">
                  <a:lumMod val="30000"/>
                  <a:lumOff val="70000"/>
                </a:scheme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endParaRPr lang="en-US" sz="1723" dirty="0">
              <a:solidFill>
                <a:srgbClr val="000000"/>
              </a:solidFill>
              <a:latin typeface="Arial"/>
            </a:endParaRPr>
          </a:p>
        </p:txBody>
      </p:sp>
      <p:sp>
        <p:nvSpPr>
          <p:cNvPr id="3" name="Title 2"/>
          <p:cNvSpPr>
            <a:spLocks noGrp="1"/>
          </p:cNvSpPr>
          <p:nvPr>
            <p:ph type="title"/>
          </p:nvPr>
        </p:nvSpPr>
        <p:spPr>
          <a:xfrm>
            <a:off x="212225" y="212405"/>
            <a:ext cx="5449957" cy="272329"/>
          </a:xfrm>
        </p:spPr>
        <p:txBody>
          <a:bodyPr/>
          <a:lstStyle/>
          <a:p>
            <a:r>
              <a:rPr lang="en-US" dirty="0"/>
              <a:t>BAFTA’s BEST OF BRITISH</a:t>
            </a:r>
          </a:p>
        </p:txBody>
      </p:sp>
      <p:sp>
        <p:nvSpPr>
          <p:cNvPr id="4" name="Text Placeholder 3"/>
          <p:cNvSpPr>
            <a:spLocks noGrp="1"/>
          </p:cNvSpPr>
          <p:nvPr>
            <p:ph type="body" sz="quarter" idx="12"/>
          </p:nvPr>
        </p:nvSpPr>
        <p:spPr/>
        <p:txBody>
          <a:bodyPr/>
          <a:lstStyle/>
          <a:p>
            <a:r>
              <a:rPr lang="en-US" sz="1270" b="0" dirty="0"/>
              <a:t>BAFTA &amp; ODEON are collaborating on an exciting new sub brand, and partnership opportunity, that celebrates British film making in all its guises. From Actors and Directors through to British storytelling, </a:t>
            </a:r>
            <a:r>
              <a:rPr lang="en-US" sz="1270" b="0" i="1" dirty="0"/>
              <a:t>Best of British </a:t>
            </a:r>
            <a:r>
              <a:rPr lang="en-US" sz="1270" b="0" dirty="0"/>
              <a:t>will shine a light on Britain's rich history in film making whilst also providing a short film platform for the talent of tomorrow.</a:t>
            </a:r>
          </a:p>
          <a:p>
            <a:endParaRPr lang="en-US" sz="1270" b="0" dirty="0"/>
          </a:p>
          <a:p>
            <a:r>
              <a:rPr lang="en-US" sz="1270" b="0" dirty="0"/>
              <a:t>Best of British will be a national program of films across ODEON’s estate, curated by ODEON and BAFTA’s film teams. The screenings will be held every two weeks at the same time on the same day to aid the audience journey &amp; establish viewing habits.</a:t>
            </a:r>
          </a:p>
          <a:p>
            <a:endParaRPr lang="en-US" sz="1270" b="0" dirty="0"/>
          </a:p>
          <a:p>
            <a:r>
              <a:rPr lang="en-US" sz="1270" b="0" dirty="0"/>
              <a:t>Promotion for this exciting new sub brand will be conducted across ODEON’s on &amp; off screen channels including screentime trailering, web and social plus BAFTA’s social channels, all of which the partner will be include on.</a:t>
            </a:r>
          </a:p>
          <a:p>
            <a:endParaRPr lang="en-US" sz="1270" b="0" dirty="0"/>
          </a:p>
          <a:p>
            <a:r>
              <a:rPr lang="en-US" sz="1270" b="0" dirty="0"/>
              <a:t>Best of British will initially run for 6 months starting in April 2025.</a:t>
            </a:r>
          </a:p>
          <a:p>
            <a:endParaRPr lang="en-US" sz="1270" dirty="0"/>
          </a:p>
          <a:p>
            <a:endParaRPr lang="en-US" sz="1270" dirty="0"/>
          </a:p>
          <a:p>
            <a:endParaRPr lang="en-US" sz="1270" dirty="0"/>
          </a:p>
        </p:txBody>
      </p:sp>
      <p:cxnSp>
        <p:nvCxnSpPr>
          <p:cNvPr id="6" name="Straight Connector 5"/>
          <p:cNvCxnSpPr>
            <a:cxnSpLocks/>
          </p:cNvCxnSpPr>
          <p:nvPr/>
        </p:nvCxnSpPr>
        <p:spPr>
          <a:xfrm>
            <a:off x="0" y="647984"/>
            <a:ext cx="358914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E63B4EC-F1E9-3560-FCEF-CF8116789E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25" y="6316924"/>
            <a:ext cx="1516258" cy="328672"/>
          </a:xfrm>
          <a:prstGeom prst="rect">
            <a:avLst/>
          </a:prstGeom>
        </p:spPr>
      </p:pic>
    </p:spTree>
    <p:extLst>
      <p:ext uri="{BB962C8B-B14F-4D97-AF65-F5344CB8AC3E}">
        <p14:creationId xmlns:p14="http://schemas.microsoft.com/office/powerpoint/2010/main" val="940448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BAFTA’s Best OF BRITISH</a:t>
            </a:r>
          </a:p>
        </p:txBody>
      </p:sp>
      <p:sp>
        <p:nvSpPr>
          <p:cNvPr id="3" name="Text Placeholder 2"/>
          <p:cNvSpPr>
            <a:spLocks noGrp="1"/>
          </p:cNvSpPr>
          <p:nvPr>
            <p:ph type="body" sz="quarter" idx="12"/>
          </p:nvPr>
        </p:nvSpPr>
        <p:spPr/>
        <p:txBody>
          <a:bodyPr/>
          <a:lstStyle/>
          <a:p>
            <a:r>
              <a:rPr lang="en-US" sz="1270" dirty="0"/>
              <a:t>BAFTA &amp; ODEON’s film teams will curate a program that celebrates the best of British Film Making old and new. Films could include:</a:t>
            </a:r>
          </a:p>
        </p:txBody>
      </p:sp>
      <p:sp>
        <p:nvSpPr>
          <p:cNvPr id="5" name="Text Placeholder 4"/>
          <p:cNvSpPr>
            <a:spLocks noGrp="1"/>
          </p:cNvSpPr>
          <p:nvPr>
            <p:ph type="body" sz="quarter" idx="19"/>
          </p:nvPr>
        </p:nvSpPr>
        <p:spPr/>
        <p:txBody>
          <a:bodyPr/>
          <a:lstStyle/>
          <a:p>
            <a:r>
              <a:rPr lang="en-US" dirty="0"/>
              <a:t>Conclave</a:t>
            </a:r>
          </a:p>
        </p:txBody>
      </p:sp>
      <p:sp>
        <p:nvSpPr>
          <p:cNvPr id="11" name="Text Placeholder 10"/>
          <p:cNvSpPr>
            <a:spLocks noGrp="1"/>
          </p:cNvSpPr>
          <p:nvPr>
            <p:ph type="body" sz="quarter" idx="33"/>
          </p:nvPr>
        </p:nvSpPr>
        <p:spPr/>
        <p:txBody>
          <a:bodyPr/>
          <a:lstStyle/>
          <a:p>
            <a:r>
              <a:rPr lang="en-US" dirty="0"/>
              <a:t>Rye Lane</a:t>
            </a:r>
          </a:p>
        </p:txBody>
      </p:sp>
      <p:sp>
        <p:nvSpPr>
          <p:cNvPr id="12" name="Text Placeholder 11"/>
          <p:cNvSpPr>
            <a:spLocks noGrp="1"/>
          </p:cNvSpPr>
          <p:nvPr>
            <p:ph type="body" sz="quarter" idx="34"/>
          </p:nvPr>
        </p:nvSpPr>
        <p:spPr/>
        <p:txBody>
          <a:bodyPr/>
          <a:lstStyle/>
          <a:p>
            <a:r>
              <a:rPr lang="en-US" dirty="0"/>
              <a:t>1917</a:t>
            </a:r>
          </a:p>
        </p:txBody>
      </p:sp>
      <p:sp>
        <p:nvSpPr>
          <p:cNvPr id="13" name="Text Placeholder 12"/>
          <p:cNvSpPr>
            <a:spLocks noGrp="1"/>
          </p:cNvSpPr>
          <p:nvPr>
            <p:ph type="body" sz="quarter" idx="35"/>
          </p:nvPr>
        </p:nvSpPr>
        <p:spPr/>
        <p:txBody>
          <a:bodyPr/>
          <a:lstStyle/>
          <a:p>
            <a:r>
              <a:rPr lang="en-US" dirty="0"/>
              <a:t>Trainspotting</a:t>
            </a:r>
          </a:p>
        </p:txBody>
      </p:sp>
      <p:sp>
        <p:nvSpPr>
          <p:cNvPr id="14" name="Text Placeholder 13"/>
          <p:cNvSpPr>
            <a:spLocks noGrp="1"/>
          </p:cNvSpPr>
          <p:nvPr>
            <p:ph type="body" sz="quarter" idx="36"/>
          </p:nvPr>
        </p:nvSpPr>
        <p:spPr/>
        <p:txBody>
          <a:bodyPr/>
          <a:lstStyle/>
          <a:p>
            <a:r>
              <a:rPr lang="en-US" dirty="0"/>
              <a:t>Ex Machina</a:t>
            </a:r>
          </a:p>
        </p:txBody>
      </p:sp>
      <p:sp>
        <p:nvSpPr>
          <p:cNvPr id="15" name="Text Placeholder 14"/>
          <p:cNvSpPr>
            <a:spLocks noGrp="1"/>
          </p:cNvSpPr>
          <p:nvPr>
            <p:ph type="body" sz="quarter" idx="37"/>
          </p:nvPr>
        </p:nvSpPr>
        <p:spPr/>
        <p:txBody>
          <a:bodyPr/>
          <a:lstStyle/>
          <a:p>
            <a:r>
              <a:rPr lang="en-US" dirty="0" err="1"/>
              <a:t>Saltburn</a:t>
            </a:r>
            <a:endParaRPr lang="en-US" dirty="0"/>
          </a:p>
        </p:txBody>
      </p:sp>
      <p:cxnSp>
        <p:nvCxnSpPr>
          <p:cNvPr id="16" name="Straight Connector 15"/>
          <p:cNvCxnSpPr>
            <a:cxnSpLocks/>
          </p:cNvCxnSpPr>
          <p:nvPr/>
        </p:nvCxnSpPr>
        <p:spPr>
          <a:xfrm>
            <a:off x="4204858" y="647984"/>
            <a:ext cx="3755734"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26" name="Picture 2" descr="Trainspotting">
            <a:extLst>
              <a:ext uri="{FF2B5EF4-FFF2-40B4-BE49-F238E27FC236}">
                <a16:creationId xmlns:a16="http://schemas.microsoft.com/office/drawing/2014/main" id="{EE4E0925-8230-9161-989C-CEF65F1242E6}"/>
              </a:ext>
            </a:extLst>
          </p:cNvPr>
          <p:cNvPicPr>
            <a:picLocks noGrp="1" noChangeAspect="1" noChangeArrowheads="1"/>
          </p:cNvPicPr>
          <p:nvPr>
            <p:ph type="pic" sz="quarter" idx="28"/>
          </p:nvPr>
        </p:nvPicPr>
        <p:blipFill>
          <a:blip r:embed="rId3">
            <a:extLst>
              <a:ext uri="{28A0092B-C50C-407E-A947-70E740481C1C}">
                <a14:useLocalDpi xmlns:a14="http://schemas.microsoft.com/office/drawing/2010/main" val="0"/>
              </a:ext>
            </a:extLst>
          </a:blip>
          <a:srcRect l="3793" r="379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ye Lane Poster 30 x 40 cm : Amazon.co.uk: Home &amp; Kitchen">
            <a:extLst>
              <a:ext uri="{FF2B5EF4-FFF2-40B4-BE49-F238E27FC236}">
                <a16:creationId xmlns:a16="http://schemas.microsoft.com/office/drawing/2014/main" id="{88F98FE8-63BA-1BB9-A36A-47EE279E5BB5}"/>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l="5044" r="504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 machina 8 Poster A0 - Movie Art Poster in Various Sizes for Living Room  or Bedroom Ideas. Borderless Cult Film Images Classic Iconic 70s 80s 90s ...">
            <a:extLst>
              <a:ext uri="{FF2B5EF4-FFF2-40B4-BE49-F238E27FC236}">
                <a16:creationId xmlns:a16="http://schemas.microsoft.com/office/drawing/2014/main" id="{783C62C6-E8A6-BDC9-D927-F960FD3E2459}"/>
              </a:ext>
            </a:extLst>
          </p:cNvPr>
          <p:cNvPicPr>
            <a:picLocks noGrp="1" noChangeAspect="1" noChangeArrowheads="1"/>
          </p:cNvPicPr>
          <p:nvPr>
            <p:ph type="pic" sz="quarter" idx="30"/>
          </p:nvPr>
        </p:nvPicPr>
        <p:blipFill>
          <a:blip r:embed="rId5">
            <a:extLst>
              <a:ext uri="{28A0092B-C50C-407E-A947-70E740481C1C}">
                <a14:useLocalDpi xmlns:a14="http://schemas.microsoft.com/office/drawing/2010/main" val="0"/>
              </a:ext>
            </a:extLst>
          </a:blip>
          <a:srcRect t="618" b="61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917 FULL MOVIE POSTER FILM A4 A3 A2 A1 CINEMA PRINT">
            <a:extLst>
              <a:ext uri="{FF2B5EF4-FFF2-40B4-BE49-F238E27FC236}">
                <a16:creationId xmlns:a16="http://schemas.microsoft.com/office/drawing/2014/main" id="{FCE8C78B-59BC-728F-CEFB-06D1F90C71E3}"/>
              </a:ext>
            </a:extLst>
          </p:cNvPr>
          <p:cNvPicPr>
            <a:picLocks noGrp="1" noChangeAspect="1" noChangeArrowheads="1"/>
          </p:cNvPicPr>
          <p:nvPr>
            <p:ph type="pic" sz="quarter" idx="31"/>
          </p:nvPr>
        </p:nvPicPr>
        <p:blipFill>
          <a:blip r:embed="rId6">
            <a:extLst>
              <a:ext uri="{28A0092B-C50C-407E-A947-70E740481C1C}">
                <a14:useLocalDpi xmlns:a14="http://schemas.microsoft.com/office/drawing/2010/main" val="0"/>
              </a:ext>
            </a:extLst>
          </a:blip>
          <a:srcRect l="49" r="4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nclave movie poster (b) - Ralph Fiennes - 11 x 17 inches">
            <a:extLst>
              <a:ext uri="{FF2B5EF4-FFF2-40B4-BE49-F238E27FC236}">
                <a16:creationId xmlns:a16="http://schemas.microsoft.com/office/drawing/2014/main" id="{BBA32327-25A4-058D-B77F-A64D17429D68}"/>
              </a:ext>
            </a:extLst>
          </p:cNvPr>
          <p:cNvPicPr>
            <a:picLocks noGrp="1" noChangeAspect="1" noChangeArrowheads="1"/>
          </p:cNvPicPr>
          <p:nvPr>
            <p:ph type="pic" sz="quarter" idx="14"/>
          </p:nvPr>
        </p:nvPicPr>
        <p:blipFill>
          <a:blip r:embed="rId7">
            <a:extLst>
              <a:ext uri="{28A0092B-C50C-407E-A947-70E740481C1C}">
                <a14:useLocalDpi xmlns:a14="http://schemas.microsoft.com/office/drawing/2010/main" val="0"/>
              </a:ext>
            </a:extLst>
          </a:blip>
          <a:srcRect l="7" r="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altburn Movie Poster 2023 - 11x17 Inches | NEW USA">
            <a:extLst>
              <a:ext uri="{FF2B5EF4-FFF2-40B4-BE49-F238E27FC236}">
                <a16:creationId xmlns:a16="http://schemas.microsoft.com/office/drawing/2014/main" id="{DFCB019B-24A0-FDBA-CF3F-2832E6A16C52}"/>
              </a:ext>
            </a:extLst>
          </p:cNvPr>
          <p:cNvPicPr>
            <a:picLocks noGrp="1" noChangeAspect="1" noChangeArrowheads="1"/>
          </p:cNvPicPr>
          <p:nvPr>
            <p:ph type="pic" sz="quarter" idx="32"/>
          </p:nvPr>
        </p:nvPicPr>
        <p:blipFill>
          <a:blip r:embed="rId8">
            <a:extLst>
              <a:ext uri="{28A0092B-C50C-407E-A947-70E740481C1C}">
                <a14:useLocalDpi xmlns:a14="http://schemas.microsoft.com/office/drawing/2010/main" val="0"/>
              </a:ext>
            </a:extLst>
          </a:blip>
          <a:srcRect l="49" r="4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105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2225" y="212405"/>
            <a:ext cx="5449957" cy="272329"/>
          </a:xfrm>
        </p:spPr>
        <p:txBody>
          <a:bodyPr/>
          <a:lstStyle/>
          <a:p>
            <a:r>
              <a:rPr lang="en-US" dirty="0"/>
              <a:t>Short Films</a:t>
            </a:r>
          </a:p>
        </p:txBody>
      </p:sp>
      <p:sp>
        <p:nvSpPr>
          <p:cNvPr id="4" name="Text Placeholder 3"/>
          <p:cNvSpPr>
            <a:spLocks noGrp="1"/>
          </p:cNvSpPr>
          <p:nvPr>
            <p:ph type="body" sz="quarter" idx="12"/>
          </p:nvPr>
        </p:nvSpPr>
        <p:spPr/>
        <p:txBody>
          <a:bodyPr/>
          <a:lstStyle/>
          <a:p>
            <a:r>
              <a:rPr lang="en-US" sz="1270" b="0" dirty="0"/>
              <a:t>Short films play a huge part in the film industry. They offer a unique space for creative experimentation, allowing filmmakers to tell concise, impactful stories with less production pressure, often featuring fresh ideas and perspectives, while also serving as a valuable tool for developing skills and showcasing talent to potential collaborators on larger projects.</a:t>
            </a:r>
          </a:p>
          <a:p>
            <a:endParaRPr lang="en-US" sz="1270" b="0" dirty="0"/>
          </a:p>
          <a:p>
            <a:r>
              <a:rPr lang="en-US" sz="1270" b="0" dirty="0"/>
              <a:t>Best of British will offer an incredible big screen platform for some of the best British shorts, which will play out ahead of each ‘Best of British’ feature.</a:t>
            </a:r>
          </a:p>
          <a:p>
            <a:endParaRPr lang="en-US" sz="1270" b="0" dirty="0"/>
          </a:p>
          <a:p>
            <a:r>
              <a:rPr lang="en-US" sz="1270" b="0" dirty="0"/>
              <a:t>The short films will be hand picked by BAFTA from its list of previous BAFTA winners and nominee’s.</a:t>
            </a:r>
          </a:p>
          <a:p>
            <a:endParaRPr lang="en-US" sz="1270" b="0" dirty="0"/>
          </a:p>
          <a:p>
            <a:r>
              <a:rPr lang="en-US" sz="1270" b="0" dirty="0"/>
              <a:t>Example Short Films:</a:t>
            </a:r>
          </a:p>
          <a:p>
            <a:endParaRPr lang="en-US" sz="1270" b="0" dirty="0"/>
          </a:p>
          <a:p>
            <a:pPr marL="259147" indent="-259147">
              <a:buFontTx/>
              <a:buChar char="-"/>
            </a:pPr>
            <a:r>
              <a:rPr lang="en-US" sz="1270" b="0" dirty="0">
                <a:solidFill>
                  <a:schemeClr val="tx1">
                    <a:lumMod val="60000"/>
                    <a:lumOff val="40000"/>
                  </a:schemeClr>
                </a:solidFill>
                <a:hlinkClick r:id="rId3">
                  <a:extLst>
                    <a:ext uri="{A12FA001-AC4F-418D-AE19-62706E023703}">
                      <ahyp:hlinkClr xmlns:ahyp="http://schemas.microsoft.com/office/drawing/2018/hyperlinkcolor" val="tx"/>
                    </a:ext>
                  </a:extLst>
                </a:hlinkClick>
              </a:rPr>
              <a:t>Jellyfish &amp; Lobster </a:t>
            </a:r>
            <a:r>
              <a:rPr lang="en-US" sz="1270" b="0" dirty="0"/>
              <a:t>– 2024 Best Short Film </a:t>
            </a:r>
          </a:p>
          <a:p>
            <a:pPr marL="259147" indent="-259147">
              <a:buFontTx/>
              <a:buChar char="-"/>
            </a:pPr>
            <a:r>
              <a:rPr lang="en-US" sz="1270" b="0" dirty="0">
                <a:solidFill>
                  <a:schemeClr val="tx1">
                    <a:lumMod val="60000"/>
                    <a:lumOff val="40000"/>
                  </a:schemeClr>
                </a:solidFill>
                <a:hlinkClick r:id="rId4">
                  <a:extLst>
                    <a:ext uri="{A12FA001-AC4F-418D-AE19-62706E023703}">
                      <ahyp:hlinkClr xmlns:ahyp="http://schemas.microsoft.com/office/drawing/2018/hyperlinkcolor" val="tx"/>
                    </a:ext>
                  </a:extLst>
                </a:hlinkClick>
              </a:rPr>
              <a:t>An Irish Goodbye </a:t>
            </a:r>
            <a:r>
              <a:rPr lang="en-US" sz="1270" b="0" dirty="0"/>
              <a:t>– 2023 Best Short Film</a:t>
            </a:r>
          </a:p>
          <a:p>
            <a:pPr marL="259147" indent="-259147">
              <a:buFontTx/>
              <a:buChar char="-"/>
            </a:pPr>
            <a:r>
              <a:rPr lang="en-US" sz="1270" b="0" dirty="0">
                <a:solidFill>
                  <a:schemeClr val="tx1">
                    <a:lumMod val="60000"/>
                    <a:lumOff val="40000"/>
                  </a:schemeClr>
                </a:solidFill>
                <a:hlinkClick r:id="rId5">
                  <a:extLst>
                    <a:ext uri="{A12FA001-AC4F-418D-AE19-62706E023703}">
                      <ahyp:hlinkClr xmlns:ahyp="http://schemas.microsoft.com/office/drawing/2018/hyperlinkcolor" val="tx"/>
                    </a:ext>
                  </a:extLst>
                </a:hlinkClick>
              </a:rPr>
              <a:t>Crab Day </a:t>
            </a:r>
            <a:r>
              <a:rPr lang="en-US" sz="1270" b="0" dirty="0"/>
              <a:t>– 2024 Best Animated Short</a:t>
            </a:r>
          </a:p>
          <a:p>
            <a:pPr marL="259147" indent="-259147">
              <a:buFontTx/>
              <a:buChar char="-"/>
            </a:pPr>
            <a:r>
              <a:rPr lang="en-US" sz="1270" b="0" dirty="0">
                <a:solidFill>
                  <a:schemeClr val="tx1">
                    <a:lumMod val="60000"/>
                    <a:lumOff val="40000"/>
                  </a:schemeClr>
                </a:solidFill>
                <a:hlinkClick r:id="rId6">
                  <a:extLst>
                    <a:ext uri="{A12FA001-AC4F-418D-AE19-62706E023703}">
                      <ahyp:hlinkClr xmlns:ahyp="http://schemas.microsoft.com/office/drawing/2018/hyperlinkcolor" val="tx"/>
                    </a:ext>
                  </a:extLst>
                </a:hlinkClick>
              </a:rPr>
              <a:t>The Boy, The Mole, The Fox and The Horse</a:t>
            </a:r>
            <a:r>
              <a:rPr lang="en-US" sz="1270" b="0" dirty="0">
                <a:solidFill>
                  <a:schemeClr val="tx1">
                    <a:lumMod val="60000"/>
                    <a:lumOff val="40000"/>
                  </a:schemeClr>
                </a:solidFill>
              </a:rPr>
              <a:t> </a:t>
            </a:r>
            <a:r>
              <a:rPr lang="en-US" sz="1270" b="0" dirty="0"/>
              <a:t>– 2023 Best Animated Short</a:t>
            </a:r>
          </a:p>
          <a:p>
            <a:pPr marL="259147" indent="-259147">
              <a:buFontTx/>
              <a:buChar char="-"/>
            </a:pPr>
            <a:endParaRPr lang="en-US" sz="1270" b="0" dirty="0">
              <a:solidFill>
                <a:schemeClr val="tx1">
                  <a:lumMod val="60000"/>
                  <a:lumOff val="40000"/>
                </a:schemeClr>
              </a:solidFill>
            </a:endParaRPr>
          </a:p>
        </p:txBody>
      </p:sp>
      <p:cxnSp>
        <p:nvCxnSpPr>
          <p:cNvPr id="6" name="Straight Connector 5"/>
          <p:cNvCxnSpPr/>
          <p:nvPr/>
        </p:nvCxnSpPr>
        <p:spPr>
          <a:xfrm>
            <a:off x="0" y="647984"/>
            <a:ext cx="2715979"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026" name="Picture 2" descr="Review: Jellyfish and Lobster – FilmCarnage.com">
            <a:extLst>
              <a:ext uri="{FF2B5EF4-FFF2-40B4-BE49-F238E27FC236}">
                <a16:creationId xmlns:a16="http://schemas.microsoft.com/office/drawing/2014/main" id="{A6E0C70E-A7F0-7066-B519-1E1DC0114E1A}"/>
              </a:ext>
            </a:extLst>
          </p:cNvPr>
          <p:cNvPicPr>
            <a:picLocks noGrp="1" noChangeAspect="1" noChangeArrowheads="1"/>
          </p:cNvPicPr>
          <p:nvPr>
            <p:ph type="pic" sz="quarter" idx="10"/>
          </p:nvPr>
        </p:nvPicPr>
        <p:blipFill rotWithShape="1">
          <a:blip r:embed="rId7">
            <a:extLst>
              <a:ext uri="{28A0092B-C50C-407E-A947-70E740481C1C}">
                <a14:useLocalDpi xmlns:a14="http://schemas.microsoft.com/office/drawing/2010/main" val="0"/>
              </a:ext>
            </a:extLst>
          </a:blip>
          <a:srcRect t="19657" b="5393"/>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338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xx</a:t>
            </a:r>
            <a:endParaRPr lang="en-US" dirty="0"/>
          </a:p>
          <a:p>
            <a:endParaRPr lang="en-US" dirty="0"/>
          </a:p>
        </p:txBody>
      </p:sp>
      <p:cxnSp>
        <p:nvCxnSpPr>
          <p:cNvPr id="6" name="Straight Connector 5"/>
          <p:cNvCxnSpPr>
            <a:cxnSpLocks/>
          </p:cNvCxnSpPr>
          <p:nvPr/>
        </p:nvCxnSpPr>
        <p:spPr>
          <a:xfrm>
            <a:off x="0" y="647984"/>
            <a:ext cx="313649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2" name="Picture Placeholder 21">
            <a:extLst>
              <a:ext uri="{FF2B5EF4-FFF2-40B4-BE49-F238E27FC236}">
                <a16:creationId xmlns:a16="http://schemas.microsoft.com/office/drawing/2014/main" id="{EAF03D64-8CFE-7C7A-712C-6527F9D2E667}"/>
              </a:ext>
            </a:extLst>
          </p:cNvPr>
          <p:cNvPicPr>
            <a:picLocks noChangeAspect="1"/>
          </p:cNvPicPr>
          <p:nvPr/>
        </p:nvPicPr>
        <p:blipFill rotWithShape="1">
          <a:blip r:embed="rId3">
            <a:alphaModFix amt="50000"/>
          </a:blip>
          <a:srcRect t="18" r="6479" b="-1"/>
          <a:stretch/>
        </p:blipFill>
        <p:spPr>
          <a:xfrm>
            <a:off x="1" y="359"/>
            <a:ext cx="12191999" cy="6857641"/>
          </a:xfrm>
          <a:prstGeom prst="rect">
            <a:avLst/>
          </a:prstGeom>
        </p:spPr>
      </p:pic>
      <p:grpSp>
        <p:nvGrpSpPr>
          <p:cNvPr id="5" name="Group 4">
            <a:extLst>
              <a:ext uri="{FF2B5EF4-FFF2-40B4-BE49-F238E27FC236}">
                <a16:creationId xmlns:a16="http://schemas.microsoft.com/office/drawing/2014/main" id="{609F5040-78C1-34EE-F30C-47C87FF7A258}"/>
              </a:ext>
            </a:extLst>
          </p:cNvPr>
          <p:cNvGrpSpPr/>
          <p:nvPr/>
        </p:nvGrpSpPr>
        <p:grpSpPr>
          <a:xfrm>
            <a:off x="293100" y="1221109"/>
            <a:ext cx="11630314" cy="4862371"/>
            <a:chOff x="630622" y="1451312"/>
            <a:chExt cx="12065875" cy="5000169"/>
          </a:xfrm>
          <a:solidFill>
            <a:schemeClr val="bg1">
              <a:alpha val="46000"/>
            </a:schemeClr>
          </a:solidFill>
        </p:grpSpPr>
        <p:sp>
          <p:nvSpPr>
            <p:cNvPr id="7" name="Rectangle 6">
              <a:extLst>
                <a:ext uri="{FF2B5EF4-FFF2-40B4-BE49-F238E27FC236}">
                  <a16:creationId xmlns:a16="http://schemas.microsoft.com/office/drawing/2014/main" id="{A40EFAEF-7EA2-4C6B-AAC3-7E05D4461A6B}"/>
                </a:ext>
              </a:extLst>
            </p:cNvPr>
            <p:cNvSpPr/>
            <p:nvPr/>
          </p:nvSpPr>
          <p:spPr>
            <a:xfrm>
              <a:off x="630622" y="1458664"/>
              <a:ext cx="6006382" cy="1440000"/>
            </a:xfrm>
            <a:prstGeom prst="rect">
              <a:avLst/>
            </a:prstGeom>
            <a:grpFill/>
            <a:ln w="12700">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defRPr/>
              </a:pPr>
              <a:r>
                <a:rPr lang="en-GB" sz="1814" b="1" dirty="0">
                  <a:solidFill>
                    <a:srgbClr val="FFFFFF"/>
                  </a:solidFill>
                  <a:latin typeface="Arial"/>
                </a:rPr>
                <a:t>55% agree they like innovative cars</a:t>
              </a:r>
            </a:p>
            <a:p>
              <a:pPr algn="ctr" defTabSz="872296">
                <a:defRPr/>
              </a:pPr>
              <a:r>
                <a:rPr lang="en-GB" sz="1270" b="1" dirty="0">
                  <a:solidFill>
                    <a:srgbClr val="FFFFFF"/>
                  </a:solidFill>
                  <a:latin typeface="Arial"/>
                </a:rPr>
                <a:t>(Index: 195)</a:t>
              </a:r>
            </a:p>
          </p:txBody>
        </p:sp>
        <p:sp>
          <p:nvSpPr>
            <p:cNvPr id="8" name="Rectangle 7">
              <a:extLst>
                <a:ext uri="{FF2B5EF4-FFF2-40B4-BE49-F238E27FC236}">
                  <a16:creationId xmlns:a16="http://schemas.microsoft.com/office/drawing/2014/main" id="{8601306D-3EBC-DEFC-0391-C28C1AE014BE}"/>
                </a:ext>
              </a:extLst>
            </p:cNvPr>
            <p:cNvSpPr/>
            <p:nvPr/>
          </p:nvSpPr>
          <p:spPr>
            <a:xfrm>
              <a:off x="630622" y="3094542"/>
              <a:ext cx="3594537" cy="1440000"/>
            </a:xfrm>
            <a:prstGeom prst="rect">
              <a:avLst/>
            </a:prstGeom>
            <a:grpFill/>
            <a:ln w="12700">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defRPr/>
              </a:pPr>
              <a:r>
                <a:rPr lang="en-GB" sz="1814" b="1" dirty="0">
                  <a:solidFill>
                    <a:srgbClr val="FFFFFF"/>
                  </a:solidFill>
                  <a:latin typeface="Arial"/>
                </a:rPr>
                <a:t>55% plan to book a holiday in the next year</a:t>
              </a:r>
            </a:p>
            <a:p>
              <a:pPr algn="ctr" defTabSz="872296">
                <a:defRPr/>
              </a:pPr>
              <a:r>
                <a:rPr lang="en-GB" sz="1270" b="1" dirty="0">
                  <a:solidFill>
                    <a:srgbClr val="FFFFFF"/>
                  </a:solidFill>
                  <a:latin typeface="Arial"/>
                </a:rPr>
                <a:t>(Index: 105)</a:t>
              </a:r>
            </a:p>
          </p:txBody>
        </p:sp>
        <p:sp>
          <p:nvSpPr>
            <p:cNvPr id="9" name="Rectangle 8">
              <a:extLst>
                <a:ext uri="{FF2B5EF4-FFF2-40B4-BE49-F238E27FC236}">
                  <a16:creationId xmlns:a16="http://schemas.microsoft.com/office/drawing/2014/main" id="{6650535A-8E2B-63EB-C44D-B6D858BAF730}"/>
                </a:ext>
              </a:extLst>
            </p:cNvPr>
            <p:cNvSpPr/>
            <p:nvPr/>
          </p:nvSpPr>
          <p:spPr>
            <a:xfrm>
              <a:off x="630623" y="4754698"/>
              <a:ext cx="4288004" cy="1689432"/>
            </a:xfrm>
            <a:prstGeom prst="rect">
              <a:avLst/>
            </a:prstGeom>
            <a:grpFill/>
            <a:ln w="12700">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defRPr/>
              </a:pPr>
              <a:r>
                <a:rPr lang="en-GB" sz="1814" b="1" dirty="0">
                  <a:solidFill>
                    <a:srgbClr val="FFFFFF"/>
                  </a:solidFill>
                  <a:latin typeface="Arial"/>
                </a:rPr>
                <a:t>‘I like innovative household devices and appliances’</a:t>
              </a:r>
            </a:p>
            <a:p>
              <a:pPr algn="ctr" defTabSz="872296">
                <a:defRPr/>
              </a:pPr>
              <a:r>
                <a:rPr lang="en-GB" sz="1270" b="1" dirty="0">
                  <a:solidFill>
                    <a:srgbClr val="FFFFFF"/>
                  </a:solidFill>
                  <a:latin typeface="Arial"/>
                </a:rPr>
                <a:t>(Index: 151)</a:t>
              </a:r>
            </a:p>
          </p:txBody>
        </p:sp>
        <p:sp>
          <p:nvSpPr>
            <p:cNvPr id="10" name="Rectangle 9">
              <a:extLst>
                <a:ext uri="{FF2B5EF4-FFF2-40B4-BE49-F238E27FC236}">
                  <a16:creationId xmlns:a16="http://schemas.microsoft.com/office/drawing/2014/main" id="{1EE13F42-1069-1FB9-FA1B-D1E4274881A8}"/>
                </a:ext>
              </a:extLst>
            </p:cNvPr>
            <p:cNvSpPr/>
            <p:nvPr/>
          </p:nvSpPr>
          <p:spPr>
            <a:xfrm>
              <a:off x="5097518" y="4754696"/>
              <a:ext cx="3390846" cy="1696785"/>
            </a:xfrm>
            <a:prstGeom prst="rect">
              <a:avLst/>
            </a:prstGeom>
            <a:grpFill/>
            <a:ln w="12700">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defRPr/>
              </a:pPr>
              <a:r>
                <a:rPr lang="en-GB" sz="1814" b="1" dirty="0">
                  <a:solidFill>
                    <a:srgbClr val="FFFFFF"/>
                  </a:solidFill>
                  <a:latin typeface="Arial"/>
                </a:rPr>
                <a:t>Beauty and styling products help me feel good about myself</a:t>
              </a:r>
            </a:p>
            <a:p>
              <a:pPr algn="ctr" defTabSz="872296">
                <a:defRPr/>
              </a:pPr>
              <a:r>
                <a:rPr lang="en-GB" sz="1270" b="1" dirty="0">
                  <a:solidFill>
                    <a:srgbClr val="FFFFFF"/>
                  </a:solidFill>
                  <a:latin typeface="Arial"/>
                </a:rPr>
                <a:t>(Index: 132)</a:t>
              </a:r>
            </a:p>
          </p:txBody>
        </p:sp>
        <p:sp>
          <p:nvSpPr>
            <p:cNvPr id="11" name="Rectangle 10">
              <a:extLst>
                <a:ext uri="{FF2B5EF4-FFF2-40B4-BE49-F238E27FC236}">
                  <a16:creationId xmlns:a16="http://schemas.microsoft.com/office/drawing/2014/main" id="{6ABEE80E-E896-F986-5A27-115F29BF798F}"/>
                </a:ext>
              </a:extLst>
            </p:cNvPr>
            <p:cNvSpPr/>
            <p:nvPr/>
          </p:nvSpPr>
          <p:spPr>
            <a:xfrm>
              <a:off x="6791619" y="1451312"/>
              <a:ext cx="5904878" cy="1440000"/>
            </a:xfrm>
            <a:prstGeom prst="rect">
              <a:avLst/>
            </a:prstGeom>
            <a:grpFill/>
            <a:ln w="12700">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defRPr/>
              </a:pPr>
              <a:r>
                <a:rPr lang="en-GB" sz="1814" b="1" dirty="0">
                  <a:solidFill>
                    <a:srgbClr val="FFFFFF"/>
                  </a:solidFill>
                  <a:latin typeface="Arial" charset="0"/>
                  <a:ea typeface="Arial" charset="0"/>
                  <a:cs typeface="Arial" charset="0"/>
                </a:rPr>
                <a:t>‘I buy new products before most of my friends’</a:t>
              </a:r>
            </a:p>
            <a:p>
              <a:pPr algn="ctr" defTabSz="872296">
                <a:defRPr/>
              </a:pPr>
              <a:r>
                <a:rPr lang="en-GB" sz="1270" b="1" dirty="0">
                  <a:solidFill>
                    <a:srgbClr val="FFFFFF"/>
                  </a:solidFill>
                  <a:latin typeface="Arial" charset="0"/>
                  <a:ea typeface="Arial" charset="0"/>
                  <a:cs typeface="Arial" charset="0"/>
                </a:rPr>
                <a:t>(Index: 235)</a:t>
              </a:r>
            </a:p>
          </p:txBody>
        </p:sp>
        <p:sp>
          <p:nvSpPr>
            <p:cNvPr id="12" name="Rectangle 11">
              <a:extLst>
                <a:ext uri="{FF2B5EF4-FFF2-40B4-BE49-F238E27FC236}">
                  <a16:creationId xmlns:a16="http://schemas.microsoft.com/office/drawing/2014/main" id="{227BCDC0-6953-565C-1A5E-B0B2B447E6BB}"/>
                </a:ext>
              </a:extLst>
            </p:cNvPr>
            <p:cNvSpPr/>
            <p:nvPr/>
          </p:nvSpPr>
          <p:spPr>
            <a:xfrm>
              <a:off x="8668985" y="4754696"/>
              <a:ext cx="4027512" cy="1689432"/>
            </a:xfrm>
            <a:prstGeom prst="rect">
              <a:avLst/>
            </a:prstGeom>
            <a:grpFill/>
            <a:ln w="12700">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defRPr/>
              </a:pPr>
              <a:r>
                <a:rPr lang="en-GB" sz="1814" b="1" dirty="0">
                  <a:solidFill>
                    <a:srgbClr val="FFFFFF"/>
                  </a:solidFill>
                  <a:latin typeface="Arial"/>
                </a:rPr>
                <a:t>More likely to be interested in innovations in cosmetics</a:t>
              </a:r>
            </a:p>
            <a:p>
              <a:pPr algn="ctr" defTabSz="872296">
                <a:defRPr/>
              </a:pPr>
              <a:r>
                <a:rPr lang="en-GB" sz="1270" b="1" dirty="0">
                  <a:solidFill>
                    <a:srgbClr val="FFFFFF"/>
                  </a:solidFill>
                  <a:latin typeface="Arial"/>
                </a:rPr>
                <a:t>(Index: 210)</a:t>
              </a:r>
            </a:p>
          </p:txBody>
        </p:sp>
        <p:sp>
          <p:nvSpPr>
            <p:cNvPr id="13" name="Rectangle 12">
              <a:extLst>
                <a:ext uri="{FF2B5EF4-FFF2-40B4-BE49-F238E27FC236}">
                  <a16:creationId xmlns:a16="http://schemas.microsoft.com/office/drawing/2014/main" id="{1905CA14-2260-A5E8-E292-5E676C8453CD}"/>
                </a:ext>
              </a:extLst>
            </p:cNvPr>
            <p:cNvSpPr/>
            <p:nvPr/>
          </p:nvSpPr>
          <p:spPr>
            <a:xfrm>
              <a:off x="8393915" y="3094542"/>
              <a:ext cx="4302581" cy="1440000"/>
            </a:xfrm>
            <a:prstGeom prst="rect">
              <a:avLst/>
            </a:prstGeom>
            <a:grpFill/>
            <a:ln w="12700">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defRPr/>
              </a:pPr>
              <a:r>
                <a:rPr lang="en-GB" sz="1814" b="1" dirty="0">
                  <a:solidFill>
                    <a:srgbClr val="FFFFFF"/>
                  </a:solidFill>
                  <a:latin typeface="Arial"/>
                </a:rPr>
                <a:t>‘I spend a lot of money on toiletries and cosmetics for personal use’ </a:t>
              </a:r>
            </a:p>
            <a:p>
              <a:pPr algn="ctr" defTabSz="872296">
                <a:defRPr/>
              </a:pPr>
              <a:r>
                <a:rPr lang="en-GB" sz="1270" b="1" dirty="0">
                  <a:solidFill>
                    <a:srgbClr val="FFFFFF"/>
                  </a:solidFill>
                  <a:latin typeface="Arial"/>
                </a:rPr>
                <a:t>(Index: 163)</a:t>
              </a:r>
            </a:p>
          </p:txBody>
        </p:sp>
        <p:sp>
          <p:nvSpPr>
            <p:cNvPr id="14" name="Rectangle 13">
              <a:extLst>
                <a:ext uri="{FF2B5EF4-FFF2-40B4-BE49-F238E27FC236}">
                  <a16:creationId xmlns:a16="http://schemas.microsoft.com/office/drawing/2014/main" id="{5CC7A1C2-9558-241A-5952-46A62BA78935}"/>
                </a:ext>
              </a:extLst>
            </p:cNvPr>
            <p:cNvSpPr/>
            <p:nvPr/>
          </p:nvSpPr>
          <p:spPr>
            <a:xfrm>
              <a:off x="4414345" y="3094542"/>
              <a:ext cx="3802718" cy="1440000"/>
            </a:xfrm>
            <a:prstGeom prst="rect">
              <a:avLst/>
            </a:prstGeom>
            <a:grpFill/>
            <a:ln w="12700">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defRPr/>
              </a:pPr>
              <a:r>
                <a:rPr lang="en-GB" sz="1814" b="1" dirty="0">
                  <a:solidFill>
                    <a:srgbClr val="FFFFFF"/>
                  </a:solidFill>
                  <a:latin typeface="Arial"/>
                </a:rPr>
                <a:t>‘I'm always looking for new ideas to improve my home’</a:t>
              </a:r>
            </a:p>
            <a:p>
              <a:pPr algn="ctr" defTabSz="872296">
                <a:defRPr/>
              </a:pPr>
              <a:r>
                <a:rPr lang="en-GB" sz="1270" b="1" dirty="0">
                  <a:solidFill>
                    <a:srgbClr val="FFFFFF"/>
                  </a:solidFill>
                  <a:latin typeface="Arial"/>
                </a:rPr>
                <a:t>(Index: 145)</a:t>
              </a:r>
            </a:p>
          </p:txBody>
        </p:sp>
      </p:grpSp>
      <p:sp>
        <p:nvSpPr>
          <p:cNvPr id="15" name="Text Placeholder 2">
            <a:extLst>
              <a:ext uri="{FF2B5EF4-FFF2-40B4-BE49-F238E27FC236}">
                <a16:creationId xmlns:a16="http://schemas.microsoft.com/office/drawing/2014/main" id="{BBD35EC6-9D89-F061-5E94-CB32CDAA30E5}"/>
              </a:ext>
            </a:extLst>
          </p:cNvPr>
          <p:cNvSpPr txBox="1">
            <a:spLocks/>
          </p:cNvSpPr>
          <p:nvPr/>
        </p:nvSpPr>
        <p:spPr bwMode="gray">
          <a:xfrm>
            <a:off x="194849" y="808521"/>
            <a:ext cx="11802299" cy="395979"/>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defTabSz="872296">
              <a:lnSpc>
                <a:spcPts val="1723"/>
              </a:lnSpc>
              <a:defRPr/>
            </a:pPr>
            <a:r>
              <a:rPr lang="en-GB" sz="1270" dirty="0">
                <a:solidFill>
                  <a:srgbClr val="FFFFFF"/>
                </a:solidFill>
                <a:latin typeface="Arial"/>
              </a:rPr>
              <a:t>A</a:t>
            </a:r>
            <a:r>
              <a:rPr lang="en-GB" sz="1270" dirty="0" err="1">
                <a:solidFill>
                  <a:srgbClr val="FFFFFF"/>
                </a:solidFill>
                <a:latin typeface="Arial"/>
              </a:rPr>
              <a:t>ffluent</a:t>
            </a:r>
            <a:r>
              <a:rPr lang="en-GB" sz="1270" dirty="0">
                <a:solidFill>
                  <a:srgbClr val="FFFFFF"/>
                </a:solidFill>
                <a:latin typeface="Arial"/>
              </a:rPr>
              <a:t> cinemagoers are more likely to be in market for new tech, a holiday and innovative household items.</a:t>
            </a:r>
          </a:p>
        </p:txBody>
      </p:sp>
      <p:sp>
        <p:nvSpPr>
          <p:cNvPr id="16" name="Title 3">
            <a:extLst>
              <a:ext uri="{FF2B5EF4-FFF2-40B4-BE49-F238E27FC236}">
                <a16:creationId xmlns:a16="http://schemas.microsoft.com/office/drawing/2014/main" id="{2BB58CC9-D16B-9C7A-04BA-D6112BDC0419}"/>
              </a:ext>
            </a:extLst>
          </p:cNvPr>
          <p:cNvSpPr txBox="1">
            <a:spLocks/>
          </p:cNvSpPr>
          <p:nvPr/>
        </p:nvSpPr>
        <p:spPr>
          <a:xfrm>
            <a:off x="83251" y="75133"/>
            <a:ext cx="8442323" cy="371455"/>
          </a:xfrm>
          <a:prstGeom prst="rect">
            <a:avLst/>
          </a:prstGeom>
        </p:spPr>
        <p:txBody>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pPr defTabSz="872296">
              <a:defRPr/>
            </a:pPr>
            <a:r>
              <a:rPr lang="en-GB" sz="2539" dirty="0">
                <a:solidFill>
                  <a:srgbClr val="FFFFFF"/>
                </a:solidFill>
                <a:latin typeface="Impact"/>
              </a:rPr>
              <a:t>abc1 – THE LIKELY AUDIENCE FOR BAFTA’s BEST OF BRITISH</a:t>
            </a:r>
            <a:endParaRPr lang="en-US" sz="2539" dirty="0">
              <a:solidFill>
                <a:srgbClr val="FFFFFF"/>
              </a:solidFill>
              <a:latin typeface="Impact"/>
            </a:endParaRPr>
          </a:p>
        </p:txBody>
      </p:sp>
      <p:cxnSp>
        <p:nvCxnSpPr>
          <p:cNvPr id="17" name="Straight Connector 16">
            <a:extLst>
              <a:ext uri="{FF2B5EF4-FFF2-40B4-BE49-F238E27FC236}">
                <a16:creationId xmlns:a16="http://schemas.microsoft.com/office/drawing/2014/main" id="{3647ABC0-9799-C663-5A09-08348C93D882}"/>
              </a:ext>
            </a:extLst>
          </p:cNvPr>
          <p:cNvCxnSpPr>
            <a:cxnSpLocks/>
          </p:cNvCxnSpPr>
          <p:nvPr/>
        </p:nvCxnSpPr>
        <p:spPr>
          <a:xfrm>
            <a:off x="0" y="647984"/>
            <a:ext cx="7867189"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31FEE3F-9179-9EEE-D8CA-5FB447BBE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25" y="6316924"/>
            <a:ext cx="1516258" cy="328672"/>
          </a:xfrm>
          <a:prstGeom prst="rect">
            <a:avLst/>
          </a:prstGeom>
        </p:spPr>
      </p:pic>
    </p:spTree>
    <p:extLst>
      <p:ext uri="{BB962C8B-B14F-4D97-AF65-F5344CB8AC3E}">
        <p14:creationId xmlns:p14="http://schemas.microsoft.com/office/powerpoint/2010/main" val="23529893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he best of British | Celebrating 2022's TV BAFTA nominees | Radio Times">
            <a:extLst>
              <a:ext uri="{FF2B5EF4-FFF2-40B4-BE49-F238E27FC236}">
                <a16:creationId xmlns:a16="http://schemas.microsoft.com/office/drawing/2014/main" id="{CF41A196-7F89-424B-49E9-3B47F436C885}"/>
              </a:ext>
            </a:extLst>
          </p:cNvPr>
          <p:cNvPicPr>
            <a:picLocks noGrp="1" noChangeAspect="1" noChangeArrowheads="1"/>
          </p:cNvPicPr>
          <p:nvPr>
            <p:ph type="pic" sz="quarter" idx="10"/>
          </p:nvPr>
        </p:nvPicPr>
        <p:blipFill rotWithShape="1">
          <a:blip r:embed="rId3">
            <a:alphaModFix amt="70000"/>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6159" r="11184"/>
          <a:stretch/>
        </p:blipFill>
        <p:spPr bwMode="auto">
          <a:xfrm>
            <a:off x="2390743" y="359"/>
            <a:ext cx="9801257" cy="685764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7B0E1625-0B78-C4DC-F537-6922CBEBA8B4}"/>
              </a:ext>
            </a:extLst>
          </p:cNvPr>
          <p:cNvSpPr/>
          <p:nvPr/>
        </p:nvSpPr>
        <p:spPr>
          <a:xfrm>
            <a:off x="0" y="180"/>
            <a:ext cx="8124641" cy="6857641"/>
          </a:xfrm>
          <a:prstGeom prst="rect">
            <a:avLst/>
          </a:prstGeom>
          <a:gradFill flip="none" rotWithShape="1">
            <a:gsLst>
              <a:gs pos="9000">
                <a:schemeClr val="accent1">
                  <a:lumMod val="5000"/>
                  <a:lumOff val="95000"/>
                  <a:alpha val="0"/>
                </a:schemeClr>
              </a:gs>
              <a:gs pos="56000">
                <a:schemeClr val="bg1"/>
              </a:gs>
              <a:gs pos="100000">
                <a:schemeClr val="bg1"/>
              </a:gs>
              <a:gs pos="100000">
                <a:schemeClr val="accent1">
                  <a:lumMod val="30000"/>
                  <a:lumOff val="70000"/>
                </a:schemeClr>
              </a:gs>
            </a:gsLst>
            <a:lin ang="10800000" scaled="1"/>
            <a:tileRect/>
          </a:gra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defTabSz="872296"/>
            <a:endParaRPr lang="en-US" sz="1723" dirty="0">
              <a:solidFill>
                <a:srgbClr val="000000"/>
              </a:solidFill>
              <a:latin typeface="Arial"/>
            </a:endParaRPr>
          </a:p>
        </p:txBody>
      </p:sp>
      <p:sp>
        <p:nvSpPr>
          <p:cNvPr id="3" name="Title 2"/>
          <p:cNvSpPr>
            <a:spLocks noGrp="1"/>
          </p:cNvSpPr>
          <p:nvPr>
            <p:ph type="title"/>
          </p:nvPr>
        </p:nvSpPr>
        <p:spPr>
          <a:xfrm>
            <a:off x="212225" y="212405"/>
            <a:ext cx="5449957" cy="272329"/>
          </a:xfrm>
        </p:spPr>
        <p:txBody>
          <a:bodyPr/>
          <a:lstStyle/>
          <a:p>
            <a:r>
              <a:rPr lang="en-US" dirty="0"/>
              <a:t>6-month Partnership Assets &amp; Budget</a:t>
            </a:r>
          </a:p>
        </p:txBody>
      </p:sp>
      <p:sp>
        <p:nvSpPr>
          <p:cNvPr id="4" name="Text Placeholder 3"/>
          <p:cNvSpPr>
            <a:spLocks noGrp="1"/>
          </p:cNvSpPr>
          <p:nvPr>
            <p:ph type="body" sz="quarter" idx="12"/>
          </p:nvPr>
        </p:nvSpPr>
        <p:spPr>
          <a:xfrm>
            <a:off x="211646" y="820414"/>
            <a:ext cx="6843963" cy="272300"/>
          </a:xfrm>
        </p:spPr>
        <p:txBody>
          <a:bodyPr/>
          <a:lstStyle/>
          <a:p>
            <a:r>
              <a:rPr lang="en-US" sz="1451" dirty="0"/>
              <a:t>On Screen – ODEON Only</a:t>
            </a:r>
          </a:p>
          <a:p>
            <a:pPr marL="259147" indent="-259147">
              <a:buFontTx/>
              <a:buChar char="-"/>
            </a:pPr>
            <a:r>
              <a:rPr lang="en-US" sz="1270" b="0" dirty="0"/>
              <a:t>30” Brand Ad – ABC1 Adults AGP across ODEON Estate, 7.5m Admissions*</a:t>
            </a:r>
          </a:p>
          <a:p>
            <a:pPr marL="259147" indent="-259147">
              <a:buFontTx/>
              <a:buChar char="-"/>
            </a:pPr>
            <a:r>
              <a:rPr lang="en-US" sz="1270" b="0" dirty="0"/>
              <a:t>30” Best Of British co-branded trailer in all ABC1 Adult films, 7.5m Admissions*</a:t>
            </a:r>
          </a:p>
          <a:p>
            <a:pPr marL="259147" indent="-259147">
              <a:buFontTx/>
              <a:buChar char="-"/>
            </a:pPr>
            <a:r>
              <a:rPr lang="en-US" sz="1270" b="0" dirty="0"/>
              <a:t>60” Gold Spot in all Best of British films, Admissions TBC</a:t>
            </a:r>
          </a:p>
          <a:p>
            <a:endParaRPr lang="en-US" sz="1270" dirty="0"/>
          </a:p>
          <a:p>
            <a:r>
              <a:rPr lang="en-US" sz="1451" dirty="0"/>
              <a:t>Online</a:t>
            </a:r>
            <a:r>
              <a:rPr lang="en-US" sz="1451" dirty="0">
                <a:solidFill>
                  <a:schemeClr val="tx1"/>
                </a:solidFill>
              </a:rPr>
              <a:t> </a:t>
            </a:r>
            <a:r>
              <a:rPr lang="en-US" sz="1451" dirty="0">
                <a:solidFill>
                  <a:schemeClr val="tx1"/>
                </a:solidFill>
                <a:hlinkClick r:id="rId5">
                  <a:extLst>
                    <a:ext uri="{A12FA001-AC4F-418D-AE19-62706E023703}">
                      <ahyp:hlinkClr xmlns:ahyp="http://schemas.microsoft.com/office/drawing/2018/hyperlinkcolor" val="tx"/>
                    </a:ext>
                  </a:extLst>
                </a:hlinkClick>
              </a:rPr>
              <a:t>www.odeon.co.uk</a:t>
            </a:r>
            <a:endParaRPr lang="en-US" sz="1451" dirty="0"/>
          </a:p>
          <a:p>
            <a:pPr marL="259147" indent="-259147">
              <a:buFontTx/>
              <a:buChar char="-"/>
            </a:pPr>
            <a:r>
              <a:rPr lang="en-US" sz="1270" b="0" dirty="0"/>
              <a:t>Dedicated Best of British landing page - cobranded.</a:t>
            </a:r>
          </a:p>
          <a:p>
            <a:pPr marL="259147" indent="-259147">
              <a:buFontTx/>
              <a:buChar char="-"/>
            </a:pPr>
            <a:r>
              <a:rPr lang="en-US" sz="1270" b="0" dirty="0"/>
              <a:t>2 weeks inclusion in home &amp; cinema page Carousel – cobranded.</a:t>
            </a:r>
          </a:p>
          <a:p>
            <a:pPr marL="259147" indent="-259147">
              <a:buFontTx/>
              <a:buChar char="-"/>
            </a:pPr>
            <a:endParaRPr lang="en-US" sz="1270" dirty="0"/>
          </a:p>
          <a:p>
            <a:r>
              <a:rPr lang="en-US" sz="1451" dirty="0"/>
              <a:t>CRM</a:t>
            </a:r>
          </a:p>
          <a:p>
            <a:pPr marL="259147" indent="-259147">
              <a:buFontTx/>
              <a:buChar char="-"/>
            </a:pPr>
            <a:r>
              <a:rPr lang="en-US" sz="1270" b="0" dirty="0"/>
              <a:t>1 x launch mailer - cobranded</a:t>
            </a:r>
          </a:p>
          <a:p>
            <a:pPr marL="259147" indent="-259147">
              <a:buFontTx/>
              <a:buChar char="-"/>
            </a:pPr>
            <a:r>
              <a:rPr lang="en-US" sz="1270" b="0" dirty="0"/>
              <a:t>6 x newsletter inclusions - cobranded</a:t>
            </a:r>
          </a:p>
          <a:p>
            <a:pPr marL="259147" indent="-259147">
              <a:buFontTx/>
              <a:buChar char="-"/>
            </a:pPr>
            <a:r>
              <a:rPr lang="en-US" sz="1270" b="0" dirty="0"/>
              <a:t>6 x </a:t>
            </a:r>
            <a:r>
              <a:rPr lang="en-US" sz="1270" b="0" dirty="0" err="1"/>
              <a:t>Whats</a:t>
            </a:r>
            <a:r>
              <a:rPr lang="en-US" sz="1270" b="0" dirty="0"/>
              <a:t> On mailer inclusions - cobranded</a:t>
            </a:r>
          </a:p>
          <a:p>
            <a:pPr marL="259147" indent="-259147">
              <a:buFontTx/>
              <a:buChar char="-"/>
            </a:pPr>
            <a:r>
              <a:rPr lang="en-US" sz="1270" b="0" dirty="0"/>
              <a:t>ODEON App push notifications - cobranded</a:t>
            </a:r>
          </a:p>
          <a:p>
            <a:endParaRPr lang="en-US" sz="1270" dirty="0"/>
          </a:p>
          <a:p>
            <a:r>
              <a:rPr lang="en-US" sz="1451" dirty="0"/>
              <a:t>Social</a:t>
            </a:r>
          </a:p>
          <a:p>
            <a:pPr marL="259147" indent="-259147">
              <a:buFontTx/>
              <a:buChar char="-"/>
            </a:pPr>
            <a:r>
              <a:rPr lang="en-GB" sz="1270" b="0" dirty="0"/>
              <a:t>6 x social posts (</a:t>
            </a:r>
            <a:r>
              <a:rPr lang="en-GB" sz="1270" b="0" dirty="0" err="1"/>
              <a:t>facebook</a:t>
            </a:r>
            <a:r>
              <a:rPr lang="en-GB" sz="1270" b="0" dirty="0"/>
              <a:t>, Instagram, twitter)</a:t>
            </a:r>
          </a:p>
          <a:p>
            <a:endParaRPr lang="en-GB" sz="1270" dirty="0"/>
          </a:p>
          <a:p>
            <a:r>
              <a:rPr lang="en-GB" sz="1451" dirty="0"/>
              <a:t>Tickets</a:t>
            </a:r>
          </a:p>
          <a:p>
            <a:r>
              <a:rPr lang="en-GB" sz="1270" dirty="0"/>
              <a:t>- </a:t>
            </a:r>
            <a:r>
              <a:rPr lang="en-GB" sz="1270" b="0" dirty="0"/>
              <a:t>50 complimentary tickets per month to Best Of British screenings for brand to distribute.</a:t>
            </a:r>
            <a:endParaRPr lang="en-US" sz="1270" b="0" dirty="0"/>
          </a:p>
          <a:p>
            <a:endParaRPr lang="en-US" sz="726" dirty="0"/>
          </a:p>
          <a:p>
            <a:endParaRPr lang="en-US" sz="726" dirty="0"/>
          </a:p>
          <a:p>
            <a:r>
              <a:rPr lang="en-US" sz="1632" dirty="0"/>
              <a:t>Budget  - </a:t>
            </a:r>
            <a:r>
              <a:rPr lang="en-US" sz="1632" dirty="0">
                <a:solidFill>
                  <a:schemeClr val="tx1"/>
                </a:solidFill>
              </a:rPr>
              <a:t>£527k net </a:t>
            </a:r>
            <a:r>
              <a:rPr lang="en-US" sz="1632" b="0" dirty="0"/>
              <a:t>+ £50k production*</a:t>
            </a:r>
          </a:p>
          <a:p>
            <a:r>
              <a:rPr lang="en-US" sz="1270" b="0" dirty="0"/>
              <a:t>Total  Admissions + Impressions – 12.6m*</a:t>
            </a:r>
          </a:p>
          <a:p>
            <a:endParaRPr lang="en-US" sz="907" b="0" dirty="0"/>
          </a:p>
          <a:p>
            <a:r>
              <a:rPr lang="en-US" sz="907" b="0" dirty="0"/>
              <a:t>		*Please see accompanying media plan for full detail</a:t>
            </a:r>
          </a:p>
        </p:txBody>
      </p:sp>
      <p:cxnSp>
        <p:nvCxnSpPr>
          <p:cNvPr id="6" name="Straight Connector 5"/>
          <p:cNvCxnSpPr>
            <a:cxnSpLocks/>
          </p:cNvCxnSpPr>
          <p:nvPr/>
        </p:nvCxnSpPr>
        <p:spPr>
          <a:xfrm>
            <a:off x="0" y="647984"/>
            <a:ext cx="573382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B243AB0-4F23-852A-9180-6F13ADDA8B68}"/>
              </a:ext>
            </a:extLst>
          </p:cNvPr>
          <p:cNvCxnSpPr>
            <a:cxnSpLocks/>
          </p:cNvCxnSpPr>
          <p:nvPr/>
        </p:nvCxnSpPr>
        <p:spPr>
          <a:xfrm>
            <a:off x="211647" y="5455481"/>
            <a:ext cx="6707904"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D70CF4B-EECD-AF87-694A-799B22684D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2225" y="6316924"/>
            <a:ext cx="1516258" cy="328672"/>
          </a:xfrm>
          <a:prstGeom prst="rect">
            <a:avLst/>
          </a:prstGeom>
        </p:spPr>
      </p:pic>
    </p:spTree>
    <p:extLst>
      <p:ext uri="{BB962C8B-B14F-4D97-AF65-F5344CB8AC3E}">
        <p14:creationId xmlns:p14="http://schemas.microsoft.com/office/powerpoint/2010/main" val="17972682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2.xml><?xml version="1.0" encoding="utf-8"?>
<a:theme xmlns:a="http://schemas.openxmlformats.org/drawingml/2006/main" name="1_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3.xml><?xml version="1.0" encoding="utf-8"?>
<a:theme xmlns:a="http://schemas.openxmlformats.org/drawingml/2006/main" name="INTR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4.xml><?xml version="1.0" encoding="utf-8"?>
<a:theme xmlns:a="http://schemas.openxmlformats.org/drawingml/2006/main" name="SECTION DIVIDER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945</Words>
  <Application>Microsoft Office PowerPoint</Application>
  <PresentationFormat>Widescreen</PresentationFormat>
  <Paragraphs>107</Paragraphs>
  <Slides>8</Slides>
  <Notes>7</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8</vt:i4>
      </vt:variant>
    </vt:vector>
  </HeadingPairs>
  <TitlesOfParts>
    <vt:vector size="20" baseType="lpstr">
      <vt:lpstr>Aptos</vt:lpstr>
      <vt:lpstr>Arial</vt:lpstr>
      <vt:lpstr>Calibri</vt:lpstr>
      <vt:lpstr>Century Gothic</vt:lpstr>
      <vt:lpstr>Impact</vt:lpstr>
      <vt:lpstr>STIXGeneral-Regular</vt:lpstr>
      <vt:lpstr>Wingdings</vt:lpstr>
      <vt:lpstr>2_COPY SLIDES</vt:lpstr>
      <vt:lpstr>1_THANK YOU SLIDES</vt:lpstr>
      <vt:lpstr>INTRO SLIDES</vt:lpstr>
      <vt:lpstr>SECTION DIVIDERS</vt:lpstr>
      <vt:lpstr>think-cell Slide</vt:lpstr>
      <vt:lpstr>PowerPoint Presentation</vt:lpstr>
      <vt:lpstr>PowerPoint Presentation</vt:lpstr>
      <vt:lpstr>PowerPoint Presentation</vt:lpstr>
      <vt:lpstr>BAFTA’s BEST OF BRITISH</vt:lpstr>
      <vt:lpstr>BAFTA’s Best OF BRITISH</vt:lpstr>
      <vt:lpstr>Short Films</vt:lpstr>
      <vt:lpstr>PowerPoint Presentation</vt:lpstr>
      <vt:lpstr>6-month Partnership Assets &amp; Budget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Amelia Radford</dc:creator>
  <cp:lastModifiedBy>Amelia Radford</cp:lastModifiedBy>
  <cp:revision>2</cp:revision>
  <dcterms:created xsi:type="dcterms:W3CDTF">2025-01-20T17:19:14Z</dcterms:created>
  <dcterms:modified xsi:type="dcterms:W3CDTF">2025-01-30T09:42:44Z</dcterms:modified>
</cp:coreProperties>
</file>