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autoCompressPictures="0">
  <p:sldMasterIdLst>
    <p:sldMasterId id="2147484124" r:id="rId1"/>
    <p:sldMasterId id="2147484127" r:id="rId2"/>
    <p:sldMasterId id="2147484132" r:id="rId3"/>
    <p:sldMasterId id="2147484166" r:id="rId4"/>
  </p:sldMasterIdLst>
  <p:notesMasterIdLst>
    <p:notesMasterId r:id="rId7"/>
  </p:notesMasterIdLst>
  <p:handoutMasterIdLst>
    <p:handoutMasterId r:id="rId8"/>
  </p:handoutMasterIdLst>
  <p:sldIdLst>
    <p:sldId id="2147483511" r:id="rId5"/>
    <p:sldId id="2147483512" r:id="rId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Summary" id="{50FA6E7E-D763-45CA-AC18-37A6CB77AFDA}">
          <p14:sldIdLst>
            <p14:sldId id="2147483511"/>
          </p14:sldIdLst>
        </p14:section>
        <p14:section name="Detailed" id="{A6E82717-156A-4477-A8B1-E8EA06C22673}">
          <p14:sldIdLst>
            <p14:sldId id="2147483512"/>
          </p14:sldIdLst>
        </p14:section>
      </p14:sectionLst>
    </p:ext>
    <p:ext uri="{EFAFB233-063F-42B5-8137-9DF3F51BA10A}">
      <p15:sldGuideLst xmlns:p15="http://schemas.microsoft.com/office/powerpoint/2012/main">
        <p15:guide id="4" orient="horz" pos="3140" userDrawn="1">
          <p15:clr>
            <a:srgbClr val="747775"/>
          </p15:clr>
        </p15:guide>
        <p15:guide id="6" pos="862" userDrawn="1">
          <p15:clr>
            <a:srgbClr val="A4A3A4"/>
          </p15:clr>
        </p15:guide>
        <p15:guide id="7" pos="4286" userDrawn="1">
          <p15:clr>
            <a:srgbClr val="A4A3A4"/>
          </p15:clr>
        </p15:guide>
        <p15:guide id="8" orient="horz" pos="1461"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23D1579-128F-1163-BA47-2EA9B3A54F82}" name="Vic Clark" initials="VC" userId="f3c796a87569a343" providerId="Windows Live"/>
  <p188:author id="{97F8DF80-FFB6-5B93-ED64-79991D7307B5}" name="Zoe Aresti" initials="ZA" userId="S::Zoe.Aresti@dcm.co.uk::7d2923b8-5f08-47a4-9b8c-89d7a1f501d2" providerId="AD"/>
  <p188:author id="{1960D9B6-2783-DDAC-EDCC-7487AE773C58}" name="Michael Tull" initials="MT" userId="S::michtull@dcm.co.uk::9b84a4a9-44d8-4d28-b1a8-900a431bc43d"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C6B3F8"/>
    <a:srgbClr val="E52C40"/>
    <a:srgbClr val="1C1833"/>
    <a:srgbClr val="1B1933"/>
    <a:srgbClr val="F6F7F9"/>
    <a:srgbClr val="E8E3F9"/>
    <a:srgbClr val="F6F7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9BCC837-11A0-4073-A553-A0D4059C026A}">
  <a:tblStyle styleId="{D9BCC837-11A0-4073-A553-A0D4059C026A}"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82E59E1-063A-467B-9F60-41AE85AF1ECB}"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17" autoAdjust="0"/>
    <p:restoredTop sz="94844" autoAdjust="0"/>
  </p:normalViewPr>
  <p:slideViewPr>
    <p:cSldViewPr snapToGrid="0">
      <p:cViewPr varScale="1">
        <p:scale>
          <a:sx n="106" d="100"/>
          <a:sy n="106" d="100"/>
        </p:scale>
        <p:origin x="710" y="72"/>
      </p:cViewPr>
      <p:guideLst>
        <p:guide orient="horz" pos="3140"/>
        <p:guide pos="862"/>
        <p:guide pos="4286"/>
        <p:guide orient="horz" pos="1461"/>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showGuides="1">
      <p:cViewPr varScale="1">
        <p:scale>
          <a:sx n="132" d="100"/>
          <a:sy n="132" d="100"/>
        </p:scale>
        <p:origin x="4520"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microsoft.com/office/2018/10/relationships/authors" Target="authors.xml"/><Relationship Id="rId3" Type="http://schemas.openxmlformats.org/officeDocument/2006/relationships/slideMaster" Target="slideMasters/slideMaster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C96DFED-15B2-20C1-5772-84D7869F6D5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3EAACAEB-FADA-4FED-FF29-0D42AC0BA0D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96A6C5C-9A86-E843-A2E1-BBF91996B61B}" type="datetimeFigureOut">
              <a:rPr lang="en-GB" smtClean="0"/>
              <a:t>08/09/2025</a:t>
            </a:fld>
            <a:endParaRPr lang="en-GB"/>
          </a:p>
        </p:txBody>
      </p:sp>
      <p:sp>
        <p:nvSpPr>
          <p:cNvPr id="4" name="Footer Placeholder 3">
            <a:extLst>
              <a:ext uri="{FF2B5EF4-FFF2-40B4-BE49-F238E27FC236}">
                <a16:creationId xmlns:a16="http://schemas.microsoft.com/office/drawing/2014/main" id="{BEFCBC9B-5A85-5F10-925D-CA1C4E62130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D15D4801-EEB4-F4C7-4B41-E8850AF2E5D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0DE1D86-4A00-3B4E-BD97-93E66BD4120C}" type="slidenum">
              <a:rPr lang="en-GB" smtClean="0"/>
              <a:t>‹#›</a:t>
            </a:fld>
            <a:endParaRPr lang="en-GB"/>
          </a:p>
        </p:txBody>
      </p:sp>
    </p:spTree>
    <p:extLst>
      <p:ext uri="{BB962C8B-B14F-4D97-AF65-F5344CB8AC3E}">
        <p14:creationId xmlns:p14="http://schemas.microsoft.com/office/powerpoint/2010/main" val="3565736486"/>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15:46:12.954"/>
    </inkml:context>
    <inkml:brush xml:id="br0">
      <inkml:brushProperty name="width" value="0.05" units="cm"/>
      <inkml:brushProperty name="height" value="0.05" units="cm"/>
      <inkml:brushProperty name="color" value="#CC912C"/>
      <inkml:brushProperty name="inkEffects" value="gold"/>
      <inkml:brushProperty name="anchorX" value="0"/>
      <inkml:brushProperty name="anchorY" value="0"/>
      <inkml:brushProperty name="scaleFactor" value="0.5"/>
    </inkml:brush>
  </inkml:definitions>
  <inkml:trace contextRef="#ctx0" brushRef="#br0">0 1 24575,'0'0'0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15:46:12.955"/>
    </inkml:context>
    <inkml:brush xml:id="br0">
      <inkml:brushProperty name="width" value="0.05" units="cm"/>
      <inkml:brushProperty name="height" value="0.05" units="cm"/>
      <inkml:brushProperty name="color" value="#CC912C"/>
      <inkml:brushProperty name="inkEffects" value="gold"/>
      <inkml:brushProperty name="anchorX" value="-3498.47388"/>
      <inkml:brushProperty name="anchorY" value="-6186.12256"/>
      <inkml:brushProperty name="scaleFactor" value="0.5"/>
    </inkml:brush>
  </inkml:definitions>
  <inkml:trace contextRef="#ctx0" brushRef="#br0">0 0 24575,'0'0'0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15:46:12.954"/>
    </inkml:context>
    <inkml:brush xml:id="br0">
      <inkml:brushProperty name="width" value="0.05" units="cm"/>
      <inkml:brushProperty name="height" value="0.05" units="cm"/>
      <inkml:brushProperty name="color" value="#CC912C"/>
      <inkml:brushProperty name="inkEffects" value="gold"/>
      <inkml:brushProperty name="anchorX" value="0"/>
      <inkml:brushProperty name="anchorY" value="0"/>
      <inkml:brushProperty name="scaleFactor" value="0.5"/>
    </inkml:brush>
  </inkml:definitions>
  <inkml:trace contextRef="#ctx0" brushRef="#br0">0 1 24575,'0'0'0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15:46:12.955"/>
    </inkml:context>
    <inkml:brush xml:id="br0">
      <inkml:brushProperty name="width" value="0.05" units="cm"/>
      <inkml:brushProperty name="height" value="0.05" units="cm"/>
      <inkml:brushProperty name="color" value="#CC912C"/>
      <inkml:brushProperty name="inkEffects" value="gold"/>
      <inkml:brushProperty name="anchorX" value="-3498.47388"/>
      <inkml:brushProperty name="anchorY" value="-6186.12256"/>
      <inkml:brushProperty name="scaleFactor" value="0.5"/>
    </inkml:brush>
  </inkml:definitions>
  <inkml:trace contextRef="#ctx0" brushRef="#br0">0 0 24575,'0'0'0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15:46:12.954"/>
    </inkml:context>
    <inkml:brush xml:id="br0">
      <inkml:brushProperty name="width" value="0.05" units="cm"/>
      <inkml:brushProperty name="height" value="0.05" units="cm"/>
      <inkml:brushProperty name="color" value="#CC912C"/>
      <inkml:brushProperty name="inkEffects" value="gold"/>
      <inkml:brushProperty name="anchorX" value="0"/>
      <inkml:brushProperty name="anchorY" value="0"/>
      <inkml:brushProperty name="scaleFactor" value="0.5"/>
    </inkml:brush>
  </inkml:definitions>
  <inkml:trace contextRef="#ctx0" brushRef="#br0">0 1 24575,'0'0'0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15:46:12.955"/>
    </inkml:context>
    <inkml:brush xml:id="br0">
      <inkml:brushProperty name="width" value="0.05" units="cm"/>
      <inkml:brushProperty name="height" value="0.05" units="cm"/>
      <inkml:brushProperty name="color" value="#CC912C"/>
      <inkml:brushProperty name="inkEffects" value="gold"/>
      <inkml:brushProperty name="anchorX" value="-3498.47388"/>
      <inkml:brushProperty name="anchorY" value="-6186.12256"/>
      <inkml:brushProperty name="scaleFactor" value="0.5"/>
    </inkml:brush>
  </inkml:definitions>
  <inkml:trace contextRef="#ctx0" brushRef="#br0">0 0 24575,'0'0'0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dirty="0"/>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lgn="l" defTabSz="654246">
              <a:buClrTx/>
              <a:buNone/>
              <a:defRPr/>
            </a:pPr>
            <a:r>
              <a:rPr lang="en-GB" sz="1050" b="0" kern="1200" dirty="0">
                <a:ea typeface="+mn-ea"/>
                <a:cs typeface="+mn-cs"/>
              </a:rPr>
              <a:t>Source: DCM / AUDIBLE</a:t>
            </a:r>
          </a:p>
          <a:p>
            <a:pPr marL="158750" indent="0" algn="l" defTabSz="654246">
              <a:buClrTx/>
              <a:buNone/>
              <a:defRPr/>
            </a:pPr>
            <a:endParaRPr lang="en-US" sz="1050" kern="1200" dirty="0">
              <a:ea typeface="+mn-ea"/>
              <a:cs typeface="+mn-cs"/>
            </a:endParaRPr>
          </a:p>
          <a:p>
            <a:pPr marL="158750" indent="0">
              <a:buNone/>
            </a:pPr>
            <a:endParaRPr lang="en-GB" dirty="0"/>
          </a:p>
        </p:txBody>
      </p:sp>
    </p:spTree>
    <p:extLst>
      <p:ext uri="{BB962C8B-B14F-4D97-AF65-F5344CB8AC3E}">
        <p14:creationId xmlns:p14="http://schemas.microsoft.com/office/powerpoint/2010/main" val="31917913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25474d3673c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25474d3673c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lgn="l" defTabSz="654246">
              <a:buClrTx/>
              <a:buNone/>
              <a:defRPr/>
            </a:pPr>
            <a:r>
              <a:rPr lang="en-GB" sz="1050" b="0" kern="1200">
                <a:ea typeface="+mn-ea"/>
                <a:cs typeface="+mn-cs"/>
              </a:rPr>
              <a:t>Source: DCM / AGE UK</a:t>
            </a:r>
            <a:endParaRPr lang="en-GB" sz="1050" b="0" kern="1200" dirty="0">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0.png"/><Relationship Id="rId7" Type="http://schemas.openxmlformats.org/officeDocument/2006/relationships/image" Target="../media/image5.svg"/><Relationship Id="rId2" Type="http://schemas.openxmlformats.org/officeDocument/2006/relationships/customXml" Target="../ink/ink5.xml"/><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0.png"/><Relationship Id="rId4" Type="http://schemas.openxmlformats.org/officeDocument/2006/relationships/customXml" Target="../ink/ink6.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8.sv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ustomXml" Target="../ink/ink1.xml"/><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customXml" Target="../ink/ink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5.svg"/><Relationship Id="rId2" Type="http://schemas.openxmlformats.org/officeDocument/2006/relationships/customXml" Target="../ink/ink3.xml"/><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0.png"/><Relationship Id="rId4" Type="http://schemas.openxmlformats.org/officeDocument/2006/relationships/customXml" Target="../ink/ink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Opener_A">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A0A1D48-38DD-1CA8-E194-E8F7CDC98C9D}"/>
              </a:ext>
            </a:extLst>
          </p:cNvPr>
          <p:cNvSpPr>
            <a:spLocks noGrp="1"/>
          </p:cNvSpPr>
          <p:nvPr>
            <p:ph type="pic" sz="quarter" idx="10"/>
          </p:nvPr>
        </p:nvSpPr>
        <p:spPr>
          <a:xfrm>
            <a:off x="3" y="0"/>
            <a:ext cx="9143997" cy="5143498"/>
          </a:xfrm>
          <a:custGeom>
            <a:avLst/>
            <a:gdLst>
              <a:gd name="connsiteX0" fmla="*/ 5074986 w 9143997"/>
              <a:gd name="connsiteY0" fmla="*/ 936728 h 5143498"/>
              <a:gd name="connsiteX1" fmla="*/ 5107077 w 9143997"/>
              <a:gd name="connsiteY1" fmla="*/ 968699 h 5143498"/>
              <a:gd name="connsiteX2" fmla="*/ 5107077 w 9143997"/>
              <a:gd name="connsiteY2" fmla="*/ 1000702 h 5143498"/>
              <a:gd name="connsiteX3" fmla="*/ 5074986 w 9143997"/>
              <a:gd name="connsiteY3" fmla="*/ 1000702 h 5143498"/>
              <a:gd name="connsiteX4" fmla="*/ 5042927 w 9143997"/>
              <a:gd name="connsiteY4" fmla="*/ 968699 h 5143498"/>
              <a:gd name="connsiteX5" fmla="*/ 5074986 w 9143997"/>
              <a:gd name="connsiteY5" fmla="*/ 936728 h 5143498"/>
              <a:gd name="connsiteX6" fmla="*/ 4106711 w 9143997"/>
              <a:gd name="connsiteY6" fmla="*/ 936728 h 5143498"/>
              <a:gd name="connsiteX7" fmla="*/ 4138770 w 9143997"/>
              <a:gd name="connsiteY7" fmla="*/ 968698 h 5143498"/>
              <a:gd name="connsiteX8" fmla="*/ 4138770 w 9143997"/>
              <a:gd name="connsiteY8" fmla="*/ 1000701 h 5143498"/>
              <a:gd name="connsiteX9" fmla="*/ 4106711 w 9143997"/>
              <a:gd name="connsiteY9" fmla="*/ 1000701 h 5143498"/>
              <a:gd name="connsiteX10" fmla="*/ 4074653 w 9143997"/>
              <a:gd name="connsiteY10" fmla="*/ 968698 h 5143498"/>
              <a:gd name="connsiteX11" fmla="*/ 4106711 w 9143997"/>
              <a:gd name="connsiteY11" fmla="*/ 936728 h 5143498"/>
              <a:gd name="connsiteX12" fmla="*/ 3792321 w 9143997"/>
              <a:gd name="connsiteY12" fmla="*/ 936728 h 5143498"/>
              <a:gd name="connsiteX13" fmla="*/ 3824380 w 9143997"/>
              <a:gd name="connsiteY13" fmla="*/ 968699 h 5143498"/>
              <a:gd name="connsiteX14" fmla="*/ 3824380 w 9143997"/>
              <a:gd name="connsiteY14" fmla="*/ 1000702 h 5143498"/>
              <a:gd name="connsiteX15" fmla="*/ 3792321 w 9143997"/>
              <a:gd name="connsiteY15" fmla="*/ 1000702 h 5143498"/>
              <a:gd name="connsiteX16" fmla="*/ 3760263 w 9143997"/>
              <a:gd name="connsiteY16" fmla="*/ 968699 h 5143498"/>
              <a:gd name="connsiteX17" fmla="*/ 3792321 w 9143997"/>
              <a:gd name="connsiteY17" fmla="*/ 936728 h 5143498"/>
              <a:gd name="connsiteX18" fmla="*/ 5203813 w 9143997"/>
              <a:gd name="connsiteY18" fmla="*/ 936728 h 5143498"/>
              <a:gd name="connsiteX19" fmla="*/ 5235905 w 9143997"/>
              <a:gd name="connsiteY19" fmla="*/ 968698 h 5143498"/>
              <a:gd name="connsiteX20" fmla="*/ 5235905 w 9143997"/>
              <a:gd name="connsiteY20" fmla="*/ 1000701 h 5143498"/>
              <a:gd name="connsiteX21" fmla="*/ 5203813 w 9143997"/>
              <a:gd name="connsiteY21" fmla="*/ 1000701 h 5143498"/>
              <a:gd name="connsiteX22" fmla="*/ 5171754 w 9143997"/>
              <a:gd name="connsiteY22" fmla="*/ 968698 h 5143498"/>
              <a:gd name="connsiteX23" fmla="*/ 5203813 w 9143997"/>
              <a:gd name="connsiteY23" fmla="*/ 936728 h 5143498"/>
              <a:gd name="connsiteX24" fmla="*/ 4979338 w 9143997"/>
              <a:gd name="connsiteY24" fmla="*/ 936728 h 5143498"/>
              <a:gd name="connsiteX25" fmla="*/ 5011068 w 9143997"/>
              <a:gd name="connsiteY25" fmla="*/ 964032 h 5143498"/>
              <a:gd name="connsiteX26" fmla="*/ 4947609 w 9143997"/>
              <a:gd name="connsiteY26" fmla="*/ 964032 h 5143498"/>
              <a:gd name="connsiteX27" fmla="*/ 4979338 w 9143997"/>
              <a:gd name="connsiteY27" fmla="*/ 936728 h 5143498"/>
              <a:gd name="connsiteX28" fmla="*/ 4711866 w 9143997"/>
              <a:gd name="connsiteY28" fmla="*/ 936728 h 5143498"/>
              <a:gd name="connsiteX29" fmla="*/ 4743957 w 9143997"/>
              <a:gd name="connsiteY29" fmla="*/ 968698 h 5143498"/>
              <a:gd name="connsiteX30" fmla="*/ 4743957 w 9143997"/>
              <a:gd name="connsiteY30" fmla="*/ 1000701 h 5143498"/>
              <a:gd name="connsiteX31" fmla="*/ 4711866 w 9143997"/>
              <a:gd name="connsiteY31" fmla="*/ 1000701 h 5143498"/>
              <a:gd name="connsiteX32" fmla="*/ 4679807 w 9143997"/>
              <a:gd name="connsiteY32" fmla="*/ 968698 h 5143498"/>
              <a:gd name="connsiteX33" fmla="*/ 4711866 w 9143997"/>
              <a:gd name="connsiteY33" fmla="*/ 936728 h 5143498"/>
              <a:gd name="connsiteX34" fmla="*/ 4487489 w 9143997"/>
              <a:gd name="connsiteY34" fmla="*/ 936728 h 5143498"/>
              <a:gd name="connsiteX35" fmla="*/ 4519218 w 9143997"/>
              <a:gd name="connsiteY35" fmla="*/ 964032 h 5143498"/>
              <a:gd name="connsiteX36" fmla="*/ 4455760 w 9143997"/>
              <a:gd name="connsiteY36" fmla="*/ 964032 h 5143498"/>
              <a:gd name="connsiteX37" fmla="*/ 4487489 w 9143997"/>
              <a:gd name="connsiteY37" fmla="*/ 936728 h 5143498"/>
              <a:gd name="connsiteX38" fmla="*/ 3922070 w 9143997"/>
              <a:gd name="connsiteY38" fmla="*/ 936728 h 5143498"/>
              <a:gd name="connsiteX39" fmla="*/ 3954129 w 9143997"/>
              <a:gd name="connsiteY39" fmla="*/ 968699 h 5143498"/>
              <a:gd name="connsiteX40" fmla="*/ 3922070 w 9143997"/>
              <a:gd name="connsiteY40" fmla="*/ 1000701 h 5143498"/>
              <a:gd name="connsiteX41" fmla="*/ 3890012 w 9143997"/>
              <a:gd name="connsiteY41" fmla="*/ 968699 h 5143498"/>
              <a:gd name="connsiteX42" fmla="*/ 3922070 w 9143997"/>
              <a:gd name="connsiteY42" fmla="*/ 936728 h 5143498"/>
              <a:gd name="connsiteX43" fmla="*/ 4357344 w 9143997"/>
              <a:gd name="connsiteY43" fmla="*/ 927461 h 5143498"/>
              <a:gd name="connsiteX44" fmla="*/ 4357344 w 9143997"/>
              <a:gd name="connsiteY44" fmla="*/ 1005366 h 5143498"/>
              <a:gd name="connsiteX45" fmla="*/ 4362023 w 9143997"/>
              <a:gd name="connsiteY45" fmla="*/ 1010031 h 5143498"/>
              <a:gd name="connsiteX46" fmla="*/ 4366701 w 9143997"/>
              <a:gd name="connsiteY46" fmla="*/ 1005366 h 5143498"/>
              <a:gd name="connsiteX47" fmla="*/ 4366701 w 9143997"/>
              <a:gd name="connsiteY47" fmla="*/ 975893 h 5143498"/>
              <a:gd name="connsiteX48" fmla="*/ 4366701 w 9143997"/>
              <a:gd name="connsiteY48" fmla="*/ 965313 h 5143498"/>
              <a:gd name="connsiteX49" fmla="*/ 4395333 w 9143997"/>
              <a:gd name="connsiteY49" fmla="*/ 936793 h 5143498"/>
              <a:gd name="connsiteX50" fmla="*/ 4423965 w 9143997"/>
              <a:gd name="connsiteY50" fmla="*/ 965346 h 5143498"/>
              <a:gd name="connsiteX51" fmla="*/ 4423965 w 9143997"/>
              <a:gd name="connsiteY51" fmla="*/ 1005366 h 5143498"/>
              <a:gd name="connsiteX52" fmla="*/ 4428644 w 9143997"/>
              <a:gd name="connsiteY52" fmla="*/ 1010031 h 5143498"/>
              <a:gd name="connsiteX53" fmla="*/ 4433323 w 9143997"/>
              <a:gd name="connsiteY53" fmla="*/ 1005366 h 5143498"/>
              <a:gd name="connsiteX54" fmla="*/ 4433323 w 9143997"/>
              <a:gd name="connsiteY54" fmla="*/ 965346 h 5143498"/>
              <a:gd name="connsiteX55" fmla="*/ 4395366 w 9143997"/>
              <a:gd name="connsiteY55" fmla="*/ 927461 h 5143498"/>
              <a:gd name="connsiteX56" fmla="*/ 4395333 w 9143997"/>
              <a:gd name="connsiteY56" fmla="*/ 927461 h 5143498"/>
              <a:gd name="connsiteX57" fmla="*/ 4366701 w 9143997"/>
              <a:gd name="connsiteY57" fmla="*/ 940473 h 5143498"/>
              <a:gd name="connsiteX58" fmla="*/ 4366701 w 9143997"/>
              <a:gd name="connsiteY58" fmla="*/ 932127 h 5143498"/>
              <a:gd name="connsiteX59" fmla="*/ 4362023 w 9143997"/>
              <a:gd name="connsiteY59" fmla="*/ 927461 h 5143498"/>
              <a:gd name="connsiteX60" fmla="*/ 4711833 w 9143997"/>
              <a:gd name="connsiteY60" fmla="*/ 927430 h 5143498"/>
              <a:gd name="connsiteX61" fmla="*/ 4670417 w 9143997"/>
              <a:gd name="connsiteY61" fmla="*/ 968731 h 5143498"/>
              <a:gd name="connsiteX62" fmla="*/ 4711833 w 9143997"/>
              <a:gd name="connsiteY62" fmla="*/ 1010032 h 5143498"/>
              <a:gd name="connsiteX63" fmla="*/ 4753281 w 9143997"/>
              <a:gd name="connsiteY63" fmla="*/ 1010032 h 5143498"/>
              <a:gd name="connsiteX64" fmla="*/ 4753281 w 9143997"/>
              <a:gd name="connsiteY64" fmla="*/ 968731 h 5143498"/>
              <a:gd name="connsiteX65" fmla="*/ 4711833 w 9143997"/>
              <a:gd name="connsiteY65" fmla="*/ 927430 h 5143498"/>
              <a:gd name="connsiteX66" fmla="*/ 4106744 w 9143997"/>
              <a:gd name="connsiteY66" fmla="*/ 927430 h 5143498"/>
              <a:gd name="connsiteX67" fmla="*/ 4065328 w 9143997"/>
              <a:gd name="connsiteY67" fmla="*/ 968731 h 5143498"/>
              <a:gd name="connsiteX68" fmla="*/ 4106744 w 9143997"/>
              <a:gd name="connsiteY68" fmla="*/ 1010032 h 5143498"/>
              <a:gd name="connsiteX69" fmla="*/ 4148159 w 9143997"/>
              <a:gd name="connsiteY69" fmla="*/ 1010032 h 5143498"/>
              <a:gd name="connsiteX70" fmla="*/ 4148159 w 9143997"/>
              <a:gd name="connsiteY70" fmla="*/ 968731 h 5143498"/>
              <a:gd name="connsiteX71" fmla="*/ 4106744 w 9143997"/>
              <a:gd name="connsiteY71" fmla="*/ 927430 h 5143498"/>
              <a:gd name="connsiteX72" fmla="*/ 5203813 w 9143997"/>
              <a:gd name="connsiteY72" fmla="*/ 927429 h 5143498"/>
              <a:gd name="connsiteX73" fmla="*/ 5162397 w 9143997"/>
              <a:gd name="connsiteY73" fmla="*/ 968731 h 5143498"/>
              <a:gd name="connsiteX74" fmla="*/ 5203813 w 9143997"/>
              <a:gd name="connsiteY74" fmla="*/ 1010032 h 5143498"/>
              <a:gd name="connsiteX75" fmla="*/ 5245229 w 9143997"/>
              <a:gd name="connsiteY75" fmla="*/ 1010032 h 5143498"/>
              <a:gd name="connsiteX76" fmla="*/ 5245229 w 9143997"/>
              <a:gd name="connsiteY76" fmla="*/ 968731 h 5143498"/>
              <a:gd name="connsiteX77" fmla="*/ 5203813 w 9143997"/>
              <a:gd name="connsiteY77" fmla="*/ 927429 h 5143498"/>
              <a:gd name="connsiteX78" fmla="*/ 4979338 w 9143997"/>
              <a:gd name="connsiteY78" fmla="*/ 927429 h 5143498"/>
              <a:gd name="connsiteX79" fmla="*/ 4937922 w 9143997"/>
              <a:gd name="connsiteY79" fmla="*/ 968731 h 5143498"/>
              <a:gd name="connsiteX80" fmla="*/ 4979338 w 9143997"/>
              <a:gd name="connsiteY80" fmla="*/ 1010032 h 5143498"/>
              <a:gd name="connsiteX81" fmla="*/ 5004708 w 9143997"/>
              <a:gd name="connsiteY81" fmla="*/ 1001391 h 5143498"/>
              <a:gd name="connsiteX82" fmla="*/ 5005532 w 9143997"/>
              <a:gd name="connsiteY82" fmla="*/ 994852 h 5143498"/>
              <a:gd name="connsiteX83" fmla="*/ 4998975 w 9143997"/>
              <a:gd name="connsiteY83" fmla="*/ 994031 h 5143498"/>
              <a:gd name="connsiteX84" fmla="*/ 4979338 w 9143997"/>
              <a:gd name="connsiteY84" fmla="*/ 1000733 h 5143498"/>
              <a:gd name="connsiteX85" fmla="*/ 4947609 w 9143997"/>
              <a:gd name="connsiteY85" fmla="*/ 973396 h 5143498"/>
              <a:gd name="connsiteX86" fmla="*/ 5016075 w 9143997"/>
              <a:gd name="connsiteY86" fmla="*/ 973396 h 5143498"/>
              <a:gd name="connsiteX87" fmla="*/ 5020754 w 9143997"/>
              <a:gd name="connsiteY87" fmla="*/ 968731 h 5143498"/>
              <a:gd name="connsiteX88" fmla="*/ 4979338 w 9143997"/>
              <a:gd name="connsiteY88" fmla="*/ 927429 h 5143498"/>
              <a:gd name="connsiteX89" fmla="*/ 4487489 w 9143997"/>
              <a:gd name="connsiteY89" fmla="*/ 927429 h 5143498"/>
              <a:gd name="connsiteX90" fmla="*/ 4446073 w 9143997"/>
              <a:gd name="connsiteY90" fmla="*/ 968731 h 5143498"/>
              <a:gd name="connsiteX91" fmla="*/ 4487489 w 9143997"/>
              <a:gd name="connsiteY91" fmla="*/ 1010032 h 5143498"/>
              <a:gd name="connsiteX92" fmla="*/ 4512859 w 9143997"/>
              <a:gd name="connsiteY92" fmla="*/ 1001391 h 5143498"/>
              <a:gd name="connsiteX93" fmla="*/ 4513683 w 9143997"/>
              <a:gd name="connsiteY93" fmla="*/ 994852 h 5143498"/>
              <a:gd name="connsiteX94" fmla="*/ 4507126 w 9143997"/>
              <a:gd name="connsiteY94" fmla="*/ 994031 h 5143498"/>
              <a:gd name="connsiteX95" fmla="*/ 4487489 w 9143997"/>
              <a:gd name="connsiteY95" fmla="*/ 1000734 h 5143498"/>
              <a:gd name="connsiteX96" fmla="*/ 4455760 w 9143997"/>
              <a:gd name="connsiteY96" fmla="*/ 973396 h 5143498"/>
              <a:gd name="connsiteX97" fmla="*/ 4524226 w 9143997"/>
              <a:gd name="connsiteY97" fmla="*/ 973396 h 5143498"/>
              <a:gd name="connsiteX98" fmla="*/ 4528905 w 9143997"/>
              <a:gd name="connsiteY98" fmla="*/ 968731 h 5143498"/>
              <a:gd name="connsiteX99" fmla="*/ 4487489 w 9143997"/>
              <a:gd name="connsiteY99" fmla="*/ 927429 h 5143498"/>
              <a:gd name="connsiteX100" fmla="*/ 4280839 w 9143997"/>
              <a:gd name="connsiteY100" fmla="*/ 927429 h 5143498"/>
              <a:gd name="connsiteX101" fmla="*/ 4239423 w 9143997"/>
              <a:gd name="connsiteY101" fmla="*/ 968731 h 5143498"/>
              <a:gd name="connsiteX102" fmla="*/ 4280839 w 9143997"/>
              <a:gd name="connsiteY102" fmla="*/ 1010032 h 5143498"/>
              <a:gd name="connsiteX103" fmla="*/ 4307198 w 9143997"/>
              <a:gd name="connsiteY103" fmla="*/ 1000570 h 5143498"/>
              <a:gd name="connsiteX104" fmla="*/ 4307824 w 9143997"/>
              <a:gd name="connsiteY104" fmla="*/ 993998 h 5143498"/>
              <a:gd name="connsiteX105" fmla="*/ 4301234 w 9143997"/>
              <a:gd name="connsiteY105" fmla="*/ 993374 h 5143498"/>
              <a:gd name="connsiteX106" fmla="*/ 4280839 w 9143997"/>
              <a:gd name="connsiteY106" fmla="*/ 1000701 h 5143498"/>
              <a:gd name="connsiteX107" fmla="*/ 4248748 w 9143997"/>
              <a:gd name="connsiteY107" fmla="*/ 968698 h 5143498"/>
              <a:gd name="connsiteX108" fmla="*/ 4280839 w 9143997"/>
              <a:gd name="connsiteY108" fmla="*/ 936728 h 5143498"/>
              <a:gd name="connsiteX109" fmla="*/ 4301234 w 9143997"/>
              <a:gd name="connsiteY109" fmla="*/ 944055 h 5143498"/>
              <a:gd name="connsiteX110" fmla="*/ 4307824 w 9143997"/>
              <a:gd name="connsiteY110" fmla="*/ 943431 h 5143498"/>
              <a:gd name="connsiteX111" fmla="*/ 4307198 w 9143997"/>
              <a:gd name="connsiteY111" fmla="*/ 936859 h 5143498"/>
              <a:gd name="connsiteX112" fmla="*/ 4280839 w 9143997"/>
              <a:gd name="connsiteY112" fmla="*/ 927429 h 5143498"/>
              <a:gd name="connsiteX113" fmla="*/ 3922070 w 9143997"/>
              <a:gd name="connsiteY113" fmla="*/ 927397 h 5143498"/>
              <a:gd name="connsiteX114" fmla="*/ 3880655 w 9143997"/>
              <a:gd name="connsiteY114" fmla="*/ 968699 h 5143498"/>
              <a:gd name="connsiteX115" fmla="*/ 3922070 w 9143997"/>
              <a:gd name="connsiteY115" fmla="*/ 1010000 h 5143498"/>
              <a:gd name="connsiteX116" fmla="*/ 3954129 w 9143997"/>
              <a:gd name="connsiteY116" fmla="*/ 994820 h 5143498"/>
              <a:gd name="connsiteX117" fmla="*/ 3954129 w 9143997"/>
              <a:gd name="connsiteY117" fmla="*/ 1005368 h 5143498"/>
              <a:gd name="connsiteX118" fmla="*/ 3922070 w 9143997"/>
              <a:gd name="connsiteY118" fmla="*/ 1037337 h 5143498"/>
              <a:gd name="connsiteX119" fmla="*/ 3892582 w 9143997"/>
              <a:gd name="connsiteY119" fmla="*/ 1017985 h 5143498"/>
              <a:gd name="connsiteX120" fmla="*/ 3886420 w 9143997"/>
              <a:gd name="connsiteY120" fmla="*/ 1015553 h 5143498"/>
              <a:gd name="connsiteX121" fmla="*/ 3883982 w 9143997"/>
              <a:gd name="connsiteY121" fmla="*/ 1021697 h 5143498"/>
              <a:gd name="connsiteX122" fmla="*/ 3922070 w 9143997"/>
              <a:gd name="connsiteY122" fmla="*/ 1046702 h 5143498"/>
              <a:gd name="connsiteX123" fmla="*/ 3963486 w 9143997"/>
              <a:gd name="connsiteY123" fmla="*/ 1005400 h 5143498"/>
              <a:gd name="connsiteX124" fmla="*/ 3963486 w 9143997"/>
              <a:gd name="connsiteY124" fmla="*/ 968731 h 5143498"/>
              <a:gd name="connsiteX125" fmla="*/ 3922070 w 9143997"/>
              <a:gd name="connsiteY125" fmla="*/ 927430 h 5143498"/>
              <a:gd name="connsiteX126" fmla="*/ 4335764 w 9143997"/>
              <a:gd name="connsiteY126" fmla="*/ 927396 h 5143498"/>
              <a:gd name="connsiteX127" fmla="*/ 4331085 w 9143997"/>
              <a:gd name="connsiteY127" fmla="*/ 932062 h 5143498"/>
              <a:gd name="connsiteX128" fmla="*/ 4331085 w 9143997"/>
              <a:gd name="connsiteY128" fmla="*/ 1005367 h 5143498"/>
              <a:gd name="connsiteX129" fmla="*/ 4335764 w 9143997"/>
              <a:gd name="connsiteY129" fmla="*/ 1010032 h 5143498"/>
              <a:gd name="connsiteX130" fmla="*/ 4340442 w 9143997"/>
              <a:gd name="connsiteY130" fmla="*/ 1005367 h 5143498"/>
              <a:gd name="connsiteX131" fmla="*/ 4340442 w 9143997"/>
              <a:gd name="connsiteY131" fmla="*/ 932062 h 5143498"/>
              <a:gd name="connsiteX132" fmla="*/ 4335764 w 9143997"/>
              <a:gd name="connsiteY132" fmla="*/ 927396 h 5143498"/>
              <a:gd name="connsiteX133" fmla="*/ 3986779 w 9143997"/>
              <a:gd name="connsiteY133" fmla="*/ 927396 h 5143498"/>
              <a:gd name="connsiteX134" fmla="*/ 3982100 w 9143997"/>
              <a:gd name="connsiteY134" fmla="*/ 932062 h 5143498"/>
              <a:gd name="connsiteX135" fmla="*/ 3982100 w 9143997"/>
              <a:gd name="connsiteY135" fmla="*/ 1005367 h 5143498"/>
              <a:gd name="connsiteX136" fmla="*/ 3986779 w 9143997"/>
              <a:gd name="connsiteY136" fmla="*/ 1010032 h 5143498"/>
              <a:gd name="connsiteX137" fmla="*/ 3991457 w 9143997"/>
              <a:gd name="connsiteY137" fmla="*/ 1005367 h 5143498"/>
              <a:gd name="connsiteX138" fmla="*/ 3991457 w 9143997"/>
              <a:gd name="connsiteY138" fmla="*/ 932062 h 5143498"/>
              <a:gd name="connsiteX139" fmla="*/ 3986779 w 9143997"/>
              <a:gd name="connsiteY139" fmla="*/ 927396 h 5143498"/>
              <a:gd name="connsiteX140" fmla="*/ 3856733 w 9143997"/>
              <a:gd name="connsiteY140" fmla="*/ 927396 h 5143498"/>
              <a:gd name="connsiteX141" fmla="*/ 3852087 w 9143997"/>
              <a:gd name="connsiteY141" fmla="*/ 932062 h 5143498"/>
              <a:gd name="connsiteX142" fmla="*/ 3852087 w 9143997"/>
              <a:gd name="connsiteY142" fmla="*/ 1005367 h 5143498"/>
              <a:gd name="connsiteX143" fmla="*/ 3856733 w 9143997"/>
              <a:gd name="connsiteY143" fmla="*/ 1010032 h 5143498"/>
              <a:gd name="connsiteX144" fmla="*/ 3861411 w 9143997"/>
              <a:gd name="connsiteY144" fmla="*/ 1005367 h 5143498"/>
              <a:gd name="connsiteX145" fmla="*/ 3861411 w 9143997"/>
              <a:gd name="connsiteY145" fmla="*/ 932062 h 5143498"/>
              <a:gd name="connsiteX146" fmla="*/ 3856733 w 9143997"/>
              <a:gd name="connsiteY146" fmla="*/ 927396 h 5143498"/>
              <a:gd name="connsiteX147" fmla="*/ 5139499 w 9143997"/>
              <a:gd name="connsiteY147" fmla="*/ 927396 h 5143498"/>
              <a:gd name="connsiteX148" fmla="*/ 5134820 w 9143997"/>
              <a:gd name="connsiteY148" fmla="*/ 932061 h 5143498"/>
              <a:gd name="connsiteX149" fmla="*/ 5134820 w 9143997"/>
              <a:gd name="connsiteY149" fmla="*/ 1005367 h 5143498"/>
              <a:gd name="connsiteX150" fmla="*/ 5139499 w 9143997"/>
              <a:gd name="connsiteY150" fmla="*/ 1010032 h 5143498"/>
              <a:gd name="connsiteX151" fmla="*/ 5144144 w 9143997"/>
              <a:gd name="connsiteY151" fmla="*/ 1005367 h 5143498"/>
              <a:gd name="connsiteX152" fmla="*/ 5144144 w 9143997"/>
              <a:gd name="connsiteY152" fmla="*/ 932061 h 5143498"/>
              <a:gd name="connsiteX153" fmla="*/ 5139499 w 9143997"/>
              <a:gd name="connsiteY153" fmla="*/ 927396 h 5143498"/>
              <a:gd name="connsiteX154" fmla="*/ 4840660 w 9143997"/>
              <a:gd name="connsiteY154" fmla="*/ 927362 h 5143498"/>
              <a:gd name="connsiteX155" fmla="*/ 4817859 w 9143997"/>
              <a:gd name="connsiteY155" fmla="*/ 936858 h 5143498"/>
              <a:gd name="connsiteX156" fmla="*/ 4817859 w 9143997"/>
              <a:gd name="connsiteY156" fmla="*/ 932127 h 5143498"/>
              <a:gd name="connsiteX157" fmla="*/ 4813181 w 9143997"/>
              <a:gd name="connsiteY157" fmla="*/ 927461 h 5143498"/>
              <a:gd name="connsiteX158" fmla="*/ 4808502 w 9143997"/>
              <a:gd name="connsiteY158" fmla="*/ 927461 h 5143498"/>
              <a:gd name="connsiteX159" fmla="*/ 4808502 w 9143997"/>
              <a:gd name="connsiteY159" fmla="*/ 932127 h 5143498"/>
              <a:gd name="connsiteX160" fmla="*/ 4808502 w 9143997"/>
              <a:gd name="connsiteY160" fmla="*/ 1005366 h 5143498"/>
              <a:gd name="connsiteX161" fmla="*/ 4813181 w 9143997"/>
              <a:gd name="connsiteY161" fmla="*/ 1010031 h 5143498"/>
              <a:gd name="connsiteX162" fmla="*/ 4817859 w 9143997"/>
              <a:gd name="connsiteY162" fmla="*/ 1005366 h 5143498"/>
              <a:gd name="connsiteX163" fmla="*/ 4817859 w 9143997"/>
              <a:gd name="connsiteY163" fmla="*/ 959464 h 5143498"/>
              <a:gd name="connsiteX164" fmla="*/ 4840660 w 9143997"/>
              <a:gd name="connsiteY164" fmla="*/ 936727 h 5143498"/>
              <a:gd name="connsiteX165" fmla="*/ 4863460 w 9143997"/>
              <a:gd name="connsiteY165" fmla="*/ 959464 h 5143498"/>
              <a:gd name="connsiteX166" fmla="*/ 4863460 w 9143997"/>
              <a:gd name="connsiteY166" fmla="*/ 1005366 h 5143498"/>
              <a:gd name="connsiteX167" fmla="*/ 4868138 w 9143997"/>
              <a:gd name="connsiteY167" fmla="*/ 1010031 h 5143498"/>
              <a:gd name="connsiteX168" fmla="*/ 4872817 w 9143997"/>
              <a:gd name="connsiteY168" fmla="*/ 1005366 h 5143498"/>
              <a:gd name="connsiteX169" fmla="*/ 4872817 w 9143997"/>
              <a:gd name="connsiteY169" fmla="*/ 959464 h 5143498"/>
              <a:gd name="connsiteX170" fmla="*/ 4895617 w 9143997"/>
              <a:gd name="connsiteY170" fmla="*/ 936727 h 5143498"/>
              <a:gd name="connsiteX171" fmla="*/ 4918417 w 9143997"/>
              <a:gd name="connsiteY171" fmla="*/ 959464 h 5143498"/>
              <a:gd name="connsiteX172" fmla="*/ 4918417 w 9143997"/>
              <a:gd name="connsiteY172" fmla="*/ 1005366 h 5143498"/>
              <a:gd name="connsiteX173" fmla="*/ 4923096 w 9143997"/>
              <a:gd name="connsiteY173" fmla="*/ 1010031 h 5143498"/>
              <a:gd name="connsiteX174" fmla="*/ 4927775 w 9143997"/>
              <a:gd name="connsiteY174" fmla="*/ 1005366 h 5143498"/>
              <a:gd name="connsiteX175" fmla="*/ 4927775 w 9143997"/>
              <a:gd name="connsiteY175" fmla="*/ 959464 h 5143498"/>
              <a:gd name="connsiteX176" fmla="*/ 4918343 w 9143997"/>
              <a:gd name="connsiteY176" fmla="*/ 936784 h 5143498"/>
              <a:gd name="connsiteX177" fmla="*/ 4895630 w 9143997"/>
              <a:gd name="connsiteY177" fmla="*/ 927367 h 5143498"/>
              <a:gd name="connsiteX178" fmla="*/ 4895650 w 9143997"/>
              <a:gd name="connsiteY178" fmla="*/ 927362 h 5143498"/>
              <a:gd name="connsiteX179" fmla="*/ 4895617 w 9143997"/>
              <a:gd name="connsiteY179" fmla="*/ 927362 h 5143498"/>
              <a:gd name="connsiteX180" fmla="*/ 4895630 w 9143997"/>
              <a:gd name="connsiteY180" fmla="*/ 927367 h 5143498"/>
              <a:gd name="connsiteX181" fmla="*/ 4879662 w 9143997"/>
              <a:gd name="connsiteY181" fmla="*/ 931642 h 5143498"/>
              <a:gd name="connsiteX182" fmla="*/ 4868172 w 9143997"/>
              <a:gd name="connsiteY182" fmla="*/ 942871 h 5143498"/>
              <a:gd name="connsiteX183" fmla="*/ 4840660 w 9143997"/>
              <a:gd name="connsiteY183" fmla="*/ 927362 h 5143498"/>
              <a:gd name="connsiteX184" fmla="*/ 4571572 w 9143997"/>
              <a:gd name="connsiteY184" fmla="*/ 927362 h 5143498"/>
              <a:gd name="connsiteX185" fmla="*/ 4548772 w 9143997"/>
              <a:gd name="connsiteY185" fmla="*/ 936858 h 5143498"/>
              <a:gd name="connsiteX186" fmla="*/ 4548772 w 9143997"/>
              <a:gd name="connsiteY186" fmla="*/ 932127 h 5143498"/>
              <a:gd name="connsiteX187" fmla="*/ 4544094 w 9143997"/>
              <a:gd name="connsiteY187" fmla="*/ 927461 h 5143498"/>
              <a:gd name="connsiteX188" fmla="*/ 4539415 w 9143997"/>
              <a:gd name="connsiteY188" fmla="*/ 927461 h 5143498"/>
              <a:gd name="connsiteX189" fmla="*/ 4539415 w 9143997"/>
              <a:gd name="connsiteY189" fmla="*/ 932127 h 5143498"/>
              <a:gd name="connsiteX190" fmla="*/ 4539415 w 9143997"/>
              <a:gd name="connsiteY190" fmla="*/ 1005366 h 5143498"/>
              <a:gd name="connsiteX191" fmla="*/ 4544094 w 9143997"/>
              <a:gd name="connsiteY191" fmla="*/ 1010032 h 5143498"/>
              <a:gd name="connsiteX192" fmla="*/ 4548772 w 9143997"/>
              <a:gd name="connsiteY192" fmla="*/ 1005366 h 5143498"/>
              <a:gd name="connsiteX193" fmla="*/ 4548772 w 9143997"/>
              <a:gd name="connsiteY193" fmla="*/ 959464 h 5143498"/>
              <a:gd name="connsiteX194" fmla="*/ 4571572 w 9143997"/>
              <a:gd name="connsiteY194" fmla="*/ 936727 h 5143498"/>
              <a:gd name="connsiteX195" fmla="*/ 4594373 w 9143997"/>
              <a:gd name="connsiteY195" fmla="*/ 959464 h 5143498"/>
              <a:gd name="connsiteX196" fmla="*/ 4594373 w 9143997"/>
              <a:gd name="connsiteY196" fmla="*/ 1005366 h 5143498"/>
              <a:gd name="connsiteX197" fmla="*/ 4599051 w 9143997"/>
              <a:gd name="connsiteY197" fmla="*/ 1010032 h 5143498"/>
              <a:gd name="connsiteX198" fmla="*/ 4603730 w 9143997"/>
              <a:gd name="connsiteY198" fmla="*/ 1005366 h 5143498"/>
              <a:gd name="connsiteX199" fmla="*/ 4603730 w 9143997"/>
              <a:gd name="connsiteY199" fmla="*/ 959464 h 5143498"/>
              <a:gd name="connsiteX200" fmla="*/ 4626530 w 9143997"/>
              <a:gd name="connsiteY200" fmla="*/ 936727 h 5143498"/>
              <a:gd name="connsiteX201" fmla="*/ 4649330 w 9143997"/>
              <a:gd name="connsiteY201" fmla="*/ 959464 h 5143498"/>
              <a:gd name="connsiteX202" fmla="*/ 4649330 w 9143997"/>
              <a:gd name="connsiteY202" fmla="*/ 1005366 h 5143498"/>
              <a:gd name="connsiteX203" fmla="*/ 4654042 w 9143997"/>
              <a:gd name="connsiteY203" fmla="*/ 1010032 h 5143498"/>
              <a:gd name="connsiteX204" fmla="*/ 4658688 w 9143997"/>
              <a:gd name="connsiteY204" fmla="*/ 1005366 h 5143498"/>
              <a:gd name="connsiteX205" fmla="*/ 4658688 w 9143997"/>
              <a:gd name="connsiteY205" fmla="*/ 959464 h 5143498"/>
              <a:gd name="connsiteX206" fmla="*/ 4626530 w 9143997"/>
              <a:gd name="connsiteY206" fmla="*/ 927362 h 5143498"/>
              <a:gd name="connsiteX207" fmla="*/ 4599051 w 9143997"/>
              <a:gd name="connsiteY207" fmla="*/ 942871 h 5143498"/>
              <a:gd name="connsiteX208" fmla="*/ 4571572 w 9143997"/>
              <a:gd name="connsiteY208" fmla="*/ 927362 h 5143498"/>
              <a:gd name="connsiteX209" fmla="*/ 5134820 w 9143997"/>
              <a:gd name="connsiteY209" fmla="*/ 902358 h 5143498"/>
              <a:gd name="connsiteX210" fmla="*/ 5134820 w 9143997"/>
              <a:gd name="connsiteY210" fmla="*/ 907024 h 5143498"/>
              <a:gd name="connsiteX211" fmla="*/ 5139499 w 9143997"/>
              <a:gd name="connsiteY211" fmla="*/ 911690 h 5143498"/>
              <a:gd name="connsiteX212" fmla="*/ 5144144 w 9143997"/>
              <a:gd name="connsiteY212" fmla="*/ 907024 h 5143498"/>
              <a:gd name="connsiteX213" fmla="*/ 5139499 w 9143997"/>
              <a:gd name="connsiteY213" fmla="*/ 902358 h 5143498"/>
              <a:gd name="connsiteX214" fmla="*/ 4331085 w 9143997"/>
              <a:gd name="connsiteY214" fmla="*/ 902358 h 5143498"/>
              <a:gd name="connsiteX215" fmla="*/ 4331085 w 9143997"/>
              <a:gd name="connsiteY215" fmla="*/ 907024 h 5143498"/>
              <a:gd name="connsiteX216" fmla="*/ 4335764 w 9143997"/>
              <a:gd name="connsiteY216" fmla="*/ 911690 h 5143498"/>
              <a:gd name="connsiteX217" fmla="*/ 4340442 w 9143997"/>
              <a:gd name="connsiteY217" fmla="*/ 907024 h 5143498"/>
              <a:gd name="connsiteX218" fmla="*/ 4335764 w 9143997"/>
              <a:gd name="connsiteY218" fmla="*/ 902358 h 5143498"/>
              <a:gd name="connsiteX219" fmla="*/ 3982099 w 9143997"/>
              <a:gd name="connsiteY219" fmla="*/ 902358 h 5143498"/>
              <a:gd name="connsiteX220" fmla="*/ 3982099 w 9143997"/>
              <a:gd name="connsiteY220" fmla="*/ 907024 h 5143498"/>
              <a:gd name="connsiteX221" fmla="*/ 3986778 w 9143997"/>
              <a:gd name="connsiteY221" fmla="*/ 911690 h 5143498"/>
              <a:gd name="connsiteX222" fmla="*/ 3991456 w 9143997"/>
              <a:gd name="connsiteY222" fmla="*/ 907024 h 5143498"/>
              <a:gd name="connsiteX223" fmla="*/ 3986778 w 9143997"/>
              <a:gd name="connsiteY223" fmla="*/ 902358 h 5143498"/>
              <a:gd name="connsiteX224" fmla="*/ 3852086 w 9143997"/>
              <a:gd name="connsiteY224" fmla="*/ 902358 h 5143498"/>
              <a:gd name="connsiteX225" fmla="*/ 3852086 w 9143997"/>
              <a:gd name="connsiteY225" fmla="*/ 907024 h 5143498"/>
              <a:gd name="connsiteX226" fmla="*/ 3856764 w 9143997"/>
              <a:gd name="connsiteY226" fmla="*/ 911690 h 5143498"/>
              <a:gd name="connsiteX227" fmla="*/ 3861410 w 9143997"/>
              <a:gd name="connsiteY227" fmla="*/ 907024 h 5143498"/>
              <a:gd name="connsiteX228" fmla="*/ 3856764 w 9143997"/>
              <a:gd name="connsiteY228" fmla="*/ 902358 h 5143498"/>
              <a:gd name="connsiteX229" fmla="*/ 5111723 w 9143997"/>
              <a:gd name="connsiteY229" fmla="*/ 892469 h 5143498"/>
              <a:gd name="connsiteX230" fmla="*/ 5107044 w 9143997"/>
              <a:gd name="connsiteY230" fmla="*/ 897135 h 5143498"/>
              <a:gd name="connsiteX231" fmla="*/ 5107044 w 9143997"/>
              <a:gd name="connsiteY231" fmla="*/ 942610 h 5143498"/>
              <a:gd name="connsiteX232" fmla="*/ 5074953 w 9143997"/>
              <a:gd name="connsiteY232" fmla="*/ 927430 h 5143498"/>
              <a:gd name="connsiteX233" fmla="*/ 5033537 w 9143997"/>
              <a:gd name="connsiteY233" fmla="*/ 968731 h 5143498"/>
              <a:gd name="connsiteX234" fmla="*/ 5074953 w 9143997"/>
              <a:gd name="connsiteY234" fmla="*/ 1010033 h 5143498"/>
              <a:gd name="connsiteX235" fmla="*/ 5116402 w 9143997"/>
              <a:gd name="connsiteY235" fmla="*/ 1010033 h 5143498"/>
              <a:gd name="connsiteX236" fmla="*/ 5116402 w 9143997"/>
              <a:gd name="connsiteY236" fmla="*/ 897135 h 5143498"/>
              <a:gd name="connsiteX237" fmla="*/ 5111723 w 9143997"/>
              <a:gd name="connsiteY237" fmla="*/ 892469 h 5143498"/>
              <a:gd name="connsiteX238" fmla="*/ 3829058 w 9143997"/>
              <a:gd name="connsiteY238" fmla="*/ 892469 h 5143498"/>
              <a:gd name="connsiteX239" fmla="*/ 3824380 w 9143997"/>
              <a:gd name="connsiteY239" fmla="*/ 897135 h 5143498"/>
              <a:gd name="connsiteX240" fmla="*/ 3824380 w 9143997"/>
              <a:gd name="connsiteY240" fmla="*/ 942610 h 5143498"/>
              <a:gd name="connsiteX241" fmla="*/ 3792321 w 9143997"/>
              <a:gd name="connsiteY241" fmla="*/ 927430 h 5143498"/>
              <a:gd name="connsiteX242" fmla="*/ 3750906 w 9143997"/>
              <a:gd name="connsiteY242" fmla="*/ 968731 h 5143498"/>
              <a:gd name="connsiteX243" fmla="*/ 3792321 w 9143997"/>
              <a:gd name="connsiteY243" fmla="*/ 1010033 h 5143498"/>
              <a:gd name="connsiteX244" fmla="*/ 3833737 w 9143997"/>
              <a:gd name="connsiteY244" fmla="*/ 1010033 h 5143498"/>
              <a:gd name="connsiteX245" fmla="*/ 3833737 w 9143997"/>
              <a:gd name="connsiteY245" fmla="*/ 897135 h 5143498"/>
              <a:gd name="connsiteX246" fmla="*/ 3829058 w 9143997"/>
              <a:gd name="connsiteY246" fmla="*/ 892469 h 5143498"/>
              <a:gd name="connsiteX247" fmla="*/ 4165093 w 9143997"/>
              <a:gd name="connsiteY247" fmla="*/ 892469 h 5143498"/>
              <a:gd name="connsiteX248" fmla="*/ 4160415 w 9143997"/>
              <a:gd name="connsiteY248" fmla="*/ 897134 h 5143498"/>
              <a:gd name="connsiteX249" fmla="*/ 4160415 w 9143997"/>
              <a:gd name="connsiteY249" fmla="*/ 998236 h 5143498"/>
              <a:gd name="connsiteX250" fmla="*/ 4172243 w 9143997"/>
              <a:gd name="connsiteY250" fmla="*/ 1010032 h 5143498"/>
              <a:gd name="connsiteX251" fmla="*/ 4176922 w 9143997"/>
              <a:gd name="connsiteY251" fmla="*/ 1005366 h 5143498"/>
              <a:gd name="connsiteX252" fmla="*/ 4172243 w 9143997"/>
              <a:gd name="connsiteY252" fmla="*/ 1000701 h 5143498"/>
              <a:gd name="connsiteX253" fmla="*/ 4169772 w 9143997"/>
              <a:gd name="connsiteY253" fmla="*/ 998236 h 5143498"/>
              <a:gd name="connsiteX254" fmla="*/ 4169772 w 9143997"/>
              <a:gd name="connsiteY254" fmla="*/ 897134 h 5143498"/>
              <a:gd name="connsiteX255" fmla="*/ 4165093 w 9143997"/>
              <a:gd name="connsiteY255" fmla="*/ 892469 h 5143498"/>
              <a:gd name="connsiteX256" fmla="*/ 4027667 w 9143997"/>
              <a:gd name="connsiteY256" fmla="*/ 892436 h 5143498"/>
              <a:gd name="connsiteX257" fmla="*/ 4022989 w 9143997"/>
              <a:gd name="connsiteY257" fmla="*/ 897101 h 5143498"/>
              <a:gd name="connsiteX258" fmla="*/ 4022989 w 9143997"/>
              <a:gd name="connsiteY258" fmla="*/ 927396 h 5143498"/>
              <a:gd name="connsiteX259" fmla="*/ 4015147 w 9143997"/>
              <a:gd name="connsiteY259" fmla="*/ 927396 h 5143498"/>
              <a:gd name="connsiteX260" fmla="*/ 4010469 w 9143997"/>
              <a:gd name="connsiteY260" fmla="*/ 932062 h 5143498"/>
              <a:gd name="connsiteX261" fmla="*/ 4015147 w 9143997"/>
              <a:gd name="connsiteY261" fmla="*/ 936727 h 5143498"/>
              <a:gd name="connsiteX262" fmla="*/ 4022989 w 9143997"/>
              <a:gd name="connsiteY262" fmla="*/ 936727 h 5143498"/>
              <a:gd name="connsiteX263" fmla="*/ 4022989 w 9143997"/>
              <a:gd name="connsiteY263" fmla="*/ 985225 h 5143498"/>
              <a:gd name="connsiteX264" fmla="*/ 4047831 w 9143997"/>
              <a:gd name="connsiteY264" fmla="*/ 1009999 h 5143498"/>
              <a:gd name="connsiteX265" fmla="*/ 4053367 w 9143997"/>
              <a:gd name="connsiteY265" fmla="*/ 1009374 h 5143498"/>
              <a:gd name="connsiteX266" fmla="*/ 4056877 w 9143997"/>
              <a:gd name="connsiteY266" fmla="*/ 1003812 h 5143498"/>
              <a:gd name="connsiteX267" fmla="*/ 4056892 w 9143997"/>
              <a:gd name="connsiteY267" fmla="*/ 1003822 h 5143498"/>
              <a:gd name="connsiteX268" fmla="*/ 4056892 w 9143997"/>
              <a:gd name="connsiteY268" fmla="*/ 1003789 h 5143498"/>
              <a:gd name="connsiteX269" fmla="*/ 4056877 w 9143997"/>
              <a:gd name="connsiteY269" fmla="*/ 1003812 h 5143498"/>
              <a:gd name="connsiteX270" fmla="*/ 4051291 w 9143997"/>
              <a:gd name="connsiteY270" fmla="*/ 1000306 h 5143498"/>
              <a:gd name="connsiteX271" fmla="*/ 4047831 w 9143997"/>
              <a:gd name="connsiteY271" fmla="*/ 1000701 h 5143498"/>
              <a:gd name="connsiteX272" fmla="*/ 4032346 w 9143997"/>
              <a:gd name="connsiteY272" fmla="*/ 985225 h 5143498"/>
              <a:gd name="connsiteX273" fmla="*/ 4032346 w 9143997"/>
              <a:gd name="connsiteY273" fmla="*/ 936727 h 5143498"/>
              <a:gd name="connsiteX274" fmla="*/ 4045525 w 9143997"/>
              <a:gd name="connsiteY274" fmla="*/ 936727 h 5143498"/>
              <a:gd name="connsiteX275" fmla="*/ 4050204 w 9143997"/>
              <a:gd name="connsiteY275" fmla="*/ 932062 h 5143498"/>
              <a:gd name="connsiteX276" fmla="*/ 4045525 w 9143997"/>
              <a:gd name="connsiteY276" fmla="*/ 927396 h 5143498"/>
              <a:gd name="connsiteX277" fmla="*/ 4032346 w 9143997"/>
              <a:gd name="connsiteY277" fmla="*/ 927396 h 5143498"/>
              <a:gd name="connsiteX278" fmla="*/ 4032346 w 9143997"/>
              <a:gd name="connsiteY278" fmla="*/ 897101 h 5143498"/>
              <a:gd name="connsiteX279" fmla="*/ 4027667 w 9143997"/>
              <a:gd name="connsiteY279" fmla="*/ 892436 h 5143498"/>
              <a:gd name="connsiteX280" fmla="*/ 4569613 w 9143997"/>
              <a:gd name="connsiteY280" fmla="*/ 674214 h 5143498"/>
              <a:gd name="connsiteX281" fmla="*/ 4569629 w 9143997"/>
              <a:gd name="connsiteY281" fmla="*/ 674297 h 5143498"/>
              <a:gd name="connsiteX282" fmla="*/ 4569613 w 9143997"/>
              <a:gd name="connsiteY282" fmla="*/ 674380 h 5143498"/>
              <a:gd name="connsiteX283" fmla="*/ 4569596 w 9143997"/>
              <a:gd name="connsiteY283" fmla="*/ 674297 h 5143498"/>
              <a:gd name="connsiteX284" fmla="*/ 3997127 w 9143997"/>
              <a:gd name="connsiteY284" fmla="*/ 528871 h 5143498"/>
              <a:gd name="connsiteX285" fmla="*/ 3997127 w 9143997"/>
              <a:gd name="connsiteY285" fmla="*/ 674297 h 5143498"/>
              <a:gd name="connsiteX286" fmla="*/ 4140253 w 9143997"/>
              <a:gd name="connsiteY286" fmla="*/ 819757 h 5143498"/>
              <a:gd name="connsiteX287" fmla="*/ 4283376 w 9143997"/>
              <a:gd name="connsiteY287" fmla="*/ 674297 h 5143498"/>
              <a:gd name="connsiteX288" fmla="*/ 4426503 w 9143997"/>
              <a:gd name="connsiteY288" fmla="*/ 819757 h 5143498"/>
              <a:gd name="connsiteX289" fmla="*/ 4558381 w 9143997"/>
              <a:gd name="connsiteY289" fmla="*/ 730931 h 5143498"/>
              <a:gd name="connsiteX290" fmla="*/ 4569613 w 9143997"/>
              <a:gd name="connsiteY290" fmla="*/ 674380 h 5143498"/>
              <a:gd name="connsiteX291" fmla="*/ 4580840 w 9143997"/>
              <a:gd name="connsiteY291" fmla="*/ 730917 h 5143498"/>
              <a:gd name="connsiteX292" fmla="*/ 4712723 w 9143997"/>
              <a:gd name="connsiteY292" fmla="*/ 819757 h 5143498"/>
              <a:gd name="connsiteX293" fmla="*/ 4784286 w 9143997"/>
              <a:gd name="connsiteY293" fmla="*/ 800272 h 5143498"/>
              <a:gd name="connsiteX294" fmla="*/ 4855849 w 9143997"/>
              <a:gd name="connsiteY294" fmla="*/ 819757 h 5143498"/>
              <a:gd name="connsiteX295" fmla="*/ 4998976 w 9143997"/>
              <a:gd name="connsiteY295" fmla="*/ 674297 h 5143498"/>
              <a:gd name="connsiteX296" fmla="*/ 4855882 w 9143997"/>
              <a:gd name="connsiteY296" fmla="*/ 528871 h 5143498"/>
              <a:gd name="connsiteX297" fmla="*/ 4784319 w 9143997"/>
              <a:gd name="connsiteY297" fmla="*/ 548322 h 5143498"/>
              <a:gd name="connsiteX298" fmla="*/ 4784286 w 9143997"/>
              <a:gd name="connsiteY298" fmla="*/ 548322 h 5143498"/>
              <a:gd name="connsiteX299" fmla="*/ 4712723 w 9143997"/>
              <a:gd name="connsiteY299" fmla="*/ 528871 h 5143498"/>
              <a:gd name="connsiteX300" fmla="*/ 4580840 w 9143997"/>
              <a:gd name="connsiteY300" fmla="*/ 617682 h 5143498"/>
              <a:gd name="connsiteX301" fmla="*/ 4569613 w 9143997"/>
              <a:gd name="connsiteY301" fmla="*/ 674214 h 5143498"/>
              <a:gd name="connsiteX302" fmla="*/ 4558377 w 9143997"/>
              <a:gd name="connsiteY302" fmla="*/ 617669 h 5143498"/>
              <a:gd name="connsiteX303" fmla="*/ 4426503 w 9143997"/>
              <a:gd name="connsiteY303" fmla="*/ 528871 h 5143498"/>
              <a:gd name="connsiteX304" fmla="*/ 4283376 w 9143997"/>
              <a:gd name="connsiteY304" fmla="*/ 674297 h 5143498"/>
              <a:gd name="connsiteX305" fmla="*/ 4140253 w 9143997"/>
              <a:gd name="connsiteY305" fmla="*/ 528871 h 5143498"/>
              <a:gd name="connsiteX306" fmla="*/ 0 w 9143997"/>
              <a:gd name="connsiteY306" fmla="*/ 0 h 5143498"/>
              <a:gd name="connsiteX307" fmla="*/ 9143997 w 9143997"/>
              <a:gd name="connsiteY307" fmla="*/ 0 h 5143498"/>
              <a:gd name="connsiteX308" fmla="*/ 9143997 w 9143997"/>
              <a:gd name="connsiteY308" fmla="*/ 5143498 h 5143498"/>
              <a:gd name="connsiteX309" fmla="*/ 0 w 9143997"/>
              <a:gd name="connsiteY309" fmla="*/ 5143498 h 5143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Lst>
            <a:rect l="l" t="t" r="r" b="b"/>
            <a:pathLst>
              <a:path w="9143997" h="5143498">
                <a:moveTo>
                  <a:pt x="5074986" y="936728"/>
                </a:moveTo>
                <a:cubicBezTo>
                  <a:pt x="5092679" y="936728"/>
                  <a:pt x="5107077" y="951087"/>
                  <a:pt x="5107077" y="968699"/>
                </a:cubicBezTo>
                <a:lnTo>
                  <a:pt x="5107077" y="1000702"/>
                </a:lnTo>
                <a:lnTo>
                  <a:pt x="5074986" y="1000702"/>
                </a:lnTo>
                <a:cubicBezTo>
                  <a:pt x="5057326" y="1000702"/>
                  <a:pt x="5042927" y="986310"/>
                  <a:pt x="5042927" y="968699"/>
                </a:cubicBezTo>
                <a:cubicBezTo>
                  <a:pt x="5042927" y="951087"/>
                  <a:pt x="5057326" y="936728"/>
                  <a:pt x="5074986" y="936728"/>
                </a:cubicBezTo>
                <a:close/>
                <a:moveTo>
                  <a:pt x="4106711" y="936728"/>
                </a:moveTo>
                <a:cubicBezTo>
                  <a:pt x="4124404" y="936728"/>
                  <a:pt x="4138770" y="951087"/>
                  <a:pt x="4138770" y="968698"/>
                </a:cubicBezTo>
                <a:lnTo>
                  <a:pt x="4138770" y="1000701"/>
                </a:lnTo>
                <a:lnTo>
                  <a:pt x="4106711" y="1000701"/>
                </a:lnTo>
                <a:cubicBezTo>
                  <a:pt x="4089018" y="1000701"/>
                  <a:pt x="4074653" y="986310"/>
                  <a:pt x="4074653" y="968698"/>
                </a:cubicBezTo>
                <a:cubicBezTo>
                  <a:pt x="4074653" y="951087"/>
                  <a:pt x="4089018" y="936728"/>
                  <a:pt x="4106711" y="936728"/>
                </a:cubicBezTo>
                <a:close/>
                <a:moveTo>
                  <a:pt x="3792321" y="936728"/>
                </a:moveTo>
                <a:cubicBezTo>
                  <a:pt x="3809981" y="936728"/>
                  <a:pt x="3824380" y="951087"/>
                  <a:pt x="3824380" y="968699"/>
                </a:cubicBezTo>
                <a:lnTo>
                  <a:pt x="3824380" y="1000702"/>
                </a:lnTo>
                <a:lnTo>
                  <a:pt x="3792321" y="1000702"/>
                </a:lnTo>
                <a:cubicBezTo>
                  <a:pt x="3774661" y="1000702"/>
                  <a:pt x="3760263" y="986310"/>
                  <a:pt x="3760263" y="968699"/>
                </a:cubicBezTo>
                <a:cubicBezTo>
                  <a:pt x="3760263" y="951087"/>
                  <a:pt x="3774661" y="936728"/>
                  <a:pt x="3792321" y="936728"/>
                </a:cubicBezTo>
                <a:close/>
                <a:moveTo>
                  <a:pt x="5203813" y="936728"/>
                </a:moveTo>
                <a:cubicBezTo>
                  <a:pt x="5221507" y="936728"/>
                  <a:pt x="5235905" y="951087"/>
                  <a:pt x="5235905" y="968698"/>
                </a:cubicBezTo>
                <a:lnTo>
                  <a:pt x="5235905" y="1000701"/>
                </a:lnTo>
                <a:lnTo>
                  <a:pt x="5203813" y="1000701"/>
                </a:lnTo>
                <a:cubicBezTo>
                  <a:pt x="5186153" y="1000701"/>
                  <a:pt x="5171754" y="986310"/>
                  <a:pt x="5171754" y="968698"/>
                </a:cubicBezTo>
                <a:cubicBezTo>
                  <a:pt x="5171754" y="951087"/>
                  <a:pt x="5186120" y="936728"/>
                  <a:pt x="5203813" y="936728"/>
                </a:cubicBezTo>
                <a:close/>
                <a:moveTo>
                  <a:pt x="4979338" y="936728"/>
                </a:moveTo>
                <a:cubicBezTo>
                  <a:pt x="4995417" y="936728"/>
                  <a:pt x="5008794" y="948622"/>
                  <a:pt x="5011068" y="964032"/>
                </a:cubicBezTo>
                <a:lnTo>
                  <a:pt x="4947609" y="964032"/>
                </a:lnTo>
                <a:cubicBezTo>
                  <a:pt x="4949882" y="948622"/>
                  <a:pt x="4963260" y="936728"/>
                  <a:pt x="4979338" y="936728"/>
                </a:cubicBezTo>
                <a:close/>
                <a:moveTo>
                  <a:pt x="4711866" y="936728"/>
                </a:moveTo>
                <a:cubicBezTo>
                  <a:pt x="4729559" y="936728"/>
                  <a:pt x="4743957" y="951087"/>
                  <a:pt x="4743957" y="968698"/>
                </a:cubicBezTo>
                <a:lnTo>
                  <a:pt x="4743957" y="1000701"/>
                </a:lnTo>
                <a:lnTo>
                  <a:pt x="4711866" y="1000701"/>
                </a:lnTo>
                <a:cubicBezTo>
                  <a:pt x="4694206" y="1000701"/>
                  <a:pt x="4679807" y="986310"/>
                  <a:pt x="4679807" y="968698"/>
                </a:cubicBezTo>
                <a:cubicBezTo>
                  <a:pt x="4679807" y="951087"/>
                  <a:pt x="4694206" y="936728"/>
                  <a:pt x="4711866" y="936728"/>
                </a:cubicBezTo>
                <a:close/>
                <a:moveTo>
                  <a:pt x="4487489" y="936728"/>
                </a:moveTo>
                <a:cubicBezTo>
                  <a:pt x="4503567" y="936728"/>
                  <a:pt x="4516944" y="948622"/>
                  <a:pt x="4519218" y="964032"/>
                </a:cubicBezTo>
                <a:lnTo>
                  <a:pt x="4455760" y="964032"/>
                </a:lnTo>
                <a:cubicBezTo>
                  <a:pt x="4458000" y="948622"/>
                  <a:pt x="4471410" y="936728"/>
                  <a:pt x="4487489" y="936728"/>
                </a:cubicBezTo>
                <a:close/>
                <a:moveTo>
                  <a:pt x="3922070" y="936728"/>
                </a:moveTo>
                <a:cubicBezTo>
                  <a:pt x="3939730" y="936728"/>
                  <a:pt x="3954129" y="951054"/>
                  <a:pt x="3954129" y="968699"/>
                </a:cubicBezTo>
                <a:cubicBezTo>
                  <a:pt x="3954129" y="986342"/>
                  <a:pt x="3939730" y="1000701"/>
                  <a:pt x="3922070" y="1000701"/>
                </a:cubicBezTo>
                <a:cubicBezTo>
                  <a:pt x="3904410" y="1000701"/>
                  <a:pt x="3890012" y="986342"/>
                  <a:pt x="3890012" y="968699"/>
                </a:cubicBezTo>
                <a:cubicBezTo>
                  <a:pt x="3890012" y="951054"/>
                  <a:pt x="3904410" y="936728"/>
                  <a:pt x="3922070" y="936728"/>
                </a:cubicBezTo>
                <a:close/>
                <a:moveTo>
                  <a:pt x="4357344" y="927461"/>
                </a:moveTo>
                <a:lnTo>
                  <a:pt x="4357344" y="1005366"/>
                </a:lnTo>
                <a:cubicBezTo>
                  <a:pt x="4357344" y="1007929"/>
                  <a:pt x="4359453" y="1010031"/>
                  <a:pt x="4362023" y="1010031"/>
                </a:cubicBezTo>
                <a:cubicBezTo>
                  <a:pt x="4364593" y="1010031"/>
                  <a:pt x="4366701" y="1007929"/>
                  <a:pt x="4366701" y="1005366"/>
                </a:cubicBezTo>
                <a:lnTo>
                  <a:pt x="4366701" y="975893"/>
                </a:lnTo>
                <a:lnTo>
                  <a:pt x="4366701" y="965313"/>
                </a:lnTo>
                <a:cubicBezTo>
                  <a:pt x="4366701" y="949574"/>
                  <a:pt x="4379551" y="936793"/>
                  <a:pt x="4395333" y="936793"/>
                </a:cubicBezTo>
                <a:cubicBezTo>
                  <a:pt x="4411116" y="936793"/>
                  <a:pt x="4423965" y="949607"/>
                  <a:pt x="4423965" y="965346"/>
                </a:cubicBezTo>
                <a:lnTo>
                  <a:pt x="4423965" y="1005366"/>
                </a:lnTo>
                <a:cubicBezTo>
                  <a:pt x="4423965" y="1007929"/>
                  <a:pt x="4426074" y="1010031"/>
                  <a:pt x="4428644" y="1010031"/>
                </a:cubicBezTo>
                <a:cubicBezTo>
                  <a:pt x="4431214" y="1010031"/>
                  <a:pt x="4433323" y="1007929"/>
                  <a:pt x="4433323" y="1005366"/>
                </a:cubicBezTo>
                <a:lnTo>
                  <a:pt x="4433323" y="965346"/>
                </a:lnTo>
                <a:cubicBezTo>
                  <a:pt x="4433323" y="944449"/>
                  <a:pt x="4416288" y="927461"/>
                  <a:pt x="4395366" y="927461"/>
                </a:cubicBezTo>
                <a:lnTo>
                  <a:pt x="4395333" y="927461"/>
                </a:lnTo>
                <a:cubicBezTo>
                  <a:pt x="4383901" y="927461"/>
                  <a:pt x="4373687" y="932522"/>
                  <a:pt x="4366701" y="940473"/>
                </a:cubicBezTo>
                <a:lnTo>
                  <a:pt x="4366701" y="932127"/>
                </a:lnTo>
                <a:cubicBezTo>
                  <a:pt x="4366701" y="929531"/>
                  <a:pt x="4364626" y="927461"/>
                  <a:pt x="4362023" y="927461"/>
                </a:cubicBezTo>
                <a:close/>
                <a:moveTo>
                  <a:pt x="4711833" y="927430"/>
                </a:moveTo>
                <a:cubicBezTo>
                  <a:pt x="4689000" y="927430"/>
                  <a:pt x="4670417" y="945961"/>
                  <a:pt x="4670417" y="968731"/>
                </a:cubicBezTo>
                <a:cubicBezTo>
                  <a:pt x="4670417" y="991501"/>
                  <a:pt x="4689000" y="1010032"/>
                  <a:pt x="4711833" y="1010032"/>
                </a:cubicBezTo>
                <a:lnTo>
                  <a:pt x="4753281" y="1010032"/>
                </a:lnTo>
                <a:lnTo>
                  <a:pt x="4753281" y="968731"/>
                </a:lnTo>
                <a:cubicBezTo>
                  <a:pt x="4753281" y="945961"/>
                  <a:pt x="4734666" y="927430"/>
                  <a:pt x="4711833" y="927430"/>
                </a:cubicBezTo>
                <a:close/>
                <a:moveTo>
                  <a:pt x="4106744" y="927430"/>
                </a:moveTo>
                <a:cubicBezTo>
                  <a:pt x="4083944" y="927430"/>
                  <a:pt x="4065328" y="945961"/>
                  <a:pt x="4065328" y="968731"/>
                </a:cubicBezTo>
                <a:cubicBezTo>
                  <a:pt x="4065328" y="991501"/>
                  <a:pt x="4083911" y="1010032"/>
                  <a:pt x="4106744" y="1010032"/>
                </a:cubicBezTo>
                <a:lnTo>
                  <a:pt x="4148159" y="1010032"/>
                </a:lnTo>
                <a:lnTo>
                  <a:pt x="4148159" y="968731"/>
                </a:lnTo>
                <a:cubicBezTo>
                  <a:pt x="4148159" y="945961"/>
                  <a:pt x="4129544" y="927430"/>
                  <a:pt x="4106744" y="927430"/>
                </a:cubicBezTo>
                <a:close/>
                <a:moveTo>
                  <a:pt x="5203813" y="927429"/>
                </a:moveTo>
                <a:cubicBezTo>
                  <a:pt x="5180980" y="927429"/>
                  <a:pt x="5162397" y="945961"/>
                  <a:pt x="5162397" y="968731"/>
                </a:cubicBezTo>
                <a:cubicBezTo>
                  <a:pt x="5162397" y="991501"/>
                  <a:pt x="5180980" y="1010032"/>
                  <a:pt x="5203813" y="1010032"/>
                </a:cubicBezTo>
                <a:lnTo>
                  <a:pt x="5245229" y="1010032"/>
                </a:lnTo>
                <a:lnTo>
                  <a:pt x="5245229" y="968731"/>
                </a:lnTo>
                <a:cubicBezTo>
                  <a:pt x="5245229" y="945961"/>
                  <a:pt x="5226646" y="927429"/>
                  <a:pt x="5203813" y="927429"/>
                </a:cubicBezTo>
                <a:close/>
                <a:moveTo>
                  <a:pt x="4979338" y="927429"/>
                </a:moveTo>
                <a:cubicBezTo>
                  <a:pt x="4956505" y="927429"/>
                  <a:pt x="4937922" y="945961"/>
                  <a:pt x="4937922" y="968731"/>
                </a:cubicBezTo>
                <a:cubicBezTo>
                  <a:pt x="4937922" y="991501"/>
                  <a:pt x="4956505" y="1010032"/>
                  <a:pt x="4979338" y="1010032"/>
                </a:cubicBezTo>
                <a:cubicBezTo>
                  <a:pt x="4988597" y="1010032"/>
                  <a:pt x="4997394" y="1007042"/>
                  <a:pt x="5004708" y="1001391"/>
                </a:cubicBezTo>
                <a:cubicBezTo>
                  <a:pt x="5006751" y="999814"/>
                  <a:pt x="5007114" y="996889"/>
                  <a:pt x="5005532" y="994852"/>
                </a:cubicBezTo>
                <a:cubicBezTo>
                  <a:pt x="5003951" y="992815"/>
                  <a:pt x="5001018" y="992486"/>
                  <a:pt x="4998975" y="994031"/>
                </a:cubicBezTo>
                <a:cubicBezTo>
                  <a:pt x="4993308" y="998401"/>
                  <a:pt x="4986521" y="1000733"/>
                  <a:pt x="4979338" y="1000733"/>
                </a:cubicBezTo>
                <a:cubicBezTo>
                  <a:pt x="4963260" y="1000733"/>
                  <a:pt x="4949882" y="988840"/>
                  <a:pt x="4947609" y="973396"/>
                </a:cubicBezTo>
                <a:lnTo>
                  <a:pt x="5016075" y="973396"/>
                </a:lnTo>
                <a:cubicBezTo>
                  <a:pt x="5018646" y="973396"/>
                  <a:pt x="5020754" y="971327"/>
                  <a:pt x="5020754" y="968731"/>
                </a:cubicBezTo>
                <a:cubicBezTo>
                  <a:pt x="5020754" y="945961"/>
                  <a:pt x="5002171" y="927429"/>
                  <a:pt x="4979338" y="927429"/>
                </a:cubicBezTo>
                <a:close/>
                <a:moveTo>
                  <a:pt x="4487489" y="927429"/>
                </a:moveTo>
                <a:cubicBezTo>
                  <a:pt x="4464656" y="927429"/>
                  <a:pt x="4446073" y="945961"/>
                  <a:pt x="4446073" y="968731"/>
                </a:cubicBezTo>
                <a:cubicBezTo>
                  <a:pt x="4446073" y="991501"/>
                  <a:pt x="4464656" y="1010032"/>
                  <a:pt x="4487489" y="1010032"/>
                </a:cubicBezTo>
                <a:cubicBezTo>
                  <a:pt x="4496780" y="1010032"/>
                  <a:pt x="4505544" y="1007042"/>
                  <a:pt x="4512859" y="1001391"/>
                </a:cubicBezTo>
                <a:cubicBezTo>
                  <a:pt x="4514902" y="999814"/>
                  <a:pt x="4515264" y="996889"/>
                  <a:pt x="4513683" y="994852"/>
                </a:cubicBezTo>
                <a:cubicBezTo>
                  <a:pt x="4512101" y="992815"/>
                  <a:pt x="4509169" y="992487"/>
                  <a:pt x="4507126" y="994031"/>
                </a:cubicBezTo>
                <a:cubicBezTo>
                  <a:pt x="4501459" y="998401"/>
                  <a:pt x="4494671" y="1000734"/>
                  <a:pt x="4487489" y="1000734"/>
                </a:cubicBezTo>
                <a:cubicBezTo>
                  <a:pt x="4471377" y="1000734"/>
                  <a:pt x="4458000" y="988840"/>
                  <a:pt x="4455760" y="973396"/>
                </a:cubicBezTo>
                <a:lnTo>
                  <a:pt x="4524226" y="973396"/>
                </a:lnTo>
                <a:cubicBezTo>
                  <a:pt x="4526796" y="973396"/>
                  <a:pt x="4528905" y="971327"/>
                  <a:pt x="4528905" y="968731"/>
                </a:cubicBezTo>
                <a:cubicBezTo>
                  <a:pt x="4528905" y="945961"/>
                  <a:pt x="4510322" y="927429"/>
                  <a:pt x="4487489" y="927429"/>
                </a:cubicBezTo>
                <a:close/>
                <a:moveTo>
                  <a:pt x="4280839" y="927429"/>
                </a:moveTo>
                <a:cubicBezTo>
                  <a:pt x="4258006" y="927429"/>
                  <a:pt x="4239423" y="945961"/>
                  <a:pt x="4239423" y="968731"/>
                </a:cubicBezTo>
                <a:cubicBezTo>
                  <a:pt x="4239423" y="991501"/>
                  <a:pt x="4258006" y="1010032"/>
                  <a:pt x="4280839" y="1010032"/>
                </a:cubicBezTo>
                <a:cubicBezTo>
                  <a:pt x="4290427" y="1010032"/>
                  <a:pt x="4299784" y="1006681"/>
                  <a:pt x="4307198" y="1000570"/>
                </a:cubicBezTo>
                <a:cubicBezTo>
                  <a:pt x="4309175" y="998926"/>
                  <a:pt x="4309471" y="996002"/>
                  <a:pt x="4307824" y="993998"/>
                </a:cubicBezTo>
                <a:cubicBezTo>
                  <a:pt x="4306176" y="992026"/>
                  <a:pt x="4303244" y="991764"/>
                  <a:pt x="4301234" y="993374"/>
                </a:cubicBezTo>
                <a:cubicBezTo>
                  <a:pt x="4295534" y="998105"/>
                  <a:pt x="4288252" y="1000701"/>
                  <a:pt x="4280839" y="1000701"/>
                </a:cubicBezTo>
                <a:cubicBezTo>
                  <a:pt x="4263146" y="1000701"/>
                  <a:pt x="4248748" y="986309"/>
                  <a:pt x="4248748" y="968698"/>
                </a:cubicBezTo>
                <a:cubicBezTo>
                  <a:pt x="4248748" y="951086"/>
                  <a:pt x="4263146" y="936728"/>
                  <a:pt x="4280839" y="936728"/>
                </a:cubicBezTo>
                <a:cubicBezTo>
                  <a:pt x="4288252" y="936728"/>
                  <a:pt x="4295501" y="939324"/>
                  <a:pt x="4301234" y="944055"/>
                </a:cubicBezTo>
                <a:cubicBezTo>
                  <a:pt x="4303244" y="945698"/>
                  <a:pt x="4306176" y="945435"/>
                  <a:pt x="4307824" y="943431"/>
                </a:cubicBezTo>
                <a:cubicBezTo>
                  <a:pt x="4309471" y="941426"/>
                  <a:pt x="4309207" y="938502"/>
                  <a:pt x="4307198" y="936859"/>
                </a:cubicBezTo>
                <a:cubicBezTo>
                  <a:pt x="4299817" y="930780"/>
                  <a:pt x="4290427" y="927429"/>
                  <a:pt x="4280839" y="927429"/>
                </a:cubicBezTo>
                <a:close/>
                <a:moveTo>
                  <a:pt x="3922070" y="927397"/>
                </a:moveTo>
                <a:cubicBezTo>
                  <a:pt x="3899237" y="927397"/>
                  <a:pt x="3880655" y="945928"/>
                  <a:pt x="3880655" y="968699"/>
                </a:cubicBezTo>
                <a:cubicBezTo>
                  <a:pt x="3880655" y="991469"/>
                  <a:pt x="3899237" y="1010000"/>
                  <a:pt x="3922070" y="1010000"/>
                </a:cubicBezTo>
                <a:cubicBezTo>
                  <a:pt x="3934953" y="1010000"/>
                  <a:pt x="3946518" y="1004086"/>
                  <a:pt x="3954129" y="994820"/>
                </a:cubicBezTo>
                <a:lnTo>
                  <a:pt x="3954129" y="1005368"/>
                </a:lnTo>
                <a:cubicBezTo>
                  <a:pt x="3954129" y="1022979"/>
                  <a:pt x="3939730" y="1037337"/>
                  <a:pt x="3922070" y="1037337"/>
                </a:cubicBezTo>
                <a:cubicBezTo>
                  <a:pt x="3909220" y="1037337"/>
                  <a:pt x="3897656" y="1029747"/>
                  <a:pt x="3892582" y="1017985"/>
                </a:cubicBezTo>
                <a:cubicBezTo>
                  <a:pt x="3891560" y="1015619"/>
                  <a:pt x="3888826" y="1014534"/>
                  <a:pt x="3886420" y="1015553"/>
                </a:cubicBezTo>
                <a:cubicBezTo>
                  <a:pt x="3884081" y="1016572"/>
                  <a:pt x="3882961" y="1019299"/>
                  <a:pt x="3883982" y="1021697"/>
                </a:cubicBezTo>
                <a:cubicBezTo>
                  <a:pt x="3890539" y="1036878"/>
                  <a:pt x="3905464" y="1046702"/>
                  <a:pt x="3922070" y="1046702"/>
                </a:cubicBezTo>
                <a:cubicBezTo>
                  <a:pt x="3944903" y="1046702"/>
                  <a:pt x="3963486" y="1028170"/>
                  <a:pt x="3963486" y="1005400"/>
                </a:cubicBezTo>
                <a:lnTo>
                  <a:pt x="3963486" y="968731"/>
                </a:lnTo>
                <a:cubicBezTo>
                  <a:pt x="3963486" y="945961"/>
                  <a:pt x="3944903" y="927430"/>
                  <a:pt x="3922070" y="927430"/>
                </a:cubicBezTo>
                <a:close/>
                <a:moveTo>
                  <a:pt x="4335764" y="927396"/>
                </a:moveTo>
                <a:cubicBezTo>
                  <a:pt x="4333194" y="927396"/>
                  <a:pt x="4331085" y="929466"/>
                  <a:pt x="4331085" y="932062"/>
                </a:cubicBezTo>
                <a:lnTo>
                  <a:pt x="4331085" y="1005367"/>
                </a:lnTo>
                <a:cubicBezTo>
                  <a:pt x="4331085" y="1007930"/>
                  <a:pt x="4333161" y="1010032"/>
                  <a:pt x="4335764" y="1010032"/>
                </a:cubicBezTo>
                <a:cubicBezTo>
                  <a:pt x="4338367" y="1010032"/>
                  <a:pt x="4340442" y="1007930"/>
                  <a:pt x="4340442" y="1005367"/>
                </a:cubicBezTo>
                <a:lnTo>
                  <a:pt x="4340442" y="932062"/>
                </a:lnTo>
                <a:cubicBezTo>
                  <a:pt x="4340442" y="929466"/>
                  <a:pt x="4338334" y="927396"/>
                  <a:pt x="4335764" y="927396"/>
                </a:cubicBezTo>
                <a:close/>
                <a:moveTo>
                  <a:pt x="3986779" y="927396"/>
                </a:moveTo>
                <a:cubicBezTo>
                  <a:pt x="3984209" y="927396"/>
                  <a:pt x="3982100" y="929466"/>
                  <a:pt x="3982100" y="932062"/>
                </a:cubicBezTo>
                <a:lnTo>
                  <a:pt x="3982100" y="1005367"/>
                </a:lnTo>
                <a:cubicBezTo>
                  <a:pt x="3982100" y="1007930"/>
                  <a:pt x="3984209" y="1010032"/>
                  <a:pt x="3986779" y="1010032"/>
                </a:cubicBezTo>
                <a:cubicBezTo>
                  <a:pt x="3989381" y="1010032"/>
                  <a:pt x="3991457" y="1007930"/>
                  <a:pt x="3991457" y="1005367"/>
                </a:cubicBezTo>
                <a:lnTo>
                  <a:pt x="3991457" y="932062"/>
                </a:lnTo>
                <a:cubicBezTo>
                  <a:pt x="3991457" y="929466"/>
                  <a:pt x="3989349" y="927396"/>
                  <a:pt x="3986779" y="927396"/>
                </a:cubicBezTo>
                <a:close/>
                <a:moveTo>
                  <a:pt x="3856733" y="927396"/>
                </a:moveTo>
                <a:cubicBezTo>
                  <a:pt x="3854163" y="927396"/>
                  <a:pt x="3852087" y="929466"/>
                  <a:pt x="3852087" y="932062"/>
                </a:cubicBezTo>
                <a:lnTo>
                  <a:pt x="3852087" y="1005367"/>
                </a:lnTo>
                <a:cubicBezTo>
                  <a:pt x="3852087" y="1007930"/>
                  <a:pt x="3854163" y="1010032"/>
                  <a:pt x="3856733" y="1010032"/>
                </a:cubicBezTo>
                <a:cubicBezTo>
                  <a:pt x="3859336" y="1010032"/>
                  <a:pt x="3861411" y="1007930"/>
                  <a:pt x="3861411" y="1005367"/>
                </a:cubicBezTo>
                <a:lnTo>
                  <a:pt x="3861411" y="932062"/>
                </a:lnTo>
                <a:cubicBezTo>
                  <a:pt x="3861411" y="929466"/>
                  <a:pt x="3859303" y="927396"/>
                  <a:pt x="3856733" y="927396"/>
                </a:cubicBezTo>
                <a:close/>
                <a:moveTo>
                  <a:pt x="5139499" y="927396"/>
                </a:moveTo>
                <a:cubicBezTo>
                  <a:pt x="5136929" y="927396"/>
                  <a:pt x="5134820" y="929466"/>
                  <a:pt x="5134820" y="932061"/>
                </a:cubicBezTo>
                <a:lnTo>
                  <a:pt x="5134820" y="1005367"/>
                </a:lnTo>
                <a:cubicBezTo>
                  <a:pt x="5134820" y="1007930"/>
                  <a:pt x="5136929" y="1010032"/>
                  <a:pt x="5139499" y="1010032"/>
                </a:cubicBezTo>
                <a:cubicBezTo>
                  <a:pt x="5142069" y="1010032"/>
                  <a:pt x="5144144" y="1007930"/>
                  <a:pt x="5144144" y="1005367"/>
                </a:cubicBezTo>
                <a:lnTo>
                  <a:pt x="5144144" y="932061"/>
                </a:lnTo>
                <a:cubicBezTo>
                  <a:pt x="5144144" y="929466"/>
                  <a:pt x="5142069" y="927396"/>
                  <a:pt x="5139499" y="927396"/>
                </a:cubicBezTo>
                <a:close/>
                <a:moveTo>
                  <a:pt x="4840660" y="927362"/>
                </a:moveTo>
                <a:cubicBezTo>
                  <a:pt x="4831764" y="927362"/>
                  <a:pt x="4823691" y="931009"/>
                  <a:pt x="4817859" y="936858"/>
                </a:cubicBezTo>
                <a:lnTo>
                  <a:pt x="4817859" y="932127"/>
                </a:lnTo>
                <a:cubicBezTo>
                  <a:pt x="4817859" y="929531"/>
                  <a:pt x="4815784" y="927461"/>
                  <a:pt x="4813181" y="927461"/>
                </a:cubicBezTo>
                <a:lnTo>
                  <a:pt x="4808502" y="927461"/>
                </a:lnTo>
                <a:lnTo>
                  <a:pt x="4808502" y="932127"/>
                </a:lnTo>
                <a:lnTo>
                  <a:pt x="4808502" y="1005366"/>
                </a:lnTo>
                <a:cubicBezTo>
                  <a:pt x="4808502" y="1007929"/>
                  <a:pt x="4810611" y="1010031"/>
                  <a:pt x="4813181" y="1010031"/>
                </a:cubicBezTo>
                <a:cubicBezTo>
                  <a:pt x="4815751" y="1010031"/>
                  <a:pt x="4817859" y="1007929"/>
                  <a:pt x="4817859" y="1005366"/>
                </a:cubicBezTo>
                <a:lnTo>
                  <a:pt x="4817859" y="959464"/>
                </a:lnTo>
                <a:cubicBezTo>
                  <a:pt x="4817859" y="946912"/>
                  <a:pt x="4828073" y="936727"/>
                  <a:pt x="4840660" y="936727"/>
                </a:cubicBezTo>
                <a:cubicBezTo>
                  <a:pt x="4853246" y="936727"/>
                  <a:pt x="4863460" y="946945"/>
                  <a:pt x="4863460" y="959464"/>
                </a:cubicBezTo>
                <a:lnTo>
                  <a:pt x="4863460" y="1005366"/>
                </a:lnTo>
                <a:cubicBezTo>
                  <a:pt x="4863460" y="1007929"/>
                  <a:pt x="4865568" y="1010031"/>
                  <a:pt x="4868138" y="1010031"/>
                </a:cubicBezTo>
                <a:cubicBezTo>
                  <a:pt x="4870708" y="1010031"/>
                  <a:pt x="4872817" y="1007929"/>
                  <a:pt x="4872817" y="1005366"/>
                </a:cubicBezTo>
                <a:lnTo>
                  <a:pt x="4872817" y="959464"/>
                </a:lnTo>
                <a:cubicBezTo>
                  <a:pt x="4872817" y="946912"/>
                  <a:pt x="4883064" y="936727"/>
                  <a:pt x="4895617" y="936727"/>
                </a:cubicBezTo>
                <a:cubicBezTo>
                  <a:pt x="4908170" y="936727"/>
                  <a:pt x="4918417" y="946945"/>
                  <a:pt x="4918417" y="959464"/>
                </a:cubicBezTo>
                <a:lnTo>
                  <a:pt x="4918417" y="1005366"/>
                </a:lnTo>
                <a:cubicBezTo>
                  <a:pt x="4918417" y="1007929"/>
                  <a:pt x="4920526" y="1010031"/>
                  <a:pt x="4923096" y="1010031"/>
                </a:cubicBezTo>
                <a:cubicBezTo>
                  <a:pt x="4925666" y="1010031"/>
                  <a:pt x="4927775" y="1007929"/>
                  <a:pt x="4927775" y="1005366"/>
                </a:cubicBezTo>
                <a:lnTo>
                  <a:pt x="4927775" y="959464"/>
                </a:lnTo>
                <a:cubicBezTo>
                  <a:pt x="4927775" y="950625"/>
                  <a:pt x="4924167" y="942600"/>
                  <a:pt x="4918343" y="936784"/>
                </a:cubicBezTo>
                <a:lnTo>
                  <a:pt x="4895630" y="927367"/>
                </a:lnTo>
                <a:lnTo>
                  <a:pt x="4895650" y="927362"/>
                </a:lnTo>
                <a:lnTo>
                  <a:pt x="4895617" y="927362"/>
                </a:lnTo>
                <a:lnTo>
                  <a:pt x="4895630" y="927367"/>
                </a:lnTo>
                <a:lnTo>
                  <a:pt x="4879662" y="931642"/>
                </a:lnTo>
                <a:cubicBezTo>
                  <a:pt x="4874950" y="934361"/>
                  <a:pt x="4870988" y="938238"/>
                  <a:pt x="4868172" y="942871"/>
                </a:cubicBezTo>
                <a:cubicBezTo>
                  <a:pt x="4862537" y="933605"/>
                  <a:pt x="4852323" y="927362"/>
                  <a:pt x="4840660" y="927362"/>
                </a:cubicBezTo>
                <a:close/>
                <a:moveTo>
                  <a:pt x="4571572" y="927362"/>
                </a:moveTo>
                <a:cubicBezTo>
                  <a:pt x="4562644" y="927362"/>
                  <a:pt x="4554604" y="931009"/>
                  <a:pt x="4548772" y="936858"/>
                </a:cubicBezTo>
                <a:lnTo>
                  <a:pt x="4548772" y="932127"/>
                </a:lnTo>
                <a:cubicBezTo>
                  <a:pt x="4548772" y="929531"/>
                  <a:pt x="4546664" y="927461"/>
                  <a:pt x="4544094" y="927461"/>
                </a:cubicBezTo>
                <a:lnTo>
                  <a:pt x="4539415" y="927461"/>
                </a:lnTo>
                <a:lnTo>
                  <a:pt x="4539415" y="932127"/>
                </a:lnTo>
                <a:lnTo>
                  <a:pt x="4539415" y="1005366"/>
                </a:lnTo>
                <a:cubicBezTo>
                  <a:pt x="4539415" y="1007929"/>
                  <a:pt x="4541524" y="1010032"/>
                  <a:pt x="4544094" y="1010032"/>
                </a:cubicBezTo>
                <a:cubicBezTo>
                  <a:pt x="4546664" y="1010032"/>
                  <a:pt x="4548772" y="1007929"/>
                  <a:pt x="4548772" y="1005366"/>
                </a:cubicBezTo>
                <a:lnTo>
                  <a:pt x="4548772" y="959464"/>
                </a:lnTo>
                <a:cubicBezTo>
                  <a:pt x="4548772" y="946913"/>
                  <a:pt x="4558986" y="936727"/>
                  <a:pt x="4571572" y="936727"/>
                </a:cubicBezTo>
                <a:cubicBezTo>
                  <a:pt x="4584159" y="936727"/>
                  <a:pt x="4594373" y="946945"/>
                  <a:pt x="4594373" y="959464"/>
                </a:cubicBezTo>
                <a:lnTo>
                  <a:pt x="4594373" y="1005366"/>
                </a:lnTo>
                <a:cubicBezTo>
                  <a:pt x="4594373" y="1007929"/>
                  <a:pt x="4596481" y="1010032"/>
                  <a:pt x="4599051" y="1010032"/>
                </a:cubicBezTo>
                <a:cubicBezTo>
                  <a:pt x="4601621" y="1010032"/>
                  <a:pt x="4603730" y="1007929"/>
                  <a:pt x="4603730" y="1005366"/>
                </a:cubicBezTo>
                <a:lnTo>
                  <a:pt x="4603730" y="959464"/>
                </a:lnTo>
                <a:cubicBezTo>
                  <a:pt x="4603730" y="946913"/>
                  <a:pt x="4613944" y="936727"/>
                  <a:pt x="4626530" y="936727"/>
                </a:cubicBezTo>
                <a:cubicBezTo>
                  <a:pt x="4639116" y="936727"/>
                  <a:pt x="4649330" y="946945"/>
                  <a:pt x="4649330" y="959464"/>
                </a:cubicBezTo>
                <a:lnTo>
                  <a:pt x="4649330" y="1005366"/>
                </a:lnTo>
                <a:cubicBezTo>
                  <a:pt x="4649330" y="1007929"/>
                  <a:pt x="4651439" y="1010032"/>
                  <a:pt x="4654042" y="1010032"/>
                </a:cubicBezTo>
                <a:cubicBezTo>
                  <a:pt x="4656645" y="1010032"/>
                  <a:pt x="4658688" y="1007929"/>
                  <a:pt x="4658688" y="1005366"/>
                </a:cubicBezTo>
                <a:lnTo>
                  <a:pt x="4658688" y="959464"/>
                </a:lnTo>
                <a:cubicBezTo>
                  <a:pt x="4658688" y="941786"/>
                  <a:pt x="4644256" y="927362"/>
                  <a:pt x="4626530" y="927362"/>
                </a:cubicBezTo>
                <a:cubicBezTo>
                  <a:pt x="4614899" y="927362"/>
                  <a:pt x="4604718" y="933605"/>
                  <a:pt x="4599051" y="942871"/>
                </a:cubicBezTo>
                <a:cubicBezTo>
                  <a:pt x="4593417" y="933605"/>
                  <a:pt x="4583203" y="927362"/>
                  <a:pt x="4571572" y="927362"/>
                </a:cubicBezTo>
                <a:close/>
                <a:moveTo>
                  <a:pt x="5134820" y="902358"/>
                </a:moveTo>
                <a:lnTo>
                  <a:pt x="5134820" y="907024"/>
                </a:lnTo>
                <a:cubicBezTo>
                  <a:pt x="5134820" y="909587"/>
                  <a:pt x="5136929" y="911690"/>
                  <a:pt x="5139499" y="911690"/>
                </a:cubicBezTo>
                <a:cubicBezTo>
                  <a:pt x="5142069" y="911690"/>
                  <a:pt x="5144144" y="909587"/>
                  <a:pt x="5144144" y="907024"/>
                </a:cubicBezTo>
                <a:cubicBezTo>
                  <a:pt x="5144144" y="904461"/>
                  <a:pt x="5142069" y="902358"/>
                  <a:pt x="5139499" y="902358"/>
                </a:cubicBezTo>
                <a:close/>
                <a:moveTo>
                  <a:pt x="4331085" y="902358"/>
                </a:moveTo>
                <a:lnTo>
                  <a:pt x="4331085" y="907024"/>
                </a:lnTo>
                <a:cubicBezTo>
                  <a:pt x="4331085" y="909587"/>
                  <a:pt x="4333194" y="911690"/>
                  <a:pt x="4335764" y="911690"/>
                </a:cubicBezTo>
                <a:cubicBezTo>
                  <a:pt x="4338334" y="911690"/>
                  <a:pt x="4340442" y="909587"/>
                  <a:pt x="4340442" y="907024"/>
                </a:cubicBezTo>
                <a:cubicBezTo>
                  <a:pt x="4340442" y="904461"/>
                  <a:pt x="4338334" y="902358"/>
                  <a:pt x="4335764" y="902358"/>
                </a:cubicBezTo>
                <a:close/>
                <a:moveTo>
                  <a:pt x="3982099" y="902358"/>
                </a:moveTo>
                <a:lnTo>
                  <a:pt x="3982099" y="907024"/>
                </a:lnTo>
                <a:cubicBezTo>
                  <a:pt x="3982099" y="909587"/>
                  <a:pt x="3984207" y="911690"/>
                  <a:pt x="3986778" y="911690"/>
                </a:cubicBezTo>
                <a:cubicBezTo>
                  <a:pt x="3989347" y="911690"/>
                  <a:pt x="3991456" y="909587"/>
                  <a:pt x="3991456" y="907024"/>
                </a:cubicBezTo>
                <a:cubicBezTo>
                  <a:pt x="3991456" y="904461"/>
                  <a:pt x="3989380" y="902358"/>
                  <a:pt x="3986778" y="902358"/>
                </a:cubicBezTo>
                <a:close/>
                <a:moveTo>
                  <a:pt x="3852086" y="902358"/>
                </a:moveTo>
                <a:lnTo>
                  <a:pt x="3852086" y="907024"/>
                </a:lnTo>
                <a:cubicBezTo>
                  <a:pt x="3852086" y="909587"/>
                  <a:pt x="3854194" y="911690"/>
                  <a:pt x="3856764" y="911690"/>
                </a:cubicBezTo>
                <a:cubicBezTo>
                  <a:pt x="3859334" y="911690"/>
                  <a:pt x="3861410" y="909587"/>
                  <a:pt x="3861410" y="907024"/>
                </a:cubicBezTo>
                <a:cubicBezTo>
                  <a:pt x="3861410" y="904461"/>
                  <a:pt x="3859334" y="902358"/>
                  <a:pt x="3856764" y="902358"/>
                </a:cubicBezTo>
                <a:close/>
                <a:moveTo>
                  <a:pt x="5111723" y="892469"/>
                </a:moveTo>
                <a:cubicBezTo>
                  <a:pt x="5109153" y="892469"/>
                  <a:pt x="5107044" y="894539"/>
                  <a:pt x="5107044" y="897135"/>
                </a:cubicBezTo>
                <a:lnTo>
                  <a:pt x="5107044" y="942610"/>
                </a:lnTo>
                <a:cubicBezTo>
                  <a:pt x="5099433" y="933344"/>
                  <a:pt x="5087869" y="927430"/>
                  <a:pt x="5074953" y="927430"/>
                </a:cubicBezTo>
                <a:cubicBezTo>
                  <a:pt x="5052120" y="927430"/>
                  <a:pt x="5033537" y="945961"/>
                  <a:pt x="5033537" y="968731"/>
                </a:cubicBezTo>
                <a:cubicBezTo>
                  <a:pt x="5033537" y="991501"/>
                  <a:pt x="5052120" y="1010033"/>
                  <a:pt x="5074953" y="1010033"/>
                </a:cubicBezTo>
                <a:lnTo>
                  <a:pt x="5116402" y="1010033"/>
                </a:lnTo>
                <a:lnTo>
                  <a:pt x="5116402" y="897135"/>
                </a:lnTo>
                <a:cubicBezTo>
                  <a:pt x="5116402" y="894539"/>
                  <a:pt x="5114293" y="892469"/>
                  <a:pt x="5111723" y="892469"/>
                </a:cubicBezTo>
                <a:close/>
                <a:moveTo>
                  <a:pt x="3829058" y="892469"/>
                </a:moveTo>
                <a:cubicBezTo>
                  <a:pt x="3826489" y="892469"/>
                  <a:pt x="3824380" y="894539"/>
                  <a:pt x="3824380" y="897135"/>
                </a:cubicBezTo>
                <a:lnTo>
                  <a:pt x="3824380" y="942610"/>
                </a:lnTo>
                <a:cubicBezTo>
                  <a:pt x="3816802" y="933344"/>
                  <a:pt x="3805237" y="927430"/>
                  <a:pt x="3792321" y="927430"/>
                </a:cubicBezTo>
                <a:cubicBezTo>
                  <a:pt x="3769489" y="927430"/>
                  <a:pt x="3750906" y="945961"/>
                  <a:pt x="3750906" y="968731"/>
                </a:cubicBezTo>
                <a:cubicBezTo>
                  <a:pt x="3750906" y="991502"/>
                  <a:pt x="3769489" y="1010033"/>
                  <a:pt x="3792321" y="1010033"/>
                </a:cubicBezTo>
                <a:lnTo>
                  <a:pt x="3833737" y="1010033"/>
                </a:lnTo>
                <a:lnTo>
                  <a:pt x="3833737" y="897135"/>
                </a:lnTo>
                <a:cubicBezTo>
                  <a:pt x="3833737" y="894539"/>
                  <a:pt x="3831629" y="892469"/>
                  <a:pt x="3829058" y="892469"/>
                </a:cubicBezTo>
                <a:close/>
                <a:moveTo>
                  <a:pt x="4165093" y="892469"/>
                </a:moveTo>
                <a:cubicBezTo>
                  <a:pt x="4162523" y="892469"/>
                  <a:pt x="4160415" y="894538"/>
                  <a:pt x="4160415" y="897134"/>
                </a:cubicBezTo>
                <a:lnTo>
                  <a:pt x="4160415" y="998236"/>
                </a:lnTo>
                <a:cubicBezTo>
                  <a:pt x="4160415" y="1004742"/>
                  <a:pt x="4165719" y="1010032"/>
                  <a:pt x="4172243" y="1010032"/>
                </a:cubicBezTo>
                <a:cubicBezTo>
                  <a:pt x="4174846" y="1010032"/>
                  <a:pt x="4176922" y="1007962"/>
                  <a:pt x="4176922" y="1005366"/>
                </a:cubicBezTo>
                <a:cubicBezTo>
                  <a:pt x="4176922" y="1002771"/>
                  <a:pt x="4174846" y="1000701"/>
                  <a:pt x="4172243" y="1000701"/>
                </a:cubicBezTo>
                <a:cubicBezTo>
                  <a:pt x="4170892" y="1000701"/>
                  <a:pt x="4169772" y="999616"/>
                  <a:pt x="4169772" y="998236"/>
                </a:cubicBezTo>
                <a:lnTo>
                  <a:pt x="4169772" y="897134"/>
                </a:lnTo>
                <a:cubicBezTo>
                  <a:pt x="4169772" y="894538"/>
                  <a:pt x="4167663" y="892469"/>
                  <a:pt x="4165093" y="892469"/>
                </a:cubicBezTo>
                <a:close/>
                <a:moveTo>
                  <a:pt x="4027667" y="892436"/>
                </a:moveTo>
                <a:cubicBezTo>
                  <a:pt x="4025097" y="892436"/>
                  <a:pt x="4022989" y="894506"/>
                  <a:pt x="4022989" y="897101"/>
                </a:cubicBezTo>
                <a:lnTo>
                  <a:pt x="4022989" y="927396"/>
                </a:lnTo>
                <a:lnTo>
                  <a:pt x="4015147" y="927396"/>
                </a:lnTo>
                <a:cubicBezTo>
                  <a:pt x="4012577" y="927396"/>
                  <a:pt x="4010469" y="929466"/>
                  <a:pt x="4010469" y="932062"/>
                </a:cubicBezTo>
                <a:cubicBezTo>
                  <a:pt x="4010469" y="934657"/>
                  <a:pt x="4012577" y="936727"/>
                  <a:pt x="4015147" y="936727"/>
                </a:cubicBezTo>
                <a:lnTo>
                  <a:pt x="4022989" y="936727"/>
                </a:lnTo>
                <a:lnTo>
                  <a:pt x="4022989" y="985225"/>
                </a:lnTo>
                <a:cubicBezTo>
                  <a:pt x="4022989" y="998893"/>
                  <a:pt x="4034125" y="1009999"/>
                  <a:pt x="4047831" y="1009999"/>
                </a:cubicBezTo>
                <a:cubicBezTo>
                  <a:pt x="4049709" y="1009999"/>
                  <a:pt x="4051554" y="1009801"/>
                  <a:pt x="4053367" y="1009374"/>
                </a:cubicBezTo>
                <a:lnTo>
                  <a:pt x="4056877" y="1003812"/>
                </a:lnTo>
                <a:lnTo>
                  <a:pt x="4056892" y="1003822"/>
                </a:lnTo>
                <a:lnTo>
                  <a:pt x="4056892" y="1003789"/>
                </a:lnTo>
                <a:lnTo>
                  <a:pt x="4056877" y="1003812"/>
                </a:lnTo>
                <a:lnTo>
                  <a:pt x="4051291" y="1000306"/>
                </a:lnTo>
                <a:cubicBezTo>
                  <a:pt x="4050171" y="1000569"/>
                  <a:pt x="4049018" y="1000701"/>
                  <a:pt x="4047831" y="1000701"/>
                </a:cubicBezTo>
                <a:cubicBezTo>
                  <a:pt x="4039298" y="1000701"/>
                  <a:pt x="4032346" y="993768"/>
                  <a:pt x="4032346" y="985225"/>
                </a:cubicBezTo>
                <a:lnTo>
                  <a:pt x="4032346" y="936727"/>
                </a:lnTo>
                <a:lnTo>
                  <a:pt x="4045525" y="936727"/>
                </a:lnTo>
                <a:cubicBezTo>
                  <a:pt x="4048128" y="936727"/>
                  <a:pt x="4050204" y="934624"/>
                  <a:pt x="4050204" y="932062"/>
                </a:cubicBezTo>
                <a:cubicBezTo>
                  <a:pt x="4050204" y="929499"/>
                  <a:pt x="4048128" y="927396"/>
                  <a:pt x="4045525" y="927396"/>
                </a:cubicBezTo>
                <a:lnTo>
                  <a:pt x="4032346" y="927396"/>
                </a:lnTo>
                <a:lnTo>
                  <a:pt x="4032346" y="897101"/>
                </a:lnTo>
                <a:cubicBezTo>
                  <a:pt x="4032346" y="894506"/>
                  <a:pt x="4030237" y="892436"/>
                  <a:pt x="4027667" y="892436"/>
                </a:cubicBezTo>
                <a:close/>
                <a:moveTo>
                  <a:pt x="4569613" y="674214"/>
                </a:moveTo>
                <a:lnTo>
                  <a:pt x="4569629" y="674297"/>
                </a:lnTo>
                <a:lnTo>
                  <a:pt x="4569613" y="674380"/>
                </a:lnTo>
                <a:lnTo>
                  <a:pt x="4569596" y="674297"/>
                </a:lnTo>
                <a:close/>
                <a:moveTo>
                  <a:pt x="3997127" y="528871"/>
                </a:moveTo>
                <a:lnTo>
                  <a:pt x="3997127" y="674297"/>
                </a:lnTo>
                <a:cubicBezTo>
                  <a:pt x="3997127" y="754633"/>
                  <a:pt x="4061211" y="819757"/>
                  <a:pt x="4140253" y="819757"/>
                </a:cubicBezTo>
                <a:cubicBezTo>
                  <a:pt x="4219292" y="819757"/>
                  <a:pt x="4283376" y="754666"/>
                  <a:pt x="4283376" y="674297"/>
                </a:cubicBezTo>
                <a:cubicBezTo>
                  <a:pt x="4283376" y="754633"/>
                  <a:pt x="4347460" y="819757"/>
                  <a:pt x="4426503" y="819757"/>
                </a:cubicBezTo>
                <a:cubicBezTo>
                  <a:pt x="4485784" y="819757"/>
                  <a:pt x="4536652" y="783143"/>
                  <a:pt x="4558381" y="730931"/>
                </a:cubicBezTo>
                <a:lnTo>
                  <a:pt x="4569613" y="674380"/>
                </a:lnTo>
                <a:lnTo>
                  <a:pt x="4580840" y="730917"/>
                </a:lnTo>
                <a:cubicBezTo>
                  <a:pt x="4602561" y="783125"/>
                  <a:pt x="4653416" y="819757"/>
                  <a:pt x="4712723" y="819757"/>
                </a:cubicBezTo>
                <a:cubicBezTo>
                  <a:pt x="4738817" y="819757"/>
                  <a:pt x="4763265" y="812659"/>
                  <a:pt x="4784286" y="800272"/>
                </a:cubicBezTo>
                <a:cubicBezTo>
                  <a:pt x="4805373" y="812659"/>
                  <a:pt x="4829787" y="819757"/>
                  <a:pt x="4855849" y="819757"/>
                </a:cubicBezTo>
                <a:cubicBezTo>
                  <a:pt x="4934892" y="819757"/>
                  <a:pt x="4998976" y="754666"/>
                  <a:pt x="4998976" y="674297"/>
                </a:cubicBezTo>
                <a:cubicBezTo>
                  <a:pt x="4998976" y="593928"/>
                  <a:pt x="4934925" y="528871"/>
                  <a:pt x="4855882" y="528871"/>
                </a:cubicBezTo>
                <a:cubicBezTo>
                  <a:pt x="4829820" y="528871"/>
                  <a:pt x="4805406" y="535935"/>
                  <a:pt x="4784319" y="548322"/>
                </a:cubicBezTo>
                <a:lnTo>
                  <a:pt x="4784286" y="548322"/>
                </a:lnTo>
                <a:cubicBezTo>
                  <a:pt x="4763265" y="535968"/>
                  <a:pt x="4738817" y="528871"/>
                  <a:pt x="4712723" y="528871"/>
                </a:cubicBezTo>
                <a:cubicBezTo>
                  <a:pt x="4653416" y="528871"/>
                  <a:pt x="4602561" y="565484"/>
                  <a:pt x="4580840" y="617682"/>
                </a:cubicBezTo>
                <a:lnTo>
                  <a:pt x="4569613" y="674214"/>
                </a:lnTo>
                <a:lnTo>
                  <a:pt x="4558377" y="617669"/>
                </a:lnTo>
                <a:cubicBezTo>
                  <a:pt x="4536640" y="565465"/>
                  <a:pt x="4485760" y="528871"/>
                  <a:pt x="4426503" y="528871"/>
                </a:cubicBezTo>
                <a:cubicBezTo>
                  <a:pt x="4347493" y="528871"/>
                  <a:pt x="4283376" y="593961"/>
                  <a:pt x="4283376" y="674297"/>
                </a:cubicBezTo>
                <a:cubicBezTo>
                  <a:pt x="4283376" y="593928"/>
                  <a:pt x="4219325" y="528871"/>
                  <a:pt x="4140253" y="528871"/>
                </a:cubicBezTo>
                <a:close/>
                <a:moveTo>
                  <a:pt x="0" y="0"/>
                </a:moveTo>
                <a:lnTo>
                  <a:pt x="9143997" y="0"/>
                </a:lnTo>
                <a:lnTo>
                  <a:pt x="9143997" y="5143498"/>
                </a:lnTo>
                <a:lnTo>
                  <a:pt x="0" y="5143498"/>
                </a:lnTo>
                <a:close/>
              </a:path>
            </a:pathLst>
          </a:custGeom>
          <a:solidFill>
            <a:schemeClr val="bg1">
              <a:lumMod val="85000"/>
            </a:schemeClr>
          </a:solidFill>
        </p:spPr>
        <p:txBody>
          <a:bodyPr wrap="square" lIns="720000" tIns="720000" rIns="90000">
            <a:noAutofit/>
          </a:bodyPr>
          <a:lstStyle>
            <a:lvl1pPr algn="l">
              <a:defRPr/>
            </a:lvl1pPr>
          </a:lstStyle>
          <a:p>
            <a:r>
              <a:rPr lang="en-US"/>
              <a:t>Click icon to add picture</a:t>
            </a:r>
            <a:endParaRPr lang="en-GB" dirty="0"/>
          </a:p>
        </p:txBody>
      </p:sp>
      <p:sp>
        <p:nvSpPr>
          <p:cNvPr id="4" name="Text Placeholder 93">
            <a:extLst>
              <a:ext uri="{FF2B5EF4-FFF2-40B4-BE49-F238E27FC236}">
                <a16:creationId xmlns:a16="http://schemas.microsoft.com/office/drawing/2014/main" id="{04D64F29-35C6-F8B2-3BCD-70E2D1EAFC48}"/>
              </a:ext>
            </a:extLst>
          </p:cNvPr>
          <p:cNvSpPr>
            <a:spLocks noGrp="1"/>
          </p:cNvSpPr>
          <p:nvPr>
            <p:ph type="body" sz="quarter" idx="11" hasCustomPrompt="1"/>
          </p:nvPr>
        </p:nvSpPr>
        <p:spPr>
          <a:xfrm>
            <a:off x="2420268" y="1542210"/>
            <a:ext cx="4303462" cy="2276725"/>
          </a:xfrm>
          <a:effectLst>
            <a:outerShdw blurRad="255036" dist="38100" dir="5400000" algn="t" rotWithShape="0">
              <a:prstClr val="black">
                <a:alpha val="74000"/>
              </a:prstClr>
            </a:outerShdw>
          </a:effectLst>
        </p:spPr>
        <p:txBody>
          <a:bodyPr/>
          <a:lstStyle>
            <a:lvl1pPr algn="ctr">
              <a:lnSpc>
                <a:spcPct val="80000"/>
              </a:lnSpc>
              <a:defRPr sz="6000" cap="all" baseline="0">
                <a:solidFill>
                  <a:schemeClr val="bg1"/>
                </a:solidFill>
                <a:latin typeface="Impact" panose="020B0806030902050204" pitchFamily="34" charset="0"/>
              </a:defRPr>
            </a:lvl1pPr>
          </a:lstStyle>
          <a:p>
            <a:pPr lvl="0"/>
            <a:r>
              <a:rPr lang="en-GB" dirty="0"/>
              <a:t>HEADING GOES IN THIS SPACE HERE</a:t>
            </a:r>
          </a:p>
        </p:txBody>
      </p:sp>
      <p:sp>
        <p:nvSpPr>
          <p:cNvPr id="6" name="Text Placeholder 97">
            <a:extLst>
              <a:ext uri="{FF2B5EF4-FFF2-40B4-BE49-F238E27FC236}">
                <a16:creationId xmlns:a16="http://schemas.microsoft.com/office/drawing/2014/main" id="{C14AF614-5A79-C93B-3F38-B8498BAF2D9A}"/>
              </a:ext>
            </a:extLst>
          </p:cNvPr>
          <p:cNvSpPr>
            <a:spLocks noGrp="1"/>
          </p:cNvSpPr>
          <p:nvPr>
            <p:ph type="body" sz="quarter" idx="12" hasCustomPrompt="1"/>
          </p:nvPr>
        </p:nvSpPr>
        <p:spPr>
          <a:xfrm>
            <a:off x="3709193" y="4387595"/>
            <a:ext cx="1725612" cy="347663"/>
          </a:xfrm>
        </p:spPr>
        <p:txBody>
          <a:bodyPr/>
          <a:lstStyle>
            <a:lvl1pPr algn="ctr">
              <a:defRPr>
                <a:solidFill>
                  <a:schemeClr val="bg1"/>
                </a:solidFill>
              </a:defRPr>
            </a:lvl1pPr>
          </a:lstStyle>
          <a:p>
            <a:pPr lvl="0"/>
            <a:r>
              <a:rPr lang="en-GB" dirty="0" err="1"/>
              <a:t>XXth</a:t>
            </a:r>
            <a:r>
              <a:rPr lang="en-GB" dirty="0"/>
              <a:t> Month 2025</a:t>
            </a:r>
          </a:p>
        </p:txBody>
      </p:sp>
    </p:spTree>
    <p:extLst>
      <p:ext uri="{BB962C8B-B14F-4D97-AF65-F5344CB8AC3E}">
        <p14:creationId xmlns:p14="http://schemas.microsoft.com/office/powerpoint/2010/main" val="2640121152"/>
      </p:ext>
    </p:extLst>
  </p:cSld>
  <p:clrMapOvr>
    <a:masterClrMapping/>
  </p:clrMapOvr>
  <p:extLst>
    <p:ext uri="{DCECCB84-F9BA-43D5-87BE-67443E8EF086}">
      <p15:sldGuideLst xmlns:p15="http://schemas.microsoft.com/office/powerpoint/2012/main">
        <p15:guide id="1"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Section_Opener_4">
    <p:bg>
      <p:bgPr>
        <a:solidFill>
          <a:schemeClr val="tx2"/>
        </a:solidFill>
        <a:effectLst/>
      </p:bgPr>
    </p:bg>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xmlns:aink="http://schemas.microsoft.com/office/drawing/2016/ink">
        <mc:Choice Requires="p14 aink">
          <p:contentPart p14:bwMode="auto" r:id="rId2">
            <p14:nvContentPartPr>
              <p14:cNvPr id="5" name="Ink 4">
                <a:extLst>
                  <a:ext uri="{FF2B5EF4-FFF2-40B4-BE49-F238E27FC236}">
                    <a16:creationId xmlns:a16="http://schemas.microsoft.com/office/drawing/2014/main" id="{683DA9BF-BE64-7286-D0DB-E93402ACC182}"/>
                  </a:ext>
                </a:extLst>
              </p14:cNvPr>
              <p14:cNvContentPartPr/>
              <p14:nvPr userDrawn="1"/>
            </p14:nvContentPartPr>
            <p14:xfrm>
              <a:off x="-386734" y="2560595"/>
              <a:ext cx="270" cy="270"/>
            </p14:xfrm>
          </p:contentPart>
        </mc:Choice>
        <mc:Fallback xmlns="">
          <p:pic>
            <p:nvPicPr>
              <p:cNvPr id="5" name="Ink 4">
                <a:extLst>
                  <a:ext uri="{FF2B5EF4-FFF2-40B4-BE49-F238E27FC236}">
                    <a16:creationId xmlns:a16="http://schemas.microsoft.com/office/drawing/2014/main" id="{683DA9BF-BE64-7286-D0DB-E93402ACC182}"/>
                  </a:ext>
                </a:extLst>
              </p:cNvPr>
              <p:cNvPicPr/>
              <p:nvPr/>
            </p:nvPicPr>
            <p:blipFill>
              <a:blip r:embed="rId3"/>
              <a:stretch>
                <a:fillRect/>
              </a:stretch>
            </p:blipFill>
            <p:spPr>
              <a:xfrm>
                <a:off x="-393484" y="2553845"/>
                <a:ext cx="13500" cy="135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4">
            <p14:nvContentPartPr>
              <p14:cNvPr id="6" name="Ink 5">
                <a:extLst>
                  <a:ext uri="{FF2B5EF4-FFF2-40B4-BE49-F238E27FC236}">
                    <a16:creationId xmlns:a16="http://schemas.microsoft.com/office/drawing/2014/main" id="{D79BE507-2C9A-6679-84EF-EA52DE9A4A2E}"/>
                  </a:ext>
                </a:extLst>
              </p14:cNvPr>
              <p14:cNvContentPartPr/>
              <p14:nvPr userDrawn="1"/>
            </p14:nvContentPartPr>
            <p14:xfrm>
              <a:off x="6981689" y="2845430"/>
              <a:ext cx="270" cy="270"/>
            </p14:xfrm>
          </p:contentPart>
        </mc:Choice>
        <mc:Fallback xmlns="">
          <p:pic>
            <p:nvPicPr>
              <p:cNvPr id="6" name="Ink 5">
                <a:extLst>
                  <a:ext uri="{FF2B5EF4-FFF2-40B4-BE49-F238E27FC236}">
                    <a16:creationId xmlns:a16="http://schemas.microsoft.com/office/drawing/2014/main" id="{D79BE507-2C9A-6679-84EF-EA52DE9A4A2E}"/>
                  </a:ext>
                </a:extLst>
              </p:cNvPr>
              <p:cNvPicPr/>
              <p:nvPr/>
            </p:nvPicPr>
            <p:blipFill>
              <a:blip r:embed="rId5"/>
              <a:stretch>
                <a:fillRect/>
              </a:stretch>
            </p:blipFill>
            <p:spPr>
              <a:xfrm>
                <a:off x="6974939" y="2838680"/>
                <a:ext cx="13500" cy="13500"/>
              </a:xfrm>
              <a:prstGeom prst="rect">
                <a:avLst/>
              </a:prstGeom>
            </p:spPr>
          </p:pic>
        </mc:Fallback>
      </mc:AlternateContent>
      <p:pic>
        <p:nvPicPr>
          <p:cNvPr id="9" name="Picture 1">
            <a:extLst>
              <a:ext uri="{FF2B5EF4-FFF2-40B4-BE49-F238E27FC236}">
                <a16:creationId xmlns:a16="http://schemas.microsoft.com/office/drawing/2014/main" id="{1CDC5AAE-4525-5D73-775B-5889FAF3D215}"/>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258609" y="4785166"/>
            <a:ext cx="719002" cy="249536"/>
          </a:xfrm>
          <a:prstGeom prst="rect">
            <a:avLst/>
          </a:prstGeom>
        </p:spPr>
      </p:pic>
      <p:sp>
        <p:nvSpPr>
          <p:cNvPr id="14" name="Picture Placeholder 13">
            <a:extLst>
              <a:ext uri="{FF2B5EF4-FFF2-40B4-BE49-F238E27FC236}">
                <a16:creationId xmlns:a16="http://schemas.microsoft.com/office/drawing/2014/main" id="{6CB6B10B-04D0-47CC-2EE3-ACB3A7925081}"/>
              </a:ext>
            </a:extLst>
          </p:cNvPr>
          <p:cNvSpPr>
            <a:spLocks noGrp="1"/>
          </p:cNvSpPr>
          <p:nvPr>
            <p:ph type="pic" sz="quarter" idx="10"/>
          </p:nvPr>
        </p:nvSpPr>
        <p:spPr>
          <a:xfrm>
            <a:off x="2523213" y="0"/>
            <a:ext cx="6620787" cy="5143500"/>
          </a:xfrm>
          <a:custGeom>
            <a:avLst/>
            <a:gdLst>
              <a:gd name="connsiteX0" fmla="*/ 798556 w 6620787"/>
              <a:gd name="connsiteY0" fmla="*/ 0 h 5143500"/>
              <a:gd name="connsiteX1" fmla="*/ 6620787 w 6620787"/>
              <a:gd name="connsiteY1" fmla="*/ 0 h 5143500"/>
              <a:gd name="connsiteX2" fmla="*/ 6620787 w 6620787"/>
              <a:gd name="connsiteY2" fmla="*/ 5143500 h 5143500"/>
              <a:gd name="connsiteX3" fmla="*/ 0 w 6620787"/>
              <a:gd name="connsiteY3" fmla="*/ 5143500 h 5143500"/>
              <a:gd name="connsiteX4" fmla="*/ 7528 w 6620787"/>
              <a:gd name="connsiteY4" fmla="*/ 5139873 h 5143500"/>
              <a:gd name="connsiteX5" fmla="*/ 1717011 w 6620787"/>
              <a:gd name="connsiteY5" fmla="*/ 2267638 h 5143500"/>
              <a:gd name="connsiteX6" fmla="*/ 971105 w 6620787"/>
              <a:gd name="connsiteY6" fmla="*/ 189852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20787" h="5143500">
                <a:moveTo>
                  <a:pt x="798556" y="0"/>
                </a:moveTo>
                <a:lnTo>
                  <a:pt x="6620787" y="0"/>
                </a:lnTo>
                <a:lnTo>
                  <a:pt x="6620787" y="5143500"/>
                </a:lnTo>
                <a:lnTo>
                  <a:pt x="0" y="5143500"/>
                </a:lnTo>
                <a:lnTo>
                  <a:pt x="7528" y="5139873"/>
                </a:lnTo>
                <a:cubicBezTo>
                  <a:pt x="1025773" y="4586730"/>
                  <a:pt x="1717011" y="3507907"/>
                  <a:pt x="1717011" y="2267638"/>
                </a:cubicBezTo>
                <a:cubicBezTo>
                  <a:pt x="1717011" y="1478376"/>
                  <a:pt x="1437088" y="754493"/>
                  <a:pt x="971105" y="189852"/>
                </a:cubicBezTo>
                <a:close/>
              </a:path>
            </a:pathLst>
          </a:custGeom>
          <a:solidFill>
            <a:schemeClr val="bg1">
              <a:lumMod val="85000"/>
            </a:schemeClr>
          </a:solidFill>
        </p:spPr>
        <p:txBody>
          <a:bodyPr wrap="square">
            <a:noAutofit/>
          </a:bodyPr>
          <a:lstStyle/>
          <a:p>
            <a:r>
              <a:rPr lang="en-US"/>
              <a:t>Click icon to add picture</a:t>
            </a:r>
            <a:endParaRPr lang="en-GB"/>
          </a:p>
        </p:txBody>
      </p:sp>
      <p:sp>
        <p:nvSpPr>
          <p:cNvPr id="16" name="Text Placeholder 2">
            <a:extLst>
              <a:ext uri="{FF2B5EF4-FFF2-40B4-BE49-F238E27FC236}">
                <a16:creationId xmlns:a16="http://schemas.microsoft.com/office/drawing/2014/main" id="{F22D09AE-CF09-E534-77B6-30778E569D97}"/>
              </a:ext>
            </a:extLst>
          </p:cNvPr>
          <p:cNvSpPr>
            <a:spLocks noGrp="1"/>
          </p:cNvSpPr>
          <p:nvPr>
            <p:ph type="body" sz="quarter" idx="11" hasCustomPrompt="1"/>
          </p:nvPr>
        </p:nvSpPr>
        <p:spPr>
          <a:xfrm>
            <a:off x="503238" y="1218096"/>
            <a:ext cx="3441607" cy="1968500"/>
          </a:xfrm>
        </p:spPr>
        <p:txBody>
          <a:bodyPr anchor="ctr" anchorCtr="0"/>
          <a:lstStyle>
            <a:lvl1pPr>
              <a:lnSpc>
                <a:spcPct val="90000"/>
              </a:lnSpc>
              <a:defRPr sz="4400" cap="all" baseline="0">
                <a:solidFill>
                  <a:schemeClr val="bg1"/>
                </a:solidFill>
                <a:latin typeface="Impact" panose="020B0806030902050204" pitchFamily="34" charset="0"/>
              </a:defRPr>
            </a:lvl1pPr>
          </a:lstStyle>
          <a:p>
            <a:pPr lvl="0"/>
            <a:r>
              <a:rPr lang="en-GB" dirty="0"/>
              <a:t>HEADING UP </a:t>
            </a:r>
            <a:br>
              <a:rPr lang="en-GB" dirty="0"/>
            </a:br>
            <a:r>
              <a:rPr lang="en-GB" dirty="0"/>
              <a:t>TO THREE LINES IN THIS SPACE</a:t>
            </a:r>
          </a:p>
        </p:txBody>
      </p:sp>
      <p:sp>
        <p:nvSpPr>
          <p:cNvPr id="17" name="Text Placeholder 105">
            <a:extLst>
              <a:ext uri="{FF2B5EF4-FFF2-40B4-BE49-F238E27FC236}">
                <a16:creationId xmlns:a16="http://schemas.microsoft.com/office/drawing/2014/main" id="{3511EEF9-4B4B-2EF3-53CD-C076C382465C}"/>
              </a:ext>
            </a:extLst>
          </p:cNvPr>
          <p:cNvSpPr>
            <a:spLocks noGrp="1"/>
          </p:cNvSpPr>
          <p:nvPr>
            <p:ph type="body" sz="quarter" idx="13" hasCustomPrompt="1"/>
          </p:nvPr>
        </p:nvSpPr>
        <p:spPr>
          <a:xfrm>
            <a:off x="1319751" y="3543372"/>
            <a:ext cx="2073897" cy="274485"/>
          </a:xfrm>
        </p:spPr>
        <p:txBody>
          <a:bodyPr/>
          <a:lstStyle>
            <a:lvl1pPr>
              <a:defRPr sz="1400" b="1">
                <a:solidFill>
                  <a:schemeClr val="bg1"/>
                </a:solidFill>
              </a:defRPr>
            </a:lvl1pPr>
          </a:lstStyle>
          <a:p>
            <a:pPr lvl="0"/>
            <a:r>
              <a:rPr lang="en-GB" dirty="0"/>
              <a:t>Name Name</a:t>
            </a:r>
          </a:p>
        </p:txBody>
      </p:sp>
      <p:sp>
        <p:nvSpPr>
          <p:cNvPr id="8" name="Text Placeholder 105">
            <a:extLst>
              <a:ext uri="{FF2B5EF4-FFF2-40B4-BE49-F238E27FC236}">
                <a16:creationId xmlns:a16="http://schemas.microsoft.com/office/drawing/2014/main" id="{AA4B2764-F2A2-92FE-5AEE-3BA04F070D69}"/>
              </a:ext>
            </a:extLst>
          </p:cNvPr>
          <p:cNvSpPr>
            <a:spLocks noGrp="1"/>
          </p:cNvSpPr>
          <p:nvPr>
            <p:ph type="body" sz="quarter" idx="14" hasCustomPrompt="1"/>
          </p:nvPr>
        </p:nvSpPr>
        <p:spPr>
          <a:xfrm>
            <a:off x="1319751" y="3833944"/>
            <a:ext cx="2073897" cy="274485"/>
          </a:xfrm>
        </p:spPr>
        <p:txBody>
          <a:bodyPr/>
          <a:lstStyle>
            <a:lvl1pPr>
              <a:defRPr sz="1400" b="0">
                <a:solidFill>
                  <a:schemeClr val="bg1"/>
                </a:solidFill>
              </a:defRPr>
            </a:lvl1pPr>
          </a:lstStyle>
          <a:p>
            <a:pPr lvl="0"/>
            <a:r>
              <a:rPr lang="en-GB" dirty="0"/>
              <a:t>Job Title</a:t>
            </a:r>
          </a:p>
        </p:txBody>
      </p:sp>
      <p:sp>
        <p:nvSpPr>
          <p:cNvPr id="11" name="Picture Placeholder 10">
            <a:extLst>
              <a:ext uri="{FF2B5EF4-FFF2-40B4-BE49-F238E27FC236}">
                <a16:creationId xmlns:a16="http://schemas.microsoft.com/office/drawing/2014/main" id="{1A1099A6-14BF-8DB6-3201-94ED7F5418BF}"/>
              </a:ext>
            </a:extLst>
          </p:cNvPr>
          <p:cNvSpPr>
            <a:spLocks noGrp="1"/>
          </p:cNvSpPr>
          <p:nvPr>
            <p:ph type="pic" sz="quarter" idx="15" hasCustomPrompt="1"/>
          </p:nvPr>
        </p:nvSpPr>
        <p:spPr>
          <a:xfrm>
            <a:off x="503238" y="3496183"/>
            <a:ext cx="703262" cy="703262"/>
          </a:xfrm>
          <a:prstGeom prst="ellipse">
            <a:avLst/>
          </a:prstGeom>
          <a:blipFill>
            <a:blip r:embed="rId8" cstate="screen">
              <a:extLst>
                <a:ext uri="{28A0092B-C50C-407E-A947-70E740481C1C}">
                  <a14:useLocalDpi xmlns:a14="http://schemas.microsoft.com/office/drawing/2010/main"/>
                </a:ext>
              </a:extLst>
            </a:blip>
            <a:stretch>
              <a:fillRect/>
            </a:stretch>
          </a:blipFill>
        </p:spPr>
        <p:txBody>
          <a:bodyPr/>
          <a:lstStyle>
            <a:lvl1pPr algn="ctr">
              <a:defRPr sz="900"/>
            </a:lvl1pPr>
          </a:lstStyle>
          <a:p>
            <a:r>
              <a:rPr lang="en-GB" dirty="0"/>
              <a:t>Click to add picture</a:t>
            </a:r>
          </a:p>
        </p:txBody>
      </p:sp>
      <p:sp>
        <p:nvSpPr>
          <p:cNvPr id="2" name="Text Placeholder 6">
            <a:extLst>
              <a:ext uri="{FF2B5EF4-FFF2-40B4-BE49-F238E27FC236}">
                <a16:creationId xmlns:a16="http://schemas.microsoft.com/office/drawing/2014/main" id="{7AEAAAC6-E7DD-03DA-C60C-AA99A6B40037}"/>
              </a:ext>
            </a:extLst>
          </p:cNvPr>
          <p:cNvSpPr>
            <a:spLocks noGrp="1"/>
          </p:cNvSpPr>
          <p:nvPr>
            <p:ph type="body" sz="quarter" idx="16"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36309656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Main_Text_White">
    <p:spTree>
      <p:nvGrpSpPr>
        <p:cNvPr id="1" name=""/>
        <p:cNvGrpSpPr/>
        <p:nvPr/>
      </p:nvGrpSpPr>
      <p:grpSpPr>
        <a:xfrm>
          <a:off x="0" y="0"/>
          <a:ext cx="0" cy="0"/>
          <a:chOff x="0" y="0"/>
          <a:chExt cx="0" cy="0"/>
        </a:xfrm>
      </p:grpSpPr>
      <p:sp>
        <p:nvSpPr>
          <p:cNvPr id="3" name="Google Shape;28;p5">
            <a:extLst>
              <a:ext uri="{FF2B5EF4-FFF2-40B4-BE49-F238E27FC236}">
                <a16:creationId xmlns:a16="http://schemas.microsoft.com/office/drawing/2014/main" id="{DB4912FB-BF45-369E-2C05-EDA8CEFB7AB7}"/>
              </a:ext>
            </a:extLst>
          </p:cNvPr>
          <p:cNvSpPr txBox="1">
            <a:spLocks noGrp="1"/>
          </p:cNvSpPr>
          <p:nvPr>
            <p:ph type="body" idx="1"/>
          </p:nvPr>
        </p:nvSpPr>
        <p:spPr>
          <a:xfrm>
            <a:off x="503236" y="847593"/>
            <a:ext cx="8137525" cy="619942"/>
          </a:xfrm>
          <a:prstGeom prst="rect">
            <a:avLst/>
          </a:prstGeom>
        </p:spPr>
        <p:txBody>
          <a:bodyPr spcFirstLastPara="1" wrap="square" lIns="0" tIns="91425" rIns="91425" bIns="91425" anchor="t" anchorCtr="0">
            <a:noAutofit/>
          </a:bodyPr>
          <a:lstStyle>
            <a:lvl1pPr marL="0" lvl="0" indent="0" rtl="0">
              <a:spcBef>
                <a:spcPts val="0"/>
              </a:spcBef>
              <a:spcAft>
                <a:spcPts val="0"/>
              </a:spcAft>
              <a:buClr>
                <a:schemeClr val="tx2"/>
              </a:buClr>
              <a:buSzPct val="100000"/>
              <a:buFont typeface="Arial" panose="020B0604020202020204" pitchFamily="34" charset="0"/>
              <a:buNone/>
              <a:defRPr sz="1200" b="0" i="0">
                <a:solidFill>
                  <a:schemeClr val="tx1"/>
                </a:solidFill>
                <a:latin typeface="Arial" panose="020B0604020202020204" pitchFamily="34" charset="0"/>
                <a:cs typeface="Arial" panose="020B0604020202020204" pitchFamily="34" charset="0"/>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GB" dirty="0"/>
              <a:t>Click to edit Master text styles</a:t>
            </a:r>
          </a:p>
        </p:txBody>
      </p:sp>
      <p:pic>
        <p:nvPicPr>
          <p:cNvPr id="4" name="Picture 1">
            <a:extLst>
              <a:ext uri="{FF2B5EF4-FFF2-40B4-BE49-F238E27FC236}">
                <a16:creationId xmlns:a16="http://schemas.microsoft.com/office/drawing/2014/main" id="{B692773B-BC09-03FA-E77B-F818117074C3}"/>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5" name="Google Shape;27;p5">
            <a:extLst>
              <a:ext uri="{FF2B5EF4-FFF2-40B4-BE49-F238E27FC236}">
                <a16:creationId xmlns:a16="http://schemas.microsoft.com/office/drawing/2014/main" id="{C7E07A83-8A58-1EEB-02FE-2E8A491AD9C0}"/>
              </a:ext>
            </a:extLst>
          </p:cNvPr>
          <p:cNvSpPr txBox="1">
            <a:spLocks noGrp="1"/>
          </p:cNvSpPr>
          <p:nvPr>
            <p:ph type="title" hasCustomPrompt="1"/>
          </p:nvPr>
        </p:nvSpPr>
        <p:spPr>
          <a:xfrm>
            <a:off x="503237" y="255057"/>
            <a:ext cx="8137525" cy="619943"/>
          </a:xfrm>
          <a:prstGeom prst="rect">
            <a:avLst/>
          </a:prstGeom>
        </p:spPr>
        <p:txBody>
          <a:bodyPr spcFirstLastPara="1" wrap="square" lIns="0" tIns="91425" rIns="91425" bIns="91425" anchor="t" anchorCtr="0">
            <a:noAutofit/>
          </a:bodyPr>
          <a:lstStyle>
            <a:lvl1pPr lvl="0" rtl="0">
              <a:lnSpc>
                <a:spcPct val="90000"/>
              </a:lnSpc>
              <a:spcBef>
                <a:spcPts val="0"/>
              </a:spcBef>
              <a:spcAft>
                <a:spcPts val="0"/>
              </a:spcAft>
              <a:buSzPts val="2800"/>
              <a:buNone/>
              <a:defRPr b="0" i="0" baseline="0">
                <a:solidFill>
                  <a:schemeClr val="tx1"/>
                </a:solidFill>
                <a:latin typeface="Impact" panose="020B080603090205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dirty="0"/>
              <a:t>CLICK TO EDIT MASTER TITLE STYLE</a:t>
            </a:r>
          </a:p>
        </p:txBody>
      </p:sp>
      <p:sp>
        <p:nvSpPr>
          <p:cNvPr id="2" name="Text Placeholder 6">
            <a:extLst>
              <a:ext uri="{FF2B5EF4-FFF2-40B4-BE49-F238E27FC236}">
                <a16:creationId xmlns:a16="http://schemas.microsoft.com/office/drawing/2014/main" id="{302E5D74-3441-3A2C-F9F2-45CD0940AEB4}"/>
              </a:ext>
            </a:extLst>
          </p:cNvPr>
          <p:cNvSpPr>
            <a:spLocks noGrp="1"/>
          </p:cNvSpPr>
          <p:nvPr>
            <p:ph type="body" sz="quarter" idx="15" hasCustomPrompt="1"/>
          </p:nvPr>
        </p:nvSpPr>
        <p:spPr>
          <a:xfrm>
            <a:off x="6468872" y="4843212"/>
            <a:ext cx="2424304" cy="294007"/>
          </a:xfrm>
        </p:spPr>
        <p:txBody>
          <a:bodyPr rIns="0"/>
          <a:lstStyle>
            <a:lvl1pPr algn="r">
              <a:defRPr sz="900" b="0" i="0">
                <a:solidFill>
                  <a:schemeClr val="tx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16185028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Main_Text_Black">
    <p:bg>
      <p:bgPr>
        <a:solidFill>
          <a:schemeClr val="tx1"/>
        </a:solidFill>
        <a:effectLst/>
      </p:bgPr>
    </p:bg>
    <p:spTree>
      <p:nvGrpSpPr>
        <p:cNvPr id="1" name=""/>
        <p:cNvGrpSpPr/>
        <p:nvPr/>
      </p:nvGrpSpPr>
      <p:grpSpPr>
        <a:xfrm>
          <a:off x="0" y="0"/>
          <a:ext cx="0" cy="0"/>
          <a:chOff x="0" y="0"/>
          <a:chExt cx="0" cy="0"/>
        </a:xfrm>
      </p:grpSpPr>
      <p:pic>
        <p:nvPicPr>
          <p:cNvPr id="3" name="Picture 1">
            <a:extLst>
              <a:ext uri="{FF2B5EF4-FFF2-40B4-BE49-F238E27FC236}">
                <a16:creationId xmlns:a16="http://schemas.microsoft.com/office/drawing/2014/main" id="{AF220D82-920A-0AE0-FE7A-FB8B8CF3B7CF}"/>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4" name="Google Shape;27;p5">
            <a:extLst>
              <a:ext uri="{FF2B5EF4-FFF2-40B4-BE49-F238E27FC236}">
                <a16:creationId xmlns:a16="http://schemas.microsoft.com/office/drawing/2014/main" id="{62C86D94-8B04-40CA-DC9C-487544846234}"/>
              </a:ext>
            </a:extLst>
          </p:cNvPr>
          <p:cNvSpPr txBox="1">
            <a:spLocks noGrp="1"/>
          </p:cNvSpPr>
          <p:nvPr>
            <p:ph type="title" hasCustomPrompt="1"/>
          </p:nvPr>
        </p:nvSpPr>
        <p:spPr>
          <a:xfrm>
            <a:off x="503237" y="246591"/>
            <a:ext cx="8137525" cy="619943"/>
          </a:xfrm>
          <a:prstGeom prst="rect">
            <a:avLst/>
          </a:prstGeom>
        </p:spPr>
        <p:txBody>
          <a:bodyPr spcFirstLastPara="1" wrap="square" lIns="0" tIns="91425" rIns="91425" bIns="91425" anchor="t" anchorCtr="0">
            <a:noAutofit/>
          </a:bodyPr>
          <a:lstStyle>
            <a:lvl1pPr lvl="0" rtl="0">
              <a:lnSpc>
                <a:spcPct val="90000"/>
              </a:lnSpc>
              <a:spcBef>
                <a:spcPts val="0"/>
              </a:spcBef>
              <a:spcAft>
                <a:spcPts val="0"/>
              </a:spcAft>
              <a:buSzPts val="2800"/>
              <a:buNone/>
              <a:defRPr b="0" i="0" baseline="0">
                <a:solidFill>
                  <a:schemeClr val="bg1"/>
                </a:solidFill>
                <a:latin typeface="Impact" panose="020B080603090205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dirty="0"/>
              <a:t>CLICK TO EDIT MASTER TITLE STYLE</a:t>
            </a:r>
          </a:p>
        </p:txBody>
      </p:sp>
      <p:sp>
        <p:nvSpPr>
          <p:cNvPr id="5" name="Google Shape;28;p5">
            <a:extLst>
              <a:ext uri="{FF2B5EF4-FFF2-40B4-BE49-F238E27FC236}">
                <a16:creationId xmlns:a16="http://schemas.microsoft.com/office/drawing/2014/main" id="{84898404-F274-62C7-C4AD-B7765BB1C56E}"/>
              </a:ext>
            </a:extLst>
          </p:cNvPr>
          <p:cNvSpPr txBox="1">
            <a:spLocks noGrp="1"/>
          </p:cNvSpPr>
          <p:nvPr>
            <p:ph type="body" idx="1"/>
          </p:nvPr>
        </p:nvSpPr>
        <p:spPr>
          <a:xfrm>
            <a:off x="503238" y="847593"/>
            <a:ext cx="8137525" cy="460353"/>
          </a:xfrm>
          <a:prstGeom prst="rect">
            <a:avLst/>
          </a:prstGeom>
        </p:spPr>
        <p:txBody>
          <a:bodyPr spcFirstLastPara="1" wrap="square" lIns="0" tIns="91425" rIns="91425" bIns="91425" anchor="t" anchorCtr="0">
            <a:noAutofit/>
          </a:bodyPr>
          <a:lstStyle>
            <a:lvl1pPr marL="0" lvl="0" indent="0" rtl="0">
              <a:spcBef>
                <a:spcPts val="0"/>
              </a:spcBef>
              <a:spcAft>
                <a:spcPts val="0"/>
              </a:spcAft>
              <a:buClr>
                <a:schemeClr val="tx2"/>
              </a:buClr>
              <a:buSzPct val="100000"/>
              <a:buFont typeface="Arial" panose="020B0604020202020204" pitchFamily="34" charset="0"/>
              <a:buNone/>
              <a:defRPr sz="1200" b="0" i="0">
                <a:solidFill>
                  <a:schemeClr val="bg1"/>
                </a:solidFill>
                <a:latin typeface="Arial" panose="020B0604020202020204" pitchFamily="34" charset="0"/>
                <a:cs typeface="Arial" panose="020B0604020202020204" pitchFamily="34" charset="0"/>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GB"/>
              <a:t>Click to edit Master text styles</a:t>
            </a:r>
          </a:p>
        </p:txBody>
      </p:sp>
      <p:sp>
        <p:nvSpPr>
          <p:cNvPr id="2" name="Text Placeholder 6">
            <a:extLst>
              <a:ext uri="{FF2B5EF4-FFF2-40B4-BE49-F238E27FC236}">
                <a16:creationId xmlns:a16="http://schemas.microsoft.com/office/drawing/2014/main" id="{51E9BD06-5E1A-3716-BA85-48F33CF54EF2}"/>
              </a:ext>
            </a:extLst>
          </p:cNvPr>
          <p:cNvSpPr>
            <a:spLocks noGrp="1"/>
          </p:cNvSpPr>
          <p:nvPr>
            <p:ph type="body" sz="quarter" idx="15"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5564446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Subheading/Body_White">
    <p:spTree>
      <p:nvGrpSpPr>
        <p:cNvPr id="1" name=""/>
        <p:cNvGrpSpPr/>
        <p:nvPr/>
      </p:nvGrpSpPr>
      <p:grpSpPr>
        <a:xfrm>
          <a:off x="0" y="0"/>
          <a:ext cx="0" cy="0"/>
          <a:chOff x="0" y="0"/>
          <a:chExt cx="0" cy="0"/>
        </a:xfrm>
      </p:grpSpPr>
      <p:sp>
        <p:nvSpPr>
          <p:cNvPr id="3" name="Google Shape;28;p5">
            <a:extLst>
              <a:ext uri="{FF2B5EF4-FFF2-40B4-BE49-F238E27FC236}">
                <a16:creationId xmlns:a16="http://schemas.microsoft.com/office/drawing/2014/main" id="{5F9719F7-6D45-EF36-0173-A5454AE0283B}"/>
              </a:ext>
            </a:extLst>
          </p:cNvPr>
          <p:cNvSpPr txBox="1">
            <a:spLocks noGrp="1"/>
          </p:cNvSpPr>
          <p:nvPr>
            <p:ph type="body" idx="1" hasCustomPrompt="1"/>
          </p:nvPr>
        </p:nvSpPr>
        <p:spPr>
          <a:xfrm>
            <a:off x="503238" y="617020"/>
            <a:ext cx="3754341" cy="479290"/>
          </a:xfrm>
          <a:prstGeom prst="rect">
            <a:avLst/>
          </a:prstGeom>
        </p:spPr>
        <p:txBody>
          <a:bodyPr spcFirstLastPara="1" wrap="square" lIns="0" tIns="91425" rIns="91425" bIns="91425" anchor="t" anchorCtr="0">
            <a:noAutofit/>
          </a:bodyPr>
          <a:lstStyle>
            <a:lvl1pPr marL="0" lvl="0" indent="0" rtl="0">
              <a:spcBef>
                <a:spcPts val="0"/>
              </a:spcBef>
              <a:spcAft>
                <a:spcPts val="0"/>
              </a:spcAft>
              <a:buClr>
                <a:schemeClr val="accent1"/>
              </a:buClr>
              <a:buSzPts val="1800"/>
              <a:buFontTx/>
              <a:buNone/>
              <a:defRPr sz="1600" b="1" i="0">
                <a:solidFill>
                  <a:schemeClr val="tx2"/>
                </a:solidFill>
                <a:latin typeface="Arial" panose="020B0604020202020204" pitchFamily="34" charset="0"/>
                <a:cs typeface="Arial" panose="020B0604020202020204" pitchFamily="34" charset="0"/>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r>
              <a:rPr lang="en-GB" dirty="0"/>
              <a:t>Subheading</a:t>
            </a:r>
            <a:endParaRPr dirty="0"/>
          </a:p>
        </p:txBody>
      </p:sp>
      <p:sp>
        <p:nvSpPr>
          <p:cNvPr id="4" name="Google Shape;28;p5">
            <a:extLst>
              <a:ext uri="{FF2B5EF4-FFF2-40B4-BE49-F238E27FC236}">
                <a16:creationId xmlns:a16="http://schemas.microsoft.com/office/drawing/2014/main" id="{FBB4122A-45CF-D6B5-56C0-D87A270FCD23}"/>
              </a:ext>
            </a:extLst>
          </p:cNvPr>
          <p:cNvSpPr txBox="1">
            <a:spLocks noGrp="1"/>
          </p:cNvSpPr>
          <p:nvPr>
            <p:ph type="body" idx="13" hasCustomPrompt="1"/>
          </p:nvPr>
        </p:nvSpPr>
        <p:spPr>
          <a:xfrm>
            <a:off x="4886961" y="617020"/>
            <a:ext cx="3753798" cy="479290"/>
          </a:xfrm>
          <a:prstGeom prst="rect">
            <a:avLst/>
          </a:prstGeom>
        </p:spPr>
        <p:txBody>
          <a:bodyPr spcFirstLastPara="1" wrap="square" lIns="0" tIns="91425" rIns="91425" bIns="91425" anchor="t" anchorCtr="0">
            <a:noAutofit/>
          </a:bodyPr>
          <a:lstStyle>
            <a:lvl1pPr marL="0" lvl="0" indent="0" rtl="0">
              <a:spcBef>
                <a:spcPts val="0"/>
              </a:spcBef>
              <a:spcAft>
                <a:spcPts val="0"/>
              </a:spcAft>
              <a:buClr>
                <a:schemeClr val="accent1"/>
              </a:buClr>
              <a:buSzPts val="1800"/>
              <a:buFontTx/>
              <a:buNone/>
              <a:defRPr sz="1600" b="1" i="0">
                <a:solidFill>
                  <a:schemeClr val="tx2"/>
                </a:solidFill>
                <a:latin typeface="Arial" panose="020B0604020202020204" pitchFamily="34" charset="0"/>
                <a:cs typeface="Arial" panose="020B0604020202020204" pitchFamily="34" charset="0"/>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r>
              <a:rPr lang="en-GB" dirty="0"/>
              <a:t>Subheading</a:t>
            </a:r>
            <a:endParaRPr dirty="0"/>
          </a:p>
        </p:txBody>
      </p:sp>
      <p:sp>
        <p:nvSpPr>
          <p:cNvPr id="5" name="Google Shape;28;p5">
            <a:extLst>
              <a:ext uri="{FF2B5EF4-FFF2-40B4-BE49-F238E27FC236}">
                <a16:creationId xmlns:a16="http://schemas.microsoft.com/office/drawing/2014/main" id="{146F7068-0FAC-AE02-B1FB-5192A001BF54}"/>
              </a:ext>
            </a:extLst>
          </p:cNvPr>
          <p:cNvSpPr txBox="1">
            <a:spLocks noGrp="1"/>
          </p:cNvSpPr>
          <p:nvPr>
            <p:ph type="body" idx="14"/>
          </p:nvPr>
        </p:nvSpPr>
        <p:spPr>
          <a:xfrm>
            <a:off x="503238" y="1095785"/>
            <a:ext cx="3754341" cy="3435687"/>
          </a:xfrm>
          <a:prstGeom prst="rect">
            <a:avLst/>
          </a:prstGeom>
        </p:spPr>
        <p:txBody>
          <a:bodyPr spcFirstLastPara="1" wrap="square" lIns="0" tIns="91425" rIns="91425" bIns="91425" anchor="t" anchorCtr="0">
            <a:noAutofit/>
          </a:bodyPr>
          <a:lstStyle>
            <a:lvl1pPr marL="0" lvl="0" indent="0" rtl="0">
              <a:lnSpc>
                <a:spcPct val="113000"/>
              </a:lnSpc>
              <a:spcBef>
                <a:spcPts val="0"/>
              </a:spcBef>
              <a:spcAft>
                <a:spcPts val="0"/>
              </a:spcAft>
              <a:buClr>
                <a:schemeClr val="tx2"/>
              </a:buClr>
              <a:buSzPct val="100000"/>
              <a:buFont typeface="Arial" panose="020B0604020202020204" pitchFamily="34" charset="0"/>
              <a:buNone/>
              <a:defRPr sz="1200" b="0" i="0">
                <a:solidFill>
                  <a:schemeClr val="tx1"/>
                </a:solidFill>
                <a:latin typeface="Arial" panose="020B0604020202020204" pitchFamily="34" charset="0"/>
                <a:cs typeface="Arial" panose="020B0604020202020204" pitchFamily="34" charset="0"/>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GB" dirty="0"/>
              <a:t>Click to edit Master text styles</a:t>
            </a:r>
          </a:p>
        </p:txBody>
      </p:sp>
      <p:sp>
        <p:nvSpPr>
          <p:cNvPr id="6" name="Google Shape;28;p5">
            <a:extLst>
              <a:ext uri="{FF2B5EF4-FFF2-40B4-BE49-F238E27FC236}">
                <a16:creationId xmlns:a16="http://schemas.microsoft.com/office/drawing/2014/main" id="{C48BA7CA-6439-2BA5-9288-B7051D0ED8B5}"/>
              </a:ext>
            </a:extLst>
          </p:cNvPr>
          <p:cNvSpPr txBox="1">
            <a:spLocks noGrp="1"/>
          </p:cNvSpPr>
          <p:nvPr>
            <p:ph type="body" idx="15"/>
          </p:nvPr>
        </p:nvSpPr>
        <p:spPr>
          <a:xfrm>
            <a:off x="4886961" y="1095785"/>
            <a:ext cx="3753798" cy="3435686"/>
          </a:xfrm>
          <a:prstGeom prst="rect">
            <a:avLst/>
          </a:prstGeom>
        </p:spPr>
        <p:txBody>
          <a:bodyPr spcFirstLastPara="1" wrap="square" lIns="0" tIns="91425" rIns="91425" bIns="91425" anchor="t" anchorCtr="0">
            <a:noAutofit/>
          </a:bodyPr>
          <a:lstStyle>
            <a:lvl1pPr marL="0" lvl="0" indent="0" rtl="0">
              <a:lnSpc>
                <a:spcPct val="113000"/>
              </a:lnSpc>
              <a:spcBef>
                <a:spcPts val="0"/>
              </a:spcBef>
              <a:spcAft>
                <a:spcPts val="0"/>
              </a:spcAft>
              <a:buClr>
                <a:schemeClr val="tx2"/>
              </a:buClr>
              <a:buSzPct val="100000"/>
              <a:buFont typeface="Arial" panose="020B0604020202020204" pitchFamily="34" charset="0"/>
              <a:buNone/>
              <a:defRPr sz="1200" b="0" i="0">
                <a:solidFill>
                  <a:schemeClr val="tx1"/>
                </a:solidFill>
                <a:latin typeface="Arial" panose="020B0604020202020204" pitchFamily="34" charset="0"/>
                <a:cs typeface="Arial" panose="020B0604020202020204" pitchFamily="34" charset="0"/>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GB" dirty="0"/>
              <a:t>Click to edit Master text styles</a:t>
            </a:r>
          </a:p>
        </p:txBody>
      </p:sp>
      <p:cxnSp>
        <p:nvCxnSpPr>
          <p:cNvPr id="7" name="Google Shape;571;p39">
            <a:extLst>
              <a:ext uri="{FF2B5EF4-FFF2-40B4-BE49-F238E27FC236}">
                <a16:creationId xmlns:a16="http://schemas.microsoft.com/office/drawing/2014/main" id="{B9F1DE51-8FC8-56E5-C3E2-B503200839CB}"/>
              </a:ext>
            </a:extLst>
          </p:cNvPr>
          <p:cNvCxnSpPr>
            <a:cxnSpLocks/>
          </p:cNvCxnSpPr>
          <p:nvPr userDrawn="1"/>
        </p:nvCxnSpPr>
        <p:spPr>
          <a:xfrm>
            <a:off x="4572272" y="687377"/>
            <a:ext cx="0" cy="3832583"/>
          </a:xfrm>
          <a:prstGeom prst="straightConnector1">
            <a:avLst/>
          </a:prstGeom>
          <a:noFill/>
          <a:ln w="9525" cap="flat" cmpd="sng">
            <a:solidFill>
              <a:schemeClr val="bg1">
                <a:lumMod val="85000"/>
              </a:schemeClr>
            </a:solidFill>
            <a:prstDash val="solid"/>
            <a:round/>
            <a:headEnd type="none" w="med" len="med"/>
            <a:tailEnd type="none" w="med" len="med"/>
          </a:ln>
        </p:spPr>
      </p:cxnSp>
      <p:pic>
        <p:nvPicPr>
          <p:cNvPr id="8" name="Picture 1">
            <a:extLst>
              <a:ext uri="{FF2B5EF4-FFF2-40B4-BE49-F238E27FC236}">
                <a16:creationId xmlns:a16="http://schemas.microsoft.com/office/drawing/2014/main" id="{F15E5B00-6298-B0AD-95A2-675CCBD305AA}"/>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2" name="Text Placeholder 6">
            <a:extLst>
              <a:ext uri="{FF2B5EF4-FFF2-40B4-BE49-F238E27FC236}">
                <a16:creationId xmlns:a16="http://schemas.microsoft.com/office/drawing/2014/main" id="{A40738F9-9A5E-8107-23FB-FAE1A7D9A59F}"/>
              </a:ext>
            </a:extLst>
          </p:cNvPr>
          <p:cNvSpPr>
            <a:spLocks noGrp="1"/>
          </p:cNvSpPr>
          <p:nvPr>
            <p:ph type="body" sz="quarter" idx="16" hasCustomPrompt="1"/>
          </p:nvPr>
        </p:nvSpPr>
        <p:spPr>
          <a:xfrm>
            <a:off x="6468872" y="4843212"/>
            <a:ext cx="2424304" cy="294007"/>
          </a:xfrm>
        </p:spPr>
        <p:txBody>
          <a:bodyPr rIns="0"/>
          <a:lstStyle>
            <a:lvl1pPr algn="r">
              <a:defRPr sz="900" b="0" i="0">
                <a:solidFill>
                  <a:schemeClr val="tx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6329072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Subheading/Body_Black">
    <p:bg>
      <p:bgPr>
        <a:solidFill>
          <a:schemeClr val="tx1"/>
        </a:solidFill>
        <a:effectLst/>
      </p:bgPr>
    </p:bg>
    <p:spTree>
      <p:nvGrpSpPr>
        <p:cNvPr id="1" name=""/>
        <p:cNvGrpSpPr/>
        <p:nvPr/>
      </p:nvGrpSpPr>
      <p:grpSpPr>
        <a:xfrm>
          <a:off x="0" y="0"/>
          <a:ext cx="0" cy="0"/>
          <a:chOff x="0" y="0"/>
          <a:chExt cx="0" cy="0"/>
        </a:xfrm>
      </p:grpSpPr>
      <p:sp>
        <p:nvSpPr>
          <p:cNvPr id="3" name="Google Shape;28;p5">
            <a:extLst>
              <a:ext uri="{FF2B5EF4-FFF2-40B4-BE49-F238E27FC236}">
                <a16:creationId xmlns:a16="http://schemas.microsoft.com/office/drawing/2014/main" id="{1C55DC53-DAA9-B944-B56D-7814A1FCFF3A}"/>
              </a:ext>
            </a:extLst>
          </p:cNvPr>
          <p:cNvSpPr txBox="1">
            <a:spLocks noGrp="1"/>
          </p:cNvSpPr>
          <p:nvPr>
            <p:ph type="body" idx="1" hasCustomPrompt="1"/>
          </p:nvPr>
        </p:nvSpPr>
        <p:spPr>
          <a:xfrm>
            <a:off x="503240" y="607965"/>
            <a:ext cx="3754341" cy="479290"/>
          </a:xfrm>
          <a:prstGeom prst="rect">
            <a:avLst/>
          </a:prstGeom>
        </p:spPr>
        <p:txBody>
          <a:bodyPr spcFirstLastPara="1" wrap="square" lIns="0" tIns="91425" rIns="91425" bIns="91425" anchor="t" anchorCtr="0">
            <a:noAutofit/>
          </a:bodyPr>
          <a:lstStyle>
            <a:lvl1pPr marL="0" lvl="0" indent="0" rtl="0">
              <a:spcBef>
                <a:spcPts val="0"/>
              </a:spcBef>
              <a:spcAft>
                <a:spcPts val="0"/>
              </a:spcAft>
              <a:buClr>
                <a:schemeClr val="accent1"/>
              </a:buClr>
              <a:buSzPts val="1800"/>
              <a:buFontTx/>
              <a:buNone/>
              <a:defRPr sz="1600" b="1" i="0">
                <a:solidFill>
                  <a:schemeClr val="tx2"/>
                </a:solidFill>
                <a:latin typeface="Arial" panose="020B0604020202020204" pitchFamily="34" charset="0"/>
                <a:cs typeface="Arial" panose="020B0604020202020204" pitchFamily="34" charset="0"/>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r>
              <a:rPr lang="en-GB" dirty="0"/>
              <a:t>Subheading</a:t>
            </a:r>
            <a:endParaRPr dirty="0"/>
          </a:p>
        </p:txBody>
      </p:sp>
      <p:sp>
        <p:nvSpPr>
          <p:cNvPr id="4" name="Google Shape;28;p5">
            <a:extLst>
              <a:ext uri="{FF2B5EF4-FFF2-40B4-BE49-F238E27FC236}">
                <a16:creationId xmlns:a16="http://schemas.microsoft.com/office/drawing/2014/main" id="{5DC2BDF2-2E4D-6779-521A-82CD4161D311}"/>
              </a:ext>
            </a:extLst>
          </p:cNvPr>
          <p:cNvSpPr txBox="1">
            <a:spLocks noGrp="1"/>
          </p:cNvSpPr>
          <p:nvPr>
            <p:ph type="body" idx="13" hasCustomPrompt="1"/>
          </p:nvPr>
        </p:nvSpPr>
        <p:spPr>
          <a:xfrm>
            <a:off x="4886961" y="607965"/>
            <a:ext cx="3753798" cy="479290"/>
          </a:xfrm>
          <a:prstGeom prst="rect">
            <a:avLst/>
          </a:prstGeom>
        </p:spPr>
        <p:txBody>
          <a:bodyPr spcFirstLastPara="1" wrap="square" lIns="0" tIns="91425" rIns="91425" bIns="91425" anchor="t" anchorCtr="0">
            <a:noAutofit/>
          </a:bodyPr>
          <a:lstStyle>
            <a:lvl1pPr marL="0" lvl="0" indent="0" rtl="0">
              <a:spcBef>
                <a:spcPts val="0"/>
              </a:spcBef>
              <a:spcAft>
                <a:spcPts val="0"/>
              </a:spcAft>
              <a:buClr>
                <a:schemeClr val="accent1"/>
              </a:buClr>
              <a:buSzPts val="1800"/>
              <a:buFontTx/>
              <a:buNone/>
              <a:defRPr sz="1600" b="1" i="0">
                <a:solidFill>
                  <a:schemeClr val="tx2"/>
                </a:solidFill>
                <a:latin typeface="Arial" panose="020B0604020202020204" pitchFamily="34" charset="0"/>
                <a:cs typeface="Arial" panose="020B0604020202020204" pitchFamily="34" charset="0"/>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r>
              <a:rPr lang="en-GB" dirty="0"/>
              <a:t>Subheading</a:t>
            </a:r>
            <a:endParaRPr dirty="0"/>
          </a:p>
        </p:txBody>
      </p:sp>
      <p:sp>
        <p:nvSpPr>
          <p:cNvPr id="5" name="Google Shape;28;p5">
            <a:extLst>
              <a:ext uri="{FF2B5EF4-FFF2-40B4-BE49-F238E27FC236}">
                <a16:creationId xmlns:a16="http://schemas.microsoft.com/office/drawing/2014/main" id="{F8F3099E-967B-771D-D29F-B7E3C7394494}"/>
              </a:ext>
            </a:extLst>
          </p:cNvPr>
          <p:cNvSpPr txBox="1">
            <a:spLocks noGrp="1"/>
          </p:cNvSpPr>
          <p:nvPr>
            <p:ph type="body" idx="14"/>
          </p:nvPr>
        </p:nvSpPr>
        <p:spPr>
          <a:xfrm>
            <a:off x="503240" y="1095785"/>
            <a:ext cx="3754341" cy="3448262"/>
          </a:xfrm>
          <a:prstGeom prst="rect">
            <a:avLst/>
          </a:prstGeom>
        </p:spPr>
        <p:txBody>
          <a:bodyPr spcFirstLastPara="1" wrap="square" lIns="0" tIns="91425" rIns="91425" bIns="91425" anchor="t" anchorCtr="0">
            <a:noAutofit/>
          </a:bodyPr>
          <a:lstStyle>
            <a:lvl1pPr marL="0" lvl="0" indent="0" rtl="0">
              <a:lnSpc>
                <a:spcPct val="113000"/>
              </a:lnSpc>
              <a:spcBef>
                <a:spcPts val="0"/>
              </a:spcBef>
              <a:spcAft>
                <a:spcPts val="0"/>
              </a:spcAft>
              <a:buClr>
                <a:schemeClr val="tx2"/>
              </a:buClr>
              <a:buSzPct val="100000"/>
              <a:buFont typeface="Arial" panose="020B0604020202020204" pitchFamily="34" charset="0"/>
              <a:buNone/>
              <a:defRPr sz="1200" b="0" i="0">
                <a:solidFill>
                  <a:schemeClr val="bg1"/>
                </a:solidFill>
                <a:latin typeface="Arial" panose="020B0604020202020204" pitchFamily="34" charset="0"/>
                <a:cs typeface="Arial" panose="020B0604020202020204" pitchFamily="34" charset="0"/>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GB"/>
              <a:t>Click to edit Master text styles</a:t>
            </a:r>
          </a:p>
        </p:txBody>
      </p:sp>
      <p:sp>
        <p:nvSpPr>
          <p:cNvPr id="6" name="Google Shape;28;p5">
            <a:extLst>
              <a:ext uri="{FF2B5EF4-FFF2-40B4-BE49-F238E27FC236}">
                <a16:creationId xmlns:a16="http://schemas.microsoft.com/office/drawing/2014/main" id="{3084EA5F-8D70-522F-5BA8-9C9DFE8F1005}"/>
              </a:ext>
            </a:extLst>
          </p:cNvPr>
          <p:cNvSpPr txBox="1">
            <a:spLocks noGrp="1"/>
          </p:cNvSpPr>
          <p:nvPr>
            <p:ph type="body" idx="15"/>
          </p:nvPr>
        </p:nvSpPr>
        <p:spPr>
          <a:xfrm>
            <a:off x="4886961" y="1095785"/>
            <a:ext cx="3753798" cy="3448261"/>
          </a:xfrm>
          <a:prstGeom prst="rect">
            <a:avLst/>
          </a:prstGeom>
        </p:spPr>
        <p:txBody>
          <a:bodyPr spcFirstLastPara="1" wrap="square" lIns="0" tIns="91425" rIns="91425" bIns="91425" anchor="t" anchorCtr="0">
            <a:noAutofit/>
          </a:bodyPr>
          <a:lstStyle>
            <a:lvl1pPr marL="0" lvl="0" indent="0" rtl="0">
              <a:lnSpc>
                <a:spcPct val="113000"/>
              </a:lnSpc>
              <a:spcBef>
                <a:spcPts val="0"/>
              </a:spcBef>
              <a:spcAft>
                <a:spcPts val="0"/>
              </a:spcAft>
              <a:buClr>
                <a:schemeClr val="tx2"/>
              </a:buClr>
              <a:buSzPct val="100000"/>
              <a:buFont typeface="Arial" panose="020B0604020202020204" pitchFamily="34" charset="0"/>
              <a:buNone/>
              <a:defRPr sz="1200" b="0" i="0">
                <a:solidFill>
                  <a:schemeClr val="bg1"/>
                </a:solidFill>
                <a:latin typeface="Arial" panose="020B0604020202020204" pitchFamily="34" charset="0"/>
                <a:cs typeface="Arial" panose="020B0604020202020204" pitchFamily="34" charset="0"/>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GB"/>
              <a:t>Click to edit Master text styles</a:t>
            </a:r>
          </a:p>
        </p:txBody>
      </p:sp>
      <p:cxnSp>
        <p:nvCxnSpPr>
          <p:cNvPr id="7" name="Google Shape;571;p39">
            <a:extLst>
              <a:ext uri="{FF2B5EF4-FFF2-40B4-BE49-F238E27FC236}">
                <a16:creationId xmlns:a16="http://schemas.microsoft.com/office/drawing/2014/main" id="{D01BB5C9-1AC9-707E-45A2-CF90C8036711}"/>
              </a:ext>
            </a:extLst>
          </p:cNvPr>
          <p:cNvCxnSpPr>
            <a:cxnSpLocks/>
          </p:cNvCxnSpPr>
          <p:nvPr userDrawn="1"/>
        </p:nvCxnSpPr>
        <p:spPr>
          <a:xfrm>
            <a:off x="4572272" y="693683"/>
            <a:ext cx="0" cy="3826277"/>
          </a:xfrm>
          <a:prstGeom prst="straightConnector1">
            <a:avLst/>
          </a:prstGeom>
          <a:noFill/>
          <a:ln w="9525" cap="flat" cmpd="sng">
            <a:solidFill>
              <a:schemeClr val="bg1"/>
            </a:solidFill>
            <a:prstDash val="solid"/>
            <a:round/>
            <a:headEnd type="none" w="med" len="med"/>
            <a:tailEnd type="none" w="med" len="med"/>
          </a:ln>
        </p:spPr>
      </p:cxnSp>
      <p:pic>
        <p:nvPicPr>
          <p:cNvPr id="8" name="Picture 1">
            <a:extLst>
              <a:ext uri="{FF2B5EF4-FFF2-40B4-BE49-F238E27FC236}">
                <a16:creationId xmlns:a16="http://schemas.microsoft.com/office/drawing/2014/main" id="{CE23C554-27A6-469B-7EE8-6EEE04281E23}"/>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2" name="Text Placeholder 6">
            <a:extLst>
              <a:ext uri="{FF2B5EF4-FFF2-40B4-BE49-F238E27FC236}">
                <a16:creationId xmlns:a16="http://schemas.microsoft.com/office/drawing/2014/main" id="{097628E8-A63E-4A7D-B8CF-1472C644BD50}"/>
              </a:ext>
            </a:extLst>
          </p:cNvPr>
          <p:cNvSpPr>
            <a:spLocks noGrp="1"/>
          </p:cNvSpPr>
          <p:nvPr>
            <p:ph type="body" sz="quarter" idx="16"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22914175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Text_BigImage_White">
    <p:spTree>
      <p:nvGrpSpPr>
        <p:cNvPr id="1" name=""/>
        <p:cNvGrpSpPr/>
        <p:nvPr/>
      </p:nvGrpSpPr>
      <p:grpSpPr>
        <a:xfrm>
          <a:off x="0" y="0"/>
          <a:ext cx="0" cy="0"/>
          <a:chOff x="0" y="0"/>
          <a:chExt cx="0" cy="0"/>
        </a:xfrm>
      </p:grpSpPr>
      <p:sp>
        <p:nvSpPr>
          <p:cNvPr id="3" name="Picture Placeholder 4">
            <a:extLst>
              <a:ext uri="{FF2B5EF4-FFF2-40B4-BE49-F238E27FC236}">
                <a16:creationId xmlns:a16="http://schemas.microsoft.com/office/drawing/2014/main" id="{E5E3172A-BCFF-227E-BF68-2F03B2819282}"/>
              </a:ext>
            </a:extLst>
          </p:cNvPr>
          <p:cNvSpPr>
            <a:spLocks noGrp="1"/>
          </p:cNvSpPr>
          <p:nvPr>
            <p:ph type="pic" sz="quarter" idx="10" hasCustomPrompt="1"/>
          </p:nvPr>
        </p:nvSpPr>
        <p:spPr>
          <a:xfrm>
            <a:off x="4572000" y="287"/>
            <a:ext cx="4566192" cy="5143213"/>
          </a:xfrm>
          <a:prstGeom prst="rect">
            <a:avLst/>
          </a:prstGeom>
          <a:solidFill>
            <a:schemeClr val="bg1">
              <a:lumMod val="85000"/>
            </a:schemeClr>
          </a:solidFill>
          <a:ln>
            <a:noFill/>
          </a:ln>
        </p:spPr>
        <p:txBody>
          <a:bodyPr/>
          <a:lstStyle>
            <a:lvl1pPr>
              <a:defRPr b="0" i="0">
                <a:latin typeface="Arial" panose="020B0604020202020204" pitchFamily="34" charset="0"/>
                <a:cs typeface="Arial" panose="020B0604020202020204" pitchFamily="34" charset="0"/>
              </a:defRPr>
            </a:lvl1pPr>
          </a:lstStyle>
          <a:p>
            <a:r>
              <a:rPr lang="en-US" dirty="0"/>
              <a:t>Click to add picture</a:t>
            </a:r>
          </a:p>
        </p:txBody>
      </p:sp>
      <p:pic>
        <p:nvPicPr>
          <p:cNvPr id="4" name="Picture 1">
            <a:extLst>
              <a:ext uri="{FF2B5EF4-FFF2-40B4-BE49-F238E27FC236}">
                <a16:creationId xmlns:a16="http://schemas.microsoft.com/office/drawing/2014/main" id="{3FD65835-F844-8B16-D83D-E1AFA06AABB6}"/>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5" name="Google Shape;27;p5">
            <a:extLst>
              <a:ext uri="{FF2B5EF4-FFF2-40B4-BE49-F238E27FC236}">
                <a16:creationId xmlns:a16="http://schemas.microsoft.com/office/drawing/2014/main" id="{CAED028F-8D17-5A8F-FD4D-4459310AB96B}"/>
              </a:ext>
            </a:extLst>
          </p:cNvPr>
          <p:cNvSpPr txBox="1">
            <a:spLocks noGrp="1"/>
          </p:cNvSpPr>
          <p:nvPr>
            <p:ph type="title" hasCustomPrompt="1"/>
          </p:nvPr>
        </p:nvSpPr>
        <p:spPr>
          <a:xfrm>
            <a:off x="503238" y="257939"/>
            <a:ext cx="3853172" cy="858602"/>
          </a:xfrm>
          <a:prstGeom prst="rect">
            <a:avLst/>
          </a:prstGeom>
        </p:spPr>
        <p:txBody>
          <a:bodyPr spcFirstLastPara="1" wrap="square" lIns="0" tIns="91425" rIns="91425" bIns="91425" anchor="t" anchorCtr="0">
            <a:noAutofit/>
          </a:bodyPr>
          <a:lstStyle>
            <a:lvl1pPr lvl="0" rtl="0">
              <a:lnSpc>
                <a:spcPct val="90000"/>
              </a:lnSpc>
              <a:spcBef>
                <a:spcPts val="0"/>
              </a:spcBef>
              <a:spcAft>
                <a:spcPts val="0"/>
              </a:spcAft>
              <a:buSzPts val="2800"/>
              <a:buNone/>
              <a:defRPr b="0" i="0" baseline="0">
                <a:latin typeface="Impact" panose="020B080603090205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dirty="0"/>
              <a:t>CLICK TO EDIT MASTER TITLE STYLE</a:t>
            </a:r>
          </a:p>
        </p:txBody>
      </p:sp>
      <p:sp>
        <p:nvSpPr>
          <p:cNvPr id="6" name="Google Shape;28;p5">
            <a:extLst>
              <a:ext uri="{FF2B5EF4-FFF2-40B4-BE49-F238E27FC236}">
                <a16:creationId xmlns:a16="http://schemas.microsoft.com/office/drawing/2014/main" id="{8DEF1407-EA47-0179-B2CC-63047BA994CE}"/>
              </a:ext>
            </a:extLst>
          </p:cNvPr>
          <p:cNvSpPr txBox="1">
            <a:spLocks noGrp="1"/>
          </p:cNvSpPr>
          <p:nvPr>
            <p:ph type="body" idx="1"/>
          </p:nvPr>
        </p:nvSpPr>
        <p:spPr>
          <a:xfrm>
            <a:off x="503238" y="1193800"/>
            <a:ext cx="3853172" cy="3251656"/>
          </a:xfrm>
          <a:prstGeom prst="rect">
            <a:avLst/>
          </a:prstGeom>
        </p:spPr>
        <p:txBody>
          <a:bodyPr spcFirstLastPara="1" wrap="square" lIns="0" tIns="91425" rIns="91425" bIns="91425" anchor="t" anchorCtr="0">
            <a:noAutofit/>
          </a:bodyPr>
          <a:lstStyle>
            <a:lvl1pPr marL="0" lvl="0" indent="0" rtl="0">
              <a:spcBef>
                <a:spcPts val="0"/>
              </a:spcBef>
              <a:spcAft>
                <a:spcPts val="0"/>
              </a:spcAft>
              <a:buClr>
                <a:schemeClr val="tx2"/>
              </a:buClr>
              <a:buSzPct val="100000"/>
              <a:buFont typeface="Arial" panose="020B0604020202020204" pitchFamily="34" charset="0"/>
              <a:buNone/>
              <a:defRPr sz="1200" b="0" i="0">
                <a:solidFill>
                  <a:schemeClr val="tx1"/>
                </a:solidFill>
                <a:latin typeface="Arial" panose="020B0604020202020204" pitchFamily="34" charset="0"/>
                <a:cs typeface="Arial" panose="020B0604020202020204" pitchFamily="34" charset="0"/>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GB"/>
              <a:t>Click to edit Master text styles</a:t>
            </a:r>
          </a:p>
        </p:txBody>
      </p:sp>
      <p:sp>
        <p:nvSpPr>
          <p:cNvPr id="2" name="Text Placeholder 6">
            <a:extLst>
              <a:ext uri="{FF2B5EF4-FFF2-40B4-BE49-F238E27FC236}">
                <a16:creationId xmlns:a16="http://schemas.microsoft.com/office/drawing/2014/main" id="{232E323D-1076-9787-6A5A-B1EA3DAE112B}"/>
              </a:ext>
            </a:extLst>
          </p:cNvPr>
          <p:cNvSpPr>
            <a:spLocks noGrp="1"/>
          </p:cNvSpPr>
          <p:nvPr>
            <p:ph type="body" sz="quarter" idx="15"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31715942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Text_BigImage_Black">
    <p:bg>
      <p:bgPr>
        <a:solidFill>
          <a:schemeClr val="tx1"/>
        </a:solidFill>
        <a:effectLst/>
      </p:bgPr>
    </p:bg>
    <p:spTree>
      <p:nvGrpSpPr>
        <p:cNvPr id="1" name=""/>
        <p:cNvGrpSpPr/>
        <p:nvPr/>
      </p:nvGrpSpPr>
      <p:grpSpPr>
        <a:xfrm>
          <a:off x="0" y="0"/>
          <a:ext cx="0" cy="0"/>
          <a:chOff x="0" y="0"/>
          <a:chExt cx="0" cy="0"/>
        </a:xfrm>
      </p:grpSpPr>
      <p:sp>
        <p:nvSpPr>
          <p:cNvPr id="3" name="Picture Placeholder 4">
            <a:extLst>
              <a:ext uri="{FF2B5EF4-FFF2-40B4-BE49-F238E27FC236}">
                <a16:creationId xmlns:a16="http://schemas.microsoft.com/office/drawing/2014/main" id="{8B26C7E1-1CB6-16B9-82C6-D5053E6E7CBD}"/>
              </a:ext>
            </a:extLst>
          </p:cNvPr>
          <p:cNvSpPr>
            <a:spLocks noGrp="1"/>
          </p:cNvSpPr>
          <p:nvPr>
            <p:ph type="pic" sz="quarter" idx="10" hasCustomPrompt="1"/>
          </p:nvPr>
        </p:nvSpPr>
        <p:spPr>
          <a:xfrm>
            <a:off x="4578306" y="287"/>
            <a:ext cx="4566192" cy="5143213"/>
          </a:xfrm>
          <a:prstGeom prst="rect">
            <a:avLst/>
          </a:prstGeom>
          <a:solidFill>
            <a:schemeClr val="bg1">
              <a:lumMod val="85000"/>
            </a:schemeClr>
          </a:solidFill>
          <a:ln>
            <a:noFill/>
          </a:ln>
        </p:spPr>
        <p:txBody>
          <a:bodyPr/>
          <a:lstStyle>
            <a:lvl1pPr>
              <a:defRPr b="0" i="0">
                <a:latin typeface="Arial" panose="020B0604020202020204" pitchFamily="34" charset="0"/>
                <a:cs typeface="Arial" panose="020B0604020202020204" pitchFamily="34" charset="0"/>
              </a:defRPr>
            </a:lvl1pPr>
          </a:lstStyle>
          <a:p>
            <a:r>
              <a:rPr lang="en-US" dirty="0"/>
              <a:t>Click to add picture</a:t>
            </a:r>
          </a:p>
        </p:txBody>
      </p:sp>
      <p:pic>
        <p:nvPicPr>
          <p:cNvPr id="4" name="Picture 1">
            <a:extLst>
              <a:ext uri="{FF2B5EF4-FFF2-40B4-BE49-F238E27FC236}">
                <a16:creationId xmlns:a16="http://schemas.microsoft.com/office/drawing/2014/main" id="{E9FCB7E7-158C-0630-BFD8-6293F4D74A67}"/>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5" name="Google Shape;27;p5">
            <a:extLst>
              <a:ext uri="{FF2B5EF4-FFF2-40B4-BE49-F238E27FC236}">
                <a16:creationId xmlns:a16="http://schemas.microsoft.com/office/drawing/2014/main" id="{368265C8-7A51-A861-17AF-C44B127A5A6C}"/>
              </a:ext>
            </a:extLst>
          </p:cNvPr>
          <p:cNvSpPr txBox="1">
            <a:spLocks noGrp="1"/>
          </p:cNvSpPr>
          <p:nvPr>
            <p:ph type="title" hasCustomPrompt="1"/>
          </p:nvPr>
        </p:nvSpPr>
        <p:spPr>
          <a:xfrm>
            <a:off x="503238" y="257939"/>
            <a:ext cx="3853172" cy="858602"/>
          </a:xfrm>
          <a:prstGeom prst="rect">
            <a:avLst/>
          </a:prstGeom>
        </p:spPr>
        <p:txBody>
          <a:bodyPr spcFirstLastPara="1" wrap="square" lIns="0" tIns="91425" rIns="91425" bIns="91425" anchor="t" anchorCtr="0">
            <a:noAutofit/>
          </a:bodyPr>
          <a:lstStyle>
            <a:lvl1pPr lvl="0" rtl="0">
              <a:lnSpc>
                <a:spcPct val="90000"/>
              </a:lnSpc>
              <a:spcBef>
                <a:spcPts val="0"/>
              </a:spcBef>
              <a:spcAft>
                <a:spcPts val="0"/>
              </a:spcAft>
              <a:buSzPts val="2800"/>
              <a:buNone/>
              <a:defRPr b="0" i="0" baseline="0">
                <a:solidFill>
                  <a:schemeClr val="bg1"/>
                </a:solidFill>
                <a:latin typeface="Impact" panose="020B080603090205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dirty="0"/>
              <a:t>CLICK TO EDIT MASTER TITLE STYLE</a:t>
            </a:r>
          </a:p>
        </p:txBody>
      </p:sp>
      <p:sp>
        <p:nvSpPr>
          <p:cNvPr id="6" name="Google Shape;28;p5">
            <a:extLst>
              <a:ext uri="{FF2B5EF4-FFF2-40B4-BE49-F238E27FC236}">
                <a16:creationId xmlns:a16="http://schemas.microsoft.com/office/drawing/2014/main" id="{E2698914-B0A3-E0A1-5091-1792266BC70F}"/>
              </a:ext>
            </a:extLst>
          </p:cNvPr>
          <p:cNvSpPr txBox="1">
            <a:spLocks noGrp="1"/>
          </p:cNvSpPr>
          <p:nvPr>
            <p:ph type="body" idx="1"/>
          </p:nvPr>
        </p:nvSpPr>
        <p:spPr>
          <a:xfrm>
            <a:off x="503238" y="1193800"/>
            <a:ext cx="3853172" cy="3251656"/>
          </a:xfrm>
          <a:prstGeom prst="rect">
            <a:avLst/>
          </a:prstGeom>
        </p:spPr>
        <p:txBody>
          <a:bodyPr spcFirstLastPara="1" wrap="square" lIns="0" tIns="91425" rIns="91425" bIns="91425" anchor="t" anchorCtr="0">
            <a:noAutofit/>
          </a:bodyPr>
          <a:lstStyle>
            <a:lvl1pPr marL="0" lvl="0" indent="0" rtl="0">
              <a:spcBef>
                <a:spcPts val="0"/>
              </a:spcBef>
              <a:spcAft>
                <a:spcPts val="0"/>
              </a:spcAft>
              <a:buClr>
                <a:schemeClr val="tx2"/>
              </a:buClr>
              <a:buSzPct val="100000"/>
              <a:buFont typeface="Arial" panose="020B0604020202020204" pitchFamily="34" charset="0"/>
              <a:buNone/>
              <a:defRPr sz="1200" b="0" i="0">
                <a:solidFill>
                  <a:schemeClr val="bg1"/>
                </a:solidFill>
                <a:latin typeface="Arial" panose="020B0604020202020204" pitchFamily="34" charset="0"/>
                <a:cs typeface="Arial" panose="020B0604020202020204" pitchFamily="34" charset="0"/>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GB"/>
              <a:t>Click to edit Master text styles</a:t>
            </a:r>
          </a:p>
        </p:txBody>
      </p:sp>
      <p:sp>
        <p:nvSpPr>
          <p:cNvPr id="2" name="Text Placeholder 6">
            <a:extLst>
              <a:ext uri="{FF2B5EF4-FFF2-40B4-BE49-F238E27FC236}">
                <a16:creationId xmlns:a16="http://schemas.microsoft.com/office/drawing/2014/main" id="{198755F9-E6FA-289B-B17E-B6B74462D0B0}"/>
              </a:ext>
            </a:extLst>
          </p:cNvPr>
          <p:cNvSpPr>
            <a:spLocks noGrp="1"/>
          </p:cNvSpPr>
          <p:nvPr>
            <p:ph type="body" sz="quarter" idx="15"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17802567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8_Points_with_icons">
    <p:spTree>
      <p:nvGrpSpPr>
        <p:cNvPr id="1" name=""/>
        <p:cNvGrpSpPr/>
        <p:nvPr/>
      </p:nvGrpSpPr>
      <p:grpSpPr>
        <a:xfrm>
          <a:off x="0" y="0"/>
          <a:ext cx="0" cy="0"/>
          <a:chOff x="0" y="0"/>
          <a:chExt cx="0" cy="0"/>
        </a:xfrm>
      </p:grpSpPr>
      <p:sp>
        <p:nvSpPr>
          <p:cNvPr id="3" name="Google Shape;62;p11">
            <a:extLst>
              <a:ext uri="{FF2B5EF4-FFF2-40B4-BE49-F238E27FC236}">
                <a16:creationId xmlns:a16="http://schemas.microsoft.com/office/drawing/2014/main" id="{1481EF27-90E3-035C-07C2-06A1EB2B1375}"/>
              </a:ext>
            </a:extLst>
          </p:cNvPr>
          <p:cNvSpPr/>
          <p:nvPr userDrawn="1"/>
        </p:nvSpPr>
        <p:spPr>
          <a:xfrm flipH="1">
            <a:off x="0" y="-5739"/>
            <a:ext cx="3401568" cy="514919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0" i="0" dirty="0">
              <a:latin typeface="Arial" panose="020B0604020202020204" pitchFamily="34" charset="0"/>
              <a:cs typeface="Arial" panose="020B0604020202020204" pitchFamily="34" charset="0"/>
            </a:endParaRPr>
          </a:p>
        </p:txBody>
      </p:sp>
      <p:sp>
        <p:nvSpPr>
          <p:cNvPr id="4" name="Google Shape;11;p2">
            <a:extLst>
              <a:ext uri="{FF2B5EF4-FFF2-40B4-BE49-F238E27FC236}">
                <a16:creationId xmlns:a16="http://schemas.microsoft.com/office/drawing/2014/main" id="{0C1B2230-B0E6-4F21-3B20-E6A77694D613}"/>
              </a:ext>
            </a:extLst>
          </p:cNvPr>
          <p:cNvSpPr txBox="1">
            <a:spLocks noGrp="1"/>
          </p:cNvSpPr>
          <p:nvPr>
            <p:ph type="ctrTitle" hasCustomPrompt="1"/>
          </p:nvPr>
        </p:nvSpPr>
        <p:spPr>
          <a:xfrm>
            <a:off x="503239" y="339725"/>
            <a:ext cx="2624164" cy="2457450"/>
          </a:xfrm>
          <a:prstGeom prst="rect">
            <a:avLst/>
          </a:prstGeom>
        </p:spPr>
        <p:txBody>
          <a:bodyPr spcFirstLastPara="1" wrap="square" lIns="0" tIns="91425" rIns="91425" bIns="91425" anchor="b" anchorCtr="0">
            <a:noAutofit/>
          </a:bodyPr>
          <a:lstStyle>
            <a:lvl1pPr marL="0" lvl="0" rtl="0">
              <a:lnSpc>
                <a:spcPct val="90000"/>
              </a:lnSpc>
              <a:spcBef>
                <a:spcPts val="0"/>
              </a:spcBef>
              <a:spcAft>
                <a:spcPts val="0"/>
              </a:spcAft>
              <a:buClr>
                <a:schemeClr val="lt1"/>
              </a:buClr>
              <a:buSzPts val="4400"/>
              <a:buNone/>
              <a:defRPr sz="4000" b="0" i="0" baseline="0">
                <a:solidFill>
                  <a:schemeClr val="lt1"/>
                </a:solidFill>
                <a:latin typeface="Impact" panose="020B0806030902050204" pitchFamily="34" charset="0"/>
              </a:defRPr>
            </a:lvl1pPr>
            <a:lvl2pPr lvl="1" rtl="0">
              <a:spcBef>
                <a:spcPts val="0"/>
              </a:spcBef>
              <a:spcAft>
                <a:spcPts val="0"/>
              </a:spcAft>
              <a:buClr>
                <a:schemeClr val="lt1"/>
              </a:buClr>
              <a:buSzPts val="5200"/>
              <a:buNone/>
              <a:defRPr sz="5200">
                <a:solidFill>
                  <a:schemeClr val="lt1"/>
                </a:solidFill>
              </a:defRPr>
            </a:lvl2pPr>
            <a:lvl3pPr lvl="2" rtl="0">
              <a:spcBef>
                <a:spcPts val="0"/>
              </a:spcBef>
              <a:spcAft>
                <a:spcPts val="0"/>
              </a:spcAft>
              <a:buClr>
                <a:schemeClr val="lt1"/>
              </a:buClr>
              <a:buSzPts val="5200"/>
              <a:buNone/>
              <a:defRPr sz="5200">
                <a:solidFill>
                  <a:schemeClr val="lt1"/>
                </a:solidFill>
              </a:defRPr>
            </a:lvl3pPr>
            <a:lvl4pPr lvl="3" rtl="0">
              <a:spcBef>
                <a:spcPts val="0"/>
              </a:spcBef>
              <a:spcAft>
                <a:spcPts val="0"/>
              </a:spcAft>
              <a:buClr>
                <a:schemeClr val="lt1"/>
              </a:buClr>
              <a:buSzPts val="5200"/>
              <a:buNone/>
              <a:defRPr sz="5200">
                <a:solidFill>
                  <a:schemeClr val="lt1"/>
                </a:solidFill>
              </a:defRPr>
            </a:lvl4pPr>
            <a:lvl5pPr lvl="4" rtl="0">
              <a:spcBef>
                <a:spcPts val="0"/>
              </a:spcBef>
              <a:spcAft>
                <a:spcPts val="0"/>
              </a:spcAft>
              <a:buClr>
                <a:schemeClr val="lt1"/>
              </a:buClr>
              <a:buSzPts val="5200"/>
              <a:buNone/>
              <a:defRPr sz="5200">
                <a:solidFill>
                  <a:schemeClr val="lt1"/>
                </a:solidFill>
              </a:defRPr>
            </a:lvl5pPr>
            <a:lvl6pPr lvl="5" rtl="0">
              <a:spcBef>
                <a:spcPts val="0"/>
              </a:spcBef>
              <a:spcAft>
                <a:spcPts val="0"/>
              </a:spcAft>
              <a:buClr>
                <a:schemeClr val="lt1"/>
              </a:buClr>
              <a:buSzPts val="5200"/>
              <a:buNone/>
              <a:defRPr sz="5200">
                <a:solidFill>
                  <a:schemeClr val="lt1"/>
                </a:solidFill>
              </a:defRPr>
            </a:lvl6pPr>
            <a:lvl7pPr lvl="6" rtl="0">
              <a:spcBef>
                <a:spcPts val="0"/>
              </a:spcBef>
              <a:spcAft>
                <a:spcPts val="0"/>
              </a:spcAft>
              <a:buClr>
                <a:schemeClr val="lt1"/>
              </a:buClr>
              <a:buSzPts val="5200"/>
              <a:buNone/>
              <a:defRPr sz="5200">
                <a:solidFill>
                  <a:schemeClr val="lt1"/>
                </a:solidFill>
              </a:defRPr>
            </a:lvl7pPr>
            <a:lvl8pPr lvl="7" rtl="0">
              <a:spcBef>
                <a:spcPts val="0"/>
              </a:spcBef>
              <a:spcAft>
                <a:spcPts val="0"/>
              </a:spcAft>
              <a:buClr>
                <a:schemeClr val="lt1"/>
              </a:buClr>
              <a:buSzPts val="5200"/>
              <a:buNone/>
              <a:defRPr sz="5200">
                <a:solidFill>
                  <a:schemeClr val="lt1"/>
                </a:solidFill>
              </a:defRPr>
            </a:lvl8pPr>
            <a:lvl9pPr lvl="8" rtl="0">
              <a:spcBef>
                <a:spcPts val="0"/>
              </a:spcBef>
              <a:spcAft>
                <a:spcPts val="0"/>
              </a:spcAft>
              <a:buClr>
                <a:schemeClr val="lt1"/>
              </a:buClr>
              <a:buSzPts val="5200"/>
              <a:buNone/>
              <a:defRPr sz="5200">
                <a:solidFill>
                  <a:schemeClr val="lt1"/>
                </a:solidFill>
              </a:defRPr>
            </a:lvl9pPr>
          </a:lstStyle>
          <a:p>
            <a:r>
              <a:rPr lang="en-GB" dirty="0"/>
              <a:t>CLICK TO MASTER TITLE</a:t>
            </a:r>
          </a:p>
        </p:txBody>
      </p:sp>
      <p:sp>
        <p:nvSpPr>
          <p:cNvPr id="5" name="Google Shape;12;p2">
            <a:extLst>
              <a:ext uri="{FF2B5EF4-FFF2-40B4-BE49-F238E27FC236}">
                <a16:creationId xmlns:a16="http://schemas.microsoft.com/office/drawing/2014/main" id="{96DA43D7-FF5F-D02F-8B55-FE99CA95CE3D}"/>
              </a:ext>
            </a:extLst>
          </p:cNvPr>
          <p:cNvSpPr txBox="1">
            <a:spLocks noGrp="1"/>
          </p:cNvSpPr>
          <p:nvPr>
            <p:ph type="subTitle" idx="1"/>
          </p:nvPr>
        </p:nvSpPr>
        <p:spPr>
          <a:xfrm>
            <a:off x="503238" y="2834125"/>
            <a:ext cx="2624165" cy="792600"/>
          </a:xfrm>
          <a:prstGeom prst="rect">
            <a:avLst/>
          </a:prstGeom>
        </p:spPr>
        <p:txBody>
          <a:bodyPr spcFirstLastPara="1" wrap="square" lIns="0" tIns="91425" rIns="91425" bIns="91425" anchor="t" anchorCtr="0">
            <a:noAutofit/>
          </a:bodyPr>
          <a:lstStyle>
            <a:lvl1pPr marL="0" lvl="0" rtl="0">
              <a:lnSpc>
                <a:spcPct val="113000"/>
              </a:lnSpc>
              <a:spcBef>
                <a:spcPts val="0"/>
              </a:spcBef>
              <a:spcAft>
                <a:spcPts val="0"/>
              </a:spcAft>
              <a:buClr>
                <a:schemeClr val="lt2"/>
              </a:buClr>
              <a:buSzPts val="2400"/>
              <a:buNone/>
              <a:defRPr sz="1400" b="0" i="0">
                <a:solidFill>
                  <a:schemeClr val="bg1"/>
                </a:solidFill>
                <a:latin typeface="Arial" panose="020B0604020202020204" pitchFamily="34" charset="0"/>
                <a:cs typeface="Arial" panose="020B0604020202020204" pitchFamily="34" charset="0"/>
              </a:defRPr>
            </a:lvl1pPr>
            <a:lvl2pPr lvl="1" rtl="0">
              <a:lnSpc>
                <a:spcPct val="100000"/>
              </a:lnSpc>
              <a:spcBef>
                <a:spcPts val="0"/>
              </a:spcBef>
              <a:spcAft>
                <a:spcPts val="0"/>
              </a:spcAft>
              <a:buClr>
                <a:schemeClr val="lt2"/>
              </a:buClr>
              <a:buSzPts val="2800"/>
              <a:buNone/>
              <a:defRPr sz="2800">
                <a:solidFill>
                  <a:schemeClr val="lt2"/>
                </a:solidFill>
              </a:defRPr>
            </a:lvl2pPr>
            <a:lvl3pPr lvl="2" rtl="0">
              <a:lnSpc>
                <a:spcPct val="100000"/>
              </a:lnSpc>
              <a:spcBef>
                <a:spcPts val="0"/>
              </a:spcBef>
              <a:spcAft>
                <a:spcPts val="0"/>
              </a:spcAft>
              <a:buClr>
                <a:schemeClr val="lt2"/>
              </a:buClr>
              <a:buSzPts val="2800"/>
              <a:buNone/>
              <a:defRPr sz="2800">
                <a:solidFill>
                  <a:schemeClr val="lt2"/>
                </a:solidFill>
              </a:defRPr>
            </a:lvl3pPr>
            <a:lvl4pPr lvl="3" rtl="0">
              <a:lnSpc>
                <a:spcPct val="100000"/>
              </a:lnSpc>
              <a:spcBef>
                <a:spcPts val="0"/>
              </a:spcBef>
              <a:spcAft>
                <a:spcPts val="0"/>
              </a:spcAft>
              <a:buClr>
                <a:schemeClr val="lt2"/>
              </a:buClr>
              <a:buSzPts val="2800"/>
              <a:buNone/>
              <a:defRPr sz="2800">
                <a:solidFill>
                  <a:schemeClr val="lt2"/>
                </a:solidFill>
              </a:defRPr>
            </a:lvl4pPr>
            <a:lvl5pPr lvl="4" rtl="0">
              <a:lnSpc>
                <a:spcPct val="100000"/>
              </a:lnSpc>
              <a:spcBef>
                <a:spcPts val="0"/>
              </a:spcBef>
              <a:spcAft>
                <a:spcPts val="0"/>
              </a:spcAft>
              <a:buClr>
                <a:schemeClr val="lt2"/>
              </a:buClr>
              <a:buSzPts val="2800"/>
              <a:buNone/>
              <a:defRPr sz="2800">
                <a:solidFill>
                  <a:schemeClr val="lt2"/>
                </a:solidFill>
              </a:defRPr>
            </a:lvl5pPr>
            <a:lvl6pPr lvl="5" rtl="0">
              <a:lnSpc>
                <a:spcPct val="100000"/>
              </a:lnSpc>
              <a:spcBef>
                <a:spcPts val="0"/>
              </a:spcBef>
              <a:spcAft>
                <a:spcPts val="0"/>
              </a:spcAft>
              <a:buClr>
                <a:schemeClr val="lt2"/>
              </a:buClr>
              <a:buSzPts val="2800"/>
              <a:buNone/>
              <a:defRPr sz="2800">
                <a:solidFill>
                  <a:schemeClr val="lt2"/>
                </a:solidFill>
              </a:defRPr>
            </a:lvl6pPr>
            <a:lvl7pPr lvl="6" rtl="0">
              <a:lnSpc>
                <a:spcPct val="100000"/>
              </a:lnSpc>
              <a:spcBef>
                <a:spcPts val="0"/>
              </a:spcBef>
              <a:spcAft>
                <a:spcPts val="0"/>
              </a:spcAft>
              <a:buClr>
                <a:schemeClr val="lt2"/>
              </a:buClr>
              <a:buSzPts val="2800"/>
              <a:buNone/>
              <a:defRPr sz="2800">
                <a:solidFill>
                  <a:schemeClr val="lt2"/>
                </a:solidFill>
              </a:defRPr>
            </a:lvl7pPr>
            <a:lvl8pPr lvl="7" rtl="0">
              <a:lnSpc>
                <a:spcPct val="100000"/>
              </a:lnSpc>
              <a:spcBef>
                <a:spcPts val="0"/>
              </a:spcBef>
              <a:spcAft>
                <a:spcPts val="0"/>
              </a:spcAft>
              <a:buClr>
                <a:schemeClr val="lt2"/>
              </a:buClr>
              <a:buSzPts val="2800"/>
              <a:buNone/>
              <a:defRPr sz="2800">
                <a:solidFill>
                  <a:schemeClr val="lt2"/>
                </a:solidFill>
              </a:defRPr>
            </a:lvl8pPr>
            <a:lvl9pPr lvl="8" rtl="0">
              <a:lnSpc>
                <a:spcPct val="100000"/>
              </a:lnSpc>
              <a:spcBef>
                <a:spcPts val="0"/>
              </a:spcBef>
              <a:spcAft>
                <a:spcPts val="0"/>
              </a:spcAft>
              <a:buClr>
                <a:schemeClr val="lt2"/>
              </a:buClr>
              <a:buSzPts val="2800"/>
              <a:buNone/>
              <a:defRPr sz="2800">
                <a:solidFill>
                  <a:schemeClr val="lt2"/>
                </a:solidFill>
              </a:defRPr>
            </a:lvl9pPr>
          </a:lstStyle>
          <a:p>
            <a:r>
              <a:rPr lang="en-GB"/>
              <a:t>Click to edit Master subtitle style</a:t>
            </a:r>
            <a:endParaRPr dirty="0"/>
          </a:p>
        </p:txBody>
      </p:sp>
      <p:pic>
        <p:nvPicPr>
          <p:cNvPr id="6" name="Picture 1">
            <a:extLst>
              <a:ext uri="{FF2B5EF4-FFF2-40B4-BE49-F238E27FC236}">
                <a16:creationId xmlns:a16="http://schemas.microsoft.com/office/drawing/2014/main" id="{899AE41E-B387-E5D6-F82E-2E2C7CA51294}"/>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2" name="Text Placeholder 6">
            <a:extLst>
              <a:ext uri="{FF2B5EF4-FFF2-40B4-BE49-F238E27FC236}">
                <a16:creationId xmlns:a16="http://schemas.microsoft.com/office/drawing/2014/main" id="{06481BD0-B0BA-5AE4-1B9D-F218173AFB30}"/>
              </a:ext>
            </a:extLst>
          </p:cNvPr>
          <p:cNvSpPr>
            <a:spLocks noGrp="1"/>
          </p:cNvSpPr>
          <p:nvPr>
            <p:ph type="body" sz="quarter" idx="15" hasCustomPrompt="1"/>
          </p:nvPr>
        </p:nvSpPr>
        <p:spPr>
          <a:xfrm>
            <a:off x="6468872" y="4843212"/>
            <a:ext cx="2424304" cy="294007"/>
          </a:xfrm>
        </p:spPr>
        <p:txBody>
          <a:bodyPr rIns="0"/>
          <a:lstStyle>
            <a:lvl1pPr algn="r">
              <a:defRPr sz="900" b="0" i="0">
                <a:solidFill>
                  <a:schemeClr val="tx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20200629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Text Placeholder 6">
            <a:extLst>
              <a:ext uri="{FF2B5EF4-FFF2-40B4-BE49-F238E27FC236}">
                <a16:creationId xmlns:a16="http://schemas.microsoft.com/office/drawing/2014/main" id="{8D0407CF-DF73-86E9-F9E7-D0B4A555A38C}"/>
              </a:ext>
            </a:extLst>
          </p:cNvPr>
          <p:cNvSpPr>
            <a:spLocks noGrp="1"/>
          </p:cNvSpPr>
          <p:nvPr>
            <p:ph type="body" sz="quarter" idx="13" hasCustomPrompt="1"/>
          </p:nvPr>
        </p:nvSpPr>
        <p:spPr>
          <a:xfrm>
            <a:off x="503238" y="1112043"/>
            <a:ext cx="2448000" cy="398463"/>
          </a:xfrm>
        </p:spPr>
        <p:txBody>
          <a:bodyPr/>
          <a:lstStyle>
            <a:lvl1pPr>
              <a:defRPr b="1">
                <a:solidFill>
                  <a:schemeClr val="tx2"/>
                </a:solidFill>
              </a:defRPr>
            </a:lvl1pPr>
          </a:lstStyle>
          <a:p>
            <a:pPr lvl="0"/>
            <a:r>
              <a:rPr lang="en-GB" dirty="0"/>
              <a:t>Secondary Information</a:t>
            </a:r>
            <a:endParaRPr lang="en-US" dirty="0"/>
          </a:p>
        </p:txBody>
      </p:sp>
      <p:sp>
        <p:nvSpPr>
          <p:cNvPr id="4" name="Text Placeholder 6">
            <a:extLst>
              <a:ext uri="{FF2B5EF4-FFF2-40B4-BE49-F238E27FC236}">
                <a16:creationId xmlns:a16="http://schemas.microsoft.com/office/drawing/2014/main" id="{C2AC1E4F-A97A-0F4A-56B1-DABA04A82D19}"/>
              </a:ext>
            </a:extLst>
          </p:cNvPr>
          <p:cNvSpPr>
            <a:spLocks noGrp="1"/>
          </p:cNvSpPr>
          <p:nvPr>
            <p:ph type="body" sz="quarter" idx="14" hasCustomPrompt="1"/>
          </p:nvPr>
        </p:nvSpPr>
        <p:spPr>
          <a:xfrm>
            <a:off x="3348000" y="1112043"/>
            <a:ext cx="2448000" cy="398463"/>
          </a:xfrm>
        </p:spPr>
        <p:txBody>
          <a:bodyPr/>
          <a:lstStyle>
            <a:lvl1pPr>
              <a:defRPr b="1">
                <a:solidFill>
                  <a:schemeClr val="tx2"/>
                </a:solidFill>
              </a:defRPr>
            </a:lvl1pPr>
          </a:lstStyle>
          <a:p>
            <a:pPr lvl="0"/>
            <a:r>
              <a:rPr lang="en-GB" dirty="0"/>
              <a:t>Secondary Information</a:t>
            </a:r>
            <a:endParaRPr lang="en-US" dirty="0"/>
          </a:p>
        </p:txBody>
      </p:sp>
      <p:sp>
        <p:nvSpPr>
          <p:cNvPr id="5" name="Text Placeholder 6">
            <a:extLst>
              <a:ext uri="{FF2B5EF4-FFF2-40B4-BE49-F238E27FC236}">
                <a16:creationId xmlns:a16="http://schemas.microsoft.com/office/drawing/2014/main" id="{7466BCA6-F808-F982-F431-5984CC3940F0}"/>
              </a:ext>
            </a:extLst>
          </p:cNvPr>
          <p:cNvSpPr>
            <a:spLocks noGrp="1"/>
          </p:cNvSpPr>
          <p:nvPr>
            <p:ph type="body" sz="quarter" idx="15" hasCustomPrompt="1"/>
          </p:nvPr>
        </p:nvSpPr>
        <p:spPr>
          <a:xfrm>
            <a:off x="6192762" y="1112043"/>
            <a:ext cx="2448000" cy="398463"/>
          </a:xfrm>
        </p:spPr>
        <p:txBody>
          <a:bodyPr/>
          <a:lstStyle>
            <a:lvl1pPr>
              <a:defRPr b="1">
                <a:solidFill>
                  <a:schemeClr val="tx2"/>
                </a:solidFill>
              </a:defRPr>
            </a:lvl1pPr>
          </a:lstStyle>
          <a:p>
            <a:pPr lvl="0"/>
            <a:r>
              <a:rPr lang="en-GB" dirty="0"/>
              <a:t>Secondary Information</a:t>
            </a:r>
            <a:endParaRPr lang="en-US" dirty="0"/>
          </a:p>
        </p:txBody>
      </p:sp>
      <p:sp>
        <p:nvSpPr>
          <p:cNvPr id="6" name="Text Placeholder 6">
            <a:extLst>
              <a:ext uri="{FF2B5EF4-FFF2-40B4-BE49-F238E27FC236}">
                <a16:creationId xmlns:a16="http://schemas.microsoft.com/office/drawing/2014/main" id="{A0E3599A-E4E8-7A45-54D0-EB7B720586EF}"/>
              </a:ext>
            </a:extLst>
          </p:cNvPr>
          <p:cNvSpPr>
            <a:spLocks noGrp="1"/>
          </p:cNvSpPr>
          <p:nvPr>
            <p:ph type="body" sz="quarter" idx="16" hasCustomPrompt="1"/>
          </p:nvPr>
        </p:nvSpPr>
        <p:spPr>
          <a:xfrm>
            <a:off x="521893" y="2139638"/>
            <a:ext cx="2448000" cy="2185728"/>
          </a:xfrm>
        </p:spPr>
        <p:txBody>
          <a:bodyPr/>
          <a:lstStyle>
            <a:lvl1pPr>
              <a:lnSpc>
                <a:spcPct val="113000"/>
              </a:lnSpc>
              <a:defRPr sz="1200" b="0">
                <a:solidFill>
                  <a:schemeClr val="tx1"/>
                </a:solidFill>
              </a:defRPr>
            </a:lvl1pPr>
          </a:lstStyle>
          <a:p>
            <a:pPr lvl="0"/>
            <a:r>
              <a:rPr lang="en-GB" dirty="0"/>
              <a:t>Secondary Information</a:t>
            </a:r>
            <a:endParaRPr lang="en-US" dirty="0"/>
          </a:p>
        </p:txBody>
      </p:sp>
      <p:sp>
        <p:nvSpPr>
          <p:cNvPr id="7" name="Text Placeholder 6">
            <a:extLst>
              <a:ext uri="{FF2B5EF4-FFF2-40B4-BE49-F238E27FC236}">
                <a16:creationId xmlns:a16="http://schemas.microsoft.com/office/drawing/2014/main" id="{623E6813-E298-6CA0-C99A-3109E95D0212}"/>
              </a:ext>
            </a:extLst>
          </p:cNvPr>
          <p:cNvSpPr>
            <a:spLocks noGrp="1"/>
          </p:cNvSpPr>
          <p:nvPr>
            <p:ph type="body" sz="quarter" idx="17" hasCustomPrompt="1"/>
          </p:nvPr>
        </p:nvSpPr>
        <p:spPr>
          <a:xfrm>
            <a:off x="3366655" y="2139638"/>
            <a:ext cx="2448000" cy="2185728"/>
          </a:xfrm>
        </p:spPr>
        <p:txBody>
          <a:bodyPr/>
          <a:lstStyle>
            <a:lvl1pPr>
              <a:lnSpc>
                <a:spcPct val="113000"/>
              </a:lnSpc>
              <a:defRPr sz="1200" b="0">
                <a:solidFill>
                  <a:schemeClr val="tx1"/>
                </a:solidFill>
              </a:defRPr>
            </a:lvl1pPr>
          </a:lstStyle>
          <a:p>
            <a:pPr lvl="0"/>
            <a:r>
              <a:rPr lang="en-GB" dirty="0"/>
              <a:t>Secondary Information</a:t>
            </a:r>
            <a:endParaRPr lang="en-US" dirty="0"/>
          </a:p>
        </p:txBody>
      </p:sp>
      <p:sp>
        <p:nvSpPr>
          <p:cNvPr id="8" name="Text Placeholder 6">
            <a:extLst>
              <a:ext uri="{FF2B5EF4-FFF2-40B4-BE49-F238E27FC236}">
                <a16:creationId xmlns:a16="http://schemas.microsoft.com/office/drawing/2014/main" id="{957D4733-A43E-5042-EAA8-1DA82C8CF280}"/>
              </a:ext>
            </a:extLst>
          </p:cNvPr>
          <p:cNvSpPr>
            <a:spLocks noGrp="1"/>
          </p:cNvSpPr>
          <p:nvPr>
            <p:ph type="body" sz="quarter" idx="18" hasCustomPrompt="1"/>
          </p:nvPr>
        </p:nvSpPr>
        <p:spPr>
          <a:xfrm>
            <a:off x="6211417" y="2139638"/>
            <a:ext cx="2448000" cy="2185728"/>
          </a:xfrm>
        </p:spPr>
        <p:txBody>
          <a:bodyPr/>
          <a:lstStyle>
            <a:lvl1pPr>
              <a:lnSpc>
                <a:spcPct val="113000"/>
              </a:lnSpc>
              <a:defRPr sz="1200" b="0">
                <a:solidFill>
                  <a:schemeClr val="tx1"/>
                </a:solidFill>
              </a:defRPr>
            </a:lvl1pPr>
          </a:lstStyle>
          <a:p>
            <a:pPr lvl="0"/>
            <a:r>
              <a:rPr lang="en-GB" dirty="0"/>
              <a:t>Secondary Information</a:t>
            </a:r>
            <a:endParaRPr lang="en-US" dirty="0"/>
          </a:p>
        </p:txBody>
      </p:sp>
      <p:pic>
        <p:nvPicPr>
          <p:cNvPr id="9" name="Picture 1">
            <a:extLst>
              <a:ext uri="{FF2B5EF4-FFF2-40B4-BE49-F238E27FC236}">
                <a16:creationId xmlns:a16="http://schemas.microsoft.com/office/drawing/2014/main" id="{8075CEC1-52A7-B05C-833E-802E704FB840}"/>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10" name="Google Shape;27;p5">
            <a:extLst>
              <a:ext uri="{FF2B5EF4-FFF2-40B4-BE49-F238E27FC236}">
                <a16:creationId xmlns:a16="http://schemas.microsoft.com/office/drawing/2014/main" id="{2C80D060-19B1-D3E9-4CB1-89F6B675730C}"/>
              </a:ext>
            </a:extLst>
          </p:cNvPr>
          <p:cNvSpPr txBox="1">
            <a:spLocks noGrp="1"/>
          </p:cNvSpPr>
          <p:nvPr>
            <p:ph type="title" hasCustomPrompt="1"/>
          </p:nvPr>
        </p:nvSpPr>
        <p:spPr>
          <a:xfrm>
            <a:off x="503237" y="262200"/>
            <a:ext cx="8137525" cy="619943"/>
          </a:xfrm>
          <a:prstGeom prst="rect">
            <a:avLst/>
          </a:prstGeom>
        </p:spPr>
        <p:txBody>
          <a:bodyPr spcFirstLastPara="1" wrap="square" lIns="0" tIns="91425" rIns="91425" bIns="91425" anchor="t" anchorCtr="0">
            <a:noAutofit/>
          </a:bodyPr>
          <a:lstStyle>
            <a:lvl1pPr lvl="0" rtl="0">
              <a:lnSpc>
                <a:spcPct val="90000"/>
              </a:lnSpc>
              <a:spcBef>
                <a:spcPts val="0"/>
              </a:spcBef>
              <a:spcAft>
                <a:spcPts val="0"/>
              </a:spcAft>
              <a:buSzPts val="2800"/>
              <a:buNone/>
              <a:defRPr b="0" i="0" baseline="0">
                <a:solidFill>
                  <a:schemeClr val="tx1"/>
                </a:solidFill>
                <a:latin typeface="Impact" panose="020B080603090205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dirty="0"/>
              <a:t>CLICK TO EDIT MASTER TITLE STYLE</a:t>
            </a:r>
          </a:p>
        </p:txBody>
      </p:sp>
      <p:sp>
        <p:nvSpPr>
          <p:cNvPr id="2" name="Text Placeholder 6">
            <a:extLst>
              <a:ext uri="{FF2B5EF4-FFF2-40B4-BE49-F238E27FC236}">
                <a16:creationId xmlns:a16="http://schemas.microsoft.com/office/drawing/2014/main" id="{439C1DD0-0872-61DF-5CA2-424A7B0B0EF3}"/>
              </a:ext>
            </a:extLst>
          </p:cNvPr>
          <p:cNvSpPr>
            <a:spLocks noGrp="1"/>
          </p:cNvSpPr>
          <p:nvPr>
            <p:ph type="body" sz="quarter" idx="19" hasCustomPrompt="1"/>
          </p:nvPr>
        </p:nvSpPr>
        <p:spPr>
          <a:xfrm>
            <a:off x="6468872" y="4843212"/>
            <a:ext cx="2424304" cy="294007"/>
          </a:xfrm>
        </p:spPr>
        <p:txBody>
          <a:bodyPr rIns="0"/>
          <a:lstStyle>
            <a:lvl1pPr algn="r">
              <a:defRPr sz="900" b="0" i="0">
                <a:solidFill>
                  <a:schemeClr val="tx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8064690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Text_PhoneScreen">
    <p:spTree>
      <p:nvGrpSpPr>
        <p:cNvPr id="1" name=""/>
        <p:cNvGrpSpPr/>
        <p:nvPr/>
      </p:nvGrpSpPr>
      <p:grpSpPr>
        <a:xfrm>
          <a:off x="0" y="0"/>
          <a:ext cx="0" cy="0"/>
          <a:chOff x="0" y="0"/>
          <a:chExt cx="0" cy="0"/>
        </a:xfrm>
      </p:grpSpPr>
      <p:sp>
        <p:nvSpPr>
          <p:cNvPr id="3" name="Google Shape;62;p11">
            <a:extLst>
              <a:ext uri="{FF2B5EF4-FFF2-40B4-BE49-F238E27FC236}">
                <a16:creationId xmlns:a16="http://schemas.microsoft.com/office/drawing/2014/main" id="{75C003DB-1C96-F033-9578-2D1AA26AEB8A}"/>
              </a:ext>
            </a:extLst>
          </p:cNvPr>
          <p:cNvSpPr/>
          <p:nvPr userDrawn="1"/>
        </p:nvSpPr>
        <p:spPr>
          <a:xfrm>
            <a:off x="5742432" y="-5739"/>
            <a:ext cx="3401568" cy="514919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0" i="0" dirty="0">
              <a:latin typeface="Arial" panose="020B0604020202020204" pitchFamily="34" charset="0"/>
              <a:cs typeface="Arial" panose="020B0604020202020204" pitchFamily="34" charset="0"/>
            </a:endParaRPr>
          </a:p>
        </p:txBody>
      </p:sp>
      <p:pic>
        <p:nvPicPr>
          <p:cNvPr id="4" name="Image">
            <a:extLst>
              <a:ext uri="{FF2B5EF4-FFF2-40B4-BE49-F238E27FC236}">
                <a16:creationId xmlns:a16="http://schemas.microsoft.com/office/drawing/2014/main" id="{89D0C638-D1E2-6B3C-18B7-C7927A11540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665673" y="130991"/>
            <a:ext cx="3517977" cy="4543931"/>
          </a:xfrm>
          <a:prstGeom prst="rect">
            <a:avLst/>
          </a:prstGeom>
          <a:ln w="12700" cap="flat">
            <a:noFill/>
            <a:miter lim="400000"/>
          </a:ln>
          <a:effectLst/>
        </p:spPr>
      </p:pic>
      <p:sp>
        <p:nvSpPr>
          <p:cNvPr id="5" name="Picture Placeholder 5">
            <a:extLst>
              <a:ext uri="{FF2B5EF4-FFF2-40B4-BE49-F238E27FC236}">
                <a16:creationId xmlns:a16="http://schemas.microsoft.com/office/drawing/2014/main" id="{AB26F86A-861D-1F4D-A970-679AE99F07B6}"/>
              </a:ext>
            </a:extLst>
          </p:cNvPr>
          <p:cNvSpPr>
            <a:spLocks noGrp="1"/>
          </p:cNvSpPr>
          <p:nvPr>
            <p:ph type="pic" sz="quarter" idx="13" hasCustomPrompt="1"/>
          </p:nvPr>
        </p:nvSpPr>
        <p:spPr>
          <a:xfrm>
            <a:off x="6508370" y="563456"/>
            <a:ext cx="1841413" cy="3979217"/>
          </a:xfrm>
          <a:prstGeom prst="roundRect">
            <a:avLst>
              <a:gd name="adj" fmla="val 12513"/>
            </a:avLst>
          </a:prstGeom>
          <a:solidFill>
            <a:schemeClr val="bg1">
              <a:lumMod val="85000"/>
            </a:schemeClr>
          </a:solidFill>
          <a:ln>
            <a:noFill/>
          </a:ln>
        </p:spPr>
        <p:txBody>
          <a:bodyPr/>
          <a:lstStyle>
            <a:lvl1pPr marL="114300" indent="0">
              <a:buNone/>
              <a:defRPr sz="1200" b="0" i="0">
                <a:latin typeface="Arial" panose="020B0604020202020204" pitchFamily="34" charset="0"/>
                <a:cs typeface="Arial" panose="020B0604020202020204" pitchFamily="34" charset="0"/>
              </a:defRPr>
            </a:lvl1pPr>
          </a:lstStyle>
          <a:p>
            <a:pPr marL="114300" marR="0" lvl="0" indent="0" algn="l" defTabSz="914400" rtl="0" eaLnBrk="1" fontAlgn="auto" latinLnBrk="0" hangingPunct="1">
              <a:lnSpc>
                <a:spcPct val="115000"/>
              </a:lnSpc>
              <a:spcBef>
                <a:spcPts val="0"/>
              </a:spcBef>
              <a:spcAft>
                <a:spcPts val="0"/>
              </a:spcAft>
              <a:buClr>
                <a:schemeClr val="dk2"/>
              </a:buClr>
              <a:buSzPts val="1800"/>
              <a:buFont typeface="Poppins"/>
              <a:buNone/>
              <a:tabLst/>
              <a:defRPr/>
            </a:pPr>
            <a:r>
              <a:rPr lang="en-US" dirty="0"/>
              <a:t>Click icon to insert picture</a:t>
            </a:r>
          </a:p>
        </p:txBody>
      </p:sp>
      <p:pic>
        <p:nvPicPr>
          <p:cNvPr id="6" name="Picture 1">
            <a:extLst>
              <a:ext uri="{FF2B5EF4-FFF2-40B4-BE49-F238E27FC236}">
                <a16:creationId xmlns:a16="http://schemas.microsoft.com/office/drawing/2014/main" id="{F5A1CA86-D354-2DB0-3EE0-91D9B69FE4C3}"/>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258609" y="4785166"/>
            <a:ext cx="719002" cy="249536"/>
          </a:xfrm>
          <a:prstGeom prst="rect">
            <a:avLst/>
          </a:prstGeom>
        </p:spPr>
      </p:pic>
      <p:sp>
        <p:nvSpPr>
          <p:cNvPr id="7" name="Google Shape;28;p5">
            <a:extLst>
              <a:ext uri="{FF2B5EF4-FFF2-40B4-BE49-F238E27FC236}">
                <a16:creationId xmlns:a16="http://schemas.microsoft.com/office/drawing/2014/main" id="{EFE5FCED-358D-C4AE-3FA4-62BB5760AD5D}"/>
              </a:ext>
            </a:extLst>
          </p:cNvPr>
          <p:cNvSpPr txBox="1">
            <a:spLocks noGrp="1"/>
          </p:cNvSpPr>
          <p:nvPr>
            <p:ph type="body" idx="1"/>
          </p:nvPr>
        </p:nvSpPr>
        <p:spPr>
          <a:xfrm>
            <a:off x="503239" y="875000"/>
            <a:ext cx="5014694" cy="3667673"/>
          </a:xfrm>
          <a:prstGeom prst="rect">
            <a:avLst/>
          </a:prstGeom>
        </p:spPr>
        <p:txBody>
          <a:bodyPr spcFirstLastPara="1" wrap="square" lIns="0" tIns="91425" rIns="91425" bIns="91425" anchor="t" anchorCtr="0">
            <a:noAutofit/>
          </a:bodyPr>
          <a:lstStyle>
            <a:lvl1pPr marL="0" lvl="0" indent="0" rtl="0">
              <a:spcBef>
                <a:spcPts val="0"/>
              </a:spcBef>
              <a:spcAft>
                <a:spcPts val="0"/>
              </a:spcAft>
              <a:buClr>
                <a:schemeClr val="tx2"/>
              </a:buClr>
              <a:buSzPct val="100000"/>
              <a:buFont typeface="Arial" panose="020B0604020202020204" pitchFamily="34" charset="0"/>
              <a:buNone/>
              <a:defRPr sz="1200" b="0" i="0">
                <a:solidFill>
                  <a:schemeClr val="tx1"/>
                </a:solidFill>
                <a:latin typeface="Arial" panose="020B0604020202020204" pitchFamily="34" charset="0"/>
                <a:cs typeface="Arial" panose="020B0604020202020204" pitchFamily="34" charset="0"/>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GB"/>
              <a:t>Click to edit Master text styles</a:t>
            </a:r>
          </a:p>
        </p:txBody>
      </p:sp>
      <p:sp>
        <p:nvSpPr>
          <p:cNvPr id="8" name="Google Shape;27;p5">
            <a:extLst>
              <a:ext uri="{FF2B5EF4-FFF2-40B4-BE49-F238E27FC236}">
                <a16:creationId xmlns:a16="http://schemas.microsoft.com/office/drawing/2014/main" id="{B96D552C-213D-2AFD-FBEC-CBDAF7D06555}"/>
              </a:ext>
            </a:extLst>
          </p:cNvPr>
          <p:cNvSpPr txBox="1">
            <a:spLocks noGrp="1"/>
          </p:cNvSpPr>
          <p:nvPr>
            <p:ph type="title" hasCustomPrompt="1"/>
          </p:nvPr>
        </p:nvSpPr>
        <p:spPr>
          <a:xfrm>
            <a:off x="503238" y="255057"/>
            <a:ext cx="4831814" cy="619943"/>
          </a:xfrm>
          <a:prstGeom prst="rect">
            <a:avLst/>
          </a:prstGeom>
        </p:spPr>
        <p:txBody>
          <a:bodyPr spcFirstLastPara="1" wrap="square" lIns="0" tIns="91425" rIns="91425" bIns="91425" anchor="t" anchorCtr="0">
            <a:noAutofit/>
          </a:bodyPr>
          <a:lstStyle>
            <a:lvl1pPr lvl="0" rtl="0">
              <a:lnSpc>
                <a:spcPct val="90000"/>
              </a:lnSpc>
              <a:spcBef>
                <a:spcPts val="0"/>
              </a:spcBef>
              <a:spcAft>
                <a:spcPts val="0"/>
              </a:spcAft>
              <a:buSzPts val="2800"/>
              <a:buNone/>
              <a:defRPr b="0" i="0" baseline="0">
                <a:solidFill>
                  <a:schemeClr val="tx1"/>
                </a:solidFill>
                <a:latin typeface="Impact" panose="020B080603090205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dirty="0"/>
              <a:t>CLICK TO EDIT MASTER TITLE STYLE</a:t>
            </a:r>
          </a:p>
        </p:txBody>
      </p:sp>
      <p:sp>
        <p:nvSpPr>
          <p:cNvPr id="2" name="Text Placeholder 6">
            <a:extLst>
              <a:ext uri="{FF2B5EF4-FFF2-40B4-BE49-F238E27FC236}">
                <a16:creationId xmlns:a16="http://schemas.microsoft.com/office/drawing/2014/main" id="{C80C1516-0554-9A87-D12D-3CCC27EDBE3E}"/>
              </a:ext>
            </a:extLst>
          </p:cNvPr>
          <p:cNvSpPr>
            <a:spLocks noGrp="1"/>
          </p:cNvSpPr>
          <p:nvPr>
            <p:ph type="body" sz="quarter" idx="15"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2132421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Opener_2">
    <p:spTree>
      <p:nvGrpSpPr>
        <p:cNvPr id="1" name=""/>
        <p:cNvGrpSpPr/>
        <p:nvPr/>
      </p:nvGrpSpPr>
      <p:grpSpPr>
        <a:xfrm>
          <a:off x="0" y="0"/>
          <a:ext cx="0" cy="0"/>
          <a:chOff x="0" y="0"/>
          <a:chExt cx="0" cy="0"/>
        </a:xfrm>
      </p:grpSpPr>
      <p:sp>
        <p:nvSpPr>
          <p:cNvPr id="102" name="Picture Placeholder 101">
            <a:extLst>
              <a:ext uri="{FF2B5EF4-FFF2-40B4-BE49-F238E27FC236}">
                <a16:creationId xmlns:a16="http://schemas.microsoft.com/office/drawing/2014/main" id="{9E35F640-892C-B6EE-BA6A-1770ED232125}"/>
              </a:ext>
            </a:extLst>
          </p:cNvPr>
          <p:cNvSpPr>
            <a:spLocks noGrp="1"/>
          </p:cNvSpPr>
          <p:nvPr>
            <p:ph type="pic" sz="quarter" idx="10"/>
          </p:nvPr>
        </p:nvSpPr>
        <p:spPr>
          <a:xfrm>
            <a:off x="0" y="2"/>
            <a:ext cx="9144000" cy="5143498"/>
          </a:xfrm>
          <a:custGeom>
            <a:avLst/>
            <a:gdLst>
              <a:gd name="connsiteX0" fmla="*/ 1842919 w 9144000"/>
              <a:gd name="connsiteY0" fmla="*/ 887286 h 5143498"/>
              <a:gd name="connsiteX1" fmla="*/ 1875388 w 9144000"/>
              <a:gd name="connsiteY1" fmla="*/ 919633 h 5143498"/>
              <a:gd name="connsiteX2" fmla="*/ 1875388 w 9144000"/>
              <a:gd name="connsiteY2" fmla="*/ 952013 h 5143498"/>
              <a:gd name="connsiteX3" fmla="*/ 1842919 w 9144000"/>
              <a:gd name="connsiteY3" fmla="*/ 952013 h 5143498"/>
              <a:gd name="connsiteX4" fmla="*/ 1810483 w 9144000"/>
              <a:gd name="connsiteY4" fmla="*/ 919633 h 5143498"/>
              <a:gd name="connsiteX5" fmla="*/ 1842919 w 9144000"/>
              <a:gd name="connsiteY5" fmla="*/ 887286 h 5143498"/>
              <a:gd name="connsiteX6" fmla="*/ 863234 w 9144000"/>
              <a:gd name="connsiteY6" fmla="*/ 887286 h 5143498"/>
              <a:gd name="connsiteX7" fmla="*/ 895670 w 9144000"/>
              <a:gd name="connsiteY7" fmla="*/ 919633 h 5143498"/>
              <a:gd name="connsiteX8" fmla="*/ 895670 w 9144000"/>
              <a:gd name="connsiteY8" fmla="*/ 952013 h 5143498"/>
              <a:gd name="connsiteX9" fmla="*/ 863234 w 9144000"/>
              <a:gd name="connsiteY9" fmla="*/ 952013 h 5143498"/>
              <a:gd name="connsiteX10" fmla="*/ 830798 w 9144000"/>
              <a:gd name="connsiteY10" fmla="*/ 919633 h 5143498"/>
              <a:gd name="connsiteX11" fmla="*/ 863234 w 9144000"/>
              <a:gd name="connsiteY11" fmla="*/ 887286 h 5143498"/>
              <a:gd name="connsiteX12" fmla="*/ 1973264 w 9144000"/>
              <a:gd name="connsiteY12" fmla="*/ 887285 h 5143498"/>
              <a:gd name="connsiteX13" fmla="*/ 2005733 w 9144000"/>
              <a:gd name="connsiteY13" fmla="*/ 919633 h 5143498"/>
              <a:gd name="connsiteX14" fmla="*/ 2005733 w 9144000"/>
              <a:gd name="connsiteY14" fmla="*/ 952013 h 5143498"/>
              <a:gd name="connsiteX15" fmla="*/ 1973264 w 9144000"/>
              <a:gd name="connsiteY15" fmla="*/ 952013 h 5143498"/>
              <a:gd name="connsiteX16" fmla="*/ 1940827 w 9144000"/>
              <a:gd name="connsiteY16" fmla="*/ 919633 h 5143498"/>
              <a:gd name="connsiteX17" fmla="*/ 1973264 w 9144000"/>
              <a:gd name="connsiteY17" fmla="*/ 887285 h 5143498"/>
              <a:gd name="connsiteX18" fmla="*/ 1746144 w 9144000"/>
              <a:gd name="connsiteY18" fmla="*/ 887285 h 5143498"/>
              <a:gd name="connsiteX19" fmla="*/ 1778246 w 9144000"/>
              <a:gd name="connsiteY19" fmla="*/ 914912 h 5143498"/>
              <a:gd name="connsiteX20" fmla="*/ 1714041 w 9144000"/>
              <a:gd name="connsiteY20" fmla="*/ 914912 h 5143498"/>
              <a:gd name="connsiteX21" fmla="*/ 1746144 w 9144000"/>
              <a:gd name="connsiteY21" fmla="*/ 887285 h 5143498"/>
              <a:gd name="connsiteX22" fmla="*/ 1475487 w 9144000"/>
              <a:gd name="connsiteY22" fmla="*/ 887285 h 5143498"/>
              <a:gd name="connsiteX23" fmla="*/ 1507956 w 9144000"/>
              <a:gd name="connsiteY23" fmla="*/ 919633 h 5143498"/>
              <a:gd name="connsiteX24" fmla="*/ 1507956 w 9144000"/>
              <a:gd name="connsiteY24" fmla="*/ 952013 h 5143498"/>
              <a:gd name="connsiteX25" fmla="*/ 1475487 w 9144000"/>
              <a:gd name="connsiteY25" fmla="*/ 952013 h 5143498"/>
              <a:gd name="connsiteX26" fmla="*/ 1443051 w 9144000"/>
              <a:gd name="connsiteY26" fmla="*/ 919633 h 5143498"/>
              <a:gd name="connsiteX27" fmla="*/ 1475487 w 9144000"/>
              <a:gd name="connsiteY27" fmla="*/ 887285 h 5143498"/>
              <a:gd name="connsiteX28" fmla="*/ 1248468 w 9144000"/>
              <a:gd name="connsiteY28" fmla="*/ 887285 h 5143498"/>
              <a:gd name="connsiteX29" fmla="*/ 1280570 w 9144000"/>
              <a:gd name="connsiteY29" fmla="*/ 914912 h 5143498"/>
              <a:gd name="connsiteX30" fmla="*/ 1216365 w 9144000"/>
              <a:gd name="connsiteY30" fmla="*/ 914912 h 5143498"/>
              <a:gd name="connsiteX31" fmla="*/ 1248468 w 9144000"/>
              <a:gd name="connsiteY31" fmla="*/ 887285 h 5143498"/>
              <a:gd name="connsiteX32" fmla="*/ 676419 w 9144000"/>
              <a:gd name="connsiteY32" fmla="*/ 887285 h 5143498"/>
              <a:gd name="connsiteX33" fmla="*/ 708855 w 9144000"/>
              <a:gd name="connsiteY33" fmla="*/ 919632 h 5143498"/>
              <a:gd name="connsiteX34" fmla="*/ 676419 w 9144000"/>
              <a:gd name="connsiteY34" fmla="*/ 952012 h 5143498"/>
              <a:gd name="connsiteX35" fmla="*/ 643982 w 9144000"/>
              <a:gd name="connsiteY35" fmla="*/ 919632 h 5143498"/>
              <a:gd name="connsiteX36" fmla="*/ 676419 w 9144000"/>
              <a:gd name="connsiteY36" fmla="*/ 887285 h 5143498"/>
              <a:gd name="connsiteX37" fmla="*/ 545141 w 9144000"/>
              <a:gd name="connsiteY37" fmla="*/ 887285 h 5143498"/>
              <a:gd name="connsiteX38" fmla="*/ 577577 w 9144000"/>
              <a:gd name="connsiteY38" fmla="*/ 919632 h 5143498"/>
              <a:gd name="connsiteX39" fmla="*/ 577577 w 9144000"/>
              <a:gd name="connsiteY39" fmla="*/ 952012 h 5143498"/>
              <a:gd name="connsiteX40" fmla="*/ 545141 w 9144000"/>
              <a:gd name="connsiteY40" fmla="*/ 952012 h 5143498"/>
              <a:gd name="connsiteX41" fmla="*/ 512704 w 9144000"/>
              <a:gd name="connsiteY41" fmla="*/ 919632 h 5143498"/>
              <a:gd name="connsiteX42" fmla="*/ 545141 w 9144000"/>
              <a:gd name="connsiteY42" fmla="*/ 887285 h 5143498"/>
              <a:gd name="connsiteX43" fmla="*/ 1116823 w 9144000"/>
              <a:gd name="connsiteY43" fmla="*/ 877909 h 5143498"/>
              <a:gd name="connsiteX44" fmla="*/ 1116823 w 9144000"/>
              <a:gd name="connsiteY44" fmla="*/ 956731 h 5143498"/>
              <a:gd name="connsiteX45" fmla="*/ 1121557 w 9144000"/>
              <a:gd name="connsiteY45" fmla="*/ 961452 h 5143498"/>
              <a:gd name="connsiteX46" fmla="*/ 1126290 w 9144000"/>
              <a:gd name="connsiteY46" fmla="*/ 956731 h 5143498"/>
              <a:gd name="connsiteX47" fmla="*/ 1126290 w 9144000"/>
              <a:gd name="connsiteY47" fmla="*/ 926911 h 5143498"/>
              <a:gd name="connsiteX48" fmla="*/ 1126290 w 9144000"/>
              <a:gd name="connsiteY48" fmla="*/ 916207 h 5143498"/>
              <a:gd name="connsiteX49" fmla="*/ 1155260 w 9144000"/>
              <a:gd name="connsiteY49" fmla="*/ 887350 h 5143498"/>
              <a:gd name="connsiteX50" fmla="*/ 1184229 w 9144000"/>
              <a:gd name="connsiteY50" fmla="*/ 916240 h 5143498"/>
              <a:gd name="connsiteX51" fmla="*/ 1184229 w 9144000"/>
              <a:gd name="connsiteY51" fmla="*/ 956731 h 5143498"/>
              <a:gd name="connsiteX52" fmla="*/ 1188963 w 9144000"/>
              <a:gd name="connsiteY52" fmla="*/ 961452 h 5143498"/>
              <a:gd name="connsiteX53" fmla="*/ 1193696 w 9144000"/>
              <a:gd name="connsiteY53" fmla="*/ 956731 h 5143498"/>
              <a:gd name="connsiteX54" fmla="*/ 1193696 w 9144000"/>
              <a:gd name="connsiteY54" fmla="*/ 916240 h 5143498"/>
              <a:gd name="connsiteX55" fmla="*/ 1155293 w 9144000"/>
              <a:gd name="connsiteY55" fmla="*/ 877909 h 5143498"/>
              <a:gd name="connsiteX56" fmla="*/ 1155260 w 9144000"/>
              <a:gd name="connsiteY56" fmla="*/ 877909 h 5143498"/>
              <a:gd name="connsiteX57" fmla="*/ 1126290 w 9144000"/>
              <a:gd name="connsiteY57" fmla="*/ 891074 h 5143498"/>
              <a:gd name="connsiteX58" fmla="*/ 1126290 w 9144000"/>
              <a:gd name="connsiteY58" fmla="*/ 882630 h 5143498"/>
              <a:gd name="connsiteX59" fmla="*/ 1121557 w 9144000"/>
              <a:gd name="connsiteY59" fmla="*/ 877909 h 5143498"/>
              <a:gd name="connsiteX60" fmla="*/ 863268 w 9144000"/>
              <a:gd name="connsiteY60" fmla="*/ 877878 h 5143498"/>
              <a:gd name="connsiteX61" fmla="*/ 821364 w 9144000"/>
              <a:gd name="connsiteY61" fmla="*/ 919666 h 5143498"/>
              <a:gd name="connsiteX62" fmla="*/ 863268 w 9144000"/>
              <a:gd name="connsiteY62" fmla="*/ 961454 h 5143498"/>
              <a:gd name="connsiteX63" fmla="*/ 905171 w 9144000"/>
              <a:gd name="connsiteY63" fmla="*/ 961454 h 5143498"/>
              <a:gd name="connsiteX64" fmla="*/ 905171 w 9144000"/>
              <a:gd name="connsiteY64" fmla="*/ 919666 h 5143498"/>
              <a:gd name="connsiteX65" fmla="*/ 863268 w 9144000"/>
              <a:gd name="connsiteY65" fmla="*/ 877878 h 5143498"/>
              <a:gd name="connsiteX66" fmla="*/ 1973264 w 9144000"/>
              <a:gd name="connsiteY66" fmla="*/ 877877 h 5143498"/>
              <a:gd name="connsiteX67" fmla="*/ 1931360 w 9144000"/>
              <a:gd name="connsiteY67" fmla="*/ 919666 h 5143498"/>
              <a:gd name="connsiteX68" fmla="*/ 1973264 w 9144000"/>
              <a:gd name="connsiteY68" fmla="*/ 961454 h 5143498"/>
              <a:gd name="connsiteX69" fmla="*/ 2015167 w 9144000"/>
              <a:gd name="connsiteY69" fmla="*/ 961454 h 5143498"/>
              <a:gd name="connsiteX70" fmla="*/ 2015167 w 9144000"/>
              <a:gd name="connsiteY70" fmla="*/ 919666 h 5143498"/>
              <a:gd name="connsiteX71" fmla="*/ 1973264 w 9144000"/>
              <a:gd name="connsiteY71" fmla="*/ 877877 h 5143498"/>
              <a:gd name="connsiteX72" fmla="*/ 1746144 w 9144000"/>
              <a:gd name="connsiteY72" fmla="*/ 877877 h 5143498"/>
              <a:gd name="connsiteX73" fmla="*/ 1704240 w 9144000"/>
              <a:gd name="connsiteY73" fmla="*/ 919666 h 5143498"/>
              <a:gd name="connsiteX74" fmla="*/ 1746144 w 9144000"/>
              <a:gd name="connsiteY74" fmla="*/ 961453 h 5143498"/>
              <a:gd name="connsiteX75" fmla="*/ 1771813 w 9144000"/>
              <a:gd name="connsiteY75" fmla="*/ 952710 h 5143498"/>
              <a:gd name="connsiteX76" fmla="*/ 1772646 w 9144000"/>
              <a:gd name="connsiteY76" fmla="*/ 946094 h 5143498"/>
              <a:gd name="connsiteX77" fmla="*/ 1766012 w 9144000"/>
              <a:gd name="connsiteY77" fmla="*/ 945263 h 5143498"/>
              <a:gd name="connsiteX78" fmla="*/ 1746144 w 9144000"/>
              <a:gd name="connsiteY78" fmla="*/ 952046 h 5143498"/>
              <a:gd name="connsiteX79" fmla="*/ 1714041 w 9144000"/>
              <a:gd name="connsiteY79" fmla="*/ 924386 h 5143498"/>
              <a:gd name="connsiteX80" fmla="*/ 1783314 w 9144000"/>
              <a:gd name="connsiteY80" fmla="*/ 924386 h 5143498"/>
              <a:gd name="connsiteX81" fmla="*/ 1788047 w 9144000"/>
              <a:gd name="connsiteY81" fmla="*/ 919666 h 5143498"/>
              <a:gd name="connsiteX82" fmla="*/ 1746144 w 9144000"/>
              <a:gd name="connsiteY82" fmla="*/ 877877 h 5143498"/>
              <a:gd name="connsiteX83" fmla="*/ 1475487 w 9144000"/>
              <a:gd name="connsiteY83" fmla="*/ 877877 h 5143498"/>
              <a:gd name="connsiteX84" fmla="*/ 1433583 w 9144000"/>
              <a:gd name="connsiteY84" fmla="*/ 919666 h 5143498"/>
              <a:gd name="connsiteX85" fmla="*/ 1475487 w 9144000"/>
              <a:gd name="connsiteY85" fmla="*/ 961454 h 5143498"/>
              <a:gd name="connsiteX86" fmla="*/ 1517424 w 9144000"/>
              <a:gd name="connsiteY86" fmla="*/ 961454 h 5143498"/>
              <a:gd name="connsiteX87" fmla="*/ 1517424 w 9144000"/>
              <a:gd name="connsiteY87" fmla="*/ 919666 h 5143498"/>
              <a:gd name="connsiteX88" fmla="*/ 1475487 w 9144000"/>
              <a:gd name="connsiteY88" fmla="*/ 877877 h 5143498"/>
              <a:gd name="connsiteX89" fmla="*/ 1248468 w 9144000"/>
              <a:gd name="connsiteY89" fmla="*/ 877877 h 5143498"/>
              <a:gd name="connsiteX90" fmla="*/ 1206564 w 9144000"/>
              <a:gd name="connsiteY90" fmla="*/ 919666 h 5143498"/>
              <a:gd name="connsiteX91" fmla="*/ 1248468 w 9144000"/>
              <a:gd name="connsiteY91" fmla="*/ 961454 h 5143498"/>
              <a:gd name="connsiteX92" fmla="*/ 1274137 w 9144000"/>
              <a:gd name="connsiteY92" fmla="*/ 952710 h 5143498"/>
              <a:gd name="connsiteX93" fmla="*/ 1274970 w 9144000"/>
              <a:gd name="connsiteY93" fmla="*/ 946094 h 5143498"/>
              <a:gd name="connsiteX94" fmla="*/ 1268336 w 9144000"/>
              <a:gd name="connsiteY94" fmla="*/ 945264 h 5143498"/>
              <a:gd name="connsiteX95" fmla="*/ 1248468 w 9144000"/>
              <a:gd name="connsiteY95" fmla="*/ 952046 h 5143498"/>
              <a:gd name="connsiteX96" fmla="*/ 1216365 w 9144000"/>
              <a:gd name="connsiteY96" fmla="*/ 924386 h 5143498"/>
              <a:gd name="connsiteX97" fmla="*/ 1285638 w 9144000"/>
              <a:gd name="connsiteY97" fmla="*/ 924386 h 5143498"/>
              <a:gd name="connsiteX98" fmla="*/ 1290371 w 9144000"/>
              <a:gd name="connsiteY98" fmla="*/ 919666 h 5143498"/>
              <a:gd name="connsiteX99" fmla="*/ 1248468 w 9144000"/>
              <a:gd name="connsiteY99" fmla="*/ 877877 h 5143498"/>
              <a:gd name="connsiteX100" fmla="*/ 1039417 w 9144000"/>
              <a:gd name="connsiteY100" fmla="*/ 877877 h 5143498"/>
              <a:gd name="connsiteX101" fmla="*/ 997513 w 9144000"/>
              <a:gd name="connsiteY101" fmla="*/ 919665 h 5143498"/>
              <a:gd name="connsiteX102" fmla="*/ 1039417 w 9144000"/>
              <a:gd name="connsiteY102" fmla="*/ 961453 h 5143498"/>
              <a:gd name="connsiteX103" fmla="*/ 1066086 w 9144000"/>
              <a:gd name="connsiteY103" fmla="*/ 951879 h 5143498"/>
              <a:gd name="connsiteX104" fmla="*/ 1066719 w 9144000"/>
              <a:gd name="connsiteY104" fmla="*/ 945230 h 5143498"/>
              <a:gd name="connsiteX105" fmla="*/ 1060052 w 9144000"/>
              <a:gd name="connsiteY105" fmla="*/ 944598 h 5143498"/>
              <a:gd name="connsiteX106" fmla="*/ 1039417 w 9144000"/>
              <a:gd name="connsiteY106" fmla="*/ 952012 h 5143498"/>
              <a:gd name="connsiteX107" fmla="*/ 1006947 w 9144000"/>
              <a:gd name="connsiteY107" fmla="*/ 919632 h 5143498"/>
              <a:gd name="connsiteX108" fmla="*/ 1039417 w 9144000"/>
              <a:gd name="connsiteY108" fmla="*/ 887285 h 5143498"/>
              <a:gd name="connsiteX109" fmla="*/ 1060052 w 9144000"/>
              <a:gd name="connsiteY109" fmla="*/ 894699 h 5143498"/>
              <a:gd name="connsiteX110" fmla="*/ 1066719 w 9144000"/>
              <a:gd name="connsiteY110" fmla="*/ 894067 h 5143498"/>
              <a:gd name="connsiteX111" fmla="*/ 1066086 w 9144000"/>
              <a:gd name="connsiteY111" fmla="*/ 887418 h 5143498"/>
              <a:gd name="connsiteX112" fmla="*/ 1039417 w 9144000"/>
              <a:gd name="connsiteY112" fmla="*/ 877877 h 5143498"/>
              <a:gd name="connsiteX113" fmla="*/ 676419 w 9144000"/>
              <a:gd name="connsiteY113" fmla="*/ 877844 h 5143498"/>
              <a:gd name="connsiteX114" fmla="*/ 634515 w 9144000"/>
              <a:gd name="connsiteY114" fmla="*/ 919632 h 5143498"/>
              <a:gd name="connsiteX115" fmla="*/ 676419 w 9144000"/>
              <a:gd name="connsiteY115" fmla="*/ 961420 h 5143498"/>
              <a:gd name="connsiteX116" fmla="*/ 708855 w 9144000"/>
              <a:gd name="connsiteY116" fmla="*/ 946061 h 5143498"/>
              <a:gd name="connsiteX117" fmla="*/ 708855 w 9144000"/>
              <a:gd name="connsiteY117" fmla="*/ 956733 h 5143498"/>
              <a:gd name="connsiteX118" fmla="*/ 676419 w 9144000"/>
              <a:gd name="connsiteY118" fmla="*/ 989080 h 5143498"/>
              <a:gd name="connsiteX119" fmla="*/ 646583 w 9144000"/>
              <a:gd name="connsiteY119" fmla="*/ 969499 h 5143498"/>
              <a:gd name="connsiteX120" fmla="*/ 640349 w 9144000"/>
              <a:gd name="connsiteY120" fmla="*/ 967039 h 5143498"/>
              <a:gd name="connsiteX121" fmla="*/ 637882 w 9144000"/>
              <a:gd name="connsiteY121" fmla="*/ 973255 h 5143498"/>
              <a:gd name="connsiteX122" fmla="*/ 676419 w 9144000"/>
              <a:gd name="connsiteY122" fmla="*/ 998554 h 5143498"/>
              <a:gd name="connsiteX123" fmla="*/ 718322 w 9144000"/>
              <a:gd name="connsiteY123" fmla="*/ 956766 h 5143498"/>
              <a:gd name="connsiteX124" fmla="*/ 718322 w 9144000"/>
              <a:gd name="connsiteY124" fmla="*/ 919665 h 5143498"/>
              <a:gd name="connsiteX125" fmla="*/ 676419 w 9144000"/>
              <a:gd name="connsiteY125" fmla="*/ 877877 h 5143498"/>
              <a:gd name="connsiteX126" fmla="*/ 1094988 w 9144000"/>
              <a:gd name="connsiteY126" fmla="*/ 877843 h 5143498"/>
              <a:gd name="connsiteX127" fmla="*/ 1090254 w 9144000"/>
              <a:gd name="connsiteY127" fmla="*/ 882564 h 5143498"/>
              <a:gd name="connsiteX128" fmla="*/ 1090254 w 9144000"/>
              <a:gd name="connsiteY128" fmla="*/ 956732 h 5143498"/>
              <a:gd name="connsiteX129" fmla="*/ 1094988 w 9144000"/>
              <a:gd name="connsiteY129" fmla="*/ 961453 h 5143498"/>
              <a:gd name="connsiteX130" fmla="*/ 1099721 w 9144000"/>
              <a:gd name="connsiteY130" fmla="*/ 956732 h 5143498"/>
              <a:gd name="connsiteX131" fmla="*/ 1099721 w 9144000"/>
              <a:gd name="connsiteY131" fmla="*/ 882564 h 5143498"/>
              <a:gd name="connsiteX132" fmla="*/ 1094988 w 9144000"/>
              <a:gd name="connsiteY132" fmla="*/ 877843 h 5143498"/>
              <a:gd name="connsiteX133" fmla="*/ 741891 w 9144000"/>
              <a:gd name="connsiteY133" fmla="*/ 877843 h 5143498"/>
              <a:gd name="connsiteX134" fmla="*/ 737157 w 9144000"/>
              <a:gd name="connsiteY134" fmla="*/ 882564 h 5143498"/>
              <a:gd name="connsiteX135" fmla="*/ 737157 w 9144000"/>
              <a:gd name="connsiteY135" fmla="*/ 956732 h 5143498"/>
              <a:gd name="connsiteX136" fmla="*/ 741891 w 9144000"/>
              <a:gd name="connsiteY136" fmla="*/ 961453 h 5143498"/>
              <a:gd name="connsiteX137" fmla="*/ 746624 w 9144000"/>
              <a:gd name="connsiteY137" fmla="*/ 956732 h 5143498"/>
              <a:gd name="connsiteX138" fmla="*/ 746624 w 9144000"/>
              <a:gd name="connsiteY138" fmla="*/ 882564 h 5143498"/>
              <a:gd name="connsiteX139" fmla="*/ 741891 w 9144000"/>
              <a:gd name="connsiteY139" fmla="*/ 877843 h 5143498"/>
              <a:gd name="connsiteX140" fmla="*/ 610312 w 9144000"/>
              <a:gd name="connsiteY140" fmla="*/ 877843 h 5143498"/>
              <a:gd name="connsiteX141" fmla="*/ 605612 w 9144000"/>
              <a:gd name="connsiteY141" fmla="*/ 882564 h 5143498"/>
              <a:gd name="connsiteX142" fmla="*/ 605612 w 9144000"/>
              <a:gd name="connsiteY142" fmla="*/ 956732 h 5143498"/>
              <a:gd name="connsiteX143" fmla="*/ 610312 w 9144000"/>
              <a:gd name="connsiteY143" fmla="*/ 961453 h 5143498"/>
              <a:gd name="connsiteX144" fmla="*/ 615046 w 9144000"/>
              <a:gd name="connsiteY144" fmla="*/ 956732 h 5143498"/>
              <a:gd name="connsiteX145" fmla="*/ 615046 w 9144000"/>
              <a:gd name="connsiteY145" fmla="*/ 882564 h 5143498"/>
              <a:gd name="connsiteX146" fmla="*/ 610312 w 9144000"/>
              <a:gd name="connsiteY146" fmla="*/ 877843 h 5143498"/>
              <a:gd name="connsiteX147" fmla="*/ 1908191 w 9144000"/>
              <a:gd name="connsiteY147" fmla="*/ 877843 h 5143498"/>
              <a:gd name="connsiteX148" fmla="*/ 1903457 w 9144000"/>
              <a:gd name="connsiteY148" fmla="*/ 882564 h 5143498"/>
              <a:gd name="connsiteX149" fmla="*/ 1903457 w 9144000"/>
              <a:gd name="connsiteY149" fmla="*/ 956732 h 5143498"/>
              <a:gd name="connsiteX150" fmla="*/ 1908191 w 9144000"/>
              <a:gd name="connsiteY150" fmla="*/ 961453 h 5143498"/>
              <a:gd name="connsiteX151" fmla="*/ 1912891 w 9144000"/>
              <a:gd name="connsiteY151" fmla="*/ 956732 h 5143498"/>
              <a:gd name="connsiteX152" fmla="*/ 1912891 w 9144000"/>
              <a:gd name="connsiteY152" fmla="*/ 882564 h 5143498"/>
              <a:gd name="connsiteX153" fmla="*/ 1908191 w 9144000"/>
              <a:gd name="connsiteY153" fmla="*/ 877843 h 5143498"/>
              <a:gd name="connsiteX154" fmla="*/ 1333575 w 9144000"/>
              <a:gd name="connsiteY154" fmla="*/ 877809 h 5143498"/>
              <a:gd name="connsiteX155" fmla="*/ 1310506 w 9144000"/>
              <a:gd name="connsiteY155" fmla="*/ 887417 h 5143498"/>
              <a:gd name="connsiteX156" fmla="*/ 1310506 w 9144000"/>
              <a:gd name="connsiteY156" fmla="*/ 882629 h 5143498"/>
              <a:gd name="connsiteX157" fmla="*/ 1305773 w 9144000"/>
              <a:gd name="connsiteY157" fmla="*/ 877909 h 5143498"/>
              <a:gd name="connsiteX158" fmla="*/ 1301039 w 9144000"/>
              <a:gd name="connsiteY158" fmla="*/ 877909 h 5143498"/>
              <a:gd name="connsiteX159" fmla="*/ 1301039 w 9144000"/>
              <a:gd name="connsiteY159" fmla="*/ 882629 h 5143498"/>
              <a:gd name="connsiteX160" fmla="*/ 1301039 w 9144000"/>
              <a:gd name="connsiteY160" fmla="*/ 956731 h 5143498"/>
              <a:gd name="connsiteX161" fmla="*/ 1305773 w 9144000"/>
              <a:gd name="connsiteY161" fmla="*/ 961452 h 5143498"/>
              <a:gd name="connsiteX162" fmla="*/ 1310506 w 9144000"/>
              <a:gd name="connsiteY162" fmla="*/ 956731 h 5143498"/>
              <a:gd name="connsiteX163" fmla="*/ 1310506 w 9144000"/>
              <a:gd name="connsiteY163" fmla="*/ 910289 h 5143498"/>
              <a:gd name="connsiteX164" fmla="*/ 1333575 w 9144000"/>
              <a:gd name="connsiteY164" fmla="*/ 887284 h 5143498"/>
              <a:gd name="connsiteX165" fmla="*/ 1356644 w 9144000"/>
              <a:gd name="connsiteY165" fmla="*/ 910289 h 5143498"/>
              <a:gd name="connsiteX166" fmla="*/ 1356644 w 9144000"/>
              <a:gd name="connsiteY166" fmla="*/ 956731 h 5143498"/>
              <a:gd name="connsiteX167" fmla="*/ 1361378 w 9144000"/>
              <a:gd name="connsiteY167" fmla="*/ 961452 h 5143498"/>
              <a:gd name="connsiteX168" fmla="*/ 1366111 w 9144000"/>
              <a:gd name="connsiteY168" fmla="*/ 956731 h 5143498"/>
              <a:gd name="connsiteX169" fmla="*/ 1366111 w 9144000"/>
              <a:gd name="connsiteY169" fmla="*/ 910289 h 5143498"/>
              <a:gd name="connsiteX170" fmla="*/ 1389180 w 9144000"/>
              <a:gd name="connsiteY170" fmla="*/ 887284 h 5143498"/>
              <a:gd name="connsiteX171" fmla="*/ 1412249 w 9144000"/>
              <a:gd name="connsiteY171" fmla="*/ 910289 h 5143498"/>
              <a:gd name="connsiteX172" fmla="*/ 1412249 w 9144000"/>
              <a:gd name="connsiteY172" fmla="*/ 956731 h 5143498"/>
              <a:gd name="connsiteX173" fmla="*/ 1417016 w 9144000"/>
              <a:gd name="connsiteY173" fmla="*/ 961452 h 5143498"/>
              <a:gd name="connsiteX174" fmla="*/ 1421716 w 9144000"/>
              <a:gd name="connsiteY174" fmla="*/ 956731 h 5143498"/>
              <a:gd name="connsiteX175" fmla="*/ 1421716 w 9144000"/>
              <a:gd name="connsiteY175" fmla="*/ 910289 h 5143498"/>
              <a:gd name="connsiteX176" fmla="*/ 1389180 w 9144000"/>
              <a:gd name="connsiteY176" fmla="*/ 877809 h 5143498"/>
              <a:gd name="connsiteX177" fmla="*/ 1361378 w 9144000"/>
              <a:gd name="connsiteY177" fmla="*/ 893500 h 5143498"/>
              <a:gd name="connsiteX178" fmla="*/ 1333575 w 9144000"/>
              <a:gd name="connsiteY178" fmla="*/ 877809 h 5143498"/>
              <a:gd name="connsiteX179" fmla="*/ 1605798 w 9144000"/>
              <a:gd name="connsiteY179" fmla="*/ 877809 h 5143498"/>
              <a:gd name="connsiteX180" fmla="*/ 1582729 w 9144000"/>
              <a:gd name="connsiteY180" fmla="*/ 887417 h 5143498"/>
              <a:gd name="connsiteX181" fmla="*/ 1582729 w 9144000"/>
              <a:gd name="connsiteY181" fmla="*/ 882629 h 5143498"/>
              <a:gd name="connsiteX182" fmla="*/ 1577996 w 9144000"/>
              <a:gd name="connsiteY182" fmla="*/ 877909 h 5143498"/>
              <a:gd name="connsiteX183" fmla="*/ 1573262 w 9144000"/>
              <a:gd name="connsiteY183" fmla="*/ 877909 h 5143498"/>
              <a:gd name="connsiteX184" fmla="*/ 1573262 w 9144000"/>
              <a:gd name="connsiteY184" fmla="*/ 882629 h 5143498"/>
              <a:gd name="connsiteX185" fmla="*/ 1573262 w 9144000"/>
              <a:gd name="connsiteY185" fmla="*/ 956731 h 5143498"/>
              <a:gd name="connsiteX186" fmla="*/ 1577996 w 9144000"/>
              <a:gd name="connsiteY186" fmla="*/ 961452 h 5143498"/>
              <a:gd name="connsiteX187" fmla="*/ 1582729 w 9144000"/>
              <a:gd name="connsiteY187" fmla="*/ 956731 h 5143498"/>
              <a:gd name="connsiteX188" fmla="*/ 1582729 w 9144000"/>
              <a:gd name="connsiteY188" fmla="*/ 910289 h 5143498"/>
              <a:gd name="connsiteX189" fmla="*/ 1605798 w 9144000"/>
              <a:gd name="connsiteY189" fmla="*/ 887284 h 5143498"/>
              <a:gd name="connsiteX190" fmla="*/ 1628867 w 9144000"/>
              <a:gd name="connsiteY190" fmla="*/ 910289 h 5143498"/>
              <a:gd name="connsiteX191" fmla="*/ 1628867 w 9144000"/>
              <a:gd name="connsiteY191" fmla="*/ 956731 h 5143498"/>
              <a:gd name="connsiteX192" fmla="*/ 1633600 w 9144000"/>
              <a:gd name="connsiteY192" fmla="*/ 961452 h 5143498"/>
              <a:gd name="connsiteX193" fmla="*/ 1638334 w 9144000"/>
              <a:gd name="connsiteY193" fmla="*/ 956731 h 5143498"/>
              <a:gd name="connsiteX194" fmla="*/ 1638334 w 9144000"/>
              <a:gd name="connsiteY194" fmla="*/ 910289 h 5143498"/>
              <a:gd name="connsiteX195" fmla="*/ 1661403 w 9144000"/>
              <a:gd name="connsiteY195" fmla="*/ 887284 h 5143498"/>
              <a:gd name="connsiteX196" fmla="*/ 1684472 w 9144000"/>
              <a:gd name="connsiteY196" fmla="*/ 910289 h 5143498"/>
              <a:gd name="connsiteX197" fmla="*/ 1684472 w 9144000"/>
              <a:gd name="connsiteY197" fmla="*/ 956731 h 5143498"/>
              <a:gd name="connsiteX198" fmla="*/ 1689205 w 9144000"/>
              <a:gd name="connsiteY198" fmla="*/ 961452 h 5143498"/>
              <a:gd name="connsiteX199" fmla="*/ 1693939 w 9144000"/>
              <a:gd name="connsiteY199" fmla="*/ 956731 h 5143498"/>
              <a:gd name="connsiteX200" fmla="*/ 1693939 w 9144000"/>
              <a:gd name="connsiteY200" fmla="*/ 910289 h 5143498"/>
              <a:gd name="connsiteX201" fmla="*/ 1684397 w 9144000"/>
              <a:gd name="connsiteY201" fmla="*/ 887342 h 5143498"/>
              <a:gd name="connsiteX202" fmla="*/ 1661416 w 9144000"/>
              <a:gd name="connsiteY202" fmla="*/ 877814 h 5143498"/>
              <a:gd name="connsiteX203" fmla="*/ 1661436 w 9144000"/>
              <a:gd name="connsiteY203" fmla="*/ 877809 h 5143498"/>
              <a:gd name="connsiteX204" fmla="*/ 1661403 w 9144000"/>
              <a:gd name="connsiteY204" fmla="*/ 877809 h 5143498"/>
              <a:gd name="connsiteX205" fmla="*/ 1661416 w 9144000"/>
              <a:gd name="connsiteY205" fmla="*/ 877814 h 5143498"/>
              <a:gd name="connsiteX206" fmla="*/ 1645260 w 9144000"/>
              <a:gd name="connsiteY206" fmla="*/ 882139 h 5143498"/>
              <a:gd name="connsiteX207" fmla="*/ 1633634 w 9144000"/>
              <a:gd name="connsiteY207" fmla="*/ 893500 h 5143498"/>
              <a:gd name="connsiteX208" fmla="*/ 1605798 w 9144000"/>
              <a:gd name="connsiteY208" fmla="*/ 877809 h 5143498"/>
              <a:gd name="connsiteX209" fmla="*/ 1903457 w 9144000"/>
              <a:gd name="connsiteY209" fmla="*/ 852511 h 5143498"/>
              <a:gd name="connsiteX210" fmla="*/ 1903457 w 9144000"/>
              <a:gd name="connsiteY210" fmla="*/ 857232 h 5143498"/>
              <a:gd name="connsiteX211" fmla="*/ 1908191 w 9144000"/>
              <a:gd name="connsiteY211" fmla="*/ 861952 h 5143498"/>
              <a:gd name="connsiteX212" fmla="*/ 1912891 w 9144000"/>
              <a:gd name="connsiteY212" fmla="*/ 857232 h 5143498"/>
              <a:gd name="connsiteX213" fmla="*/ 1908191 w 9144000"/>
              <a:gd name="connsiteY213" fmla="*/ 852511 h 5143498"/>
              <a:gd name="connsiteX214" fmla="*/ 1090254 w 9144000"/>
              <a:gd name="connsiteY214" fmla="*/ 852511 h 5143498"/>
              <a:gd name="connsiteX215" fmla="*/ 1090254 w 9144000"/>
              <a:gd name="connsiteY215" fmla="*/ 857232 h 5143498"/>
              <a:gd name="connsiteX216" fmla="*/ 1094988 w 9144000"/>
              <a:gd name="connsiteY216" fmla="*/ 861952 h 5143498"/>
              <a:gd name="connsiteX217" fmla="*/ 1099721 w 9144000"/>
              <a:gd name="connsiteY217" fmla="*/ 857232 h 5143498"/>
              <a:gd name="connsiteX218" fmla="*/ 1094988 w 9144000"/>
              <a:gd name="connsiteY218" fmla="*/ 852511 h 5143498"/>
              <a:gd name="connsiteX219" fmla="*/ 737157 w 9144000"/>
              <a:gd name="connsiteY219" fmla="*/ 852511 h 5143498"/>
              <a:gd name="connsiteX220" fmla="*/ 737157 w 9144000"/>
              <a:gd name="connsiteY220" fmla="*/ 857231 h 5143498"/>
              <a:gd name="connsiteX221" fmla="*/ 741891 w 9144000"/>
              <a:gd name="connsiteY221" fmla="*/ 861952 h 5143498"/>
              <a:gd name="connsiteX222" fmla="*/ 746624 w 9144000"/>
              <a:gd name="connsiteY222" fmla="*/ 857231 h 5143498"/>
              <a:gd name="connsiteX223" fmla="*/ 741891 w 9144000"/>
              <a:gd name="connsiteY223" fmla="*/ 852511 h 5143498"/>
              <a:gd name="connsiteX224" fmla="*/ 605579 w 9144000"/>
              <a:gd name="connsiteY224" fmla="*/ 852510 h 5143498"/>
              <a:gd name="connsiteX225" fmla="*/ 605579 w 9144000"/>
              <a:gd name="connsiteY225" fmla="*/ 857231 h 5143498"/>
              <a:gd name="connsiteX226" fmla="*/ 610313 w 9144000"/>
              <a:gd name="connsiteY226" fmla="*/ 861952 h 5143498"/>
              <a:gd name="connsiteX227" fmla="*/ 615013 w 9144000"/>
              <a:gd name="connsiteY227" fmla="*/ 857231 h 5143498"/>
              <a:gd name="connsiteX228" fmla="*/ 610313 w 9144000"/>
              <a:gd name="connsiteY228" fmla="*/ 852510 h 5143498"/>
              <a:gd name="connsiteX229" fmla="*/ 1880089 w 9144000"/>
              <a:gd name="connsiteY229" fmla="*/ 842506 h 5143498"/>
              <a:gd name="connsiteX230" fmla="*/ 1875355 w 9144000"/>
              <a:gd name="connsiteY230" fmla="*/ 847227 h 5143498"/>
              <a:gd name="connsiteX231" fmla="*/ 1875355 w 9144000"/>
              <a:gd name="connsiteY231" fmla="*/ 893237 h 5143498"/>
              <a:gd name="connsiteX232" fmla="*/ 1842886 w 9144000"/>
              <a:gd name="connsiteY232" fmla="*/ 877878 h 5143498"/>
              <a:gd name="connsiteX233" fmla="*/ 1800982 w 9144000"/>
              <a:gd name="connsiteY233" fmla="*/ 919666 h 5143498"/>
              <a:gd name="connsiteX234" fmla="*/ 1842886 w 9144000"/>
              <a:gd name="connsiteY234" fmla="*/ 961454 h 5143498"/>
              <a:gd name="connsiteX235" fmla="*/ 1884823 w 9144000"/>
              <a:gd name="connsiteY235" fmla="*/ 961454 h 5143498"/>
              <a:gd name="connsiteX236" fmla="*/ 1884823 w 9144000"/>
              <a:gd name="connsiteY236" fmla="*/ 847227 h 5143498"/>
              <a:gd name="connsiteX237" fmla="*/ 1880089 w 9144000"/>
              <a:gd name="connsiteY237" fmla="*/ 842506 h 5143498"/>
              <a:gd name="connsiteX238" fmla="*/ 922306 w 9144000"/>
              <a:gd name="connsiteY238" fmla="*/ 842505 h 5143498"/>
              <a:gd name="connsiteX239" fmla="*/ 917572 w 9144000"/>
              <a:gd name="connsiteY239" fmla="*/ 847226 h 5143498"/>
              <a:gd name="connsiteX240" fmla="*/ 917572 w 9144000"/>
              <a:gd name="connsiteY240" fmla="*/ 949519 h 5143498"/>
              <a:gd name="connsiteX241" fmla="*/ 929540 w 9144000"/>
              <a:gd name="connsiteY241" fmla="*/ 961453 h 5143498"/>
              <a:gd name="connsiteX242" fmla="*/ 934273 w 9144000"/>
              <a:gd name="connsiteY242" fmla="*/ 956733 h 5143498"/>
              <a:gd name="connsiteX243" fmla="*/ 929540 w 9144000"/>
              <a:gd name="connsiteY243" fmla="*/ 952012 h 5143498"/>
              <a:gd name="connsiteX244" fmla="*/ 927039 w 9144000"/>
              <a:gd name="connsiteY244" fmla="*/ 949519 h 5143498"/>
              <a:gd name="connsiteX245" fmla="*/ 927039 w 9144000"/>
              <a:gd name="connsiteY245" fmla="*/ 847226 h 5143498"/>
              <a:gd name="connsiteX246" fmla="*/ 922306 w 9144000"/>
              <a:gd name="connsiteY246" fmla="*/ 842505 h 5143498"/>
              <a:gd name="connsiteX247" fmla="*/ 582310 w 9144000"/>
              <a:gd name="connsiteY247" fmla="*/ 842472 h 5143498"/>
              <a:gd name="connsiteX248" fmla="*/ 577577 w 9144000"/>
              <a:gd name="connsiteY248" fmla="*/ 847193 h 5143498"/>
              <a:gd name="connsiteX249" fmla="*/ 577577 w 9144000"/>
              <a:gd name="connsiteY249" fmla="*/ 893203 h 5143498"/>
              <a:gd name="connsiteX250" fmla="*/ 545141 w 9144000"/>
              <a:gd name="connsiteY250" fmla="*/ 877844 h 5143498"/>
              <a:gd name="connsiteX251" fmla="*/ 503237 w 9144000"/>
              <a:gd name="connsiteY251" fmla="*/ 919632 h 5143498"/>
              <a:gd name="connsiteX252" fmla="*/ 545141 w 9144000"/>
              <a:gd name="connsiteY252" fmla="*/ 961454 h 5143498"/>
              <a:gd name="connsiteX253" fmla="*/ 587044 w 9144000"/>
              <a:gd name="connsiteY253" fmla="*/ 961454 h 5143498"/>
              <a:gd name="connsiteX254" fmla="*/ 587044 w 9144000"/>
              <a:gd name="connsiteY254" fmla="*/ 961420 h 5143498"/>
              <a:gd name="connsiteX255" fmla="*/ 587044 w 9144000"/>
              <a:gd name="connsiteY255" fmla="*/ 847193 h 5143498"/>
              <a:gd name="connsiteX256" fmla="*/ 582310 w 9144000"/>
              <a:gd name="connsiteY256" fmla="*/ 842472 h 5143498"/>
              <a:gd name="connsiteX257" fmla="*/ 783228 w 9144000"/>
              <a:gd name="connsiteY257" fmla="*/ 842471 h 5143498"/>
              <a:gd name="connsiteX258" fmla="*/ 778494 w 9144000"/>
              <a:gd name="connsiteY258" fmla="*/ 847192 h 5143498"/>
              <a:gd name="connsiteX259" fmla="*/ 778494 w 9144000"/>
              <a:gd name="connsiteY259" fmla="*/ 877843 h 5143498"/>
              <a:gd name="connsiteX260" fmla="*/ 770560 w 9144000"/>
              <a:gd name="connsiteY260" fmla="*/ 877843 h 5143498"/>
              <a:gd name="connsiteX261" fmla="*/ 765826 w 9144000"/>
              <a:gd name="connsiteY261" fmla="*/ 882564 h 5143498"/>
              <a:gd name="connsiteX262" fmla="*/ 770560 w 9144000"/>
              <a:gd name="connsiteY262" fmla="*/ 887284 h 5143498"/>
              <a:gd name="connsiteX263" fmla="*/ 778494 w 9144000"/>
              <a:gd name="connsiteY263" fmla="*/ 887284 h 5143498"/>
              <a:gd name="connsiteX264" fmla="*/ 778494 w 9144000"/>
              <a:gd name="connsiteY264" fmla="*/ 936353 h 5143498"/>
              <a:gd name="connsiteX265" fmla="*/ 803629 w 9144000"/>
              <a:gd name="connsiteY265" fmla="*/ 961419 h 5143498"/>
              <a:gd name="connsiteX266" fmla="*/ 809230 w 9144000"/>
              <a:gd name="connsiteY266" fmla="*/ 960788 h 5143498"/>
              <a:gd name="connsiteX267" fmla="*/ 812782 w 9144000"/>
              <a:gd name="connsiteY267" fmla="*/ 955159 h 5143498"/>
              <a:gd name="connsiteX268" fmla="*/ 812797 w 9144000"/>
              <a:gd name="connsiteY268" fmla="*/ 955169 h 5143498"/>
              <a:gd name="connsiteX269" fmla="*/ 812797 w 9144000"/>
              <a:gd name="connsiteY269" fmla="*/ 955136 h 5143498"/>
              <a:gd name="connsiteX270" fmla="*/ 812782 w 9144000"/>
              <a:gd name="connsiteY270" fmla="*/ 955159 h 5143498"/>
              <a:gd name="connsiteX271" fmla="*/ 807130 w 9144000"/>
              <a:gd name="connsiteY271" fmla="*/ 951612 h 5143498"/>
              <a:gd name="connsiteX272" fmla="*/ 803629 w 9144000"/>
              <a:gd name="connsiteY272" fmla="*/ 952011 h 5143498"/>
              <a:gd name="connsiteX273" fmla="*/ 787961 w 9144000"/>
              <a:gd name="connsiteY273" fmla="*/ 936353 h 5143498"/>
              <a:gd name="connsiteX274" fmla="*/ 787961 w 9144000"/>
              <a:gd name="connsiteY274" fmla="*/ 887284 h 5143498"/>
              <a:gd name="connsiteX275" fmla="*/ 801296 w 9144000"/>
              <a:gd name="connsiteY275" fmla="*/ 887284 h 5143498"/>
              <a:gd name="connsiteX276" fmla="*/ 806029 w 9144000"/>
              <a:gd name="connsiteY276" fmla="*/ 882564 h 5143498"/>
              <a:gd name="connsiteX277" fmla="*/ 801296 w 9144000"/>
              <a:gd name="connsiteY277" fmla="*/ 877843 h 5143498"/>
              <a:gd name="connsiteX278" fmla="*/ 787961 w 9144000"/>
              <a:gd name="connsiteY278" fmla="*/ 877843 h 5143498"/>
              <a:gd name="connsiteX279" fmla="*/ 787961 w 9144000"/>
              <a:gd name="connsiteY279" fmla="*/ 847192 h 5143498"/>
              <a:gd name="connsiteX280" fmla="*/ 783228 w 9144000"/>
              <a:gd name="connsiteY280" fmla="*/ 842471 h 5143498"/>
              <a:gd name="connsiteX281" fmla="*/ 1082471 w 9144000"/>
              <a:gd name="connsiteY281" fmla="*/ 621681 h 5143498"/>
              <a:gd name="connsiteX282" fmla="*/ 1082487 w 9144000"/>
              <a:gd name="connsiteY282" fmla="*/ 621764 h 5143498"/>
              <a:gd name="connsiteX283" fmla="*/ 1082471 w 9144000"/>
              <a:gd name="connsiteY283" fmla="*/ 621847 h 5143498"/>
              <a:gd name="connsiteX284" fmla="*/ 1082454 w 9144000"/>
              <a:gd name="connsiteY284" fmla="*/ 621764 h 5143498"/>
              <a:gd name="connsiteX285" fmla="*/ 503237 w 9144000"/>
              <a:gd name="connsiteY285" fmla="*/ 474624 h 5143498"/>
              <a:gd name="connsiteX286" fmla="*/ 503237 w 9144000"/>
              <a:gd name="connsiteY286" fmla="*/ 621764 h 5143498"/>
              <a:gd name="connsiteX287" fmla="*/ 648050 w 9144000"/>
              <a:gd name="connsiteY287" fmla="*/ 768936 h 5143498"/>
              <a:gd name="connsiteX288" fmla="*/ 792862 w 9144000"/>
              <a:gd name="connsiteY288" fmla="*/ 621764 h 5143498"/>
              <a:gd name="connsiteX289" fmla="*/ 937675 w 9144000"/>
              <a:gd name="connsiteY289" fmla="*/ 768936 h 5143498"/>
              <a:gd name="connsiteX290" fmla="*/ 1071107 w 9144000"/>
              <a:gd name="connsiteY290" fmla="*/ 679064 h 5143498"/>
              <a:gd name="connsiteX291" fmla="*/ 1082471 w 9144000"/>
              <a:gd name="connsiteY291" fmla="*/ 621847 h 5143498"/>
              <a:gd name="connsiteX292" fmla="*/ 1093830 w 9144000"/>
              <a:gd name="connsiteY292" fmla="*/ 679050 h 5143498"/>
              <a:gd name="connsiteX293" fmla="*/ 1227266 w 9144000"/>
              <a:gd name="connsiteY293" fmla="*/ 768936 h 5143498"/>
              <a:gd name="connsiteX294" fmla="*/ 1299672 w 9144000"/>
              <a:gd name="connsiteY294" fmla="*/ 749222 h 5143498"/>
              <a:gd name="connsiteX295" fmla="*/ 1372079 w 9144000"/>
              <a:gd name="connsiteY295" fmla="*/ 768936 h 5143498"/>
              <a:gd name="connsiteX296" fmla="*/ 1516891 w 9144000"/>
              <a:gd name="connsiteY296" fmla="*/ 621764 h 5143498"/>
              <a:gd name="connsiteX297" fmla="*/ 1372112 w 9144000"/>
              <a:gd name="connsiteY297" fmla="*/ 474624 h 5143498"/>
              <a:gd name="connsiteX298" fmla="*/ 1299706 w 9144000"/>
              <a:gd name="connsiteY298" fmla="*/ 494304 h 5143498"/>
              <a:gd name="connsiteX299" fmla="*/ 1299672 w 9144000"/>
              <a:gd name="connsiteY299" fmla="*/ 494304 h 5143498"/>
              <a:gd name="connsiteX300" fmla="*/ 1227266 w 9144000"/>
              <a:gd name="connsiteY300" fmla="*/ 474624 h 5143498"/>
              <a:gd name="connsiteX301" fmla="*/ 1093830 w 9144000"/>
              <a:gd name="connsiteY301" fmla="*/ 564482 h 5143498"/>
              <a:gd name="connsiteX302" fmla="*/ 1082471 w 9144000"/>
              <a:gd name="connsiteY302" fmla="*/ 621681 h 5143498"/>
              <a:gd name="connsiteX303" fmla="*/ 1071102 w 9144000"/>
              <a:gd name="connsiteY303" fmla="*/ 564468 h 5143498"/>
              <a:gd name="connsiteX304" fmla="*/ 937675 w 9144000"/>
              <a:gd name="connsiteY304" fmla="*/ 474624 h 5143498"/>
              <a:gd name="connsiteX305" fmla="*/ 792862 w 9144000"/>
              <a:gd name="connsiteY305" fmla="*/ 621764 h 5143498"/>
              <a:gd name="connsiteX306" fmla="*/ 648050 w 9144000"/>
              <a:gd name="connsiteY306" fmla="*/ 474624 h 5143498"/>
              <a:gd name="connsiteX307" fmla="*/ 0 w 9144000"/>
              <a:gd name="connsiteY307" fmla="*/ 0 h 5143498"/>
              <a:gd name="connsiteX308" fmla="*/ 9144000 w 9144000"/>
              <a:gd name="connsiteY308" fmla="*/ 0 h 5143498"/>
              <a:gd name="connsiteX309" fmla="*/ 9144000 w 9144000"/>
              <a:gd name="connsiteY309" fmla="*/ 5143498 h 5143498"/>
              <a:gd name="connsiteX310" fmla="*/ 0 w 9144000"/>
              <a:gd name="connsiteY310" fmla="*/ 5143498 h 5143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Lst>
            <a:rect l="l" t="t" r="r" b="b"/>
            <a:pathLst>
              <a:path w="9144000" h="5143498">
                <a:moveTo>
                  <a:pt x="1842919" y="887286"/>
                </a:moveTo>
                <a:cubicBezTo>
                  <a:pt x="1860820" y="887286"/>
                  <a:pt x="1875388" y="901814"/>
                  <a:pt x="1875388" y="919633"/>
                </a:cubicBezTo>
                <a:lnTo>
                  <a:pt x="1875388" y="952013"/>
                </a:lnTo>
                <a:lnTo>
                  <a:pt x="1842919" y="952013"/>
                </a:lnTo>
                <a:cubicBezTo>
                  <a:pt x="1825051" y="952013"/>
                  <a:pt x="1810483" y="937452"/>
                  <a:pt x="1810483" y="919633"/>
                </a:cubicBezTo>
                <a:cubicBezTo>
                  <a:pt x="1810483" y="901814"/>
                  <a:pt x="1825051" y="887286"/>
                  <a:pt x="1842919" y="887286"/>
                </a:cubicBezTo>
                <a:close/>
                <a:moveTo>
                  <a:pt x="863234" y="887286"/>
                </a:moveTo>
                <a:cubicBezTo>
                  <a:pt x="881136" y="887286"/>
                  <a:pt x="895670" y="901814"/>
                  <a:pt x="895670" y="919633"/>
                </a:cubicBezTo>
                <a:lnTo>
                  <a:pt x="895670" y="952013"/>
                </a:lnTo>
                <a:lnTo>
                  <a:pt x="863234" y="952013"/>
                </a:lnTo>
                <a:cubicBezTo>
                  <a:pt x="845333" y="952013"/>
                  <a:pt x="830798" y="937452"/>
                  <a:pt x="830798" y="919633"/>
                </a:cubicBezTo>
                <a:cubicBezTo>
                  <a:pt x="830798" y="901814"/>
                  <a:pt x="845333" y="887286"/>
                  <a:pt x="863234" y="887286"/>
                </a:cubicBezTo>
                <a:close/>
                <a:moveTo>
                  <a:pt x="1973264" y="887285"/>
                </a:moveTo>
                <a:cubicBezTo>
                  <a:pt x="1991165" y="887285"/>
                  <a:pt x="2005733" y="901814"/>
                  <a:pt x="2005733" y="919633"/>
                </a:cubicBezTo>
                <a:lnTo>
                  <a:pt x="2005733" y="952013"/>
                </a:lnTo>
                <a:lnTo>
                  <a:pt x="1973264" y="952013"/>
                </a:lnTo>
                <a:cubicBezTo>
                  <a:pt x="1955395" y="952013"/>
                  <a:pt x="1940827" y="937451"/>
                  <a:pt x="1940827" y="919633"/>
                </a:cubicBezTo>
                <a:cubicBezTo>
                  <a:pt x="1940827" y="901814"/>
                  <a:pt x="1955362" y="887285"/>
                  <a:pt x="1973264" y="887285"/>
                </a:cubicBezTo>
                <a:close/>
                <a:moveTo>
                  <a:pt x="1746144" y="887285"/>
                </a:moveTo>
                <a:cubicBezTo>
                  <a:pt x="1762412" y="887285"/>
                  <a:pt x="1775946" y="899320"/>
                  <a:pt x="1778246" y="914912"/>
                </a:cubicBezTo>
                <a:lnTo>
                  <a:pt x="1714041" y="914912"/>
                </a:lnTo>
                <a:cubicBezTo>
                  <a:pt x="1716341" y="899320"/>
                  <a:pt x="1729876" y="887285"/>
                  <a:pt x="1746144" y="887285"/>
                </a:cubicBezTo>
                <a:close/>
                <a:moveTo>
                  <a:pt x="1475487" y="887285"/>
                </a:moveTo>
                <a:cubicBezTo>
                  <a:pt x="1493388" y="887285"/>
                  <a:pt x="1507956" y="901814"/>
                  <a:pt x="1507956" y="919633"/>
                </a:cubicBezTo>
                <a:lnTo>
                  <a:pt x="1507956" y="952013"/>
                </a:lnTo>
                <a:lnTo>
                  <a:pt x="1475487" y="952013"/>
                </a:lnTo>
                <a:cubicBezTo>
                  <a:pt x="1457618" y="952013"/>
                  <a:pt x="1443051" y="937452"/>
                  <a:pt x="1443051" y="919633"/>
                </a:cubicBezTo>
                <a:cubicBezTo>
                  <a:pt x="1443051" y="901814"/>
                  <a:pt x="1457618" y="887285"/>
                  <a:pt x="1475487" y="887285"/>
                </a:cubicBezTo>
                <a:close/>
                <a:moveTo>
                  <a:pt x="1248468" y="887285"/>
                </a:moveTo>
                <a:cubicBezTo>
                  <a:pt x="1264736" y="887285"/>
                  <a:pt x="1278270" y="899320"/>
                  <a:pt x="1280570" y="914912"/>
                </a:cubicBezTo>
                <a:lnTo>
                  <a:pt x="1216365" y="914912"/>
                </a:lnTo>
                <a:cubicBezTo>
                  <a:pt x="1218632" y="899320"/>
                  <a:pt x="1232200" y="887285"/>
                  <a:pt x="1248468" y="887285"/>
                </a:cubicBezTo>
                <a:close/>
                <a:moveTo>
                  <a:pt x="676419" y="887285"/>
                </a:moveTo>
                <a:cubicBezTo>
                  <a:pt x="694287" y="887285"/>
                  <a:pt x="708855" y="901780"/>
                  <a:pt x="708855" y="919632"/>
                </a:cubicBezTo>
                <a:cubicBezTo>
                  <a:pt x="708855" y="937484"/>
                  <a:pt x="694287" y="952012"/>
                  <a:pt x="676419" y="952012"/>
                </a:cubicBezTo>
                <a:cubicBezTo>
                  <a:pt x="658550" y="952012"/>
                  <a:pt x="643982" y="937484"/>
                  <a:pt x="643982" y="919632"/>
                </a:cubicBezTo>
                <a:cubicBezTo>
                  <a:pt x="643982" y="901780"/>
                  <a:pt x="658550" y="887285"/>
                  <a:pt x="676419" y="887285"/>
                </a:cubicBezTo>
                <a:close/>
                <a:moveTo>
                  <a:pt x="545141" y="887285"/>
                </a:moveTo>
                <a:cubicBezTo>
                  <a:pt x="563009" y="887285"/>
                  <a:pt x="577577" y="901813"/>
                  <a:pt x="577577" y="919632"/>
                </a:cubicBezTo>
                <a:lnTo>
                  <a:pt x="577577" y="952012"/>
                </a:lnTo>
                <a:lnTo>
                  <a:pt x="545141" y="952012"/>
                </a:lnTo>
                <a:cubicBezTo>
                  <a:pt x="527272" y="952012"/>
                  <a:pt x="512704" y="937451"/>
                  <a:pt x="512704" y="919632"/>
                </a:cubicBezTo>
                <a:cubicBezTo>
                  <a:pt x="512704" y="901813"/>
                  <a:pt x="527272" y="887285"/>
                  <a:pt x="545141" y="887285"/>
                </a:cubicBezTo>
                <a:close/>
                <a:moveTo>
                  <a:pt x="1116823" y="877909"/>
                </a:moveTo>
                <a:lnTo>
                  <a:pt x="1116823" y="956731"/>
                </a:lnTo>
                <a:cubicBezTo>
                  <a:pt x="1116823" y="959324"/>
                  <a:pt x="1118957" y="961452"/>
                  <a:pt x="1121557" y="961452"/>
                </a:cubicBezTo>
                <a:cubicBezTo>
                  <a:pt x="1124157" y="961452"/>
                  <a:pt x="1126290" y="959324"/>
                  <a:pt x="1126290" y="956731"/>
                </a:cubicBezTo>
                <a:lnTo>
                  <a:pt x="1126290" y="926911"/>
                </a:lnTo>
                <a:lnTo>
                  <a:pt x="1126290" y="916207"/>
                </a:lnTo>
                <a:cubicBezTo>
                  <a:pt x="1126290" y="900282"/>
                  <a:pt x="1139292" y="887350"/>
                  <a:pt x="1155260" y="887350"/>
                </a:cubicBezTo>
                <a:cubicBezTo>
                  <a:pt x="1171228" y="887350"/>
                  <a:pt x="1184229" y="900316"/>
                  <a:pt x="1184229" y="916240"/>
                </a:cubicBezTo>
                <a:lnTo>
                  <a:pt x="1184229" y="956731"/>
                </a:lnTo>
                <a:cubicBezTo>
                  <a:pt x="1184229" y="959324"/>
                  <a:pt x="1186362" y="961452"/>
                  <a:pt x="1188963" y="961452"/>
                </a:cubicBezTo>
                <a:cubicBezTo>
                  <a:pt x="1191563" y="961452"/>
                  <a:pt x="1193696" y="959324"/>
                  <a:pt x="1193696" y="956731"/>
                </a:cubicBezTo>
                <a:lnTo>
                  <a:pt x="1193696" y="916240"/>
                </a:lnTo>
                <a:cubicBezTo>
                  <a:pt x="1193696" y="895096"/>
                  <a:pt x="1176461" y="877909"/>
                  <a:pt x="1155293" y="877909"/>
                </a:cubicBezTo>
                <a:lnTo>
                  <a:pt x="1155260" y="877909"/>
                </a:lnTo>
                <a:cubicBezTo>
                  <a:pt x="1143692" y="877909"/>
                  <a:pt x="1133358" y="883029"/>
                  <a:pt x="1126290" y="891074"/>
                </a:cubicBezTo>
                <a:lnTo>
                  <a:pt x="1126290" y="882630"/>
                </a:lnTo>
                <a:cubicBezTo>
                  <a:pt x="1126290" y="880003"/>
                  <a:pt x="1124190" y="877909"/>
                  <a:pt x="1121557" y="877909"/>
                </a:cubicBezTo>
                <a:close/>
                <a:moveTo>
                  <a:pt x="863268" y="877878"/>
                </a:moveTo>
                <a:cubicBezTo>
                  <a:pt x="840199" y="877878"/>
                  <a:pt x="821364" y="896628"/>
                  <a:pt x="821364" y="919666"/>
                </a:cubicBezTo>
                <a:cubicBezTo>
                  <a:pt x="821364" y="942705"/>
                  <a:pt x="840166" y="961454"/>
                  <a:pt x="863268" y="961454"/>
                </a:cubicBezTo>
                <a:lnTo>
                  <a:pt x="905171" y="961454"/>
                </a:lnTo>
                <a:lnTo>
                  <a:pt x="905171" y="919666"/>
                </a:lnTo>
                <a:cubicBezTo>
                  <a:pt x="905171" y="896628"/>
                  <a:pt x="886336" y="877878"/>
                  <a:pt x="863268" y="877878"/>
                </a:cubicBezTo>
                <a:close/>
                <a:moveTo>
                  <a:pt x="1973264" y="877877"/>
                </a:moveTo>
                <a:cubicBezTo>
                  <a:pt x="1950162" y="877877"/>
                  <a:pt x="1931360" y="896627"/>
                  <a:pt x="1931360" y="919666"/>
                </a:cubicBezTo>
                <a:cubicBezTo>
                  <a:pt x="1931360" y="942705"/>
                  <a:pt x="1950162" y="961454"/>
                  <a:pt x="1973264" y="961454"/>
                </a:cubicBezTo>
                <a:lnTo>
                  <a:pt x="2015167" y="961454"/>
                </a:lnTo>
                <a:lnTo>
                  <a:pt x="2015167" y="919666"/>
                </a:lnTo>
                <a:cubicBezTo>
                  <a:pt x="2015167" y="896627"/>
                  <a:pt x="1996366" y="877877"/>
                  <a:pt x="1973264" y="877877"/>
                </a:cubicBezTo>
                <a:close/>
                <a:moveTo>
                  <a:pt x="1746144" y="877877"/>
                </a:moveTo>
                <a:cubicBezTo>
                  <a:pt x="1723042" y="877877"/>
                  <a:pt x="1704240" y="896627"/>
                  <a:pt x="1704240" y="919666"/>
                </a:cubicBezTo>
                <a:cubicBezTo>
                  <a:pt x="1704240" y="942704"/>
                  <a:pt x="1723042" y="961453"/>
                  <a:pt x="1746144" y="961453"/>
                </a:cubicBezTo>
                <a:cubicBezTo>
                  <a:pt x="1755511" y="961453"/>
                  <a:pt x="1764412" y="958428"/>
                  <a:pt x="1771813" y="952710"/>
                </a:cubicBezTo>
                <a:cubicBezTo>
                  <a:pt x="1773879" y="951115"/>
                  <a:pt x="1774246" y="948157"/>
                  <a:pt x="1772646" y="946094"/>
                </a:cubicBezTo>
                <a:cubicBezTo>
                  <a:pt x="1771046" y="944034"/>
                  <a:pt x="1768079" y="943701"/>
                  <a:pt x="1766012" y="945263"/>
                </a:cubicBezTo>
                <a:cubicBezTo>
                  <a:pt x="1760278" y="949685"/>
                  <a:pt x="1753411" y="952046"/>
                  <a:pt x="1746144" y="952046"/>
                </a:cubicBezTo>
                <a:cubicBezTo>
                  <a:pt x="1729876" y="952046"/>
                  <a:pt x="1716341" y="940011"/>
                  <a:pt x="1714041" y="924386"/>
                </a:cubicBezTo>
                <a:lnTo>
                  <a:pt x="1783314" y="924386"/>
                </a:lnTo>
                <a:cubicBezTo>
                  <a:pt x="1785914" y="924386"/>
                  <a:pt x="1788047" y="922291"/>
                  <a:pt x="1788047" y="919666"/>
                </a:cubicBezTo>
                <a:cubicBezTo>
                  <a:pt x="1788047" y="896627"/>
                  <a:pt x="1769246" y="877877"/>
                  <a:pt x="1746144" y="877877"/>
                </a:cubicBezTo>
                <a:close/>
                <a:moveTo>
                  <a:pt x="1475487" y="877877"/>
                </a:moveTo>
                <a:cubicBezTo>
                  <a:pt x="1452385" y="877877"/>
                  <a:pt x="1433583" y="896627"/>
                  <a:pt x="1433583" y="919666"/>
                </a:cubicBezTo>
                <a:cubicBezTo>
                  <a:pt x="1433583" y="942705"/>
                  <a:pt x="1452385" y="961454"/>
                  <a:pt x="1475487" y="961454"/>
                </a:cubicBezTo>
                <a:lnTo>
                  <a:pt x="1517424" y="961454"/>
                </a:lnTo>
                <a:lnTo>
                  <a:pt x="1517424" y="919666"/>
                </a:lnTo>
                <a:cubicBezTo>
                  <a:pt x="1517424" y="896627"/>
                  <a:pt x="1498589" y="877877"/>
                  <a:pt x="1475487" y="877877"/>
                </a:cubicBezTo>
                <a:close/>
                <a:moveTo>
                  <a:pt x="1248468" y="877877"/>
                </a:moveTo>
                <a:cubicBezTo>
                  <a:pt x="1225366" y="877877"/>
                  <a:pt x="1206564" y="896627"/>
                  <a:pt x="1206564" y="919666"/>
                </a:cubicBezTo>
                <a:cubicBezTo>
                  <a:pt x="1206564" y="942705"/>
                  <a:pt x="1225366" y="961454"/>
                  <a:pt x="1248468" y="961454"/>
                </a:cubicBezTo>
                <a:cubicBezTo>
                  <a:pt x="1257868" y="961454"/>
                  <a:pt x="1266736" y="958429"/>
                  <a:pt x="1274137" y="952710"/>
                </a:cubicBezTo>
                <a:cubicBezTo>
                  <a:pt x="1276203" y="951115"/>
                  <a:pt x="1276570" y="948157"/>
                  <a:pt x="1274970" y="946094"/>
                </a:cubicBezTo>
                <a:cubicBezTo>
                  <a:pt x="1273370" y="944034"/>
                  <a:pt x="1270403" y="943702"/>
                  <a:pt x="1268336" y="945264"/>
                </a:cubicBezTo>
                <a:cubicBezTo>
                  <a:pt x="1262602" y="949685"/>
                  <a:pt x="1255735" y="952046"/>
                  <a:pt x="1248468" y="952046"/>
                </a:cubicBezTo>
                <a:cubicBezTo>
                  <a:pt x="1232166" y="952046"/>
                  <a:pt x="1218632" y="940011"/>
                  <a:pt x="1216365" y="924386"/>
                </a:cubicBezTo>
                <a:lnTo>
                  <a:pt x="1285638" y="924386"/>
                </a:lnTo>
                <a:cubicBezTo>
                  <a:pt x="1288238" y="924386"/>
                  <a:pt x="1290371" y="922292"/>
                  <a:pt x="1290371" y="919666"/>
                </a:cubicBezTo>
                <a:cubicBezTo>
                  <a:pt x="1290371" y="896627"/>
                  <a:pt x="1271570" y="877877"/>
                  <a:pt x="1248468" y="877877"/>
                </a:cubicBezTo>
                <a:close/>
                <a:moveTo>
                  <a:pt x="1039417" y="877877"/>
                </a:moveTo>
                <a:cubicBezTo>
                  <a:pt x="1016315" y="877877"/>
                  <a:pt x="997513" y="896627"/>
                  <a:pt x="997513" y="919665"/>
                </a:cubicBezTo>
                <a:cubicBezTo>
                  <a:pt x="997513" y="942704"/>
                  <a:pt x="1016315" y="961453"/>
                  <a:pt x="1039417" y="961453"/>
                </a:cubicBezTo>
                <a:cubicBezTo>
                  <a:pt x="1049117" y="961453"/>
                  <a:pt x="1058585" y="958062"/>
                  <a:pt x="1066086" y="951879"/>
                </a:cubicBezTo>
                <a:cubicBezTo>
                  <a:pt x="1068086" y="950217"/>
                  <a:pt x="1068386" y="947258"/>
                  <a:pt x="1066719" y="945230"/>
                </a:cubicBezTo>
                <a:cubicBezTo>
                  <a:pt x="1065052" y="943235"/>
                  <a:pt x="1062085" y="942969"/>
                  <a:pt x="1060052" y="944598"/>
                </a:cubicBezTo>
                <a:cubicBezTo>
                  <a:pt x="1054285" y="949386"/>
                  <a:pt x="1046917" y="952012"/>
                  <a:pt x="1039417" y="952012"/>
                </a:cubicBezTo>
                <a:cubicBezTo>
                  <a:pt x="1021515" y="952012"/>
                  <a:pt x="1006947" y="937451"/>
                  <a:pt x="1006947" y="919632"/>
                </a:cubicBezTo>
                <a:cubicBezTo>
                  <a:pt x="1006947" y="901813"/>
                  <a:pt x="1021515" y="887285"/>
                  <a:pt x="1039417" y="887285"/>
                </a:cubicBezTo>
                <a:cubicBezTo>
                  <a:pt x="1046917" y="887285"/>
                  <a:pt x="1054251" y="889911"/>
                  <a:pt x="1060052" y="894699"/>
                </a:cubicBezTo>
                <a:cubicBezTo>
                  <a:pt x="1062085" y="896361"/>
                  <a:pt x="1065052" y="896095"/>
                  <a:pt x="1066719" y="894067"/>
                </a:cubicBezTo>
                <a:cubicBezTo>
                  <a:pt x="1068386" y="892039"/>
                  <a:pt x="1068119" y="889080"/>
                  <a:pt x="1066086" y="887418"/>
                </a:cubicBezTo>
                <a:cubicBezTo>
                  <a:pt x="1058618" y="881268"/>
                  <a:pt x="1049117" y="877877"/>
                  <a:pt x="1039417" y="877877"/>
                </a:cubicBezTo>
                <a:close/>
                <a:moveTo>
                  <a:pt x="676419" y="877844"/>
                </a:moveTo>
                <a:cubicBezTo>
                  <a:pt x="653317" y="877844"/>
                  <a:pt x="634515" y="896594"/>
                  <a:pt x="634515" y="919632"/>
                </a:cubicBezTo>
                <a:cubicBezTo>
                  <a:pt x="634515" y="942670"/>
                  <a:pt x="653317" y="961420"/>
                  <a:pt x="676419" y="961420"/>
                </a:cubicBezTo>
                <a:cubicBezTo>
                  <a:pt x="689453" y="961420"/>
                  <a:pt x="701154" y="955436"/>
                  <a:pt x="708855" y="946061"/>
                </a:cubicBezTo>
                <a:lnTo>
                  <a:pt x="708855" y="956733"/>
                </a:lnTo>
                <a:cubicBezTo>
                  <a:pt x="708855" y="974552"/>
                  <a:pt x="694287" y="989080"/>
                  <a:pt x="676419" y="989080"/>
                </a:cubicBezTo>
                <a:cubicBezTo>
                  <a:pt x="663417" y="989080"/>
                  <a:pt x="651716" y="981400"/>
                  <a:pt x="646583" y="969499"/>
                </a:cubicBezTo>
                <a:cubicBezTo>
                  <a:pt x="645549" y="967105"/>
                  <a:pt x="642782" y="966008"/>
                  <a:pt x="640349" y="967039"/>
                </a:cubicBezTo>
                <a:cubicBezTo>
                  <a:pt x="637982" y="968069"/>
                  <a:pt x="636849" y="970828"/>
                  <a:pt x="637882" y="973255"/>
                </a:cubicBezTo>
                <a:cubicBezTo>
                  <a:pt x="644516" y="988614"/>
                  <a:pt x="659617" y="998554"/>
                  <a:pt x="676419" y="998554"/>
                </a:cubicBezTo>
                <a:cubicBezTo>
                  <a:pt x="699521" y="998554"/>
                  <a:pt x="718322" y="979804"/>
                  <a:pt x="718322" y="956766"/>
                </a:cubicBezTo>
                <a:lnTo>
                  <a:pt x="718322" y="919665"/>
                </a:lnTo>
                <a:cubicBezTo>
                  <a:pt x="718322" y="896627"/>
                  <a:pt x="699521" y="877877"/>
                  <a:pt x="676419" y="877877"/>
                </a:cubicBezTo>
                <a:close/>
                <a:moveTo>
                  <a:pt x="1094988" y="877843"/>
                </a:moveTo>
                <a:cubicBezTo>
                  <a:pt x="1092388" y="877843"/>
                  <a:pt x="1090254" y="879937"/>
                  <a:pt x="1090254" y="882564"/>
                </a:cubicBezTo>
                <a:lnTo>
                  <a:pt x="1090254" y="956732"/>
                </a:lnTo>
                <a:cubicBezTo>
                  <a:pt x="1090254" y="959325"/>
                  <a:pt x="1092354" y="961453"/>
                  <a:pt x="1094988" y="961453"/>
                </a:cubicBezTo>
                <a:cubicBezTo>
                  <a:pt x="1097621" y="961453"/>
                  <a:pt x="1099721" y="959325"/>
                  <a:pt x="1099721" y="956732"/>
                </a:cubicBezTo>
                <a:lnTo>
                  <a:pt x="1099721" y="882564"/>
                </a:lnTo>
                <a:cubicBezTo>
                  <a:pt x="1099721" y="879937"/>
                  <a:pt x="1097588" y="877843"/>
                  <a:pt x="1094988" y="877843"/>
                </a:cubicBezTo>
                <a:close/>
                <a:moveTo>
                  <a:pt x="741891" y="877843"/>
                </a:moveTo>
                <a:cubicBezTo>
                  <a:pt x="739291" y="877843"/>
                  <a:pt x="737157" y="879937"/>
                  <a:pt x="737157" y="882564"/>
                </a:cubicBezTo>
                <a:lnTo>
                  <a:pt x="737157" y="956732"/>
                </a:lnTo>
                <a:cubicBezTo>
                  <a:pt x="737157" y="959325"/>
                  <a:pt x="739291" y="961453"/>
                  <a:pt x="741891" y="961453"/>
                </a:cubicBezTo>
                <a:cubicBezTo>
                  <a:pt x="744524" y="961453"/>
                  <a:pt x="746624" y="959325"/>
                  <a:pt x="746624" y="956732"/>
                </a:cubicBezTo>
                <a:lnTo>
                  <a:pt x="746624" y="882564"/>
                </a:lnTo>
                <a:cubicBezTo>
                  <a:pt x="746624" y="879937"/>
                  <a:pt x="744491" y="877843"/>
                  <a:pt x="741891" y="877843"/>
                </a:cubicBezTo>
                <a:close/>
                <a:moveTo>
                  <a:pt x="610312" y="877843"/>
                </a:moveTo>
                <a:cubicBezTo>
                  <a:pt x="607712" y="877843"/>
                  <a:pt x="605612" y="879937"/>
                  <a:pt x="605612" y="882564"/>
                </a:cubicBezTo>
                <a:lnTo>
                  <a:pt x="605612" y="956732"/>
                </a:lnTo>
                <a:cubicBezTo>
                  <a:pt x="605612" y="959325"/>
                  <a:pt x="607712" y="961453"/>
                  <a:pt x="610312" y="961453"/>
                </a:cubicBezTo>
                <a:cubicBezTo>
                  <a:pt x="612946" y="961453"/>
                  <a:pt x="615046" y="959325"/>
                  <a:pt x="615046" y="956732"/>
                </a:cubicBezTo>
                <a:lnTo>
                  <a:pt x="615046" y="882564"/>
                </a:lnTo>
                <a:cubicBezTo>
                  <a:pt x="615046" y="879937"/>
                  <a:pt x="612913" y="877843"/>
                  <a:pt x="610312" y="877843"/>
                </a:cubicBezTo>
                <a:close/>
                <a:moveTo>
                  <a:pt x="1908191" y="877843"/>
                </a:moveTo>
                <a:cubicBezTo>
                  <a:pt x="1905591" y="877843"/>
                  <a:pt x="1903457" y="879937"/>
                  <a:pt x="1903457" y="882564"/>
                </a:cubicBezTo>
                <a:lnTo>
                  <a:pt x="1903457" y="956732"/>
                </a:lnTo>
                <a:cubicBezTo>
                  <a:pt x="1903457" y="959325"/>
                  <a:pt x="1905591" y="961453"/>
                  <a:pt x="1908191" y="961453"/>
                </a:cubicBezTo>
                <a:cubicBezTo>
                  <a:pt x="1910791" y="961453"/>
                  <a:pt x="1912891" y="959325"/>
                  <a:pt x="1912891" y="956732"/>
                </a:cubicBezTo>
                <a:lnTo>
                  <a:pt x="1912891" y="882564"/>
                </a:lnTo>
                <a:cubicBezTo>
                  <a:pt x="1912891" y="879937"/>
                  <a:pt x="1910791" y="877843"/>
                  <a:pt x="1908191" y="877843"/>
                </a:cubicBezTo>
                <a:close/>
                <a:moveTo>
                  <a:pt x="1333575" y="877809"/>
                </a:moveTo>
                <a:cubicBezTo>
                  <a:pt x="1324541" y="877809"/>
                  <a:pt x="1316407" y="881499"/>
                  <a:pt x="1310506" y="887417"/>
                </a:cubicBezTo>
                <a:lnTo>
                  <a:pt x="1310506" y="882629"/>
                </a:lnTo>
                <a:cubicBezTo>
                  <a:pt x="1310506" y="880003"/>
                  <a:pt x="1308373" y="877909"/>
                  <a:pt x="1305773" y="877909"/>
                </a:cubicBezTo>
                <a:lnTo>
                  <a:pt x="1301039" y="877909"/>
                </a:lnTo>
                <a:lnTo>
                  <a:pt x="1301039" y="882629"/>
                </a:lnTo>
                <a:lnTo>
                  <a:pt x="1301039" y="956731"/>
                </a:lnTo>
                <a:cubicBezTo>
                  <a:pt x="1301039" y="959324"/>
                  <a:pt x="1303173" y="961452"/>
                  <a:pt x="1305773" y="961452"/>
                </a:cubicBezTo>
                <a:cubicBezTo>
                  <a:pt x="1308373" y="961452"/>
                  <a:pt x="1310506" y="959324"/>
                  <a:pt x="1310506" y="956731"/>
                </a:cubicBezTo>
                <a:lnTo>
                  <a:pt x="1310506" y="910289"/>
                </a:lnTo>
                <a:cubicBezTo>
                  <a:pt x="1310506" y="897589"/>
                  <a:pt x="1320841" y="887284"/>
                  <a:pt x="1333575" y="887284"/>
                </a:cubicBezTo>
                <a:cubicBezTo>
                  <a:pt x="1346310" y="887284"/>
                  <a:pt x="1356644" y="897623"/>
                  <a:pt x="1356644" y="910289"/>
                </a:cubicBezTo>
                <a:lnTo>
                  <a:pt x="1356644" y="956731"/>
                </a:lnTo>
                <a:cubicBezTo>
                  <a:pt x="1356644" y="959324"/>
                  <a:pt x="1358777" y="961452"/>
                  <a:pt x="1361378" y="961452"/>
                </a:cubicBezTo>
                <a:cubicBezTo>
                  <a:pt x="1363978" y="961452"/>
                  <a:pt x="1366111" y="959324"/>
                  <a:pt x="1366111" y="956731"/>
                </a:cubicBezTo>
                <a:lnTo>
                  <a:pt x="1366111" y="910289"/>
                </a:lnTo>
                <a:cubicBezTo>
                  <a:pt x="1366111" y="897589"/>
                  <a:pt x="1376445" y="887284"/>
                  <a:pt x="1389180" y="887284"/>
                </a:cubicBezTo>
                <a:cubicBezTo>
                  <a:pt x="1401914" y="887284"/>
                  <a:pt x="1412249" y="897623"/>
                  <a:pt x="1412249" y="910289"/>
                </a:cubicBezTo>
                <a:lnTo>
                  <a:pt x="1412249" y="956731"/>
                </a:lnTo>
                <a:cubicBezTo>
                  <a:pt x="1412249" y="959324"/>
                  <a:pt x="1414382" y="961452"/>
                  <a:pt x="1417016" y="961452"/>
                </a:cubicBezTo>
                <a:cubicBezTo>
                  <a:pt x="1419649" y="961452"/>
                  <a:pt x="1421716" y="959324"/>
                  <a:pt x="1421716" y="956731"/>
                </a:cubicBezTo>
                <a:lnTo>
                  <a:pt x="1421716" y="910289"/>
                </a:lnTo>
                <a:cubicBezTo>
                  <a:pt x="1421716" y="892403"/>
                  <a:pt x="1407115" y="877809"/>
                  <a:pt x="1389180" y="877809"/>
                </a:cubicBezTo>
                <a:cubicBezTo>
                  <a:pt x="1377412" y="877809"/>
                  <a:pt x="1367111" y="884125"/>
                  <a:pt x="1361378" y="893500"/>
                </a:cubicBezTo>
                <a:cubicBezTo>
                  <a:pt x="1355677" y="884125"/>
                  <a:pt x="1345343" y="877809"/>
                  <a:pt x="1333575" y="877809"/>
                </a:cubicBezTo>
                <a:close/>
                <a:moveTo>
                  <a:pt x="1605798" y="877809"/>
                </a:moveTo>
                <a:cubicBezTo>
                  <a:pt x="1596797" y="877809"/>
                  <a:pt x="1588630" y="881499"/>
                  <a:pt x="1582729" y="887417"/>
                </a:cubicBezTo>
                <a:lnTo>
                  <a:pt x="1582729" y="882629"/>
                </a:lnTo>
                <a:cubicBezTo>
                  <a:pt x="1582729" y="880003"/>
                  <a:pt x="1580629" y="877909"/>
                  <a:pt x="1577996" y="877909"/>
                </a:cubicBezTo>
                <a:lnTo>
                  <a:pt x="1573262" y="877909"/>
                </a:lnTo>
                <a:lnTo>
                  <a:pt x="1573262" y="882629"/>
                </a:lnTo>
                <a:lnTo>
                  <a:pt x="1573262" y="956731"/>
                </a:lnTo>
                <a:cubicBezTo>
                  <a:pt x="1573262" y="959324"/>
                  <a:pt x="1575395" y="961452"/>
                  <a:pt x="1577996" y="961452"/>
                </a:cubicBezTo>
                <a:cubicBezTo>
                  <a:pt x="1580596" y="961452"/>
                  <a:pt x="1582729" y="959324"/>
                  <a:pt x="1582729" y="956731"/>
                </a:cubicBezTo>
                <a:lnTo>
                  <a:pt x="1582729" y="910289"/>
                </a:lnTo>
                <a:cubicBezTo>
                  <a:pt x="1582729" y="897589"/>
                  <a:pt x="1593064" y="887284"/>
                  <a:pt x="1605798" y="887284"/>
                </a:cubicBezTo>
                <a:cubicBezTo>
                  <a:pt x="1618533" y="887284"/>
                  <a:pt x="1628867" y="897623"/>
                  <a:pt x="1628867" y="910289"/>
                </a:cubicBezTo>
                <a:lnTo>
                  <a:pt x="1628867" y="956731"/>
                </a:lnTo>
                <a:cubicBezTo>
                  <a:pt x="1628867" y="959324"/>
                  <a:pt x="1631000" y="961452"/>
                  <a:pt x="1633600" y="961452"/>
                </a:cubicBezTo>
                <a:cubicBezTo>
                  <a:pt x="1636201" y="961452"/>
                  <a:pt x="1638334" y="959324"/>
                  <a:pt x="1638334" y="956731"/>
                </a:cubicBezTo>
                <a:lnTo>
                  <a:pt x="1638334" y="910289"/>
                </a:lnTo>
                <a:cubicBezTo>
                  <a:pt x="1638334" y="897589"/>
                  <a:pt x="1648702" y="887284"/>
                  <a:pt x="1661403" y="887284"/>
                </a:cubicBezTo>
                <a:cubicBezTo>
                  <a:pt x="1674104" y="887284"/>
                  <a:pt x="1684472" y="897623"/>
                  <a:pt x="1684472" y="910289"/>
                </a:cubicBezTo>
                <a:lnTo>
                  <a:pt x="1684472" y="956731"/>
                </a:lnTo>
                <a:cubicBezTo>
                  <a:pt x="1684472" y="959324"/>
                  <a:pt x="1686605" y="961452"/>
                  <a:pt x="1689205" y="961452"/>
                </a:cubicBezTo>
                <a:cubicBezTo>
                  <a:pt x="1691806" y="961452"/>
                  <a:pt x="1693939" y="959324"/>
                  <a:pt x="1693939" y="956731"/>
                </a:cubicBezTo>
                <a:lnTo>
                  <a:pt x="1693939" y="910289"/>
                </a:lnTo>
                <a:cubicBezTo>
                  <a:pt x="1693939" y="901346"/>
                  <a:pt x="1690289" y="893226"/>
                  <a:pt x="1684397" y="887342"/>
                </a:cubicBezTo>
                <a:lnTo>
                  <a:pt x="1661416" y="877814"/>
                </a:lnTo>
                <a:lnTo>
                  <a:pt x="1661436" y="877809"/>
                </a:lnTo>
                <a:lnTo>
                  <a:pt x="1661403" y="877809"/>
                </a:lnTo>
                <a:lnTo>
                  <a:pt x="1661416" y="877814"/>
                </a:lnTo>
                <a:lnTo>
                  <a:pt x="1645260" y="882139"/>
                </a:lnTo>
                <a:cubicBezTo>
                  <a:pt x="1640493" y="884890"/>
                  <a:pt x="1636484" y="888813"/>
                  <a:pt x="1633634" y="893500"/>
                </a:cubicBezTo>
                <a:cubicBezTo>
                  <a:pt x="1627933" y="884125"/>
                  <a:pt x="1617599" y="877809"/>
                  <a:pt x="1605798" y="877809"/>
                </a:cubicBezTo>
                <a:close/>
                <a:moveTo>
                  <a:pt x="1903457" y="852511"/>
                </a:moveTo>
                <a:lnTo>
                  <a:pt x="1903457" y="857232"/>
                </a:lnTo>
                <a:cubicBezTo>
                  <a:pt x="1903457" y="859825"/>
                  <a:pt x="1905591" y="861952"/>
                  <a:pt x="1908191" y="861952"/>
                </a:cubicBezTo>
                <a:cubicBezTo>
                  <a:pt x="1910791" y="861952"/>
                  <a:pt x="1912891" y="859825"/>
                  <a:pt x="1912891" y="857232"/>
                </a:cubicBezTo>
                <a:cubicBezTo>
                  <a:pt x="1912891" y="854639"/>
                  <a:pt x="1910791" y="852511"/>
                  <a:pt x="1908191" y="852511"/>
                </a:cubicBezTo>
                <a:close/>
                <a:moveTo>
                  <a:pt x="1090254" y="852511"/>
                </a:moveTo>
                <a:lnTo>
                  <a:pt x="1090254" y="857232"/>
                </a:lnTo>
                <a:cubicBezTo>
                  <a:pt x="1090254" y="859825"/>
                  <a:pt x="1092388" y="861952"/>
                  <a:pt x="1094988" y="861952"/>
                </a:cubicBezTo>
                <a:cubicBezTo>
                  <a:pt x="1097588" y="861952"/>
                  <a:pt x="1099721" y="859825"/>
                  <a:pt x="1099721" y="857232"/>
                </a:cubicBezTo>
                <a:cubicBezTo>
                  <a:pt x="1099721" y="854639"/>
                  <a:pt x="1097588" y="852511"/>
                  <a:pt x="1094988" y="852511"/>
                </a:cubicBezTo>
                <a:close/>
                <a:moveTo>
                  <a:pt x="737157" y="852511"/>
                </a:moveTo>
                <a:lnTo>
                  <a:pt x="737157" y="857231"/>
                </a:lnTo>
                <a:cubicBezTo>
                  <a:pt x="737157" y="859825"/>
                  <a:pt x="739291" y="861952"/>
                  <a:pt x="741891" y="861952"/>
                </a:cubicBezTo>
                <a:cubicBezTo>
                  <a:pt x="744491" y="861952"/>
                  <a:pt x="746624" y="859825"/>
                  <a:pt x="746624" y="857231"/>
                </a:cubicBezTo>
                <a:cubicBezTo>
                  <a:pt x="746624" y="854639"/>
                  <a:pt x="744524" y="852511"/>
                  <a:pt x="741891" y="852511"/>
                </a:cubicBezTo>
                <a:close/>
                <a:moveTo>
                  <a:pt x="605579" y="852510"/>
                </a:moveTo>
                <a:lnTo>
                  <a:pt x="605579" y="857231"/>
                </a:lnTo>
                <a:cubicBezTo>
                  <a:pt x="605579" y="859824"/>
                  <a:pt x="607713" y="861952"/>
                  <a:pt x="610313" y="861952"/>
                </a:cubicBezTo>
                <a:cubicBezTo>
                  <a:pt x="612913" y="861952"/>
                  <a:pt x="615013" y="859824"/>
                  <a:pt x="615013" y="857231"/>
                </a:cubicBezTo>
                <a:cubicBezTo>
                  <a:pt x="615013" y="854639"/>
                  <a:pt x="612913" y="852510"/>
                  <a:pt x="610313" y="852510"/>
                </a:cubicBezTo>
                <a:close/>
                <a:moveTo>
                  <a:pt x="1880089" y="842506"/>
                </a:moveTo>
                <a:cubicBezTo>
                  <a:pt x="1877489" y="842506"/>
                  <a:pt x="1875355" y="844600"/>
                  <a:pt x="1875355" y="847227"/>
                </a:cubicBezTo>
                <a:lnTo>
                  <a:pt x="1875355" y="893237"/>
                </a:lnTo>
                <a:cubicBezTo>
                  <a:pt x="1867654" y="883862"/>
                  <a:pt x="1855953" y="877878"/>
                  <a:pt x="1842886" y="877878"/>
                </a:cubicBezTo>
                <a:cubicBezTo>
                  <a:pt x="1819784" y="877878"/>
                  <a:pt x="1800982" y="896628"/>
                  <a:pt x="1800982" y="919666"/>
                </a:cubicBezTo>
                <a:cubicBezTo>
                  <a:pt x="1800982" y="942705"/>
                  <a:pt x="1819784" y="961454"/>
                  <a:pt x="1842886" y="961454"/>
                </a:cubicBezTo>
                <a:lnTo>
                  <a:pt x="1884823" y="961454"/>
                </a:lnTo>
                <a:lnTo>
                  <a:pt x="1884823" y="847227"/>
                </a:lnTo>
                <a:cubicBezTo>
                  <a:pt x="1884823" y="844600"/>
                  <a:pt x="1882689" y="842506"/>
                  <a:pt x="1880089" y="842506"/>
                </a:cubicBezTo>
                <a:close/>
                <a:moveTo>
                  <a:pt x="922306" y="842505"/>
                </a:moveTo>
                <a:cubicBezTo>
                  <a:pt x="919706" y="842505"/>
                  <a:pt x="917572" y="844599"/>
                  <a:pt x="917572" y="847226"/>
                </a:cubicBezTo>
                <a:lnTo>
                  <a:pt x="917572" y="949519"/>
                </a:lnTo>
                <a:cubicBezTo>
                  <a:pt x="917572" y="956101"/>
                  <a:pt x="922939" y="961453"/>
                  <a:pt x="929540" y="961453"/>
                </a:cubicBezTo>
                <a:cubicBezTo>
                  <a:pt x="932173" y="961453"/>
                  <a:pt x="934273" y="959359"/>
                  <a:pt x="934273" y="956733"/>
                </a:cubicBezTo>
                <a:cubicBezTo>
                  <a:pt x="934273" y="954106"/>
                  <a:pt x="932173" y="952012"/>
                  <a:pt x="929540" y="952012"/>
                </a:cubicBezTo>
                <a:cubicBezTo>
                  <a:pt x="928173" y="952012"/>
                  <a:pt x="927039" y="950915"/>
                  <a:pt x="927039" y="949519"/>
                </a:cubicBezTo>
                <a:lnTo>
                  <a:pt x="927039" y="847226"/>
                </a:lnTo>
                <a:cubicBezTo>
                  <a:pt x="927039" y="844599"/>
                  <a:pt x="924906" y="842505"/>
                  <a:pt x="922306" y="842505"/>
                </a:cubicBezTo>
                <a:close/>
                <a:moveTo>
                  <a:pt x="582310" y="842472"/>
                </a:moveTo>
                <a:cubicBezTo>
                  <a:pt x="579710" y="842472"/>
                  <a:pt x="577577" y="844566"/>
                  <a:pt x="577577" y="847193"/>
                </a:cubicBezTo>
                <a:lnTo>
                  <a:pt x="577577" y="893203"/>
                </a:lnTo>
                <a:cubicBezTo>
                  <a:pt x="569909" y="883828"/>
                  <a:pt x="558208" y="877844"/>
                  <a:pt x="545141" y="877844"/>
                </a:cubicBezTo>
                <a:cubicBezTo>
                  <a:pt x="522039" y="877844"/>
                  <a:pt x="503237" y="896561"/>
                  <a:pt x="503237" y="919632"/>
                </a:cubicBezTo>
                <a:cubicBezTo>
                  <a:pt x="503237" y="942704"/>
                  <a:pt x="522039" y="961454"/>
                  <a:pt x="545141" y="961454"/>
                </a:cubicBezTo>
                <a:lnTo>
                  <a:pt x="587044" y="961454"/>
                </a:lnTo>
                <a:lnTo>
                  <a:pt x="587044" y="961420"/>
                </a:lnTo>
                <a:lnTo>
                  <a:pt x="587044" y="847193"/>
                </a:lnTo>
                <a:cubicBezTo>
                  <a:pt x="587044" y="844566"/>
                  <a:pt x="584911" y="842472"/>
                  <a:pt x="582310" y="842472"/>
                </a:cubicBezTo>
                <a:close/>
                <a:moveTo>
                  <a:pt x="783228" y="842471"/>
                </a:moveTo>
                <a:cubicBezTo>
                  <a:pt x="780627" y="842471"/>
                  <a:pt x="778494" y="844565"/>
                  <a:pt x="778494" y="847192"/>
                </a:cubicBezTo>
                <a:lnTo>
                  <a:pt x="778494" y="877843"/>
                </a:lnTo>
                <a:lnTo>
                  <a:pt x="770560" y="877843"/>
                </a:lnTo>
                <a:cubicBezTo>
                  <a:pt x="767960" y="877843"/>
                  <a:pt x="765826" y="879937"/>
                  <a:pt x="765826" y="882564"/>
                </a:cubicBezTo>
                <a:cubicBezTo>
                  <a:pt x="765826" y="885190"/>
                  <a:pt x="767960" y="887284"/>
                  <a:pt x="770560" y="887284"/>
                </a:cubicBezTo>
                <a:lnTo>
                  <a:pt x="778494" y="887284"/>
                </a:lnTo>
                <a:lnTo>
                  <a:pt x="778494" y="936353"/>
                </a:lnTo>
                <a:cubicBezTo>
                  <a:pt x="778494" y="950183"/>
                  <a:pt x="789761" y="961419"/>
                  <a:pt x="803629" y="961419"/>
                </a:cubicBezTo>
                <a:cubicBezTo>
                  <a:pt x="805529" y="961419"/>
                  <a:pt x="807396" y="961220"/>
                  <a:pt x="809230" y="960788"/>
                </a:cubicBezTo>
                <a:lnTo>
                  <a:pt x="812782" y="955159"/>
                </a:lnTo>
                <a:lnTo>
                  <a:pt x="812797" y="955169"/>
                </a:lnTo>
                <a:lnTo>
                  <a:pt x="812797" y="955136"/>
                </a:lnTo>
                <a:lnTo>
                  <a:pt x="812782" y="955159"/>
                </a:lnTo>
                <a:lnTo>
                  <a:pt x="807130" y="951612"/>
                </a:lnTo>
                <a:cubicBezTo>
                  <a:pt x="805996" y="951878"/>
                  <a:pt x="804829" y="952011"/>
                  <a:pt x="803629" y="952011"/>
                </a:cubicBezTo>
                <a:cubicBezTo>
                  <a:pt x="794995" y="952011"/>
                  <a:pt x="787961" y="944997"/>
                  <a:pt x="787961" y="936353"/>
                </a:cubicBezTo>
                <a:lnTo>
                  <a:pt x="787961" y="887284"/>
                </a:lnTo>
                <a:lnTo>
                  <a:pt x="801296" y="887284"/>
                </a:lnTo>
                <a:cubicBezTo>
                  <a:pt x="803929" y="887284"/>
                  <a:pt x="806029" y="885157"/>
                  <a:pt x="806029" y="882564"/>
                </a:cubicBezTo>
                <a:cubicBezTo>
                  <a:pt x="806029" y="879971"/>
                  <a:pt x="803929" y="877843"/>
                  <a:pt x="801296" y="877843"/>
                </a:cubicBezTo>
                <a:lnTo>
                  <a:pt x="787961" y="877843"/>
                </a:lnTo>
                <a:lnTo>
                  <a:pt x="787961" y="847192"/>
                </a:lnTo>
                <a:cubicBezTo>
                  <a:pt x="787961" y="844565"/>
                  <a:pt x="785828" y="842471"/>
                  <a:pt x="783228" y="842471"/>
                </a:cubicBezTo>
                <a:close/>
                <a:moveTo>
                  <a:pt x="1082471" y="621681"/>
                </a:moveTo>
                <a:lnTo>
                  <a:pt x="1082487" y="621764"/>
                </a:lnTo>
                <a:lnTo>
                  <a:pt x="1082471" y="621847"/>
                </a:lnTo>
                <a:lnTo>
                  <a:pt x="1082454" y="621764"/>
                </a:lnTo>
                <a:close/>
                <a:moveTo>
                  <a:pt x="503237" y="474624"/>
                </a:moveTo>
                <a:lnTo>
                  <a:pt x="503237" y="621764"/>
                </a:lnTo>
                <a:cubicBezTo>
                  <a:pt x="503237" y="703046"/>
                  <a:pt x="568076" y="768936"/>
                  <a:pt x="648050" y="768936"/>
                </a:cubicBezTo>
                <a:cubicBezTo>
                  <a:pt x="728023" y="768936"/>
                  <a:pt x="792862" y="703079"/>
                  <a:pt x="792862" y="621764"/>
                </a:cubicBezTo>
                <a:cubicBezTo>
                  <a:pt x="792862" y="703046"/>
                  <a:pt x="857701" y="768936"/>
                  <a:pt x="937675" y="768936"/>
                </a:cubicBezTo>
                <a:cubicBezTo>
                  <a:pt x="997655" y="768936"/>
                  <a:pt x="1049122" y="731891"/>
                  <a:pt x="1071107" y="679064"/>
                </a:cubicBezTo>
                <a:lnTo>
                  <a:pt x="1082471" y="621847"/>
                </a:lnTo>
                <a:lnTo>
                  <a:pt x="1093830" y="679050"/>
                </a:lnTo>
                <a:cubicBezTo>
                  <a:pt x="1115807" y="731873"/>
                  <a:pt x="1167261" y="768936"/>
                  <a:pt x="1227266" y="768936"/>
                </a:cubicBezTo>
                <a:cubicBezTo>
                  <a:pt x="1253668" y="768936"/>
                  <a:pt x="1278404" y="761756"/>
                  <a:pt x="1299672" y="749222"/>
                </a:cubicBezTo>
                <a:cubicBezTo>
                  <a:pt x="1321008" y="761756"/>
                  <a:pt x="1345710" y="768936"/>
                  <a:pt x="1372079" y="768936"/>
                </a:cubicBezTo>
                <a:cubicBezTo>
                  <a:pt x="1452052" y="768936"/>
                  <a:pt x="1516891" y="703079"/>
                  <a:pt x="1516891" y="621764"/>
                </a:cubicBezTo>
                <a:cubicBezTo>
                  <a:pt x="1516891" y="540448"/>
                  <a:pt x="1452086" y="474624"/>
                  <a:pt x="1372112" y="474624"/>
                </a:cubicBezTo>
                <a:cubicBezTo>
                  <a:pt x="1345743" y="474624"/>
                  <a:pt x="1321041" y="481771"/>
                  <a:pt x="1299706" y="494304"/>
                </a:cubicBezTo>
                <a:lnTo>
                  <a:pt x="1299672" y="494304"/>
                </a:lnTo>
                <a:cubicBezTo>
                  <a:pt x="1278404" y="481805"/>
                  <a:pt x="1253668" y="474624"/>
                  <a:pt x="1227266" y="474624"/>
                </a:cubicBezTo>
                <a:cubicBezTo>
                  <a:pt x="1167261" y="474624"/>
                  <a:pt x="1115807" y="511668"/>
                  <a:pt x="1093830" y="564482"/>
                </a:cubicBezTo>
                <a:lnTo>
                  <a:pt x="1082471" y="621681"/>
                </a:lnTo>
                <a:lnTo>
                  <a:pt x="1071102" y="564468"/>
                </a:lnTo>
                <a:cubicBezTo>
                  <a:pt x="1049110" y="511650"/>
                  <a:pt x="997630" y="474624"/>
                  <a:pt x="937675" y="474624"/>
                </a:cubicBezTo>
                <a:cubicBezTo>
                  <a:pt x="857734" y="474624"/>
                  <a:pt x="792862" y="540480"/>
                  <a:pt x="792862" y="621764"/>
                </a:cubicBezTo>
                <a:cubicBezTo>
                  <a:pt x="792862" y="540448"/>
                  <a:pt x="728023" y="474624"/>
                  <a:pt x="648050" y="474624"/>
                </a:cubicBezTo>
                <a:close/>
                <a:moveTo>
                  <a:pt x="0" y="0"/>
                </a:moveTo>
                <a:lnTo>
                  <a:pt x="9144000" y="0"/>
                </a:lnTo>
                <a:lnTo>
                  <a:pt x="9144000" y="5143498"/>
                </a:lnTo>
                <a:lnTo>
                  <a:pt x="0" y="5143498"/>
                </a:lnTo>
                <a:close/>
              </a:path>
            </a:pathLst>
          </a:custGeom>
          <a:solidFill>
            <a:schemeClr val="bg1">
              <a:lumMod val="85000"/>
            </a:schemeClr>
          </a:solidFill>
        </p:spPr>
        <p:txBody>
          <a:bodyPr wrap="square" lIns="0" tIns="0" rIns="0">
            <a:noAutofit/>
          </a:bodyPr>
          <a:lstStyle>
            <a:lvl1pPr algn="ctr">
              <a:defRPr/>
            </a:lvl1pPr>
          </a:lstStyle>
          <a:p>
            <a:pPr marL="0" marR="0" lvl="0" indent="0" algn="l" defTabSz="914400" rtl="0" eaLnBrk="1" fontAlgn="auto" latinLnBrk="0" hangingPunct="1">
              <a:lnSpc>
                <a:spcPct val="114000"/>
              </a:lnSpc>
              <a:spcBef>
                <a:spcPts val="0"/>
              </a:spcBef>
              <a:spcAft>
                <a:spcPts val="0"/>
              </a:spcAft>
              <a:buClr>
                <a:srgbClr val="000000"/>
              </a:buClr>
              <a:buSzTx/>
              <a:buFont typeface="Arial"/>
              <a:buNone/>
              <a:tabLst/>
              <a:defRPr/>
            </a:pPr>
            <a:r>
              <a:rPr lang="en-US"/>
              <a:t>Click icon to add picture</a:t>
            </a:r>
            <a:endParaRPr lang="en-GB" dirty="0"/>
          </a:p>
        </p:txBody>
      </p:sp>
      <p:sp>
        <p:nvSpPr>
          <p:cNvPr id="103" name="Text Placeholder 93">
            <a:extLst>
              <a:ext uri="{FF2B5EF4-FFF2-40B4-BE49-F238E27FC236}">
                <a16:creationId xmlns:a16="http://schemas.microsoft.com/office/drawing/2014/main" id="{A4BB528D-3C6C-A4F6-28CB-961C40A4E1F7}"/>
              </a:ext>
            </a:extLst>
          </p:cNvPr>
          <p:cNvSpPr>
            <a:spLocks noGrp="1"/>
          </p:cNvSpPr>
          <p:nvPr>
            <p:ph type="body" sz="quarter" idx="11" hasCustomPrompt="1"/>
          </p:nvPr>
        </p:nvSpPr>
        <p:spPr>
          <a:xfrm>
            <a:off x="472739" y="1626190"/>
            <a:ext cx="6472907" cy="1429832"/>
          </a:xfrm>
          <a:effectLst>
            <a:outerShdw blurRad="255036" dist="38100" dir="5400000" algn="t" rotWithShape="0">
              <a:prstClr val="black">
                <a:alpha val="74000"/>
              </a:prstClr>
            </a:outerShdw>
          </a:effectLst>
        </p:spPr>
        <p:txBody>
          <a:bodyPr/>
          <a:lstStyle>
            <a:lvl1pPr algn="l">
              <a:lnSpc>
                <a:spcPct val="80000"/>
              </a:lnSpc>
              <a:defRPr sz="6000" cap="all" baseline="0">
                <a:solidFill>
                  <a:schemeClr val="bg1"/>
                </a:solidFill>
                <a:latin typeface="Impact" panose="020B0806030902050204" pitchFamily="34" charset="0"/>
              </a:defRPr>
            </a:lvl1pPr>
          </a:lstStyle>
          <a:p>
            <a:pPr lvl="0"/>
            <a:r>
              <a:rPr lang="en-GB" dirty="0"/>
              <a:t>HEADING GOES IN THIS SPACE HERE</a:t>
            </a:r>
          </a:p>
        </p:txBody>
      </p:sp>
      <p:sp>
        <p:nvSpPr>
          <p:cNvPr id="104" name="Text Placeholder 97">
            <a:extLst>
              <a:ext uri="{FF2B5EF4-FFF2-40B4-BE49-F238E27FC236}">
                <a16:creationId xmlns:a16="http://schemas.microsoft.com/office/drawing/2014/main" id="{7715C1CB-E7DD-9650-27B7-2FFCEDAA02AD}"/>
              </a:ext>
            </a:extLst>
          </p:cNvPr>
          <p:cNvSpPr>
            <a:spLocks noGrp="1"/>
          </p:cNvSpPr>
          <p:nvPr>
            <p:ph type="body" sz="quarter" idx="12" hasCustomPrompt="1"/>
          </p:nvPr>
        </p:nvSpPr>
        <p:spPr>
          <a:xfrm>
            <a:off x="503238" y="4290055"/>
            <a:ext cx="1725612" cy="347663"/>
          </a:xfrm>
        </p:spPr>
        <p:txBody>
          <a:bodyPr/>
          <a:lstStyle>
            <a:lvl1pPr algn="l">
              <a:defRPr>
                <a:solidFill>
                  <a:schemeClr val="bg1"/>
                </a:solidFill>
              </a:defRPr>
            </a:lvl1pPr>
          </a:lstStyle>
          <a:p>
            <a:pPr lvl="0"/>
            <a:r>
              <a:rPr lang="en-GB" dirty="0" err="1"/>
              <a:t>XXth</a:t>
            </a:r>
            <a:r>
              <a:rPr lang="en-GB" dirty="0"/>
              <a:t> Month 2025</a:t>
            </a:r>
          </a:p>
        </p:txBody>
      </p:sp>
      <p:sp>
        <p:nvSpPr>
          <p:cNvPr id="106" name="Text Placeholder 105">
            <a:extLst>
              <a:ext uri="{FF2B5EF4-FFF2-40B4-BE49-F238E27FC236}">
                <a16:creationId xmlns:a16="http://schemas.microsoft.com/office/drawing/2014/main" id="{D6241F86-BB79-CE01-92AD-9E1080D3C5D8}"/>
              </a:ext>
            </a:extLst>
          </p:cNvPr>
          <p:cNvSpPr>
            <a:spLocks noGrp="1"/>
          </p:cNvSpPr>
          <p:nvPr>
            <p:ph type="body" sz="quarter" idx="13" hasCustomPrompt="1"/>
          </p:nvPr>
        </p:nvSpPr>
        <p:spPr>
          <a:xfrm>
            <a:off x="503238" y="3231713"/>
            <a:ext cx="4068762" cy="441325"/>
          </a:xfrm>
        </p:spPr>
        <p:txBody>
          <a:bodyPr/>
          <a:lstStyle>
            <a:lvl1pPr>
              <a:defRPr sz="1400">
                <a:solidFill>
                  <a:schemeClr val="bg1"/>
                </a:solidFill>
              </a:defRPr>
            </a:lvl1pPr>
          </a:lstStyle>
          <a:p>
            <a:pPr lvl="0"/>
            <a:r>
              <a:rPr lang="en-GB" dirty="0"/>
              <a:t>One line subheading goes in this space here</a:t>
            </a:r>
          </a:p>
        </p:txBody>
      </p:sp>
      <p:sp>
        <p:nvSpPr>
          <p:cNvPr id="3" name="Text Placeholder 6">
            <a:extLst>
              <a:ext uri="{FF2B5EF4-FFF2-40B4-BE49-F238E27FC236}">
                <a16:creationId xmlns:a16="http://schemas.microsoft.com/office/drawing/2014/main" id="{788A7947-ED76-AB4D-2A61-201D27E7BCE5}"/>
              </a:ext>
            </a:extLst>
          </p:cNvPr>
          <p:cNvSpPr>
            <a:spLocks noGrp="1"/>
          </p:cNvSpPr>
          <p:nvPr>
            <p:ph type="body" sz="quarter" idx="15"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8824858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WideText_Image_White">
    <p:spTree>
      <p:nvGrpSpPr>
        <p:cNvPr id="1" name=""/>
        <p:cNvGrpSpPr/>
        <p:nvPr/>
      </p:nvGrpSpPr>
      <p:grpSpPr>
        <a:xfrm>
          <a:off x="0" y="0"/>
          <a:ext cx="0" cy="0"/>
          <a:chOff x="0" y="0"/>
          <a:chExt cx="0" cy="0"/>
        </a:xfrm>
      </p:grpSpPr>
      <p:pic>
        <p:nvPicPr>
          <p:cNvPr id="3" name="Picture 1">
            <a:extLst>
              <a:ext uri="{FF2B5EF4-FFF2-40B4-BE49-F238E27FC236}">
                <a16:creationId xmlns:a16="http://schemas.microsoft.com/office/drawing/2014/main" id="{6AB16291-E6FE-C45B-63E9-B5B8816C1F6A}"/>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4" name="Google Shape;28;p5">
            <a:extLst>
              <a:ext uri="{FF2B5EF4-FFF2-40B4-BE49-F238E27FC236}">
                <a16:creationId xmlns:a16="http://schemas.microsoft.com/office/drawing/2014/main" id="{7106BD90-504A-54E5-7F82-DE168FF1F9D4}"/>
              </a:ext>
            </a:extLst>
          </p:cNvPr>
          <p:cNvSpPr txBox="1">
            <a:spLocks noGrp="1"/>
          </p:cNvSpPr>
          <p:nvPr>
            <p:ph type="body" idx="1"/>
          </p:nvPr>
        </p:nvSpPr>
        <p:spPr>
          <a:xfrm>
            <a:off x="503239" y="875000"/>
            <a:ext cx="4242932" cy="3667673"/>
          </a:xfrm>
          <a:prstGeom prst="rect">
            <a:avLst/>
          </a:prstGeom>
        </p:spPr>
        <p:txBody>
          <a:bodyPr spcFirstLastPara="1" wrap="square" lIns="0" tIns="91425" rIns="91425" bIns="91425" anchor="t" anchorCtr="0">
            <a:noAutofit/>
          </a:bodyPr>
          <a:lstStyle>
            <a:lvl1pPr marL="0" lvl="0" indent="0" rtl="0">
              <a:spcBef>
                <a:spcPts val="0"/>
              </a:spcBef>
              <a:spcAft>
                <a:spcPts val="0"/>
              </a:spcAft>
              <a:buClr>
                <a:schemeClr val="tx2"/>
              </a:buClr>
              <a:buSzPct val="100000"/>
              <a:buFont typeface="Arial" panose="020B0604020202020204" pitchFamily="34" charset="0"/>
              <a:buNone/>
              <a:defRPr sz="1200" b="0" i="0">
                <a:solidFill>
                  <a:schemeClr val="tx1"/>
                </a:solidFill>
                <a:latin typeface="Arial" panose="020B0604020202020204" pitchFamily="34" charset="0"/>
                <a:cs typeface="Arial" panose="020B0604020202020204" pitchFamily="34" charset="0"/>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GB"/>
              <a:t>Click to edit Master text styles</a:t>
            </a:r>
          </a:p>
        </p:txBody>
      </p:sp>
      <p:sp>
        <p:nvSpPr>
          <p:cNvPr id="5" name="Picture Placeholder 4">
            <a:extLst>
              <a:ext uri="{FF2B5EF4-FFF2-40B4-BE49-F238E27FC236}">
                <a16:creationId xmlns:a16="http://schemas.microsoft.com/office/drawing/2014/main" id="{38020C50-FB14-00CE-2604-E075B663E1F6}"/>
              </a:ext>
            </a:extLst>
          </p:cNvPr>
          <p:cNvSpPr>
            <a:spLocks noGrp="1"/>
          </p:cNvSpPr>
          <p:nvPr>
            <p:ph type="pic" sz="quarter" idx="10"/>
          </p:nvPr>
        </p:nvSpPr>
        <p:spPr>
          <a:xfrm>
            <a:off x="5399314" y="0"/>
            <a:ext cx="3744686" cy="5143500"/>
          </a:xfrm>
          <a:solidFill>
            <a:schemeClr val="bg1">
              <a:lumMod val="95000"/>
            </a:schemeClr>
          </a:solidFill>
        </p:spPr>
        <p:txBody>
          <a:bodyPr/>
          <a:lstStyle/>
          <a:p>
            <a:r>
              <a:rPr lang="en-GB"/>
              <a:t>Click icon to add picture</a:t>
            </a:r>
          </a:p>
        </p:txBody>
      </p:sp>
      <p:sp>
        <p:nvSpPr>
          <p:cNvPr id="6" name="Google Shape;27;p5">
            <a:extLst>
              <a:ext uri="{FF2B5EF4-FFF2-40B4-BE49-F238E27FC236}">
                <a16:creationId xmlns:a16="http://schemas.microsoft.com/office/drawing/2014/main" id="{859671D3-4132-EEE7-1F73-73BB6DE5975E}"/>
              </a:ext>
            </a:extLst>
          </p:cNvPr>
          <p:cNvSpPr txBox="1">
            <a:spLocks noGrp="1"/>
          </p:cNvSpPr>
          <p:nvPr>
            <p:ph type="title" hasCustomPrompt="1"/>
          </p:nvPr>
        </p:nvSpPr>
        <p:spPr>
          <a:xfrm>
            <a:off x="503238" y="255057"/>
            <a:ext cx="4831814" cy="619943"/>
          </a:xfrm>
          <a:prstGeom prst="rect">
            <a:avLst/>
          </a:prstGeom>
        </p:spPr>
        <p:txBody>
          <a:bodyPr spcFirstLastPara="1" wrap="square" lIns="0" tIns="91425" rIns="91425" bIns="91425" anchor="t" anchorCtr="0">
            <a:noAutofit/>
          </a:bodyPr>
          <a:lstStyle>
            <a:lvl1pPr lvl="0" rtl="0">
              <a:lnSpc>
                <a:spcPct val="90000"/>
              </a:lnSpc>
              <a:spcBef>
                <a:spcPts val="0"/>
              </a:spcBef>
              <a:spcAft>
                <a:spcPts val="0"/>
              </a:spcAft>
              <a:buSzPts val="2800"/>
              <a:buNone/>
              <a:defRPr b="0" i="0" baseline="0">
                <a:solidFill>
                  <a:schemeClr val="tx1"/>
                </a:solidFill>
                <a:latin typeface="Impact" panose="020B080603090205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dirty="0"/>
              <a:t>CLICK TO EDIT MASTER TITLE STYLE</a:t>
            </a:r>
          </a:p>
        </p:txBody>
      </p:sp>
      <p:sp>
        <p:nvSpPr>
          <p:cNvPr id="2" name="Text Placeholder 6">
            <a:extLst>
              <a:ext uri="{FF2B5EF4-FFF2-40B4-BE49-F238E27FC236}">
                <a16:creationId xmlns:a16="http://schemas.microsoft.com/office/drawing/2014/main" id="{588ECB3A-457D-0781-E19A-D7366EF4DB93}"/>
              </a:ext>
            </a:extLst>
          </p:cNvPr>
          <p:cNvSpPr>
            <a:spLocks noGrp="1"/>
          </p:cNvSpPr>
          <p:nvPr>
            <p:ph type="body" sz="quarter" idx="15"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8169392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8_WideText_Image_Black">
    <p:bg>
      <p:bgPr>
        <a:solidFill>
          <a:schemeClr val="tx1"/>
        </a:solidFill>
        <a:effectLst/>
      </p:bgPr>
    </p:bg>
    <p:spTree>
      <p:nvGrpSpPr>
        <p:cNvPr id="1" name=""/>
        <p:cNvGrpSpPr/>
        <p:nvPr/>
      </p:nvGrpSpPr>
      <p:grpSpPr>
        <a:xfrm>
          <a:off x="0" y="0"/>
          <a:ext cx="0" cy="0"/>
          <a:chOff x="0" y="0"/>
          <a:chExt cx="0" cy="0"/>
        </a:xfrm>
      </p:grpSpPr>
      <p:pic>
        <p:nvPicPr>
          <p:cNvPr id="3" name="Picture 1">
            <a:extLst>
              <a:ext uri="{FF2B5EF4-FFF2-40B4-BE49-F238E27FC236}">
                <a16:creationId xmlns:a16="http://schemas.microsoft.com/office/drawing/2014/main" id="{6AB16291-E6FE-C45B-63E9-B5B8816C1F6A}"/>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4" name="Google Shape;28;p5">
            <a:extLst>
              <a:ext uri="{FF2B5EF4-FFF2-40B4-BE49-F238E27FC236}">
                <a16:creationId xmlns:a16="http://schemas.microsoft.com/office/drawing/2014/main" id="{7106BD90-504A-54E5-7F82-DE168FF1F9D4}"/>
              </a:ext>
            </a:extLst>
          </p:cNvPr>
          <p:cNvSpPr txBox="1">
            <a:spLocks noGrp="1"/>
          </p:cNvSpPr>
          <p:nvPr>
            <p:ph type="body" idx="1"/>
          </p:nvPr>
        </p:nvSpPr>
        <p:spPr>
          <a:xfrm>
            <a:off x="503239" y="875000"/>
            <a:ext cx="4242932" cy="3667673"/>
          </a:xfrm>
          <a:prstGeom prst="rect">
            <a:avLst/>
          </a:prstGeom>
        </p:spPr>
        <p:txBody>
          <a:bodyPr spcFirstLastPara="1" wrap="square" lIns="0" tIns="91425" rIns="91425" bIns="91425" anchor="t" anchorCtr="0">
            <a:noAutofit/>
          </a:bodyPr>
          <a:lstStyle>
            <a:lvl1pPr marL="0" lvl="0" indent="0" rtl="0">
              <a:spcBef>
                <a:spcPts val="0"/>
              </a:spcBef>
              <a:spcAft>
                <a:spcPts val="0"/>
              </a:spcAft>
              <a:buClr>
                <a:schemeClr val="tx2"/>
              </a:buClr>
              <a:buSzPct val="100000"/>
              <a:buFont typeface="Arial" panose="020B0604020202020204" pitchFamily="34" charset="0"/>
              <a:buNone/>
              <a:defRPr sz="1200" b="0" i="0">
                <a:solidFill>
                  <a:schemeClr val="bg1"/>
                </a:solidFill>
                <a:latin typeface="Arial" panose="020B0604020202020204" pitchFamily="34" charset="0"/>
                <a:cs typeface="Arial" panose="020B0604020202020204" pitchFamily="34" charset="0"/>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GB"/>
              <a:t>Click to edit Master text styles</a:t>
            </a:r>
          </a:p>
        </p:txBody>
      </p:sp>
      <p:sp>
        <p:nvSpPr>
          <p:cNvPr id="5" name="Picture Placeholder 4">
            <a:extLst>
              <a:ext uri="{FF2B5EF4-FFF2-40B4-BE49-F238E27FC236}">
                <a16:creationId xmlns:a16="http://schemas.microsoft.com/office/drawing/2014/main" id="{38020C50-FB14-00CE-2604-E075B663E1F6}"/>
              </a:ext>
            </a:extLst>
          </p:cNvPr>
          <p:cNvSpPr>
            <a:spLocks noGrp="1"/>
          </p:cNvSpPr>
          <p:nvPr>
            <p:ph type="pic" sz="quarter" idx="10"/>
          </p:nvPr>
        </p:nvSpPr>
        <p:spPr>
          <a:xfrm>
            <a:off x="5399314" y="0"/>
            <a:ext cx="3744686" cy="5143500"/>
          </a:xfrm>
          <a:solidFill>
            <a:schemeClr val="bg1">
              <a:lumMod val="95000"/>
            </a:schemeClr>
          </a:solidFill>
        </p:spPr>
        <p:txBody>
          <a:bodyPr/>
          <a:lstStyle/>
          <a:p>
            <a:r>
              <a:rPr lang="en-GB"/>
              <a:t>Click icon to add picture</a:t>
            </a:r>
          </a:p>
        </p:txBody>
      </p:sp>
      <p:sp>
        <p:nvSpPr>
          <p:cNvPr id="6" name="Google Shape;27;p5">
            <a:extLst>
              <a:ext uri="{FF2B5EF4-FFF2-40B4-BE49-F238E27FC236}">
                <a16:creationId xmlns:a16="http://schemas.microsoft.com/office/drawing/2014/main" id="{859671D3-4132-EEE7-1F73-73BB6DE5975E}"/>
              </a:ext>
            </a:extLst>
          </p:cNvPr>
          <p:cNvSpPr txBox="1">
            <a:spLocks noGrp="1"/>
          </p:cNvSpPr>
          <p:nvPr>
            <p:ph type="title" hasCustomPrompt="1"/>
          </p:nvPr>
        </p:nvSpPr>
        <p:spPr>
          <a:xfrm>
            <a:off x="503238" y="255057"/>
            <a:ext cx="4831814" cy="619943"/>
          </a:xfrm>
          <a:prstGeom prst="rect">
            <a:avLst/>
          </a:prstGeom>
        </p:spPr>
        <p:txBody>
          <a:bodyPr spcFirstLastPara="1" wrap="square" lIns="0" tIns="91425" rIns="91425" bIns="91425" anchor="t" anchorCtr="0">
            <a:noAutofit/>
          </a:bodyPr>
          <a:lstStyle>
            <a:lvl1pPr lvl="0" rtl="0">
              <a:lnSpc>
                <a:spcPct val="90000"/>
              </a:lnSpc>
              <a:spcBef>
                <a:spcPts val="0"/>
              </a:spcBef>
              <a:spcAft>
                <a:spcPts val="0"/>
              </a:spcAft>
              <a:buSzPts val="2800"/>
              <a:buNone/>
              <a:defRPr b="0" i="0" baseline="0">
                <a:solidFill>
                  <a:schemeClr val="bg1"/>
                </a:solidFill>
                <a:latin typeface="Impact" panose="020B080603090205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dirty="0"/>
              <a:t>CLICK TO EDIT MASTER TITLE STYLE</a:t>
            </a:r>
          </a:p>
        </p:txBody>
      </p:sp>
      <p:sp>
        <p:nvSpPr>
          <p:cNvPr id="2" name="Text Placeholder 6">
            <a:extLst>
              <a:ext uri="{FF2B5EF4-FFF2-40B4-BE49-F238E27FC236}">
                <a16:creationId xmlns:a16="http://schemas.microsoft.com/office/drawing/2014/main" id="{DAAEE29E-D2F5-F2B0-576A-5B9515AA0501}"/>
              </a:ext>
            </a:extLst>
          </p:cNvPr>
          <p:cNvSpPr>
            <a:spLocks noGrp="1"/>
          </p:cNvSpPr>
          <p:nvPr>
            <p:ph type="body" sz="quarter" idx="15"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8964983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7_Text_Image_NoHeading">
    <p:spTree>
      <p:nvGrpSpPr>
        <p:cNvPr id="1" name=""/>
        <p:cNvGrpSpPr/>
        <p:nvPr/>
      </p:nvGrpSpPr>
      <p:grpSpPr>
        <a:xfrm>
          <a:off x="0" y="0"/>
          <a:ext cx="0" cy="0"/>
          <a:chOff x="0" y="0"/>
          <a:chExt cx="0" cy="0"/>
        </a:xfrm>
      </p:grpSpPr>
      <p:sp>
        <p:nvSpPr>
          <p:cNvPr id="3" name="Google Shape;40;p7">
            <a:extLst>
              <a:ext uri="{FF2B5EF4-FFF2-40B4-BE49-F238E27FC236}">
                <a16:creationId xmlns:a16="http://schemas.microsoft.com/office/drawing/2014/main" id="{07DA2F36-0880-36A1-0C58-2C765E14063B}"/>
              </a:ext>
            </a:extLst>
          </p:cNvPr>
          <p:cNvSpPr txBox="1">
            <a:spLocks noGrp="1"/>
          </p:cNvSpPr>
          <p:nvPr>
            <p:ph type="body" idx="1"/>
          </p:nvPr>
        </p:nvSpPr>
        <p:spPr>
          <a:xfrm>
            <a:off x="503238" y="1061635"/>
            <a:ext cx="3023733" cy="3454804"/>
          </a:xfrm>
          <a:prstGeom prst="rect">
            <a:avLst/>
          </a:prstGeom>
        </p:spPr>
        <p:txBody>
          <a:bodyPr spcFirstLastPara="1" wrap="square" lIns="0" tIns="91425" rIns="91425" bIns="91425" anchor="t" anchorCtr="0">
            <a:noAutofit/>
          </a:bodyPr>
          <a:lstStyle>
            <a:lvl1pPr marL="0" lvl="0" indent="0" rtl="0">
              <a:spcBef>
                <a:spcPts val="0"/>
              </a:spcBef>
              <a:spcAft>
                <a:spcPts val="0"/>
              </a:spcAft>
              <a:buClr>
                <a:schemeClr val="accent1"/>
              </a:buClr>
              <a:buSzPts val="1400"/>
              <a:buNone/>
              <a:defRPr sz="1200" b="0" i="0">
                <a:latin typeface="Arial" panose="020B0604020202020204" pitchFamily="34" charset="0"/>
                <a:cs typeface="Arial" panose="020B0604020202020204" pitchFamily="34" charset="0"/>
              </a:defRPr>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pPr lvl="0"/>
            <a:r>
              <a:rPr lang="en-GB"/>
              <a:t>Click to edit Master text styles</a:t>
            </a:r>
          </a:p>
        </p:txBody>
      </p:sp>
      <p:pic>
        <p:nvPicPr>
          <p:cNvPr id="4" name="Picture 1">
            <a:extLst>
              <a:ext uri="{FF2B5EF4-FFF2-40B4-BE49-F238E27FC236}">
                <a16:creationId xmlns:a16="http://schemas.microsoft.com/office/drawing/2014/main" id="{4C935D16-F4C3-31CC-AD47-49C7DF6955B4}"/>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5" name="Picture Placeholder 3">
            <a:extLst>
              <a:ext uri="{FF2B5EF4-FFF2-40B4-BE49-F238E27FC236}">
                <a16:creationId xmlns:a16="http://schemas.microsoft.com/office/drawing/2014/main" id="{69E57A52-C331-0FCF-CB88-E6288C38104B}"/>
              </a:ext>
            </a:extLst>
          </p:cNvPr>
          <p:cNvSpPr>
            <a:spLocks noGrp="1"/>
          </p:cNvSpPr>
          <p:nvPr>
            <p:ph type="pic" sz="quarter" idx="10"/>
          </p:nvPr>
        </p:nvSpPr>
        <p:spPr>
          <a:xfrm>
            <a:off x="3741738" y="663576"/>
            <a:ext cx="5151437" cy="3852863"/>
          </a:xfrm>
          <a:prstGeom prst="roundRect">
            <a:avLst>
              <a:gd name="adj" fmla="val 5479"/>
            </a:avLst>
          </a:prstGeom>
          <a:solidFill>
            <a:schemeClr val="bg1">
              <a:lumMod val="85000"/>
            </a:schemeClr>
          </a:solidFill>
        </p:spPr>
        <p:txBody>
          <a:bodyPr/>
          <a:lstStyle/>
          <a:p>
            <a:endParaRPr lang="en-GB"/>
          </a:p>
        </p:txBody>
      </p:sp>
      <p:sp>
        <p:nvSpPr>
          <p:cNvPr id="2" name="Text Placeholder 6">
            <a:extLst>
              <a:ext uri="{FF2B5EF4-FFF2-40B4-BE49-F238E27FC236}">
                <a16:creationId xmlns:a16="http://schemas.microsoft.com/office/drawing/2014/main" id="{05697851-3AE3-5A19-8239-20BAAAF4E27A}"/>
              </a:ext>
            </a:extLst>
          </p:cNvPr>
          <p:cNvSpPr>
            <a:spLocks noGrp="1"/>
          </p:cNvSpPr>
          <p:nvPr>
            <p:ph type="body" sz="quarter" idx="15" hasCustomPrompt="1"/>
          </p:nvPr>
        </p:nvSpPr>
        <p:spPr>
          <a:xfrm>
            <a:off x="6468872" y="4843212"/>
            <a:ext cx="2424304" cy="294007"/>
          </a:xfrm>
        </p:spPr>
        <p:txBody>
          <a:bodyPr rIns="0"/>
          <a:lstStyle>
            <a:lvl1pPr algn="r">
              <a:defRPr sz="900" b="0" i="0">
                <a:solidFill>
                  <a:schemeClr val="tx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16451641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5_Roundels_Quote">
    <p:spTree>
      <p:nvGrpSpPr>
        <p:cNvPr id="1" name=""/>
        <p:cNvGrpSpPr/>
        <p:nvPr/>
      </p:nvGrpSpPr>
      <p:grpSpPr>
        <a:xfrm>
          <a:off x="0" y="0"/>
          <a:ext cx="0" cy="0"/>
          <a:chOff x="0" y="0"/>
          <a:chExt cx="0" cy="0"/>
        </a:xfrm>
      </p:grpSpPr>
      <p:pic>
        <p:nvPicPr>
          <p:cNvPr id="3" name="Picture 1">
            <a:extLst>
              <a:ext uri="{FF2B5EF4-FFF2-40B4-BE49-F238E27FC236}">
                <a16:creationId xmlns:a16="http://schemas.microsoft.com/office/drawing/2014/main" id="{CB169D26-CBAD-5E7E-12E0-6D335751CE76}"/>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5" name="Text Placeholder 4">
            <a:extLst>
              <a:ext uri="{FF2B5EF4-FFF2-40B4-BE49-F238E27FC236}">
                <a16:creationId xmlns:a16="http://schemas.microsoft.com/office/drawing/2014/main" id="{7E8F9487-3676-B3E3-6F2E-245EADD43B0B}"/>
              </a:ext>
            </a:extLst>
          </p:cNvPr>
          <p:cNvSpPr>
            <a:spLocks noGrp="1"/>
          </p:cNvSpPr>
          <p:nvPr>
            <p:ph type="body" sz="quarter" idx="10" hasCustomPrompt="1"/>
          </p:nvPr>
        </p:nvSpPr>
        <p:spPr>
          <a:xfrm>
            <a:off x="503238" y="663576"/>
            <a:ext cx="8137525" cy="1287888"/>
          </a:xfrm>
        </p:spPr>
        <p:txBody>
          <a:bodyPr/>
          <a:lstStyle>
            <a:lvl1pPr algn="ctr">
              <a:defRPr sz="2400" cap="all" baseline="0">
                <a:latin typeface="Impact" panose="020B0806030902050204" pitchFamily="34" charset="0"/>
              </a:defRPr>
            </a:lvl1pPr>
            <a:lvl2pPr algn="ctr">
              <a:defRPr sz="2400" cap="all" baseline="0">
                <a:latin typeface="Impact" panose="020B0806030902050204" pitchFamily="34" charset="0"/>
              </a:defRPr>
            </a:lvl2pPr>
            <a:lvl3pPr algn="ctr">
              <a:defRPr sz="2400" cap="all" baseline="0">
                <a:latin typeface="Impact" panose="020B0806030902050204" pitchFamily="34" charset="0"/>
              </a:defRPr>
            </a:lvl3pPr>
            <a:lvl4pPr algn="ctr">
              <a:defRPr sz="2400">
                <a:latin typeface="Impact" panose="020B0806030902050204" pitchFamily="34" charset="0"/>
              </a:defRPr>
            </a:lvl4pPr>
            <a:lvl5pPr algn="ctr">
              <a:defRPr sz="2400">
                <a:latin typeface="Impact" panose="020B0806030902050204" pitchFamily="34" charset="0"/>
              </a:defRPr>
            </a:lvl5pPr>
          </a:lstStyle>
          <a:p>
            <a:pPr lvl="0"/>
            <a:r>
              <a:rPr lang="en-GB" dirty="0"/>
              <a:t>CLICK TO EDIT MASTER TEXT STYLES</a:t>
            </a:r>
          </a:p>
          <a:p>
            <a:pPr lvl="1"/>
            <a:r>
              <a:rPr lang="en-GB" dirty="0"/>
              <a:t>SECOND LEVEL</a:t>
            </a:r>
          </a:p>
          <a:p>
            <a:pPr lvl="2"/>
            <a:r>
              <a:rPr lang="en-GB" dirty="0"/>
              <a:t>THIRD LEVEL</a:t>
            </a:r>
          </a:p>
        </p:txBody>
      </p:sp>
      <p:sp>
        <p:nvSpPr>
          <p:cNvPr id="7" name="Text Placeholder 3">
            <a:extLst>
              <a:ext uri="{FF2B5EF4-FFF2-40B4-BE49-F238E27FC236}">
                <a16:creationId xmlns:a16="http://schemas.microsoft.com/office/drawing/2014/main" id="{686C9DD4-B1D8-B59D-C2D4-6EBAB7DD172B}"/>
              </a:ext>
            </a:extLst>
          </p:cNvPr>
          <p:cNvSpPr>
            <a:spLocks noGrp="1"/>
          </p:cNvSpPr>
          <p:nvPr>
            <p:ph type="body" sz="quarter" idx="11" hasCustomPrompt="1"/>
          </p:nvPr>
        </p:nvSpPr>
        <p:spPr>
          <a:xfrm>
            <a:off x="503238" y="2205805"/>
            <a:ext cx="1932578" cy="1932578"/>
          </a:xfrm>
          <a:prstGeom prst="ellipse">
            <a:avLst/>
          </a:prstGeom>
          <a:solidFill>
            <a:schemeClr val="accent4"/>
          </a:solidFill>
        </p:spPr>
        <p:txBody>
          <a:bodyPr tIns="108000" rIns="0"/>
          <a:lstStyle>
            <a:lvl1pPr algn="ctr">
              <a:lnSpc>
                <a:spcPct val="90000"/>
              </a:lnSpc>
              <a:defRPr sz="4400">
                <a:solidFill>
                  <a:schemeClr val="bg1"/>
                </a:solidFill>
                <a:latin typeface="Impact" panose="020B0806030902050204" pitchFamily="34" charset="0"/>
              </a:defRPr>
            </a:lvl1pPr>
          </a:lstStyle>
          <a:p>
            <a:r>
              <a:rPr lang="en-GB" dirty="0"/>
              <a:t>XX</a:t>
            </a:r>
          </a:p>
        </p:txBody>
      </p:sp>
      <p:sp>
        <p:nvSpPr>
          <p:cNvPr id="10" name="Text Placeholder 9">
            <a:extLst>
              <a:ext uri="{FF2B5EF4-FFF2-40B4-BE49-F238E27FC236}">
                <a16:creationId xmlns:a16="http://schemas.microsoft.com/office/drawing/2014/main" id="{44736165-38B2-E4B9-F5E6-283F8D351761}"/>
              </a:ext>
            </a:extLst>
          </p:cNvPr>
          <p:cNvSpPr>
            <a:spLocks noGrp="1"/>
          </p:cNvSpPr>
          <p:nvPr>
            <p:ph type="body" sz="quarter" idx="12" hasCustomPrompt="1"/>
          </p:nvPr>
        </p:nvSpPr>
        <p:spPr>
          <a:xfrm>
            <a:off x="694518" y="3255963"/>
            <a:ext cx="1550019" cy="512762"/>
          </a:xfrm>
        </p:spPr>
        <p:txBody>
          <a:bodyPr rIns="0"/>
          <a:lstStyle>
            <a:lvl1pPr algn="ctr">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GB" dirty="0"/>
              <a:t>Stat goes in this space here</a:t>
            </a:r>
          </a:p>
        </p:txBody>
      </p:sp>
      <p:sp>
        <p:nvSpPr>
          <p:cNvPr id="11" name="Text Placeholder 3">
            <a:extLst>
              <a:ext uri="{FF2B5EF4-FFF2-40B4-BE49-F238E27FC236}">
                <a16:creationId xmlns:a16="http://schemas.microsoft.com/office/drawing/2014/main" id="{D02F62E0-3060-7A2D-809C-958E0A362855}"/>
              </a:ext>
            </a:extLst>
          </p:cNvPr>
          <p:cNvSpPr>
            <a:spLocks noGrp="1"/>
          </p:cNvSpPr>
          <p:nvPr>
            <p:ph type="body" sz="quarter" idx="13" hasCustomPrompt="1"/>
          </p:nvPr>
        </p:nvSpPr>
        <p:spPr>
          <a:xfrm>
            <a:off x="2571554" y="2205805"/>
            <a:ext cx="1932578" cy="1932578"/>
          </a:xfrm>
          <a:prstGeom prst="ellipse">
            <a:avLst/>
          </a:prstGeom>
          <a:solidFill>
            <a:schemeClr val="tx2"/>
          </a:solidFill>
        </p:spPr>
        <p:txBody>
          <a:bodyPr tIns="108000" rIns="0"/>
          <a:lstStyle>
            <a:lvl1pPr algn="ctr">
              <a:lnSpc>
                <a:spcPct val="90000"/>
              </a:lnSpc>
              <a:defRPr sz="4400">
                <a:solidFill>
                  <a:schemeClr val="bg1"/>
                </a:solidFill>
                <a:latin typeface="Impact" panose="020B0806030902050204" pitchFamily="34" charset="0"/>
              </a:defRPr>
            </a:lvl1pPr>
          </a:lstStyle>
          <a:p>
            <a:r>
              <a:rPr lang="en-GB" dirty="0"/>
              <a:t>XX</a:t>
            </a:r>
          </a:p>
        </p:txBody>
      </p:sp>
      <p:sp>
        <p:nvSpPr>
          <p:cNvPr id="12" name="Text Placeholder 9">
            <a:extLst>
              <a:ext uri="{FF2B5EF4-FFF2-40B4-BE49-F238E27FC236}">
                <a16:creationId xmlns:a16="http://schemas.microsoft.com/office/drawing/2014/main" id="{546DBC3D-88F9-1A6E-F9D0-CCEF3A550F7A}"/>
              </a:ext>
            </a:extLst>
          </p:cNvPr>
          <p:cNvSpPr>
            <a:spLocks noGrp="1"/>
          </p:cNvSpPr>
          <p:nvPr>
            <p:ph type="body" sz="quarter" idx="14" hasCustomPrompt="1"/>
          </p:nvPr>
        </p:nvSpPr>
        <p:spPr>
          <a:xfrm>
            <a:off x="2762834" y="3255963"/>
            <a:ext cx="1550019" cy="512762"/>
          </a:xfrm>
        </p:spPr>
        <p:txBody>
          <a:bodyPr rIns="0"/>
          <a:lstStyle>
            <a:lvl1pPr algn="ctr">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GB" dirty="0"/>
              <a:t>Stat goes in this space here</a:t>
            </a:r>
          </a:p>
        </p:txBody>
      </p:sp>
      <p:sp>
        <p:nvSpPr>
          <p:cNvPr id="13" name="Text Placeholder 3">
            <a:extLst>
              <a:ext uri="{FF2B5EF4-FFF2-40B4-BE49-F238E27FC236}">
                <a16:creationId xmlns:a16="http://schemas.microsoft.com/office/drawing/2014/main" id="{6C5EBAA3-F8E3-0534-FAB5-0DCCEABD2B82}"/>
              </a:ext>
            </a:extLst>
          </p:cNvPr>
          <p:cNvSpPr>
            <a:spLocks noGrp="1"/>
          </p:cNvSpPr>
          <p:nvPr>
            <p:ph type="body" sz="quarter" idx="15" hasCustomPrompt="1"/>
          </p:nvPr>
        </p:nvSpPr>
        <p:spPr>
          <a:xfrm>
            <a:off x="4639870" y="2205805"/>
            <a:ext cx="1932578" cy="1932578"/>
          </a:xfrm>
          <a:prstGeom prst="ellipse">
            <a:avLst/>
          </a:prstGeom>
          <a:solidFill>
            <a:schemeClr val="accent6"/>
          </a:solidFill>
        </p:spPr>
        <p:txBody>
          <a:bodyPr tIns="108000" rIns="0"/>
          <a:lstStyle>
            <a:lvl1pPr algn="ctr">
              <a:lnSpc>
                <a:spcPct val="90000"/>
              </a:lnSpc>
              <a:defRPr sz="4400">
                <a:solidFill>
                  <a:schemeClr val="bg1"/>
                </a:solidFill>
                <a:latin typeface="Impact" panose="020B0806030902050204" pitchFamily="34" charset="0"/>
              </a:defRPr>
            </a:lvl1pPr>
          </a:lstStyle>
          <a:p>
            <a:r>
              <a:rPr lang="en-GB" dirty="0"/>
              <a:t>XX</a:t>
            </a:r>
          </a:p>
        </p:txBody>
      </p:sp>
      <p:sp>
        <p:nvSpPr>
          <p:cNvPr id="14" name="Text Placeholder 9">
            <a:extLst>
              <a:ext uri="{FF2B5EF4-FFF2-40B4-BE49-F238E27FC236}">
                <a16:creationId xmlns:a16="http://schemas.microsoft.com/office/drawing/2014/main" id="{598873E5-A9E1-16F8-8B6C-4776428ED5B0}"/>
              </a:ext>
            </a:extLst>
          </p:cNvPr>
          <p:cNvSpPr>
            <a:spLocks noGrp="1"/>
          </p:cNvSpPr>
          <p:nvPr>
            <p:ph type="body" sz="quarter" idx="16" hasCustomPrompt="1"/>
          </p:nvPr>
        </p:nvSpPr>
        <p:spPr>
          <a:xfrm>
            <a:off x="4831150" y="3255963"/>
            <a:ext cx="1550019" cy="512762"/>
          </a:xfrm>
        </p:spPr>
        <p:txBody>
          <a:bodyPr rIns="0"/>
          <a:lstStyle>
            <a:lvl1pPr algn="ctr">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GB" dirty="0"/>
              <a:t>Stat goes in this space here</a:t>
            </a:r>
          </a:p>
        </p:txBody>
      </p:sp>
      <p:sp>
        <p:nvSpPr>
          <p:cNvPr id="15" name="Text Placeholder 3">
            <a:extLst>
              <a:ext uri="{FF2B5EF4-FFF2-40B4-BE49-F238E27FC236}">
                <a16:creationId xmlns:a16="http://schemas.microsoft.com/office/drawing/2014/main" id="{651EC598-364D-1025-80C8-05FDA96B8953}"/>
              </a:ext>
            </a:extLst>
          </p:cNvPr>
          <p:cNvSpPr>
            <a:spLocks noGrp="1"/>
          </p:cNvSpPr>
          <p:nvPr>
            <p:ph type="body" sz="quarter" idx="17" hasCustomPrompt="1"/>
          </p:nvPr>
        </p:nvSpPr>
        <p:spPr>
          <a:xfrm>
            <a:off x="6708186" y="2225748"/>
            <a:ext cx="1932578" cy="1932578"/>
          </a:xfrm>
          <a:prstGeom prst="ellipse">
            <a:avLst/>
          </a:prstGeom>
          <a:solidFill>
            <a:schemeClr val="accent2"/>
          </a:solidFill>
        </p:spPr>
        <p:txBody>
          <a:bodyPr tIns="108000" rIns="0"/>
          <a:lstStyle>
            <a:lvl1pPr algn="ctr">
              <a:lnSpc>
                <a:spcPct val="90000"/>
              </a:lnSpc>
              <a:defRPr sz="4400">
                <a:solidFill>
                  <a:schemeClr val="bg1"/>
                </a:solidFill>
                <a:latin typeface="Impact" panose="020B0806030902050204" pitchFamily="34" charset="0"/>
              </a:defRPr>
            </a:lvl1pPr>
          </a:lstStyle>
          <a:p>
            <a:r>
              <a:rPr lang="en-GB" dirty="0"/>
              <a:t>XX</a:t>
            </a:r>
          </a:p>
        </p:txBody>
      </p:sp>
      <p:sp>
        <p:nvSpPr>
          <p:cNvPr id="16" name="Text Placeholder 9">
            <a:extLst>
              <a:ext uri="{FF2B5EF4-FFF2-40B4-BE49-F238E27FC236}">
                <a16:creationId xmlns:a16="http://schemas.microsoft.com/office/drawing/2014/main" id="{6E0743CC-F2F3-9EDA-A367-3757551B93A9}"/>
              </a:ext>
            </a:extLst>
          </p:cNvPr>
          <p:cNvSpPr>
            <a:spLocks noGrp="1"/>
          </p:cNvSpPr>
          <p:nvPr>
            <p:ph type="body" sz="quarter" idx="18" hasCustomPrompt="1"/>
          </p:nvPr>
        </p:nvSpPr>
        <p:spPr>
          <a:xfrm>
            <a:off x="6899466" y="3275906"/>
            <a:ext cx="1550019" cy="512762"/>
          </a:xfrm>
        </p:spPr>
        <p:txBody>
          <a:bodyPr rIns="0"/>
          <a:lstStyle>
            <a:lvl1pPr algn="ctr">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GB" dirty="0"/>
              <a:t>Stat goes in this space here</a:t>
            </a:r>
          </a:p>
        </p:txBody>
      </p:sp>
      <p:sp>
        <p:nvSpPr>
          <p:cNvPr id="17" name="Text Placeholder 18">
            <a:extLst>
              <a:ext uri="{FF2B5EF4-FFF2-40B4-BE49-F238E27FC236}">
                <a16:creationId xmlns:a16="http://schemas.microsoft.com/office/drawing/2014/main" id="{6F9C67C9-C22C-8AED-3A3E-6BEB0E96974C}"/>
              </a:ext>
            </a:extLst>
          </p:cNvPr>
          <p:cNvSpPr>
            <a:spLocks noGrp="1"/>
          </p:cNvSpPr>
          <p:nvPr>
            <p:ph type="body" sz="quarter" idx="19" hasCustomPrompt="1"/>
          </p:nvPr>
        </p:nvSpPr>
        <p:spPr>
          <a:xfrm>
            <a:off x="3513138" y="4762270"/>
            <a:ext cx="2120900" cy="272431"/>
          </a:xfrm>
        </p:spPr>
        <p:txBody>
          <a:bodyPr tIns="0"/>
          <a:lstStyle>
            <a:lvl1pPr>
              <a:defRPr sz="800">
                <a:solidFill>
                  <a:schemeClr val="tx1"/>
                </a:solidFill>
              </a:defRPr>
            </a:lvl1pPr>
          </a:lstStyle>
          <a:p>
            <a:pPr algn="ctr"/>
            <a:r>
              <a:rPr lang="en-GB" dirty="0"/>
              <a:t>Source goes in here</a:t>
            </a:r>
          </a:p>
        </p:txBody>
      </p:sp>
      <p:sp>
        <p:nvSpPr>
          <p:cNvPr id="2" name="Text Placeholder 6">
            <a:extLst>
              <a:ext uri="{FF2B5EF4-FFF2-40B4-BE49-F238E27FC236}">
                <a16:creationId xmlns:a16="http://schemas.microsoft.com/office/drawing/2014/main" id="{BA436C44-C1B2-8490-04E3-5AA9A0B24514}"/>
              </a:ext>
            </a:extLst>
          </p:cNvPr>
          <p:cNvSpPr>
            <a:spLocks noGrp="1"/>
          </p:cNvSpPr>
          <p:nvPr>
            <p:ph type="body" sz="quarter" idx="20" hasCustomPrompt="1"/>
          </p:nvPr>
        </p:nvSpPr>
        <p:spPr>
          <a:xfrm>
            <a:off x="6468872" y="4843212"/>
            <a:ext cx="2424304" cy="294007"/>
          </a:xfrm>
        </p:spPr>
        <p:txBody>
          <a:bodyPr rIns="0"/>
          <a:lstStyle>
            <a:lvl1pPr algn="r">
              <a:defRPr sz="900" b="0" i="0">
                <a:solidFill>
                  <a:schemeClr val="tx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21164590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5_Roundels_Stat_4">
    <p:spTree>
      <p:nvGrpSpPr>
        <p:cNvPr id="1" name=""/>
        <p:cNvGrpSpPr/>
        <p:nvPr/>
      </p:nvGrpSpPr>
      <p:grpSpPr>
        <a:xfrm>
          <a:off x="0" y="0"/>
          <a:ext cx="0" cy="0"/>
          <a:chOff x="0" y="0"/>
          <a:chExt cx="0" cy="0"/>
        </a:xfrm>
      </p:grpSpPr>
      <p:pic>
        <p:nvPicPr>
          <p:cNvPr id="3" name="Picture 1">
            <a:extLst>
              <a:ext uri="{FF2B5EF4-FFF2-40B4-BE49-F238E27FC236}">
                <a16:creationId xmlns:a16="http://schemas.microsoft.com/office/drawing/2014/main" id="{CB169D26-CBAD-5E7E-12E0-6D335751CE76}"/>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2" name="Google Shape;27;p5">
            <a:extLst>
              <a:ext uri="{FF2B5EF4-FFF2-40B4-BE49-F238E27FC236}">
                <a16:creationId xmlns:a16="http://schemas.microsoft.com/office/drawing/2014/main" id="{D0580BD5-28D6-873B-98E7-54FBED5BCF8F}"/>
              </a:ext>
            </a:extLst>
          </p:cNvPr>
          <p:cNvSpPr txBox="1">
            <a:spLocks noGrp="1"/>
          </p:cNvSpPr>
          <p:nvPr>
            <p:ph type="title" hasCustomPrompt="1"/>
          </p:nvPr>
        </p:nvSpPr>
        <p:spPr>
          <a:xfrm>
            <a:off x="503237" y="263525"/>
            <a:ext cx="8137525" cy="619943"/>
          </a:xfrm>
          <a:prstGeom prst="rect">
            <a:avLst/>
          </a:prstGeom>
        </p:spPr>
        <p:txBody>
          <a:bodyPr spcFirstLastPara="1" wrap="square" lIns="0" tIns="91425" rIns="91425" bIns="91425" anchor="t" anchorCtr="0">
            <a:noAutofit/>
          </a:bodyPr>
          <a:lstStyle>
            <a:lvl1pPr lvl="0" algn="l" rtl="0">
              <a:lnSpc>
                <a:spcPct val="90000"/>
              </a:lnSpc>
              <a:spcBef>
                <a:spcPts val="0"/>
              </a:spcBef>
              <a:spcAft>
                <a:spcPts val="0"/>
              </a:spcAft>
              <a:buSzPts val="2800"/>
              <a:buNone/>
              <a:defRPr b="0" i="0" baseline="0">
                <a:solidFill>
                  <a:schemeClr val="tx1"/>
                </a:solidFill>
                <a:latin typeface="Impact" panose="020B080603090205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dirty="0"/>
              <a:t>CLICK TO EDIT MASTER TITLE STYLE</a:t>
            </a:r>
          </a:p>
        </p:txBody>
      </p:sp>
      <p:sp>
        <p:nvSpPr>
          <p:cNvPr id="4" name="Google Shape;28;p5">
            <a:extLst>
              <a:ext uri="{FF2B5EF4-FFF2-40B4-BE49-F238E27FC236}">
                <a16:creationId xmlns:a16="http://schemas.microsoft.com/office/drawing/2014/main" id="{234B46B4-C45F-F253-30C0-8C999ABDD6F5}"/>
              </a:ext>
            </a:extLst>
          </p:cNvPr>
          <p:cNvSpPr txBox="1">
            <a:spLocks noGrp="1"/>
          </p:cNvSpPr>
          <p:nvPr>
            <p:ph type="body" idx="1"/>
          </p:nvPr>
        </p:nvSpPr>
        <p:spPr>
          <a:xfrm>
            <a:off x="503236" y="742949"/>
            <a:ext cx="8137525" cy="622699"/>
          </a:xfrm>
          <a:prstGeom prst="rect">
            <a:avLst/>
          </a:prstGeom>
        </p:spPr>
        <p:txBody>
          <a:bodyPr spcFirstLastPara="1" wrap="square" lIns="0" tIns="91425" rIns="91425" bIns="91425" anchor="t" anchorCtr="0">
            <a:noAutofit/>
          </a:bodyPr>
          <a:lstStyle>
            <a:lvl1pPr marL="0" lvl="0" indent="0" rtl="0">
              <a:spcBef>
                <a:spcPts val="0"/>
              </a:spcBef>
              <a:spcAft>
                <a:spcPts val="0"/>
              </a:spcAft>
              <a:buClr>
                <a:schemeClr val="tx2"/>
              </a:buClr>
              <a:buSzPct val="100000"/>
              <a:buFont typeface="Arial" panose="020B0604020202020204" pitchFamily="34" charset="0"/>
              <a:buNone/>
              <a:defRPr sz="1400" b="0" i="0">
                <a:solidFill>
                  <a:schemeClr val="tx1"/>
                </a:solidFill>
                <a:latin typeface="Arial" panose="020B0604020202020204" pitchFamily="34" charset="0"/>
                <a:cs typeface="Arial" panose="020B0604020202020204" pitchFamily="34" charset="0"/>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GB" dirty="0"/>
              <a:t>Click to edit Master text styles</a:t>
            </a:r>
          </a:p>
        </p:txBody>
      </p:sp>
      <p:sp>
        <p:nvSpPr>
          <p:cNvPr id="6" name="Text Placeholder 3">
            <a:extLst>
              <a:ext uri="{FF2B5EF4-FFF2-40B4-BE49-F238E27FC236}">
                <a16:creationId xmlns:a16="http://schemas.microsoft.com/office/drawing/2014/main" id="{68C80378-EC61-64FB-4A9A-1272A51EDA81}"/>
              </a:ext>
            </a:extLst>
          </p:cNvPr>
          <p:cNvSpPr>
            <a:spLocks noGrp="1"/>
          </p:cNvSpPr>
          <p:nvPr>
            <p:ph type="body" sz="quarter" idx="11" hasCustomPrompt="1"/>
          </p:nvPr>
        </p:nvSpPr>
        <p:spPr>
          <a:xfrm>
            <a:off x="503238" y="1770909"/>
            <a:ext cx="1932578" cy="1932578"/>
          </a:xfrm>
          <a:prstGeom prst="ellipse">
            <a:avLst/>
          </a:prstGeom>
          <a:solidFill>
            <a:schemeClr val="accent4"/>
          </a:solidFill>
        </p:spPr>
        <p:txBody>
          <a:bodyPr tIns="108000" rIns="0"/>
          <a:lstStyle>
            <a:lvl1pPr algn="ctr">
              <a:lnSpc>
                <a:spcPct val="90000"/>
              </a:lnSpc>
              <a:defRPr sz="4400">
                <a:solidFill>
                  <a:schemeClr val="bg1"/>
                </a:solidFill>
                <a:latin typeface="Impact" panose="020B0806030902050204" pitchFamily="34" charset="0"/>
              </a:defRPr>
            </a:lvl1pPr>
          </a:lstStyle>
          <a:p>
            <a:r>
              <a:rPr lang="en-GB" dirty="0"/>
              <a:t>XX</a:t>
            </a:r>
          </a:p>
        </p:txBody>
      </p:sp>
      <p:sp>
        <p:nvSpPr>
          <p:cNvPr id="7" name="Text Placeholder 9">
            <a:extLst>
              <a:ext uri="{FF2B5EF4-FFF2-40B4-BE49-F238E27FC236}">
                <a16:creationId xmlns:a16="http://schemas.microsoft.com/office/drawing/2014/main" id="{265E82DB-4CF1-F2D4-2EF1-AF4F76EFE856}"/>
              </a:ext>
            </a:extLst>
          </p:cNvPr>
          <p:cNvSpPr>
            <a:spLocks noGrp="1"/>
          </p:cNvSpPr>
          <p:nvPr>
            <p:ph type="body" sz="quarter" idx="12" hasCustomPrompt="1"/>
          </p:nvPr>
        </p:nvSpPr>
        <p:spPr>
          <a:xfrm>
            <a:off x="694518" y="2821067"/>
            <a:ext cx="1550019" cy="512762"/>
          </a:xfrm>
        </p:spPr>
        <p:txBody>
          <a:bodyPr rIns="0"/>
          <a:lstStyle>
            <a:lvl1pPr algn="ctr">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GB" dirty="0"/>
              <a:t>Stat goes in this space here</a:t>
            </a:r>
          </a:p>
        </p:txBody>
      </p:sp>
      <p:sp>
        <p:nvSpPr>
          <p:cNvPr id="8" name="Text Placeholder 3">
            <a:extLst>
              <a:ext uri="{FF2B5EF4-FFF2-40B4-BE49-F238E27FC236}">
                <a16:creationId xmlns:a16="http://schemas.microsoft.com/office/drawing/2014/main" id="{DC67479E-EC1C-4F29-BDE5-4BB2A55627A3}"/>
              </a:ext>
            </a:extLst>
          </p:cNvPr>
          <p:cNvSpPr>
            <a:spLocks noGrp="1"/>
          </p:cNvSpPr>
          <p:nvPr>
            <p:ph type="body" sz="quarter" idx="13" hasCustomPrompt="1"/>
          </p:nvPr>
        </p:nvSpPr>
        <p:spPr>
          <a:xfrm>
            <a:off x="2571554" y="1770909"/>
            <a:ext cx="1932578" cy="1932578"/>
          </a:xfrm>
          <a:prstGeom prst="ellipse">
            <a:avLst/>
          </a:prstGeom>
          <a:solidFill>
            <a:schemeClr val="tx2"/>
          </a:solidFill>
        </p:spPr>
        <p:txBody>
          <a:bodyPr tIns="108000" rIns="0"/>
          <a:lstStyle>
            <a:lvl1pPr algn="ctr">
              <a:lnSpc>
                <a:spcPct val="90000"/>
              </a:lnSpc>
              <a:defRPr sz="4400">
                <a:solidFill>
                  <a:schemeClr val="bg1"/>
                </a:solidFill>
                <a:latin typeface="Impact" panose="020B0806030902050204" pitchFamily="34" charset="0"/>
              </a:defRPr>
            </a:lvl1pPr>
          </a:lstStyle>
          <a:p>
            <a:r>
              <a:rPr lang="en-GB" dirty="0"/>
              <a:t>XX</a:t>
            </a:r>
          </a:p>
        </p:txBody>
      </p:sp>
      <p:sp>
        <p:nvSpPr>
          <p:cNvPr id="9" name="Text Placeholder 9">
            <a:extLst>
              <a:ext uri="{FF2B5EF4-FFF2-40B4-BE49-F238E27FC236}">
                <a16:creationId xmlns:a16="http://schemas.microsoft.com/office/drawing/2014/main" id="{CF60AC12-AA46-0548-0C90-AF20B88F382F}"/>
              </a:ext>
            </a:extLst>
          </p:cNvPr>
          <p:cNvSpPr>
            <a:spLocks noGrp="1"/>
          </p:cNvSpPr>
          <p:nvPr>
            <p:ph type="body" sz="quarter" idx="14" hasCustomPrompt="1"/>
          </p:nvPr>
        </p:nvSpPr>
        <p:spPr>
          <a:xfrm>
            <a:off x="2762834" y="2821067"/>
            <a:ext cx="1550019" cy="512762"/>
          </a:xfrm>
        </p:spPr>
        <p:txBody>
          <a:bodyPr rIns="0"/>
          <a:lstStyle>
            <a:lvl1pPr algn="ctr">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GB" dirty="0"/>
              <a:t>Stat goes in this space here</a:t>
            </a:r>
          </a:p>
        </p:txBody>
      </p:sp>
      <p:sp>
        <p:nvSpPr>
          <p:cNvPr id="10" name="Text Placeholder 3">
            <a:extLst>
              <a:ext uri="{FF2B5EF4-FFF2-40B4-BE49-F238E27FC236}">
                <a16:creationId xmlns:a16="http://schemas.microsoft.com/office/drawing/2014/main" id="{BC45541B-CFE2-0B5E-C976-AA4622328BE3}"/>
              </a:ext>
            </a:extLst>
          </p:cNvPr>
          <p:cNvSpPr>
            <a:spLocks noGrp="1"/>
          </p:cNvSpPr>
          <p:nvPr>
            <p:ph type="body" sz="quarter" idx="15" hasCustomPrompt="1"/>
          </p:nvPr>
        </p:nvSpPr>
        <p:spPr>
          <a:xfrm>
            <a:off x="4639870" y="1770909"/>
            <a:ext cx="1932578" cy="1932578"/>
          </a:xfrm>
          <a:prstGeom prst="ellipse">
            <a:avLst/>
          </a:prstGeom>
          <a:solidFill>
            <a:schemeClr val="accent6"/>
          </a:solidFill>
        </p:spPr>
        <p:txBody>
          <a:bodyPr tIns="108000" rIns="0"/>
          <a:lstStyle>
            <a:lvl1pPr algn="ctr">
              <a:lnSpc>
                <a:spcPct val="90000"/>
              </a:lnSpc>
              <a:defRPr sz="4400">
                <a:solidFill>
                  <a:schemeClr val="bg1"/>
                </a:solidFill>
                <a:latin typeface="Impact" panose="020B0806030902050204" pitchFamily="34" charset="0"/>
              </a:defRPr>
            </a:lvl1pPr>
          </a:lstStyle>
          <a:p>
            <a:r>
              <a:rPr lang="en-GB" dirty="0"/>
              <a:t>XX</a:t>
            </a:r>
          </a:p>
        </p:txBody>
      </p:sp>
      <p:sp>
        <p:nvSpPr>
          <p:cNvPr id="11" name="Text Placeholder 9">
            <a:extLst>
              <a:ext uri="{FF2B5EF4-FFF2-40B4-BE49-F238E27FC236}">
                <a16:creationId xmlns:a16="http://schemas.microsoft.com/office/drawing/2014/main" id="{C520771A-8B90-C3F7-4A86-AC24D790DF2F}"/>
              </a:ext>
            </a:extLst>
          </p:cNvPr>
          <p:cNvSpPr>
            <a:spLocks noGrp="1"/>
          </p:cNvSpPr>
          <p:nvPr>
            <p:ph type="body" sz="quarter" idx="16" hasCustomPrompt="1"/>
          </p:nvPr>
        </p:nvSpPr>
        <p:spPr>
          <a:xfrm>
            <a:off x="4831150" y="2821067"/>
            <a:ext cx="1550019" cy="512762"/>
          </a:xfrm>
        </p:spPr>
        <p:txBody>
          <a:bodyPr rIns="0"/>
          <a:lstStyle>
            <a:lvl1pPr algn="ctr">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GB" dirty="0"/>
              <a:t>Stat goes in this space here</a:t>
            </a:r>
          </a:p>
        </p:txBody>
      </p:sp>
      <p:sp>
        <p:nvSpPr>
          <p:cNvPr id="12" name="Text Placeholder 3">
            <a:extLst>
              <a:ext uri="{FF2B5EF4-FFF2-40B4-BE49-F238E27FC236}">
                <a16:creationId xmlns:a16="http://schemas.microsoft.com/office/drawing/2014/main" id="{3F3A5F0F-5018-3A4D-81B0-9AE78E5E4C4A}"/>
              </a:ext>
            </a:extLst>
          </p:cNvPr>
          <p:cNvSpPr>
            <a:spLocks noGrp="1"/>
          </p:cNvSpPr>
          <p:nvPr>
            <p:ph type="body" sz="quarter" idx="17" hasCustomPrompt="1"/>
          </p:nvPr>
        </p:nvSpPr>
        <p:spPr>
          <a:xfrm>
            <a:off x="6708186" y="1790852"/>
            <a:ext cx="1932578" cy="1932578"/>
          </a:xfrm>
          <a:prstGeom prst="ellipse">
            <a:avLst/>
          </a:prstGeom>
          <a:solidFill>
            <a:schemeClr val="accent2"/>
          </a:solidFill>
        </p:spPr>
        <p:txBody>
          <a:bodyPr tIns="108000" rIns="0"/>
          <a:lstStyle>
            <a:lvl1pPr algn="ctr">
              <a:lnSpc>
                <a:spcPct val="90000"/>
              </a:lnSpc>
              <a:defRPr sz="4400">
                <a:solidFill>
                  <a:schemeClr val="bg1"/>
                </a:solidFill>
                <a:latin typeface="Impact" panose="020B0806030902050204" pitchFamily="34" charset="0"/>
              </a:defRPr>
            </a:lvl1pPr>
          </a:lstStyle>
          <a:p>
            <a:r>
              <a:rPr lang="en-GB" dirty="0"/>
              <a:t>XX</a:t>
            </a:r>
          </a:p>
        </p:txBody>
      </p:sp>
      <p:sp>
        <p:nvSpPr>
          <p:cNvPr id="13" name="Text Placeholder 9">
            <a:extLst>
              <a:ext uri="{FF2B5EF4-FFF2-40B4-BE49-F238E27FC236}">
                <a16:creationId xmlns:a16="http://schemas.microsoft.com/office/drawing/2014/main" id="{DCA8B56A-5DFD-E2D4-21A3-AE0B855D442B}"/>
              </a:ext>
            </a:extLst>
          </p:cNvPr>
          <p:cNvSpPr>
            <a:spLocks noGrp="1"/>
          </p:cNvSpPr>
          <p:nvPr>
            <p:ph type="body" sz="quarter" idx="18" hasCustomPrompt="1"/>
          </p:nvPr>
        </p:nvSpPr>
        <p:spPr>
          <a:xfrm>
            <a:off x="6899466" y="2841010"/>
            <a:ext cx="1550019" cy="512762"/>
          </a:xfrm>
        </p:spPr>
        <p:txBody>
          <a:bodyPr rIns="0"/>
          <a:lstStyle>
            <a:lvl1pPr algn="ctr">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GB" dirty="0"/>
              <a:t>Stat goes in this space here</a:t>
            </a:r>
          </a:p>
        </p:txBody>
      </p:sp>
      <p:sp>
        <p:nvSpPr>
          <p:cNvPr id="14" name="Text Placeholder 18">
            <a:extLst>
              <a:ext uri="{FF2B5EF4-FFF2-40B4-BE49-F238E27FC236}">
                <a16:creationId xmlns:a16="http://schemas.microsoft.com/office/drawing/2014/main" id="{3FD8B69B-970B-1BA1-FFDE-A2A7E368162E}"/>
              </a:ext>
            </a:extLst>
          </p:cNvPr>
          <p:cNvSpPr>
            <a:spLocks noGrp="1"/>
          </p:cNvSpPr>
          <p:nvPr>
            <p:ph type="body" sz="quarter" idx="19" hasCustomPrompt="1"/>
          </p:nvPr>
        </p:nvSpPr>
        <p:spPr>
          <a:xfrm>
            <a:off x="3513138" y="4762270"/>
            <a:ext cx="2120900" cy="272431"/>
          </a:xfrm>
        </p:spPr>
        <p:txBody>
          <a:bodyPr tIns="0"/>
          <a:lstStyle>
            <a:lvl1pPr>
              <a:defRPr sz="800">
                <a:solidFill>
                  <a:schemeClr val="tx1"/>
                </a:solidFill>
              </a:defRPr>
            </a:lvl1pPr>
          </a:lstStyle>
          <a:p>
            <a:pPr algn="ctr"/>
            <a:r>
              <a:rPr lang="en-GB" dirty="0"/>
              <a:t>Source goes in here</a:t>
            </a:r>
          </a:p>
        </p:txBody>
      </p:sp>
      <p:sp>
        <p:nvSpPr>
          <p:cNvPr id="5" name="Text Placeholder 6">
            <a:extLst>
              <a:ext uri="{FF2B5EF4-FFF2-40B4-BE49-F238E27FC236}">
                <a16:creationId xmlns:a16="http://schemas.microsoft.com/office/drawing/2014/main" id="{AA74BFCE-C235-9919-F04C-12F75A924555}"/>
              </a:ext>
            </a:extLst>
          </p:cNvPr>
          <p:cNvSpPr>
            <a:spLocks noGrp="1"/>
          </p:cNvSpPr>
          <p:nvPr>
            <p:ph type="body" sz="quarter" idx="20" hasCustomPrompt="1"/>
          </p:nvPr>
        </p:nvSpPr>
        <p:spPr>
          <a:xfrm>
            <a:off x="6468872" y="4843212"/>
            <a:ext cx="2424304" cy="294007"/>
          </a:xfrm>
        </p:spPr>
        <p:txBody>
          <a:bodyPr rIns="0"/>
          <a:lstStyle>
            <a:lvl1pPr algn="r">
              <a:defRPr sz="900" b="0" i="0">
                <a:solidFill>
                  <a:schemeClr val="tx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21023709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6_Roundels_Stat_4">
    <p:spTree>
      <p:nvGrpSpPr>
        <p:cNvPr id="1" name=""/>
        <p:cNvGrpSpPr/>
        <p:nvPr/>
      </p:nvGrpSpPr>
      <p:grpSpPr>
        <a:xfrm>
          <a:off x="0" y="0"/>
          <a:ext cx="0" cy="0"/>
          <a:chOff x="0" y="0"/>
          <a:chExt cx="0" cy="0"/>
        </a:xfrm>
      </p:grpSpPr>
      <p:pic>
        <p:nvPicPr>
          <p:cNvPr id="3" name="Picture 1">
            <a:extLst>
              <a:ext uri="{FF2B5EF4-FFF2-40B4-BE49-F238E27FC236}">
                <a16:creationId xmlns:a16="http://schemas.microsoft.com/office/drawing/2014/main" id="{CB169D26-CBAD-5E7E-12E0-6D335751CE76}"/>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2" name="Google Shape;27;p5">
            <a:extLst>
              <a:ext uri="{FF2B5EF4-FFF2-40B4-BE49-F238E27FC236}">
                <a16:creationId xmlns:a16="http://schemas.microsoft.com/office/drawing/2014/main" id="{D0580BD5-28D6-873B-98E7-54FBED5BCF8F}"/>
              </a:ext>
            </a:extLst>
          </p:cNvPr>
          <p:cNvSpPr txBox="1">
            <a:spLocks noGrp="1"/>
          </p:cNvSpPr>
          <p:nvPr>
            <p:ph type="title" hasCustomPrompt="1"/>
          </p:nvPr>
        </p:nvSpPr>
        <p:spPr>
          <a:xfrm>
            <a:off x="503237" y="263525"/>
            <a:ext cx="8137525" cy="619943"/>
          </a:xfrm>
          <a:prstGeom prst="rect">
            <a:avLst/>
          </a:prstGeom>
        </p:spPr>
        <p:txBody>
          <a:bodyPr spcFirstLastPara="1" wrap="square" lIns="0" tIns="91425" rIns="91425" bIns="91425" anchor="t" anchorCtr="0">
            <a:noAutofit/>
          </a:bodyPr>
          <a:lstStyle>
            <a:lvl1pPr lvl="0" algn="l" rtl="0">
              <a:lnSpc>
                <a:spcPct val="90000"/>
              </a:lnSpc>
              <a:spcBef>
                <a:spcPts val="0"/>
              </a:spcBef>
              <a:spcAft>
                <a:spcPts val="0"/>
              </a:spcAft>
              <a:buSzPts val="2800"/>
              <a:buNone/>
              <a:defRPr b="0" i="0" baseline="0">
                <a:solidFill>
                  <a:schemeClr val="tx1"/>
                </a:solidFill>
                <a:latin typeface="Impact" panose="020B080603090205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dirty="0"/>
              <a:t>CLICK TO EDIT MASTER TITLE STYLE</a:t>
            </a:r>
          </a:p>
        </p:txBody>
      </p:sp>
      <p:sp>
        <p:nvSpPr>
          <p:cNvPr id="4" name="Google Shape;28;p5">
            <a:extLst>
              <a:ext uri="{FF2B5EF4-FFF2-40B4-BE49-F238E27FC236}">
                <a16:creationId xmlns:a16="http://schemas.microsoft.com/office/drawing/2014/main" id="{234B46B4-C45F-F253-30C0-8C999ABDD6F5}"/>
              </a:ext>
            </a:extLst>
          </p:cNvPr>
          <p:cNvSpPr txBox="1">
            <a:spLocks noGrp="1"/>
          </p:cNvSpPr>
          <p:nvPr>
            <p:ph type="body" idx="1"/>
          </p:nvPr>
        </p:nvSpPr>
        <p:spPr>
          <a:xfrm>
            <a:off x="503236" y="742949"/>
            <a:ext cx="8137525" cy="622699"/>
          </a:xfrm>
          <a:prstGeom prst="rect">
            <a:avLst/>
          </a:prstGeom>
        </p:spPr>
        <p:txBody>
          <a:bodyPr spcFirstLastPara="1" wrap="square" lIns="0" tIns="91425" rIns="91425" bIns="91425" anchor="t" anchorCtr="0">
            <a:noAutofit/>
          </a:bodyPr>
          <a:lstStyle>
            <a:lvl1pPr marL="0" lvl="0" indent="0" rtl="0">
              <a:spcBef>
                <a:spcPts val="0"/>
              </a:spcBef>
              <a:spcAft>
                <a:spcPts val="0"/>
              </a:spcAft>
              <a:buClr>
                <a:schemeClr val="tx2"/>
              </a:buClr>
              <a:buSzPct val="100000"/>
              <a:buFont typeface="Arial" panose="020B0604020202020204" pitchFamily="34" charset="0"/>
              <a:buNone/>
              <a:defRPr sz="1400" b="0" i="0">
                <a:solidFill>
                  <a:schemeClr val="tx1"/>
                </a:solidFill>
                <a:latin typeface="Arial" panose="020B0604020202020204" pitchFamily="34" charset="0"/>
                <a:cs typeface="Arial" panose="020B0604020202020204" pitchFamily="34" charset="0"/>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GB" dirty="0"/>
              <a:t>Click to edit Master text styles</a:t>
            </a:r>
          </a:p>
        </p:txBody>
      </p:sp>
      <p:sp>
        <p:nvSpPr>
          <p:cNvPr id="6" name="Text Placeholder 3">
            <a:extLst>
              <a:ext uri="{FF2B5EF4-FFF2-40B4-BE49-F238E27FC236}">
                <a16:creationId xmlns:a16="http://schemas.microsoft.com/office/drawing/2014/main" id="{68C80378-EC61-64FB-4A9A-1272A51EDA81}"/>
              </a:ext>
            </a:extLst>
          </p:cNvPr>
          <p:cNvSpPr>
            <a:spLocks noGrp="1"/>
          </p:cNvSpPr>
          <p:nvPr>
            <p:ph type="body" sz="quarter" idx="11" hasCustomPrompt="1"/>
          </p:nvPr>
        </p:nvSpPr>
        <p:spPr>
          <a:xfrm>
            <a:off x="503238" y="1371898"/>
            <a:ext cx="1932578" cy="1932578"/>
          </a:xfrm>
          <a:prstGeom prst="ellipse">
            <a:avLst/>
          </a:prstGeom>
          <a:solidFill>
            <a:schemeClr val="accent4"/>
          </a:solidFill>
        </p:spPr>
        <p:txBody>
          <a:bodyPr rIns="0" anchor="ctr" anchorCtr="0"/>
          <a:lstStyle>
            <a:lvl1pPr algn="ctr">
              <a:lnSpc>
                <a:spcPct val="90000"/>
              </a:lnSpc>
              <a:defRPr sz="4800">
                <a:solidFill>
                  <a:schemeClr val="bg1"/>
                </a:solidFill>
                <a:latin typeface="Impact" panose="020B0806030902050204" pitchFamily="34" charset="0"/>
              </a:defRPr>
            </a:lvl1pPr>
          </a:lstStyle>
          <a:p>
            <a:r>
              <a:rPr lang="en-GB" dirty="0"/>
              <a:t>XX</a:t>
            </a:r>
          </a:p>
        </p:txBody>
      </p:sp>
      <p:sp>
        <p:nvSpPr>
          <p:cNvPr id="7" name="Text Placeholder 9">
            <a:extLst>
              <a:ext uri="{FF2B5EF4-FFF2-40B4-BE49-F238E27FC236}">
                <a16:creationId xmlns:a16="http://schemas.microsoft.com/office/drawing/2014/main" id="{265E82DB-4CF1-F2D4-2EF1-AF4F76EFE856}"/>
              </a:ext>
            </a:extLst>
          </p:cNvPr>
          <p:cNvSpPr>
            <a:spLocks noGrp="1"/>
          </p:cNvSpPr>
          <p:nvPr>
            <p:ph type="body" sz="quarter" idx="12" hasCustomPrompt="1"/>
          </p:nvPr>
        </p:nvSpPr>
        <p:spPr>
          <a:xfrm>
            <a:off x="694518" y="3419585"/>
            <a:ext cx="1550019" cy="512762"/>
          </a:xfrm>
        </p:spPr>
        <p:txBody>
          <a:bodyPr rIns="0"/>
          <a:lstStyle>
            <a:lvl1pPr algn="ctr">
              <a:defRPr sz="1400">
                <a:solidFill>
                  <a:schemeClr val="tx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GB" dirty="0"/>
              <a:t>Stat goes in this space here</a:t>
            </a:r>
          </a:p>
        </p:txBody>
      </p:sp>
      <p:sp>
        <p:nvSpPr>
          <p:cNvPr id="8" name="Text Placeholder 3">
            <a:extLst>
              <a:ext uri="{FF2B5EF4-FFF2-40B4-BE49-F238E27FC236}">
                <a16:creationId xmlns:a16="http://schemas.microsoft.com/office/drawing/2014/main" id="{DC67479E-EC1C-4F29-BDE5-4BB2A55627A3}"/>
              </a:ext>
            </a:extLst>
          </p:cNvPr>
          <p:cNvSpPr>
            <a:spLocks noGrp="1"/>
          </p:cNvSpPr>
          <p:nvPr>
            <p:ph type="body" sz="quarter" idx="13" hasCustomPrompt="1"/>
          </p:nvPr>
        </p:nvSpPr>
        <p:spPr>
          <a:xfrm>
            <a:off x="2571554" y="1371898"/>
            <a:ext cx="1932578" cy="1932578"/>
          </a:xfrm>
          <a:prstGeom prst="ellipse">
            <a:avLst/>
          </a:prstGeom>
          <a:solidFill>
            <a:schemeClr val="tx2"/>
          </a:solidFill>
        </p:spPr>
        <p:txBody>
          <a:bodyPr rIns="0" anchor="ctr" anchorCtr="0"/>
          <a:lstStyle>
            <a:lvl1pPr algn="ctr">
              <a:lnSpc>
                <a:spcPct val="90000"/>
              </a:lnSpc>
              <a:defRPr sz="4800">
                <a:solidFill>
                  <a:schemeClr val="bg1"/>
                </a:solidFill>
                <a:latin typeface="Impact" panose="020B0806030902050204" pitchFamily="34" charset="0"/>
              </a:defRPr>
            </a:lvl1pPr>
          </a:lstStyle>
          <a:p>
            <a:r>
              <a:rPr lang="en-GB" dirty="0"/>
              <a:t>XX</a:t>
            </a:r>
          </a:p>
        </p:txBody>
      </p:sp>
      <p:sp>
        <p:nvSpPr>
          <p:cNvPr id="9" name="Text Placeholder 9">
            <a:extLst>
              <a:ext uri="{FF2B5EF4-FFF2-40B4-BE49-F238E27FC236}">
                <a16:creationId xmlns:a16="http://schemas.microsoft.com/office/drawing/2014/main" id="{CF60AC12-AA46-0548-0C90-AF20B88F382F}"/>
              </a:ext>
            </a:extLst>
          </p:cNvPr>
          <p:cNvSpPr>
            <a:spLocks noGrp="1"/>
          </p:cNvSpPr>
          <p:nvPr>
            <p:ph type="body" sz="quarter" idx="14" hasCustomPrompt="1"/>
          </p:nvPr>
        </p:nvSpPr>
        <p:spPr>
          <a:xfrm>
            <a:off x="2762834" y="3419585"/>
            <a:ext cx="1550019" cy="512762"/>
          </a:xfrm>
        </p:spPr>
        <p:txBody>
          <a:bodyPr rIns="0"/>
          <a:lstStyle>
            <a:lvl1pPr algn="ctr">
              <a:defRPr sz="1400">
                <a:solidFill>
                  <a:schemeClr val="tx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GB" dirty="0"/>
              <a:t>Stat goes in this space here</a:t>
            </a:r>
          </a:p>
        </p:txBody>
      </p:sp>
      <p:sp>
        <p:nvSpPr>
          <p:cNvPr id="10" name="Text Placeholder 3">
            <a:extLst>
              <a:ext uri="{FF2B5EF4-FFF2-40B4-BE49-F238E27FC236}">
                <a16:creationId xmlns:a16="http://schemas.microsoft.com/office/drawing/2014/main" id="{BC45541B-CFE2-0B5E-C976-AA4622328BE3}"/>
              </a:ext>
            </a:extLst>
          </p:cNvPr>
          <p:cNvSpPr>
            <a:spLocks noGrp="1"/>
          </p:cNvSpPr>
          <p:nvPr>
            <p:ph type="body" sz="quarter" idx="15" hasCustomPrompt="1"/>
          </p:nvPr>
        </p:nvSpPr>
        <p:spPr>
          <a:xfrm>
            <a:off x="4639870" y="1371898"/>
            <a:ext cx="1932578" cy="1932578"/>
          </a:xfrm>
          <a:prstGeom prst="ellipse">
            <a:avLst/>
          </a:prstGeom>
          <a:solidFill>
            <a:schemeClr val="accent6"/>
          </a:solidFill>
        </p:spPr>
        <p:txBody>
          <a:bodyPr rIns="0" anchor="ctr" anchorCtr="0"/>
          <a:lstStyle>
            <a:lvl1pPr algn="ctr">
              <a:lnSpc>
                <a:spcPct val="90000"/>
              </a:lnSpc>
              <a:defRPr sz="4800">
                <a:solidFill>
                  <a:schemeClr val="bg1"/>
                </a:solidFill>
                <a:latin typeface="Impact" panose="020B0806030902050204" pitchFamily="34" charset="0"/>
              </a:defRPr>
            </a:lvl1pPr>
          </a:lstStyle>
          <a:p>
            <a:r>
              <a:rPr lang="en-GB" dirty="0"/>
              <a:t>XX</a:t>
            </a:r>
          </a:p>
        </p:txBody>
      </p:sp>
      <p:sp>
        <p:nvSpPr>
          <p:cNvPr id="11" name="Text Placeholder 9">
            <a:extLst>
              <a:ext uri="{FF2B5EF4-FFF2-40B4-BE49-F238E27FC236}">
                <a16:creationId xmlns:a16="http://schemas.microsoft.com/office/drawing/2014/main" id="{C520771A-8B90-C3F7-4A86-AC24D790DF2F}"/>
              </a:ext>
            </a:extLst>
          </p:cNvPr>
          <p:cNvSpPr>
            <a:spLocks noGrp="1"/>
          </p:cNvSpPr>
          <p:nvPr>
            <p:ph type="body" sz="quarter" idx="16" hasCustomPrompt="1"/>
          </p:nvPr>
        </p:nvSpPr>
        <p:spPr>
          <a:xfrm>
            <a:off x="4831150" y="3419585"/>
            <a:ext cx="1550019" cy="512762"/>
          </a:xfrm>
        </p:spPr>
        <p:txBody>
          <a:bodyPr rIns="0"/>
          <a:lstStyle>
            <a:lvl1pPr algn="ctr">
              <a:defRPr sz="1400">
                <a:solidFill>
                  <a:schemeClr val="tx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GB" dirty="0"/>
              <a:t>Stat goes in this space here</a:t>
            </a:r>
          </a:p>
        </p:txBody>
      </p:sp>
      <p:sp>
        <p:nvSpPr>
          <p:cNvPr id="12" name="Text Placeholder 3">
            <a:extLst>
              <a:ext uri="{FF2B5EF4-FFF2-40B4-BE49-F238E27FC236}">
                <a16:creationId xmlns:a16="http://schemas.microsoft.com/office/drawing/2014/main" id="{3F3A5F0F-5018-3A4D-81B0-9AE78E5E4C4A}"/>
              </a:ext>
            </a:extLst>
          </p:cNvPr>
          <p:cNvSpPr>
            <a:spLocks noGrp="1"/>
          </p:cNvSpPr>
          <p:nvPr>
            <p:ph type="body" sz="quarter" idx="17" hasCustomPrompt="1"/>
          </p:nvPr>
        </p:nvSpPr>
        <p:spPr>
          <a:xfrm>
            <a:off x="6708186" y="1391841"/>
            <a:ext cx="1932578" cy="1932578"/>
          </a:xfrm>
          <a:prstGeom prst="ellipse">
            <a:avLst/>
          </a:prstGeom>
          <a:solidFill>
            <a:schemeClr val="accent2"/>
          </a:solidFill>
        </p:spPr>
        <p:txBody>
          <a:bodyPr rIns="0" anchor="ctr" anchorCtr="0"/>
          <a:lstStyle>
            <a:lvl1pPr algn="ctr">
              <a:lnSpc>
                <a:spcPct val="90000"/>
              </a:lnSpc>
              <a:defRPr sz="4800">
                <a:solidFill>
                  <a:schemeClr val="bg1"/>
                </a:solidFill>
                <a:latin typeface="Impact" panose="020B0806030902050204" pitchFamily="34" charset="0"/>
              </a:defRPr>
            </a:lvl1pPr>
          </a:lstStyle>
          <a:p>
            <a:r>
              <a:rPr lang="en-GB" dirty="0"/>
              <a:t>XX</a:t>
            </a:r>
          </a:p>
        </p:txBody>
      </p:sp>
      <p:sp>
        <p:nvSpPr>
          <p:cNvPr id="13" name="Text Placeholder 9">
            <a:extLst>
              <a:ext uri="{FF2B5EF4-FFF2-40B4-BE49-F238E27FC236}">
                <a16:creationId xmlns:a16="http://schemas.microsoft.com/office/drawing/2014/main" id="{DCA8B56A-5DFD-E2D4-21A3-AE0B855D442B}"/>
              </a:ext>
            </a:extLst>
          </p:cNvPr>
          <p:cNvSpPr>
            <a:spLocks noGrp="1"/>
          </p:cNvSpPr>
          <p:nvPr>
            <p:ph type="body" sz="quarter" idx="18" hasCustomPrompt="1"/>
          </p:nvPr>
        </p:nvSpPr>
        <p:spPr>
          <a:xfrm>
            <a:off x="6899466" y="3439528"/>
            <a:ext cx="1550019" cy="512762"/>
          </a:xfrm>
        </p:spPr>
        <p:txBody>
          <a:bodyPr rIns="0"/>
          <a:lstStyle>
            <a:lvl1pPr algn="ctr">
              <a:defRPr sz="1400">
                <a:solidFill>
                  <a:schemeClr val="tx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GB" dirty="0"/>
              <a:t>Stat goes in this space here</a:t>
            </a:r>
          </a:p>
        </p:txBody>
      </p:sp>
      <p:sp>
        <p:nvSpPr>
          <p:cNvPr id="14" name="Text Placeholder 18">
            <a:extLst>
              <a:ext uri="{FF2B5EF4-FFF2-40B4-BE49-F238E27FC236}">
                <a16:creationId xmlns:a16="http://schemas.microsoft.com/office/drawing/2014/main" id="{3FD8B69B-970B-1BA1-FFDE-A2A7E368162E}"/>
              </a:ext>
            </a:extLst>
          </p:cNvPr>
          <p:cNvSpPr>
            <a:spLocks noGrp="1"/>
          </p:cNvSpPr>
          <p:nvPr>
            <p:ph type="body" sz="quarter" idx="19" hasCustomPrompt="1"/>
          </p:nvPr>
        </p:nvSpPr>
        <p:spPr>
          <a:xfrm>
            <a:off x="3513138" y="4762270"/>
            <a:ext cx="2120900" cy="272431"/>
          </a:xfrm>
        </p:spPr>
        <p:txBody>
          <a:bodyPr tIns="0"/>
          <a:lstStyle>
            <a:lvl1pPr algn="ctr">
              <a:defRPr sz="800">
                <a:solidFill>
                  <a:schemeClr val="tx1"/>
                </a:solidFill>
              </a:defRPr>
            </a:lvl1pPr>
          </a:lstStyle>
          <a:p>
            <a:pPr algn="ctr"/>
            <a:r>
              <a:rPr lang="en-GB" dirty="0"/>
              <a:t>Source goes in here</a:t>
            </a:r>
          </a:p>
        </p:txBody>
      </p:sp>
      <p:sp>
        <p:nvSpPr>
          <p:cNvPr id="5" name="Text Placeholder 6">
            <a:extLst>
              <a:ext uri="{FF2B5EF4-FFF2-40B4-BE49-F238E27FC236}">
                <a16:creationId xmlns:a16="http://schemas.microsoft.com/office/drawing/2014/main" id="{AA74BFCE-C235-9919-F04C-12F75A924555}"/>
              </a:ext>
            </a:extLst>
          </p:cNvPr>
          <p:cNvSpPr>
            <a:spLocks noGrp="1"/>
          </p:cNvSpPr>
          <p:nvPr>
            <p:ph type="body" sz="quarter" idx="20" hasCustomPrompt="1"/>
          </p:nvPr>
        </p:nvSpPr>
        <p:spPr>
          <a:xfrm>
            <a:off x="6468872" y="4843212"/>
            <a:ext cx="2424304" cy="294007"/>
          </a:xfrm>
        </p:spPr>
        <p:txBody>
          <a:bodyPr rIns="0"/>
          <a:lstStyle>
            <a:lvl1pPr algn="r">
              <a:defRPr sz="900" b="0" i="0">
                <a:solidFill>
                  <a:schemeClr val="tx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40106136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5_Roundels_Stats_3">
    <p:spTree>
      <p:nvGrpSpPr>
        <p:cNvPr id="1" name=""/>
        <p:cNvGrpSpPr/>
        <p:nvPr/>
      </p:nvGrpSpPr>
      <p:grpSpPr>
        <a:xfrm>
          <a:off x="0" y="0"/>
          <a:ext cx="0" cy="0"/>
          <a:chOff x="0" y="0"/>
          <a:chExt cx="0" cy="0"/>
        </a:xfrm>
      </p:grpSpPr>
      <p:pic>
        <p:nvPicPr>
          <p:cNvPr id="6" name="Picture 1">
            <a:extLst>
              <a:ext uri="{FF2B5EF4-FFF2-40B4-BE49-F238E27FC236}">
                <a16:creationId xmlns:a16="http://schemas.microsoft.com/office/drawing/2014/main" id="{8878C09D-6882-A0A2-E936-547B593D3B95}"/>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4" name="Google Shape;27;p5">
            <a:extLst>
              <a:ext uri="{FF2B5EF4-FFF2-40B4-BE49-F238E27FC236}">
                <a16:creationId xmlns:a16="http://schemas.microsoft.com/office/drawing/2014/main" id="{B2D8C879-C141-A1B4-68F1-A12D058E9243}"/>
              </a:ext>
            </a:extLst>
          </p:cNvPr>
          <p:cNvSpPr txBox="1">
            <a:spLocks noGrp="1"/>
          </p:cNvSpPr>
          <p:nvPr>
            <p:ph type="title" hasCustomPrompt="1"/>
          </p:nvPr>
        </p:nvSpPr>
        <p:spPr>
          <a:xfrm>
            <a:off x="503237" y="246590"/>
            <a:ext cx="8137525" cy="460353"/>
          </a:xfrm>
          <a:prstGeom prst="rect">
            <a:avLst/>
          </a:prstGeom>
        </p:spPr>
        <p:txBody>
          <a:bodyPr spcFirstLastPara="1" wrap="square" lIns="0" tIns="91425" rIns="91425" bIns="91425" anchor="t" anchorCtr="0">
            <a:noAutofit/>
          </a:bodyPr>
          <a:lstStyle>
            <a:lvl1pPr lvl="0" rtl="0">
              <a:lnSpc>
                <a:spcPct val="90000"/>
              </a:lnSpc>
              <a:spcBef>
                <a:spcPts val="0"/>
              </a:spcBef>
              <a:spcAft>
                <a:spcPts val="0"/>
              </a:spcAft>
              <a:buSzPts val="2800"/>
              <a:buNone/>
              <a:defRPr b="0" i="0" baseline="0">
                <a:solidFill>
                  <a:schemeClr val="tx1"/>
                </a:solidFill>
                <a:latin typeface="Impact" panose="020B080603090205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dirty="0"/>
              <a:t>CLICK TO EDIT MASTER TITLE STYLE</a:t>
            </a:r>
          </a:p>
        </p:txBody>
      </p:sp>
      <p:sp>
        <p:nvSpPr>
          <p:cNvPr id="12" name="Text Placeholder 18">
            <a:extLst>
              <a:ext uri="{FF2B5EF4-FFF2-40B4-BE49-F238E27FC236}">
                <a16:creationId xmlns:a16="http://schemas.microsoft.com/office/drawing/2014/main" id="{4FE19787-8B34-4454-BD10-D4DC0B22AB96}"/>
              </a:ext>
            </a:extLst>
          </p:cNvPr>
          <p:cNvSpPr>
            <a:spLocks noGrp="1"/>
          </p:cNvSpPr>
          <p:nvPr>
            <p:ph type="body" sz="quarter" idx="13" hasCustomPrompt="1"/>
          </p:nvPr>
        </p:nvSpPr>
        <p:spPr>
          <a:xfrm>
            <a:off x="3513138" y="4762270"/>
            <a:ext cx="2120900" cy="272431"/>
          </a:xfrm>
        </p:spPr>
        <p:txBody>
          <a:bodyPr tIns="0"/>
          <a:lstStyle>
            <a:lvl1pPr>
              <a:defRPr sz="800">
                <a:solidFill>
                  <a:schemeClr val="tx1"/>
                </a:solidFill>
              </a:defRPr>
            </a:lvl1pPr>
          </a:lstStyle>
          <a:p>
            <a:pPr algn="ctr"/>
            <a:r>
              <a:rPr lang="en-GB" dirty="0"/>
              <a:t>Source goes in here</a:t>
            </a:r>
          </a:p>
        </p:txBody>
      </p:sp>
      <p:sp>
        <p:nvSpPr>
          <p:cNvPr id="13" name="Google Shape;28;p5">
            <a:extLst>
              <a:ext uri="{FF2B5EF4-FFF2-40B4-BE49-F238E27FC236}">
                <a16:creationId xmlns:a16="http://schemas.microsoft.com/office/drawing/2014/main" id="{B2852062-86A5-A12D-FAA5-D45292C9184B}"/>
              </a:ext>
            </a:extLst>
          </p:cNvPr>
          <p:cNvSpPr txBox="1">
            <a:spLocks noGrp="1"/>
          </p:cNvSpPr>
          <p:nvPr>
            <p:ph type="body" idx="1"/>
          </p:nvPr>
        </p:nvSpPr>
        <p:spPr>
          <a:xfrm>
            <a:off x="503237" y="749276"/>
            <a:ext cx="8137525" cy="460353"/>
          </a:xfrm>
          <a:prstGeom prst="rect">
            <a:avLst/>
          </a:prstGeom>
        </p:spPr>
        <p:txBody>
          <a:bodyPr spcFirstLastPara="1" wrap="square" lIns="0" tIns="36000" rIns="91425" bIns="91425" anchor="t" anchorCtr="0">
            <a:noAutofit/>
          </a:bodyPr>
          <a:lstStyle>
            <a:lvl1pPr marL="0" lvl="0" indent="0" rtl="0">
              <a:spcBef>
                <a:spcPts val="0"/>
              </a:spcBef>
              <a:spcAft>
                <a:spcPts val="0"/>
              </a:spcAft>
              <a:buClr>
                <a:schemeClr val="tx2"/>
              </a:buClr>
              <a:buSzPct val="100000"/>
              <a:buFont typeface="Arial" panose="020B0604020202020204" pitchFamily="34" charset="0"/>
              <a:buNone/>
              <a:defRPr sz="1200" b="0" i="0">
                <a:solidFill>
                  <a:schemeClr val="tx1"/>
                </a:solidFill>
                <a:latin typeface="Arial" panose="020B0604020202020204" pitchFamily="34" charset="0"/>
                <a:cs typeface="Arial" panose="020B0604020202020204" pitchFamily="34" charset="0"/>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GB"/>
              <a:t>Click to edit Master text styles</a:t>
            </a:r>
          </a:p>
        </p:txBody>
      </p:sp>
      <p:sp>
        <p:nvSpPr>
          <p:cNvPr id="2" name="Text Placeholder 6">
            <a:extLst>
              <a:ext uri="{FF2B5EF4-FFF2-40B4-BE49-F238E27FC236}">
                <a16:creationId xmlns:a16="http://schemas.microsoft.com/office/drawing/2014/main" id="{1CCFFA46-77E9-DFB1-31E6-7608F15CD9AC}"/>
              </a:ext>
            </a:extLst>
          </p:cNvPr>
          <p:cNvSpPr>
            <a:spLocks noGrp="1"/>
          </p:cNvSpPr>
          <p:nvPr>
            <p:ph type="body" sz="quarter" idx="15" hasCustomPrompt="1"/>
          </p:nvPr>
        </p:nvSpPr>
        <p:spPr>
          <a:xfrm>
            <a:off x="6468872" y="4843212"/>
            <a:ext cx="2424304" cy="294007"/>
          </a:xfrm>
        </p:spPr>
        <p:txBody>
          <a:bodyPr rIns="0"/>
          <a:lstStyle>
            <a:lvl1pPr algn="r">
              <a:defRPr sz="900" b="0" i="0">
                <a:solidFill>
                  <a:schemeClr val="tx1"/>
                </a:solidFill>
                <a:latin typeface="+mn-lt"/>
              </a:defRPr>
            </a:lvl1pPr>
          </a:lstStyle>
          <a:p>
            <a:pPr lvl="0"/>
            <a:r>
              <a:rPr lang="en-GB" dirty="0"/>
              <a:t>#</a:t>
            </a:r>
            <a:r>
              <a:rPr lang="en-GB" dirty="0" err="1"/>
              <a:t>CAMPAIGNTAGLINE</a:t>
            </a:r>
            <a:endParaRPr lang="en-GB" dirty="0"/>
          </a:p>
        </p:txBody>
      </p:sp>
      <p:sp>
        <p:nvSpPr>
          <p:cNvPr id="3" name="Text Placeholder 6">
            <a:extLst>
              <a:ext uri="{FF2B5EF4-FFF2-40B4-BE49-F238E27FC236}">
                <a16:creationId xmlns:a16="http://schemas.microsoft.com/office/drawing/2014/main" id="{6C4CFF5B-E79F-42C5-4FF5-434E7C006C8C}"/>
              </a:ext>
            </a:extLst>
          </p:cNvPr>
          <p:cNvSpPr>
            <a:spLocks noGrp="1" noChangeAspect="1"/>
          </p:cNvSpPr>
          <p:nvPr>
            <p:ph type="body" sz="quarter" idx="10" hasCustomPrompt="1"/>
          </p:nvPr>
        </p:nvSpPr>
        <p:spPr>
          <a:xfrm>
            <a:off x="503238" y="1385417"/>
            <a:ext cx="2592000" cy="2592000"/>
          </a:xfrm>
          <a:prstGeom prst="ellipse">
            <a:avLst/>
          </a:prstGeom>
          <a:solidFill>
            <a:schemeClr val="accent4"/>
          </a:solidFill>
        </p:spPr>
        <p:txBody>
          <a:bodyPr tIns="144000" rIns="0" bIns="720000" anchor="ctr"/>
          <a:lstStyle>
            <a:lvl1pPr algn="ctr">
              <a:lnSpc>
                <a:spcPct val="90000"/>
              </a:lnSpc>
              <a:defRPr sz="7200" b="0" i="0" cap="all" baseline="0">
                <a:solidFill>
                  <a:srgbClr val="FFFFFF"/>
                </a:solidFill>
                <a:latin typeface="Impact" panose="020B0806030902050204" pitchFamily="34" charset="0"/>
              </a:defRPr>
            </a:lvl1pPr>
            <a:lvl2pPr algn="ctr">
              <a:defRPr sz="1200">
                <a:solidFill>
                  <a:srgbClr val="FFFFFF"/>
                </a:solidFill>
                <a:latin typeface="+mn-lt"/>
              </a:defRPr>
            </a:lvl2pPr>
            <a:lvl3pPr algn="ctr">
              <a:defRPr sz="1200">
                <a:solidFill>
                  <a:srgbClr val="FFFFFF"/>
                </a:solidFill>
                <a:latin typeface="+mn-lt"/>
              </a:defRPr>
            </a:lvl3pPr>
            <a:lvl4pPr algn="ctr">
              <a:defRPr sz="1200">
                <a:solidFill>
                  <a:srgbClr val="FFFFFF"/>
                </a:solidFill>
                <a:latin typeface="+mn-lt"/>
              </a:defRPr>
            </a:lvl4pPr>
            <a:lvl5pPr algn="ctr">
              <a:defRPr sz="1200">
                <a:solidFill>
                  <a:srgbClr val="FFFFFF"/>
                </a:solidFill>
                <a:latin typeface="+mn-lt"/>
              </a:defRPr>
            </a:lvl5pPr>
          </a:lstStyle>
          <a:p>
            <a:pPr lvl="0"/>
            <a:r>
              <a:rPr lang="en-US" dirty="0"/>
              <a:t>XXX</a:t>
            </a:r>
          </a:p>
        </p:txBody>
      </p:sp>
      <p:sp>
        <p:nvSpPr>
          <p:cNvPr id="8" name="Text Placeholder 6">
            <a:extLst>
              <a:ext uri="{FF2B5EF4-FFF2-40B4-BE49-F238E27FC236}">
                <a16:creationId xmlns:a16="http://schemas.microsoft.com/office/drawing/2014/main" id="{5C14024A-1E60-789F-2AE0-C0D5103CE092}"/>
              </a:ext>
            </a:extLst>
          </p:cNvPr>
          <p:cNvSpPr>
            <a:spLocks noGrp="1" noChangeAspect="1"/>
          </p:cNvSpPr>
          <p:nvPr>
            <p:ph type="body" sz="quarter" idx="11" hasCustomPrompt="1"/>
          </p:nvPr>
        </p:nvSpPr>
        <p:spPr>
          <a:xfrm>
            <a:off x="3275506" y="1385417"/>
            <a:ext cx="2592000" cy="2592000"/>
          </a:xfrm>
          <a:prstGeom prst="ellipse">
            <a:avLst/>
          </a:prstGeom>
          <a:solidFill>
            <a:schemeClr val="tx2"/>
          </a:solidFill>
        </p:spPr>
        <p:txBody>
          <a:bodyPr tIns="144000" rIns="0" bIns="720000" anchor="ctr"/>
          <a:lstStyle>
            <a:lvl1pPr algn="ctr">
              <a:lnSpc>
                <a:spcPct val="90000"/>
              </a:lnSpc>
              <a:defRPr sz="7200" b="0" i="0" cap="all" baseline="0">
                <a:solidFill>
                  <a:srgbClr val="FFFFFF"/>
                </a:solidFill>
                <a:latin typeface="Impact" panose="020B0806030902050204" pitchFamily="34" charset="0"/>
              </a:defRPr>
            </a:lvl1pPr>
            <a:lvl2pPr algn="ctr">
              <a:defRPr sz="1200">
                <a:solidFill>
                  <a:srgbClr val="FFFFFF"/>
                </a:solidFill>
                <a:latin typeface="+mn-lt"/>
              </a:defRPr>
            </a:lvl2pPr>
            <a:lvl3pPr algn="ctr">
              <a:defRPr sz="1200">
                <a:solidFill>
                  <a:srgbClr val="FFFFFF"/>
                </a:solidFill>
                <a:latin typeface="+mn-lt"/>
              </a:defRPr>
            </a:lvl3pPr>
            <a:lvl4pPr algn="ctr">
              <a:defRPr sz="1200">
                <a:solidFill>
                  <a:srgbClr val="FFFFFF"/>
                </a:solidFill>
                <a:latin typeface="+mn-lt"/>
              </a:defRPr>
            </a:lvl4pPr>
            <a:lvl5pPr algn="ctr">
              <a:defRPr sz="1200">
                <a:solidFill>
                  <a:srgbClr val="FFFFFF"/>
                </a:solidFill>
                <a:latin typeface="+mn-lt"/>
              </a:defRPr>
            </a:lvl5pPr>
          </a:lstStyle>
          <a:p>
            <a:pPr lvl="0"/>
            <a:r>
              <a:rPr lang="en-US" dirty="0"/>
              <a:t>XXX</a:t>
            </a:r>
          </a:p>
        </p:txBody>
      </p:sp>
      <p:sp>
        <p:nvSpPr>
          <p:cNvPr id="9" name="Text Placeholder 6">
            <a:extLst>
              <a:ext uri="{FF2B5EF4-FFF2-40B4-BE49-F238E27FC236}">
                <a16:creationId xmlns:a16="http://schemas.microsoft.com/office/drawing/2014/main" id="{C9849A4F-EAE6-EBF6-72B8-70E8227D6558}"/>
              </a:ext>
            </a:extLst>
          </p:cNvPr>
          <p:cNvSpPr>
            <a:spLocks noGrp="1" noChangeAspect="1"/>
          </p:cNvSpPr>
          <p:nvPr>
            <p:ph type="body" sz="quarter" idx="12" hasCustomPrompt="1"/>
          </p:nvPr>
        </p:nvSpPr>
        <p:spPr>
          <a:xfrm>
            <a:off x="6047774" y="1385417"/>
            <a:ext cx="2592000" cy="2592000"/>
          </a:xfrm>
          <a:prstGeom prst="ellipse">
            <a:avLst/>
          </a:prstGeom>
          <a:solidFill>
            <a:schemeClr val="accent2"/>
          </a:solidFill>
        </p:spPr>
        <p:txBody>
          <a:bodyPr tIns="144000" rIns="0" bIns="720000" anchor="ctr"/>
          <a:lstStyle>
            <a:lvl1pPr algn="ctr">
              <a:lnSpc>
                <a:spcPct val="90000"/>
              </a:lnSpc>
              <a:defRPr sz="7200" b="0" i="0" cap="all" baseline="0">
                <a:solidFill>
                  <a:srgbClr val="FFFFFF"/>
                </a:solidFill>
                <a:latin typeface="Impact" panose="020B0806030902050204" pitchFamily="34" charset="0"/>
              </a:defRPr>
            </a:lvl1pPr>
            <a:lvl2pPr algn="ctr">
              <a:defRPr sz="1200">
                <a:solidFill>
                  <a:srgbClr val="FFFFFF"/>
                </a:solidFill>
                <a:latin typeface="+mn-lt"/>
              </a:defRPr>
            </a:lvl2pPr>
            <a:lvl3pPr algn="ctr">
              <a:defRPr sz="1200">
                <a:solidFill>
                  <a:srgbClr val="FFFFFF"/>
                </a:solidFill>
                <a:latin typeface="+mn-lt"/>
              </a:defRPr>
            </a:lvl3pPr>
            <a:lvl4pPr algn="ctr">
              <a:defRPr sz="1200">
                <a:solidFill>
                  <a:srgbClr val="FFFFFF"/>
                </a:solidFill>
                <a:latin typeface="+mn-lt"/>
              </a:defRPr>
            </a:lvl4pPr>
            <a:lvl5pPr algn="ctr">
              <a:defRPr sz="1200">
                <a:solidFill>
                  <a:srgbClr val="FFFFFF"/>
                </a:solidFill>
                <a:latin typeface="+mn-lt"/>
              </a:defRPr>
            </a:lvl5pPr>
          </a:lstStyle>
          <a:p>
            <a:pPr lvl="0"/>
            <a:r>
              <a:rPr lang="en-US" dirty="0"/>
              <a:t>XXX</a:t>
            </a:r>
          </a:p>
        </p:txBody>
      </p:sp>
      <p:sp>
        <p:nvSpPr>
          <p:cNvPr id="11" name="Text Placeholder 7">
            <a:extLst>
              <a:ext uri="{FF2B5EF4-FFF2-40B4-BE49-F238E27FC236}">
                <a16:creationId xmlns:a16="http://schemas.microsoft.com/office/drawing/2014/main" id="{2899780D-770C-4E83-3F99-435CFB8605BF}"/>
              </a:ext>
            </a:extLst>
          </p:cNvPr>
          <p:cNvSpPr>
            <a:spLocks noGrp="1"/>
          </p:cNvSpPr>
          <p:nvPr>
            <p:ph type="body" sz="quarter" idx="39"/>
          </p:nvPr>
        </p:nvSpPr>
        <p:spPr>
          <a:xfrm>
            <a:off x="743366" y="2849563"/>
            <a:ext cx="2111743" cy="736600"/>
          </a:xfrm>
        </p:spPr>
        <p:txBody>
          <a:bodyPr rIns="0"/>
          <a:lstStyle>
            <a:lvl1pPr algn="ctr">
              <a:defRPr>
                <a:solidFill>
                  <a:schemeClr val="bg1"/>
                </a:solidFill>
              </a:defRPr>
            </a:lvl1pPr>
            <a:lvl2pPr algn="ctr">
              <a:defRPr>
                <a:solidFill>
                  <a:schemeClr val="bg1"/>
                </a:solidFill>
              </a:defRPr>
            </a:lvl2pPr>
            <a:lvl3pPr algn="ctr">
              <a:defRPr>
                <a:solidFill>
                  <a:schemeClr val="bg1"/>
                </a:solidFill>
              </a:defRPr>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p:txBody>
      </p:sp>
      <p:sp>
        <p:nvSpPr>
          <p:cNvPr id="14" name="Text Placeholder 7">
            <a:extLst>
              <a:ext uri="{FF2B5EF4-FFF2-40B4-BE49-F238E27FC236}">
                <a16:creationId xmlns:a16="http://schemas.microsoft.com/office/drawing/2014/main" id="{9AB8E564-0457-ED85-2E96-9979601B03D3}"/>
              </a:ext>
            </a:extLst>
          </p:cNvPr>
          <p:cNvSpPr>
            <a:spLocks noGrp="1"/>
          </p:cNvSpPr>
          <p:nvPr>
            <p:ph type="body" sz="quarter" idx="40"/>
          </p:nvPr>
        </p:nvSpPr>
        <p:spPr>
          <a:xfrm>
            <a:off x="3526526" y="2849563"/>
            <a:ext cx="2092014" cy="736600"/>
          </a:xfrm>
        </p:spPr>
        <p:txBody>
          <a:bodyPr/>
          <a:lstStyle>
            <a:lvl1pPr algn="ctr">
              <a:defRPr>
                <a:solidFill>
                  <a:schemeClr val="bg1"/>
                </a:solidFill>
              </a:defRPr>
            </a:lvl1pPr>
            <a:lvl2pPr algn="ctr">
              <a:defRPr>
                <a:solidFill>
                  <a:schemeClr val="bg1"/>
                </a:solidFill>
              </a:defRPr>
            </a:lvl2pPr>
            <a:lvl3pPr algn="ctr">
              <a:defRPr>
                <a:solidFill>
                  <a:schemeClr val="bg1"/>
                </a:solidFill>
              </a:defRPr>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p:txBody>
      </p:sp>
      <p:sp>
        <p:nvSpPr>
          <p:cNvPr id="15" name="Text Placeholder 7">
            <a:extLst>
              <a:ext uri="{FF2B5EF4-FFF2-40B4-BE49-F238E27FC236}">
                <a16:creationId xmlns:a16="http://schemas.microsoft.com/office/drawing/2014/main" id="{7CD33A02-CEC8-A2BF-501C-0CF88B3914F8}"/>
              </a:ext>
            </a:extLst>
          </p:cNvPr>
          <p:cNvSpPr>
            <a:spLocks noGrp="1"/>
          </p:cNvSpPr>
          <p:nvPr>
            <p:ph type="body" sz="quarter" idx="41"/>
          </p:nvPr>
        </p:nvSpPr>
        <p:spPr>
          <a:xfrm>
            <a:off x="6292312" y="2849563"/>
            <a:ext cx="2108322" cy="736600"/>
          </a:xfrm>
        </p:spPr>
        <p:txBody>
          <a:bodyPr rIns="0"/>
          <a:lstStyle>
            <a:lvl1pPr algn="ctr">
              <a:defRPr>
                <a:solidFill>
                  <a:schemeClr val="bg1"/>
                </a:solidFill>
              </a:defRPr>
            </a:lvl1pPr>
            <a:lvl2pPr algn="ctr">
              <a:defRPr>
                <a:solidFill>
                  <a:schemeClr val="bg1"/>
                </a:solidFill>
              </a:defRPr>
            </a:lvl2pPr>
            <a:lvl3pPr algn="ctr">
              <a:defRPr>
                <a:solidFill>
                  <a:schemeClr val="bg1"/>
                </a:solidFill>
              </a:defRPr>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p:txBody>
      </p:sp>
    </p:spTree>
    <p:extLst>
      <p:ext uri="{BB962C8B-B14F-4D97-AF65-F5344CB8AC3E}">
        <p14:creationId xmlns:p14="http://schemas.microsoft.com/office/powerpoint/2010/main" val="2366993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extLst>
    <p:ext uri="{DCECCB84-F9BA-43D5-87BE-67443E8EF086}">
      <p15:sldGuideLst xmlns:p15="http://schemas.microsoft.com/office/powerpoint/2012/main">
        <p15:guide id="1" pos="2880">
          <p15:clr>
            <a:srgbClr val="FBAE40"/>
          </p15:clr>
        </p15:guide>
        <p15:guide id="2" orient="horz" pos="3117">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6_Roundels_Stats_3">
    <p:spTree>
      <p:nvGrpSpPr>
        <p:cNvPr id="1" name=""/>
        <p:cNvGrpSpPr/>
        <p:nvPr/>
      </p:nvGrpSpPr>
      <p:grpSpPr>
        <a:xfrm>
          <a:off x="0" y="0"/>
          <a:ext cx="0" cy="0"/>
          <a:chOff x="0" y="0"/>
          <a:chExt cx="0" cy="0"/>
        </a:xfrm>
      </p:grpSpPr>
      <p:pic>
        <p:nvPicPr>
          <p:cNvPr id="6" name="Picture 1">
            <a:extLst>
              <a:ext uri="{FF2B5EF4-FFF2-40B4-BE49-F238E27FC236}">
                <a16:creationId xmlns:a16="http://schemas.microsoft.com/office/drawing/2014/main" id="{8878C09D-6882-A0A2-E936-547B593D3B95}"/>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4" name="Google Shape;27;p5">
            <a:extLst>
              <a:ext uri="{FF2B5EF4-FFF2-40B4-BE49-F238E27FC236}">
                <a16:creationId xmlns:a16="http://schemas.microsoft.com/office/drawing/2014/main" id="{B2D8C879-C141-A1B4-68F1-A12D058E9243}"/>
              </a:ext>
            </a:extLst>
          </p:cNvPr>
          <p:cNvSpPr txBox="1">
            <a:spLocks noGrp="1"/>
          </p:cNvSpPr>
          <p:nvPr>
            <p:ph type="title" hasCustomPrompt="1"/>
          </p:nvPr>
        </p:nvSpPr>
        <p:spPr>
          <a:xfrm>
            <a:off x="503237" y="246590"/>
            <a:ext cx="8137525" cy="460353"/>
          </a:xfrm>
          <a:prstGeom prst="rect">
            <a:avLst/>
          </a:prstGeom>
        </p:spPr>
        <p:txBody>
          <a:bodyPr spcFirstLastPara="1" wrap="square" lIns="0" tIns="91425" rIns="91425" bIns="91425" anchor="t" anchorCtr="0">
            <a:noAutofit/>
          </a:bodyPr>
          <a:lstStyle>
            <a:lvl1pPr lvl="0" rtl="0">
              <a:lnSpc>
                <a:spcPct val="90000"/>
              </a:lnSpc>
              <a:spcBef>
                <a:spcPts val="0"/>
              </a:spcBef>
              <a:spcAft>
                <a:spcPts val="0"/>
              </a:spcAft>
              <a:buSzPts val="2800"/>
              <a:buNone/>
              <a:defRPr b="0" i="0" baseline="0">
                <a:solidFill>
                  <a:schemeClr val="tx1"/>
                </a:solidFill>
                <a:latin typeface="Impact" panose="020B080603090205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dirty="0"/>
              <a:t>CLICK TO EDIT MASTER TITLE STYLE</a:t>
            </a:r>
          </a:p>
        </p:txBody>
      </p:sp>
      <p:sp>
        <p:nvSpPr>
          <p:cNvPr id="12" name="Text Placeholder 18">
            <a:extLst>
              <a:ext uri="{FF2B5EF4-FFF2-40B4-BE49-F238E27FC236}">
                <a16:creationId xmlns:a16="http://schemas.microsoft.com/office/drawing/2014/main" id="{4FE19787-8B34-4454-BD10-D4DC0B22AB96}"/>
              </a:ext>
            </a:extLst>
          </p:cNvPr>
          <p:cNvSpPr>
            <a:spLocks noGrp="1"/>
          </p:cNvSpPr>
          <p:nvPr>
            <p:ph type="body" sz="quarter" idx="13" hasCustomPrompt="1"/>
          </p:nvPr>
        </p:nvSpPr>
        <p:spPr>
          <a:xfrm>
            <a:off x="3513138" y="4762270"/>
            <a:ext cx="2120900" cy="272431"/>
          </a:xfrm>
        </p:spPr>
        <p:txBody>
          <a:bodyPr tIns="0"/>
          <a:lstStyle>
            <a:lvl1pPr>
              <a:defRPr sz="800">
                <a:solidFill>
                  <a:schemeClr val="tx1"/>
                </a:solidFill>
              </a:defRPr>
            </a:lvl1pPr>
          </a:lstStyle>
          <a:p>
            <a:pPr algn="ctr"/>
            <a:r>
              <a:rPr lang="en-GB" dirty="0"/>
              <a:t>Source goes in here</a:t>
            </a:r>
          </a:p>
        </p:txBody>
      </p:sp>
      <p:sp>
        <p:nvSpPr>
          <p:cNvPr id="13" name="Google Shape;28;p5">
            <a:extLst>
              <a:ext uri="{FF2B5EF4-FFF2-40B4-BE49-F238E27FC236}">
                <a16:creationId xmlns:a16="http://schemas.microsoft.com/office/drawing/2014/main" id="{B2852062-86A5-A12D-FAA5-D45292C9184B}"/>
              </a:ext>
            </a:extLst>
          </p:cNvPr>
          <p:cNvSpPr txBox="1">
            <a:spLocks noGrp="1"/>
          </p:cNvSpPr>
          <p:nvPr>
            <p:ph type="body" idx="1"/>
          </p:nvPr>
        </p:nvSpPr>
        <p:spPr>
          <a:xfrm>
            <a:off x="503237" y="749276"/>
            <a:ext cx="8137525" cy="460353"/>
          </a:xfrm>
          <a:prstGeom prst="rect">
            <a:avLst/>
          </a:prstGeom>
        </p:spPr>
        <p:txBody>
          <a:bodyPr spcFirstLastPara="1" wrap="square" lIns="0" tIns="36000" rIns="91425" bIns="91425" anchor="t" anchorCtr="0">
            <a:noAutofit/>
          </a:bodyPr>
          <a:lstStyle>
            <a:lvl1pPr marL="0" lvl="0" indent="0" rtl="0">
              <a:spcBef>
                <a:spcPts val="0"/>
              </a:spcBef>
              <a:spcAft>
                <a:spcPts val="0"/>
              </a:spcAft>
              <a:buClr>
                <a:schemeClr val="tx2"/>
              </a:buClr>
              <a:buSzPct val="100000"/>
              <a:buFont typeface="Arial" panose="020B0604020202020204" pitchFamily="34" charset="0"/>
              <a:buNone/>
              <a:defRPr sz="1200" b="0" i="0">
                <a:solidFill>
                  <a:schemeClr val="tx1"/>
                </a:solidFill>
                <a:latin typeface="Arial" panose="020B0604020202020204" pitchFamily="34" charset="0"/>
                <a:cs typeface="Arial" panose="020B0604020202020204" pitchFamily="34" charset="0"/>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GB"/>
              <a:t>Click to edit Master text styles</a:t>
            </a:r>
          </a:p>
        </p:txBody>
      </p:sp>
      <p:sp>
        <p:nvSpPr>
          <p:cNvPr id="2" name="Text Placeholder 6">
            <a:extLst>
              <a:ext uri="{FF2B5EF4-FFF2-40B4-BE49-F238E27FC236}">
                <a16:creationId xmlns:a16="http://schemas.microsoft.com/office/drawing/2014/main" id="{1CCFFA46-77E9-DFB1-31E6-7608F15CD9AC}"/>
              </a:ext>
            </a:extLst>
          </p:cNvPr>
          <p:cNvSpPr>
            <a:spLocks noGrp="1"/>
          </p:cNvSpPr>
          <p:nvPr>
            <p:ph type="body" sz="quarter" idx="15" hasCustomPrompt="1"/>
          </p:nvPr>
        </p:nvSpPr>
        <p:spPr>
          <a:xfrm>
            <a:off x="6468872" y="4843212"/>
            <a:ext cx="2424304" cy="294007"/>
          </a:xfrm>
        </p:spPr>
        <p:txBody>
          <a:bodyPr rIns="0"/>
          <a:lstStyle>
            <a:lvl1pPr algn="r">
              <a:defRPr sz="900" b="0" i="0">
                <a:solidFill>
                  <a:schemeClr val="tx1"/>
                </a:solidFill>
                <a:latin typeface="+mn-lt"/>
              </a:defRPr>
            </a:lvl1pPr>
          </a:lstStyle>
          <a:p>
            <a:pPr lvl="0"/>
            <a:r>
              <a:rPr lang="en-GB" dirty="0"/>
              <a:t>#</a:t>
            </a:r>
            <a:r>
              <a:rPr lang="en-GB" dirty="0" err="1"/>
              <a:t>CAMPAIGNTAGLINE</a:t>
            </a:r>
            <a:endParaRPr lang="en-GB" dirty="0"/>
          </a:p>
        </p:txBody>
      </p:sp>
      <p:sp>
        <p:nvSpPr>
          <p:cNvPr id="3" name="Text Placeholder 6">
            <a:extLst>
              <a:ext uri="{FF2B5EF4-FFF2-40B4-BE49-F238E27FC236}">
                <a16:creationId xmlns:a16="http://schemas.microsoft.com/office/drawing/2014/main" id="{6C4CFF5B-E79F-42C5-4FF5-434E7C006C8C}"/>
              </a:ext>
            </a:extLst>
          </p:cNvPr>
          <p:cNvSpPr>
            <a:spLocks noGrp="1" noChangeAspect="1"/>
          </p:cNvSpPr>
          <p:nvPr>
            <p:ph type="body" sz="quarter" idx="10" hasCustomPrompt="1"/>
          </p:nvPr>
        </p:nvSpPr>
        <p:spPr>
          <a:xfrm>
            <a:off x="503732" y="1219161"/>
            <a:ext cx="2592000" cy="2592000"/>
          </a:xfrm>
          <a:prstGeom prst="ellipse">
            <a:avLst/>
          </a:prstGeom>
          <a:solidFill>
            <a:schemeClr val="accent4"/>
          </a:solidFill>
        </p:spPr>
        <p:txBody>
          <a:bodyPr tIns="72000" rIns="0" bIns="0" anchor="ctr"/>
          <a:lstStyle>
            <a:lvl1pPr algn="ctr">
              <a:lnSpc>
                <a:spcPct val="90000"/>
              </a:lnSpc>
              <a:defRPr sz="7200" b="0" i="0" cap="all" baseline="0">
                <a:solidFill>
                  <a:srgbClr val="FFFFFF"/>
                </a:solidFill>
                <a:latin typeface="Impact" panose="020B0806030902050204" pitchFamily="34" charset="0"/>
              </a:defRPr>
            </a:lvl1pPr>
            <a:lvl2pPr algn="ctr">
              <a:defRPr sz="1200">
                <a:solidFill>
                  <a:srgbClr val="FFFFFF"/>
                </a:solidFill>
                <a:latin typeface="+mn-lt"/>
              </a:defRPr>
            </a:lvl2pPr>
            <a:lvl3pPr algn="ctr">
              <a:defRPr sz="1200">
                <a:solidFill>
                  <a:srgbClr val="FFFFFF"/>
                </a:solidFill>
                <a:latin typeface="+mn-lt"/>
              </a:defRPr>
            </a:lvl3pPr>
            <a:lvl4pPr algn="ctr">
              <a:defRPr sz="1200">
                <a:solidFill>
                  <a:srgbClr val="FFFFFF"/>
                </a:solidFill>
                <a:latin typeface="+mn-lt"/>
              </a:defRPr>
            </a:lvl4pPr>
            <a:lvl5pPr algn="ctr">
              <a:defRPr sz="1200">
                <a:solidFill>
                  <a:srgbClr val="FFFFFF"/>
                </a:solidFill>
                <a:latin typeface="+mn-lt"/>
              </a:defRPr>
            </a:lvl5pPr>
          </a:lstStyle>
          <a:p>
            <a:pPr lvl="0"/>
            <a:r>
              <a:rPr lang="en-US" dirty="0"/>
              <a:t>XXX</a:t>
            </a:r>
          </a:p>
        </p:txBody>
      </p:sp>
      <p:sp>
        <p:nvSpPr>
          <p:cNvPr id="8" name="Text Placeholder 6">
            <a:extLst>
              <a:ext uri="{FF2B5EF4-FFF2-40B4-BE49-F238E27FC236}">
                <a16:creationId xmlns:a16="http://schemas.microsoft.com/office/drawing/2014/main" id="{5C14024A-1E60-789F-2AE0-C0D5103CE092}"/>
              </a:ext>
            </a:extLst>
          </p:cNvPr>
          <p:cNvSpPr>
            <a:spLocks noGrp="1" noChangeAspect="1"/>
          </p:cNvSpPr>
          <p:nvPr>
            <p:ph type="body" sz="quarter" idx="11" hasCustomPrompt="1"/>
          </p:nvPr>
        </p:nvSpPr>
        <p:spPr>
          <a:xfrm>
            <a:off x="3276000" y="1219161"/>
            <a:ext cx="2592000" cy="2592000"/>
          </a:xfrm>
          <a:prstGeom prst="ellipse">
            <a:avLst/>
          </a:prstGeom>
          <a:solidFill>
            <a:schemeClr val="tx2"/>
          </a:solidFill>
        </p:spPr>
        <p:txBody>
          <a:bodyPr tIns="72000" rIns="0" bIns="0" anchor="ctr"/>
          <a:lstStyle>
            <a:lvl1pPr algn="ctr">
              <a:lnSpc>
                <a:spcPct val="90000"/>
              </a:lnSpc>
              <a:defRPr sz="7200" b="0" i="0" cap="all" baseline="0">
                <a:solidFill>
                  <a:srgbClr val="FFFFFF"/>
                </a:solidFill>
                <a:latin typeface="Impact" panose="020B0806030902050204" pitchFamily="34" charset="0"/>
              </a:defRPr>
            </a:lvl1pPr>
            <a:lvl2pPr algn="ctr">
              <a:defRPr sz="1200">
                <a:solidFill>
                  <a:srgbClr val="FFFFFF"/>
                </a:solidFill>
                <a:latin typeface="+mn-lt"/>
              </a:defRPr>
            </a:lvl2pPr>
            <a:lvl3pPr algn="ctr">
              <a:defRPr sz="1200">
                <a:solidFill>
                  <a:srgbClr val="FFFFFF"/>
                </a:solidFill>
                <a:latin typeface="+mn-lt"/>
              </a:defRPr>
            </a:lvl3pPr>
            <a:lvl4pPr algn="ctr">
              <a:defRPr sz="1200">
                <a:solidFill>
                  <a:srgbClr val="FFFFFF"/>
                </a:solidFill>
                <a:latin typeface="+mn-lt"/>
              </a:defRPr>
            </a:lvl4pPr>
            <a:lvl5pPr algn="ctr">
              <a:defRPr sz="1200">
                <a:solidFill>
                  <a:srgbClr val="FFFFFF"/>
                </a:solidFill>
                <a:latin typeface="+mn-lt"/>
              </a:defRPr>
            </a:lvl5pPr>
          </a:lstStyle>
          <a:p>
            <a:pPr lvl="0"/>
            <a:r>
              <a:rPr lang="en-US" dirty="0"/>
              <a:t>XXX</a:t>
            </a:r>
          </a:p>
        </p:txBody>
      </p:sp>
      <p:sp>
        <p:nvSpPr>
          <p:cNvPr id="9" name="Text Placeholder 6">
            <a:extLst>
              <a:ext uri="{FF2B5EF4-FFF2-40B4-BE49-F238E27FC236}">
                <a16:creationId xmlns:a16="http://schemas.microsoft.com/office/drawing/2014/main" id="{C9849A4F-EAE6-EBF6-72B8-70E8227D6558}"/>
              </a:ext>
            </a:extLst>
          </p:cNvPr>
          <p:cNvSpPr>
            <a:spLocks noGrp="1" noChangeAspect="1"/>
          </p:cNvSpPr>
          <p:nvPr>
            <p:ph type="body" sz="quarter" idx="12" hasCustomPrompt="1"/>
          </p:nvPr>
        </p:nvSpPr>
        <p:spPr>
          <a:xfrm>
            <a:off x="6047774" y="1219161"/>
            <a:ext cx="2592000" cy="2592000"/>
          </a:xfrm>
          <a:prstGeom prst="ellipse">
            <a:avLst/>
          </a:prstGeom>
          <a:solidFill>
            <a:schemeClr val="accent2"/>
          </a:solidFill>
        </p:spPr>
        <p:txBody>
          <a:bodyPr tIns="72000" rIns="0" bIns="0" anchor="ctr"/>
          <a:lstStyle>
            <a:lvl1pPr algn="ctr">
              <a:lnSpc>
                <a:spcPct val="90000"/>
              </a:lnSpc>
              <a:defRPr sz="7200" b="0" i="0" cap="all" baseline="0">
                <a:solidFill>
                  <a:srgbClr val="FFFFFF"/>
                </a:solidFill>
                <a:latin typeface="Impact" panose="020B0806030902050204" pitchFamily="34" charset="0"/>
              </a:defRPr>
            </a:lvl1pPr>
            <a:lvl2pPr algn="ctr">
              <a:defRPr sz="1200">
                <a:solidFill>
                  <a:srgbClr val="FFFFFF"/>
                </a:solidFill>
                <a:latin typeface="+mn-lt"/>
              </a:defRPr>
            </a:lvl2pPr>
            <a:lvl3pPr algn="ctr">
              <a:defRPr sz="1200">
                <a:solidFill>
                  <a:srgbClr val="FFFFFF"/>
                </a:solidFill>
                <a:latin typeface="+mn-lt"/>
              </a:defRPr>
            </a:lvl3pPr>
            <a:lvl4pPr algn="ctr">
              <a:defRPr sz="1200">
                <a:solidFill>
                  <a:srgbClr val="FFFFFF"/>
                </a:solidFill>
                <a:latin typeface="+mn-lt"/>
              </a:defRPr>
            </a:lvl4pPr>
            <a:lvl5pPr algn="ctr">
              <a:defRPr sz="1200">
                <a:solidFill>
                  <a:srgbClr val="FFFFFF"/>
                </a:solidFill>
                <a:latin typeface="+mn-lt"/>
              </a:defRPr>
            </a:lvl5pPr>
          </a:lstStyle>
          <a:p>
            <a:pPr lvl="0"/>
            <a:r>
              <a:rPr lang="en-US" dirty="0"/>
              <a:t>XXX</a:t>
            </a:r>
          </a:p>
        </p:txBody>
      </p:sp>
      <p:sp>
        <p:nvSpPr>
          <p:cNvPr id="11" name="Text Placeholder 7">
            <a:extLst>
              <a:ext uri="{FF2B5EF4-FFF2-40B4-BE49-F238E27FC236}">
                <a16:creationId xmlns:a16="http://schemas.microsoft.com/office/drawing/2014/main" id="{2899780D-770C-4E83-3F99-435CFB8605BF}"/>
              </a:ext>
            </a:extLst>
          </p:cNvPr>
          <p:cNvSpPr>
            <a:spLocks noGrp="1"/>
          </p:cNvSpPr>
          <p:nvPr>
            <p:ph type="body" sz="quarter" idx="39"/>
          </p:nvPr>
        </p:nvSpPr>
        <p:spPr>
          <a:xfrm>
            <a:off x="743366" y="3880342"/>
            <a:ext cx="2111743" cy="736600"/>
          </a:xfrm>
        </p:spPr>
        <p:txBody>
          <a:bodyPr rIns="0"/>
          <a:lstStyle>
            <a:lvl1pPr algn="ctr">
              <a:defRPr>
                <a:solidFill>
                  <a:schemeClr val="tx1"/>
                </a:solidFill>
              </a:defRPr>
            </a:lvl1pPr>
            <a:lvl2pPr algn="ctr">
              <a:defRPr>
                <a:solidFill>
                  <a:schemeClr val="tx1"/>
                </a:solidFill>
              </a:defRPr>
            </a:lvl2pPr>
            <a:lvl3pPr algn="ctr">
              <a:defRPr>
                <a:solidFill>
                  <a:schemeClr val="tx1"/>
                </a:solidFill>
              </a:defRPr>
            </a:lvl3pPr>
            <a:lvl4pPr algn="ctr">
              <a:defRPr/>
            </a:lvl4pPr>
            <a:lvl5pPr algn="ctr">
              <a:defRPr/>
            </a:lvl5pPr>
          </a:lstStyle>
          <a:p>
            <a:pPr lvl="0"/>
            <a:r>
              <a:rPr lang="en-GB" dirty="0"/>
              <a:t>Click to edit Master text styles</a:t>
            </a:r>
          </a:p>
          <a:p>
            <a:pPr lvl="1"/>
            <a:r>
              <a:rPr lang="en-GB" dirty="0"/>
              <a:t>Second level</a:t>
            </a:r>
          </a:p>
        </p:txBody>
      </p:sp>
      <p:sp>
        <p:nvSpPr>
          <p:cNvPr id="14" name="Text Placeholder 7">
            <a:extLst>
              <a:ext uri="{FF2B5EF4-FFF2-40B4-BE49-F238E27FC236}">
                <a16:creationId xmlns:a16="http://schemas.microsoft.com/office/drawing/2014/main" id="{9AB8E564-0457-ED85-2E96-9979601B03D3}"/>
              </a:ext>
            </a:extLst>
          </p:cNvPr>
          <p:cNvSpPr>
            <a:spLocks noGrp="1"/>
          </p:cNvSpPr>
          <p:nvPr>
            <p:ph type="body" sz="quarter" idx="40"/>
          </p:nvPr>
        </p:nvSpPr>
        <p:spPr>
          <a:xfrm>
            <a:off x="3476862" y="3880342"/>
            <a:ext cx="2193696" cy="736600"/>
          </a:xfrm>
        </p:spPr>
        <p:txBody>
          <a:bodyPr/>
          <a:lstStyle>
            <a:lvl1pPr algn="ctr">
              <a:defRPr>
                <a:solidFill>
                  <a:schemeClr val="tx1"/>
                </a:solidFill>
              </a:defRPr>
            </a:lvl1pPr>
            <a:lvl2pPr algn="ctr">
              <a:defRPr>
                <a:solidFill>
                  <a:schemeClr val="tx1"/>
                </a:solidFill>
              </a:defRPr>
            </a:lvl2pPr>
            <a:lvl3pPr algn="ctr">
              <a:defRPr>
                <a:solidFill>
                  <a:schemeClr val="tx1"/>
                </a:solidFill>
              </a:defRPr>
            </a:lvl3pPr>
            <a:lvl4pPr algn="ctr">
              <a:defRPr/>
            </a:lvl4pPr>
            <a:lvl5pPr algn="ctr">
              <a:defRPr/>
            </a:lvl5pPr>
          </a:lstStyle>
          <a:p>
            <a:pPr lvl="0"/>
            <a:r>
              <a:rPr lang="en-GB" dirty="0"/>
              <a:t>Click to edit Master text styles</a:t>
            </a:r>
          </a:p>
          <a:p>
            <a:pPr lvl="1"/>
            <a:r>
              <a:rPr lang="en-GB" dirty="0"/>
              <a:t>Second level</a:t>
            </a:r>
          </a:p>
        </p:txBody>
      </p:sp>
      <p:sp>
        <p:nvSpPr>
          <p:cNvPr id="15" name="Text Placeholder 7">
            <a:extLst>
              <a:ext uri="{FF2B5EF4-FFF2-40B4-BE49-F238E27FC236}">
                <a16:creationId xmlns:a16="http://schemas.microsoft.com/office/drawing/2014/main" id="{7CD33A02-CEC8-A2BF-501C-0CF88B3914F8}"/>
              </a:ext>
            </a:extLst>
          </p:cNvPr>
          <p:cNvSpPr>
            <a:spLocks noGrp="1"/>
          </p:cNvSpPr>
          <p:nvPr>
            <p:ph type="body" sz="quarter" idx="41"/>
          </p:nvPr>
        </p:nvSpPr>
        <p:spPr>
          <a:xfrm>
            <a:off x="6292312" y="3880342"/>
            <a:ext cx="2108322" cy="736600"/>
          </a:xfrm>
        </p:spPr>
        <p:txBody>
          <a:bodyPr rIns="0"/>
          <a:lstStyle>
            <a:lvl1pPr algn="ctr">
              <a:defRPr>
                <a:solidFill>
                  <a:schemeClr val="tx1"/>
                </a:solidFill>
              </a:defRPr>
            </a:lvl1pPr>
            <a:lvl2pPr algn="ctr">
              <a:defRPr>
                <a:solidFill>
                  <a:schemeClr val="tx1"/>
                </a:solidFill>
              </a:defRPr>
            </a:lvl2pPr>
            <a:lvl3pPr algn="ctr">
              <a:defRPr>
                <a:solidFill>
                  <a:schemeClr val="tx1"/>
                </a:solidFill>
              </a:defRPr>
            </a:lvl3pPr>
            <a:lvl4pPr algn="ctr">
              <a:defRPr/>
            </a:lvl4pPr>
            <a:lvl5pPr algn="ctr">
              <a:defRPr/>
            </a:lvl5pPr>
          </a:lstStyle>
          <a:p>
            <a:pPr lvl="0"/>
            <a:r>
              <a:rPr lang="en-GB" dirty="0"/>
              <a:t>Click to edit Master text styles</a:t>
            </a:r>
          </a:p>
          <a:p>
            <a:pPr lvl="1"/>
            <a:r>
              <a:rPr lang="en-GB" dirty="0"/>
              <a:t>Second level</a:t>
            </a:r>
          </a:p>
        </p:txBody>
      </p:sp>
    </p:spTree>
    <p:extLst>
      <p:ext uri="{BB962C8B-B14F-4D97-AF65-F5344CB8AC3E}">
        <p14:creationId xmlns:p14="http://schemas.microsoft.com/office/powerpoint/2010/main" val="1964883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extLst>
    <p:ext uri="{DCECCB84-F9BA-43D5-87BE-67443E8EF086}">
      <p15:sldGuideLst xmlns:p15="http://schemas.microsoft.com/office/powerpoint/2012/main">
        <p15:guide id="1" pos="2880">
          <p15:clr>
            <a:srgbClr val="FBAE40"/>
          </p15:clr>
        </p15:guide>
        <p15:guide id="2" orient="horz" pos="3117">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5_Stat+Image">
    <p:spTree>
      <p:nvGrpSpPr>
        <p:cNvPr id="1" name=""/>
        <p:cNvGrpSpPr/>
        <p:nvPr/>
      </p:nvGrpSpPr>
      <p:grpSpPr>
        <a:xfrm>
          <a:off x="0" y="0"/>
          <a:ext cx="0" cy="0"/>
          <a:chOff x="0" y="0"/>
          <a:chExt cx="0" cy="0"/>
        </a:xfrm>
      </p:grpSpPr>
      <p:sp>
        <p:nvSpPr>
          <p:cNvPr id="3" name="Picture Placeholder 3">
            <a:extLst>
              <a:ext uri="{FF2B5EF4-FFF2-40B4-BE49-F238E27FC236}">
                <a16:creationId xmlns:a16="http://schemas.microsoft.com/office/drawing/2014/main" id="{B65FF3E2-B99C-C92D-EDBD-5482C5CC1A7A}"/>
              </a:ext>
            </a:extLst>
          </p:cNvPr>
          <p:cNvSpPr>
            <a:spLocks noGrp="1"/>
          </p:cNvSpPr>
          <p:nvPr>
            <p:ph type="pic" sz="quarter" idx="10"/>
          </p:nvPr>
        </p:nvSpPr>
        <p:spPr>
          <a:xfrm>
            <a:off x="3174999" y="552063"/>
            <a:ext cx="5465763" cy="4029074"/>
          </a:xfrm>
          <a:prstGeom prst="roundRect">
            <a:avLst>
              <a:gd name="adj" fmla="val 3542"/>
            </a:avLst>
          </a:prstGeom>
          <a:solidFill>
            <a:schemeClr val="bg1">
              <a:lumMod val="85000"/>
            </a:schemeClr>
          </a:solidFill>
        </p:spPr>
        <p:txBody>
          <a:bodyPr/>
          <a:lstStyle/>
          <a:p>
            <a:endParaRPr lang="en-GB"/>
          </a:p>
        </p:txBody>
      </p:sp>
      <p:sp>
        <p:nvSpPr>
          <p:cNvPr id="4" name="Text Placeholder 6">
            <a:extLst>
              <a:ext uri="{FF2B5EF4-FFF2-40B4-BE49-F238E27FC236}">
                <a16:creationId xmlns:a16="http://schemas.microsoft.com/office/drawing/2014/main" id="{BA90C902-0E03-385C-F1D5-338F5BBF9954}"/>
              </a:ext>
            </a:extLst>
          </p:cNvPr>
          <p:cNvSpPr>
            <a:spLocks noGrp="1"/>
          </p:cNvSpPr>
          <p:nvPr>
            <p:ph type="body" sz="quarter" idx="11" hasCustomPrompt="1"/>
          </p:nvPr>
        </p:nvSpPr>
        <p:spPr>
          <a:xfrm>
            <a:off x="683381" y="1222568"/>
            <a:ext cx="1495425" cy="1133475"/>
          </a:xfrm>
        </p:spPr>
        <p:txBody>
          <a:bodyPr/>
          <a:lstStyle>
            <a:lvl1pPr>
              <a:defRPr sz="6600" cap="all" baseline="0">
                <a:solidFill>
                  <a:schemeClr val="tx2"/>
                </a:solidFill>
                <a:latin typeface="Impact" panose="020B0806030902050204" pitchFamily="34" charset="0"/>
              </a:defRPr>
            </a:lvl1pPr>
          </a:lstStyle>
          <a:p>
            <a:pPr lvl="0"/>
            <a:r>
              <a:rPr lang="en-GB" dirty="0"/>
              <a:t>XX%</a:t>
            </a:r>
          </a:p>
        </p:txBody>
      </p:sp>
      <p:sp>
        <p:nvSpPr>
          <p:cNvPr id="7" name="Text Placeholder 6">
            <a:extLst>
              <a:ext uri="{FF2B5EF4-FFF2-40B4-BE49-F238E27FC236}">
                <a16:creationId xmlns:a16="http://schemas.microsoft.com/office/drawing/2014/main" id="{E9070330-6DBE-0230-E599-03B565F9684B}"/>
              </a:ext>
            </a:extLst>
          </p:cNvPr>
          <p:cNvSpPr>
            <a:spLocks noGrp="1"/>
          </p:cNvSpPr>
          <p:nvPr>
            <p:ph type="body" sz="quarter" idx="12" hasCustomPrompt="1"/>
          </p:nvPr>
        </p:nvSpPr>
        <p:spPr>
          <a:xfrm>
            <a:off x="683381" y="2356042"/>
            <a:ext cx="1993144" cy="2160395"/>
          </a:xfrm>
        </p:spPr>
        <p:txBody>
          <a:bodyPr/>
          <a:lstStyle>
            <a:lvl1pPr>
              <a:lnSpc>
                <a:spcPct val="100000"/>
              </a:lnSpc>
              <a:defRPr sz="1400"/>
            </a:lvl1pPr>
            <a:lvl2pPr>
              <a:defRPr sz="1200"/>
            </a:lvl2pPr>
            <a:lvl3pPr>
              <a:defRPr sz="1200"/>
            </a:lvl3pPr>
            <a:lvl4pPr>
              <a:defRPr sz="1200"/>
            </a:lvl4pPr>
            <a:lvl5pPr>
              <a:defRPr sz="1200"/>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a:t>
            </a:r>
            <a:r>
              <a:rPr lang="en-GB" dirty="0"/>
              <a:t> </a:t>
            </a:r>
            <a:r>
              <a:rPr lang="en-GB" dirty="0" err="1"/>
              <a:t>idunt</a:t>
            </a:r>
            <a:r>
              <a:rPr lang="en-GB" dirty="0"/>
              <a:t> </a:t>
            </a:r>
            <a:r>
              <a:rPr lang="en-GB" dirty="0" err="1"/>
              <a:t>ut</a:t>
            </a:r>
            <a:r>
              <a:rPr lang="en-GB" dirty="0"/>
              <a:t> labore et dolore magna </a:t>
            </a:r>
            <a:r>
              <a:rPr lang="en-GB" dirty="0" err="1"/>
              <a:t>aliqua</a:t>
            </a:r>
            <a:r>
              <a:rPr lang="en-GB" dirty="0"/>
              <a:t>.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a:t>
            </a:r>
          </a:p>
        </p:txBody>
      </p:sp>
      <p:pic>
        <p:nvPicPr>
          <p:cNvPr id="12" name="Picture 1">
            <a:extLst>
              <a:ext uri="{FF2B5EF4-FFF2-40B4-BE49-F238E27FC236}">
                <a16:creationId xmlns:a16="http://schemas.microsoft.com/office/drawing/2014/main" id="{C8911C0A-436D-D75C-4AE9-2AF244E2748D}"/>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2" name="Text Placeholder 6">
            <a:extLst>
              <a:ext uri="{FF2B5EF4-FFF2-40B4-BE49-F238E27FC236}">
                <a16:creationId xmlns:a16="http://schemas.microsoft.com/office/drawing/2014/main" id="{EAD990E4-3854-2F82-26A2-151FFFE2942E}"/>
              </a:ext>
            </a:extLst>
          </p:cNvPr>
          <p:cNvSpPr>
            <a:spLocks noGrp="1"/>
          </p:cNvSpPr>
          <p:nvPr>
            <p:ph type="body" sz="quarter" idx="15" hasCustomPrompt="1"/>
          </p:nvPr>
        </p:nvSpPr>
        <p:spPr>
          <a:xfrm>
            <a:off x="6468872" y="4843212"/>
            <a:ext cx="2424304" cy="294007"/>
          </a:xfrm>
        </p:spPr>
        <p:txBody>
          <a:bodyPr rIns="0"/>
          <a:lstStyle>
            <a:lvl1pPr algn="r">
              <a:defRPr sz="900" b="0" i="0">
                <a:solidFill>
                  <a:schemeClr val="tx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3767877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5_3_Stat+Image">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C62DA3E6-B28A-B9C0-57F5-B9E85B9ABE54}"/>
              </a:ext>
            </a:extLst>
          </p:cNvPr>
          <p:cNvSpPr>
            <a:spLocks noGrp="1"/>
          </p:cNvSpPr>
          <p:nvPr>
            <p:ph type="pic" sz="quarter" idx="10"/>
          </p:nvPr>
        </p:nvSpPr>
        <p:spPr>
          <a:xfrm>
            <a:off x="671512" y="715963"/>
            <a:ext cx="3585477" cy="2657858"/>
          </a:xfrm>
          <a:prstGeom prst="roundRect">
            <a:avLst>
              <a:gd name="adj" fmla="val 3542"/>
            </a:avLst>
          </a:prstGeom>
          <a:solidFill>
            <a:schemeClr val="bg1">
              <a:lumMod val="85000"/>
            </a:schemeClr>
          </a:solidFill>
        </p:spPr>
        <p:txBody>
          <a:bodyPr/>
          <a:lstStyle/>
          <a:p>
            <a:endParaRPr lang="en-GB"/>
          </a:p>
        </p:txBody>
      </p:sp>
      <p:cxnSp>
        <p:nvCxnSpPr>
          <p:cNvPr id="5" name="Straight Connector 4">
            <a:extLst>
              <a:ext uri="{FF2B5EF4-FFF2-40B4-BE49-F238E27FC236}">
                <a16:creationId xmlns:a16="http://schemas.microsoft.com/office/drawing/2014/main" id="{0D780F69-3F3B-7FA1-B1BE-168EFF64DB3A}"/>
              </a:ext>
            </a:extLst>
          </p:cNvPr>
          <p:cNvCxnSpPr>
            <a:cxnSpLocks/>
          </p:cNvCxnSpPr>
          <p:nvPr userDrawn="1"/>
        </p:nvCxnSpPr>
        <p:spPr>
          <a:xfrm>
            <a:off x="4564771" y="704193"/>
            <a:ext cx="7229" cy="35275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9CF83EB-17CF-179F-3BE4-5549EEC8E7DB}"/>
              </a:ext>
            </a:extLst>
          </p:cNvPr>
          <p:cNvCxnSpPr>
            <a:cxnSpLocks/>
          </p:cNvCxnSpPr>
          <p:nvPr userDrawn="1"/>
        </p:nvCxnSpPr>
        <p:spPr>
          <a:xfrm>
            <a:off x="4834986" y="2562668"/>
            <a:ext cx="36374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6">
            <a:extLst>
              <a:ext uri="{FF2B5EF4-FFF2-40B4-BE49-F238E27FC236}">
                <a16:creationId xmlns:a16="http://schemas.microsoft.com/office/drawing/2014/main" id="{F8063DEA-797A-B274-06D5-5708E11900C6}"/>
              </a:ext>
            </a:extLst>
          </p:cNvPr>
          <p:cNvSpPr>
            <a:spLocks noGrp="1"/>
          </p:cNvSpPr>
          <p:nvPr>
            <p:ph type="body" sz="quarter" idx="11" hasCustomPrompt="1"/>
          </p:nvPr>
        </p:nvSpPr>
        <p:spPr>
          <a:xfrm>
            <a:off x="4834987" y="744537"/>
            <a:ext cx="1495425" cy="1133475"/>
          </a:xfrm>
        </p:spPr>
        <p:txBody>
          <a:bodyPr/>
          <a:lstStyle>
            <a:lvl1pPr>
              <a:defRPr sz="6000">
                <a:solidFill>
                  <a:schemeClr val="tx2"/>
                </a:solidFill>
                <a:latin typeface="Impact" panose="020B0806030902050204" pitchFamily="34" charset="0"/>
              </a:defRPr>
            </a:lvl1pPr>
          </a:lstStyle>
          <a:p>
            <a:pPr lvl="0"/>
            <a:r>
              <a:rPr lang="en-GB" dirty="0"/>
              <a:t>XX%</a:t>
            </a:r>
          </a:p>
        </p:txBody>
      </p:sp>
      <p:sp>
        <p:nvSpPr>
          <p:cNvPr id="12" name="Text Placeholder 6">
            <a:extLst>
              <a:ext uri="{FF2B5EF4-FFF2-40B4-BE49-F238E27FC236}">
                <a16:creationId xmlns:a16="http://schemas.microsoft.com/office/drawing/2014/main" id="{FAB431CD-4616-7A0F-5D12-2904B9C44796}"/>
              </a:ext>
            </a:extLst>
          </p:cNvPr>
          <p:cNvSpPr>
            <a:spLocks noGrp="1"/>
          </p:cNvSpPr>
          <p:nvPr>
            <p:ph type="body" sz="quarter" idx="12" hasCustomPrompt="1"/>
          </p:nvPr>
        </p:nvSpPr>
        <p:spPr>
          <a:xfrm>
            <a:off x="4834986" y="1699596"/>
            <a:ext cx="3494969" cy="564622"/>
          </a:xfrm>
        </p:spPr>
        <p:txBody>
          <a:bodyPr/>
          <a:lstStyle>
            <a:lvl1pPr>
              <a:lnSpc>
                <a:spcPct val="100000"/>
              </a:lnSpc>
              <a:defRPr sz="1200"/>
            </a:lvl1pPr>
            <a:lvl2pPr>
              <a:defRPr sz="1200"/>
            </a:lvl2pPr>
            <a:lvl3pPr>
              <a:defRPr sz="1200"/>
            </a:lvl3pPr>
            <a:lvl4pPr>
              <a:defRPr sz="1200"/>
            </a:lvl4pPr>
            <a:lvl5pPr>
              <a:defRPr sz="1200"/>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a:t>
            </a:r>
            <a:r>
              <a:rPr lang="en-GB" dirty="0"/>
              <a:t> </a:t>
            </a:r>
            <a:r>
              <a:rPr lang="en-GB" dirty="0" err="1"/>
              <a:t>idunt</a:t>
            </a:r>
            <a:endParaRPr lang="en-GB" dirty="0"/>
          </a:p>
        </p:txBody>
      </p:sp>
      <p:sp>
        <p:nvSpPr>
          <p:cNvPr id="13" name="Text Placeholder 6">
            <a:extLst>
              <a:ext uri="{FF2B5EF4-FFF2-40B4-BE49-F238E27FC236}">
                <a16:creationId xmlns:a16="http://schemas.microsoft.com/office/drawing/2014/main" id="{76F651D6-AC7C-46C8-5505-D53F43699F96}"/>
              </a:ext>
            </a:extLst>
          </p:cNvPr>
          <p:cNvSpPr>
            <a:spLocks noGrp="1"/>
          </p:cNvSpPr>
          <p:nvPr>
            <p:ph type="body" sz="quarter" idx="13" hasCustomPrompt="1"/>
          </p:nvPr>
        </p:nvSpPr>
        <p:spPr>
          <a:xfrm>
            <a:off x="4842658" y="2656263"/>
            <a:ext cx="1495425" cy="1133475"/>
          </a:xfrm>
        </p:spPr>
        <p:txBody>
          <a:bodyPr/>
          <a:lstStyle>
            <a:lvl1pPr>
              <a:defRPr sz="6000">
                <a:solidFill>
                  <a:schemeClr val="accent4"/>
                </a:solidFill>
                <a:latin typeface="Impact" panose="020B0806030902050204" pitchFamily="34" charset="0"/>
              </a:defRPr>
            </a:lvl1pPr>
          </a:lstStyle>
          <a:p>
            <a:pPr lvl="0"/>
            <a:r>
              <a:rPr lang="en-GB" dirty="0"/>
              <a:t>XX%</a:t>
            </a:r>
          </a:p>
        </p:txBody>
      </p:sp>
      <p:sp>
        <p:nvSpPr>
          <p:cNvPr id="14" name="Text Placeholder 6">
            <a:extLst>
              <a:ext uri="{FF2B5EF4-FFF2-40B4-BE49-F238E27FC236}">
                <a16:creationId xmlns:a16="http://schemas.microsoft.com/office/drawing/2014/main" id="{8A58B0EC-1C39-B272-BCAC-4CD8FE896BB7}"/>
              </a:ext>
            </a:extLst>
          </p:cNvPr>
          <p:cNvSpPr>
            <a:spLocks noGrp="1"/>
          </p:cNvSpPr>
          <p:nvPr>
            <p:ph type="body" sz="quarter" idx="14" hasCustomPrompt="1"/>
          </p:nvPr>
        </p:nvSpPr>
        <p:spPr>
          <a:xfrm>
            <a:off x="4842657" y="3611322"/>
            <a:ext cx="3494969" cy="564622"/>
          </a:xfrm>
        </p:spPr>
        <p:txBody>
          <a:bodyPr/>
          <a:lstStyle>
            <a:lvl1pPr>
              <a:lnSpc>
                <a:spcPct val="100000"/>
              </a:lnSpc>
              <a:defRPr sz="1200"/>
            </a:lvl1pPr>
            <a:lvl2pPr>
              <a:defRPr sz="1200"/>
            </a:lvl2pPr>
            <a:lvl3pPr>
              <a:defRPr sz="1200"/>
            </a:lvl3pPr>
            <a:lvl4pPr>
              <a:defRPr sz="1200"/>
            </a:lvl4pPr>
            <a:lvl5pPr>
              <a:defRPr sz="1200"/>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a:t>
            </a:r>
            <a:r>
              <a:rPr lang="en-GB" dirty="0"/>
              <a:t> </a:t>
            </a:r>
            <a:r>
              <a:rPr lang="en-GB" dirty="0" err="1"/>
              <a:t>idunt</a:t>
            </a:r>
            <a:endParaRPr lang="en-GB" dirty="0"/>
          </a:p>
        </p:txBody>
      </p:sp>
      <p:sp>
        <p:nvSpPr>
          <p:cNvPr id="15" name="Text Placeholder 6">
            <a:extLst>
              <a:ext uri="{FF2B5EF4-FFF2-40B4-BE49-F238E27FC236}">
                <a16:creationId xmlns:a16="http://schemas.microsoft.com/office/drawing/2014/main" id="{1B6295DC-B331-40D3-250B-7245BC0B182A}"/>
              </a:ext>
            </a:extLst>
          </p:cNvPr>
          <p:cNvSpPr>
            <a:spLocks noGrp="1"/>
          </p:cNvSpPr>
          <p:nvPr>
            <p:ph type="body" sz="quarter" idx="15" hasCustomPrompt="1"/>
          </p:nvPr>
        </p:nvSpPr>
        <p:spPr>
          <a:xfrm>
            <a:off x="814043" y="2331680"/>
            <a:ext cx="1495425" cy="1133475"/>
          </a:xfrm>
        </p:spPr>
        <p:txBody>
          <a:bodyPr/>
          <a:lstStyle>
            <a:lvl1pPr>
              <a:defRPr sz="6000">
                <a:solidFill>
                  <a:schemeClr val="bg1"/>
                </a:solidFill>
                <a:latin typeface="Impact" panose="020B0806030902050204" pitchFamily="34" charset="0"/>
              </a:defRPr>
            </a:lvl1pPr>
          </a:lstStyle>
          <a:p>
            <a:pPr lvl="0"/>
            <a:r>
              <a:rPr lang="en-GB" dirty="0"/>
              <a:t>XX%</a:t>
            </a:r>
          </a:p>
        </p:txBody>
      </p:sp>
      <p:sp>
        <p:nvSpPr>
          <p:cNvPr id="16" name="Text Placeholder 6">
            <a:extLst>
              <a:ext uri="{FF2B5EF4-FFF2-40B4-BE49-F238E27FC236}">
                <a16:creationId xmlns:a16="http://schemas.microsoft.com/office/drawing/2014/main" id="{47FD7711-F7CB-43AB-B47A-1FF086B08734}"/>
              </a:ext>
            </a:extLst>
          </p:cNvPr>
          <p:cNvSpPr>
            <a:spLocks noGrp="1"/>
          </p:cNvSpPr>
          <p:nvPr>
            <p:ph type="body" sz="quarter" idx="16" hasCustomPrompt="1"/>
          </p:nvPr>
        </p:nvSpPr>
        <p:spPr>
          <a:xfrm>
            <a:off x="682919" y="3465155"/>
            <a:ext cx="3494969" cy="564622"/>
          </a:xfrm>
        </p:spPr>
        <p:txBody>
          <a:bodyPr/>
          <a:lstStyle>
            <a:lvl1pPr>
              <a:lnSpc>
                <a:spcPct val="100000"/>
              </a:lnSpc>
              <a:defRPr sz="1200"/>
            </a:lvl1pPr>
            <a:lvl2pPr>
              <a:defRPr sz="1200"/>
            </a:lvl2pPr>
            <a:lvl3pPr>
              <a:defRPr sz="1200"/>
            </a:lvl3pPr>
            <a:lvl4pPr>
              <a:defRPr sz="1200"/>
            </a:lvl4pPr>
            <a:lvl5pPr>
              <a:defRPr sz="1200"/>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a:t>
            </a:r>
            <a:r>
              <a:rPr lang="en-GB" dirty="0"/>
              <a:t> </a:t>
            </a:r>
            <a:r>
              <a:rPr lang="en-GB" dirty="0" err="1"/>
              <a:t>idunt</a:t>
            </a:r>
            <a:endParaRPr lang="en-GB" dirty="0"/>
          </a:p>
        </p:txBody>
      </p:sp>
      <p:pic>
        <p:nvPicPr>
          <p:cNvPr id="17" name="Picture 1">
            <a:extLst>
              <a:ext uri="{FF2B5EF4-FFF2-40B4-BE49-F238E27FC236}">
                <a16:creationId xmlns:a16="http://schemas.microsoft.com/office/drawing/2014/main" id="{5E14DE3C-3318-0294-5070-3A23824A0F87}"/>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2" name="Text Placeholder 6">
            <a:extLst>
              <a:ext uri="{FF2B5EF4-FFF2-40B4-BE49-F238E27FC236}">
                <a16:creationId xmlns:a16="http://schemas.microsoft.com/office/drawing/2014/main" id="{0D527E36-666C-009D-8B15-ADC11B6CCAFF}"/>
              </a:ext>
            </a:extLst>
          </p:cNvPr>
          <p:cNvSpPr>
            <a:spLocks noGrp="1"/>
          </p:cNvSpPr>
          <p:nvPr>
            <p:ph type="body" sz="quarter" idx="17" hasCustomPrompt="1"/>
          </p:nvPr>
        </p:nvSpPr>
        <p:spPr>
          <a:xfrm>
            <a:off x="6468872" y="4843212"/>
            <a:ext cx="2424304" cy="294007"/>
          </a:xfrm>
        </p:spPr>
        <p:txBody>
          <a:bodyPr rIns="0"/>
          <a:lstStyle>
            <a:lvl1pPr algn="r">
              <a:defRPr sz="900" b="0" i="0">
                <a:solidFill>
                  <a:schemeClr val="tx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3804416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Opener_3">
    <p:bg>
      <p:bgPr>
        <a:solidFill>
          <a:schemeClr val="tx1"/>
        </a:solidFill>
        <a:effectLst/>
      </p:bgPr>
    </p:bg>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013B069D-7FFB-5241-D95E-3B1401A4FE6A}"/>
              </a:ext>
            </a:extLst>
          </p:cNvPr>
          <p:cNvSpPr>
            <a:spLocks noGrp="1"/>
          </p:cNvSpPr>
          <p:nvPr>
            <p:ph type="pic" sz="quarter" idx="14"/>
          </p:nvPr>
        </p:nvSpPr>
        <p:spPr>
          <a:xfrm>
            <a:off x="2128781" y="3474"/>
            <a:ext cx="7015219" cy="5143500"/>
          </a:xfrm>
          <a:custGeom>
            <a:avLst/>
            <a:gdLst>
              <a:gd name="connsiteX0" fmla="*/ 631835 w 7015219"/>
              <a:gd name="connsiteY0" fmla="*/ 0 h 5143500"/>
              <a:gd name="connsiteX1" fmla="*/ 7015219 w 7015219"/>
              <a:gd name="connsiteY1" fmla="*/ 0 h 5143500"/>
              <a:gd name="connsiteX2" fmla="*/ 7015219 w 7015219"/>
              <a:gd name="connsiteY2" fmla="*/ 5143500 h 5143500"/>
              <a:gd name="connsiteX3" fmla="*/ 944004 w 7015219"/>
              <a:gd name="connsiteY3" fmla="*/ 5143500 h 5143500"/>
              <a:gd name="connsiteX4" fmla="*/ 793027 w 7015219"/>
              <a:gd name="connsiteY4" fmla="*/ 4941291 h 5143500"/>
              <a:gd name="connsiteX5" fmla="*/ 0 w 7015219"/>
              <a:gd name="connsiteY5" fmla="*/ 2341106 h 5143500"/>
              <a:gd name="connsiteX6" fmla="*/ 560438 w 7015219"/>
              <a:gd name="connsiteY6" fmla="*/ 124362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15219" h="5143500">
                <a:moveTo>
                  <a:pt x="631835" y="0"/>
                </a:moveTo>
                <a:lnTo>
                  <a:pt x="7015219" y="0"/>
                </a:lnTo>
                <a:lnTo>
                  <a:pt x="7015219" y="5143500"/>
                </a:lnTo>
                <a:lnTo>
                  <a:pt x="944004" y="5143500"/>
                </a:lnTo>
                <a:lnTo>
                  <a:pt x="793027" y="4941291"/>
                </a:lnTo>
                <a:cubicBezTo>
                  <a:pt x="292351" y="4199053"/>
                  <a:pt x="0" y="3304273"/>
                  <a:pt x="0" y="2341106"/>
                </a:cubicBezTo>
                <a:cubicBezTo>
                  <a:pt x="0" y="1538467"/>
                  <a:pt x="203022" y="783319"/>
                  <a:pt x="560438" y="124362"/>
                </a:cubicBezTo>
                <a:close/>
              </a:path>
            </a:pathLst>
          </a:custGeom>
          <a:solidFill>
            <a:schemeClr val="bg1">
              <a:lumMod val="85000"/>
            </a:schemeClr>
          </a:solidFill>
        </p:spPr>
        <p:txBody>
          <a:bodyPr wrap="square">
            <a:noAutofit/>
          </a:bodyPr>
          <a:lstStyle/>
          <a:p>
            <a:r>
              <a:rPr lang="en-US"/>
              <a:t>Click icon to add picture</a:t>
            </a:r>
            <a:endParaRPr lang="en-GB"/>
          </a:p>
        </p:txBody>
      </p:sp>
      <p:pic>
        <p:nvPicPr>
          <p:cNvPr id="4" name="Picture 3">
            <a:extLst>
              <a:ext uri="{FF2B5EF4-FFF2-40B4-BE49-F238E27FC236}">
                <a16:creationId xmlns:a16="http://schemas.microsoft.com/office/drawing/2014/main" id="{A565836E-6AC8-63BF-5D4A-949EBEDF38A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503237" y="461785"/>
            <a:ext cx="1513464" cy="550939"/>
          </a:xfrm>
          <a:prstGeom prst="rect">
            <a:avLst/>
          </a:prstGeom>
        </p:spPr>
      </p:pic>
      <p:sp>
        <p:nvSpPr>
          <p:cNvPr id="5" name="Text Placeholder 93">
            <a:extLst>
              <a:ext uri="{FF2B5EF4-FFF2-40B4-BE49-F238E27FC236}">
                <a16:creationId xmlns:a16="http://schemas.microsoft.com/office/drawing/2014/main" id="{3E897342-7F9A-494C-DC74-3B179D96F3AF}"/>
              </a:ext>
            </a:extLst>
          </p:cNvPr>
          <p:cNvSpPr>
            <a:spLocks noGrp="1"/>
          </p:cNvSpPr>
          <p:nvPr>
            <p:ph type="body" sz="quarter" idx="11" hasCustomPrompt="1"/>
          </p:nvPr>
        </p:nvSpPr>
        <p:spPr>
          <a:xfrm>
            <a:off x="472739" y="1626190"/>
            <a:ext cx="6472907" cy="1429832"/>
          </a:xfrm>
          <a:effectLst>
            <a:outerShdw blurRad="255036" dist="38100" dir="5400000" algn="t" rotWithShape="0">
              <a:prstClr val="black">
                <a:alpha val="74000"/>
              </a:prstClr>
            </a:outerShdw>
          </a:effectLst>
        </p:spPr>
        <p:txBody>
          <a:bodyPr/>
          <a:lstStyle>
            <a:lvl1pPr algn="l">
              <a:lnSpc>
                <a:spcPct val="80000"/>
              </a:lnSpc>
              <a:defRPr sz="6000" cap="all" baseline="0">
                <a:solidFill>
                  <a:schemeClr val="bg1"/>
                </a:solidFill>
                <a:latin typeface="Impact" panose="020B0806030902050204" pitchFamily="34" charset="0"/>
              </a:defRPr>
            </a:lvl1pPr>
          </a:lstStyle>
          <a:p>
            <a:pPr lvl="0"/>
            <a:r>
              <a:rPr lang="en-GB" dirty="0"/>
              <a:t>HEADING GOES IN THIS SPACE HERE</a:t>
            </a:r>
          </a:p>
        </p:txBody>
      </p:sp>
      <p:sp>
        <p:nvSpPr>
          <p:cNvPr id="6" name="Text Placeholder 97">
            <a:extLst>
              <a:ext uri="{FF2B5EF4-FFF2-40B4-BE49-F238E27FC236}">
                <a16:creationId xmlns:a16="http://schemas.microsoft.com/office/drawing/2014/main" id="{F53722F3-05E8-421E-8F4D-A8A09E01663F}"/>
              </a:ext>
            </a:extLst>
          </p:cNvPr>
          <p:cNvSpPr>
            <a:spLocks noGrp="1"/>
          </p:cNvSpPr>
          <p:nvPr>
            <p:ph type="body" sz="quarter" idx="12" hasCustomPrompt="1"/>
          </p:nvPr>
        </p:nvSpPr>
        <p:spPr>
          <a:xfrm>
            <a:off x="503238" y="4290055"/>
            <a:ext cx="1725612" cy="347663"/>
          </a:xfrm>
        </p:spPr>
        <p:txBody>
          <a:bodyPr/>
          <a:lstStyle>
            <a:lvl1pPr algn="l">
              <a:defRPr>
                <a:solidFill>
                  <a:schemeClr val="bg1"/>
                </a:solidFill>
              </a:defRPr>
            </a:lvl1pPr>
          </a:lstStyle>
          <a:p>
            <a:pPr lvl="0"/>
            <a:r>
              <a:rPr lang="en-GB" dirty="0" err="1"/>
              <a:t>XXth</a:t>
            </a:r>
            <a:r>
              <a:rPr lang="en-GB" dirty="0"/>
              <a:t> Month 2025</a:t>
            </a:r>
          </a:p>
        </p:txBody>
      </p:sp>
      <p:sp>
        <p:nvSpPr>
          <p:cNvPr id="7" name="Text Placeholder 105">
            <a:extLst>
              <a:ext uri="{FF2B5EF4-FFF2-40B4-BE49-F238E27FC236}">
                <a16:creationId xmlns:a16="http://schemas.microsoft.com/office/drawing/2014/main" id="{C597FA8A-4C98-D5DD-86D3-03B2FA3C2D3F}"/>
              </a:ext>
            </a:extLst>
          </p:cNvPr>
          <p:cNvSpPr>
            <a:spLocks noGrp="1"/>
          </p:cNvSpPr>
          <p:nvPr>
            <p:ph type="body" sz="quarter" idx="13" hasCustomPrompt="1"/>
          </p:nvPr>
        </p:nvSpPr>
        <p:spPr>
          <a:xfrm>
            <a:off x="503238" y="3231713"/>
            <a:ext cx="4068762" cy="441325"/>
          </a:xfrm>
        </p:spPr>
        <p:txBody>
          <a:bodyPr/>
          <a:lstStyle>
            <a:lvl1pPr>
              <a:defRPr sz="1400">
                <a:solidFill>
                  <a:schemeClr val="bg1"/>
                </a:solidFill>
              </a:defRPr>
            </a:lvl1pPr>
          </a:lstStyle>
          <a:p>
            <a:pPr lvl="0"/>
            <a:r>
              <a:rPr lang="en-GB" dirty="0"/>
              <a:t>One line subheading goes in this space here</a:t>
            </a:r>
          </a:p>
        </p:txBody>
      </p:sp>
      <p:sp>
        <p:nvSpPr>
          <p:cNvPr id="9" name="Text Placeholder 6">
            <a:extLst>
              <a:ext uri="{FF2B5EF4-FFF2-40B4-BE49-F238E27FC236}">
                <a16:creationId xmlns:a16="http://schemas.microsoft.com/office/drawing/2014/main" id="{7E5AC484-C7A3-ED73-2D9D-63C8AE15BD85}"/>
              </a:ext>
            </a:extLst>
          </p:cNvPr>
          <p:cNvSpPr>
            <a:spLocks noGrp="1"/>
          </p:cNvSpPr>
          <p:nvPr>
            <p:ph type="body" sz="quarter" idx="15"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2580898794"/>
      </p:ext>
    </p:extLst>
  </p:cSld>
  <p:clrMapOvr>
    <a:masterClrMapping/>
  </p:clrMapOvr>
  <p:extLst>
    <p:ext uri="{DCECCB84-F9BA-43D5-87BE-67443E8EF086}">
      <p15:sldGuideLst xmlns:p15="http://schemas.microsoft.com/office/powerpoint/2012/main">
        <p15:guide id="1" pos="576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9900B-1F8A-C04F-F3D3-BBD34555F60E}"/>
              </a:ext>
            </a:extLst>
          </p:cNvPr>
          <p:cNvSpPr>
            <a:spLocks noGrp="1"/>
          </p:cNvSpPr>
          <p:nvPr>
            <p:ph type="title" hasCustomPrompt="1"/>
          </p:nvPr>
        </p:nvSpPr>
        <p:spPr/>
        <p:txBody>
          <a:bodyPr/>
          <a:lstStyle>
            <a:lvl1pPr>
              <a:defRPr baseline="0"/>
            </a:lvl1pPr>
          </a:lstStyle>
          <a:p>
            <a:r>
              <a:rPr lang="en-GB" dirty="0"/>
              <a:t>HEADING GOES IN HERE</a:t>
            </a:r>
          </a:p>
        </p:txBody>
      </p:sp>
      <p:sp>
        <p:nvSpPr>
          <p:cNvPr id="3" name="Text Placeholder 6">
            <a:extLst>
              <a:ext uri="{FF2B5EF4-FFF2-40B4-BE49-F238E27FC236}">
                <a16:creationId xmlns:a16="http://schemas.microsoft.com/office/drawing/2014/main" id="{CC168CC0-4412-3019-0AE8-A36BD62D06A7}"/>
              </a:ext>
            </a:extLst>
          </p:cNvPr>
          <p:cNvSpPr>
            <a:spLocks noGrp="1"/>
          </p:cNvSpPr>
          <p:nvPr>
            <p:ph type="body" sz="quarter" idx="11" hasCustomPrompt="1"/>
          </p:nvPr>
        </p:nvSpPr>
        <p:spPr>
          <a:xfrm>
            <a:off x="993037" y="1222569"/>
            <a:ext cx="1495425" cy="1133475"/>
          </a:xfrm>
        </p:spPr>
        <p:txBody>
          <a:bodyPr rIns="0"/>
          <a:lstStyle>
            <a:lvl1pPr algn="ctr">
              <a:defRPr sz="6600">
                <a:solidFill>
                  <a:schemeClr val="tx2"/>
                </a:solidFill>
                <a:latin typeface="Impact" panose="020B0806030902050204" pitchFamily="34" charset="0"/>
              </a:defRPr>
            </a:lvl1pPr>
          </a:lstStyle>
          <a:p>
            <a:pPr lvl="0"/>
            <a:r>
              <a:rPr lang="en-GB" dirty="0"/>
              <a:t>XX%</a:t>
            </a:r>
          </a:p>
        </p:txBody>
      </p:sp>
      <p:sp>
        <p:nvSpPr>
          <p:cNvPr id="4" name="Text Placeholder 6">
            <a:extLst>
              <a:ext uri="{FF2B5EF4-FFF2-40B4-BE49-F238E27FC236}">
                <a16:creationId xmlns:a16="http://schemas.microsoft.com/office/drawing/2014/main" id="{BE0079BB-6694-CFA5-9363-406D6F1C6EBC}"/>
              </a:ext>
            </a:extLst>
          </p:cNvPr>
          <p:cNvSpPr>
            <a:spLocks noGrp="1"/>
          </p:cNvSpPr>
          <p:nvPr>
            <p:ph type="body" sz="quarter" idx="12" hasCustomPrompt="1"/>
          </p:nvPr>
        </p:nvSpPr>
        <p:spPr>
          <a:xfrm>
            <a:off x="744177" y="2356043"/>
            <a:ext cx="1993144" cy="2160395"/>
          </a:xfrm>
        </p:spPr>
        <p:txBody>
          <a:bodyPr rIns="0"/>
          <a:lstStyle>
            <a:lvl1pPr algn="ctr">
              <a:lnSpc>
                <a:spcPct val="100000"/>
              </a:lnSpc>
              <a:defRPr sz="1400"/>
            </a:lvl1pPr>
            <a:lvl2pPr>
              <a:defRPr sz="1200"/>
            </a:lvl2pPr>
            <a:lvl3pPr>
              <a:defRPr sz="1200"/>
            </a:lvl3pPr>
            <a:lvl4pPr>
              <a:defRPr sz="1200"/>
            </a:lvl4pPr>
            <a:lvl5pPr>
              <a:defRPr sz="1200"/>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a:t>
            </a:r>
            <a:r>
              <a:rPr lang="en-GB" dirty="0"/>
              <a:t> </a:t>
            </a:r>
            <a:r>
              <a:rPr lang="en-GB" dirty="0" err="1"/>
              <a:t>idunt</a:t>
            </a:r>
            <a:r>
              <a:rPr lang="en-GB" dirty="0"/>
              <a:t> </a:t>
            </a:r>
            <a:r>
              <a:rPr lang="en-GB" dirty="0" err="1"/>
              <a:t>ut</a:t>
            </a:r>
            <a:r>
              <a:rPr lang="en-GB" dirty="0"/>
              <a:t> labore et dolore magna </a:t>
            </a:r>
            <a:r>
              <a:rPr lang="en-GB" dirty="0" err="1"/>
              <a:t>aliqua</a:t>
            </a:r>
            <a:r>
              <a:rPr lang="en-GB" dirty="0"/>
              <a:t>.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a:t>
            </a:r>
          </a:p>
        </p:txBody>
      </p:sp>
      <p:sp>
        <p:nvSpPr>
          <p:cNvPr id="9" name="Text Placeholder 6">
            <a:extLst>
              <a:ext uri="{FF2B5EF4-FFF2-40B4-BE49-F238E27FC236}">
                <a16:creationId xmlns:a16="http://schemas.microsoft.com/office/drawing/2014/main" id="{7E6C6383-8989-F12F-8C9E-F14179A28FD1}"/>
              </a:ext>
            </a:extLst>
          </p:cNvPr>
          <p:cNvSpPr>
            <a:spLocks noGrp="1"/>
          </p:cNvSpPr>
          <p:nvPr>
            <p:ph type="body" sz="quarter" idx="13" hasCustomPrompt="1"/>
          </p:nvPr>
        </p:nvSpPr>
        <p:spPr>
          <a:xfrm>
            <a:off x="3828720" y="1244871"/>
            <a:ext cx="1495425" cy="1133475"/>
          </a:xfrm>
        </p:spPr>
        <p:txBody>
          <a:bodyPr rIns="0"/>
          <a:lstStyle>
            <a:lvl1pPr algn="ctr">
              <a:defRPr sz="6600">
                <a:solidFill>
                  <a:schemeClr val="accent4"/>
                </a:solidFill>
                <a:latin typeface="Impact" panose="020B0806030902050204" pitchFamily="34" charset="0"/>
              </a:defRPr>
            </a:lvl1pPr>
          </a:lstStyle>
          <a:p>
            <a:pPr lvl="0"/>
            <a:r>
              <a:rPr lang="en-GB" dirty="0"/>
              <a:t>XX%</a:t>
            </a:r>
          </a:p>
        </p:txBody>
      </p:sp>
      <p:sp>
        <p:nvSpPr>
          <p:cNvPr id="10" name="Text Placeholder 6">
            <a:extLst>
              <a:ext uri="{FF2B5EF4-FFF2-40B4-BE49-F238E27FC236}">
                <a16:creationId xmlns:a16="http://schemas.microsoft.com/office/drawing/2014/main" id="{7A63F9D3-A4E2-3DF3-29DF-679E4E75AB49}"/>
              </a:ext>
            </a:extLst>
          </p:cNvPr>
          <p:cNvSpPr>
            <a:spLocks noGrp="1"/>
          </p:cNvSpPr>
          <p:nvPr>
            <p:ph type="body" sz="quarter" idx="14" hasCustomPrompt="1"/>
          </p:nvPr>
        </p:nvSpPr>
        <p:spPr>
          <a:xfrm>
            <a:off x="3579860" y="2378345"/>
            <a:ext cx="1993144" cy="2160395"/>
          </a:xfrm>
        </p:spPr>
        <p:txBody>
          <a:bodyPr rIns="0"/>
          <a:lstStyle>
            <a:lvl1pPr algn="ctr">
              <a:lnSpc>
                <a:spcPct val="100000"/>
              </a:lnSpc>
              <a:defRPr sz="1400"/>
            </a:lvl1pPr>
            <a:lvl2pPr>
              <a:defRPr sz="1200"/>
            </a:lvl2pPr>
            <a:lvl3pPr>
              <a:defRPr sz="1200"/>
            </a:lvl3pPr>
            <a:lvl4pPr>
              <a:defRPr sz="1200"/>
            </a:lvl4pPr>
            <a:lvl5pPr>
              <a:defRPr sz="1200"/>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a:t>
            </a:r>
            <a:r>
              <a:rPr lang="en-GB" dirty="0"/>
              <a:t> </a:t>
            </a:r>
            <a:r>
              <a:rPr lang="en-GB" dirty="0" err="1"/>
              <a:t>idunt</a:t>
            </a:r>
            <a:r>
              <a:rPr lang="en-GB" dirty="0"/>
              <a:t> </a:t>
            </a:r>
            <a:r>
              <a:rPr lang="en-GB" dirty="0" err="1"/>
              <a:t>ut</a:t>
            </a:r>
            <a:r>
              <a:rPr lang="en-GB" dirty="0"/>
              <a:t> labore et dolore magna </a:t>
            </a:r>
            <a:r>
              <a:rPr lang="en-GB" dirty="0" err="1"/>
              <a:t>aliqua</a:t>
            </a:r>
            <a:r>
              <a:rPr lang="en-GB" dirty="0"/>
              <a:t>.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a:t>
            </a:r>
          </a:p>
        </p:txBody>
      </p:sp>
      <p:sp>
        <p:nvSpPr>
          <p:cNvPr id="11" name="Text Placeholder 6">
            <a:extLst>
              <a:ext uri="{FF2B5EF4-FFF2-40B4-BE49-F238E27FC236}">
                <a16:creationId xmlns:a16="http://schemas.microsoft.com/office/drawing/2014/main" id="{12D2870F-622B-3C30-AEDF-695D224E93F5}"/>
              </a:ext>
            </a:extLst>
          </p:cNvPr>
          <p:cNvSpPr>
            <a:spLocks noGrp="1"/>
          </p:cNvSpPr>
          <p:nvPr>
            <p:ph type="body" sz="quarter" idx="15" hasCustomPrompt="1"/>
          </p:nvPr>
        </p:nvSpPr>
        <p:spPr>
          <a:xfrm>
            <a:off x="6632658" y="1244871"/>
            <a:ext cx="1495425" cy="1133475"/>
          </a:xfrm>
        </p:spPr>
        <p:txBody>
          <a:bodyPr rIns="0"/>
          <a:lstStyle>
            <a:lvl1pPr algn="ctr">
              <a:defRPr sz="6600">
                <a:solidFill>
                  <a:schemeClr val="accent2"/>
                </a:solidFill>
                <a:latin typeface="Impact" panose="020B0806030902050204" pitchFamily="34" charset="0"/>
              </a:defRPr>
            </a:lvl1pPr>
          </a:lstStyle>
          <a:p>
            <a:pPr lvl="0"/>
            <a:r>
              <a:rPr lang="en-GB" dirty="0"/>
              <a:t>XX%</a:t>
            </a:r>
          </a:p>
        </p:txBody>
      </p:sp>
      <p:sp>
        <p:nvSpPr>
          <p:cNvPr id="12" name="Text Placeholder 6">
            <a:extLst>
              <a:ext uri="{FF2B5EF4-FFF2-40B4-BE49-F238E27FC236}">
                <a16:creationId xmlns:a16="http://schemas.microsoft.com/office/drawing/2014/main" id="{F1BDDA10-64B4-435D-B19C-AC2789B11AF4}"/>
              </a:ext>
            </a:extLst>
          </p:cNvPr>
          <p:cNvSpPr>
            <a:spLocks noGrp="1"/>
          </p:cNvSpPr>
          <p:nvPr>
            <p:ph type="body" sz="quarter" idx="16" hasCustomPrompt="1"/>
          </p:nvPr>
        </p:nvSpPr>
        <p:spPr>
          <a:xfrm>
            <a:off x="6383798" y="2378345"/>
            <a:ext cx="1993144" cy="2160395"/>
          </a:xfrm>
        </p:spPr>
        <p:txBody>
          <a:bodyPr rIns="0"/>
          <a:lstStyle>
            <a:lvl1pPr algn="ctr">
              <a:lnSpc>
                <a:spcPct val="100000"/>
              </a:lnSpc>
              <a:defRPr sz="1400"/>
            </a:lvl1pPr>
            <a:lvl2pPr>
              <a:defRPr sz="1200"/>
            </a:lvl2pPr>
            <a:lvl3pPr>
              <a:defRPr sz="1200"/>
            </a:lvl3pPr>
            <a:lvl4pPr>
              <a:defRPr sz="1200"/>
            </a:lvl4pPr>
            <a:lvl5pPr>
              <a:defRPr sz="1200"/>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a:t>
            </a:r>
            <a:r>
              <a:rPr lang="en-GB" dirty="0"/>
              <a:t> </a:t>
            </a:r>
            <a:r>
              <a:rPr lang="en-GB" dirty="0" err="1"/>
              <a:t>idunt</a:t>
            </a:r>
            <a:r>
              <a:rPr lang="en-GB" dirty="0"/>
              <a:t> </a:t>
            </a:r>
            <a:r>
              <a:rPr lang="en-GB" dirty="0" err="1"/>
              <a:t>ut</a:t>
            </a:r>
            <a:r>
              <a:rPr lang="en-GB" dirty="0"/>
              <a:t> labore et dolore magna </a:t>
            </a:r>
            <a:r>
              <a:rPr lang="en-GB" dirty="0" err="1"/>
              <a:t>aliqua</a:t>
            </a:r>
            <a:r>
              <a:rPr lang="en-GB" dirty="0"/>
              <a:t>.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a:t>
            </a:r>
          </a:p>
        </p:txBody>
      </p:sp>
      <p:sp>
        <p:nvSpPr>
          <p:cNvPr id="13" name="Google Shape;28;p5">
            <a:extLst>
              <a:ext uri="{FF2B5EF4-FFF2-40B4-BE49-F238E27FC236}">
                <a16:creationId xmlns:a16="http://schemas.microsoft.com/office/drawing/2014/main" id="{4DE04C95-E4E3-1BF0-8901-E8E61097D2A0}"/>
              </a:ext>
            </a:extLst>
          </p:cNvPr>
          <p:cNvSpPr txBox="1">
            <a:spLocks noGrp="1"/>
          </p:cNvSpPr>
          <p:nvPr>
            <p:ph type="body" idx="1"/>
          </p:nvPr>
        </p:nvSpPr>
        <p:spPr>
          <a:xfrm>
            <a:off x="503236" y="742949"/>
            <a:ext cx="8137525" cy="622699"/>
          </a:xfrm>
          <a:prstGeom prst="rect">
            <a:avLst/>
          </a:prstGeom>
        </p:spPr>
        <p:txBody>
          <a:bodyPr spcFirstLastPara="1" wrap="square" lIns="0" tIns="91425" rIns="91425" bIns="91425" anchor="t" anchorCtr="0">
            <a:noAutofit/>
          </a:bodyPr>
          <a:lstStyle>
            <a:lvl1pPr marL="0" lvl="0" indent="0" rtl="0">
              <a:spcBef>
                <a:spcPts val="0"/>
              </a:spcBef>
              <a:spcAft>
                <a:spcPts val="0"/>
              </a:spcAft>
              <a:buClr>
                <a:schemeClr val="tx2"/>
              </a:buClr>
              <a:buSzPct val="100000"/>
              <a:buFont typeface="Arial" panose="020B0604020202020204" pitchFamily="34" charset="0"/>
              <a:buNone/>
              <a:defRPr sz="1400" b="0" i="0">
                <a:solidFill>
                  <a:schemeClr val="tx1"/>
                </a:solidFill>
                <a:latin typeface="Arial" panose="020B0604020202020204" pitchFamily="34" charset="0"/>
                <a:cs typeface="Arial" panose="020B0604020202020204" pitchFamily="34" charset="0"/>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GB" dirty="0"/>
              <a:t>Click to edit Master text styles</a:t>
            </a:r>
          </a:p>
        </p:txBody>
      </p:sp>
      <p:sp>
        <p:nvSpPr>
          <p:cNvPr id="5" name="Text Placeholder 6">
            <a:extLst>
              <a:ext uri="{FF2B5EF4-FFF2-40B4-BE49-F238E27FC236}">
                <a16:creationId xmlns:a16="http://schemas.microsoft.com/office/drawing/2014/main" id="{20ABB5A5-C337-1C0A-864A-03E609402B7E}"/>
              </a:ext>
            </a:extLst>
          </p:cNvPr>
          <p:cNvSpPr>
            <a:spLocks noGrp="1"/>
          </p:cNvSpPr>
          <p:nvPr>
            <p:ph type="body" sz="quarter" idx="17" hasCustomPrompt="1"/>
          </p:nvPr>
        </p:nvSpPr>
        <p:spPr>
          <a:xfrm>
            <a:off x="6468872" y="4843212"/>
            <a:ext cx="2424304" cy="294007"/>
          </a:xfrm>
        </p:spPr>
        <p:txBody>
          <a:bodyPr rIns="0"/>
          <a:lstStyle>
            <a:lvl1pPr algn="r">
              <a:defRPr sz="900" b="0" i="0">
                <a:solidFill>
                  <a:schemeClr val="tx1"/>
                </a:solidFill>
                <a:latin typeface="+mn-lt"/>
              </a:defRPr>
            </a:lvl1pPr>
          </a:lstStyle>
          <a:p>
            <a:pPr lvl="0"/>
            <a:r>
              <a:rPr lang="en-GB" dirty="0"/>
              <a:t>#</a:t>
            </a:r>
            <a:r>
              <a:rPr lang="en-GB" dirty="0" err="1"/>
              <a:t>CAMPAIGNTAGLINE</a:t>
            </a:r>
            <a:endParaRPr lang="en-GB" dirty="0"/>
          </a:p>
        </p:txBody>
      </p:sp>
      <p:pic>
        <p:nvPicPr>
          <p:cNvPr id="6" name="Picture 1">
            <a:extLst>
              <a:ext uri="{FF2B5EF4-FFF2-40B4-BE49-F238E27FC236}">
                <a16:creationId xmlns:a16="http://schemas.microsoft.com/office/drawing/2014/main" id="{7BF0A24E-9AB8-942C-7BDF-277672B6D964}"/>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Tree>
    <p:extLst>
      <p:ext uri="{BB962C8B-B14F-4D97-AF65-F5344CB8AC3E}">
        <p14:creationId xmlns:p14="http://schemas.microsoft.com/office/powerpoint/2010/main" val="37027465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5_Roundels_Image_Stat_White">
    <p:spTree>
      <p:nvGrpSpPr>
        <p:cNvPr id="1" name=""/>
        <p:cNvGrpSpPr/>
        <p:nvPr/>
      </p:nvGrpSpPr>
      <p:grpSpPr>
        <a:xfrm>
          <a:off x="0" y="0"/>
          <a:ext cx="0" cy="0"/>
          <a:chOff x="0" y="0"/>
          <a:chExt cx="0" cy="0"/>
        </a:xfrm>
      </p:grpSpPr>
      <p:sp>
        <p:nvSpPr>
          <p:cNvPr id="13" name="Picture Placeholder 5">
            <a:extLst>
              <a:ext uri="{FF2B5EF4-FFF2-40B4-BE49-F238E27FC236}">
                <a16:creationId xmlns:a16="http://schemas.microsoft.com/office/drawing/2014/main" id="{CAC01A07-FFD0-3745-EC59-0451D08366C2}"/>
              </a:ext>
            </a:extLst>
          </p:cNvPr>
          <p:cNvSpPr>
            <a:spLocks noGrp="1"/>
          </p:cNvSpPr>
          <p:nvPr>
            <p:ph type="pic" sz="quarter" idx="11" hasCustomPrompt="1"/>
          </p:nvPr>
        </p:nvSpPr>
        <p:spPr>
          <a:xfrm>
            <a:off x="0" y="0"/>
            <a:ext cx="9144000" cy="5143498"/>
          </a:xfrm>
          <a:custGeom>
            <a:avLst/>
            <a:gdLst>
              <a:gd name="connsiteX0" fmla="*/ 956975 w 9144000"/>
              <a:gd name="connsiteY0" fmla="*/ 4981208 h 5143498"/>
              <a:gd name="connsiteX1" fmla="*/ 972400 w 9144000"/>
              <a:gd name="connsiteY1" fmla="*/ 4996575 h 5143498"/>
              <a:gd name="connsiteX2" fmla="*/ 972400 w 9144000"/>
              <a:gd name="connsiteY2" fmla="*/ 5011957 h 5143498"/>
              <a:gd name="connsiteX3" fmla="*/ 956975 w 9144000"/>
              <a:gd name="connsiteY3" fmla="*/ 5011957 h 5143498"/>
              <a:gd name="connsiteX4" fmla="*/ 941566 w 9144000"/>
              <a:gd name="connsiteY4" fmla="*/ 4996575 h 5143498"/>
              <a:gd name="connsiteX5" fmla="*/ 956975 w 9144000"/>
              <a:gd name="connsiteY5" fmla="*/ 4981208 h 5143498"/>
              <a:gd name="connsiteX6" fmla="*/ 849077 w 9144000"/>
              <a:gd name="connsiteY6" fmla="*/ 4981208 h 5143498"/>
              <a:gd name="connsiteX7" fmla="*/ 864328 w 9144000"/>
              <a:gd name="connsiteY7" fmla="*/ 4994332 h 5143498"/>
              <a:gd name="connsiteX8" fmla="*/ 833826 w 9144000"/>
              <a:gd name="connsiteY8" fmla="*/ 4994332 h 5143498"/>
              <a:gd name="connsiteX9" fmla="*/ 849077 w 9144000"/>
              <a:gd name="connsiteY9" fmla="*/ 4981208 h 5143498"/>
              <a:gd name="connsiteX10" fmla="*/ 720496 w 9144000"/>
              <a:gd name="connsiteY10" fmla="*/ 4981208 h 5143498"/>
              <a:gd name="connsiteX11" fmla="*/ 735922 w 9144000"/>
              <a:gd name="connsiteY11" fmla="*/ 4996575 h 5143498"/>
              <a:gd name="connsiteX12" fmla="*/ 735922 w 9144000"/>
              <a:gd name="connsiteY12" fmla="*/ 5011957 h 5143498"/>
              <a:gd name="connsiteX13" fmla="*/ 720496 w 9144000"/>
              <a:gd name="connsiteY13" fmla="*/ 5011957 h 5143498"/>
              <a:gd name="connsiteX14" fmla="*/ 705087 w 9144000"/>
              <a:gd name="connsiteY14" fmla="*/ 4996575 h 5143498"/>
              <a:gd name="connsiteX15" fmla="*/ 720496 w 9144000"/>
              <a:gd name="connsiteY15" fmla="*/ 4981208 h 5143498"/>
              <a:gd name="connsiteX16" fmla="*/ 612646 w 9144000"/>
              <a:gd name="connsiteY16" fmla="*/ 4981208 h 5143498"/>
              <a:gd name="connsiteX17" fmla="*/ 627897 w 9144000"/>
              <a:gd name="connsiteY17" fmla="*/ 4994332 h 5143498"/>
              <a:gd name="connsiteX18" fmla="*/ 597395 w 9144000"/>
              <a:gd name="connsiteY18" fmla="*/ 4994332 h 5143498"/>
              <a:gd name="connsiteX19" fmla="*/ 612646 w 9144000"/>
              <a:gd name="connsiteY19" fmla="*/ 4981208 h 5143498"/>
              <a:gd name="connsiteX20" fmla="*/ 429632 w 9144000"/>
              <a:gd name="connsiteY20" fmla="*/ 4981208 h 5143498"/>
              <a:gd name="connsiteX21" fmla="*/ 445042 w 9144000"/>
              <a:gd name="connsiteY21" fmla="*/ 4996575 h 5143498"/>
              <a:gd name="connsiteX22" fmla="*/ 445042 w 9144000"/>
              <a:gd name="connsiteY22" fmla="*/ 5011957 h 5143498"/>
              <a:gd name="connsiteX23" fmla="*/ 429632 w 9144000"/>
              <a:gd name="connsiteY23" fmla="*/ 5011957 h 5143498"/>
              <a:gd name="connsiteX24" fmla="*/ 414223 w 9144000"/>
              <a:gd name="connsiteY24" fmla="*/ 4996575 h 5143498"/>
              <a:gd name="connsiteX25" fmla="*/ 429632 w 9144000"/>
              <a:gd name="connsiteY25" fmla="*/ 4981208 h 5143498"/>
              <a:gd name="connsiteX26" fmla="*/ 278516 w 9144000"/>
              <a:gd name="connsiteY26" fmla="*/ 4981208 h 5143498"/>
              <a:gd name="connsiteX27" fmla="*/ 293926 w 9144000"/>
              <a:gd name="connsiteY27" fmla="*/ 4996575 h 5143498"/>
              <a:gd name="connsiteX28" fmla="*/ 293926 w 9144000"/>
              <a:gd name="connsiteY28" fmla="*/ 5011957 h 5143498"/>
              <a:gd name="connsiteX29" fmla="*/ 278516 w 9144000"/>
              <a:gd name="connsiteY29" fmla="*/ 5011957 h 5143498"/>
              <a:gd name="connsiteX30" fmla="*/ 263107 w 9144000"/>
              <a:gd name="connsiteY30" fmla="*/ 4996575 h 5143498"/>
              <a:gd name="connsiteX31" fmla="*/ 278516 w 9144000"/>
              <a:gd name="connsiteY31" fmla="*/ 4981208 h 5143498"/>
              <a:gd name="connsiteX32" fmla="*/ 895052 w 9144000"/>
              <a:gd name="connsiteY32" fmla="*/ 4981207 h 5143498"/>
              <a:gd name="connsiteX33" fmla="*/ 910477 w 9144000"/>
              <a:gd name="connsiteY33" fmla="*/ 4996574 h 5143498"/>
              <a:gd name="connsiteX34" fmla="*/ 910477 w 9144000"/>
              <a:gd name="connsiteY34" fmla="*/ 5011957 h 5143498"/>
              <a:gd name="connsiteX35" fmla="*/ 895052 w 9144000"/>
              <a:gd name="connsiteY35" fmla="*/ 5011957 h 5143498"/>
              <a:gd name="connsiteX36" fmla="*/ 879643 w 9144000"/>
              <a:gd name="connsiteY36" fmla="*/ 4996574 h 5143498"/>
              <a:gd name="connsiteX37" fmla="*/ 895052 w 9144000"/>
              <a:gd name="connsiteY37" fmla="*/ 4981207 h 5143498"/>
              <a:gd name="connsiteX38" fmla="*/ 340882 w 9144000"/>
              <a:gd name="connsiteY38" fmla="*/ 4981207 h 5143498"/>
              <a:gd name="connsiteX39" fmla="*/ 356292 w 9144000"/>
              <a:gd name="connsiteY39" fmla="*/ 4996574 h 5143498"/>
              <a:gd name="connsiteX40" fmla="*/ 340882 w 9144000"/>
              <a:gd name="connsiteY40" fmla="*/ 5011957 h 5143498"/>
              <a:gd name="connsiteX41" fmla="*/ 325473 w 9144000"/>
              <a:gd name="connsiteY41" fmla="*/ 4996574 h 5143498"/>
              <a:gd name="connsiteX42" fmla="*/ 340882 w 9144000"/>
              <a:gd name="connsiteY42" fmla="*/ 4981207 h 5143498"/>
              <a:gd name="connsiteX43" fmla="*/ 550105 w 9144000"/>
              <a:gd name="connsiteY43" fmla="*/ 4976753 h 5143498"/>
              <a:gd name="connsiteX44" fmla="*/ 550105 w 9144000"/>
              <a:gd name="connsiteY44" fmla="*/ 5014199 h 5143498"/>
              <a:gd name="connsiteX45" fmla="*/ 552354 w 9144000"/>
              <a:gd name="connsiteY45" fmla="*/ 5016442 h 5143498"/>
              <a:gd name="connsiteX46" fmla="*/ 554603 w 9144000"/>
              <a:gd name="connsiteY46" fmla="*/ 5014199 h 5143498"/>
              <a:gd name="connsiteX47" fmla="*/ 554603 w 9144000"/>
              <a:gd name="connsiteY47" fmla="*/ 5000033 h 5143498"/>
              <a:gd name="connsiteX48" fmla="*/ 554603 w 9144000"/>
              <a:gd name="connsiteY48" fmla="*/ 4994947 h 5143498"/>
              <a:gd name="connsiteX49" fmla="*/ 568365 w 9144000"/>
              <a:gd name="connsiteY49" fmla="*/ 4981238 h 5143498"/>
              <a:gd name="connsiteX50" fmla="*/ 582128 w 9144000"/>
              <a:gd name="connsiteY50" fmla="*/ 4994963 h 5143498"/>
              <a:gd name="connsiteX51" fmla="*/ 582128 w 9144000"/>
              <a:gd name="connsiteY51" fmla="*/ 5014199 h 5143498"/>
              <a:gd name="connsiteX52" fmla="*/ 584376 w 9144000"/>
              <a:gd name="connsiteY52" fmla="*/ 5016442 h 5143498"/>
              <a:gd name="connsiteX53" fmla="*/ 586625 w 9144000"/>
              <a:gd name="connsiteY53" fmla="*/ 5014199 h 5143498"/>
              <a:gd name="connsiteX54" fmla="*/ 586625 w 9144000"/>
              <a:gd name="connsiteY54" fmla="*/ 4994963 h 5143498"/>
              <a:gd name="connsiteX55" fmla="*/ 568381 w 9144000"/>
              <a:gd name="connsiteY55" fmla="*/ 4976753 h 5143498"/>
              <a:gd name="connsiteX56" fmla="*/ 568365 w 9144000"/>
              <a:gd name="connsiteY56" fmla="*/ 4976753 h 5143498"/>
              <a:gd name="connsiteX57" fmla="*/ 554603 w 9144000"/>
              <a:gd name="connsiteY57" fmla="*/ 4983007 h 5143498"/>
              <a:gd name="connsiteX58" fmla="*/ 554603 w 9144000"/>
              <a:gd name="connsiteY58" fmla="*/ 4978996 h 5143498"/>
              <a:gd name="connsiteX59" fmla="*/ 552354 w 9144000"/>
              <a:gd name="connsiteY59" fmla="*/ 4976753 h 5143498"/>
              <a:gd name="connsiteX60" fmla="*/ 956975 w 9144000"/>
              <a:gd name="connsiteY60" fmla="*/ 4976738 h 5143498"/>
              <a:gd name="connsiteX61" fmla="*/ 937068 w 9144000"/>
              <a:gd name="connsiteY61" fmla="*/ 4996590 h 5143498"/>
              <a:gd name="connsiteX62" fmla="*/ 956975 w 9144000"/>
              <a:gd name="connsiteY62" fmla="*/ 5016443 h 5143498"/>
              <a:gd name="connsiteX63" fmla="*/ 976882 w 9144000"/>
              <a:gd name="connsiteY63" fmla="*/ 5016443 h 5143498"/>
              <a:gd name="connsiteX64" fmla="*/ 976882 w 9144000"/>
              <a:gd name="connsiteY64" fmla="*/ 4996590 h 5143498"/>
              <a:gd name="connsiteX65" fmla="*/ 956975 w 9144000"/>
              <a:gd name="connsiteY65" fmla="*/ 4976738 h 5143498"/>
              <a:gd name="connsiteX66" fmla="*/ 849077 w 9144000"/>
              <a:gd name="connsiteY66" fmla="*/ 4976738 h 5143498"/>
              <a:gd name="connsiteX67" fmla="*/ 829170 w 9144000"/>
              <a:gd name="connsiteY67" fmla="*/ 4996590 h 5143498"/>
              <a:gd name="connsiteX68" fmla="*/ 849077 w 9144000"/>
              <a:gd name="connsiteY68" fmla="*/ 5016443 h 5143498"/>
              <a:gd name="connsiteX69" fmla="*/ 861272 w 9144000"/>
              <a:gd name="connsiteY69" fmla="*/ 5012289 h 5143498"/>
              <a:gd name="connsiteX70" fmla="*/ 861668 w 9144000"/>
              <a:gd name="connsiteY70" fmla="*/ 5009146 h 5143498"/>
              <a:gd name="connsiteX71" fmla="*/ 858516 w 9144000"/>
              <a:gd name="connsiteY71" fmla="*/ 5008751 h 5143498"/>
              <a:gd name="connsiteX72" fmla="*/ 849077 w 9144000"/>
              <a:gd name="connsiteY72" fmla="*/ 5011973 h 5143498"/>
              <a:gd name="connsiteX73" fmla="*/ 833826 w 9144000"/>
              <a:gd name="connsiteY73" fmla="*/ 4998833 h 5143498"/>
              <a:gd name="connsiteX74" fmla="*/ 866735 w 9144000"/>
              <a:gd name="connsiteY74" fmla="*/ 4998833 h 5143498"/>
              <a:gd name="connsiteX75" fmla="*/ 868984 w 9144000"/>
              <a:gd name="connsiteY75" fmla="*/ 4996590 h 5143498"/>
              <a:gd name="connsiteX76" fmla="*/ 849077 w 9144000"/>
              <a:gd name="connsiteY76" fmla="*/ 4976738 h 5143498"/>
              <a:gd name="connsiteX77" fmla="*/ 720496 w 9144000"/>
              <a:gd name="connsiteY77" fmla="*/ 4976738 h 5143498"/>
              <a:gd name="connsiteX78" fmla="*/ 700589 w 9144000"/>
              <a:gd name="connsiteY78" fmla="*/ 4996590 h 5143498"/>
              <a:gd name="connsiteX79" fmla="*/ 720496 w 9144000"/>
              <a:gd name="connsiteY79" fmla="*/ 5016443 h 5143498"/>
              <a:gd name="connsiteX80" fmla="*/ 740419 w 9144000"/>
              <a:gd name="connsiteY80" fmla="*/ 5016443 h 5143498"/>
              <a:gd name="connsiteX81" fmla="*/ 740419 w 9144000"/>
              <a:gd name="connsiteY81" fmla="*/ 4996590 h 5143498"/>
              <a:gd name="connsiteX82" fmla="*/ 720496 w 9144000"/>
              <a:gd name="connsiteY82" fmla="*/ 4976738 h 5143498"/>
              <a:gd name="connsiteX83" fmla="*/ 612646 w 9144000"/>
              <a:gd name="connsiteY83" fmla="*/ 4976738 h 5143498"/>
              <a:gd name="connsiteX84" fmla="*/ 592739 w 9144000"/>
              <a:gd name="connsiteY84" fmla="*/ 4996590 h 5143498"/>
              <a:gd name="connsiteX85" fmla="*/ 612646 w 9144000"/>
              <a:gd name="connsiteY85" fmla="*/ 5016443 h 5143498"/>
              <a:gd name="connsiteX86" fmla="*/ 624841 w 9144000"/>
              <a:gd name="connsiteY86" fmla="*/ 5012289 h 5143498"/>
              <a:gd name="connsiteX87" fmla="*/ 625237 w 9144000"/>
              <a:gd name="connsiteY87" fmla="*/ 5009146 h 5143498"/>
              <a:gd name="connsiteX88" fmla="*/ 622085 w 9144000"/>
              <a:gd name="connsiteY88" fmla="*/ 5008751 h 5143498"/>
              <a:gd name="connsiteX89" fmla="*/ 612646 w 9144000"/>
              <a:gd name="connsiteY89" fmla="*/ 5011973 h 5143498"/>
              <a:gd name="connsiteX90" fmla="*/ 597395 w 9144000"/>
              <a:gd name="connsiteY90" fmla="*/ 4998833 h 5143498"/>
              <a:gd name="connsiteX91" fmla="*/ 630304 w 9144000"/>
              <a:gd name="connsiteY91" fmla="*/ 4998833 h 5143498"/>
              <a:gd name="connsiteX92" fmla="*/ 632553 w 9144000"/>
              <a:gd name="connsiteY92" fmla="*/ 4996590 h 5143498"/>
              <a:gd name="connsiteX93" fmla="*/ 612646 w 9144000"/>
              <a:gd name="connsiteY93" fmla="*/ 4976738 h 5143498"/>
              <a:gd name="connsiteX94" fmla="*/ 513331 w 9144000"/>
              <a:gd name="connsiteY94" fmla="*/ 4976738 h 5143498"/>
              <a:gd name="connsiteX95" fmla="*/ 493424 w 9144000"/>
              <a:gd name="connsiteY95" fmla="*/ 4996590 h 5143498"/>
              <a:gd name="connsiteX96" fmla="*/ 513331 w 9144000"/>
              <a:gd name="connsiteY96" fmla="*/ 5016443 h 5143498"/>
              <a:gd name="connsiteX97" fmla="*/ 526001 w 9144000"/>
              <a:gd name="connsiteY97" fmla="*/ 5011894 h 5143498"/>
              <a:gd name="connsiteX98" fmla="*/ 526302 w 9144000"/>
              <a:gd name="connsiteY98" fmla="*/ 5008735 h 5143498"/>
              <a:gd name="connsiteX99" fmla="*/ 523134 w 9144000"/>
              <a:gd name="connsiteY99" fmla="*/ 5008435 h 5143498"/>
              <a:gd name="connsiteX100" fmla="*/ 513331 w 9144000"/>
              <a:gd name="connsiteY100" fmla="*/ 5011957 h 5143498"/>
              <a:gd name="connsiteX101" fmla="*/ 497906 w 9144000"/>
              <a:gd name="connsiteY101" fmla="*/ 4996575 h 5143498"/>
              <a:gd name="connsiteX102" fmla="*/ 513331 w 9144000"/>
              <a:gd name="connsiteY102" fmla="*/ 4981208 h 5143498"/>
              <a:gd name="connsiteX103" fmla="*/ 523134 w 9144000"/>
              <a:gd name="connsiteY103" fmla="*/ 4984729 h 5143498"/>
              <a:gd name="connsiteX104" fmla="*/ 526302 w 9144000"/>
              <a:gd name="connsiteY104" fmla="*/ 4984429 h 5143498"/>
              <a:gd name="connsiteX105" fmla="*/ 526001 w 9144000"/>
              <a:gd name="connsiteY105" fmla="*/ 4981271 h 5143498"/>
              <a:gd name="connsiteX106" fmla="*/ 513331 w 9144000"/>
              <a:gd name="connsiteY106" fmla="*/ 4976738 h 5143498"/>
              <a:gd name="connsiteX107" fmla="*/ 429648 w 9144000"/>
              <a:gd name="connsiteY107" fmla="*/ 4976738 h 5143498"/>
              <a:gd name="connsiteX108" fmla="*/ 409741 w 9144000"/>
              <a:gd name="connsiteY108" fmla="*/ 4996590 h 5143498"/>
              <a:gd name="connsiteX109" fmla="*/ 429648 w 9144000"/>
              <a:gd name="connsiteY109" fmla="*/ 5016443 h 5143498"/>
              <a:gd name="connsiteX110" fmla="*/ 449555 w 9144000"/>
              <a:gd name="connsiteY110" fmla="*/ 5016443 h 5143498"/>
              <a:gd name="connsiteX111" fmla="*/ 449555 w 9144000"/>
              <a:gd name="connsiteY111" fmla="*/ 4996590 h 5143498"/>
              <a:gd name="connsiteX112" fmla="*/ 429648 w 9144000"/>
              <a:gd name="connsiteY112" fmla="*/ 4976738 h 5143498"/>
              <a:gd name="connsiteX113" fmla="*/ 926061 w 9144000"/>
              <a:gd name="connsiteY113" fmla="*/ 4976722 h 5143498"/>
              <a:gd name="connsiteX114" fmla="*/ 923812 w 9144000"/>
              <a:gd name="connsiteY114" fmla="*/ 4978965 h 5143498"/>
              <a:gd name="connsiteX115" fmla="*/ 923812 w 9144000"/>
              <a:gd name="connsiteY115" fmla="*/ 5014200 h 5143498"/>
              <a:gd name="connsiteX116" fmla="*/ 926061 w 9144000"/>
              <a:gd name="connsiteY116" fmla="*/ 5016442 h 5143498"/>
              <a:gd name="connsiteX117" fmla="*/ 928294 w 9144000"/>
              <a:gd name="connsiteY117" fmla="*/ 5014200 h 5143498"/>
              <a:gd name="connsiteX118" fmla="*/ 928294 w 9144000"/>
              <a:gd name="connsiteY118" fmla="*/ 4978965 h 5143498"/>
              <a:gd name="connsiteX119" fmla="*/ 926061 w 9144000"/>
              <a:gd name="connsiteY119" fmla="*/ 4976722 h 5143498"/>
              <a:gd name="connsiteX120" fmla="*/ 539732 w 9144000"/>
              <a:gd name="connsiteY120" fmla="*/ 4976722 h 5143498"/>
              <a:gd name="connsiteX121" fmla="*/ 537483 w 9144000"/>
              <a:gd name="connsiteY121" fmla="*/ 4978965 h 5143498"/>
              <a:gd name="connsiteX122" fmla="*/ 537483 w 9144000"/>
              <a:gd name="connsiteY122" fmla="*/ 5014200 h 5143498"/>
              <a:gd name="connsiteX123" fmla="*/ 539732 w 9144000"/>
              <a:gd name="connsiteY123" fmla="*/ 5016442 h 5143498"/>
              <a:gd name="connsiteX124" fmla="*/ 541981 w 9144000"/>
              <a:gd name="connsiteY124" fmla="*/ 5014200 h 5143498"/>
              <a:gd name="connsiteX125" fmla="*/ 541981 w 9144000"/>
              <a:gd name="connsiteY125" fmla="*/ 4978965 h 5143498"/>
              <a:gd name="connsiteX126" fmla="*/ 539732 w 9144000"/>
              <a:gd name="connsiteY126" fmla="*/ 4976722 h 5143498"/>
              <a:gd name="connsiteX127" fmla="*/ 371986 w 9144000"/>
              <a:gd name="connsiteY127" fmla="*/ 4976722 h 5143498"/>
              <a:gd name="connsiteX128" fmla="*/ 369737 w 9144000"/>
              <a:gd name="connsiteY128" fmla="*/ 4978965 h 5143498"/>
              <a:gd name="connsiteX129" fmla="*/ 369737 w 9144000"/>
              <a:gd name="connsiteY129" fmla="*/ 5014200 h 5143498"/>
              <a:gd name="connsiteX130" fmla="*/ 371986 w 9144000"/>
              <a:gd name="connsiteY130" fmla="*/ 5016442 h 5143498"/>
              <a:gd name="connsiteX131" fmla="*/ 374235 w 9144000"/>
              <a:gd name="connsiteY131" fmla="*/ 5014200 h 5143498"/>
              <a:gd name="connsiteX132" fmla="*/ 374235 w 9144000"/>
              <a:gd name="connsiteY132" fmla="*/ 4978965 h 5143498"/>
              <a:gd name="connsiteX133" fmla="*/ 371986 w 9144000"/>
              <a:gd name="connsiteY133" fmla="*/ 4976722 h 5143498"/>
              <a:gd name="connsiteX134" fmla="*/ 340882 w 9144000"/>
              <a:gd name="connsiteY134" fmla="*/ 4976722 h 5143498"/>
              <a:gd name="connsiteX135" fmla="*/ 320975 w 9144000"/>
              <a:gd name="connsiteY135" fmla="*/ 4996574 h 5143498"/>
              <a:gd name="connsiteX136" fmla="*/ 340882 w 9144000"/>
              <a:gd name="connsiteY136" fmla="*/ 5016427 h 5143498"/>
              <a:gd name="connsiteX137" fmla="*/ 356292 w 9144000"/>
              <a:gd name="connsiteY137" fmla="*/ 5009130 h 5143498"/>
              <a:gd name="connsiteX138" fmla="*/ 356292 w 9144000"/>
              <a:gd name="connsiteY138" fmla="*/ 5014200 h 5143498"/>
              <a:gd name="connsiteX139" fmla="*/ 340882 w 9144000"/>
              <a:gd name="connsiteY139" fmla="*/ 5029567 h 5143498"/>
              <a:gd name="connsiteX140" fmla="*/ 326708 w 9144000"/>
              <a:gd name="connsiteY140" fmla="*/ 5020264 h 5143498"/>
              <a:gd name="connsiteX141" fmla="*/ 323746 w 9144000"/>
              <a:gd name="connsiteY141" fmla="*/ 5019096 h 5143498"/>
              <a:gd name="connsiteX142" fmla="*/ 322575 w 9144000"/>
              <a:gd name="connsiteY142" fmla="*/ 5022049 h 5143498"/>
              <a:gd name="connsiteX143" fmla="*/ 340882 w 9144000"/>
              <a:gd name="connsiteY143" fmla="*/ 5034068 h 5143498"/>
              <a:gd name="connsiteX144" fmla="*/ 360789 w 9144000"/>
              <a:gd name="connsiteY144" fmla="*/ 5014216 h 5143498"/>
              <a:gd name="connsiteX145" fmla="*/ 360789 w 9144000"/>
              <a:gd name="connsiteY145" fmla="*/ 4996590 h 5143498"/>
              <a:gd name="connsiteX146" fmla="*/ 340882 w 9144000"/>
              <a:gd name="connsiteY146" fmla="*/ 4976738 h 5143498"/>
              <a:gd name="connsiteX147" fmla="*/ 309477 w 9144000"/>
              <a:gd name="connsiteY147" fmla="*/ 4976722 h 5143498"/>
              <a:gd name="connsiteX148" fmla="*/ 307244 w 9144000"/>
              <a:gd name="connsiteY148" fmla="*/ 4978965 h 5143498"/>
              <a:gd name="connsiteX149" fmla="*/ 307244 w 9144000"/>
              <a:gd name="connsiteY149" fmla="*/ 5014200 h 5143498"/>
              <a:gd name="connsiteX150" fmla="*/ 309477 w 9144000"/>
              <a:gd name="connsiteY150" fmla="*/ 5016442 h 5143498"/>
              <a:gd name="connsiteX151" fmla="*/ 311726 w 9144000"/>
              <a:gd name="connsiteY151" fmla="*/ 5014200 h 5143498"/>
              <a:gd name="connsiteX152" fmla="*/ 311726 w 9144000"/>
              <a:gd name="connsiteY152" fmla="*/ 4978965 h 5143498"/>
              <a:gd name="connsiteX153" fmla="*/ 309477 w 9144000"/>
              <a:gd name="connsiteY153" fmla="*/ 4976722 h 5143498"/>
              <a:gd name="connsiteX154" fmla="*/ 782403 w 9144000"/>
              <a:gd name="connsiteY154" fmla="*/ 4976706 h 5143498"/>
              <a:gd name="connsiteX155" fmla="*/ 771444 w 9144000"/>
              <a:gd name="connsiteY155" fmla="*/ 4981270 h 5143498"/>
              <a:gd name="connsiteX156" fmla="*/ 771444 w 9144000"/>
              <a:gd name="connsiteY156" fmla="*/ 4978996 h 5143498"/>
              <a:gd name="connsiteX157" fmla="*/ 769195 w 9144000"/>
              <a:gd name="connsiteY157" fmla="*/ 4976753 h 5143498"/>
              <a:gd name="connsiteX158" fmla="*/ 766946 w 9144000"/>
              <a:gd name="connsiteY158" fmla="*/ 4976753 h 5143498"/>
              <a:gd name="connsiteX159" fmla="*/ 766946 w 9144000"/>
              <a:gd name="connsiteY159" fmla="*/ 4978996 h 5143498"/>
              <a:gd name="connsiteX160" fmla="*/ 766946 w 9144000"/>
              <a:gd name="connsiteY160" fmla="*/ 5014200 h 5143498"/>
              <a:gd name="connsiteX161" fmla="*/ 769195 w 9144000"/>
              <a:gd name="connsiteY161" fmla="*/ 5016442 h 5143498"/>
              <a:gd name="connsiteX162" fmla="*/ 771444 w 9144000"/>
              <a:gd name="connsiteY162" fmla="*/ 5014200 h 5143498"/>
              <a:gd name="connsiteX163" fmla="*/ 771444 w 9144000"/>
              <a:gd name="connsiteY163" fmla="*/ 4992136 h 5143498"/>
              <a:gd name="connsiteX164" fmla="*/ 782403 w 9144000"/>
              <a:gd name="connsiteY164" fmla="*/ 4981207 h 5143498"/>
              <a:gd name="connsiteX165" fmla="*/ 793362 w 9144000"/>
              <a:gd name="connsiteY165" fmla="*/ 4992136 h 5143498"/>
              <a:gd name="connsiteX166" fmla="*/ 793362 w 9144000"/>
              <a:gd name="connsiteY166" fmla="*/ 5014200 h 5143498"/>
              <a:gd name="connsiteX167" fmla="*/ 795611 w 9144000"/>
              <a:gd name="connsiteY167" fmla="*/ 5016442 h 5143498"/>
              <a:gd name="connsiteX168" fmla="*/ 797860 w 9144000"/>
              <a:gd name="connsiteY168" fmla="*/ 5014200 h 5143498"/>
              <a:gd name="connsiteX169" fmla="*/ 797860 w 9144000"/>
              <a:gd name="connsiteY169" fmla="*/ 4992136 h 5143498"/>
              <a:gd name="connsiteX170" fmla="*/ 808819 w 9144000"/>
              <a:gd name="connsiteY170" fmla="*/ 4981207 h 5143498"/>
              <a:gd name="connsiteX171" fmla="*/ 819778 w 9144000"/>
              <a:gd name="connsiteY171" fmla="*/ 4992136 h 5143498"/>
              <a:gd name="connsiteX172" fmla="*/ 819778 w 9144000"/>
              <a:gd name="connsiteY172" fmla="*/ 5014200 h 5143498"/>
              <a:gd name="connsiteX173" fmla="*/ 822027 w 9144000"/>
              <a:gd name="connsiteY173" fmla="*/ 5016442 h 5143498"/>
              <a:gd name="connsiteX174" fmla="*/ 824276 w 9144000"/>
              <a:gd name="connsiteY174" fmla="*/ 5014200 h 5143498"/>
              <a:gd name="connsiteX175" fmla="*/ 824276 w 9144000"/>
              <a:gd name="connsiteY175" fmla="*/ 4992136 h 5143498"/>
              <a:gd name="connsiteX176" fmla="*/ 819743 w 9144000"/>
              <a:gd name="connsiteY176" fmla="*/ 4981235 h 5143498"/>
              <a:gd name="connsiteX177" fmla="*/ 808829 w 9144000"/>
              <a:gd name="connsiteY177" fmla="*/ 4976710 h 5143498"/>
              <a:gd name="connsiteX178" fmla="*/ 808835 w 9144000"/>
              <a:gd name="connsiteY178" fmla="*/ 4976706 h 5143498"/>
              <a:gd name="connsiteX179" fmla="*/ 808819 w 9144000"/>
              <a:gd name="connsiteY179" fmla="*/ 4976706 h 5143498"/>
              <a:gd name="connsiteX180" fmla="*/ 808829 w 9144000"/>
              <a:gd name="connsiteY180" fmla="*/ 4976710 h 5143498"/>
              <a:gd name="connsiteX181" fmla="*/ 795627 w 9144000"/>
              <a:gd name="connsiteY181" fmla="*/ 4984160 h 5143498"/>
              <a:gd name="connsiteX182" fmla="*/ 782403 w 9144000"/>
              <a:gd name="connsiteY182" fmla="*/ 4976706 h 5143498"/>
              <a:gd name="connsiteX183" fmla="*/ 653078 w 9144000"/>
              <a:gd name="connsiteY183" fmla="*/ 4976706 h 5143498"/>
              <a:gd name="connsiteX184" fmla="*/ 642119 w 9144000"/>
              <a:gd name="connsiteY184" fmla="*/ 4981270 h 5143498"/>
              <a:gd name="connsiteX185" fmla="*/ 642119 w 9144000"/>
              <a:gd name="connsiteY185" fmla="*/ 4978996 h 5143498"/>
              <a:gd name="connsiteX186" fmla="*/ 639870 w 9144000"/>
              <a:gd name="connsiteY186" fmla="*/ 4976753 h 5143498"/>
              <a:gd name="connsiteX187" fmla="*/ 637621 w 9144000"/>
              <a:gd name="connsiteY187" fmla="*/ 4976753 h 5143498"/>
              <a:gd name="connsiteX188" fmla="*/ 637621 w 9144000"/>
              <a:gd name="connsiteY188" fmla="*/ 4978996 h 5143498"/>
              <a:gd name="connsiteX189" fmla="*/ 637621 w 9144000"/>
              <a:gd name="connsiteY189" fmla="*/ 5014200 h 5143498"/>
              <a:gd name="connsiteX190" fmla="*/ 639870 w 9144000"/>
              <a:gd name="connsiteY190" fmla="*/ 5016442 h 5143498"/>
              <a:gd name="connsiteX191" fmla="*/ 642119 w 9144000"/>
              <a:gd name="connsiteY191" fmla="*/ 5014200 h 5143498"/>
              <a:gd name="connsiteX192" fmla="*/ 642119 w 9144000"/>
              <a:gd name="connsiteY192" fmla="*/ 4992136 h 5143498"/>
              <a:gd name="connsiteX193" fmla="*/ 653078 w 9144000"/>
              <a:gd name="connsiteY193" fmla="*/ 4981207 h 5143498"/>
              <a:gd name="connsiteX194" fmla="*/ 664037 w 9144000"/>
              <a:gd name="connsiteY194" fmla="*/ 4992136 h 5143498"/>
              <a:gd name="connsiteX195" fmla="*/ 664037 w 9144000"/>
              <a:gd name="connsiteY195" fmla="*/ 5014200 h 5143498"/>
              <a:gd name="connsiteX196" fmla="*/ 666286 w 9144000"/>
              <a:gd name="connsiteY196" fmla="*/ 5016442 h 5143498"/>
              <a:gd name="connsiteX197" fmla="*/ 668535 w 9144000"/>
              <a:gd name="connsiteY197" fmla="*/ 5014200 h 5143498"/>
              <a:gd name="connsiteX198" fmla="*/ 668535 w 9144000"/>
              <a:gd name="connsiteY198" fmla="*/ 4992136 h 5143498"/>
              <a:gd name="connsiteX199" fmla="*/ 679494 w 9144000"/>
              <a:gd name="connsiteY199" fmla="*/ 4981207 h 5143498"/>
              <a:gd name="connsiteX200" fmla="*/ 690453 w 9144000"/>
              <a:gd name="connsiteY200" fmla="*/ 4992136 h 5143498"/>
              <a:gd name="connsiteX201" fmla="*/ 690453 w 9144000"/>
              <a:gd name="connsiteY201" fmla="*/ 5014200 h 5143498"/>
              <a:gd name="connsiteX202" fmla="*/ 692718 w 9144000"/>
              <a:gd name="connsiteY202" fmla="*/ 5016442 h 5143498"/>
              <a:gd name="connsiteX203" fmla="*/ 694951 w 9144000"/>
              <a:gd name="connsiteY203" fmla="*/ 5014200 h 5143498"/>
              <a:gd name="connsiteX204" fmla="*/ 694951 w 9144000"/>
              <a:gd name="connsiteY204" fmla="*/ 4992136 h 5143498"/>
              <a:gd name="connsiteX205" fmla="*/ 679494 w 9144000"/>
              <a:gd name="connsiteY205" fmla="*/ 4976706 h 5143498"/>
              <a:gd name="connsiteX206" fmla="*/ 666286 w 9144000"/>
              <a:gd name="connsiteY206" fmla="*/ 4984160 h 5143498"/>
              <a:gd name="connsiteX207" fmla="*/ 653078 w 9144000"/>
              <a:gd name="connsiteY207" fmla="*/ 4976706 h 5143498"/>
              <a:gd name="connsiteX208" fmla="*/ 923812 w 9144000"/>
              <a:gd name="connsiteY208" fmla="*/ 4964687 h 5143498"/>
              <a:gd name="connsiteX209" fmla="*/ 923812 w 9144000"/>
              <a:gd name="connsiteY209" fmla="*/ 4966930 h 5143498"/>
              <a:gd name="connsiteX210" fmla="*/ 926061 w 9144000"/>
              <a:gd name="connsiteY210" fmla="*/ 4969172 h 5143498"/>
              <a:gd name="connsiteX211" fmla="*/ 928294 w 9144000"/>
              <a:gd name="connsiteY211" fmla="*/ 4966930 h 5143498"/>
              <a:gd name="connsiteX212" fmla="*/ 926061 w 9144000"/>
              <a:gd name="connsiteY212" fmla="*/ 4964687 h 5143498"/>
              <a:gd name="connsiteX213" fmla="*/ 537483 w 9144000"/>
              <a:gd name="connsiteY213" fmla="*/ 4964687 h 5143498"/>
              <a:gd name="connsiteX214" fmla="*/ 537483 w 9144000"/>
              <a:gd name="connsiteY214" fmla="*/ 4966930 h 5143498"/>
              <a:gd name="connsiteX215" fmla="*/ 539732 w 9144000"/>
              <a:gd name="connsiteY215" fmla="*/ 4969172 h 5143498"/>
              <a:gd name="connsiteX216" fmla="*/ 541981 w 9144000"/>
              <a:gd name="connsiteY216" fmla="*/ 4966930 h 5143498"/>
              <a:gd name="connsiteX217" fmla="*/ 539732 w 9144000"/>
              <a:gd name="connsiteY217" fmla="*/ 4964687 h 5143498"/>
              <a:gd name="connsiteX218" fmla="*/ 369737 w 9144000"/>
              <a:gd name="connsiteY218" fmla="*/ 4964687 h 5143498"/>
              <a:gd name="connsiteX219" fmla="*/ 369737 w 9144000"/>
              <a:gd name="connsiteY219" fmla="*/ 4966930 h 5143498"/>
              <a:gd name="connsiteX220" fmla="*/ 371986 w 9144000"/>
              <a:gd name="connsiteY220" fmla="*/ 4969172 h 5143498"/>
              <a:gd name="connsiteX221" fmla="*/ 374235 w 9144000"/>
              <a:gd name="connsiteY221" fmla="*/ 4966930 h 5143498"/>
              <a:gd name="connsiteX222" fmla="*/ 371986 w 9144000"/>
              <a:gd name="connsiteY222" fmla="*/ 4964687 h 5143498"/>
              <a:gd name="connsiteX223" fmla="*/ 307228 w 9144000"/>
              <a:gd name="connsiteY223" fmla="*/ 4964687 h 5143498"/>
              <a:gd name="connsiteX224" fmla="*/ 307228 w 9144000"/>
              <a:gd name="connsiteY224" fmla="*/ 4966930 h 5143498"/>
              <a:gd name="connsiteX225" fmla="*/ 309477 w 9144000"/>
              <a:gd name="connsiteY225" fmla="*/ 4969172 h 5143498"/>
              <a:gd name="connsiteX226" fmla="*/ 311710 w 9144000"/>
              <a:gd name="connsiteY226" fmla="*/ 4966930 h 5143498"/>
              <a:gd name="connsiteX227" fmla="*/ 309477 w 9144000"/>
              <a:gd name="connsiteY227" fmla="*/ 4964687 h 5143498"/>
              <a:gd name="connsiteX228" fmla="*/ 912710 w 9144000"/>
              <a:gd name="connsiteY228" fmla="*/ 4959933 h 5143498"/>
              <a:gd name="connsiteX229" fmla="*/ 910461 w 9144000"/>
              <a:gd name="connsiteY229" fmla="*/ 4962176 h 5143498"/>
              <a:gd name="connsiteX230" fmla="*/ 910461 w 9144000"/>
              <a:gd name="connsiteY230" fmla="*/ 4984034 h 5143498"/>
              <a:gd name="connsiteX231" fmla="*/ 895036 w 9144000"/>
              <a:gd name="connsiteY231" fmla="*/ 4976737 h 5143498"/>
              <a:gd name="connsiteX232" fmla="*/ 875129 w 9144000"/>
              <a:gd name="connsiteY232" fmla="*/ 4996590 h 5143498"/>
              <a:gd name="connsiteX233" fmla="*/ 895036 w 9144000"/>
              <a:gd name="connsiteY233" fmla="*/ 5016442 h 5143498"/>
              <a:gd name="connsiteX234" fmla="*/ 914959 w 9144000"/>
              <a:gd name="connsiteY234" fmla="*/ 5016442 h 5143498"/>
              <a:gd name="connsiteX235" fmla="*/ 914959 w 9144000"/>
              <a:gd name="connsiteY235" fmla="*/ 4962176 h 5143498"/>
              <a:gd name="connsiteX236" fmla="*/ 912710 w 9144000"/>
              <a:gd name="connsiteY236" fmla="*/ 4959933 h 5143498"/>
              <a:gd name="connsiteX237" fmla="*/ 457696 w 9144000"/>
              <a:gd name="connsiteY237" fmla="*/ 4959933 h 5143498"/>
              <a:gd name="connsiteX238" fmla="*/ 455447 w 9144000"/>
              <a:gd name="connsiteY238" fmla="*/ 4962176 h 5143498"/>
              <a:gd name="connsiteX239" fmla="*/ 455447 w 9144000"/>
              <a:gd name="connsiteY239" fmla="*/ 5010772 h 5143498"/>
              <a:gd name="connsiteX240" fmla="*/ 461132 w 9144000"/>
              <a:gd name="connsiteY240" fmla="*/ 5016442 h 5143498"/>
              <a:gd name="connsiteX241" fmla="*/ 463381 w 9144000"/>
              <a:gd name="connsiteY241" fmla="*/ 5014199 h 5143498"/>
              <a:gd name="connsiteX242" fmla="*/ 461132 w 9144000"/>
              <a:gd name="connsiteY242" fmla="*/ 5011957 h 5143498"/>
              <a:gd name="connsiteX243" fmla="*/ 459945 w 9144000"/>
              <a:gd name="connsiteY243" fmla="*/ 5010772 h 5143498"/>
              <a:gd name="connsiteX244" fmla="*/ 459945 w 9144000"/>
              <a:gd name="connsiteY244" fmla="*/ 4962176 h 5143498"/>
              <a:gd name="connsiteX245" fmla="*/ 457696 w 9144000"/>
              <a:gd name="connsiteY245" fmla="*/ 4959933 h 5143498"/>
              <a:gd name="connsiteX246" fmla="*/ 391624 w 9144000"/>
              <a:gd name="connsiteY246" fmla="*/ 4959918 h 5143498"/>
              <a:gd name="connsiteX247" fmla="*/ 389375 w 9144000"/>
              <a:gd name="connsiteY247" fmla="*/ 4962161 h 5143498"/>
              <a:gd name="connsiteX248" fmla="*/ 389375 w 9144000"/>
              <a:gd name="connsiteY248" fmla="*/ 4976722 h 5143498"/>
              <a:gd name="connsiteX249" fmla="*/ 385606 w 9144000"/>
              <a:gd name="connsiteY249" fmla="*/ 4976722 h 5143498"/>
              <a:gd name="connsiteX250" fmla="*/ 383357 w 9144000"/>
              <a:gd name="connsiteY250" fmla="*/ 4978965 h 5143498"/>
              <a:gd name="connsiteX251" fmla="*/ 385606 w 9144000"/>
              <a:gd name="connsiteY251" fmla="*/ 4981208 h 5143498"/>
              <a:gd name="connsiteX252" fmla="*/ 389375 w 9144000"/>
              <a:gd name="connsiteY252" fmla="*/ 4981208 h 5143498"/>
              <a:gd name="connsiteX253" fmla="*/ 389375 w 9144000"/>
              <a:gd name="connsiteY253" fmla="*/ 5004519 h 5143498"/>
              <a:gd name="connsiteX254" fmla="*/ 401316 w 9144000"/>
              <a:gd name="connsiteY254" fmla="*/ 5016427 h 5143498"/>
              <a:gd name="connsiteX255" fmla="*/ 403977 w 9144000"/>
              <a:gd name="connsiteY255" fmla="*/ 5016127 h 5143498"/>
              <a:gd name="connsiteX256" fmla="*/ 405664 w 9144000"/>
              <a:gd name="connsiteY256" fmla="*/ 5013454 h 5143498"/>
              <a:gd name="connsiteX257" fmla="*/ 405671 w 9144000"/>
              <a:gd name="connsiteY257" fmla="*/ 5013458 h 5143498"/>
              <a:gd name="connsiteX258" fmla="*/ 405671 w 9144000"/>
              <a:gd name="connsiteY258" fmla="*/ 5013442 h 5143498"/>
              <a:gd name="connsiteX259" fmla="*/ 405664 w 9144000"/>
              <a:gd name="connsiteY259" fmla="*/ 5013454 h 5143498"/>
              <a:gd name="connsiteX260" fmla="*/ 402979 w 9144000"/>
              <a:gd name="connsiteY260" fmla="*/ 5011768 h 5143498"/>
              <a:gd name="connsiteX261" fmla="*/ 401316 w 9144000"/>
              <a:gd name="connsiteY261" fmla="*/ 5011957 h 5143498"/>
              <a:gd name="connsiteX262" fmla="*/ 393873 w 9144000"/>
              <a:gd name="connsiteY262" fmla="*/ 5004519 h 5143498"/>
              <a:gd name="connsiteX263" fmla="*/ 393873 w 9144000"/>
              <a:gd name="connsiteY263" fmla="*/ 4981208 h 5143498"/>
              <a:gd name="connsiteX264" fmla="*/ 400208 w 9144000"/>
              <a:gd name="connsiteY264" fmla="*/ 4981208 h 5143498"/>
              <a:gd name="connsiteX265" fmla="*/ 402456 w 9144000"/>
              <a:gd name="connsiteY265" fmla="*/ 4978965 h 5143498"/>
              <a:gd name="connsiteX266" fmla="*/ 400208 w 9144000"/>
              <a:gd name="connsiteY266" fmla="*/ 4976722 h 5143498"/>
              <a:gd name="connsiteX267" fmla="*/ 393873 w 9144000"/>
              <a:gd name="connsiteY267" fmla="*/ 4976722 h 5143498"/>
              <a:gd name="connsiteX268" fmla="*/ 393873 w 9144000"/>
              <a:gd name="connsiteY268" fmla="*/ 4962161 h 5143498"/>
              <a:gd name="connsiteX269" fmla="*/ 391624 w 9144000"/>
              <a:gd name="connsiteY269" fmla="*/ 4959918 h 5143498"/>
              <a:gd name="connsiteX270" fmla="*/ 296174 w 9144000"/>
              <a:gd name="connsiteY270" fmla="*/ 4959918 h 5143498"/>
              <a:gd name="connsiteX271" fmla="*/ 293926 w 9144000"/>
              <a:gd name="connsiteY271" fmla="*/ 4962161 h 5143498"/>
              <a:gd name="connsiteX272" fmla="*/ 293926 w 9144000"/>
              <a:gd name="connsiteY272" fmla="*/ 4984019 h 5143498"/>
              <a:gd name="connsiteX273" fmla="*/ 278516 w 9144000"/>
              <a:gd name="connsiteY273" fmla="*/ 4976722 h 5143498"/>
              <a:gd name="connsiteX274" fmla="*/ 258609 w 9144000"/>
              <a:gd name="connsiteY274" fmla="*/ 4996575 h 5143498"/>
              <a:gd name="connsiteX275" fmla="*/ 278516 w 9144000"/>
              <a:gd name="connsiteY275" fmla="*/ 5016443 h 5143498"/>
              <a:gd name="connsiteX276" fmla="*/ 298423 w 9144000"/>
              <a:gd name="connsiteY276" fmla="*/ 5016443 h 5143498"/>
              <a:gd name="connsiteX277" fmla="*/ 298423 w 9144000"/>
              <a:gd name="connsiteY277" fmla="*/ 5016427 h 5143498"/>
              <a:gd name="connsiteX278" fmla="*/ 298423 w 9144000"/>
              <a:gd name="connsiteY278" fmla="*/ 4962161 h 5143498"/>
              <a:gd name="connsiteX279" fmla="*/ 296174 w 9144000"/>
              <a:gd name="connsiteY279" fmla="*/ 4959918 h 5143498"/>
              <a:gd name="connsiteX280" fmla="*/ 533786 w 9144000"/>
              <a:gd name="connsiteY280" fmla="*/ 4855047 h 5143498"/>
              <a:gd name="connsiteX281" fmla="*/ 533794 w 9144000"/>
              <a:gd name="connsiteY281" fmla="*/ 4855066 h 5143498"/>
              <a:gd name="connsiteX282" fmla="*/ 533786 w 9144000"/>
              <a:gd name="connsiteY282" fmla="*/ 4855086 h 5143498"/>
              <a:gd name="connsiteX283" fmla="*/ 533778 w 9144000"/>
              <a:gd name="connsiteY283" fmla="*/ 4855066 h 5143498"/>
              <a:gd name="connsiteX284" fmla="*/ 258609 w 9144000"/>
              <a:gd name="connsiteY284" fmla="*/ 4785164 h 5143498"/>
              <a:gd name="connsiteX285" fmla="*/ 258609 w 9144000"/>
              <a:gd name="connsiteY285" fmla="*/ 4855066 h 5143498"/>
              <a:gd name="connsiteX286" fmla="*/ 327405 w 9144000"/>
              <a:gd name="connsiteY286" fmla="*/ 4924983 h 5143498"/>
              <a:gd name="connsiteX287" fmla="*/ 396201 w 9144000"/>
              <a:gd name="connsiteY287" fmla="*/ 4855066 h 5143498"/>
              <a:gd name="connsiteX288" fmla="*/ 464997 w 9144000"/>
              <a:gd name="connsiteY288" fmla="*/ 4924983 h 5143498"/>
              <a:gd name="connsiteX289" fmla="*/ 513643 w 9144000"/>
              <a:gd name="connsiteY289" fmla="*/ 4904511 h 5143498"/>
              <a:gd name="connsiteX290" fmla="*/ 533786 w 9144000"/>
              <a:gd name="connsiteY290" fmla="*/ 4855086 h 5143498"/>
              <a:gd name="connsiteX291" fmla="*/ 553923 w 9144000"/>
              <a:gd name="connsiteY291" fmla="*/ 4904505 h 5143498"/>
              <a:gd name="connsiteX292" fmla="*/ 602574 w 9144000"/>
              <a:gd name="connsiteY292" fmla="*/ 4924983 h 5143498"/>
              <a:gd name="connsiteX293" fmla="*/ 636972 w 9144000"/>
              <a:gd name="connsiteY293" fmla="*/ 4915618 h 5143498"/>
              <a:gd name="connsiteX294" fmla="*/ 671370 w 9144000"/>
              <a:gd name="connsiteY294" fmla="*/ 4924983 h 5143498"/>
              <a:gd name="connsiteX295" fmla="*/ 740166 w 9144000"/>
              <a:gd name="connsiteY295" fmla="*/ 4855066 h 5143498"/>
              <a:gd name="connsiteX296" fmla="*/ 671386 w 9144000"/>
              <a:gd name="connsiteY296" fmla="*/ 4785164 h 5143498"/>
              <a:gd name="connsiteX297" fmla="*/ 636988 w 9144000"/>
              <a:gd name="connsiteY297" fmla="*/ 4794514 h 5143498"/>
              <a:gd name="connsiteX298" fmla="*/ 636972 w 9144000"/>
              <a:gd name="connsiteY298" fmla="*/ 4794514 h 5143498"/>
              <a:gd name="connsiteX299" fmla="*/ 602574 w 9144000"/>
              <a:gd name="connsiteY299" fmla="*/ 4785164 h 5143498"/>
              <a:gd name="connsiteX300" fmla="*/ 553923 w 9144000"/>
              <a:gd name="connsiteY300" fmla="*/ 4805634 h 5143498"/>
              <a:gd name="connsiteX301" fmla="*/ 533786 w 9144000"/>
              <a:gd name="connsiteY301" fmla="*/ 4855047 h 5143498"/>
              <a:gd name="connsiteX302" fmla="*/ 513638 w 9144000"/>
              <a:gd name="connsiteY302" fmla="*/ 4805629 h 5143498"/>
              <a:gd name="connsiteX303" fmla="*/ 464997 w 9144000"/>
              <a:gd name="connsiteY303" fmla="*/ 4785164 h 5143498"/>
              <a:gd name="connsiteX304" fmla="*/ 396201 w 9144000"/>
              <a:gd name="connsiteY304" fmla="*/ 4855066 h 5143498"/>
              <a:gd name="connsiteX305" fmla="*/ 327405 w 9144000"/>
              <a:gd name="connsiteY305" fmla="*/ 4785164 h 5143498"/>
              <a:gd name="connsiteX306" fmla="*/ 0 w 9144000"/>
              <a:gd name="connsiteY306" fmla="*/ 0 h 5143498"/>
              <a:gd name="connsiteX307" fmla="*/ 9144000 w 9144000"/>
              <a:gd name="connsiteY307" fmla="*/ 0 h 5143498"/>
              <a:gd name="connsiteX308" fmla="*/ 9144000 w 9144000"/>
              <a:gd name="connsiteY308" fmla="*/ 5143498 h 5143498"/>
              <a:gd name="connsiteX309" fmla="*/ 0 w 9144000"/>
              <a:gd name="connsiteY309" fmla="*/ 5143498 h 5143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Lst>
            <a:rect l="l" t="t" r="r" b="b"/>
            <a:pathLst>
              <a:path w="9144000" h="5143498">
                <a:moveTo>
                  <a:pt x="956975" y="4981208"/>
                </a:moveTo>
                <a:cubicBezTo>
                  <a:pt x="965480" y="4981208"/>
                  <a:pt x="972400" y="4988109"/>
                  <a:pt x="972400" y="4996575"/>
                </a:cubicBezTo>
                <a:lnTo>
                  <a:pt x="972400" y="5011957"/>
                </a:lnTo>
                <a:lnTo>
                  <a:pt x="956975" y="5011957"/>
                </a:lnTo>
                <a:cubicBezTo>
                  <a:pt x="948486" y="5011957"/>
                  <a:pt x="941566" y="5005040"/>
                  <a:pt x="941566" y="4996575"/>
                </a:cubicBezTo>
                <a:cubicBezTo>
                  <a:pt x="941566" y="4988109"/>
                  <a:pt x="948471" y="4981208"/>
                  <a:pt x="956975" y="4981208"/>
                </a:cubicBezTo>
                <a:close/>
                <a:moveTo>
                  <a:pt x="849077" y="4981208"/>
                </a:moveTo>
                <a:cubicBezTo>
                  <a:pt x="856806" y="4981208"/>
                  <a:pt x="863236" y="4986925"/>
                  <a:pt x="864328" y="4994332"/>
                </a:cubicBezTo>
                <a:lnTo>
                  <a:pt x="833826" y="4994332"/>
                </a:lnTo>
                <a:cubicBezTo>
                  <a:pt x="834919" y="4986925"/>
                  <a:pt x="841349" y="4981208"/>
                  <a:pt x="849077" y="4981208"/>
                </a:cubicBezTo>
                <a:close/>
                <a:moveTo>
                  <a:pt x="720496" y="4981208"/>
                </a:moveTo>
                <a:cubicBezTo>
                  <a:pt x="729001" y="4981208"/>
                  <a:pt x="735922" y="4988109"/>
                  <a:pt x="735922" y="4996575"/>
                </a:cubicBezTo>
                <a:lnTo>
                  <a:pt x="735922" y="5011957"/>
                </a:lnTo>
                <a:lnTo>
                  <a:pt x="720496" y="5011957"/>
                </a:lnTo>
                <a:cubicBezTo>
                  <a:pt x="712008" y="5011957"/>
                  <a:pt x="705087" y="5005040"/>
                  <a:pt x="705087" y="4996575"/>
                </a:cubicBezTo>
                <a:cubicBezTo>
                  <a:pt x="705087" y="4988109"/>
                  <a:pt x="712008" y="4981208"/>
                  <a:pt x="720496" y="4981208"/>
                </a:cubicBezTo>
                <a:close/>
                <a:moveTo>
                  <a:pt x="612646" y="4981208"/>
                </a:moveTo>
                <a:cubicBezTo>
                  <a:pt x="620375" y="4981208"/>
                  <a:pt x="626805" y="4986925"/>
                  <a:pt x="627897" y="4994332"/>
                </a:cubicBezTo>
                <a:lnTo>
                  <a:pt x="597395" y="4994332"/>
                </a:lnTo>
                <a:cubicBezTo>
                  <a:pt x="598472" y="4986925"/>
                  <a:pt x="604918" y="4981208"/>
                  <a:pt x="612646" y="4981208"/>
                </a:cubicBezTo>
                <a:close/>
                <a:moveTo>
                  <a:pt x="429632" y="4981208"/>
                </a:moveTo>
                <a:cubicBezTo>
                  <a:pt x="438137" y="4981208"/>
                  <a:pt x="445042" y="4988109"/>
                  <a:pt x="445042" y="4996575"/>
                </a:cubicBezTo>
                <a:lnTo>
                  <a:pt x="445042" y="5011957"/>
                </a:lnTo>
                <a:lnTo>
                  <a:pt x="429632" y="5011957"/>
                </a:lnTo>
                <a:cubicBezTo>
                  <a:pt x="421128" y="5011957"/>
                  <a:pt x="414223" y="5005040"/>
                  <a:pt x="414223" y="4996575"/>
                </a:cubicBezTo>
                <a:cubicBezTo>
                  <a:pt x="414223" y="4988109"/>
                  <a:pt x="421128" y="4981208"/>
                  <a:pt x="429632" y="4981208"/>
                </a:cubicBezTo>
                <a:close/>
                <a:moveTo>
                  <a:pt x="278516" y="4981208"/>
                </a:moveTo>
                <a:cubicBezTo>
                  <a:pt x="287005" y="4981208"/>
                  <a:pt x="293926" y="4988109"/>
                  <a:pt x="293926" y="4996575"/>
                </a:cubicBezTo>
                <a:lnTo>
                  <a:pt x="293926" y="5011957"/>
                </a:lnTo>
                <a:lnTo>
                  <a:pt x="278516" y="5011957"/>
                </a:lnTo>
                <a:cubicBezTo>
                  <a:pt x="270028" y="5011957"/>
                  <a:pt x="263107" y="5005040"/>
                  <a:pt x="263107" y="4996575"/>
                </a:cubicBezTo>
                <a:cubicBezTo>
                  <a:pt x="263107" y="4988109"/>
                  <a:pt x="270028" y="4981208"/>
                  <a:pt x="278516" y="4981208"/>
                </a:cubicBezTo>
                <a:close/>
                <a:moveTo>
                  <a:pt x="895052" y="4981207"/>
                </a:moveTo>
                <a:cubicBezTo>
                  <a:pt x="903556" y="4981207"/>
                  <a:pt x="910477" y="4988108"/>
                  <a:pt x="910477" y="4996574"/>
                </a:cubicBezTo>
                <a:lnTo>
                  <a:pt x="910477" y="5011957"/>
                </a:lnTo>
                <a:lnTo>
                  <a:pt x="895052" y="5011957"/>
                </a:lnTo>
                <a:cubicBezTo>
                  <a:pt x="886563" y="5011957"/>
                  <a:pt x="879643" y="5005039"/>
                  <a:pt x="879643" y="4996574"/>
                </a:cubicBezTo>
                <a:cubicBezTo>
                  <a:pt x="879643" y="4988108"/>
                  <a:pt x="886563" y="4981207"/>
                  <a:pt x="895052" y="4981207"/>
                </a:cubicBezTo>
                <a:close/>
                <a:moveTo>
                  <a:pt x="340882" y="4981207"/>
                </a:moveTo>
                <a:cubicBezTo>
                  <a:pt x="349371" y="4981207"/>
                  <a:pt x="356292" y="4988093"/>
                  <a:pt x="356292" y="4996574"/>
                </a:cubicBezTo>
                <a:cubicBezTo>
                  <a:pt x="356292" y="5005055"/>
                  <a:pt x="349371" y="5011957"/>
                  <a:pt x="340882" y="5011957"/>
                </a:cubicBezTo>
                <a:cubicBezTo>
                  <a:pt x="332394" y="5011957"/>
                  <a:pt x="325473" y="5005055"/>
                  <a:pt x="325473" y="4996574"/>
                </a:cubicBezTo>
                <a:cubicBezTo>
                  <a:pt x="325473" y="4988093"/>
                  <a:pt x="332394" y="4981207"/>
                  <a:pt x="340882" y="4981207"/>
                </a:cubicBezTo>
                <a:close/>
                <a:moveTo>
                  <a:pt x="550105" y="4976753"/>
                </a:moveTo>
                <a:lnTo>
                  <a:pt x="550105" y="5014199"/>
                </a:lnTo>
                <a:cubicBezTo>
                  <a:pt x="550105" y="5015431"/>
                  <a:pt x="551119" y="5016442"/>
                  <a:pt x="552354" y="5016442"/>
                </a:cubicBezTo>
                <a:cubicBezTo>
                  <a:pt x="553589" y="5016442"/>
                  <a:pt x="554603" y="5015431"/>
                  <a:pt x="554603" y="5014199"/>
                </a:cubicBezTo>
                <a:lnTo>
                  <a:pt x="554603" y="5000033"/>
                </a:lnTo>
                <a:lnTo>
                  <a:pt x="554603" y="4994947"/>
                </a:lnTo>
                <a:cubicBezTo>
                  <a:pt x="554603" y="4987382"/>
                  <a:pt x="560779" y="4981238"/>
                  <a:pt x="568365" y="4981238"/>
                </a:cubicBezTo>
                <a:cubicBezTo>
                  <a:pt x="575951" y="4981238"/>
                  <a:pt x="582128" y="4987398"/>
                  <a:pt x="582128" y="4994963"/>
                </a:cubicBezTo>
                <a:lnTo>
                  <a:pt x="582128" y="5014199"/>
                </a:lnTo>
                <a:cubicBezTo>
                  <a:pt x="582128" y="5015431"/>
                  <a:pt x="583141" y="5016442"/>
                  <a:pt x="584376" y="5016442"/>
                </a:cubicBezTo>
                <a:cubicBezTo>
                  <a:pt x="585612" y="5016442"/>
                  <a:pt x="586625" y="5015431"/>
                  <a:pt x="586625" y="5014199"/>
                </a:cubicBezTo>
                <a:lnTo>
                  <a:pt x="586625" y="4994963"/>
                </a:lnTo>
                <a:cubicBezTo>
                  <a:pt x="586625" y="4984918"/>
                  <a:pt x="578437" y="4976753"/>
                  <a:pt x="568381" y="4976753"/>
                </a:cubicBezTo>
                <a:lnTo>
                  <a:pt x="568365" y="4976753"/>
                </a:lnTo>
                <a:cubicBezTo>
                  <a:pt x="562870" y="4976753"/>
                  <a:pt x="557960" y="4979185"/>
                  <a:pt x="554603" y="4983007"/>
                </a:cubicBezTo>
                <a:lnTo>
                  <a:pt x="554603" y="4978996"/>
                </a:lnTo>
                <a:cubicBezTo>
                  <a:pt x="554603" y="4977748"/>
                  <a:pt x="553605" y="4976753"/>
                  <a:pt x="552354" y="4976753"/>
                </a:cubicBezTo>
                <a:close/>
                <a:moveTo>
                  <a:pt x="956975" y="4976738"/>
                </a:moveTo>
                <a:cubicBezTo>
                  <a:pt x="946000" y="4976738"/>
                  <a:pt x="937068" y="4985645"/>
                  <a:pt x="937068" y="4996590"/>
                </a:cubicBezTo>
                <a:cubicBezTo>
                  <a:pt x="937068" y="5007535"/>
                  <a:pt x="946000" y="5016443"/>
                  <a:pt x="956975" y="5016443"/>
                </a:cubicBezTo>
                <a:lnTo>
                  <a:pt x="976882" y="5016443"/>
                </a:lnTo>
                <a:lnTo>
                  <a:pt x="976882" y="4996590"/>
                </a:lnTo>
                <a:cubicBezTo>
                  <a:pt x="976882" y="4985645"/>
                  <a:pt x="967950" y="4976738"/>
                  <a:pt x="956975" y="4976738"/>
                </a:cubicBezTo>
                <a:close/>
                <a:moveTo>
                  <a:pt x="849077" y="4976738"/>
                </a:moveTo>
                <a:cubicBezTo>
                  <a:pt x="838102" y="4976738"/>
                  <a:pt x="829170" y="4985645"/>
                  <a:pt x="829170" y="4996590"/>
                </a:cubicBezTo>
                <a:cubicBezTo>
                  <a:pt x="829170" y="5007535"/>
                  <a:pt x="838102" y="5016443"/>
                  <a:pt x="849077" y="5016443"/>
                </a:cubicBezTo>
                <a:cubicBezTo>
                  <a:pt x="853527" y="5016443"/>
                  <a:pt x="857756" y="5015005"/>
                  <a:pt x="861272" y="5012289"/>
                </a:cubicBezTo>
                <a:cubicBezTo>
                  <a:pt x="862254" y="5011531"/>
                  <a:pt x="862428" y="5010125"/>
                  <a:pt x="861668" y="5009146"/>
                </a:cubicBezTo>
                <a:cubicBezTo>
                  <a:pt x="860907" y="5008167"/>
                  <a:pt x="859498" y="5008009"/>
                  <a:pt x="858516" y="5008751"/>
                </a:cubicBezTo>
                <a:cubicBezTo>
                  <a:pt x="855792" y="5010852"/>
                  <a:pt x="852530" y="5011973"/>
                  <a:pt x="849077" y="5011973"/>
                </a:cubicBezTo>
                <a:cubicBezTo>
                  <a:pt x="841349" y="5011973"/>
                  <a:pt x="834919" y="5006256"/>
                  <a:pt x="833826" y="4998833"/>
                </a:cubicBezTo>
                <a:lnTo>
                  <a:pt x="866735" y="4998833"/>
                </a:lnTo>
                <a:cubicBezTo>
                  <a:pt x="867971" y="4998833"/>
                  <a:pt x="868984" y="4997838"/>
                  <a:pt x="868984" y="4996590"/>
                </a:cubicBezTo>
                <a:cubicBezTo>
                  <a:pt x="868984" y="4985645"/>
                  <a:pt x="860052" y="4976738"/>
                  <a:pt x="849077" y="4976738"/>
                </a:cubicBezTo>
                <a:close/>
                <a:moveTo>
                  <a:pt x="720496" y="4976738"/>
                </a:moveTo>
                <a:cubicBezTo>
                  <a:pt x="709521" y="4976738"/>
                  <a:pt x="700589" y="4985645"/>
                  <a:pt x="700589" y="4996590"/>
                </a:cubicBezTo>
                <a:cubicBezTo>
                  <a:pt x="700589" y="5007535"/>
                  <a:pt x="709521" y="5016443"/>
                  <a:pt x="720496" y="5016443"/>
                </a:cubicBezTo>
                <a:lnTo>
                  <a:pt x="740419" y="5016443"/>
                </a:lnTo>
                <a:lnTo>
                  <a:pt x="740419" y="4996590"/>
                </a:lnTo>
                <a:cubicBezTo>
                  <a:pt x="740419" y="4985645"/>
                  <a:pt x="731471" y="4976738"/>
                  <a:pt x="720496" y="4976738"/>
                </a:cubicBezTo>
                <a:close/>
                <a:moveTo>
                  <a:pt x="612646" y="4976738"/>
                </a:moveTo>
                <a:cubicBezTo>
                  <a:pt x="601671" y="4976738"/>
                  <a:pt x="592739" y="4985645"/>
                  <a:pt x="592739" y="4996590"/>
                </a:cubicBezTo>
                <a:cubicBezTo>
                  <a:pt x="592739" y="5007535"/>
                  <a:pt x="601671" y="5016443"/>
                  <a:pt x="612646" y="5016443"/>
                </a:cubicBezTo>
                <a:cubicBezTo>
                  <a:pt x="617112" y="5016443"/>
                  <a:pt x="621325" y="5015005"/>
                  <a:pt x="624841" y="5012289"/>
                </a:cubicBezTo>
                <a:cubicBezTo>
                  <a:pt x="625823" y="5011531"/>
                  <a:pt x="625997" y="5010125"/>
                  <a:pt x="625237" y="5009146"/>
                </a:cubicBezTo>
                <a:cubicBezTo>
                  <a:pt x="624476" y="5008167"/>
                  <a:pt x="623067" y="5008009"/>
                  <a:pt x="622085" y="5008751"/>
                </a:cubicBezTo>
                <a:cubicBezTo>
                  <a:pt x="619361" y="5010852"/>
                  <a:pt x="616099" y="5011973"/>
                  <a:pt x="612646" y="5011973"/>
                </a:cubicBezTo>
                <a:cubicBezTo>
                  <a:pt x="604902" y="5011973"/>
                  <a:pt x="598472" y="5006256"/>
                  <a:pt x="597395" y="4998833"/>
                </a:cubicBezTo>
                <a:lnTo>
                  <a:pt x="630304" y="4998833"/>
                </a:lnTo>
                <a:cubicBezTo>
                  <a:pt x="631540" y="4998833"/>
                  <a:pt x="632553" y="4997838"/>
                  <a:pt x="632553" y="4996590"/>
                </a:cubicBezTo>
                <a:cubicBezTo>
                  <a:pt x="632553" y="4985645"/>
                  <a:pt x="623621" y="4976738"/>
                  <a:pt x="612646" y="4976738"/>
                </a:cubicBezTo>
                <a:close/>
                <a:moveTo>
                  <a:pt x="513331" y="4976738"/>
                </a:moveTo>
                <a:cubicBezTo>
                  <a:pt x="502356" y="4976738"/>
                  <a:pt x="493424" y="4985645"/>
                  <a:pt x="493424" y="4996590"/>
                </a:cubicBezTo>
                <a:cubicBezTo>
                  <a:pt x="493424" y="5007535"/>
                  <a:pt x="502356" y="5016443"/>
                  <a:pt x="513331" y="5016443"/>
                </a:cubicBezTo>
                <a:cubicBezTo>
                  <a:pt x="517940" y="5016443"/>
                  <a:pt x="522437" y="5014832"/>
                  <a:pt x="526001" y="5011894"/>
                </a:cubicBezTo>
                <a:cubicBezTo>
                  <a:pt x="526951" y="5011104"/>
                  <a:pt x="527094" y="5009699"/>
                  <a:pt x="526302" y="5008735"/>
                </a:cubicBezTo>
                <a:cubicBezTo>
                  <a:pt x="525510" y="5007788"/>
                  <a:pt x="524100" y="5007662"/>
                  <a:pt x="523134" y="5008435"/>
                </a:cubicBezTo>
                <a:cubicBezTo>
                  <a:pt x="520394" y="5010710"/>
                  <a:pt x="516894" y="5011957"/>
                  <a:pt x="513331" y="5011957"/>
                </a:cubicBezTo>
                <a:cubicBezTo>
                  <a:pt x="504827" y="5011957"/>
                  <a:pt x="497906" y="5005040"/>
                  <a:pt x="497906" y="4996575"/>
                </a:cubicBezTo>
                <a:cubicBezTo>
                  <a:pt x="497906" y="4988109"/>
                  <a:pt x="504827" y="4981208"/>
                  <a:pt x="513331" y="4981208"/>
                </a:cubicBezTo>
                <a:cubicBezTo>
                  <a:pt x="516894" y="4981208"/>
                  <a:pt x="520379" y="4982455"/>
                  <a:pt x="523134" y="4984729"/>
                </a:cubicBezTo>
                <a:cubicBezTo>
                  <a:pt x="524100" y="4985519"/>
                  <a:pt x="525510" y="4985393"/>
                  <a:pt x="526302" y="4984429"/>
                </a:cubicBezTo>
                <a:cubicBezTo>
                  <a:pt x="527094" y="4983466"/>
                  <a:pt x="526967" y="4982060"/>
                  <a:pt x="526001" y="4981271"/>
                </a:cubicBezTo>
                <a:cubicBezTo>
                  <a:pt x="522453" y="4978349"/>
                  <a:pt x="517940" y="4976738"/>
                  <a:pt x="513331" y="4976738"/>
                </a:cubicBezTo>
                <a:close/>
                <a:moveTo>
                  <a:pt x="429648" y="4976738"/>
                </a:moveTo>
                <a:cubicBezTo>
                  <a:pt x="418689" y="4976738"/>
                  <a:pt x="409741" y="4985645"/>
                  <a:pt x="409741" y="4996590"/>
                </a:cubicBezTo>
                <a:cubicBezTo>
                  <a:pt x="409741" y="5007535"/>
                  <a:pt x="418673" y="5016443"/>
                  <a:pt x="429648" y="5016443"/>
                </a:cubicBezTo>
                <a:lnTo>
                  <a:pt x="449555" y="5016443"/>
                </a:lnTo>
                <a:lnTo>
                  <a:pt x="449555" y="4996590"/>
                </a:lnTo>
                <a:cubicBezTo>
                  <a:pt x="449555" y="4985645"/>
                  <a:pt x="440607" y="4976738"/>
                  <a:pt x="429648" y="4976738"/>
                </a:cubicBezTo>
                <a:close/>
                <a:moveTo>
                  <a:pt x="926061" y="4976722"/>
                </a:moveTo>
                <a:cubicBezTo>
                  <a:pt x="924826" y="4976722"/>
                  <a:pt x="923812" y="4977717"/>
                  <a:pt x="923812" y="4978965"/>
                </a:cubicBezTo>
                <a:lnTo>
                  <a:pt x="923812" y="5014200"/>
                </a:lnTo>
                <a:cubicBezTo>
                  <a:pt x="923812" y="5015432"/>
                  <a:pt x="924826" y="5016442"/>
                  <a:pt x="926061" y="5016442"/>
                </a:cubicBezTo>
                <a:cubicBezTo>
                  <a:pt x="927296" y="5016442"/>
                  <a:pt x="928294" y="5015432"/>
                  <a:pt x="928294" y="5014200"/>
                </a:cubicBezTo>
                <a:lnTo>
                  <a:pt x="928294" y="4978965"/>
                </a:lnTo>
                <a:cubicBezTo>
                  <a:pt x="928294" y="4977717"/>
                  <a:pt x="927296" y="4976722"/>
                  <a:pt x="926061" y="4976722"/>
                </a:cubicBezTo>
                <a:close/>
                <a:moveTo>
                  <a:pt x="539732" y="4976722"/>
                </a:moveTo>
                <a:cubicBezTo>
                  <a:pt x="538497" y="4976722"/>
                  <a:pt x="537483" y="4977717"/>
                  <a:pt x="537483" y="4978965"/>
                </a:cubicBezTo>
                <a:lnTo>
                  <a:pt x="537483" y="5014200"/>
                </a:lnTo>
                <a:cubicBezTo>
                  <a:pt x="537483" y="5015432"/>
                  <a:pt x="538481" y="5016442"/>
                  <a:pt x="539732" y="5016442"/>
                </a:cubicBezTo>
                <a:cubicBezTo>
                  <a:pt x="540983" y="5016442"/>
                  <a:pt x="541981" y="5015432"/>
                  <a:pt x="541981" y="5014200"/>
                </a:cubicBezTo>
                <a:lnTo>
                  <a:pt x="541981" y="4978965"/>
                </a:lnTo>
                <a:cubicBezTo>
                  <a:pt x="541981" y="4977717"/>
                  <a:pt x="540967" y="4976722"/>
                  <a:pt x="539732" y="4976722"/>
                </a:cubicBezTo>
                <a:close/>
                <a:moveTo>
                  <a:pt x="371986" y="4976722"/>
                </a:moveTo>
                <a:cubicBezTo>
                  <a:pt x="370751" y="4976722"/>
                  <a:pt x="369737" y="4977717"/>
                  <a:pt x="369737" y="4978965"/>
                </a:cubicBezTo>
                <a:lnTo>
                  <a:pt x="369737" y="5014200"/>
                </a:lnTo>
                <a:cubicBezTo>
                  <a:pt x="369737" y="5015432"/>
                  <a:pt x="370751" y="5016442"/>
                  <a:pt x="371986" y="5016442"/>
                </a:cubicBezTo>
                <a:cubicBezTo>
                  <a:pt x="373237" y="5016442"/>
                  <a:pt x="374235" y="5015432"/>
                  <a:pt x="374235" y="5014200"/>
                </a:cubicBezTo>
                <a:lnTo>
                  <a:pt x="374235" y="4978965"/>
                </a:lnTo>
                <a:cubicBezTo>
                  <a:pt x="374235" y="4977717"/>
                  <a:pt x="373221" y="4976722"/>
                  <a:pt x="371986" y="4976722"/>
                </a:cubicBezTo>
                <a:close/>
                <a:moveTo>
                  <a:pt x="340882" y="4976722"/>
                </a:moveTo>
                <a:cubicBezTo>
                  <a:pt x="329907" y="4976722"/>
                  <a:pt x="320975" y="4985629"/>
                  <a:pt x="320975" y="4996574"/>
                </a:cubicBezTo>
                <a:cubicBezTo>
                  <a:pt x="320975" y="5007519"/>
                  <a:pt x="329907" y="5016427"/>
                  <a:pt x="340882" y="5016427"/>
                </a:cubicBezTo>
                <a:cubicBezTo>
                  <a:pt x="347074" y="5016427"/>
                  <a:pt x="352633" y="5013584"/>
                  <a:pt x="356292" y="5009130"/>
                </a:cubicBezTo>
                <a:lnTo>
                  <a:pt x="356292" y="5014200"/>
                </a:lnTo>
                <a:cubicBezTo>
                  <a:pt x="356292" y="5022665"/>
                  <a:pt x="349371" y="5029567"/>
                  <a:pt x="340882" y="5029567"/>
                </a:cubicBezTo>
                <a:cubicBezTo>
                  <a:pt x="334706" y="5029567"/>
                  <a:pt x="329147" y="5025919"/>
                  <a:pt x="326708" y="5020264"/>
                </a:cubicBezTo>
                <a:cubicBezTo>
                  <a:pt x="326217" y="5019127"/>
                  <a:pt x="324903" y="5018606"/>
                  <a:pt x="323746" y="5019096"/>
                </a:cubicBezTo>
                <a:cubicBezTo>
                  <a:pt x="322622" y="5019585"/>
                  <a:pt x="322084" y="5020896"/>
                  <a:pt x="322575" y="5022049"/>
                </a:cubicBezTo>
                <a:cubicBezTo>
                  <a:pt x="325726" y="5029346"/>
                  <a:pt x="332900" y="5034068"/>
                  <a:pt x="340882" y="5034068"/>
                </a:cubicBezTo>
                <a:cubicBezTo>
                  <a:pt x="351857" y="5034068"/>
                  <a:pt x="360789" y="5025160"/>
                  <a:pt x="360789" y="5014216"/>
                </a:cubicBezTo>
                <a:lnTo>
                  <a:pt x="360789" y="4996590"/>
                </a:lnTo>
                <a:cubicBezTo>
                  <a:pt x="360789" y="4985645"/>
                  <a:pt x="351857" y="4976738"/>
                  <a:pt x="340882" y="4976738"/>
                </a:cubicBezTo>
                <a:close/>
                <a:moveTo>
                  <a:pt x="309477" y="4976722"/>
                </a:moveTo>
                <a:cubicBezTo>
                  <a:pt x="308242" y="4976722"/>
                  <a:pt x="307244" y="4977717"/>
                  <a:pt x="307244" y="4978965"/>
                </a:cubicBezTo>
                <a:lnTo>
                  <a:pt x="307244" y="5014200"/>
                </a:lnTo>
                <a:cubicBezTo>
                  <a:pt x="307244" y="5015432"/>
                  <a:pt x="308242" y="5016442"/>
                  <a:pt x="309477" y="5016442"/>
                </a:cubicBezTo>
                <a:cubicBezTo>
                  <a:pt x="310728" y="5016442"/>
                  <a:pt x="311726" y="5015432"/>
                  <a:pt x="311726" y="5014200"/>
                </a:cubicBezTo>
                <a:lnTo>
                  <a:pt x="311726" y="4978965"/>
                </a:lnTo>
                <a:cubicBezTo>
                  <a:pt x="311726" y="4977717"/>
                  <a:pt x="310712" y="4976722"/>
                  <a:pt x="309477" y="4976722"/>
                </a:cubicBezTo>
                <a:close/>
                <a:moveTo>
                  <a:pt x="782403" y="4976706"/>
                </a:moveTo>
                <a:cubicBezTo>
                  <a:pt x="778127" y="4976706"/>
                  <a:pt x="774247" y="4978459"/>
                  <a:pt x="771444" y="4981270"/>
                </a:cubicBezTo>
                <a:lnTo>
                  <a:pt x="771444" y="4978996"/>
                </a:lnTo>
                <a:cubicBezTo>
                  <a:pt x="771444" y="4977748"/>
                  <a:pt x="770446" y="4976753"/>
                  <a:pt x="769195" y="4976753"/>
                </a:cubicBezTo>
                <a:lnTo>
                  <a:pt x="766946" y="4976753"/>
                </a:lnTo>
                <a:lnTo>
                  <a:pt x="766946" y="4978996"/>
                </a:lnTo>
                <a:lnTo>
                  <a:pt x="766946" y="5014200"/>
                </a:lnTo>
                <a:cubicBezTo>
                  <a:pt x="766946" y="5015431"/>
                  <a:pt x="767960" y="5016442"/>
                  <a:pt x="769195" y="5016442"/>
                </a:cubicBezTo>
                <a:cubicBezTo>
                  <a:pt x="770430" y="5016442"/>
                  <a:pt x="771444" y="5015431"/>
                  <a:pt x="771444" y="5014200"/>
                </a:cubicBezTo>
                <a:lnTo>
                  <a:pt x="771444" y="4992136"/>
                </a:lnTo>
                <a:cubicBezTo>
                  <a:pt x="771444" y="4986103"/>
                  <a:pt x="776353" y="4981207"/>
                  <a:pt x="782403" y="4981207"/>
                </a:cubicBezTo>
                <a:cubicBezTo>
                  <a:pt x="788453" y="4981207"/>
                  <a:pt x="793362" y="4986119"/>
                  <a:pt x="793362" y="4992136"/>
                </a:cubicBezTo>
                <a:lnTo>
                  <a:pt x="793362" y="5014200"/>
                </a:lnTo>
                <a:cubicBezTo>
                  <a:pt x="793362" y="5015431"/>
                  <a:pt x="794376" y="5016442"/>
                  <a:pt x="795611" y="5016442"/>
                </a:cubicBezTo>
                <a:cubicBezTo>
                  <a:pt x="796846" y="5016442"/>
                  <a:pt x="797860" y="5015431"/>
                  <a:pt x="797860" y="5014200"/>
                </a:cubicBezTo>
                <a:lnTo>
                  <a:pt x="797860" y="4992136"/>
                </a:lnTo>
                <a:cubicBezTo>
                  <a:pt x="797860" y="4986103"/>
                  <a:pt x="802785" y="4981207"/>
                  <a:pt x="808819" y="4981207"/>
                </a:cubicBezTo>
                <a:cubicBezTo>
                  <a:pt x="814853" y="4981207"/>
                  <a:pt x="819778" y="4986119"/>
                  <a:pt x="819778" y="4992136"/>
                </a:cubicBezTo>
                <a:lnTo>
                  <a:pt x="819778" y="5014200"/>
                </a:lnTo>
                <a:cubicBezTo>
                  <a:pt x="819778" y="5015431"/>
                  <a:pt x="820792" y="5016442"/>
                  <a:pt x="822027" y="5016442"/>
                </a:cubicBezTo>
                <a:cubicBezTo>
                  <a:pt x="823263" y="5016442"/>
                  <a:pt x="824276" y="5015431"/>
                  <a:pt x="824276" y="5014200"/>
                </a:cubicBezTo>
                <a:lnTo>
                  <a:pt x="824276" y="4992136"/>
                </a:lnTo>
                <a:cubicBezTo>
                  <a:pt x="824276" y="4987888"/>
                  <a:pt x="822542" y="4984030"/>
                  <a:pt x="819743" y="4981235"/>
                </a:cubicBezTo>
                <a:lnTo>
                  <a:pt x="808829" y="4976710"/>
                </a:lnTo>
                <a:lnTo>
                  <a:pt x="808835" y="4976706"/>
                </a:lnTo>
                <a:lnTo>
                  <a:pt x="808819" y="4976706"/>
                </a:lnTo>
                <a:lnTo>
                  <a:pt x="808829" y="4976710"/>
                </a:lnTo>
                <a:lnTo>
                  <a:pt x="795627" y="4984160"/>
                </a:lnTo>
                <a:cubicBezTo>
                  <a:pt x="792919" y="4979707"/>
                  <a:pt x="788009" y="4976706"/>
                  <a:pt x="782403" y="4976706"/>
                </a:cubicBezTo>
                <a:close/>
                <a:moveTo>
                  <a:pt x="653078" y="4976706"/>
                </a:moveTo>
                <a:cubicBezTo>
                  <a:pt x="648786" y="4976706"/>
                  <a:pt x="644922" y="4978459"/>
                  <a:pt x="642119" y="4981270"/>
                </a:cubicBezTo>
                <a:lnTo>
                  <a:pt x="642119" y="4978996"/>
                </a:lnTo>
                <a:cubicBezTo>
                  <a:pt x="642119" y="4977748"/>
                  <a:pt x="641105" y="4976753"/>
                  <a:pt x="639870" y="4976753"/>
                </a:cubicBezTo>
                <a:lnTo>
                  <a:pt x="637621" y="4976753"/>
                </a:lnTo>
                <a:lnTo>
                  <a:pt x="637621" y="4978996"/>
                </a:lnTo>
                <a:lnTo>
                  <a:pt x="637621" y="5014200"/>
                </a:lnTo>
                <a:cubicBezTo>
                  <a:pt x="637621" y="5015431"/>
                  <a:pt x="638635" y="5016442"/>
                  <a:pt x="639870" y="5016442"/>
                </a:cubicBezTo>
                <a:cubicBezTo>
                  <a:pt x="641105" y="5016442"/>
                  <a:pt x="642119" y="5015431"/>
                  <a:pt x="642119" y="5014200"/>
                </a:cubicBezTo>
                <a:lnTo>
                  <a:pt x="642119" y="4992136"/>
                </a:lnTo>
                <a:cubicBezTo>
                  <a:pt x="642119" y="4986103"/>
                  <a:pt x="647028" y="4981207"/>
                  <a:pt x="653078" y="4981207"/>
                </a:cubicBezTo>
                <a:cubicBezTo>
                  <a:pt x="659128" y="4981207"/>
                  <a:pt x="664037" y="4986119"/>
                  <a:pt x="664037" y="4992136"/>
                </a:cubicBezTo>
                <a:lnTo>
                  <a:pt x="664037" y="5014200"/>
                </a:lnTo>
                <a:cubicBezTo>
                  <a:pt x="664037" y="5015431"/>
                  <a:pt x="665051" y="5016442"/>
                  <a:pt x="666286" y="5016442"/>
                </a:cubicBezTo>
                <a:cubicBezTo>
                  <a:pt x="667521" y="5016442"/>
                  <a:pt x="668535" y="5015431"/>
                  <a:pt x="668535" y="5014200"/>
                </a:cubicBezTo>
                <a:lnTo>
                  <a:pt x="668535" y="4992136"/>
                </a:lnTo>
                <a:cubicBezTo>
                  <a:pt x="668535" y="4986103"/>
                  <a:pt x="673444" y="4981207"/>
                  <a:pt x="679494" y="4981207"/>
                </a:cubicBezTo>
                <a:cubicBezTo>
                  <a:pt x="685544" y="4981207"/>
                  <a:pt x="690453" y="4986119"/>
                  <a:pt x="690453" y="4992136"/>
                </a:cubicBezTo>
                <a:lnTo>
                  <a:pt x="690453" y="5014200"/>
                </a:lnTo>
                <a:cubicBezTo>
                  <a:pt x="690453" y="5015431"/>
                  <a:pt x="691467" y="5016442"/>
                  <a:pt x="692718" y="5016442"/>
                </a:cubicBezTo>
                <a:cubicBezTo>
                  <a:pt x="693969" y="5016442"/>
                  <a:pt x="694951" y="5015431"/>
                  <a:pt x="694951" y="5014200"/>
                </a:cubicBezTo>
                <a:lnTo>
                  <a:pt x="694951" y="4992136"/>
                </a:lnTo>
                <a:cubicBezTo>
                  <a:pt x="694951" y="4983639"/>
                  <a:pt x="688015" y="4976706"/>
                  <a:pt x="679494" y="4976706"/>
                </a:cubicBezTo>
                <a:cubicBezTo>
                  <a:pt x="673904" y="4976706"/>
                  <a:pt x="669010" y="4979707"/>
                  <a:pt x="666286" y="4984160"/>
                </a:cubicBezTo>
                <a:cubicBezTo>
                  <a:pt x="663578" y="4979707"/>
                  <a:pt x="658668" y="4976706"/>
                  <a:pt x="653078" y="4976706"/>
                </a:cubicBezTo>
                <a:close/>
                <a:moveTo>
                  <a:pt x="923812" y="4964687"/>
                </a:moveTo>
                <a:lnTo>
                  <a:pt x="923812" y="4966930"/>
                </a:lnTo>
                <a:cubicBezTo>
                  <a:pt x="923812" y="4968162"/>
                  <a:pt x="924826" y="4969172"/>
                  <a:pt x="926061" y="4969172"/>
                </a:cubicBezTo>
                <a:cubicBezTo>
                  <a:pt x="927296" y="4969172"/>
                  <a:pt x="928294" y="4968162"/>
                  <a:pt x="928294" y="4966930"/>
                </a:cubicBezTo>
                <a:cubicBezTo>
                  <a:pt x="928294" y="4965698"/>
                  <a:pt x="927296" y="4964687"/>
                  <a:pt x="926061" y="4964687"/>
                </a:cubicBezTo>
                <a:close/>
                <a:moveTo>
                  <a:pt x="537483" y="4964687"/>
                </a:moveTo>
                <a:lnTo>
                  <a:pt x="537483" y="4966930"/>
                </a:lnTo>
                <a:cubicBezTo>
                  <a:pt x="537483" y="4968162"/>
                  <a:pt x="538497" y="4969172"/>
                  <a:pt x="539732" y="4969172"/>
                </a:cubicBezTo>
                <a:cubicBezTo>
                  <a:pt x="540967" y="4969172"/>
                  <a:pt x="541981" y="4968162"/>
                  <a:pt x="541981" y="4966930"/>
                </a:cubicBezTo>
                <a:cubicBezTo>
                  <a:pt x="541981" y="4965698"/>
                  <a:pt x="540967" y="4964687"/>
                  <a:pt x="539732" y="4964687"/>
                </a:cubicBezTo>
                <a:close/>
                <a:moveTo>
                  <a:pt x="369737" y="4964687"/>
                </a:moveTo>
                <a:lnTo>
                  <a:pt x="369737" y="4966930"/>
                </a:lnTo>
                <a:cubicBezTo>
                  <a:pt x="369737" y="4968162"/>
                  <a:pt x="370751" y="4969172"/>
                  <a:pt x="371986" y="4969172"/>
                </a:cubicBezTo>
                <a:cubicBezTo>
                  <a:pt x="373221" y="4969172"/>
                  <a:pt x="374235" y="4968162"/>
                  <a:pt x="374235" y="4966930"/>
                </a:cubicBezTo>
                <a:cubicBezTo>
                  <a:pt x="374235" y="4965698"/>
                  <a:pt x="373237" y="4964687"/>
                  <a:pt x="371986" y="4964687"/>
                </a:cubicBezTo>
                <a:close/>
                <a:moveTo>
                  <a:pt x="307228" y="4964687"/>
                </a:moveTo>
                <a:lnTo>
                  <a:pt x="307228" y="4966930"/>
                </a:lnTo>
                <a:cubicBezTo>
                  <a:pt x="307228" y="4968162"/>
                  <a:pt x="308242" y="4969172"/>
                  <a:pt x="309477" y="4969172"/>
                </a:cubicBezTo>
                <a:cubicBezTo>
                  <a:pt x="310712" y="4969172"/>
                  <a:pt x="311710" y="4968162"/>
                  <a:pt x="311710" y="4966930"/>
                </a:cubicBezTo>
                <a:cubicBezTo>
                  <a:pt x="311710" y="4965698"/>
                  <a:pt x="310712" y="4964687"/>
                  <a:pt x="309477" y="4964687"/>
                </a:cubicBezTo>
                <a:close/>
                <a:moveTo>
                  <a:pt x="912710" y="4959933"/>
                </a:moveTo>
                <a:cubicBezTo>
                  <a:pt x="911475" y="4959933"/>
                  <a:pt x="910461" y="4960928"/>
                  <a:pt x="910461" y="4962176"/>
                </a:cubicBezTo>
                <a:lnTo>
                  <a:pt x="910461" y="4984034"/>
                </a:lnTo>
                <a:cubicBezTo>
                  <a:pt x="906803" y="4979580"/>
                  <a:pt x="901244" y="4976737"/>
                  <a:pt x="895036" y="4976737"/>
                </a:cubicBezTo>
                <a:cubicBezTo>
                  <a:pt x="884061" y="4976737"/>
                  <a:pt x="875129" y="4985645"/>
                  <a:pt x="875129" y="4996590"/>
                </a:cubicBezTo>
                <a:cubicBezTo>
                  <a:pt x="875129" y="5007534"/>
                  <a:pt x="884061" y="5016442"/>
                  <a:pt x="895036" y="5016442"/>
                </a:cubicBezTo>
                <a:lnTo>
                  <a:pt x="914959" y="5016442"/>
                </a:lnTo>
                <a:lnTo>
                  <a:pt x="914959" y="4962176"/>
                </a:lnTo>
                <a:cubicBezTo>
                  <a:pt x="914959" y="4960928"/>
                  <a:pt x="913946" y="4959933"/>
                  <a:pt x="912710" y="4959933"/>
                </a:cubicBezTo>
                <a:close/>
                <a:moveTo>
                  <a:pt x="457696" y="4959933"/>
                </a:moveTo>
                <a:cubicBezTo>
                  <a:pt x="456461" y="4959933"/>
                  <a:pt x="455447" y="4960928"/>
                  <a:pt x="455447" y="4962176"/>
                </a:cubicBezTo>
                <a:lnTo>
                  <a:pt x="455447" y="5010772"/>
                </a:lnTo>
                <a:cubicBezTo>
                  <a:pt x="455447" y="5013899"/>
                  <a:pt x="457997" y="5016442"/>
                  <a:pt x="461132" y="5016442"/>
                </a:cubicBezTo>
                <a:cubicBezTo>
                  <a:pt x="462384" y="5016442"/>
                  <a:pt x="463381" y="5015447"/>
                  <a:pt x="463381" y="5014199"/>
                </a:cubicBezTo>
                <a:cubicBezTo>
                  <a:pt x="463381" y="5012951"/>
                  <a:pt x="462384" y="5011957"/>
                  <a:pt x="461132" y="5011957"/>
                </a:cubicBezTo>
                <a:cubicBezTo>
                  <a:pt x="460483" y="5011957"/>
                  <a:pt x="459945" y="5011435"/>
                  <a:pt x="459945" y="5010772"/>
                </a:cubicBezTo>
                <a:lnTo>
                  <a:pt x="459945" y="4962176"/>
                </a:lnTo>
                <a:cubicBezTo>
                  <a:pt x="459945" y="4960928"/>
                  <a:pt x="458931" y="4959933"/>
                  <a:pt x="457696" y="4959933"/>
                </a:cubicBezTo>
                <a:close/>
                <a:moveTo>
                  <a:pt x="391624" y="4959918"/>
                </a:moveTo>
                <a:cubicBezTo>
                  <a:pt x="390389" y="4959918"/>
                  <a:pt x="389375" y="4960913"/>
                  <a:pt x="389375" y="4962161"/>
                </a:cubicBezTo>
                <a:lnTo>
                  <a:pt x="389375" y="4976722"/>
                </a:lnTo>
                <a:lnTo>
                  <a:pt x="385606" y="4976722"/>
                </a:lnTo>
                <a:cubicBezTo>
                  <a:pt x="384371" y="4976722"/>
                  <a:pt x="383357" y="4977717"/>
                  <a:pt x="383357" y="4978965"/>
                </a:cubicBezTo>
                <a:cubicBezTo>
                  <a:pt x="383357" y="4980213"/>
                  <a:pt x="384371" y="4981208"/>
                  <a:pt x="385606" y="4981208"/>
                </a:cubicBezTo>
                <a:lnTo>
                  <a:pt x="389375" y="4981208"/>
                </a:lnTo>
                <a:lnTo>
                  <a:pt x="389375" y="5004519"/>
                </a:lnTo>
                <a:cubicBezTo>
                  <a:pt x="389375" y="5011089"/>
                  <a:pt x="394728" y="5016427"/>
                  <a:pt x="401316" y="5016427"/>
                </a:cubicBezTo>
                <a:cubicBezTo>
                  <a:pt x="402219" y="5016427"/>
                  <a:pt x="403106" y="5016332"/>
                  <a:pt x="403977" y="5016127"/>
                </a:cubicBezTo>
                <a:lnTo>
                  <a:pt x="405664" y="5013454"/>
                </a:lnTo>
                <a:lnTo>
                  <a:pt x="405671" y="5013458"/>
                </a:lnTo>
                <a:lnTo>
                  <a:pt x="405671" y="5013442"/>
                </a:lnTo>
                <a:lnTo>
                  <a:pt x="405664" y="5013454"/>
                </a:lnTo>
                <a:lnTo>
                  <a:pt x="402979" y="5011768"/>
                </a:lnTo>
                <a:cubicBezTo>
                  <a:pt x="402441" y="5011894"/>
                  <a:pt x="401886" y="5011957"/>
                  <a:pt x="401316" y="5011957"/>
                </a:cubicBezTo>
                <a:cubicBezTo>
                  <a:pt x="397214" y="5011957"/>
                  <a:pt x="393873" y="5008625"/>
                  <a:pt x="393873" y="5004519"/>
                </a:cubicBezTo>
                <a:lnTo>
                  <a:pt x="393873" y="4981208"/>
                </a:lnTo>
                <a:lnTo>
                  <a:pt x="400208" y="4981208"/>
                </a:lnTo>
                <a:cubicBezTo>
                  <a:pt x="401459" y="4981208"/>
                  <a:pt x="402456" y="4980197"/>
                  <a:pt x="402456" y="4978965"/>
                </a:cubicBezTo>
                <a:cubicBezTo>
                  <a:pt x="402456" y="4977733"/>
                  <a:pt x="401459" y="4976722"/>
                  <a:pt x="400208" y="4976722"/>
                </a:cubicBezTo>
                <a:lnTo>
                  <a:pt x="393873" y="4976722"/>
                </a:lnTo>
                <a:lnTo>
                  <a:pt x="393873" y="4962161"/>
                </a:lnTo>
                <a:cubicBezTo>
                  <a:pt x="393873" y="4960913"/>
                  <a:pt x="392859" y="4959918"/>
                  <a:pt x="391624" y="4959918"/>
                </a:cubicBezTo>
                <a:close/>
                <a:moveTo>
                  <a:pt x="296174" y="4959918"/>
                </a:moveTo>
                <a:cubicBezTo>
                  <a:pt x="294939" y="4959918"/>
                  <a:pt x="293926" y="4960913"/>
                  <a:pt x="293926" y="4962161"/>
                </a:cubicBezTo>
                <a:lnTo>
                  <a:pt x="293926" y="4984019"/>
                </a:lnTo>
                <a:cubicBezTo>
                  <a:pt x="290283" y="4979565"/>
                  <a:pt x="284724" y="4976722"/>
                  <a:pt x="278516" y="4976722"/>
                </a:cubicBezTo>
                <a:cubicBezTo>
                  <a:pt x="267541" y="4976722"/>
                  <a:pt x="258609" y="4985614"/>
                  <a:pt x="258609" y="4996575"/>
                </a:cubicBezTo>
                <a:cubicBezTo>
                  <a:pt x="258609" y="5007535"/>
                  <a:pt x="267541" y="5016443"/>
                  <a:pt x="278516" y="5016443"/>
                </a:cubicBezTo>
                <a:lnTo>
                  <a:pt x="298423" y="5016443"/>
                </a:lnTo>
                <a:lnTo>
                  <a:pt x="298423" y="5016427"/>
                </a:lnTo>
                <a:lnTo>
                  <a:pt x="298423" y="4962161"/>
                </a:lnTo>
                <a:cubicBezTo>
                  <a:pt x="298423" y="4960913"/>
                  <a:pt x="297410" y="4959918"/>
                  <a:pt x="296174" y="4959918"/>
                </a:cubicBezTo>
                <a:close/>
                <a:moveTo>
                  <a:pt x="533786" y="4855047"/>
                </a:moveTo>
                <a:lnTo>
                  <a:pt x="533794" y="4855066"/>
                </a:lnTo>
                <a:lnTo>
                  <a:pt x="533786" y="4855086"/>
                </a:lnTo>
                <a:lnTo>
                  <a:pt x="533778" y="4855066"/>
                </a:lnTo>
                <a:close/>
                <a:moveTo>
                  <a:pt x="258609" y="4785164"/>
                </a:moveTo>
                <a:lnTo>
                  <a:pt x="258609" y="4855066"/>
                </a:lnTo>
                <a:cubicBezTo>
                  <a:pt x="258609" y="4893681"/>
                  <a:pt x="289412" y="4924983"/>
                  <a:pt x="327405" y="4924983"/>
                </a:cubicBezTo>
                <a:cubicBezTo>
                  <a:pt x="365398" y="4924983"/>
                  <a:pt x="396201" y="4893696"/>
                  <a:pt x="396201" y="4855066"/>
                </a:cubicBezTo>
                <a:cubicBezTo>
                  <a:pt x="396201" y="4893681"/>
                  <a:pt x="427004" y="4924983"/>
                  <a:pt x="464997" y="4924983"/>
                </a:cubicBezTo>
                <a:cubicBezTo>
                  <a:pt x="483994" y="4924983"/>
                  <a:pt x="501193" y="4917161"/>
                  <a:pt x="513643" y="4904511"/>
                </a:cubicBezTo>
                <a:lnTo>
                  <a:pt x="533786" y="4855086"/>
                </a:lnTo>
                <a:lnTo>
                  <a:pt x="553923" y="4904505"/>
                </a:lnTo>
                <a:cubicBezTo>
                  <a:pt x="566371" y="4917158"/>
                  <a:pt x="583570" y="4924983"/>
                  <a:pt x="602574" y="4924983"/>
                </a:cubicBezTo>
                <a:cubicBezTo>
                  <a:pt x="615117" y="4924983"/>
                  <a:pt x="626868" y="4921572"/>
                  <a:pt x="636972" y="4915618"/>
                </a:cubicBezTo>
                <a:cubicBezTo>
                  <a:pt x="647108" y="4921572"/>
                  <a:pt x="658843" y="4924983"/>
                  <a:pt x="671370" y="4924983"/>
                </a:cubicBezTo>
                <a:cubicBezTo>
                  <a:pt x="709363" y="4924983"/>
                  <a:pt x="740166" y="4893696"/>
                  <a:pt x="740166" y="4855066"/>
                </a:cubicBezTo>
                <a:cubicBezTo>
                  <a:pt x="740166" y="4816435"/>
                  <a:pt x="709379" y="4785164"/>
                  <a:pt x="671386" y="4785164"/>
                </a:cubicBezTo>
                <a:cubicBezTo>
                  <a:pt x="658859" y="4785164"/>
                  <a:pt x="647123" y="4788560"/>
                  <a:pt x="636988" y="4794514"/>
                </a:cubicBezTo>
                <a:lnTo>
                  <a:pt x="636972" y="4794514"/>
                </a:lnTo>
                <a:cubicBezTo>
                  <a:pt x="626868" y="4788575"/>
                  <a:pt x="615117" y="4785164"/>
                  <a:pt x="602574" y="4785164"/>
                </a:cubicBezTo>
                <a:cubicBezTo>
                  <a:pt x="583570" y="4785164"/>
                  <a:pt x="566371" y="4792986"/>
                  <a:pt x="553923" y="4805634"/>
                </a:cubicBezTo>
                <a:lnTo>
                  <a:pt x="533786" y="4855047"/>
                </a:lnTo>
                <a:lnTo>
                  <a:pt x="513638" y="4805629"/>
                </a:lnTo>
                <a:cubicBezTo>
                  <a:pt x="501186" y="4792982"/>
                  <a:pt x="483986" y="4785164"/>
                  <a:pt x="464997" y="4785164"/>
                </a:cubicBezTo>
                <a:cubicBezTo>
                  <a:pt x="427020" y="4785164"/>
                  <a:pt x="396201" y="4816451"/>
                  <a:pt x="396201" y="4855066"/>
                </a:cubicBezTo>
                <a:cubicBezTo>
                  <a:pt x="396201" y="4816435"/>
                  <a:pt x="365398" y="4785164"/>
                  <a:pt x="327405" y="4785164"/>
                </a:cubicBezTo>
                <a:close/>
                <a:moveTo>
                  <a:pt x="0" y="0"/>
                </a:moveTo>
                <a:lnTo>
                  <a:pt x="9144000" y="0"/>
                </a:lnTo>
                <a:lnTo>
                  <a:pt x="9144000" y="5143498"/>
                </a:lnTo>
                <a:lnTo>
                  <a:pt x="0" y="5143498"/>
                </a:lnTo>
                <a:close/>
              </a:path>
            </a:pathLst>
          </a:custGeom>
          <a:solidFill>
            <a:schemeClr val="bg1">
              <a:lumMod val="85000"/>
            </a:schemeClr>
          </a:solidFill>
        </p:spPr>
        <p:txBody>
          <a:bodyPr wrap="square" lIns="720000" tIns="720000">
            <a:noAutofit/>
          </a:bodyPr>
          <a:lstStyle/>
          <a:p>
            <a:r>
              <a:rPr lang="en-GB" dirty="0"/>
              <a:t>Click to icon to insert picture</a:t>
            </a:r>
          </a:p>
        </p:txBody>
      </p:sp>
      <p:sp>
        <p:nvSpPr>
          <p:cNvPr id="14" name="Text Placeholder 6">
            <a:extLst>
              <a:ext uri="{FF2B5EF4-FFF2-40B4-BE49-F238E27FC236}">
                <a16:creationId xmlns:a16="http://schemas.microsoft.com/office/drawing/2014/main" id="{FE37FE48-CFCA-5861-DFA8-9940570226CF}"/>
              </a:ext>
            </a:extLst>
          </p:cNvPr>
          <p:cNvSpPr>
            <a:spLocks noGrp="1" noChangeAspect="1"/>
          </p:cNvSpPr>
          <p:nvPr>
            <p:ph type="body" sz="quarter" idx="10" hasCustomPrompt="1"/>
          </p:nvPr>
        </p:nvSpPr>
        <p:spPr>
          <a:xfrm>
            <a:off x="503238" y="1385417"/>
            <a:ext cx="2592000" cy="2592000"/>
          </a:xfrm>
          <a:prstGeom prst="ellipse">
            <a:avLst/>
          </a:prstGeom>
          <a:solidFill>
            <a:schemeClr val="bg1"/>
          </a:solidFill>
        </p:spPr>
        <p:txBody>
          <a:bodyPr tIns="144000" rIns="0" bIns="720000" anchor="ctr"/>
          <a:lstStyle>
            <a:lvl1pPr algn="ctr">
              <a:lnSpc>
                <a:spcPct val="90000"/>
              </a:lnSpc>
              <a:defRPr sz="6000" b="0" i="0" cap="all" baseline="0">
                <a:solidFill>
                  <a:schemeClr val="accent4"/>
                </a:solidFill>
                <a:latin typeface="Impact" panose="020B0806030902050204" pitchFamily="34" charset="0"/>
              </a:defRPr>
            </a:lvl1pPr>
            <a:lvl2pPr algn="ctr">
              <a:defRPr sz="1200">
                <a:solidFill>
                  <a:srgbClr val="FFFFFF"/>
                </a:solidFill>
                <a:latin typeface="+mn-lt"/>
              </a:defRPr>
            </a:lvl2pPr>
            <a:lvl3pPr algn="ctr">
              <a:defRPr sz="1200">
                <a:solidFill>
                  <a:srgbClr val="FFFFFF"/>
                </a:solidFill>
                <a:latin typeface="+mn-lt"/>
              </a:defRPr>
            </a:lvl3pPr>
            <a:lvl4pPr algn="ctr">
              <a:defRPr sz="1200">
                <a:solidFill>
                  <a:srgbClr val="FFFFFF"/>
                </a:solidFill>
                <a:latin typeface="+mn-lt"/>
              </a:defRPr>
            </a:lvl4pPr>
            <a:lvl5pPr algn="ctr">
              <a:defRPr sz="1200">
                <a:solidFill>
                  <a:srgbClr val="FFFFFF"/>
                </a:solidFill>
                <a:latin typeface="+mn-lt"/>
              </a:defRPr>
            </a:lvl5pPr>
          </a:lstStyle>
          <a:p>
            <a:pPr lvl="0"/>
            <a:r>
              <a:rPr lang="en-US" dirty="0"/>
              <a:t>XX%</a:t>
            </a:r>
          </a:p>
        </p:txBody>
      </p:sp>
      <p:sp>
        <p:nvSpPr>
          <p:cNvPr id="15" name="Text Placeholder 6">
            <a:extLst>
              <a:ext uri="{FF2B5EF4-FFF2-40B4-BE49-F238E27FC236}">
                <a16:creationId xmlns:a16="http://schemas.microsoft.com/office/drawing/2014/main" id="{E6A80E09-318F-198F-360F-4A469093BC04}"/>
              </a:ext>
            </a:extLst>
          </p:cNvPr>
          <p:cNvSpPr>
            <a:spLocks noGrp="1" noChangeAspect="1"/>
          </p:cNvSpPr>
          <p:nvPr>
            <p:ph type="body" sz="quarter" idx="20" hasCustomPrompt="1"/>
          </p:nvPr>
        </p:nvSpPr>
        <p:spPr>
          <a:xfrm>
            <a:off x="3275506" y="1385417"/>
            <a:ext cx="2592000" cy="2592000"/>
          </a:xfrm>
          <a:prstGeom prst="ellipse">
            <a:avLst/>
          </a:prstGeom>
          <a:solidFill>
            <a:schemeClr val="bg1"/>
          </a:solidFill>
        </p:spPr>
        <p:txBody>
          <a:bodyPr tIns="144000" rIns="0" bIns="720000" anchor="ctr"/>
          <a:lstStyle>
            <a:lvl1pPr algn="ctr">
              <a:lnSpc>
                <a:spcPct val="90000"/>
              </a:lnSpc>
              <a:defRPr sz="6000" b="0" i="0" cap="all" baseline="0">
                <a:solidFill>
                  <a:schemeClr val="tx2"/>
                </a:solidFill>
                <a:latin typeface="Impact" panose="020B0806030902050204" pitchFamily="34" charset="0"/>
              </a:defRPr>
            </a:lvl1pPr>
            <a:lvl2pPr algn="ctr">
              <a:defRPr sz="1200">
                <a:solidFill>
                  <a:srgbClr val="FFFFFF"/>
                </a:solidFill>
                <a:latin typeface="+mn-lt"/>
              </a:defRPr>
            </a:lvl2pPr>
            <a:lvl3pPr algn="ctr">
              <a:defRPr sz="1200">
                <a:solidFill>
                  <a:srgbClr val="FFFFFF"/>
                </a:solidFill>
                <a:latin typeface="+mn-lt"/>
              </a:defRPr>
            </a:lvl3pPr>
            <a:lvl4pPr algn="ctr">
              <a:defRPr sz="1200">
                <a:solidFill>
                  <a:srgbClr val="FFFFFF"/>
                </a:solidFill>
                <a:latin typeface="+mn-lt"/>
              </a:defRPr>
            </a:lvl4pPr>
            <a:lvl5pPr algn="ctr">
              <a:defRPr sz="1200">
                <a:solidFill>
                  <a:srgbClr val="FFFFFF"/>
                </a:solidFill>
                <a:latin typeface="+mn-lt"/>
              </a:defRPr>
            </a:lvl5pPr>
          </a:lstStyle>
          <a:p>
            <a:pPr marL="0" marR="0" lvl="0" indent="0" algn="ctr" defTabSz="914400" rtl="0" eaLnBrk="1" fontAlgn="auto" latinLnBrk="0" hangingPunct="1">
              <a:lnSpc>
                <a:spcPct val="114000"/>
              </a:lnSpc>
              <a:spcBef>
                <a:spcPts val="0"/>
              </a:spcBef>
              <a:spcAft>
                <a:spcPts val="0"/>
              </a:spcAft>
              <a:buClr>
                <a:srgbClr val="000000"/>
              </a:buClr>
              <a:buSzTx/>
              <a:buFont typeface="Arial"/>
              <a:buNone/>
              <a:tabLst/>
              <a:defRPr/>
            </a:pPr>
            <a:r>
              <a:rPr lang="en-US" dirty="0"/>
              <a:t>£</a:t>
            </a:r>
            <a:r>
              <a:rPr lang="en-US" dirty="0" err="1"/>
              <a:t>XXM</a:t>
            </a:r>
            <a:endParaRPr lang="en-US" dirty="0"/>
          </a:p>
        </p:txBody>
      </p:sp>
      <p:sp>
        <p:nvSpPr>
          <p:cNvPr id="16" name="Text Placeholder 6">
            <a:extLst>
              <a:ext uri="{FF2B5EF4-FFF2-40B4-BE49-F238E27FC236}">
                <a16:creationId xmlns:a16="http://schemas.microsoft.com/office/drawing/2014/main" id="{174D0CD9-B077-7AFE-61B2-4A9F856EBC02}"/>
              </a:ext>
            </a:extLst>
          </p:cNvPr>
          <p:cNvSpPr>
            <a:spLocks noGrp="1" noChangeAspect="1"/>
          </p:cNvSpPr>
          <p:nvPr>
            <p:ph type="body" sz="quarter" idx="21" hasCustomPrompt="1"/>
          </p:nvPr>
        </p:nvSpPr>
        <p:spPr>
          <a:xfrm>
            <a:off x="6047774" y="1385417"/>
            <a:ext cx="2592000" cy="2592000"/>
          </a:xfrm>
          <a:prstGeom prst="ellipse">
            <a:avLst/>
          </a:prstGeom>
          <a:solidFill>
            <a:schemeClr val="bg1"/>
          </a:solidFill>
        </p:spPr>
        <p:txBody>
          <a:bodyPr tIns="144000" rIns="0" bIns="720000" anchor="ctr"/>
          <a:lstStyle>
            <a:lvl1pPr algn="ctr">
              <a:lnSpc>
                <a:spcPct val="90000"/>
              </a:lnSpc>
              <a:defRPr sz="6000" b="0" i="0" cap="all" baseline="0">
                <a:solidFill>
                  <a:schemeClr val="accent6"/>
                </a:solidFill>
                <a:latin typeface="Impact" panose="020B0806030902050204" pitchFamily="34" charset="0"/>
              </a:defRPr>
            </a:lvl1pPr>
            <a:lvl2pPr algn="ctr">
              <a:defRPr sz="1200">
                <a:solidFill>
                  <a:srgbClr val="FFFFFF"/>
                </a:solidFill>
                <a:latin typeface="+mn-lt"/>
              </a:defRPr>
            </a:lvl2pPr>
            <a:lvl3pPr algn="ctr">
              <a:defRPr sz="1200">
                <a:solidFill>
                  <a:srgbClr val="FFFFFF"/>
                </a:solidFill>
                <a:latin typeface="+mn-lt"/>
              </a:defRPr>
            </a:lvl3pPr>
            <a:lvl4pPr algn="ctr">
              <a:defRPr sz="1200">
                <a:solidFill>
                  <a:srgbClr val="FFFFFF"/>
                </a:solidFill>
                <a:latin typeface="+mn-lt"/>
              </a:defRPr>
            </a:lvl4pPr>
            <a:lvl5pPr algn="ctr">
              <a:defRPr sz="1200">
                <a:solidFill>
                  <a:srgbClr val="FFFFFF"/>
                </a:solidFill>
                <a:latin typeface="+mn-lt"/>
              </a:defRPr>
            </a:lvl5pPr>
          </a:lstStyle>
          <a:p>
            <a:pPr lvl="0"/>
            <a:r>
              <a:rPr lang="en-US" dirty="0"/>
              <a:t>XX%</a:t>
            </a:r>
          </a:p>
        </p:txBody>
      </p:sp>
      <p:sp>
        <p:nvSpPr>
          <p:cNvPr id="17" name="Text Placeholder 7">
            <a:extLst>
              <a:ext uri="{FF2B5EF4-FFF2-40B4-BE49-F238E27FC236}">
                <a16:creationId xmlns:a16="http://schemas.microsoft.com/office/drawing/2014/main" id="{2B677287-2639-E991-D594-34C4398B895D}"/>
              </a:ext>
            </a:extLst>
          </p:cNvPr>
          <p:cNvSpPr>
            <a:spLocks noGrp="1"/>
          </p:cNvSpPr>
          <p:nvPr>
            <p:ph type="body" sz="quarter" idx="39"/>
          </p:nvPr>
        </p:nvSpPr>
        <p:spPr>
          <a:xfrm>
            <a:off x="743366" y="2849563"/>
            <a:ext cx="2111743" cy="736600"/>
          </a:xfrm>
        </p:spPr>
        <p:txBody>
          <a:bodyPr rIns="0"/>
          <a:lstStyle>
            <a:lvl1pPr algn="ctr">
              <a:defRPr>
                <a:solidFill>
                  <a:schemeClr val="tx1"/>
                </a:solidFill>
              </a:defRPr>
            </a:lvl1pPr>
            <a:lvl2pPr algn="ctr">
              <a:defRPr>
                <a:solidFill>
                  <a:schemeClr val="tx1"/>
                </a:solidFill>
              </a:defRPr>
            </a:lvl2pPr>
            <a:lvl3pPr algn="ctr">
              <a:defRPr>
                <a:solidFill>
                  <a:schemeClr val="tx1"/>
                </a:solidFill>
              </a:defRPr>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p:txBody>
      </p:sp>
      <p:sp>
        <p:nvSpPr>
          <p:cNvPr id="18" name="Text Placeholder 7">
            <a:extLst>
              <a:ext uri="{FF2B5EF4-FFF2-40B4-BE49-F238E27FC236}">
                <a16:creationId xmlns:a16="http://schemas.microsoft.com/office/drawing/2014/main" id="{1AFD3FDA-ED41-0BE2-4874-16FA25E93A86}"/>
              </a:ext>
            </a:extLst>
          </p:cNvPr>
          <p:cNvSpPr>
            <a:spLocks noGrp="1"/>
          </p:cNvSpPr>
          <p:nvPr>
            <p:ph type="body" sz="quarter" idx="40"/>
          </p:nvPr>
        </p:nvSpPr>
        <p:spPr>
          <a:xfrm>
            <a:off x="3460803" y="2849563"/>
            <a:ext cx="2221405" cy="736600"/>
          </a:xfrm>
        </p:spPr>
        <p:txBody>
          <a:bodyPr/>
          <a:lstStyle>
            <a:lvl1pPr algn="ctr">
              <a:defRPr>
                <a:solidFill>
                  <a:schemeClr val="tx1"/>
                </a:solidFill>
              </a:defRPr>
            </a:lvl1pPr>
            <a:lvl2pPr algn="ctr">
              <a:defRPr>
                <a:solidFill>
                  <a:schemeClr val="tx1"/>
                </a:solidFill>
              </a:defRPr>
            </a:lvl2pPr>
            <a:lvl3pPr algn="ctr">
              <a:defRPr>
                <a:solidFill>
                  <a:schemeClr val="tx1"/>
                </a:solidFill>
              </a:defRPr>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p:txBody>
      </p:sp>
      <p:sp>
        <p:nvSpPr>
          <p:cNvPr id="19" name="Text Placeholder 7">
            <a:extLst>
              <a:ext uri="{FF2B5EF4-FFF2-40B4-BE49-F238E27FC236}">
                <a16:creationId xmlns:a16="http://schemas.microsoft.com/office/drawing/2014/main" id="{7E7A0241-DFB7-18B5-AB0C-022B666CD995}"/>
              </a:ext>
            </a:extLst>
          </p:cNvPr>
          <p:cNvSpPr>
            <a:spLocks noGrp="1"/>
          </p:cNvSpPr>
          <p:nvPr>
            <p:ph type="body" sz="quarter" idx="41"/>
          </p:nvPr>
        </p:nvSpPr>
        <p:spPr>
          <a:xfrm>
            <a:off x="6292312" y="2849563"/>
            <a:ext cx="2108322" cy="736600"/>
          </a:xfrm>
        </p:spPr>
        <p:txBody>
          <a:bodyPr rIns="0"/>
          <a:lstStyle>
            <a:lvl1pPr algn="ctr">
              <a:defRPr>
                <a:solidFill>
                  <a:schemeClr val="tx1"/>
                </a:solidFill>
              </a:defRPr>
            </a:lvl1pPr>
            <a:lvl2pPr algn="ctr">
              <a:defRPr>
                <a:solidFill>
                  <a:schemeClr val="tx1"/>
                </a:solidFill>
              </a:defRPr>
            </a:lvl2pPr>
            <a:lvl3pPr algn="ctr">
              <a:defRPr>
                <a:solidFill>
                  <a:schemeClr val="tx1"/>
                </a:solidFill>
              </a:defRPr>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p:txBody>
      </p:sp>
      <p:sp>
        <p:nvSpPr>
          <p:cNvPr id="3" name="Text Placeholder 18">
            <a:extLst>
              <a:ext uri="{FF2B5EF4-FFF2-40B4-BE49-F238E27FC236}">
                <a16:creationId xmlns:a16="http://schemas.microsoft.com/office/drawing/2014/main" id="{6A6BB5B2-950B-1697-2FBA-AC94E68AB884}"/>
              </a:ext>
            </a:extLst>
          </p:cNvPr>
          <p:cNvSpPr>
            <a:spLocks noGrp="1"/>
          </p:cNvSpPr>
          <p:nvPr>
            <p:ph type="body" sz="quarter" idx="12" hasCustomPrompt="1"/>
          </p:nvPr>
        </p:nvSpPr>
        <p:spPr>
          <a:xfrm>
            <a:off x="3511550" y="5955451"/>
            <a:ext cx="2120900" cy="272431"/>
          </a:xfrm>
        </p:spPr>
        <p:txBody>
          <a:bodyPr tIns="0"/>
          <a:lstStyle>
            <a:lvl1pPr>
              <a:defRPr sz="800">
                <a:solidFill>
                  <a:schemeClr val="bg1"/>
                </a:solidFill>
              </a:defRPr>
            </a:lvl1pPr>
          </a:lstStyle>
          <a:p>
            <a:pPr algn="ctr"/>
            <a:r>
              <a:rPr lang="en-GB" dirty="0"/>
              <a:t>Source goes in here</a:t>
            </a:r>
          </a:p>
        </p:txBody>
      </p:sp>
      <p:sp>
        <p:nvSpPr>
          <p:cNvPr id="5" name="Title 1">
            <a:extLst>
              <a:ext uri="{FF2B5EF4-FFF2-40B4-BE49-F238E27FC236}">
                <a16:creationId xmlns:a16="http://schemas.microsoft.com/office/drawing/2014/main" id="{DE868D8D-3FDD-7D0B-C7E1-0BF62EBD50F0}"/>
              </a:ext>
            </a:extLst>
          </p:cNvPr>
          <p:cNvSpPr>
            <a:spLocks noGrp="1"/>
          </p:cNvSpPr>
          <p:nvPr>
            <p:ph type="title" hasCustomPrompt="1"/>
          </p:nvPr>
        </p:nvSpPr>
        <p:spPr>
          <a:xfrm>
            <a:off x="503238" y="274639"/>
            <a:ext cx="8012112" cy="498360"/>
          </a:xfrm>
        </p:spPr>
        <p:txBody>
          <a:bodyPr/>
          <a:lstStyle>
            <a:lvl1pPr>
              <a:defRPr baseline="0">
                <a:solidFill>
                  <a:schemeClr val="bg1"/>
                </a:solidFill>
              </a:defRPr>
            </a:lvl1pPr>
          </a:lstStyle>
          <a:p>
            <a:r>
              <a:rPr lang="en-GB" dirty="0"/>
              <a:t>HEADING GOES IN HERE</a:t>
            </a:r>
          </a:p>
        </p:txBody>
      </p:sp>
      <p:sp>
        <p:nvSpPr>
          <p:cNvPr id="6" name="Google Shape;28;p5">
            <a:extLst>
              <a:ext uri="{FF2B5EF4-FFF2-40B4-BE49-F238E27FC236}">
                <a16:creationId xmlns:a16="http://schemas.microsoft.com/office/drawing/2014/main" id="{941EDF4D-4964-93FC-1920-FF28EC20193C}"/>
              </a:ext>
            </a:extLst>
          </p:cNvPr>
          <p:cNvSpPr txBox="1">
            <a:spLocks noGrp="1"/>
          </p:cNvSpPr>
          <p:nvPr>
            <p:ph type="body" idx="1"/>
          </p:nvPr>
        </p:nvSpPr>
        <p:spPr>
          <a:xfrm>
            <a:off x="503236" y="742949"/>
            <a:ext cx="8137525" cy="622699"/>
          </a:xfrm>
          <a:prstGeom prst="rect">
            <a:avLst/>
          </a:prstGeom>
        </p:spPr>
        <p:txBody>
          <a:bodyPr spcFirstLastPara="1" wrap="square" lIns="0" tIns="91425" rIns="91425" bIns="91425" anchor="t" anchorCtr="0">
            <a:noAutofit/>
          </a:bodyPr>
          <a:lstStyle>
            <a:lvl1pPr marL="0" lvl="0" indent="0" rtl="0">
              <a:spcBef>
                <a:spcPts val="0"/>
              </a:spcBef>
              <a:spcAft>
                <a:spcPts val="0"/>
              </a:spcAft>
              <a:buClr>
                <a:schemeClr val="tx2"/>
              </a:buClr>
              <a:buSzPct val="100000"/>
              <a:buFont typeface="Arial" panose="020B0604020202020204" pitchFamily="34" charset="0"/>
              <a:buNone/>
              <a:defRPr sz="1400" b="0" i="0">
                <a:solidFill>
                  <a:schemeClr val="bg1"/>
                </a:solidFill>
                <a:latin typeface="Arial" panose="020B0604020202020204" pitchFamily="34" charset="0"/>
                <a:cs typeface="Arial" panose="020B0604020202020204" pitchFamily="34" charset="0"/>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GB" dirty="0"/>
              <a:t>Click to edit Master text styles</a:t>
            </a:r>
          </a:p>
        </p:txBody>
      </p:sp>
      <p:sp>
        <p:nvSpPr>
          <p:cNvPr id="2" name="Text Placeholder 6">
            <a:extLst>
              <a:ext uri="{FF2B5EF4-FFF2-40B4-BE49-F238E27FC236}">
                <a16:creationId xmlns:a16="http://schemas.microsoft.com/office/drawing/2014/main" id="{BF7EBB30-9506-D682-6BB0-EA78732D46FF}"/>
              </a:ext>
            </a:extLst>
          </p:cNvPr>
          <p:cNvSpPr>
            <a:spLocks noGrp="1"/>
          </p:cNvSpPr>
          <p:nvPr>
            <p:ph type="body" sz="quarter" idx="19"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
        <p:nvSpPr>
          <p:cNvPr id="20" name="Text Placeholder 18">
            <a:extLst>
              <a:ext uri="{FF2B5EF4-FFF2-40B4-BE49-F238E27FC236}">
                <a16:creationId xmlns:a16="http://schemas.microsoft.com/office/drawing/2014/main" id="{79B28A5B-0C81-721F-56DA-20E049387DA6}"/>
              </a:ext>
            </a:extLst>
          </p:cNvPr>
          <p:cNvSpPr>
            <a:spLocks noGrp="1"/>
          </p:cNvSpPr>
          <p:nvPr>
            <p:ph type="body" sz="quarter" idx="13" hasCustomPrompt="1"/>
          </p:nvPr>
        </p:nvSpPr>
        <p:spPr>
          <a:xfrm>
            <a:off x="3511550" y="4843212"/>
            <a:ext cx="2120900" cy="272431"/>
          </a:xfrm>
        </p:spPr>
        <p:txBody>
          <a:bodyPr tIns="0"/>
          <a:lstStyle>
            <a:lvl1pPr>
              <a:defRPr sz="800">
                <a:solidFill>
                  <a:schemeClr val="bg1"/>
                </a:solidFill>
              </a:defRPr>
            </a:lvl1pPr>
          </a:lstStyle>
          <a:p>
            <a:pPr algn="ctr"/>
            <a:r>
              <a:rPr lang="en-GB" dirty="0"/>
              <a:t>Source goes in here</a:t>
            </a:r>
          </a:p>
        </p:txBody>
      </p:sp>
    </p:spTree>
    <p:extLst>
      <p:ext uri="{BB962C8B-B14F-4D97-AF65-F5344CB8AC3E}">
        <p14:creationId xmlns:p14="http://schemas.microsoft.com/office/powerpoint/2010/main" val="9442542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6_Roundels_Image_Stat_White">
    <p:spTree>
      <p:nvGrpSpPr>
        <p:cNvPr id="1" name=""/>
        <p:cNvGrpSpPr/>
        <p:nvPr/>
      </p:nvGrpSpPr>
      <p:grpSpPr>
        <a:xfrm>
          <a:off x="0" y="0"/>
          <a:ext cx="0" cy="0"/>
          <a:chOff x="0" y="0"/>
          <a:chExt cx="0" cy="0"/>
        </a:xfrm>
      </p:grpSpPr>
      <p:sp>
        <p:nvSpPr>
          <p:cNvPr id="13" name="Picture Placeholder 5">
            <a:extLst>
              <a:ext uri="{FF2B5EF4-FFF2-40B4-BE49-F238E27FC236}">
                <a16:creationId xmlns:a16="http://schemas.microsoft.com/office/drawing/2014/main" id="{CAC01A07-FFD0-3745-EC59-0451D08366C2}"/>
              </a:ext>
            </a:extLst>
          </p:cNvPr>
          <p:cNvSpPr>
            <a:spLocks noGrp="1"/>
          </p:cNvSpPr>
          <p:nvPr>
            <p:ph type="pic" sz="quarter" idx="11" hasCustomPrompt="1"/>
          </p:nvPr>
        </p:nvSpPr>
        <p:spPr>
          <a:xfrm>
            <a:off x="0" y="0"/>
            <a:ext cx="9144000" cy="5143498"/>
          </a:xfrm>
          <a:custGeom>
            <a:avLst/>
            <a:gdLst>
              <a:gd name="connsiteX0" fmla="*/ 956975 w 9144000"/>
              <a:gd name="connsiteY0" fmla="*/ 4981208 h 5143498"/>
              <a:gd name="connsiteX1" fmla="*/ 972400 w 9144000"/>
              <a:gd name="connsiteY1" fmla="*/ 4996575 h 5143498"/>
              <a:gd name="connsiteX2" fmla="*/ 972400 w 9144000"/>
              <a:gd name="connsiteY2" fmla="*/ 5011957 h 5143498"/>
              <a:gd name="connsiteX3" fmla="*/ 956975 w 9144000"/>
              <a:gd name="connsiteY3" fmla="*/ 5011957 h 5143498"/>
              <a:gd name="connsiteX4" fmla="*/ 941566 w 9144000"/>
              <a:gd name="connsiteY4" fmla="*/ 4996575 h 5143498"/>
              <a:gd name="connsiteX5" fmla="*/ 956975 w 9144000"/>
              <a:gd name="connsiteY5" fmla="*/ 4981208 h 5143498"/>
              <a:gd name="connsiteX6" fmla="*/ 849077 w 9144000"/>
              <a:gd name="connsiteY6" fmla="*/ 4981208 h 5143498"/>
              <a:gd name="connsiteX7" fmla="*/ 864328 w 9144000"/>
              <a:gd name="connsiteY7" fmla="*/ 4994332 h 5143498"/>
              <a:gd name="connsiteX8" fmla="*/ 833826 w 9144000"/>
              <a:gd name="connsiteY8" fmla="*/ 4994332 h 5143498"/>
              <a:gd name="connsiteX9" fmla="*/ 849077 w 9144000"/>
              <a:gd name="connsiteY9" fmla="*/ 4981208 h 5143498"/>
              <a:gd name="connsiteX10" fmla="*/ 720496 w 9144000"/>
              <a:gd name="connsiteY10" fmla="*/ 4981208 h 5143498"/>
              <a:gd name="connsiteX11" fmla="*/ 735922 w 9144000"/>
              <a:gd name="connsiteY11" fmla="*/ 4996575 h 5143498"/>
              <a:gd name="connsiteX12" fmla="*/ 735922 w 9144000"/>
              <a:gd name="connsiteY12" fmla="*/ 5011957 h 5143498"/>
              <a:gd name="connsiteX13" fmla="*/ 720496 w 9144000"/>
              <a:gd name="connsiteY13" fmla="*/ 5011957 h 5143498"/>
              <a:gd name="connsiteX14" fmla="*/ 705087 w 9144000"/>
              <a:gd name="connsiteY14" fmla="*/ 4996575 h 5143498"/>
              <a:gd name="connsiteX15" fmla="*/ 720496 w 9144000"/>
              <a:gd name="connsiteY15" fmla="*/ 4981208 h 5143498"/>
              <a:gd name="connsiteX16" fmla="*/ 612646 w 9144000"/>
              <a:gd name="connsiteY16" fmla="*/ 4981208 h 5143498"/>
              <a:gd name="connsiteX17" fmla="*/ 627897 w 9144000"/>
              <a:gd name="connsiteY17" fmla="*/ 4994332 h 5143498"/>
              <a:gd name="connsiteX18" fmla="*/ 597395 w 9144000"/>
              <a:gd name="connsiteY18" fmla="*/ 4994332 h 5143498"/>
              <a:gd name="connsiteX19" fmla="*/ 612646 w 9144000"/>
              <a:gd name="connsiteY19" fmla="*/ 4981208 h 5143498"/>
              <a:gd name="connsiteX20" fmla="*/ 429632 w 9144000"/>
              <a:gd name="connsiteY20" fmla="*/ 4981208 h 5143498"/>
              <a:gd name="connsiteX21" fmla="*/ 445042 w 9144000"/>
              <a:gd name="connsiteY21" fmla="*/ 4996575 h 5143498"/>
              <a:gd name="connsiteX22" fmla="*/ 445042 w 9144000"/>
              <a:gd name="connsiteY22" fmla="*/ 5011957 h 5143498"/>
              <a:gd name="connsiteX23" fmla="*/ 429632 w 9144000"/>
              <a:gd name="connsiteY23" fmla="*/ 5011957 h 5143498"/>
              <a:gd name="connsiteX24" fmla="*/ 414223 w 9144000"/>
              <a:gd name="connsiteY24" fmla="*/ 4996575 h 5143498"/>
              <a:gd name="connsiteX25" fmla="*/ 429632 w 9144000"/>
              <a:gd name="connsiteY25" fmla="*/ 4981208 h 5143498"/>
              <a:gd name="connsiteX26" fmla="*/ 278516 w 9144000"/>
              <a:gd name="connsiteY26" fmla="*/ 4981208 h 5143498"/>
              <a:gd name="connsiteX27" fmla="*/ 293926 w 9144000"/>
              <a:gd name="connsiteY27" fmla="*/ 4996575 h 5143498"/>
              <a:gd name="connsiteX28" fmla="*/ 293926 w 9144000"/>
              <a:gd name="connsiteY28" fmla="*/ 5011957 h 5143498"/>
              <a:gd name="connsiteX29" fmla="*/ 278516 w 9144000"/>
              <a:gd name="connsiteY29" fmla="*/ 5011957 h 5143498"/>
              <a:gd name="connsiteX30" fmla="*/ 263107 w 9144000"/>
              <a:gd name="connsiteY30" fmla="*/ 4996575 h 5143498"/>
              <a:gd name="connsiteX31" fmla="*/ 278516 w 9144000"/>
              <a:gd name="connsiteY31" fmla="*/ 4981208 h 5143498"/>
              <a:gd name="connsiteX32" fmla="*/ 895052 w 9144000"/>
              <a:gd name="connsiteY32" fmla="*/ 4981207 h 5143498"/>
              <a:gd name="connsiteX33" fmla="*/ 910477 w 9144000"/>
              <a:gd name="connsiteY33" fmla="*/ 4996574 h 5143498"/>
              <a:gd name="connsiteX34" fmla="*/ 910477 w 9144000"/>
              <a:gd name="connsiteY34" fmla="*/ 5011957 h 5143498"/>
              <a:gd name="connsiteX35" fmla="*/ 895052 w 9144000"/>
              <a:gd name="connsiteY35" fmla="*/ 5011957 h 5143498"/>
              <a:gd name="connsiteX36" fmla="*/ 879643 w 9144000"/>
              <a:gd name="connsiteY36" fmla="*/ 4996574 h 5143498"/>
              <a:gd name="connsiteX37" fmla="*/ 895052 w 9144000"/>
              <a:gd name="connsiteY37" fmla="*/ 4981207 h 5143498"/>
              <a:gd name="connsiteX38" fmla="*/ 340882 w 9144000"/>
              <a:gd name="connsiteY38" fmla="*/ 4981207 h 5143498"/>
              <a:gd name="connsiteX39" fmla="*/ 356292 w 9144000"/>
              <a:gd name="connsiteY39" fmla="*/ 4996574 h 5143498"/>
              <a:gd name="connsiteX40" fmla="*/ 340882 w 9144000"/>
              <a:gd name="connsiteY40" fmla="*/ 5011957 h 5143498"/>
              <a:gd name="connsiteX41" fmla="*/ 325473 w 9144000"/>
              <a:gd name="connsiteY41" fmla="*/ 4996574 h 5143498"/>
              <a:gd name="connsiteX42" fmla="*/ 340882 w 9144000"/>
              <a:gd name="connsiteY42" fmla="*/ 4981207 h 5143498"/>
              <a:gd name="connsiteX43" fmla="*/ 550105 w 9144000"/>
              <a:gd name="connsiteY43" fmla="*/ 4976753 h 5143498"/>
              <a:gd name="connsiteX44" fmla="*/ 550105 w 9144000"/>
              <a:gd name="connsiteY44" fmla="*/ 5014199 h 5143498"/>
              <a:gd name="connsiteX45" fmla="*/ 552354 w 9144000"/>
              <a:gd name="connsiteY45" fmla="*/ 5016442 h 5143498"/>
              <a:gd name="connsiteX46" fmla="*/ 554603 w 9144000"/>
              <a:gd name="connsiteY46" fmla="*/ 5014199 h 5143498"/>
              <a:gd name="connsiteX47" fmla="*/ 554603 w 9144000"/>
              <a:gd name="connsiteY47" fmla="*/ 5000033 h 5143498"/>
              <a:gd name="connsiteX48" fmla="*/ 554603 w 9144000"/>
              <a:gd name="connsiteY48" fmla="*/ 4994947 h 5143498"/>
              <a:gd name="connsiteX49" fmla="*/ 568365 w 9144000"/>
              <a:gd name="connsiteY49" fmla="*/ 4981238 h 5143498"/>
              <a:gd name="connsiteX50" fmla="*/ 582128 w 9144000"/>
              <a:gd name="connsiteY50" fmla="*/ 4994963 h 5143498"/>
              <a:gd name="connsiteX51" fmla="*/ 582128 w 9144000"/>
              <a:gd name="connsiteY51" fmla="*/ 5014199 h 5143498"/>
              <a:gd name="connsiteX52" fmla="*/ 584376 w 9144000"/>
              <a:gd name="connsiteY52" fmla="*/ 5016442 h 5143498"/>
              <a:gd name="connsiteX53" fmla="*/ 586625 w 9144000"/>
              <a:gd name="connsiteY53" fmla="*/ 5014199 h 5143498"/>
              <a:gd name="connsiteX54" fmla="*/ 586625 w 9144000"/>
              <a:gd name="connsiteY54" fmla="*/ 4994963 h 5143498"/>
              <a:gd name="connsiteX55" fmla="*/ 568381 w 9144000"/>
              <a:gd name="connsiteY55" fmla="*/ 4976753 h 5143498"/>
              <a:gd name="connsiteX56" fmla="*/ 568365 w 9144000"/>
              <a:gd name="connsiteY56" fmla="*/ 4976753 h 5143498"/>
              <a:gd name="connsiteX57" fmla="*/ 554603 w 9144000"/>
              <a:gd name="connsiteY57" fmla="*/ 4983007 h 5143498"/>
              <a:gd name="connsiteX58" fmla="*/ 554603 w 9144000"/>
              <a:gd name="connsiteY58" fmla="*/ 4978996 h 5143498"/>
              <a:gd name="connsiteX59" fmla="*/ 552354 w 9144000"/>
              <a:gd name="connsiteY59" fmla="*/ 4976753 h 5143498"/>
              <a:gd name="connsiteX60" fmla="*/ 956975 w 9144000"/>
              <a:gd name="connsiteY60" fmla="*/ 4976738 h 5143498"/>
              <a:gd name="connsiteX61" fmla="*/ 937068 w 9144000"/>
              <a:gd name="connsiteY61" fmla="*/ 4996590 h 5143498"/>
              <a:gd name="connsiteX62" fmla="*/ 956975 w 9144000"/>
              <a:gd name="connsiteY62" fmla="*/ 5016443 h 5143498"/>
              <a:gd name="connsiteX63" fmla="*/ 976882 w 9144000"/>
              <a:gd name="connsiteY63" fmla="*/ 5016443 h 5143498"/>
              <a:gd name="connsiteX64" fmla="*/ 976882 w 9144000"/>
              <a:gd name="connsiteY64" fmla="*/ 4996590 h 5143498"/>
              <a:gd name="connsiteX65" fmla="*/ 956975 w 9144000"/>
              <a:gd name="connsiteY65" fmla="*/ 4976738 h 5143498"/>
              <a:gd name="connsiteX66" fmla="*/ 849077 w 9144000"/>
              <a:gd name="connsiteY66" fmla="*/ 4976738 h 5143498"/>
              <a:gd name="connsiteX67" fmla="*/ 829170 w 9144000"/>
              <a:gd name="connsiteY67" fmla="*/ 4996590 h 5143498"/>
              <a:gd name="connsiteX68" fmla="*/ 849077 w 9144000"/>
              <a:gd name="connsiteY68" fmla="*/ 5016443 h 5143498"/>
              <a:gd name="connsiteX69" fmla="*/ 861272 w 9144000"/>
              <a:gd name="connsiteY69" fmla="*/ 5012289 h 5143498"/>
              <a:gd name="connsiteX70" fmla="*/ 861668 w 9144000"/>
              <a:gd name="connsiteY70" fmla="*/ 5009146 h 5143498"/>
              <a:gd name="connsiteX71" fmla="*/ 858516 w 9144000"/>
              <a:gd name="connsiteY71" fmla="*/ 5008751 h 5143498"/>
              <a:gd name="connsiteX72" fmla="*/ 849077 w 9144000"/>
              <a:gd name="connsiteY72" fmla="*/ 5011973 h 5143498"/>
              <a:gd name="connsiteX73" fmla="*/ 833826 w 9144000"/>
              <a:gd name="connsiteY73" fmla="*/ 4998833 h 5143498"/>
              <a:gd name="connsiteX74" fmla="*/ 866735 w 9144000"/>
              <a:gd name="connsiteY74" fmla="*/ 4998833 h 5143498"/>
              <a:gd name="connsiteX75" fmla="*/ 868984 w 9144000"/>
              <a:gd name="connsiteY75" fmla="*/ 4996590 h 5143498"/>
              <a:gd name="connsiteX76" fmla="*/ 849077 w 9144000"/>
              <a:gd name="connsiteY76" fmla="*/ 4976738 h 5143498"/>
              <a:gd name="connsiteX77" fmla="*/ 720496 w 9144000"/>
              <a:gd name="connsiteY77" fmla="*/ 4976738 h 5143498"/>
              <a:gd name="connsiteX78" fmla="*/ 700589 w 9144000"/>
              <a:gd name="connsiteY78" fmla="*/ 4996590 h 5143498"/>
              <a:gd name="connsiteX79" fmla="*/ 720496 w 9144000"/>
              <a:gd name="connsiteY79" fmla="*/ 5016443 h 5143498"/>
              <a:gd name="connsiteX80" fmla="*/ 740419 w 9144000"/>
              <a:gd name="connsiteY80" fmla="*/ 5016443 h 5143498"/>
              <a:gd name="connsiteX81" fmla="*/ 740419 w 9144000"/>
              <a:gd name="connsiteY81" fmla="*/ 4996590 h 5143498"/>
              <a:gd name="connsiteX82" fmla="*/ 720496 w 9144000"/>
              <a:gd name="connsiteY82" fmla="*/ 4976738 h 5143498"/>
              <a:gd name="connsiteX83" fmla="*/ 612646 w 9144000"/>
              <a:gd name="connsiteY83" fmla="*/ 4976738 h 5143498"/>
              <a:gd name="connsiteX84" fmla="*/ 592739 w 9144000"/>
              <a:gd name="connsiteY84" fmla="*/ 4996590 h 5143498"/>
              <a:gd name="connsiteX85" fmla="*/ 612646 w 9144000"/>
              <a:gd name="connsiteY85" fmla="*/ 5016443 h 5143498"/>
              <a:gd name="connsiteX86" fmla="*/ 624841 w 9144000"/>
              <a:gd name="connsiteY86" fmla="*/ 5012289 h 5143498"/>
              <a:gd name="connsiteX87" fmla="*/ 625237 w 9144000"/>
              <a:gd name="connsiteY87" fmla="*/ 5009146 h 5143498"/>
              <a:gd name="connsiteX88" fmla="*/ 622085 w 9144000"/>
              <a:gd name="connsiteY88" fmla="*/ 5008751 h 5143498"/>
              <a:gd name="connsiteX89" fmla="*/ 612646 w 9144000"/>
              <a:gd name="connsiteY89" fmla="*/ 5011973 h 5143498"/>
              <a:gd name="connsiteX90" fmla="*/ 597395 w 9144000"/>
              <a:gd name="connsiteY90" fmla="*/ 4998833 h 5143498"/>
              <a:gd name="connsiteX91" fmla="*/ 630304 w 9144000"/>
              <a:gd name="connsiteY91" fmla="*/ 4998833 h 5143498"/>
              <a:gd name="connsiteX92" fmla="*/ 632553 w 9144000"/>
              <a:gd name="connsiteY92" fmla="*/ 4996590 h 5143498"/>
              <a:gd name="connsiteX93" fmla="*/ 612646 w 9144000"/>
              <a:gd name="connsiteY93" fmla="*/ 4976738 h 5143498"/>
              <a:gd name="connsiteX94" fmla="*/ 513331 w 9144000"/>
              <a:gd name="connsiteY94" fmla="*/ 4976738 h 5143498"/>
              <a:gd name="connsiteX95" fmla="*/ 493424 w 9144000"/>
              <a:gd name="connsiteY95" fmla="*/ 4996590 h 5143498"/>
              <a:gd name="connsiteX96" fmla="*/ 513331 w 9144000"/>
              <a:gd name="connsiteY96" fmla="*/ 5016443 h 5143498"/>
              <a:gd name="connsiteX97" fmla="*/ 526001 w 9144000"/>
              <a:gd name="connsiteY97" fmla="*/ 5011894 h 5143498"/>
              <a:gd name="connsiteX98" fmla="*/ 526302 w 9144000"/>
              <a:gd name="connsiteY98" fmla="*/ 5008735 h 5143498"/>
              <a:gd name="connsiteX99" fmla="*/ 523134 w 9144000"/>
              <a:gd name="connsiteY99" fmla="*/ 5008435 h 5143498"/>
              <a:gd name="connsiteX100" fmla="*/ 513331 w 9144000"/>
              <a:gd name="connsiteY100" fmla="*/ 5011957 h 5143498"/>
              <a:gd name="connsiteX101" fmla="*/ 497906 w 9144000"/>
              <a:gd name="connsiteY101" fmla="*/ 4996575 h 5143498"/>
              <a:gd name="connsiteX102" fmla="*/ 513331 w 9144000"/>
              <a:gd name="connsiteY102" fmla="*/ 4981208 h 5143498"/>
              <a:gd name="connsiteX103" fmla="*/ 523134 w 9144000"/>
              <a:gd name="connsiteY103" fmla="*/ 4984729 h 5143498"/>
              <a:gd name="connsiteX104" fmla="*/ 526302 w 9144000"/>
              <a:gd name="connsiteY104" fmla="*/ 4984429 h 5143498"/>
              <a:gd name="connsiteX105" fmla="*/ 526001 w 9144000"/>
              <a:gd name="connsiteY105" fmla="*/ 4981271 h 5143498"/>
              <a:gd name="connsiteX106" fmla="*/ 513331 w 9144000"/>
              <a:gd name="connsiteY106" fmla="*/ 4976738 h 5143498"/>
              <a:gd name="connsiteX107" fmla="*/ 429648 w 9144000"/>
              <a:gd name="connsiteY107" fmla="*/ 4976738 h 5143498"/>
              <a:gd name="connsiteX108" fmla="*/ 409741 w 9144000"/>
              <a:gd name="connsiteY108" fmla="*/ 4996590 h 5143498"/>
              <a:gd name="connsiteX109" fmla="*/ 429648 w 9144000"/>
              <a:gd name="connsiteY109" fmla="*/ 5016443 h 5143498"/>
              <a:gd name="connsiteX110" fmla="*/ 449555 w 9144000"/>
              <a:gd name="connsiteY110" fmla="*/ 5016443 h 5143498"/>
              <a:gd name="connsiteX111" fmla="*/ 449555 w 9144000"/>
              <a:gd name="connsiteY111" fmla="*/ 4996590 h 5143498"/>
              <a:gd name="connsiteX112" fmla="*/ 429648 w 9144000"/>
              <a:gd name="connsiteY112" fmla="*/ 4976738 h 5143498"/>
              <a:gd name="connsiteX113" fmla="*/ 926061 w 9144000"/>
              <a:gd name="connsiteY113" fmla="*/ 4976722 h 5143498"/>
              <a:gd name="connsiteX114" fmla="*/ 923812 w 9144000"/>
              <a:gd name="connsiteY114" fmla="*/ 4978965 h 5143498"/>
              <a:gd name="connsiteX115" fmla="*/ 923812 w 9144000"/>
              <a:gd name="connsiteY115" fmla="*/ 5014200 h 5143498"/>
              <a:gd name="connsiteX116" fmla="*/ 926061 w 9144000"/>
              <a:gd name="connsiteY116" fmla="*/ 5016442 h 5143498"/>
              <a:gd name="connsiteX117" fmla="*/ 928294 w 9144000"/>
              <a:gd name="connsiteY117" fmla="*/ 5014200 h 5143498"/>
              <a:gd name="connsiteX118" fmla="*/ 928294 w 9144000"/>
              <a:gd name="connsiteY118" fmla="*/ 4978965 h 5143498"/>
              <a:gd name="connsiteX119" fmla="*/ 926061 w 9144000"/>
              <a:gd name="connsiteY119" fmla="*/ 4976722 h 5143498"/>
              <a:gd name="connsiteX120" fmla="*/ 539732 w 9144000"/>
              <a:gd name="connsiteY120" fmla="*/ 4976722 h 5143498"/>
              <a:gd name="connsiteX121" fmla="*/ 537483 w 9144000"/>
              <a:gd name="connsiteY121" fmla="*/ 4978965 h 5143498"/>
              <a:gd name="connsiteX122" fmla="*/ 537483 w 9144000"/>
              <a:gd name="connsiteY122" fmla="*/ 5014200 h 5143498"/>
              <a:gd name="connsiteX123" fmla="*/ 539732 w 9144000"/>
              <a:gd name="connsiteY123" fmla="*/ 5016442 h 5143498"/>
              <a:gd name="connsiteX124" fmla="*/ 541981 w 9144000"/>
              <a:gd name="connsiteY124" fmla="*/ 5014200 h 5143498"/>
              <a:gd name="connsiteX125" fmla="*/ 541981 w 9144000"/>
              <a:gd name="connsiteY125" fmla="*/ 4978965 h 5143498"/>
              <a:gd name="connsiteX126" fmla="*/ 539732 w 9144000"/>
              <a:gd name="connsiteY126" fmla="*/ 4976722 h 5143498"/>
              <a:gd name="connsiteX127" fmla="*/ 371986 w 9144000"/>
              <a:gd name="connsiteY127" fmla="*/ 4976722 h 5143498"/>
              <a:gd name="connsiteX128" fmla="*/ 369737 w 9144000"/>
              <a:gd name="connsiteY128" fmla="*/ 4978965 h 5143498"/>
              <a:gd name="connsiteX129" fmla="*/ 369737 w 9144000"/>
              <a:gd name="connsiteY129" fmla="*/ 5014200 h 5143498"/>
              <a:gd name="connsiteX130" fmla="*/ 371986 w 9144000"/>
              <a:gd name="connsiteY130" fmla="*/ 5016442 h 5143498"/>
              <a:gd name="connsiteX131" fmla="*/ 374235 w 9144000"/>
              <a:gd name="connsiteY131" fmla="*/ 5014200 h 5143498"/>
              <a:gd name="connsiteX132" fmla="*/ 374235 w 9144000"/>
              <a:gd name="connsiteY132" fmla="*/ 4978965 h 5143498"/>
              <a:gd name="connsiteX133" fmla="*/ 371986 w 9144000"/>
              <a:gd name="connsiteY133" fmla="*/ 4976722 h 5143498"/>
              <a:gd name="connsiteX134" fmla="*/ 340882 w 9144000"/>
              <a:gd name="connsiteY134" fmla="*/ 4976722 h 5143498"/>
              <a:gd name="connsiteX135" fmla="*/ 320975 w 9144000"/>
              <a:gd name="connsiteY135" fmla="*/ 4996574 h 5143498"/>
              <a:gd name="connsiteX136" fmla="*/ 340882 w 9144000"/>
              <a:gd name="connsiteY136" fmla="*/ 5016427 h 5143498"/>
              <a:gd name="connsiteX137" fmla="*/ 356292 w 9144000"/>
              <a:gd name="connsiteY137" fmla="*/ 5009130 h 5143498"/>
              <a:gd name="connsiteX138" fmla="*/ 356292 w 9144000"/>
              <a:gd name="connsiteY138" fmla="*/ 5014200 h 5143498"/>
              <a:gd name="connsiteX139" fmla="*/ 340882 w 9144000"/>
              <a:gd name="connsiteY139" fmla="*/ 5029567 h 5143498"/>
              <a:gd name="connsiteX140" fmla="*/ 326708 w 9144000"/>
              <a:gd name="connsiteY140" fmla="*/ 5020264 h 5143498"/>
              <a:gd name="connsiteX141" fmla="*/ 323746 w 9144000"/>
              <a:gd name="connsiteY141" fmla="*/ 5019096 h 5143498"/>
              <a:gd name="connsiteX142" fmla="*/ 322575 w 9144000"/>
              <a:gd name="connsiteY142" fmla="*/ 5022049 h 5143498"/>
              <a:gd name="connsiteX143" fmla="*/ 340882 w 9144000"/>
              <a:gd name="connsiteY143" fmla="*/ 5034068 h 5143498"/>
              <a:gd name="connsiteX144" fmla="*/ 360789 w 9144000"/>
              <a:gd name="connsiteY144" fmla="*/ 5014216 h 5143498"/>
              <a:gd name="connsiteX145" fmla="*/ 360789 w 9144000"/>
              <a:gd name="connsiteY145" fmla="*/ 4996590 h 5143498"/>
              <a:gd name="connsiteX146" fmla="*/ 340882 w 9144000"/>
              <a:gd name="connsiteY146" fmla="*/ 4976738 h 5143498"/>
              <a:gd name="connsiteX147" fmla="*/ 309477 w 9144000"/>
              <a:gd name="connsiteY147" fmla="*/ 4976722 h 5143498"/>
              <a:gd name="connsiteX148" fmla="*/ 307244 w 9144000"/>
              <a:gd name="connsiteY148" fmla="*/ 4978965 h 5143498"/>
              <a:gd name="connsiteX149" fmla="*/ 307244 w 9144000"/>
              <a:gd name="connsiteY149" fmla="*/ 5014200 h 5143498"/>
              <a:gd name="connsiteX150" fmla="*/ 309477 w 9144000"/>
              <a:gd name="connsiteY150" fmla="*/ 5016442 h 5143498"/>
              <a:gd name="connsiteX151" fmla="*/ 311726 w 9144000"/>
              <a:gd name="connsiteY151" fmla="*/ 5014200 h 5143498"/>
              <a:gd name="connsiteX152" fmla="*/ 311726 w 9144000"/>
              <a:gd name="connsiteY152" fmla="*/ 4978965 h 5143498"/>
              <a:gd name="connsiteX153" fmla="*/ 309477 w 9144000"/>
              <a:gd name="connsiteY153" fmla="*/ 4976722 h 5143498"/>
              <a:gd name="connsiteX154" fmla="*/ 782403 w 9144000"/>
              <a:gd name="connsiteY154" fmla="*/ 4976706 h 5143498"/>
              <a:gd name="connsiteX155" fmla="*/ 771444 w 9144000"/>
              <a:gd name="connsiteY155" fmla="*/ 4981270 h 5143498"/>
              <a:gd name="connsiteX156" fmla="*/ 771444 w 9144000"/>
              <a:gd name="connsiteY156" fmla="*/ 4978996 h 5143498"/>
              <a:gd name="connsiteX157" fmla="*/ 769195 w 9144000"/>
              <a:gd name="connsiteY157" fmla="*/ 4976753 h 5143498"/>
              <a:gd name="connsiteX158" fmla="*/ 766946 w 9144000"/>
              <a:gd name="connsiteY158" fmla="*/ 4976753 h 5143498"/>
              <a:gd name="connsiteX159" fmla="*/ 766946 w 9144000"/>
              <a:gd name="connsiteY159" fmla="*/ 4978996 h 5143498"/>
              <a:gd name="connsiteX160" fmla="*/ 766946 w 9144000"/>
              <a:gd name="connsiteY160" fmla="*/ 5014200 h 5143498"/>
              <a:gd name="connsiteX161" fmla="*/ 769195 w 9144000"/>
              <a:gd name="connsiteY161" fmla="*/ 5016442 h 5143498"/>
              <a:gd name="connsiteX162" fmla="*/ 771444 w 9144000"/>
              <a:gd name="connsiteY162" fmla="*/ 5014200 h 5143498"/>
              <a:gd name="connsiteX163" fmla="*/ 771444 w 9144000"/>
              <a:gd name="connsiteY163" fmla="*/ 4992136 h 5143498"/>
              <a:gd name="connsiteX164" fmla="*/ 782403 w 9144000"/>
              <a:gd name="connsiteY164" fmla="*/ 4981207 h 5143498"/>
              <a:gd name="connsiteX165" fmla="*/ 793362 w 9144000"/>
              <a:gd name="connsiteY165" fmla="*/ 4992136 h 5143498"/>
              <a:gd name="connsiteX166" fmla="*/ 793362 w 9144000"/>
              <a:gd name="connsiteY166" fmla="*/ 5014200 h 5143498"/>
              <a:gd name="connsiteX167" fmla="*/ 795611 w 9144000"/>
              <a:gd name="connsiteY167" fmla="*/ 5016442 h 5143498"/>
              <a:gd name="connsiteX168" fmla="*/ 797860 w 9144000"/>
              <a:gd name="connsiteY168" fmla="*/ 5014200 h 5143498"/>
              <a:gd name="connsiteX169" fmla="*/ 797860 w 9144000"/>
              <a:gd name="connsiteY169" fmla="*/ 4992136 h 5143498"/>
              <a:gd name="connsiteX170" fmla="*/ 808819 w 9144000"/>
              <a:gd name="connsiteY170" fmla="*/ 4981207 h 5143498"/>
              <a:gd name="connsiteX171" fmla="*/ 819778 w 9144000"/>
              <a:gd name="connsiteY171" fmla="*/ 4992136 h 5143498"/>
              <a:gd name="connsiteX172" fmla="*/ 819778 w 9144000"/>
              <a:gd name="connsiteY172" fmla="*/ 5014200 h 5143498"/>
              <a:gd name="connsiteX173" fmla="*/ 822027 w 9144000"/>
              <a:gd name="connsiteY173" fmla="*/ 5016442 h 5143498"/>
              <a:gd name="connsiteX174" fmla="*/ 824276 w 9144000"/>
              <a:gd name="connsiteY174" fmla="*/ 5014200 h 5143498"/>
              <a:gd name="connsiteX175" fmla="*/ 824276 w 9144000"/>
              <a:gd name="connsiteY175" fmla="*/ 4992136 h 5143498"/>
              <a:gd name="connsiteX176" fmla="*/ 819743 w 9144000"/>
              <a:gd name="connsiteY176" fmla="*/ 4981235 h 5143498"/>
              <a:gd name="connsiteX177" fmla="*/ 808829 w 9144000"/>
              <a:gd name="connsiteY177" fmla="*/ 4976710 h 5143498"/>
              <a:gd name="connsiteX178" fmla="*/ 808835 w 9144000"/>
              <a:gd name="connsiteY178" fmla="*/ 4976706 h 5143498"/>
              <a:gd name="connsiteX179" fmla="*/ 808819 w 9144000"/>
              <a:gd name="connsiteY179" fmla="*/ 4976706 h 5143498"/>
              <a:gd name="connsiteX180" fmla="*/ 808829 w 9144000"/>
              <a:gd name="connsiteY180" fmla="*/ 4976710 h 5143498"/>
              <a:gd name="connsiteX181" fmla="*/ 795627 w 9144000"/>
              <a:gd name="connsiteY181" fmla="*/ 4984160 h 5143498"/>
              <a:gd name="connsiteX182" fmla="*/ 782403 w 9144000"/>
              <a:gd name="connsiteY182" fmla="*/ 4976706 h 5143498"/>
              <a:gd name="connsiteX183" fmla="*/ 653078 w 9144000"/>
              <a:gd name="connsiteY183" fmla="*/ 4976706 h 5143498"/>
              <a:gd name="connsiteX184" fmla="*/ 642119 w 9144000"/>
              <a:gd name="connsiteY184" fmla="*/ 4981270 h 5143498"/>
              <a:gd name="connsiteX185" fmla="*/ 642119 w 9144000"/>
              <a:gd name="connsiteY185" fmla="*/ 4978996 h 5143498"/>
              <a:gd name="connsiteX186" fmla="*/ 639870 w 9144000"/>
              <a:gd name="connsiteY186" fmla="*/ 4976753 h 5143498"/>
              <a:gd name="connsiteX187" fmla="*/ 637621 w 9144000"/>
              <a:gd name="connsiteY187" fmla="*/ 4976753 h 5143498"/>
              <a:gd name="connsiteX188" fmla="*/ 637621 w 9144000"/>
              <a:gd name="connsiteY188" fmla="*/ 4978996 h 5143498"/>
              <a:gd name="connsiteX189" fmla="*/ 637621 w 9144000"/>
              <a:gd name="connsiteY189" fmla="*/ 5014200 h 5143498"/>
              <a:gd name="connsiteX190" fmla="*/ 639870 w 9144000"/>
              <a:gd name="connsiteY190" fmla="*/ 5016442 h 5143498"/>
              <a:gd name="connsiteX191" fmla="*/ 642119 w 9144000"/>
              <a:gd name="connsiteY191" fmla="*/ 5014200 h 5143498"/>
              <a:gd name="connsiteX192" fmla="*/ 642119 w 9144000"/>
              <a:gd name="connsiteY192" fmla="*/ 4992136 h 5143498"/>
              <a:gd name="connsiteX193" fmla="*/ 653078 w 9144000"/>
              <a:gd name="connsiteY193" fmla="*/ 4981207 h 5143498"/>
              <a:gd name="connsiteX194" fmla="*/ 664037 w 9144000"/>
              <a:gd name="connsiteY194" fmla="*/ 4992136 h 5143498"/>
              <a:gd name="connsiteX195" fmla="*/ 664037 w 9144000"/>
              <a:gd name="connsiteY195" fmla="*/ 5014200 h 5143498"/>
              <a:gd name="connsiteX196" fmla="*/ 666286 w 9144000"/>
              <a:gd name="connsiteY196" fmla="*/ 5016442 h 5143498"/>
              <a:gd name="connsiteX197" fmla="*/ 668535 w 9144000"/>
              <a:gd name="connsiteY197" fmla="*/ 5014200 h 5143498"/>
              <a:gd name="connsiteX198" fmla="*/ 668535 w 9144000"/>
              <a:gd name="connsiteY198" fmla="*/ 4992136 h 5143498"/>
              <a:gd name="connsiteX199" fmla="*/ 679494 w 9144000"/>
              <a:gd name="connsiteY199" fmla="*/ 4981207 h 5143498"/>
              <a:gd name="connsiteX200" fmla="*/ 690453 w 9144000"/>
              <a:gd name="connsiteY200" fmla="*/ 4992136 h 5143498"/>
              <a:gd name="connsiteX201" fmla="*/ 690453 w 9144000"/>
              <a:gd name="connsiteY201" fmla="*/ 5014200 h 5143498"/>
              <a:gd name="connsiteX202" fmla="*/ 692718 w 9144000"/>
              <a:gd name="connsiteY202" fmla="*/ 5016442 h 5143498"/>
              <a:gd name="connsiteX203" fmla="*/ 694951 w 9144000"/>
              <a:gd name="connsiteY203" fmla="*/ 5014200 h 5143498"/>
              <a:gd name="connsiteX204" fmla="*/ 694951 w 9144000"/>
              <a:gd name="connsiteY204" fmla="*/ 4992136 h 5143498"/>
              <a:gd name="connsiteX205" fmla="*/ 679494 w 9144000"/>
              <a:gd name="connsiteY205" fmla="*/ 4976706 h 5143498"/>
              <a:gd name="connsiteX206" fmla="*/ 666286 w 9144000"/>
              <a:gd name="connsiteY206" fmla="*/ 4984160 h 5143498"/>
              <a:gd name="connsiteX207" fmla="*/ 653078 w 9144000"/>
              <a:gd name="connsiteY207" fmla="*/ 4976706 h 5143498"/>
              <a:gd name="connsiteX208" fmla="*/ 923812 w 9144000"/>
              <a:gd name="connsiteY208" fmla="*/ 4964687 h 5143498"/>
              <a:gd name="connsiteX209" fmla="*/ 923812 w 9144000"/>
              <a:gd name="connsiteY209" fmla="*/ 4966930 h 5143498"/>
              <a:gd name="connsiteX210" fmla="*/ 926061 w 9144000"/>
              <a:gd name="connsiteY210" fmla="*/ 4969172 h 5143498"/>
              <a:gd name="connsiteX211" fmla="*/ 928294 w 9144000"/>
              <a:gd name="connsiteY211" fmla="*/ 4966930 h 5143498"/>
              <a:gd name="connsiteX212" fmla="*/ 926061 w 9144000"/>
              <a:gd name="connsiteY212" fmla="*/ 4964687 h 5143498"/>
              <a:gd name="connsiteX213" fmla="*/ 537483 w 9144000"/>
              <a:gd name="connsiteY213" fmla="*/ 4964687 h 5143498"/>
              <a:gd name="connsiteX214" fmla="*/ 537483 w 9144000"/>
              <a:gd name="connsiteY214" fmla="*/ 4966930 h 5143498"/>
              <a:gd name="connsiteX215" fmla="*/ 539732 w 9144000"/>
              <a:gd name="connsiteY215" fmla="*/ 4969172 h 5143498"/>
              <a:gd name="connsiteX216" fmla="*/ 541981 w 9144000"/>
              <a:gd name="connsiteY216" fmla="*/ 4966930 h 5143498"/>
              <a:gd name="connsiteX217" fmla="*/ 539732 w 9144000"/>
              <a:gd name="connsiteY217" fmla="*/ 4964687 h 5143498"/>
              <a:gd name="connsiteX218" fmla="*/ 369737 w 9144000"/>
              <a:gd name="connsiteY218" fmla="*/ 4964687 h 5143498"/>
              <a:gd name="connsiteX219" fmla="*/ 369737 w 9144000"/>
              <a:gd name="connsiteY219" fmla="*/ 4966930 h 5143498"/>
              <a:gd name="connsiteX220" fmla="*/ 371986 w 9144000"/>
              <a:gd name="connsiteY220" fmla="*/ 4969172 h 5143498"/>
              <a:gd name="connsiteX221" fmla="*/ 374235 w 9144000"/>
              <a:gd name="connsiteY221" fmla="*/ 4966930 h 5143498"/>
              <a:gd name="connsiteX222" fmla="*/ 371986 w 9144000"/>
              <a:gd name="connsiteY222" fmla="*/ 4964687 h 5143498"/>
              <a:gd name="connsiteX223" fmla="*/ 307228 w 9144000"/>
              <a:gd name="connsiteY223" fmla="*/ 4964687 h 5143498"/>
              <a:gd name="connsiteX224" fmla="*/ 307228 w 9144000"/>
              <a:gd name="connsiteY224" fmla="*/ 4966930 h 5143498"/>
              <a:gd name="connsiteX225" fmla="*/ 309477 w 9144000"/>
              <a:gd name="connsiteY225" fmla="*/ 4969172 h 5143498"/>
              <a:gd name="connsiteX226" fmla="*/ 311710 w 9144000"/>
              <a:gd name="connsiteY226" fmla="*/ 4966930 h 5143498"/>
              <a:gd name="connsiteX227" fmla="*/ 309477 w 9144000"/>
              <a:gd name="connsiteY227" fmla="*/ 4964687 h 5143498"/>
              <a:gd name="connsiteX228" fmla="*/ 912710 w 9144000"/>
              <a:gd name="connsiteY228" fmla="*/ 4959933 h 5143498"/>
              <a:gd name="connsiteX229" fmla="*/ 910461 w 9144000"/>
              <a:gd name="connsiteY229" fmla="*/ 4962176 h 5143498"/>
              <a:gd name="connsiteX230" fmla="*/ 910461 w 9144000"/>
              <a:gd name="connsiteY230" fmla="*/ 4984034 h 5143498"/>
              <a:gd name="connsiteX231" fmla="*/ 895036 w 9144000"/>
              <a:gd name="connsiteY231" fmla="*/ 4976737 h 5143498"/>
              <a:gd name="connsiteX232" fmla="*/ 875129 w 9144000"/>
              <a:gd name="connsiteY232" fmla="*/ 4996590 h 5143498"/>
              <a:gd name="connsiteX233" fmla="*/ 895036 w 9144000"/>
              <a:gd name="connsiteY233" fmla="*/ 5016442 h 5143498"/>
              <a:gd name="connsiteX234" fmla="*/ 914959 w 9144000"/>
              <a:gd name="connsiteY234" fmla="*/ 5016442 h 5143498"/>
              <a:gd name="connsiteX235" fmla="*/ 914959 w 9144000"/>
              <a:gd name="connsiteY235" fmla="*/ 4962176 h 5143498"/>
              <a:gd name="connsiteX236" fmla="*/ 912710 w 9144000"/>
              <a:gd name="connsiteY236" fmla="*/ 4959933 h 5143498"/>
              <a:gd name="connsiteX237" fmla="*/ 457696 w 9144000"/>
              <a:gd name="connsiteY237" fmla="*/ 4959933 h 5143498"/>
              <a:gd name="connsiteX238" fmla="*/ 455447 w 9144000"/>
              <a:gd name="connsiteY238" fmla="*/ 4962176 h 5143498"/>
              <a:gd name="connsiteX239" fmla="*/ 455447 w 9144000"/>
              <a:gd name="connsiteY239" fmla="*/ 5010772 h 5143498"/>
              <a:gd name="connsiteX240" fmla="*/ 461132 w 9144000"/>
              <a:gd name="connsiteY240" fmla="*/ 5016442 h 5143498"/>
              <a:gd name="connsiteX241" fmla="*/ 463381 w 9144000"/>
              <a:gd name="connsiteY241" fmla="*/ 5014199 h 5143498"/>
              <a:gd name="connsiteX242" fmla="*/ 461132 w 9144000"/>
              <a:gd name="connsiteY242" fmla="*/ 5011957 h 5143498"/>
              <a:gd name="connsiteX243" fmla="*/ 459945 w 9144000"/>
              <a:gd name="connsiteY243" fmla="*/ 5010772 h 5143498"/>
              <a:gd name="connsiteX244" fmla="*/ 459945 w 9144000"/>
              <a:gd name="connsiteY244" fmla="*/ 4962176 h 5143498"/>
              <a:gd name="connsiteX245" fmla="*/ 457696 w 9144000"/>
              <a:gd name="connsiteY245" fmla="*/ 4959933 h 5143498"/>
              <a:gd name="connsiteX246" fmla="*/ 391624 w 9144000"/>
              <a:gd name="connsiteY246" fmla="*/ 4959918 h 5143498"/>
              <a:gd name="connsiteX247" fmla="*/ 389375 w 9144000"/>
              <a:gd name="connsiteY247" fmla="*/ 4962161 h 5143498"/>
              <a:gd name="connsiteX248" fmla="*/ 389375 w 9144000"/>
              <a:gd name="connsiteY248" fmla="*/ 4976722 h 5143498"/>
              <a:gd name="connsiteX249" fmla="*/ 385606 w 9144000"/>
              <a:gd name="connsiteY249" fmla="*/ 4976722 h 5143498"/>
              <a:gd name="connsiteX250" fmla="*/ 383357 w 9144000"/>
              <a:gd name="connsiteY250" fmla="*/ 4978965 h 5143498"/>
              <a:gd name="connsiteX251" fmla="*/ 385606 w 9144000"/>
              <a:gd name="connsiteY251" fmla="*/ 4981208 h 5143498"/>
              <a:gd name="connsiteX252" fmla="*/ 389375 w 9144000"/>
              <a:gd name="connsiteY252" fmla="*/ 4981208 h 5143498"/>
              <a:gd name="connsiteX253" fmla="*/ 389375 w 9144000"/>
              <a:gd name="connsiteY253" fmla="*/ 5004519 h 5143498"/>
              <a:gd name="connsiteX254" fmla="*/ 401316 w 9144000"/>
              <a:gd name="connsiteY254" fmla="*/ 5016427 h 5143498"/>
              <a:gd name="connsiteX255" fmla="*/ 403977 w 9144000"/>
              <a:gd name="connsiteY255" fmla="*/ 5016127 h 5143498"/>
              <a:gd name="connsiteX256" fmla="*/ 405664 w 9144000"/>
              <a:gd name="connsiteY256" fmla="*/ 5013454 h 5143498"/>
              <a:gd name="connsiteX257" fmla="*/ 405671 w 9144000"/>
              <a:gd name="connsiteY257" fmla="*/ 5013458 h 5143498"/>
              <a:gd name="connsiteX258" fmla="*/ 405671 w 9144000"/>
              <a:gd name="connsiteY258" fmla="*/ 5013442 h 5143498"/>
              <a:gd name="connsiteX259" fmla="*/ 405664 w 9144000"/>
              <a:gd name="connsiteY259" fmla="*/ 5013454 h 5143498"/>
              <a:gd name="connsiteX260" fmla="*/ 402979 w 9144000"/>
              <a:gd name="connsiteY260" fmla="*/ 5011768 h 5143498"/>
              <a:gd name="connsiteX261" fmla="*/ 401316 w 9144000"/>
              <a:gd name="connsiteY261" fmla="*/ 5011957 h 5143498"/>
              <a:gd name="connsiteX262" fmla="*/ 393873 w 9144000"/>
              <a:gd name="connsiteY262" fmla="*/ 5004519 h 5143498"/>
              <a:gd name="connsiteX263" fmla="*/ 393873 w 9144000"/>
              <a:gd name="connsiteY263" fmla="*/ 4981208 h 5143498"/>
              <a:gd name="connsiteX264" fmla="*/ 400208 w 9144000"/>
              <a:gd name="connsiteY264" fmla="*/ 4981208 h 5143498"/>
              <a:gd name="connsiteX265" fmla="*/ 402456 w 9144000"/>
              <a:gd name="connsiteY265" fmla="*/ 4978965 h 5143498"/>
              <a:gd name="connsiteX266" fmla="*/ 400208 w 9144000"/>
              <a:gd name="connsiteY266" fmla="*/ 4976722 h 5143498"/>
              <a:gd name="connsiteX267" fmla="*/ 393873 w 9144000"/>
              <a:gd name="connsiteY267" fmla="*/ 4976722 h 5143498"/>
              <a:gd name="connsiteX268" fmla="*/ 393873 w 9144000"/>
              <a:gd name="connsiteY268" fmla="*/ 4962161 h 5143498"/>
              <a:gd name="connsiteX269" fmla="*/ 391624 w 9144000"/>
              <a:gd name="connsiteY269" fmla="*/ 4959918 h 5143498"/>
              <a:gd name="connsiteX270" fmla="*/ 296174 w 9144000"/>
              <a:gd name="connsiteY270" fmla="*/ 4959918 h 5143498"/>
              <a:gd name="connsiteX271" fmla="*/ 293926 w 9144000"/>
              <a:gd name="connsiteY271" fmla="*/ 4962161 h 5143498"/>
              <a:gd name="connsiteX272" fmla="*/ 293926 w 9144000"/>
              <a:gd name="connsiteY272" fmla="*/ 4984019 h 5143498"/>
              <a:gd name="connsiteX273" fmla="*/ 278516 w 9144000"/>
              <a:gd name="connsiteY273" fmla="*/ 4976722 h 5143498"/>
              <a:gd name="connsiteX274" fmla="*/ 258609 w 9144000"/>
              <a:gd name="connsiteY274" fmla="*/ 4996575 h 5143498"/>
              <a:gd name="connsiteX275" fmla="*/ 278516 w 9144000"/>
              <a:gd name="connsiteY275" fmla="*/ 5016443 h 5143498"/>
              <a:gd name="connsiteX276" fmla="*/ 298423 w 9144000"/>
              <a:gd name="connsiteY276" fmla="*/ 5016443 h 5143498"/>
              <a:gd name="connsiteX277" fmla="*/ 298423 w 9144000"/>
              <a:gd name="connsiteY277" fmla="*/ 5016427 h 5143498"/>
              <a:gd name="connsiteX278" fmla="*/ 298423 w 9144000"/>
              <a:gd name="connsiteY278" fmla="*/ 4962161 h 5143498"/>
              <a:gd name="connsiteX279" fmla="*/ 296174 w 9144000"/>
              <a:gd name="connsiteY279" fmla="*/ 4959918 h 5143498"/>
              <a:gd name="connsiteX280" fmla="*/ 533786 w 9144000"/>
              <a:gd name="connsiteY280" fmla="*/ 4855047 h 5143498"/>
              <a:gd name="connsiteX281" fmla="*/ 533794 w 9144000"/>
              <a:gd name="connsiteY281" fmla="*/ 4855066 h 5143498"/>
              <a:gd name="connsiteX282" fmla="*/ 533786 w 9144000"/>
              <a:gd name="connsiteY282" fmla="*/ 4855086 h 5143498"/>
              <a:gd name="connsiteX283" fmla="*/ 533778 w 9144000"/>
              <a:gd name="connsiteY283" fmla="*/ 4855066 h 5143498"/>
              <a:gd name="connsiteX284" fmla="*/ 258609 w 9144000"/>
              <a:gd name="connsiteY284" fmla="*/ 4785164 h 5143498"/>
              <a:gd name="connsiteX285" fmla="*/ 258609 w 9144000"/>
              <a:gd name="connsiteY285" fmla="*/ 4855066 h 5143498"/>
              <a:gd name="connsiteX286" fmla="*/ 327405 w 9144000"/>
              <a:gd name="connsiteY286" fmla="*/ 4924983 h 5143498"/>
              <a:gd name="connsiteX287" fmla="*/ 396201 w 9144000"/>
              <a:gd name="connsiteY287" fmla="*/ 4855066 h 5143498"/>
              <a:gd name="connsiteX288" fmla="*/ 464997 w 9144000"/>
              <a:gd name="connsiteY288" fmla="*/ 4924983 h 5143498"/>
              <a:gd name="connsiteX289" fmla="*/ 513643 w 9144000"/>
              <a:gd name="connsiteY289" fmla="*/ 4904511 h 5143498"/>
              <a:gd name="connsiteX290" fmla="*/ 533786 w 9144000"/>
              <a:gd name="connsiteY290" fmla="*/ 4855086 h 5143498"/>
              <a:gd name="connsiteX291" fmla="*/ 553923 w 9144000"/>
              <a:gd name="connsiteY291" fmla="*/ 4904505 h 5143498"/>
              <a:gd name="connsiteX292" fmla="*/ 602574 w 9144000"/>
              <a:gd name="connsiteY292" fmla="*/ 4924983 h 5143498"/>
              <a:gd name="connsiteX293" fmla="*/ 636972 w 9144000"/>
              <a:gd name="connsiteY293" fmla="*/ 4915618 h 5143498"/>
              <a:gd name="connsiteX294" fmla="*/ 671370 w 9144000"/>
              <a:gd name="connsiteY294" fmla="*/ 4924983 h 5143498"/>
              <a:gd name="connsiteX295" fmla="*/ 740166 w 9144000"/>
              <a:gd name="connsiteY295" fmla="*/ 4855066 h 5143498"/>
              <a:gd name="connsiteX296" fmla="*/ 671386 w 9144000"/>
              <a:gd name="connsiteY296" fmla="*/ 4785164 h 5143498"/>
              <a:gd name="connsiteX297" fmla="*/ 636988 w 9144000"/>
              <a:gd name="connsiteY297" fmla="*/ 4794514 h 5143498"/>
              <a:gd name="connsiteX298" fmla="*/ 636972 w 9144000"/>
              <a:gd name="connsiteY298" fmla="*/ 4794514 h 5143498"/>
              <a:gd name="connsiteX299" fmla="*/ 602574 w 9144000"/>
              <a:gd name="connsiteY299" fmla="*/ 4785164 h 5143498"/>
              <a:gd name="connsiteX300" fmla="*/ 553923 w 9144000"/>
              <a:gd name="connsiteY300" fmla="*/ 4805634 h 5143498"/>
              <a:gd name="connsiteX301" fmla="*/ 533786 w 9144000"/>
              <a:gd name="connsiteY301" fmla="*/ 4855047 h 5143498"/>
              <a:gd name="connsiteX302" fmla="*/ 513638 w 9144000"/>
              <a:gd name="connsiteY302" fmla="*/ 4805629 h 5143498"/>
              <a:gd name="connsiteX303" fmla="*/ 464997 w 9144000"/>
              <a:gd name="connsiteY303" fmla="*/ 4785164 h 5143498"/>
              <a:gd name="connsiteX304" fmla="*/ 396201 w 9144000"/>
              <a:gd name="connsiteY304" fmla="*/ 4855066 h 5143498"/>
              <a:gd name="connsiteX305" fmla="*/ 327405 w 9144000"/>
              <a:gd name="connsiteY305" fmla="*/ 4785164 h 5143498"/>
              <a:gd name="connsiteX306" fmla="*/ 0 w 9144000"/>
              <a:gd name="connsiteY306" fmla="*/ 0 h 5143498"/>
              <a:gd name="connsiteX307" fmla="*/ 9144000 w 9144000"/>
              <a:gd name="connsiteY307" fmla="*/ 0 h 5143498"/>
              <a:gd name="connsiteX308" fmla="*/ 9144000 w 9144000"/>
              <a:gd name="connsiteY308" fmla="*/ 5143498 h 5143498"/>
              <a:gd name="connsiteX309" fmla="*/ 0 w 9144000"/>
              <a:gd name="connsiteY309" fmla="*/ 5143498 h 5143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Lst>
            <a:rect l="l" t="t" r="r" b="b"/>
            <a:pathLst>
              <a:path w="9144000" h="5143498">
                <a:moveTo>
                  <a:pt x="956975" y="4981208"/>
                </a:moveTo>
                <a:cubicBezTo>
                  <a:pt x="965480" y="4981208"/>
                  <a:pt x="972400" y="4988109"/>
                  <a:pt x="972400" y="4996575"/>
                </a:cubicBezTo>
                <a:lnTo>
                  <a:pt x="972400" y="5011957"/>
                </a:lnTo>
                <a:lnTo>
                  <a:pt x="956975" y="5011957"/>
                </a:lnTo>
                <a:cubicBezTo>
                  <a:pt x="948486" y="5011957"/>
                  <a:pt x="941566" y="5005040"/>
                  <a:pt x="941566" y="4996575"/>
                </a:cubicBezTo>
                <a:cubicBezTo>
                  <a:pt x="941566" y="4988109"/>
                  <a:pt x="948471" y="4981208"/>
                  <a:pt x="956975" y="4981208"/>
                </a:cubicBezTo>
                <a:close/>
                <a:moveTo>
                  <a:pt x="849077" y="4981208"/>
                </a:moveTo>
                <a:cubicBezTo>
                  <a:pt x="856806" y="4981208"/>
                  <a:pt x="863236" y="4986925"/>
                  <a:pt x="864328" y="4994332"/>
                </a:cubicBezTo>
                <a:lnTo>
                  <a:pt x="833826" y="4994332"/>
                </a:lnTo>
                <a:cubicBezTo>
                  <a:pt x="834919" y="4986925"/>
                  <a:pt x="841349" y="4981208"/>
                  <a:pt x="849077" y="4981208"/>
                </a:cubicBezTo>
                <a:close/>
                <a:moveTo>
                  <a:pt x="720496" y="4981208"/>
                </a:moveTo>
                <a:cubicBezTo>
                  <a:pt x="729001" y="4981208"/>
                  <a:pt x="735922" y="4988109"/>
                  <a:pt x="735922" y="4996575"/>
                </a:cubicBezTo>
                <a:lnTo>
                  <a:pt x="735922" y="5011957"/>
                </a:lnTo>
                <a:lnTo>
                  <a:pt x="720496" y="5011957"/>
                </a:lnTo>
                <a:cubicBezTo>
                  <a:pt x="712008" y="5011957"/>
                  <a:pt x="705087" y="5005040"/>
                  <a:pt x="705087" y="4996575"/>
                </a:cubicBezTo>
                <a:cubicBezTo>
                  <a:pt x="705087" y="4988109"/>
                  <a:pt x="712008" y="4981208"/>
                  <a:pt x="720496" y="4981208"/>
                </a:cubicBezTo>
                <a:close/>
                <a:moveTo>
                  <a:pt x="612646" y="4981208"/>
                </a:moveTo>
                <a:cubicBezTo>
                  <a:pt x="620375" y="4981208"/>
                  <a:pt x="626805" y="4986925"/>
                  <a:pt x="627897" y="4994332"/>
                </a:cubicBezTo>
                <a:lnTo>
                  <a:pt x="597395" y="4994332"/>
                </a:lnTo>
                <a:cubicBezTo>
                  <a:pt x="598472" y="4986925"/>
                  <a:pt x="604918" y="4981208"/>
                  <a:pt x="612646" y="4981208"/>
                </a:cubicBezTo>
                <a:close/>
                <a:moveTo>
                  <a:pt x="429632" y="4981208"/>
                </a:moveTo>
                <a:cubicBezTo>
                  <a:pt x="438137" y="4981208"/>
                  <a:pt x="445042" y="4988109"/>
                  <a:pt x="445042" y="4996575"/>
                </a:cubicBezTo>
                <a:lnTo>
                  <a:pt x="445042" y="5011957"/>
                </a:lnTo>
                <a:lnTo>
                  <a:pt x="429632" y="5011957"/>
                </a:lnTo>
                <a:cubicBezTo>
                  <a:pt x="421128" y="5011957"/>
                  <a:pt x="414223" y="5005040"/>
                  <a:pt x="414223" y="4996575"/>
                </a:cubicBezTo>
                <a:cubicBezTo>
                  <a:pt x="414223" y="4988109"/>
                  <a:pt x="421128" y="4981208"/>
                  <a:pt x="429632" y="4981208"/>
                </a:cubicBezTo>
                <a:close/>
                <a:moveTo>
                  <a:pt x="278516" y="4981208"/>
                </a:moveTo>
                <a:cubicBezTo>
                  <a:pt x="287005" y="4981208"/>
                  <a:pt x="293926" y="4988109"/>
                  <a:pt x="293926" y="4996575"/>
                </a:cubicBezTo>
                <a:lnTo>
                  <a:pt x="293926" y="5011957"/>
                </a:lnTo>
                <a:lnTo>
                  <a:pt x="278516" y="5011957"/>
                </a:lnTo>
                <a:cubicBezTo>
                  <a:pt x="270028" y="5011957"/>
                  <a:pt x="263107" y="5005040"/>
                  <a:pt x="263107" y="4996575"/>
                </a:cubicBezTo>
                <a:cubicBezTo>
                  <a:pt x="263107" y="4988109"/>
                  <a:pt x="270028" y="4981208"/>
                  <a:pt x="278516" y="4981208"/>
                </a:cubicBezTo>
                <a:close/>
                <a:moveTo>
                  <a:pt x="895052" y="4981207"/>
                </a:moveTo>
                <a:cubicBezTo>
                  <a:pt x="903556" y="4981207"/>
                  <a:pt x="910477" y="4988108"/>
                  <a:pt x="910477" y="4996574"/>
                </a:cubicBezTo>
                <a:lnTo>
                  <a:pt x="910477" y="5011957"/>
                </a:lnTo>
                <a:lnTo>
                  <a:pt x="895052" y="5011957"/>
                </a:lnTo>
                <a:cubicBezTo>
                  <a:pt x="886563" y="5011957"/>
                  <a:pt x="879643" y="5005039"/>
                  <a:pt x="879643" y="4996574"/>
                </a:cubicBezTo>
                <a:cubicBezTo>
                  <a:pt x="879643" y="4988108"/>
                  <a:pt x="886563" y="4981207"/>
                  <a:pt x="895052" y="4981207"/>
                </a:cubicBezTo>
                <a:close/>
                <a:moveTo>
                  <a:pt x="340882" y="4981207"/>
                </a:moveTo>
                <a:cubicBezTo>
                  <a:pt x="349371" y="4981207"/>
                  <a:pt x="356292" y="4988093"/>
                  <a:pt x="356292" y="4996574"/>
                </a:cubicBezTo>
                <a:cubicBezTo>
                  <a:pt x="356292" y="5005055"/>
                  <a:pt x="349371" y="5011957"/>
                  <a:pt x="340882" y="5011957"/>
                </a:cubicBezTo>
                <a:cubicBezTo>
                  <a:pt x="332394" y="5011957"/>
                  <a:pt x="325473" y="5005055"/>
                  <a:pt x="325473" y="4996574"/>
                </a:cubicBezTo>
                <a:cubicBezTo>
                  <a:pt x="325473" y="4988093"/>
                  <a:pt x="332394" y="4981207"/>
                  <a:pt x="340882" y="4981207"/>
                </a:cubicBezTo>
                <a:close/>
                <a:moveTo>
                  <a:pt x="550105" y="4976753"/>
                </a:moveTo>
                <a:lnTo>
                  <a:pt x="550105" y="5014199"/>
                </a:lnTo>
                <a:cubicBezTo>
                  <a:pt x="550105" y="5015431"/>
                  <a:pt x="551119" y="5016442"/>
                  <a:pt x="552354" y="5016442"/>
                </a:cubicBezTo>
                <a:cubicBezTo>
                  <a:pt x="553589" y="5016442"/>
                  <a:pt x="554603" y="5015431"/>
                  <a:pt x="554603" y="5014199"/>
                </a:cubicBezTo>
                <a:lnTo>
                  <a:pt x="554603" y="5000033"/>
                </a:lnTo>
                <a:lnTo>
                  <a:pt x="554603" y="4994947"/>
                </a:lnTo>
                <a:cubicBezTo>
                  <a:pt x="554603" y="4987382"/>
                  <a:pt x="560779" y="4981238"/>
                  <a:pt x="568365" y="4981238"/>
                </a:cubicBezTo>
                <a:cubicBezTo>
                  <a:pt x="575951" y="4981238"/>
                  <a:pt x="582128" y="4987398"/>
                  <a:pt x="582128" y="4994963"/>
                </a:cubicBezTo>
                <a:lnTo>
                  <a:pt x="582128" y="5014199"/>
                </a:lnTo>
                <a:cubicBezTo>
                  <a:pt x="582128" y="5015431"/>
                  <a:pt x="583141" y="5016442"/>
                  <a:pt x="584376" y="5016442"/>
                </a:cubicBezTo>
                <a:cubicBezTo>
                  <a:pt x="585612" y="5016442"/>
                  <a:pt x="586625" y="5015431"/>
                  <a:pt x="586625" y="5014199"/>
                </a:cubicBezTo>
                <a:lnTo>
                  <a:pt x="586625" y="4994963"/>
                </a:lnTo>
                <a:cubicBezTo>
                  <a:pt x="586625" y="4984918"/>
                  <a:pt x="578437" y="4976753"/>
                  <a:pt x="568381" y="4976753"/>
                </a:cubicBezTo>
                <a:lnTo>
                  <a:pt x="568365" y="4976753"/>
                </a:lnTo>
                <a:cubicBezTo>
                  <a:pt x="562870" y="4976753"/>
                  <a:pt x="557960" y="4979185"/>
                  <a:pt x="554603" y="4983007"/>
                </a:cubicBezTo>
                <a:lnTo>
                  <a:pt x="554603" y="4978996"/>
                </a:lnTo>
                <a:cubicBezTo>
                  <a:pt x="554603" y="4977748"/>
                  <a:pt x="553605" y="4976753"/>
                  <a:pt x="552354" y="4976753"/>
                </a:cubicBezTo>
                <a:close/>
                <a:moveTo>
                  <a:pt x="956975" y="4976738"/>
                </a:moveTo>
                <a:cubicBezTo>
                  <a:pt x="946000" y="4976738"/>
                  <a:pt x="937068" y="4985645"/>
                  <a:pt x="937068" y="4996590"/>
                </a:cubicBezTo>
                <a:cubicBezTo>
                  <a:pt x="937068" y="5007535"/>
                  <a:pt x="946000" y="5016443"/>
                  <a:pt x="956975" y="5016443"/>
                </a:cubicBezTo>
                <a:lnTo>
                  <a:pt x="976882" y="5016443"/>
                </a:lnTo>
                <a:lnTo>
                  <a:pt x="976882" y="4996590"/>
                </a:lnTo>
                <a:cubicBezTo>
                  <a:pt x="976882" y="4985645"/>
                  <a:pt x="967950" y="4976738"/>
                  <a:pt x="956975" y="4976738"/>
                </a:cubicBezTo>
                <a:close/>
                <a:moveTo>
                  <a:pt x="849077" y="4976738"/>
                </a:moveTo>
                <a:cubicBezTo>
                  <a:pt x="838102" y="4976738"/>
                  <a:pt x="829170" y="4985645"/>
                  <a:pt x="829170" y="4996590"/>
                </a:cubicBezTo>
                <a:cubicBezTo>
                  <a:pt x="829170" y="5007535"/>
                  <a:pt x="838102" y="5016443"/>
                  <a:pt x="849077" y="5016443"/>
                </a:cubicBezTo>
                <a:cubicBezTo>
                  <a:pt x="853527" y="5016443"/>
                  <a:pt x="857756" y="5015005"/>
                  <a:pt x="861272" y="5012289"/>
                </a:cubicBezTo>
                <a:cubicBezTo>
                  <a:pt x="862254" y="5011531"/>
                  <a:pt x="862428" y="5010125"/>
                  <a:pt x="861668" y="5009146"/>
                </a:cubicBezTo>
                <a:cubicBezTo>
                  <a:pt x="860907" y="5008167"/>
                  <a:pt x="859498" y="5008009"/>
                  <a:pt x="858516" y="5008751"/>
                </a:cubicBezTo>
                <a:cubicBezTo>
                  <a:pt x="855792" y="5010852"/>
                  <a:pt x="852530" y="5011973"/>
                  <a:pt x="849077" y="5011973"/>
                </a:cubicBezTo>
                <a:cubicBezTo>
                  <a:pt x="841349" y="5011973"/>
                  <a:pt x="834919" y="5006256"/>
                  <a:pt x="833826" y="4998833"/>
                </a:cubicBezTo>
                <a:lnTo>
                  <a:pt x="866735" y="4998833"/>
                </a:lnTo>
                <a:cubicBezTo>
                  <a:pt x="867971" y="4998833"/>
                  <a:pt x="868984" y="4997838"/>
                  <a:pt x="868984" y="4996590"/>
                </a:cubicBezTo>
                <a:cubicBezTo>
                  <a:pt x="868984" y="4985645"/>
                  <a:pt x="860052" y="4976738"/>
                  <a:pt x="849077" y="4976738"/>
                </a:cubicBezTo>
                <a:close/>
                <a:moveTo>
                  <a:pt x="720496" y="4976738"/>
                </a:moveTo>
                <a:cubicBezTo>
                  <a:pt x="709521" y="4976738"/>
                  <a:pt x="700589" y="4985645"/>
                  <a:pt x="700589" y="4996590"/>
                </a:cubicBezTo>
                <a:cubicBezTo>
                  <a:pt x="700589" y="5007535"/>
                  <a:pt x="709521" y="5016443"/>
                  <a:pt x="720496" y="5016443"/>
                </a:cubicBezTo>
                <a:lnTo>
                  <a:pt x="740419" y="5016443"/>
                </a:lnTo>
                <a:lnTo>
                  <a:pt x="740419" y="4996590"/>
                </a:lnTo>
                <a:cubicBezTo>
                  <a:pt x="740419" y="4985645"/>
                  <a:pt x="731471" y="4976738"/>
                  <a:pt x="720496" y="4976738"/>
                </a:cubicBezTo>
                <a:close/>
                <a:moveTo>
                  <a:pt x="612646" y="4976738"/>
                </a:moveTo>
                <a:cubicBezTo>
                  <a:pt x="601671" y="4976738"/>
                  <a:pt x="592739" y="4985645"/>
                  <a:pt x="592739" y="4996590"/>
                </a:cubicBezTo>
                <a:cubicBezTo>
                  <a:pt x="592739" y="5007535"/>
                  <a:pt x="601671" y="5016443"/>
                  <a:pt x="612646" y="5016443"/>
                </a:cubicBezTo>
                <a:cubicBezTo>
                  <a:pt x="617112" y="5016443"/>
                  <a:pt x="621325" y="5015005"/>
                  <a:pt x="624841" y="5012289"/>
                </a:cubicBezTo>
                <a:cubicBezTo>
                  <a:pt x="625823" y="5011531"/>
                  <a:pt x="625997" y="5010125"/>
                  <a:pt x="625237" y="5009146"/>
                </a:cubicBezTo>
                <a:cubicBezTo>
                  <a:pt x="624476" y="5008167"/>
                  <a:pt x="623067" y="5008009"/>
                  <a:pt x="622085" y="5008751"/>
                </a:cubicBezTo>
                <a:cubicBezTo>
                  <a:pt x="619361" y="5010852"/>
                  <a:pt x="616099" y="5011973"/>
                  <a:pt x="612646" y="5011973"/>
                </a:cubicBezTo>
                <a:cubicBezTo>
                  <a:pt x="604902" y="5011973"/>
                  <a:pt x="598472" y="5006256"/>
                  <a:pt x="597395" y="4998833"/>
                </a:cubicBezTo>
                <a:lnTo>
                  <a:pt x="630304" y="4998833"/>
                </a:lnTo>
                <a:cubicBezTo>
                  <a:pt x="631540" y="4998833"/>
                  <a:pt x="632553" y="4997838"/>
                  <a:pt x="632553" y="4996590"/>
                </a:cubicBezTo>
                <a:cubicBezTo>
                  <a:pt x="632553" y="4985645"/>
                  <a:pt x="623621" y="4976738"/>
                  <a:pt x="612646" y="4976738"/>
                </a:cubicBezTo>
                <a:close/>
                <a:moveTo>
                  <a:pt x="513331" y="4976738"/>
                </a:moveTo>
                <a:cubicBezTo>
                  <a:pt x="502356" y="4976738"/>
                  <a:pt x="493424" y="4985645"/>
                  <a:pt x="493424" y="4996590"/>
                </a:cubicBezTo>
                <a:cubicBezTo>
                  <a:pt x="493424" y="5007535"/>
                  <a:pt x="502356" y="5016443"/>
                  <a:pt x="513331" y="5016443"/>
                </a:cubicBezTo>
                <a:cubicBezTo>
                  <a:pt x="517940" y="5016443"/>
                  <a:pt x="522437" y="5014832"/>
                  <a:pt x="526001" y="5011894"/>
                </a:cubicBezTo>
                <a:cubicBezTo>
                  <a:pt x="526951" y="5011104"/>
                  <a:pt x="527094" y="5009699"/>
                  <a:pt x="526302" y="5008735"/>
                </a:cubicBezTo>
                <a:cubicBezTo>
                  <a:pt x="525510" y="5007788"/>
                  <a:pt x="524100" y="5007662"/>
                  <a:pt x="523134" y="5008435"/>
                </a:cubicBezTo>
                <a:cubicBezTo>
                  <a:pt x="520394" y="5010710"/>
                  <a:pt x="516894" y="5011957"/>
                  <a:pt x="513331" y="5011957"/>
                </a:cubicBezTo>
                <a:cubicBezTo>
                  <a:pt x="504827" y="5011957"/>
                  <a:pt x="497906" y="5005040"/>
                  <a:pt x="497906" y="4996575"/>
                </a:cubicBezTo>
                <a:cubicBezTo>
                  <a:pt x="497906" y="4988109"/>
                  <a:pt x="504827" y="4981208"/>
                  <a:pt x="513331" y="4981208"/>
                </a:cubicBezTo>
                <a:cubicBezTo>
                  <a:pt x="516894" y="4981208"/>
                  <a:pt x="520379" y="4982455"/>
                  <a:pt x="523134" y="4984729"/>
                </a:cubicBezTo>
                <a:cubicBezTo>
                  <a:pt x="524100" y="4985519"/>
                  <a:pt x="525510" y="4985393"/>
                  <a:pt x="526302" y="4984429"/>
                </a:cubicBezTo>
                <a:cubicBezTo>
                  <a:pt x="527094" y="4983466"/>
                  <a:pt x="526967" y="4982060"/>
                  <a:pt x="526001" y="4981271"/>
                </a:cubicBezTo>
                <a:cubicBezTo>
                  <a:pt x="522453" y="4978349"/>
                  <a:pt x="517940" y="4976738"/>
                  <a:pt x="513331" y="4976738"/>
                </a:cubicBezTo>
                <a:close/>
                <a:moveTo>
                  <a:pt x="429648" y="4976738"/>
                </a:moveTo>
                <a:cubicBezTo>
                  <a:pt x="418689" y="4976738"/>
                  <a:pt x="409741" y="4985645"/>
                  <a:pt x="409741" y="4996590"/>
                </a:cubicBezTo>
                <a:cubicBezTo>
                  <a:pt x="409741" y="5007535"/>
                  <a:pt x="418673" y="5016443"/>
                  <a:pt x="429648" y="5016443"/>
                </a:cubicBezTo>
                <a:lnTo>
                  <a:pt x="449555" y="5016443"/>
                </a:lnTo>
                <a:lnTo>
                  <a:pt x="449555" y="4996590"/>
                </a:lnTo>
                <a:cubicBezTo>
                  <a:pt x="449555" y="4985645"/>
                  <a:pt x="440607" y="4976738"/>
                  <a:pt x="429648" y="4976738"/>
                </a:cubicBezTo>
                <a:close/>
                <a:moveTo>
                  <a:pt x="926061" y="4976722"/>
                </a:moveTo>
                <a:cubicBezTo>
                  <a:pt x="924826" y="4976722"/>
                  <a:pt x="923812" y="4977717"/>
                  <a:pt x="923812" y="4978965"/>
                </a:cubicBezTo>
                <a:lnTo>
                  <a:pt x="923812" y="5014200"/>
                </a:lnTo>
                <a:cubicBezTo>
                  <a:pt x="923812" y="5015432"/>
                  <a:pt x="924826" y="5016442"/>
                  <a:pt x="926061" y="5016442"/>
                </a:cubicBezTo>
                <a:cubicBezTo>
                  <a:pt x="927296" y="5016442"/>
                  <a:pt x="928294" y="5015432"/>
                  <a:pt x="928294" y="5014200"/>
                </a:cubicBezTo>
                <a:lnTo>
                  <a:pt x="928294" y="4978965"/>
                </a:lnTo>
                <a:cubicBezTo>
                  <a:pt x="928294" y="4977717"/>
                  <a:pt x="927296" y="4976722"/>
                  <a:pt x="926061" y="4976722"/>
                </a:cubicBezTo>
                <a:close/>
                <a:moveTo>
                  <a:pt x="539732" y="4976722"/>
                </a:moveTo>
                <a:cubicBezTo>
                  <a:pt x="538497" y="4976722"/>
                  <a:pt x="537483" y="4977717"/>
                  <a:pt x="537483" y="4978965"/>
                </a:cubicBezTo>
                <a:lnTo>
                  <a:pt x="537483" y="5014200"/>
                </a:lnTo>
                <a:cubicBezTo>
                  <a:pt x="537483" y="5015432"/>
                  <a:pt x="538481" y="5016442"/>
                  <a:pt x="539732" y="5016442"/>
                </a:cubicBezTo>
                <a:cubicBezTo>
                  <a:pt x="540983" y="5016442"/>
                  <a:pt x="541981" y="5015432"/>
                  <a:pt x="541981" y="5014200"/>
                </a:cubicBezTo>
                <a:lnTo>
                  <a:pt x="541981" y="4978965"/>
                </a:lnTo>
                <a:cubicBezTo>
                  <a:pt x="541981" y="4977717"/>
                  <a:pt x="540967" y="4976722"/>
                  <a:pt x="539732" y="4976722"/>
                </a:cubicBezTo>
                <a:close/>
                <a:moveTo>
                  <a:pt x="371986" y="4976722"/>
                </a:moveTo>
                <a:cubicBezTo>
                  <a:pt x="370751" y="4976722"/>
                  <a:pt x="369737" y="4977717"/>
                  <a:pt x="369737" y="4978965"/>
                </a:cubicBezTo>
                <a:lnTo>
                  <a:pt x="369737" y="5014200"/>
                </a:lnTo>
                <a:cubicBezTo>
                  <a:pt x="369737" y="5015432"/>
                  <a:pt x="370751" y="5016442"/>
                  <a:pt x="371986" y="5016442"/>
                </a:cubicBezTo>
                <a:cubicBezTo>
                  <a:pt x="373237" y="5016442"/>
                  <a:pt x="374235" y="5015432"/>
                  <a:pt x="374235" y="5014200"/>
                </a:cubicBezTo>
                <a:lnTo>
                  <a:pt x="374235" y="4978965"/>
                </a:lnTo>
                <a:cubicBezTo>
                  <a:pt x="374235" y="4977717"/>
                  <a:pt x="373221" y="4976722"/>
                  <a:pt x="371986" y="4976722"/>
                </a:cubicBezTo>
                <a:close/>
                <a:moveTo>
                  <a:pt x="340882" y="4976722"/>
                </a:moveTo>
                <a:cubicBezTo>
                  <a:pt x="329907" y="4976722"/>
                  <a:pt x="320975" y="4985629"/>
                  <a:pt x="320975" y="4996574"/>
                </a:cubicBezTo>
                <a:cubicBezTo>
                  <a:pt x="320975" y="5007519"/>
                  <a:pt x="329907" y="5016427"/>
                  <a:pt x="340882" y="5016427"/>
                </a:cubicBezTo>
                <a:cubicBezTo>
                  <a:pt x="347074" y="5016427"/>
                  <a:pt x="352633" y="5013584"/>
                  <a:pt x="356292" y="5009130"/>
                </a:cubicBezTo>
                <a:lnTo>
                  <a:pt x="356292" y="5014200"/>
                </a:lnTo>
                <a:cubicBezTo>
                  <a:pt x="356292" y="5022665"/>
                  <a:pt x="349371" y="5029567"/>
                  <a:pt x="340882" y="5029567"/>
                </a:cubicBezTo>
                <a:cubicBezTo>
                  <a:pt x="334706" y="5029567"/>
                  <a:pt x="329147" y="5025919"/>
                  <a:pt x="326708" y="5020264"/>
                </a:cubicBezTo>
                <a:cubicBezTo>
                  <a:pt x="326217" y="5019127"/>
                  <a:pt x="324903" y="5018606"/>
                  <a:pt x="323746" y="5019096"/>
                </a:cubicBezTo>
                <a:cubicBezTo>
                  <a:pt x="322622" y="5019585"/>
                  <a:pt x="322084" y="5020896"/>
                  <a:pt x="322575" y="5022049"/>
                </a:cubicBezTo>
                <a:cubicBezTo>
                  <a:pt x="325726" y="5029346"/>
                  <a:pt x="332900" y="5034068"/>
                  <a:pt x="340882" y="5034068"/>
                </a:cubicBezTo>
                <a:cubicBezTo>
                  <a:pt x="351857" y="5034068"/>
                  <a:pt x="360789" y="5025160"/>
                  <a:pt x="360789" y="5014216"/>
                </a:cubicBezTo>
                <a:lnTo>
                  <a:pt x="360789" y="4996590"/>
                </a:lnTo>
                <a:cubicBezTo>
                  <a:pt x="360789" y="4985645"/>
                  <a:pt x="351857" y="4976738"/>
                  <a:pt x="340882" y="4976738"/>
                </a:cubicBezTo>
                <a:close/>
                <a:moveTo>
                  <a:pt x="309477" y="4976722"/>
                </a:moveTo>
                <a:cubicBezTo>
                  <a:pt x="308242" y="4976722"/>
                  <a:pt x="307244" y="4977717"/>
                  <a:pt x="307244" y="4978965"/>
                </a:cubicBezTo>
                <a:lnTo>
                  <a:pt x="307244" y="5014200"/>
                </a:lnTo>
                <a:cubicBezTo>
                  <a:pt x="307244" y="5015432"/>
                  <a:pt x="308242" y="5016442"/>
                  <a:pt x="309477" y="5016442"/>
                </a:cubicBezTo>
                <a:cubicBezTo>
                  <a:pt x="310728" y="5016442"/>
                  <a:pt x="311726" y="5015432"/>
                  <a:pt x="311726" y="5014200"/>
                </a:cubicBezTo>
                <a:lnTo>
                  <a:pt x="311726" y="4978965"/>
                </a:lnTo>
                <a:cubicBezTo>
                  <a:pt x="311726" y="4977717"/>
                  <a:pt x="310712" y="4976722"/>
                  <a:pt x="309477" y="4976722"/>
                </a:cubicBezTo>
                <a:close/>
                <a:moveTo>
                  <a:pt x="782403" y="4976706"/>
                </a:moveTo>
                <a:cubicBezTo>
                  <a:pt x="778127" y="4976706"/>
                  <a:pt x="774247" y="4978459"/>
                  <a:pt x="771444" y="4981270"/>
                </a:cubicBezTo>
                <a:lnTo>
                  <a:pt x="771444" y="4978996"/>
                </a:lnTo>
                <a:cubicBezTo>
                  <a:pt x="771444" y="4977748"/>
                  <a:pt x="770446" y="4976753"/>
                  <a:pt x="769195" y="4976753"/>
                </a:cubicBezTo>
                <a:lnTo>
                  <a:pt x="766946" y="4976753"/>
                </a:lnTo>
                <a:lnTo>
                  <a:pt x="766946" y="4978996"/>
                </a:lnTo>
                <a:lnTo>
                  <a:pt x="766946" y="5014200"/>
                </a:lnTo>
                <a:cubicBezTo>
                  <a:pt x="766946" y="5015431"/>
                  <a:pt x="767960" y="5016442"/>
                  <a:pt x="769195" y="5016442"/>
                </a:cubicBezTo>
                <a:cubicBezTo>
                  <a:pt x="770430" y="5016442"/>
                  <a:pt x="771444" y="5015431"/>
                  <a:pt x="771444" y="5014200"/>
                </a:cubicBezTo>
                <a:lnTo>
                  <a:pt x="771444" y="4992136"/>
                </a:lnTo>
                <a:cubicBezTo>
                  <a:pt x="771444" y="4986103"/>
                  <a:pt x="776353" y="4981207"/>
                  <a:pt x="782403" y="4981207"/>
                </a:cubicBezTo>
                <a:cubicBezTo>
                  <a:pt x="788453" y="4981207"/>
                  <a:pt x="793362" y="4986119"/>
                  <a:pt x="793362" y="4992136"/>
                </a:cubicBezTo>
                <a:lnTo>
                  <a:pt x="793362" y="5014200"/>
                </a:lnTo>
                <a:cubicBezTo>
                  <a:pt x="793362" y="5015431"/>
                  <a:pt x="794376" y="5016442"/>
                  <a:pt x="795611" y="5016442"/>
                </a:cubicBezTo>
                <a:cubicBezTo>
                  <a:pt x="796846" y="5016442"/>
                  <a:pt x="797860" y="5015431"/>
                  <a:pt x="797860" y="5014200"/>
                </a:cubicBezTo>
                <a:lnTo>
                  <a:pt x="797860" y="4992136"/>
                </a:lnTo>
                <a:cubicBezTo>
                  <a:pt x="797860" y="4986103"/>
                  <a:pt x="802785" y="4981207"/>
                  <a:pt x="808819" y="4981207"/>
                </a:cubicBezTo>
                <a:cubicBezTo>
                  <a:pt x="814853" y="4981207"/>
                  <a:pt x="819778" y="4986119"/>
                  <a:pt x="819778" y="4992136"/>
                </a:cubicBezTo>
                <a:lnTo>
                  <a:pt x="819778" y="5014200"/>
                </a:lnTo>
                <a:cubicBezTo>
                  <a:pt x="819778" y="5015431"/>
                  <a:pt x="820792" y="5016442"/>
                  <a:pt x="822027" y="5016442"/>
                </a:cubicBezTo>
                <a:cubicBezTo>
                  <a:pt x="823263" y="5016442"/>
                  <a:pt x="824276" y="5015431"/>
                  <a:pt x="824276" y="5014200"/>
                </a:cubicBezTo>
                <a:lnTo>
                  <a:pt x="824276" y="4992136"/>
                </a:lnTo>
                <a:cubicBezTo>
                  <a:pt x="824276" y="4987888"/>
                  <a:pt x="822542" y="4984030"/>
                  <a:pt x="819743" y="4981235"/>
                </a:cubicBezTo>
                <a:lnTo>
                  <a:pt x="808829" y="4976710"/>
                </a:lnTo>
                <a:lnTo>
                  <a:pt x="808835" y="4976706"/>
                </a:lnTo>
                <a:lnTo>
                  <a:pt x="808819" y="4976706"/>
                </a:lnTo>
                <a:lnTo>
                  <a:pt x="808829" y="4976710"/>
                </a:lnTo>
                <a:lnTo>
                  <a:pt x="795627" y="4984160"/>
                </a:lnTo>
                <a:cubicBezTo>
                  <a:pt x="792919" y="4979707"/>
                  <a:pt x="788009" y="4976706"/>
                  <a:pt x="782403" y="4976706"/>
                </a:cubicBezTo>
                <a:close/>
                <a:moveTo>
                  <a:pt x="653078" y="4976706"/>
                </a:moveTo>
                <a:cubicBezTo>
                  <a:pt x="648786" y="4976706"/>
                  <a:pt x="644922" y="4978459"/>
                  <a:pt x="642119" y="4981270"/>
                </a:cubicBezTo>
                <a:lnTo>
                  <a:pt x="642119" y="4978996"/>
                </a:lnTo>
                <a:cubicBezTo>
                  <a:pt x="642119" y="4977748"/>
                  <a:pt x="641105" y="4976753"/>
                  <a:pt x="639870" y="4976753"/>
                </a:cubicBezTo>
                <a:lnTo>
                  <a:pt x="637621" y="4976753"/>
                </a:lnTo>
                <a:lnTo>
                  <a:pt x="637621" y="4978996"/>
                </a:lnTo>
                <a:lnTo>
                  <a:pt x="637621" y="5014200"/>
                </a:lnTo>
                <a:cubicBezTo>
                  <a:pt x="637621" y="5015431"/>
                  <a:pt x="638635" y="5016442"/>
                  <a:pt x="639870" y="5016442"/>
                </a:cubicBezTo>
                <a:cubicBezTo>
                  <a:pt x="641105" y="5016442"/>
                  <a:pt x="642119" y="5015431"/>
                  <a:pt x="642119" y="5014200"/>
                </a:cubicBezTo>
                <a:lnTo>
                  <a:pt x="642119" y="4992136"/>
                </a:lnTo>
                <a:cubicBezTo>
                  <a:pt x="642119" y="4986103"/>
                  <a:pt x="647028" y="4981207"/>
                  <a:pt x="653078" y="4981207"/>
                </a:cubicBezTo>
                <a:cubicBezTo>
                  <a:pt x="659128" y="4981207"/>
                  <a:pt x="664037" y="4986119"/>
                  <a:pt x="664037" y="4992136"/>
                </a:cubicBezTo>
                <a:lnTo>
                  <a:pt x="664037" y="5014200"/>
                </a:lnTo>
                <a:cubicBezTo>
                  <a:pt x="664037" y="5015431"/>
                  <a:pt x="665051" y="5016442"/>
                  <a:pt x="666286" y="5016442"/>
                </a:cubicBezTo>
                <a:cubicBezTo>
                  <a:pt x="667521" y="5016442"/>
                  <a:pt x="668535" y="5015431"/>
                  <a:pt x="668535" y="5014200"/>
                </a:cubicBezTo>
                <a:lnTo>
                  <a:pt x="668535" y="4992136"/>
                </a:lnTo>
                <a:cubicBezTo>
                  <a:pt x="668535" y="4986103"/>
                  <a:pt x="673444" y="4981207"/>
                  <a:pt x="679494" y="4981207"/>
                </a:cubicBezTo>
                <a:cubicBezTo>
                  <a:pt x="685544" y="4981207"/>
                  <a:pt x="690453" y="4986119"/>
                  <a:pt x="690453" y="4992136"/>
                </a:cubicBezTo>
                <a:lnTo>
                  <a:pt x="690453" y="5014200"/>
                </a:lnTo>
                <a:cubicBezTo>
                  <a:pt x="690453" y="5015431"/>
                  <a:pt x="691467" y="5016442"/>
                  <a:pt x="692718" y="5016442"/>
                </a:cubicBezTo>
                <a:cubicBezTo>
                  <a:pt x="693969" y="5016442"/>
                  <a:pt x="694951" y="5015431"/>
                  <a:pt x="694951" y="5014200"/>
                </a:cubicBezTo>
                <a:lnTo>
                  <a:pt x="694951" y="4992136"/>
                </a:lnTo>
                <a:cubicBezTo>
                  <a:pt x="694951" y="4983639"/>
                  <a:pt x="688015" y="4976706"/>
                  <a:pt x="679494" y="4976706"/>
                </a:cubicBezTo>
                <a:cubicBezTo>
                  <a:pt x="673904" y="4976706"/>
                  <a:pt x="669010" y="4979707"/>
                  <a:pt x="666286" y="4984160"/>
                </a:cubicBezTo>
                <a:cubicBezTo>
                  <a:pt x="663578" y="4979707"/>
                  <a:pt x="658668" y="4976706"/>
                  <a:pt x="653078" y="4976706"/>
                </a:cubicBezTo>
                <a:close/>
                <a:moveTo>
                  <a:pt x="923812" y="4964687"/>
                </a:moveTo>
                <a:lnTo>
                  <a:pt x="923812" y="4966930"/>
                </a:lnTo>
                <a:cubicBezTo>
                  <a:pt x="923812" y="4968162"/>
                  <a:pt x="924826" y="4969172"/>
                  <a:pt x="926061" y="4969172"/>
                </a:cubicBezTo>
                <a:cubicBezTo>
                  <a:pt x="927296" y="4969172"/>
                  <a:pt x="928294" y="4968162"/>
                  <a:pt x="928294" y="4966930"/>
                </a:cubicBezTo>
                <a:cubicBezTo>
                  <a:pt x="928294" y="4965698"/>
                  <a:pt x="927296" y="4964687"/>
                  <a:pt x="926061" y="4964687"/>
                </a:cubicBezTo>
                <a:close/>
                <a:moveTo>
                  <a:pt x="537483" y="4964687"/>
                </a:moveTo>
                <a:lnTo>
                  <a:pt x="537483" y="4966930"/>
                </a:lnTo>
                <a:cubicBezTo>
                  <a:pt x="537483" y="4968162"/>
                  <a:pt x="538497" y="4969172"/>
                  <a:pt x="539732" y="4969172"/>
                </a:cubicBezTo>
                <a:cubicBezTo>
                  <a:pt x="540967" y="4969172"/>
                  <a:pt x="541981" y="4968162"/>
                  <a:pt x="541981" y="4966930"/>
                </a:cubicBezTo>
                <a:cubicBezTo>
                  <a:pt x="541981" y="4965698"/>
                  <a:pt x="540967" y="4964687"/>
                  <a:pt x="539732" y="4964687"/>
                </a:cubicBezTo>
                <a:close/>
                <a:moveTo>
                  <a:pt x="369737" y="4964687"/>
                </a:moveTo>
                <a:lnTo>
                  <a:pt x="369737" y="4966930"/>
                </a:lnTo>
                <a:cubicBezTo>
                  <a:pt x="369737" y="4968162"/>
                  <a:pt x="370751" y="4969172"/>
                  <a:pt x="371986" y="4969172"/>
                </a:cubicBezTo>
                <a:cubicBezTo>
                  <a:pt x="373221" y="4969172"/>
                  <a:pt x="374235" y="4968162"/>
                  <a:pt x="374235" y="4966930"/>
                </a:cubicBezTo>
                <a:cubicBezTo>
                  <a:pt x="374235" y="4965698"/>
                  <a:pt x="373237" y="4964687"/>
                  <a:pt x="371986" y="4964687"/>
                </a:cubicBezTo>
                <a:close/>
                <a:moveTo>
                  <a:pt x="307228" y="4964687"/>
                </a:moveTo>
                <a:lnTo>
                  <a:pt x="307228" y="4966930"/>
                </a:lnTo>
                <a:cubicBezTo>
                  <a:pt x="307228" y="4968162"/>
                  <a:pt x="308242" y="4969172"/>
                  <a:pt x="309477" y="4969172"/>
                </a:cubicBezTo>
                <a:cubicBezTo>
                  <a:pt x="310712" y="4969172"/>
                  <a:pt x="311710" y="4968162"/>
                  <a:pt x="311710" y="4966930"/>
                </a:cubicBezTo>
                <a:cubicBezTo>
                  <a:pt x="311710" y="4965698"/>
                  <a:pt x="310712" y="4964687"/>
                  <a:pt x="309477" y="4964687"/>
                </a:cubicBezTo>
                <a:close/>
                <a:moveTo>
                  <a:pt x="912710" y="4959933"/>
                </a:moveTo>
                <a:cubicBezTo>
                  <a:pt x="911475" y="4959933"/>
                  <a:pt x="910461" y="4960928"/>
                  <a:pt x="910461" y="4962176"/>
                </a:cubicBezTo>
                <a:lnTo>
                  <a:pt x="910461" y="4984034"/>
                </a:lnTo>
                <a:cubicBezTo>
                  <a:pt x="906803" y="4979580"/>
                  <a:pt x="901244" y="4976737"/>
                  <a:pt x="895036" y="4976737"/>
                </a:cubicBezTo>
                <a:cubicBezTo>
                  <a:pt x="884061" y="4976737"/>
                  <a:pt x="875129" y="4985645"/>
                  <a:pt x="875129" y="4996590"/>
                </a:cubicBezTo>
                <a:cubicBezTo>
                  <a:pt x="875129" y="5007534"/>
                  <a:pt x="884061" y="5016442"/>
                  <a:pt x="895036" y="5016442"/>
                </a:cubicBezTo>
                <a:lnTo>
                  <a:pt x="914959" y="5016442"/>
                </a:lnTo>
                <a:lnTo>
                  <a:pt x="914959" y="4962176"/>
                </a:lnTo>
                <a:cubicBezTo>
                  <a:pt x="914959" y="4960928"/>
                  <a:pt x="913946" y="4959933"/>
                  <a:pt x="912710" y="4959933"/>
                </a:cubicBezTo>
                <a:close/>
                <a:moveTo>
                  <a:pt x="457696" y="4959933"/>
                </a:moveTo>
                <a:cubicBezTo>
                  <a:pt x="456461" y="4959933"/>
                  <a:pt x="455447" y="4960928"/>
                  <a:pt x="455447" y="4962176"/>
                </a:cubicBezTo>
                <a:lnTo>
                  <a:pt x="455447" y="5010772"/>
                </a:lnTo>
                <a:cubicBezTo>
                  <a:pt x="455447" y="5013899"/>
                  <a:pt x="457997" y="5016442"/>
                  <a:pt x="461132" y="5016442"/>
                </a:cubicBezTo>
                <a:cubicBezTo>
                  <a:pt x="462384" y="5016442"/>
                  <a:pt x="463381" y="5015447"/>
                  <a:pt x="463381" y="5014199"/>
                </a:cubicBezTo>
                <a:cubicBezTo>
                  <a:pt x="463381" y="5012951"/>
                  <a:pt x="462384" y="5011957"/>
                  <a:pt x="461132" y="5011957"/>
                </a:cubicBezTo>
                <a:cubicBezTo>
                  <a:pt x="460483" y="5011957"/>
                  <a:pt x="459945" y="5011435"/>
                  <a:pt x="459945" y="5010772"/>
                </a:cubicBezTo>
                <a:lnTo>
                  <a:pt x="459945" y="4962176"/>
                </a:lnTo>
                <a:cubicBezTo>
                  <a:pt x="459945" y="4960928"/>
                  <a:pt x="458931" y="4959933"/>
                  <a:pt x="457696" y="4959933"/>
                </a:cubicBezTo>
                <a:close/>
                <a:moveTo>
                  <a:pt x="391624" y="4959918"/>
                </a:moveTo>
                <a:cubicBezTo>
                  <a:pt x="390389" y="4959918"/>
                  <a:pt x="389375" y="4960913"/>
                  <a:pt x="389375" y="4962161"/>
                </a:cubicBezTo>
                <a:lnTo>
                  <a:pt x="389375" y="4976722"/>
                </a:lnTo>
                <a:lnTo>
                  <a:pt x="385606" y="4976722"/>
                </a:lnTo>
                <a:cubicBezTo>
                  <a:pt x="384371" y="4976722"/>
                  <a:pt x="383357" y="4977717"/>
                  <a:pt x="383357" y="4978965"/>
                </a:cubicBezTo>
                <a:cubicBezTo>
                  <a:pt x="383357" y="4980213"/>
                  <a:pt x="384371" y="4981208"/>
                  <a:pt x="385606" y="4981208"/>
                </a:cubicBezTo>
                <a:lnTo>
                  <a:pt x="389375" y="4981208"/>
                </a:lnTo>
                <a:lnTo>
                  <a:pt x="389375" y="5004519"/>
                </a:lnTo>
                <a:cubicBezTo>
                  <a:pt x="389375" y="5011089"/>
                  <a:pt x="394728" y="5016427"/>
                  <a:pt x="401316" y="5016427"/>
                </a:cubicBezTo>
                <a:cubicBezTo>
                  <a:pt x="402219" y="5016427"/>
                  <a:pt x="403106" y="5016332"/>
                  <a:pt x="403977" y="5016127"/>
                </a:cubicBezTo>
                <a:lnTo>
                  <a:pt x="405664" y="5013454"/>
                </a:lnTo>
                <a:lnTo>
                  <a:pt x="405671" y="5013458"/>
                </a:lnTo>
                <a:lnTo>
                  <a:pt x="405671" y="5013442"/>
                </a:lnTo>
                <a:lnTo>
                  <a:pt x="405664" y="5013454"/>
                </a:lnTo>
                <a:lnTo>
                  <a:pt x="402979" y="5011768"/>
                </a:lnTo>
                <a:cubicBezTo>
                  <a:pt x="402441" y="5011894"/>
                  <a:pt x="401886" y="5011957"/>
                  <a:pt x="401316" y="5011957"/>
                </a:cubicBezTo>
                <a:cubicBezTo>
                  <a:pt x="397214" y="5011957"/>
                  <a:pt x="393873" y="5008625"/>
                  <a:pt x="393873" y="5004519"/>
                </a:cubicBezTo>
                <a:lnTo>
                  <a:pt x="393873" y="4981208"/>
                </a:lnTo>
                <a:lnTo>
                  <a:pt x="400208" y="4981208"/>
                </a:lnTo>
                <a:cubicBezTo>
                  <a:pt x="401459" y="4981208"/>
                  <a:pt x="402456" y="4980197"/>
                  <a:pt x="402456" y="4978965"/>
                </a:cubicBezTo>
                <a:cubicBezTo>
                  <a:pt x="402456" y="4977733"/>
                  <a:pt x="401459" y="4976722"/>
                  <a:pt x="400208" y="4976722"/>
                </a:cubicBezTo>
                <a:lnTo>
                  <a:pt x="393873" y="4976722"/>
                </a:lnTo>
                <a:lnTo>
                  <a:pt x="393873" y="4962161"/>
                </a:lnTo>
                <a:cubicBezTo>
                  <a:pt x="393873" y="4960913"/>
                  <a:pt x="392859" y="4959918"/>
                  <a:pt x="391624" y="4959918"/>
                </a:cubicBezTo>
                <a:close/>
                <a:moveTo>
                  <a:pt x="296174" y="4959918"/>
                </a:moveTo>
                <a:cubicBezTo>
                  <a:pt x="294939" y="4959918"/>
                  <a:pt x="293926" y="4960913"/>
                  <a:pt x="293926" y="4962161"/>
                </a:cubicBezTo>
                <a:lnTo>
                  <a:pt x="293926" y="4984019"/>
                </a:lnTo>
                <a:cubicBezTo>
                  <a:pt x="290283" y="4979565"/>
                  <a:pt x="284724" y="4976722"/>
                  <a:pt x="278516" y="4976722"/>
                </a:cubicBezTo>
                <a:cubicBezTo>
                  <a:pt x="267541" y="4976722"/>
                  <a:pt x="258609" y="4985614"/>
                  <a:pt x="258609" y="4996575"/>
                </a:cubicBezTo>
                <a:cubicBezTo>
                  <a:pt x="258609" y="5007535"/>
                  <a:pt x="267541" y="5016443"/>
                  <a:pt x="278516" y="5016443"/>
                </a:cubicBezTo>
                <a:lnTo>
                  <a:pt x="298423" y="5016443"/>
                </a:lnTo>
                <a:lnTo>
                  <a:pt x="298423" y="5016427"/>
                </a:lnTo>
                <a:lnTo>
                  <a:pt x="298423" y="4962161"/>
                </a:lnTo>
                <a:cubicBezTo>
                  <a:pt x="298423" y="4960913"/>
                  <a:pt x="297410" y="4959918"/>
                  <a:pt x="296174" y="4959918"/>
                </a:cubicBezTo>
                <a:close/>
                <a:moveTo>
                  <a:pt x="533786" y="4855047"/>
                </a:moveTo>
                <a:lnTo>
                  <a:pt x="533794" y="4855066"/>
                </a:lnTo>
                <a:lnTo>
                  <a:pt x="533786" y="4855086"/>
                </a:lnTo>
                <a:lnTo>
                  <a:pt x="533778" y="4855066"/>
                </a:lnTo>
                <a:close/>
                <a:moveTo>
                  <a:pt x="258609" y="4785164"/>
                </a:moveTo>
                <a:lnTo>
                  <a:pt x="258609" y="4855066"/>
                </a:lnTo>
                <a:cubicBezTo>
                  <a:pt x="258609" y="4893681"/>
                  <a:pt x="289412" y="4924983"/>
                  <a:pt x="327405" y="4924983"/>
                </a:cubicBezTo>
                <a:cubicBezTo>
                  <a:pt x="365398" y="4924983"/>
                  <a:pt x="396201" y="4893696"/>
                  <a:pt x="396201" y="4855066"/>
                </a:cubicBezTo>
                <a:cubicBezTo>
                  <a:pt x="396201" y="4893681"/>
                  <a:pt x="427004" y="4924983"/>
                  <a:pt x="464997" y="4924983"/>
                </a:cubicBezTo>
                <a:cubicBezTo>
                  <a:pt x="483994" y="4924983"/>
                  <a:pt x="501193" y="4917161"/>
                  <a:pt x="513643" y="4904511"/>
                </a:cubicBezTo>
                <a:lnTo>
                  <a:pt x="533786" y="4855086"/>
                </a:lnTo>
                <a:lnTo>
                  <a:pt x="553923" y="4904505"/>
                </a:lnTo>
                <a:cubicBezTo>
                  <a:pt x="566371" y="4917158"/>
                  <a:pt x="583570" y="4924983"/>
                  <a:pt x="602574" y="4924983"/>
                </a:cubicBezTo>
                <a:cubicBezTo>
                  <a:pt x="615117" y="4924983"/>
                  <a:pt x="626868" y="4921572"/>
                  <a:pt x="636972" y="4915618"/>
                </a:cubicBezTo>
                <a:cubicBezTo>
                  <a:pt x="647108" y="4921572"/>
                  <a:pt x="658843" y="4924983"/>
                  <a:pt x="671370" y="4924983"/>
                </a:cubicBezTo>
                <a:cubicBezTo>
                  <a:pt x="709363" y="4924983"/>
                  <a:pt x="740166" y="4893696"/>
                  <a:pt x="740166" y="4855066"/>
                </a:cubicBezTo>
                <a:cubicBezTo>
                  <a:pt x="740166" y="4816435"/>
                  <a:pt x="709379" y="4785164"/>
                  <a:pt x="671386" y="4785164"/>
                </a:cubicBezTo>
                <a:cubicBezTo>
                  <a:pt x="658859" y="4785164"/>
                  <a:pt x="647123" y="4788560"/>
                  <a:pt x="636988" y="4794514"/>
                </a:cubicBezTo>
                <a:lnTo>
                  <a:pt x="636972" y="4794514"/>
                </a:lnTo>
                <a:cubicBezTo>
                  <a:pt x="626868" y="4788575"/>
                  <a:pt x="615117" y="4785164"/>
                  <a:pt x="602574" y="4785164"/>
                </a:cubicBezTo>
                <a:cubicBezTo>
                  <a:pt x="583570" y="4785164"/>
                  <a:pt x="566371" y="4792986"/>
                  <a:pt x="553923" y="4805634"/>
                </a:cubicBezTo>
                <a:lnTo>
                  <a:pt x="533786" y="4855047"/>
                </a:lnTo>
                <a:lnTo>
                  <a:pt x="513638" y="4805629"/>
                </a:lnTo>
                <a:cubicBezTo>
                  <a:pt x="501186" y="4792982"/>
                  <a:pt x="483986" y="4785164"/>
                  <a:pt x="464997" y="4785164"/>
                </a:cubicBezTo>
                <a:cubicBezTo>
                  <a:pt x="427020" y="4785164"/>
                  <a:pt x="396201" y="4816451"/>
                  <a:pt x="396201" y="4855066"/>
                </a:cubicBezTo>
                <a:cubicBezTo>
                  <a:pt x="396201" y="4816435"/>
                  <a:pt x="365398" y="4785164"/>
                  <a:pt x="327405" y="4785164"/>
                </a:cubicBezTo>
                <a:close/>
                <a:moveTo>
                  <a:pt x="0" y="0"/>
                </a:moveTo>
                <a:lnTo>
                  <a:pt x="9144000" y="0"/>
                </a:lnTo>
                <a:lnTo>
                  <a:pt x="9144000" y="5143498"/>
                </a:lnTo>
                <a:lnTo>
                  <a:pt x="0" y="5143498"/>
                </a:lnTo>
                <a:close/>
              </a:path>
            </a:pathLst>
          </a:custGeom>
          <a:solidFill>
            <a:schemeClr val="bg1">
              <a:lumMod val="85000"/>
            </a:schemeClr>
          </a:solidFill>
        </p:spPr>
        <p:txBody>
          <a:bodyPr wrap="square" lIns="720000" tIns="720000">
            <a:noAutofit/>
          </a:bodyPr>
          <a:lstStyle/>
          <a:p>
            <a:r>
              <a:rPr lang="en-GB" dirty="0"/>
              <a:t>Click to icon to insert picture</a:t>
            </a:r>
          </a:p>
        </p:txBody>
      </p:sp>
      <p:sp>
        <p:nvSpPr>
          <p:cNvPr id="14" name="Text Placeholder 6">
            <a:extLst>
              <a:ext uri="{FF2B5EF4-FFF2-40B4-BE49-F238E27FC236}">
                <a16:creationId xmlns:a16="http://schemas.microsoft.com/office/drawing/2014/main" id="{FE37FE48-CFCA-5861-DFA8-9940570226CF}"/>
              </a:ext>
            </a:extLst>
          </p:cNvPr>
          <p:cNvSpPr>
            <a:spLocks noGrp="1" noChangeAspect="1"/>
          </p:cNvSpPr>
          <p:nvPr>
            <p:ph type="body" sz="quarter" idx="10" hasCustomPrompt="1"/>
          </p:nvPr>
        </p:nvSpPr>
        <p:spPr>
          <a:xfrm>
            <a:off x="737755" y="1241309"/>
            <a:ext cx="2286133" cy="2286133"/>
          </a:xfrm>
          <a:prstGeom prst="ellipse">
            <a:avLst/>
          </a:prstGeom>
          <a:solidFill>
            <a:schemeClr val="bg1"/>
          </a:solidFill>
        </p:spPr>
        <p:txBody>
          <a:bodyPr tIns="72000" rIns="0" bIns="0" anchor="ctr"/>
          <a:lstStyle>
            <a:lvl1pPr algn="ctr">
              <a:lnSpc>
                <a:spcPct val="90000"/>
              </a:lnSpc>
              <a:defRPr sz="5600" b="0" i="0" cap="all" baseline="0">
                <a:solidFill>
                  <a:schemeClr val="accent4"/>
                </a:solidFill>
                <a:latin typeface="Impact" panose="020B0806030902050204" pitchFamily="34" charset="0"/>
              </a:defRPr>
            </a:lvl1pPr>
            <a:lvl2pPr algn="ctr">
              <a:defRPr sz="1200">
                <a:solidFill>
                  <a:srgbClr val="FFFFFF"/>
                </a:solidFill>
                <a:latin typeface="+mn-lt"/>
              </a:defRPr>
            </a:lvl2pPr>
            <a:lvl3pPr algn="ctr">
              <a:defRPr sz="1200">
                <a:solidFill>
                  <a:srgbClr val="FFFFFF"/>
                </a:solidFill>
                <a:latin typeface="+mn-lt"/>
              </a:defRPr>
            </a:lvl3pPr>
            <a:lvl4pPr algn="ctr">
              <a:defRPr sz="1200">
                <a:solidFill>
                  <a:srgbClr val="FFFFFF"/>
                </a:solidFill>
                <a:latin typeface="+mn-lt"/>
              </a:defRPr>
            </a:lvl4pPr>
            <a:lvl5pPr algn="ctr">
              <a:defRPr sz="1200">
                <a:solidFill>
                  <a:srgbClr val="FFFFFF"/>
                </a:solidFill>
                <a:latin typeface="+mn-lt"/>
              </a:defRPr>
            </a:lvl5pPr>
          </a:lstStyle>
          <a:p>
            <a:pPr lvl="0"/>
            <a:r>
              <a:rPr lang="en-US" dirty="0"/>
              <a:t>XX%</a:t>
            </a:r>
          </a:p>
        </p:txBody>
      </p:sp>
      <p:sp>
        <p:nvSpPr>
          <p:cNvPr id="17" name="Text Placeholder 7">
            <a:extLst>
              <a:ext uri="{FF2B5EF4-FFF2-40B4-BE49-F238E27FC236}">
                <a16:creationId xmlns:a16="http://schemas.microsoft.com/office/drawing/2014/main" id="{2B677287-2639-E991-D594-34C4398B895D}"/>
              </a:ext>
            </a:extLst>
          </p:cNvPr>
          <p:cNvSpPr>
            <a:spLocks noGrp="1"/>
          </p:cNvSpPr>
          <p:nvPr>
            <p:ph type="body" sz="quarter" idx="39"/>
          </p:nvPr>
        </p:nvSpPr>
        <p:spPr>
          <a:xfrm>
            <a:off x="743366" y="3558919"/>
            <a:ext cx="2111743" cy="736600"/>
          </a:xfrm>
        </p:spPr>
        <p:txBody>
          <a:bodyPr rIns="0"/>
          <a:lstStyle>
            <a:lvl1pPr algn="ctr">
              <a:lnSpc>
                <a:spcPct val="100000"/>
              </a:lnSpc>
              <a:defRPr>
                <a:solidFill>
                  <a:schemeClr val="bg1"/>
                </a:solidFill>
              </a:defRPr>
            </a:lvl1pPr>
            <a:lvl2pPr algn="ctr">
              <a:lnSpc>
                <a:spcPct val="100000"/>
              </a:lnSpc>
              <a:defRPr>
                <a:solidFill>
                  <a:schemeClr val="bg1"/>
                </a:solidFill>
              </a:defRPr>
            </a:lvl2pPr>
            <a:lvl3pPr algn="ctr">
              <a:defRPr>
                <a:solidFill>
                  <a:schemeClr val="tx1"/>
                </a:solidFill>
              </a:defRPr>
            </a:lvl3pPr>
            <a:lvl4pPr algn="ctr">
              <a:defRPr/>
            </a:lvl4pPr>
            <a:lvl5pPr algn="ctr">
              <a:defRPr/>
            </a:lvl5pPr>
          </a:lstStyle>
          <a:p>
            <a:pPr lvl="0"/>
            <a:r>
              <a:rPr lang="en-GB" dirty="0"/>
              <a:t>Click to edit Master text styles</a:t>
            </a:r>
          </a:p>
          <a:p>
            <a:pPr lvl="1"/>
            <a:r>
              <a:rPr lang="en-GB" dirty="0"/>
              <a:t>Second level</a:t>
            </a:r>
          </a:p>
        </p:txBody>
      </p:sp>
      <p:sp>
        <p:nvSpPr>
          <p:cNvPr id="18" name="Text Placeholder 7">
            <a:extLst>
              <a:ext uri="{FF2B5EF4-FFF2-40B4-BE49-F238E27FC236}">
                <a16:creationId xmlns:a16="http://schemas.microsoft.com/office/drawing/2014/main" id="{1AFD3FDA-ED41-0BE2-4874-16FA25E93A86}"/>
              </a:ext>
            </a:extLst>
          </p:cNvPr>
          <p:cNvSpPr>
            <a:spLocks noGrp="1"/>
          </p:cNvSpPr>
          <p:nvPr>
            <p:ph type="body" sz="quarter" idx="40"/>
          </p:nvPr>
        </p:nvSpPr>
        <p:spPr>
          <a:xfrm>
            <a:off x="3493488" y="3559991"/>
            <a:ext cx="2160445" cy="736600"/>
          </a:xfrm>
        </p:spPr>
        <p:txBody>
          <a:bodyPr/>
          <a:lstStyle>
            <a:lvl1pPr algn="ctr">
              <a:lnSpc>
                <a:spcPct val="100000"/>
              </a:lnSpc>
              <a:defRPr>
                <a:solidFill>
                  <a:schemeClr val="bg1"/>
                </a:solidFill>
              </a:defRPr>
            </a:lvl1pPr>
            <a:lvl2pPr algn="ctr">
              <a:lnSpc>
                <a:spcPct val="100000"/>
              </a:lnSpc>
              <a:defRPr>
                <a:solidFill>
                  <a:schemeClr val="bg1"/>
                </a:solidFill>
              </a:defRPr>
            </a:lvl2pPr>
            <a:lvl3pPr algn="ctr">
              <a:defRPr>
                <a:solidFill>
                  <a:schemeClr val="tx1"/>
                </a:solidFill>
              </a:defRPr>
            </a:lvl3pPr>
            <a:lvl4pPr algn="ctr">
              <a:defRPr/>
            </a:lvl4pPr>
            <a:lvl5pPr algn="ctr">
              <a:defRPr/>
            </a:lvl5pPr>
          </a:lstStyle>
          <a:p>
            <a:pPr lvl="0"/>
            <a:r>
              <a:rPr lang="en-GB" dirty="0"/>
              <a:t>Click to edit Master text styles</a:t>
            </a:r>
          </a:p>
          <a:p>
            <a:pPr lvl="1"/>
            <a:r>
              <a:rPr lang="en-GB" dirty="0"/>
              <a:t>Second level</a:t>
            </a:r>
          </a:p>
        </p:txBody>
      </p:sp>
      <p:sp>
        <p:nvSpPr>
          <p:cNvPr id="19" name="Text Placeholder 7">
            <a:extLst>
              <a:ext uri="{FF2B5EF4-FFF2-40B4-BE49-F238E27FC236}">
                <a16:creationId xmlns:a16="http://schemas.microsoft.com/office/drawing/2014/main" id="{7E7A0241-DFB7-18B5-AB0C-022B666CD995}"/>
              </a:ext>
            </a:extLst>
          </p:cNvPr>
          <p:cNvSpPr>
            <a:spLocks noGrp="1"/>
          </p:cNvSpPr>
          <p:nvPr>
            <p:ph type="body" sz="quarter" idx="41"/>
          </p:nvPr>
        </p:nvSpPr>
        <p:spPr>
          <a:xfrm>
            <a:off x="6292312" y="3558919"/>
            <a:ext cx="2108322" cy="736600"/>
          </a:xfrm>
        </p:spPr>
        <p:txBody>
          <a:bodyPr rIns="0"/>
          <a:lstStyle>
            <a:lvl1pPr algn="ctr">
              <a:lnSpc>
                <a:spcPct val="100000"/>
              </a:lnSpc>
              <a:defRPr>
                <a:solidFill>
                  <a:schemeClr val="bg1"/>
                </a:solidFill>
              </a:defRPr>
            </a:lvl1pPr>
            <a:lvl2pPr algn="ctr">
              <a:lnSpc>
                <a:spcPct val="100000"/>
              </a:lnSpc>
              <a:defRPr>
                <a:solidFill>
                  <a:schemeClr val="bg1"/>
                </a:solidFill>
              </a:defRPr>
            </a:lvl2pPr>
            <a:lvl3pPr algn="ctr">
              <a:defRPr>
                <a:solidFill>
                  <a:schemeClr val="tx1"/>
                </a:solidFill>
              </a:defRPr>
            </a:lvl3pPr>
            <a:lvl4pPr algn="ctr">
              <a:defRPr/>
            </a:lvl4pPr>
            <a:lvl5pPr algn="ctr">
              <a:defRPr/>
            </a:lvl5pPr>
          </a:lstStyle>
          <a:p>
            <a:pPr lvl="0"/>
            <a:r>
              <a:rPr lang="en-GB" dirty="0"/>
              <a:t>Click to edit Master text styles</a:t>
            </a:r>
          </a:p>
          <a:p>
            <a:pPr lvl="1"/>
            <a:r>
              <a:rPr lang="en-GB" dirty="0"/>
              <a:t>Second level</a:t>
            </a:r>
          </a:p>
        </p:txBody>
      </p:sp>
      <p:sp>
        <p:nvSpPr>
          <p:cNvPr id="3" name="Text Placeholder 18">
            <a:extLst>
              <a:ext uri="{FF2B5EF4-FFF2-40B4-BE49-F238E27FC236}">
                <a16:creationId xmlns:a16="http://schemas.microsoft.com/office/drawing/2014/main" id="{6A6BB5B2-950B-1697-2FBA-AC94E68AB884}"/>
              </a:ext>
            </a:extLst>
          </p:cNvPr>
          <p:cNvSpPr>
            <a:spLocks noGrp="1"/>
          </p:cNvSpPr>
          <p:nvPr>
            <p:ph type="body" sz="quarter" idx="12" hasCustomPrompt="1"/>
          </p:nvPr>
        </p:nvSpPr>
        <p:spPr>
          <a:xfrm>
            <a:off x="3511550" y="5955451"/>
            <a:ext cx="2120900" cy="272431"/>
          </a:xfrm>
        </p:spPr>
        <p:txBody>
          <a:bodyPr tIns="0"/>
          <a:lstStyle>
            <a:lvl1pPr>
              <a:defRPr sz="800">
                <a:solidFill>
                  <a:schemeClr val="bg1"/>
                </a:solidFill>
              </a:defRPr>
            </a:lvl1pPr>
          </a:lstStyle>
          <a:p>
            <a:pPr algn="ctr"/>
            <a:r>
              <a:rPr lang="en-GB" dirty="0"/>
              <a:t>Source goes in here</a:t>
            </a:r>
          </a:p>
        </p:txBody>
      </p:sp>
      <p:sp>
        <p:nvSpPr>
          <p:cNvPr id="5" name="Title 1">
            <a:extLst>
              <a:ext uri="{FF2B5EF4-FFF2-40B4-BE49-F238E27FC236}">
                <a16:creationId xmlns:a16="http://schemas.microsoft.com/office/drawing/2014/main" id="{DE868D8D-3FDD-7D0B-C7E1-0BF62EBD50F0}"/>
              </a:ext>
            </a:extLst>
          </p:cNvPr>
          <p:cNvSpPr>
            <a:spLocks noGrp="1"/>
          </p:cNvSpPr>
          <p:nvPr>
            <p:ph type="title" hasCustomPrompt="1"/>
          </p:nvPr>
        </p:nvSpPr>
        <p:spPr>
          <a:xfrm>
            <a:off x="503238" y="274639"/>
            <a:ext cx="8012112" cy="498360"/>
          </a:xfrm>
        </p:spPr>
        <p:txBody>
          <a:bodyPr/>
          <a:lstStyle>
            <a:lvl1pPr>
              <a:defRPr baseline="0">
                <a:solidFill>
                  <a:schemeClr val="bg1"/>
                </a:solidFill>
              </a:defRPr>
            </a:lvl1pPr>
          </a:lstStyle>
          <a:p>
            <a:r>
              <a:rPr lang="en-GB" dirty="0"/>
              <a:t>HEADING GOES IN HERE</a:t>
            </a:r>
          </a:p>
        </p:txBody>
      </p:sp>
      <p:sp>
        <p:nvSpPr>
          <p:cNvPr id="6" name="Google Shape;28;p5">
            <a:extLst>
              <a:ext uri="{FF2B5EF4-FFF2-40B4-BE49-F238E27FC236}">
                <a16:creationId xmlns:a16="http://schemas.microsoft.com/office/drawing/2014/main" id="{941EDF4D-4964-93FC-1920-FF28EC20193C}"/>
              </a:ext>
            </a:extLst>
          </p:cNvPr>
          <p:cNvSpPr txBox="1">
            <a:spLocks noGrp="1"/>
          </p:cNvSpPr>
          <p:nvPr>
            <p:ph type="body" idx="1"/>
          </p:nvPr>
        </p:nvSpPr>
        <p:spPr>
          <a:xfrm>
            <a:off x="503236" y="742949"/>
            <a:ext cx="8137525" cy="622699"/>
          </a:xfrm>
          <a:prstGeom prst="rect">
            <a:avLst/>
          </a:prstGeom>
        </p:spPr>
        <p:txBody>
          <a:bodyPr spcFirstLastPara="1" wrap="square" lIns="0" tIns="91425" rIns="91425" bIns="91425" anchor="t" anchorCtr="0">
            <a:noAutofit/>
          </a:bodyPr>
          <a:lstStyle>
            <a:lvl1pPr marL="0" lvl="0" indent="0" rtl="0">
              <a:spcBef>
                <a:spcPts val="0"/>
              </a:spcBef>
              <a:spcAft>
                <a:spcPts val="0"/>
              </a:spcAft>
              <a:buClr>
                <a:schemeClr val="tx2"/>
              </a:buClr>
              <a:buSzPct val="100000"/>
              <a:buFont typeface="Arial" panose="020B0604020202020204" pitchFamily="34" charset="0"/>
              <a:buNone/>
              <a:defRPr sz="1400" b="0" i="0">
                <a:solidFill>
                  <a:schemeClr val="bg1"/>
                </a:solidFill>
                <a:latin typeface="Arial" panose="020B0604020202020204" pitchFamily="34" charset="0"/>
                <a:cs typeface="Arial" panose="020B0604020202020204" pitchFamily="34" charset="0"/>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GB" dirty="0"/>
              <a:t>Click to edit Master text styles</a:t>
            </a:r>
          </a:p>
        </p:txBody>
      </p:sp>
      <p:sp>
        <p:nvSpPr>
          <p:cNvPr id="2" name="Text Placeholder 6">
            <a:extLst>
              <a:ext uri="{FF2B5EF4-FFF2-40B4-BE49-F238E27FC236}">
                <a16:creationId xmlns:a16="http://schemas.microsoft.com/office/drawing/2014/main" id="{BF7EBB30-9506-D682-6BB0-EA78732D46FF}"/>
              </a:ext>
            </a:extLst>
          </p:cNvPr>
          <p:cNvSpPr>
            <a:spLocks noGrp="1"/>
          </p:cNvSpPr>
          <p:nvPr>
            <p:ph type="body" sz="quarter" idx="19"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
        <p:nvSpPr>
          <p:cNvPr id="20" name="Text Placeholder 18">
            <a:extLst>
              <a:ext uri="{FF2B5EF4-FFF2-40B4-BE49-F238E27FC236}">
                <a16:creationId xmlns:a16="http://schemas.microsoft.com/office/drawing/2014/main" id="{79B28A5B-0C81-721F-56DA-20E049387DA6}"/>
              </a:ext>
            </a:extLst>
          </p:cNvPr>
          <p:cNvSpPr>
            <a:spLocks noGrp="1"/>
          </p:cNvSpPr>
          <p:nvPr>
            <p:ph type="body" sz="quarter" idx="13" hasCustomPrompt="1"/>
          </p:nvPr>
        </p:nvSpPr>
        <p:spPr>
          <a:xfrm>
            <a:off x="3511550" y="4843212"/>
            <a:ext cx="2120900" cy="272431"/>
          </a:xfrm>
        </p:spPr>
        <p:txBody>
          <a:bodyPr tIns="0"/>
          <a:lstStyle>
            <a:lvl1pPr>
              <a:defRPr sz="800">
                <a:solidFill>
                  <a:schemeClr val="bg1"/>
                </a:solidFill>
              </a:defRPr>
            </a:lvl1pPr>
          </a:lstStyle>
          <a:p>
            <a:pPr algn="ctr"/>
            <a:r>
              <a:rPr lang="en-GB" dirty="0"/>
              <a:t>Source goes in here</a:t>
            </a:r>
          </a:p>
        </p:txBody>
      </p:sp>
      <p:sp>
        <p:nvSpPr>
          <p:cNvPr id="4" name="Text Placeholder 6">
            <a:extLst>
              <a:ext uri="{FF2B5EF4-FFF2-40B4-BE49-F238E27FC236}">
                <a16:creationId xmlns:a16="http://schemas.microsoft.com/office/drawing/2014/main" id="{BEB36960-69FA-93A3-B62D-9060FF4E4CA9}"/>
              </a:ext>
            </a:extLst>
          </p:cNvPr>
          <p:cNvSpPr>
            <a:spLocks noGrp="1" noChangeAspect="1"/>
          </p:cNvSpPr>
          <p:nvPr>
            <p:ph type="body" sz="quarter" idx="42" hasCustomPrompt="1"/>
          </p:nvPr>
        </p:nvSpPr>
        <p:spPr>
          <a:xfrm>
            <a:off x="3453246" y="1252392"/>
            <a:ext cx="2286133" cy="2286133"/>
          </a:xfrm>
          <a:prstGeom prst="ellipse">
            <a:avLst/>
          </a:prstGeom>
          <a:solidFill>
            <a:schemeClr val="bg1"/>
          </a:solidFill>
        </p:spPr>
        <p:txBody>
          <a:bodyPr tIns="72000" rIns="0" bIns="0" anchor="ctr"/>
          <a:lstStyle>
            <a:lvl1pPr algn="ctr">
              <a:lnSpc>
                <a:spcPct val="90000"/>
              </a:lnSpc>
              <a:defRPr sz="5600" b="0" i="0" cap="all" baseline="0">
                <a:solidFill>
                  <a:schemeClr val="tx2"/>
                </a:solidFill>
                <a:latin typeface="Impact" panose="020B0806030902050204" pitchFamily="34" charset="0"/>
              </a:defRPr>
            </a:lvl1pPr>
            <a:lvl2pPr algn="ctr">
              <a:defRPr sz="1200">
                <a:solidFill>
                  <a:srgbClr val="FFFFFF"/>
                </a:solidFill>
                <a:latin typeface="+mn-lt"/>
              </a:defRPr>
            </a:lvl2pPr>
            <a:lvl3pPr algn="ctr">
              <a:defRPr sz="1200">
                <a:solidFill>
                  <a:srgbClr val="FFFFFF"/>
                </a:solidFill>
                <a:latin typeface="+mn-lt"/>
              </a:defRPr>
            </a:lvl3pPr>
            <a:lvl4pPr algn="ctr">
              <a:defRPr sz="1200">
                <a:solidFill>
                  <a:srgbClr val="FFFFFF"/>
                </a:solidFill>
                <a:latin typeface="+mn-lt"/>
              </a:defRPr>
            </a:lvl4pPr>
            <a:lvl5pPr algn="ctr">
              <a:defRPr sz="1200">
                <a:solidFill>
                  <a:srgbClr val="FFFFFF"/>
                </a:solidFill>
                <a:latin typeface="+mn-lt"/>
              </a:defRPr>
            </a:lvl5pPr>
          </a:lstStyle>
          <a:p>
            <a:pPr lvl="0"/>
            <a:r>
              <a:rPr lang="en-US" dirty="0"/>
              <a:t>XX%</a:t>
            </a:r>
          </a:p>
        </p:txBody>
      </p:sp>
      <p:sp>
        <p:nvSpPr>
          <p:cNvPr id="7" name="Text Placeholder 6">
            <a:extLst>
              <a:ext uri="{FF2B5EF4-FFF2-40B4-BE49-F238E27FC236}">
                <a16:creationId xmlns:a16="http://schemas.microsoft.com/office/drawing/2014/main" id="{D8C03399-9E12-7808-BC57-91E362F9E505}"/>
              </a:ext>
            </a:extLst>
          </p:cNvPr>
          <p:cNvSpPr>
            <a:spLocks noGrp="1" noChangeAspect="1"/>
          </p:cNvSpPr>
          <p:nvPr>
            <p:ph type="body" sz="quarter" idx="43" hasCustomPrompt="1"/>
          </p:nvPr>
        </p:nvSpPr>
        <p:spPr>
          <a:xfrm>
            <a:off x="6168737" y="1252392"/>
            <a:ext cx="2286133" cy="2286133"/>
          </a:xfrm>
          <a:prstGeom prst="ellipse">
            <a:avLst/>
          </a:prstGeom>
          <a:solidFill>
            <a:schemeClr val="bg1"/>
          </a:solidFill>
        </p:spPr>
        <p:txBody>
          <a:bodyPr tIns="72000" rIns="0" bIns="0" anchor="ctr"/>
          <a:lstStyle>
            <a:lvl1pPr algn="ctr">
              <a:lnSpc>
                <a:spcPct val="90000"/>
              </a:lnSpc>
              <a:defRPr sz="5600" b="0" i="0" cap="all" baseline="0">
                <a:solidFill>
                  <a:schemeClr val="accent6"/>
                </a:solidFill>
                <a:latin typeface="Impact" panose="020B0806030902050204" pitchFamily="34" charset="0"/>
              </a:defRPr>
            </a:lvl1pPr>
            <a:lvl2pPr algn="ctr">
              <a:defRPr sz="1200">
                <a:solidFill>
                  <a:srgbClr val="FFFFFF"/>
                </a:solidFill>
                <a:latin typeface="+mn-lt"/>
              </a:defRPr>
            </a:lvl2pPr>
            <a:lvl3pPr algn="ctr">
              <a:defRPr sz="1200">
                <a:solidFill>
                  <a:srgbClr val="FFFFFF"/>
                </a:solidFill>
                <a:latin typeface="+mn-lt"/>
              </a:defRPr>
            </a:lvl3pPr>
            <a:lvl4pPr algn="ctr">
              <a:defRPr sz="1200">
                <a:solidFill>
                  <a:srgbClr val="FFFFFF"/>
                </a:solidFill>
                <a:latin typeface="+mn-lt"/>
              </a:defRPr>
            </a:lvl4pPr>
            <a:lvl5pPr algn="ctr">
              <a:defRPr sz="1200">
                <a:solidFill>
                  <a:srgbClr val="FFFFFF"/>
                </a:solidFill>
                <a:latin typeface="+mn-lt"/>
              </a:defRPr>
            </a:lvl5pPr>
          </a:lstStyle>
          <a:p>
            <a:pPr lvl="0"/>
            <a:r>
              <a:rPr lang="en-US" dirty="0"/>
              <a:t>XX%</a:t>
            </a:r>
          </a:p>
        </p:txBody>
      </p:sp>
    </p:spTree>
    <p:extLst>
      <p:ext uri="{BB962C8B-B14F-4D97-AF65-F5344CB8AC3E}">
        <p14:creationId xmlns:p14="http://schemas.microsoft.com/office/powerpoint/2010/main" val="42787520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5_Roundel_Image_Stat_Colour">
    <p:spTree>
      <p:nvGrpSpPr>
        <p:cNvPr id="1" name=""/>
        <p:cNvGrpSpPr/>
        <p:nvPr/>
      </p:nvGrpSpPr>
      <p:grpSpPr>
        <a:xfrm>
          <a:off x="0" y="0"/>
          <a:ext cx="0" cy="0"/>
          <a:chOff x="0" y="0"/>
          <a:chExt cx="0" cy="0"/>
        </a:xfrm>
      </p:grpSpPr>
      <p:sp>
        <p:nvSpPr>
          <p:cNvPr id="19" name="Picture Placeholder 5">
            <a:extLst>
              <a:ext uri="{FF2B5EF4-FFF2-40B4-BE49-F238E27FC236}">
                <a16:creationId xmlns:a16="http://schemas.microsoft.com/office/drawing/2014/main" id="{EC4E2F99-8900-63C2-513A-77A0955D6FDC}"/>
              </a:ext>
            </a:extLst>
          </p:cNvPr>
          <p:cNvSpPr>
            <a:spLocks noGrp="1"/>
          </p:cNvSpPr>
          <p:nvPr>
            <p:ph type="pic" sz="quarter" idx="11" hasCustomPrompt="1"/>
          </p:nvPr>
        </p:nvSpPr>
        <p:spPr>
          <a:xfrm>
            <a:off x="0" y="0"/>
            <a:ext cx="9144000" cy="5143498"/>
          </a:xfrm>
          <a:custGeom>
            <a:avLst/>
            <a:gdLst>
              <a:gd name="connsiteX0" fmla="*/ 956975 w 9144000"/>
              <a:gd name="connsiteY0" fmla="*/ 4981208 h 5143498"/>
              <a:gd name="connsiteX1" fmla="*/ 972400 w 9144000"/>
              <a:gd name="connsiteY1" fmla="*/ 4996575 h 5143498"/>
              <a:gd name="connsiteX2" fmla="*/ 972400 w 9144000"/>
              <a:gd name="connsiteY2" fmla="*/ 5011957 h 5143498"/>
              <a:gd name="connsiteX3" fmla="*/ 956975 w 9144000"/>
              <a:gd name="connsiteY3" fmla="*/ 5011957 h 5143498"/>
              <a:gd name="connsiteX4" fmla="*/ 941566 w 9144000"/>
              <a:gd name="connsiteY4" fmla="*/ 4996575 h 5143498"/>
              <a:gd name="connsiteX5" fmla="*/ 956975 w 9144000"/>
              <a:gd name="connsiteY5" fmla="*/ 4981208 h 5143498"/>
              <a:gd name="connsiteX6" fmla="*/ 849077 w 9144000"/>
              <a:gd name="connsiteY6" fmla="*/ 4981208 h 5143498"/>
              <a:gd name="connsiteX7" fmla="*/ 864328 w 9144000"/>
              <a:gd name="connsiteY7" fmla="*/ 4994332 h 5143498"/>
              <a:gd name="connsiteX8" fmla="*/ 833826 w 9144000"/>
              <a:gd name="connsiteY8" fmla="*/ 4994332 h 5143498"/>
              <a:gd name="connsiteX9" fmla="*/ 849077 w 9144000"/>
              <a:gd name="connsiteY9" fmla="*/ 4981208 h 5143498"/>
              <a:gd name="connsiteX10" fmla="*/ 720496 w 9144000"/>
              <a:gd name="connsiteY10" fmla="*/ 4981208 h 5143498"/>
              <a:gd name="connsiteX11" fmla="*/ 735922 w 9144000"/>
              <a:gd name="connsiteY11" fmla="*/ 4996575 h 5143498"/>
              <a:gd name="connsiteX12" fmla="*/ 735922 w 9144000"/>
              <a:gd name="connsiteY12" fmla="*/ 5011957 h 5143498"/>
              <a:gd name="connsiteX13" fmla="*/ 720496 w 9144000"/>
              <a:gd name="connsiteY13" fmla="*/ 5011957 h 5143498"/>
              <a:gd name="connsiteX14" fmla="*/ 705087 w 9144000"/>
              <a:gd name="connsiteY14" fmla="*/ 4996575 h 5143498"/>
              <a:gd name="connsiteX15" fmla="*/ 720496 w 9144000"/>
              <a:gd name="connsiteY15" fmla="*/ 4981208 h 5143498"/>
              <a:gd name="connsiteX16" fmla="*/ 612646 w 9144000"/>
              <a:gd name="connsiteY16" fmla="*/ 4981208 h 5143498"/>
              <a:gd name="connsiteX17" fmla="*/ 627897 w 9144000"/>
              <a:gd name="connsiteY17" fmla="*/ 4994332 h 5143498"/>
              <a:gd name="connsiteX18" fmla="*/ 597395 w 9144000"/>
              <a:gd name="connsiteY18" fmla="*/ 4994332 h 5143498"/>
              <a:gd name="connsiteX19" fmla="*/ 612646 w 9144000"/>
              <a:gd name="connsiteY19" fmla="*/ 4981208 h 5143498"/>
              <a:gd name="connsiteX20" fmla="*/ 429632 w 9144000"/>
              <a:gd name="connsiteY20" fmla="*/ 4981208 h 5143498"/>
              <a:gd name="connsiteX21" fmla="*/ 445042 w 9144000"/>
              <a:gd name="connsiteY21" fmla="*/ 4996575 h 5143498"/>
              <a:gd name="connsiteX22" fmla="*/ 445042 w 9144000"/>
              <a:gd name="connsiteY22" fmla="*/ 5011957 h 5143498"/>
              <a:gd name="connsiteX23" fmla="*/ 429632 w 9144000"/>
              <a:gd name="connsiteY23" fmla="*/ 5011957 h 5143498"/>
              <a:gd name="connsiteX24" fmla="*/ 414223 w 9144000"/>
              <a:gd name="connsiteY24" fmla="*/ 4996575 h 5143498"/>
              <a:gd name="connsiteX25" fmla="*/ 429632 w 9144000"/>
              <a:gd name="connsiteY25" fmla="*/ 4981208 h 5143498"/>
              <a:gd name="connsiteX26" fmla="*/ 278516 w 9144000"/>
              <a:gd name="connsiteY26" fmla="*/ 4981208 h 5143498"/>
              <a:gd name="connsiteX27" fmla="*/ 293926 w 9144000"/>
              <a:gd name="connsiteY27" fmla="*/ 4996575 h 5143498"/>
              <a:gd name="connsiteX28" fmla="*/ 293926 w 9144000"/>
              <a:gd name="connsiteY28" fmla="*/ 5011957 h 5143498"/>
              <a:gd name="connsiteX29" fmla="*/ 278516 w 9144000"/>
              <a:gd name="connsiteY29" fmla="*/ 5011957 h 5143498"/>
              <a:gd name="connsiteX30" fmla="*/ 263107 w 9144000"/>
              <a:gd name="connsiteY30" fmla="*/ 4996575 h 5143498"/>
              <a:gd name="connsiteX31" fmla="*/ 278516 w 9144000"/>
              <a:gd name="connsiteY31" fmla="*/ 4981208 h 5143498"/>
              <a:gd name="connsiteX32" fmla="*/ 895052 w 9144000"/>
              <a:gd name="connsiteY32" fmla="*/ 4981207 h 5143498"/>
              <a:gd name="connsiteX33" fmla="*/ 910477 w 9144000"/>
              <a:gd name="connsiteY33" fmla="*/ 4996574 h 5143498"/>
              <a:gd name="connsiteX34" fmla="*/ 910477 w 9144000"/>
              <a:gd name="connsiteY34" fmla="*/ 5011957 h 5143498"/>
              <a:gd name="connsiteX35" fmla="*/ 895052 w 9144000"/>
              <a:gd name="connsiteY35" fmla="*/ 5011957 h 5143498"/>
              <a:gd name="connsiteX36" fmla="*/ 879643 w 9144000"/>
              <a:gd name="connsiteY36" fmla="*/ 4996574 h 5143498"/>
              <a:gd name="connsiteX37" fmla="*/ 895052 w 9144000"/>
              <a:gd name="connsiteY37" fmla="*/ 4981207 h 5143498"/>
              <a:gd name="connsiteX38" fmla="*/ 340882 w 9144000"/>
              <a:gd name="connsiteY38" fmla="*/ 4981207 h 5143498"/>
              <a:gd name="connsiteX39" fmla="*/ 356292 w 9144000"/>
              <a:gd name="connsiteY39" fmla="*/ 4996574 h 5143498"/>
              <a:gd name="connsiteX40" fmla="*/ 340882 w 9144000"/>
              <a:gd name="connsiteY40" fmla="*/ 5011957 h 5143498"/>
              <a:gd name="connsiteX41" fmla="*/ 325473 w 9144000"/>
              <a:gd name="connsiteY41" fmla="*/ 4996574 h 5143498"/>
              <a:gd name="connsiteX42" fmla="*/ 340882 w 9144000"/>
              <a:gd name="connsiteY42" fmla="*/ 4981207 h 5143498"/>
              <a:gd name="connsiteX43" fmla="*/ 550105 w 9144000"/>
              <a:gd name="connsiteY43" fmla="*/ 4976753 h 5143498"/>
              <a:gd name="connsiteX44" fmla="*/ 550105 w 9144000"/>
              <a:gd name="connsiteY44" fmla="*/ 5014199 h 5143498"/>
              <a:gd name="connsiteX45" fmla="*/ 552354 w 9144000"/>
              <a:gd name="connsiteY45" fmla="*/ 5016442 h 5143498"/>
              <a:gd name="connsiteX46" fmla="*/ 554603 w 9144000"/>
              <a:gd name="connsiteY46" fmla="*/ 5014199 h 5143498"/>
              <a:gd name="connsiteX47" fmla="*/ 554603 w 9144000"/>
              <a:gd name="connsiteY47" fmla="*/ 5000033 h 5143498"/>
              <a:gd name="connsiteX48" fmla="*/ 554603 w 9144000"/>
              <a:gd name="connsiteY48" fmla="*/ 4994947 h 5143498"/>
              <a:gd name="connsiteX49" fmla="*/ 568365 w 9144000"/>
              <a:gd name="connsiteY49" fmla="*/ 4981238 h 5143498"/>
              <a:gd name="connsiteX50" fmla="*/ 582128 w 9144000"/>
              <a:gd name="connsiteY50" fmla="*/ 4994963 h 5143498"/>
              <a:gd name="connsiteX51" fmla="*/ 582128 w 9144000"/>
              <a:gd name="connsiteY51" fmla="*/ 5014199 h 5143498"/>
              <a:gd name="connsiteX52" fmla="*/ 584376 w 9144000"/>
              <a:gd name="connsiteY52" fmla="*/ 5016442 h 5143498"/>
              <a:gd name="connsiteX53" fmla="*/ 586625 w 9144000"/>
              <a:gd name="connsiteY53" fmla="*/ 5014199 h 5143498"/>
              <a:gd name="connsiteX54" fmla="*/ 586625 w 9144000"/>
              <a:gd name="connsiteY54" fmla="*/ 4994963 h 5143498"/>
              <a:gd name="connsiteX55" fmla="*/ 568381 w 9144000"/>
              <a:gd name="connsiteY55" fmla="*/ 4976753 h 5143498"/>
              <a:gd name="connsiteX56" fmla="*/ 568365 w 9144000"/>
              <a:gd name="connsiteY56" fmla="*/ 4976753 h 5143498"/>
              <a:gd name="connsiteX57" fmla="*/ 554603 w 9144000"/>
              <a:gd name="connsiteY57" fmla="*/ 4983007 h 5143498"/>
              <a:gd name="connsiteX58" fmla="*/ 554603 w 9144000"/>
              <a:gd name="connsiteY58" fmla="*/ 4978996 h 5143498"/>
              <a:gd name="connsiteX59" fmla="*/ 552354 w 9144000"/>
              <a:gd name="connsiteY59" fmla="*/ 4976753 h 5143498"/>
              <a:gd name="connsiteX60" fmla="*/ 956975 w 9144000"/>
              <a:gd name="connsiteY60" fmla="*/ 4976738 h 5143498"/>
              <a:gd name="connsiteX61" fmla="*/ 937068 w 9144000"/>
              <a:gd name="connsiteY61" fmla="*/ 4996590 h 5143498"/>
              <a:gd name="connsiteX62" fmla="*/ 956975 w 9144000"/>
              <a:gd name="connsiteY62" fmla="*/ 5016443 h 5143498"/>
              <a:gd name="connsiteX63" fmla="*/ 976882 w 9144000"/>
              <a:gd name="connsiteY63" fmla="*/ 5016443 h 5143498"/>
              <a:gd name="connsiteX64" fmla="*/ 976882 w 9144000"/>
              <a:gd name="connsiteY64" fmla="*/ 4996590 h 5143498"/>
              <a:gd name="connsiteX65" fmla="*/ 956975 w 9144000"/>
              <a:gd name="connsiteY65" fmla="*/ 4976738 h 5143498"/>
              <a:gd name="connsiteX66" fmla="*/ 849077 w 9144000"/>
              <a:gd name="connsiteY66" fmla="*/ 4976738 h 5143498"/>
              <a:gd name="connsiteX67" fmla="*/ 829170 w 9144000"/>
              <a:gd name="connsiteY67" fmla="*/ 4996590 h 5143498"/>
              <a:gd name="connsiteX68" fmla="*/ 849077 w 9144000"/>
              <a:gd name="connsiteY68" fmla="*/ 5016443 h 5143498"/>
              <a:gd name="connsiteX69" fmla="*/ 861272 w 9144000"/>
              <a:gd name="connsiteY69" fmla="*/ 5012289 h 5143498"/>
              <a:gd name="connsiteX70" fmla="*/ 861668 w 9144000"/>
              <a:gd name="connsiteY70" fmla="*/ 5009146 h 5143498"/>
              <a:gd name="connsiteX71" fmla="*/ 858516 w 9144000"/>
              <a:gd name="connsiteY71" fmla="*/ 5008751 h 5143498"/>
              <a:gd name="connsiteX72" fmla="*/ 849077 w 9144000"/>
              <a:gd name="connsiteY72" fmla="*/ 5011973 h 5143498"/>
              <a:gd name="connsiteX73" fmla="*/ 833826 w 9144000"/>
              <a:gd name="connsiteY73" fmla="*/ 4998833 h 5143498"/>
              <a:gd name="connsiteX74" fmla="*/ 866735 w 9144000"/>
              <a:gd name="connsiteY74" fmla="*/ 4998833 h 5143498"/>
              <a:gd name="connsiteX75" fmla="*/ 868984 w 9144000"/>
              <a:gd name="connsiteY75" fmla="*/ 4996590 h 5143498"/>
              <a:gd name="connsiteX76" fmla="*/ 849077 w 9144000"/>
              <a:gd name="connsiteY76" fmla="*/ 4976738 h 5143498"/>
              <a:gd name="connsiteX77" fmla="*/ 720496 w 9144000"/>
              <a:gd name="connsiteY77" fmla="*/ 4976738 h 5143498"/>
              <a:gd name="connsiteX78" fmla="*/ 700589 w 9144000"/>
              <a:gd name="connsiteY78" fmla="*/ 4996590 h 5143498"/>
              <a:gd name="connsiteX79" fmla="*/ 720496 w 9144000"/>
              <a:gd name="connsiteY79" fmla="*/ 5016443 h 5143498"/>
              <a:gd name="connsiteX80" fmla="*/ 740419 w 9144000"/>
              <a:gd name="connsiteY80" fmla="*/ 5016443 h 5143498"/>
              <a:gd name="connsiteX81" fmla="*/ 740419 w 9144000"/>
              <a:gd name="connsiteY81" fmla="*/ 4996590 h 5143498"/>
              <a:gd name="connsiteX82" fmla="*/ 720496 w 9144000"/>
              <a:gd name="connsiteY82" fmla="*/ 4976738 h 5143498"/>
              <a:gd name="connsiteX83" fmla="*/ 612646 w 9144000"/>
              <a:gd name="connsiteY83" fmla="*/ 4976738 h 5143498"/>
              <a:gd name="connsiteX84" fmla="*/ 592739 w 9144000"/>
              <a:gd name="connsiteY84" fmla="*/ 4996590 h 5143498"/>
              <a:gd name="connsiteX85" fmla="*/ 612646 w 9144000"/>
              <a:gd name="connsiteY85" fmla="*/ 5016443 h 5143498"/>
              <a:gd name="connsiteX86" fmla="*/ 624841 w 9144000"/>
              <a:gd name="connsiteY86" fmla="*/ 5012289 h 5143498"/>
              <a:gd name="connsiteX87" fmla="*/ 625237 w 9144000"/>
              <a:gd name="connsiteY87" fmla="*/ 5009146 h 5143498"/>
              <a:gd name="connsiteX88" fmla="*/ 622085 w 9144000"/>
              <a:gd name="connsiteY88" fmla="*/ 5008751 h 5143498"/>
              <a:gd name="connsiteX89" fmla="*/ 612646 w 9144000"/>
              <a:gd name="connsiteY89" fmla="*/ 5011973 h 5143498"/>
              <a:gd name="connsiteX90" fmla="*/ 597395 w 9144000"/>
              <a:gd name="connsiteY90" fmla="*/ 4998833 h 5143498"/>
              <a:gd name="connsiteX91" fmla="*/ 630304 w 9144000"/>
              <a:gd name="connsiteY91" fmla="*/ 4998833 h 5143498"/>
              <a:gd name="connsiteX92" fmla="*/ 632553 w 9144000"/>
              <a:gd name="connsiteY92" fmla="*/ 4996590 h 5143498"/>
              <a:gd name="connsiteX93" fmla="*/ 612646 w 9144000"/>
              <a:gd name="connsiteY93" fmla="*/ 4976738 h 5143498"/>
              <a:gd name="connsiteX94" fmla="*/ 513331 w 9144000"/>
              <a:gd name="connsiteY94" fmla="*/ 4976738 h 5143498"/>
              <a:gd name="connsiteX95" fmla="*/ 493424 w 9144000"/>
              <a:gd name="connsiteY95" fmla="*/ 4996590 h 5143498"/>
              <a:gd name="connsiteX96" fmla="*/ 513331 w 9144000"/>
              <a:gd name="connsiteY96" fmla="*/ 5016443 h 5143498"/>
              <a:gd name="connsiteX97" fmla="*/ 526001 w 9144000"/>
              <a:gd name="connsiteY97" fmla="*/ 5011894 h 5143498"/>
              <a:gd name="connsiteX98" fmla="*/ 526302 w 9144000"/>
              <a:gd name="connsiteY98" fmla="*/ 5008735 h 5143498"/>
              <a:gd name="connsiteX99" fmla="*/ 523134 w 9144000"/>
              <a:gd name="connsiteY99" fmla="*/ 5008435 h 5143498"/>
              <a:gd name="connsiteX100" fmla="*/ 513331 w 9144000"/>
              <a:gd name="connsiteY100" fmla="*/ 5011957 h 5143498"/>
              <a:gd name="connsiteX101" fmla="*/ 497906 w 9144000"/>
              <a:gd name="connsiteY101" fmla="*/ 4996575 h 5143498"/>
              <a:gd name="connsiteX102" fmla="*/ 513331 w 9144000"/>
              <a:gd name="connsiteY102" fmla="*/ 4981208 h 5143498"/>
              <a:gd name="connsiteX103" fmla="*/ 523134 w 9144000"/>
              <a:gd name="connsiteY103" fmla="*/ 4984729 h 5143498"/>
              <a:gd name="connsiteX104" fmla="*/ 526302 w 9144000"/>
              <a:gd name="connsiteY104" fmla="*/ 4984429 h 5143498"/>
              <a:gd name="connsiteX105" fmla="*/ 526001 w 9144000"/>
              <a:gd name="connsiteY105" fmla="*/ 4981271 h 5143498"/>
              <a:gd name="connsiteX106" fmla="*/ 513331 w 9144000"/>
              <a:gd name="connsiteY106" fmla="*/ 4976738 h 5143498"/>
              <a:gd name="connsiteX107" fmla="*/ 429648 w 9144000"/>
              <a:gd name="connsiteY107" fmla="*/ 4976738 h 5143498"/>
              <a:gd name="connsiteX108" fmla="*/ 409741 w 9144000"/>
              <a:gd name="connsiteY108" fmla="*/ 4996590 h 5143498"/>
              <a:gd name="connsiteX109" fmla="*/ 429648 w 9144000"/>
              <a:gd name="connsiteY109" fmla="*/ 5016443 h 5143498"/>
              <a:gd name="connsiteX110" fmla="*/ 449555 w 9144000"/>
              <a:gd name="connsiteY110" fmla="*/ 5016443 h 5143498"/>
              <a:gd name="connsiteX111" fmla="*/ 449555 w 9144000"/>
              <a:gd name="connsiteY111" fmla="*/ 4996590 h 5143498"/>
              <a:gd name="connsiteX112" fmla="*/ 429648 w 9144000"/>
              <a:gd name="connsiteY112" fmla="*/ 4976738 h 5143498"/>
              <a:gd name="connsiteX113" fmla="*/ 926061 w 9144000"/>
              <a:gd name="connsiteY113" fmla="*/ 4976722 h 5143498"/>
              <a:gd name="connsiteX114" fmla="*/ 923812 w 9144000"/>
              <a:gd name="connsiteY114" fmla="*/ 4978965 h 5143498"/>
              <a:gd name="connsiteX115" fmla="*/ 923812 w 9144000"/>
              <a:gd name="connsiteY115" fmla="*/ 5014200 h 5143498"/>
              <a:gd name="connsiteX116" fmla="*/ 926061 w 9144000"/>
              <a:gd name="connsiteY116" fmla="*/ 5016442 h 5143498"/>
              <a:gd name="connsiteX117" fmla="*/ 928294 w 9144000"/>
              <a:gd name="connsiteY117" fmla="*/ 5014200 h 5143498"/>
              <a:gd name="connsiteX118" fmla="*/ 928294 w 9144000"/>
              <a:gd name="connsiteY118" fmla="*/ 4978965 h 5143498"/>
              <a:gd name="connsiteX119" fmla="*/ 926061 w 9144000"/>
              <a:gd name="connsiteY119" fmla="*/ 4976722 h 5143498"/>
              <a:gd name="connsiteX120" fmla="*/ 539732 w 9144000"/>
              <a:gd name="connsiteY120" fmla="*/ 4976722 h 5143498"/>
              <a:gd name="connsiteX121" fmla="*/ 537483 w 9144000"/>
              <a:gd name="connsiteY121" fmla="*/ 4978965 h 5143498"/>
              <a:gd name="connsiteX122" fmla="*/ 537483 w 9144000"/>
              <a:gd name="connsiteY122" fmla="*/ 5014200 h 5143498"/>
              <a:gd name="connsiteX123" fmla="*/ 539732 w 9144000"/>
              <a:gd name="connsiteY123" fmla="*/ 5016442 h 5143498"/>
              <a:gd name="connsiteX124" fmla="*/ 541981 w 9144000"/>
              <a:gd name="connsiteY124" fmla="*/ 5014200 h 5143498"/>
              <a:gd name="connsiteX125" fmla="*/ 541981 w 9144000"/>
              <a:gd name="connsiteY125" fmla="*/ 4978965 h 5143498"/>
              <a:gd name="connsiteX126" fmla="*/ 539732 w 9144000"/>
              <a:gd name="connsiteY126" fmla="*/ 4976722 h 5143498"/>
              <a:gd name="connsiteX127" fmla="*/ 371986 w 9144000"/>
              <a:gd name="connsiteY127" fmla="*/ 4976722 h 5143498"/>
              <a:gd name="connsiteX128" fmla="*/ 369737 w 9144000"/>
              <a:gd name="connsiteY128" fmla="*/ 4978965 h 5143498"/>
              <a:gd name="connsiteX129" fmla="*/ 369737 w 9144000"/>
              <a:gd name="connsiteY129" fmla="*/ 5014200 h 5143498"/>
              <a:gd name="connsiteX130" fmla="*/ 371986 w 9144000"/>
              <a:gd name="connsiteY130" fmla="*/ 5016442 h 5143498"/>
              <a:gd name="connsiteX131" fmla="*/ 374235 w 9144000"/>
              <a:gd name="connsiteY131" fmla="*/ 5014200 h 5143498"/>
              <a:gd name="connsiteX132" fmla="*/ 374235 w 9144000"/>
              <a:gd name="connsiteY132" fmla="*/ 4978965 h 5143498"/>
              <a:gd name="connsiteX133" fmla="*/ 371986 w 9144000"/>
              <a:gd name="connsiteY133" fmla="*/ 4976722 h 5143498"/>
              <a:gd name="connsiteX134" fmla="*/ 340882 w 9144000"/>
              <a:gd name="connsiteY134" fmla="*/ 4976722 h 5143498"/>
              <a:gd name="connsiteX135" fmla="*/ 320975 w 9144000"/>
              <a:gd name="connsiteY135" fmla="*/ 4996574 h 5143498"/>
              <a:gd name="connsiteX136" fmla="*/ 340882 w 9144000"/>
              <a:gd name="connsiteY136" fmla="*/ 5016427 h 5143498"/>
              <a:gd name="connsiteX137" fmla="*/ 356292 w 9144000"/>
              <a:gd name="connsiteY137" fmla="*/ 5009130 h 5143498"/>
              <a:gd name="connsiteX138" fmla="*/ 356292 w 9144000"/>
              <a:gd name="connsiteY138" fmla="*/ 5014200 h 5143498"/>
              <a:gd name="connsiteX139" fmla="*/ 340882 w 9144000"/>
              <a:gd name="connsiteY139" fmla="*/ 5029567 h 5143498"/>
              <a:gd name="connsiteX140" fmla="*/ 326708 w 9144000"/>
              <a:gd name="connsiteY140" fmla="*/ 5020264 h 5143498"/>
              <a:gd name="connsiteX141" fmla="*/ 323746 w 9144000"/>
              <a:gd name="connsiteY141" fmla="*/ 5019096 h 5143498"/>
              <a:gd name="connsiteX142" fmla="*/ 322575 w 9144000"/>
              <a:gd name="connsiteY142" fmla="*/ 5022049 h 5143498"/>
              <a:gd name="connsiteX143" fmla="*/ 340882 w 9144000"/>
              <a:gd name="connsiteY143" fmla="*/ 5034068 h 5143498"/>
              <a:gd name="connsiteX144" fmla="*/ 360789 w 9144000"/>
              <a:gd name="connsiteY144" fmla="*/ 5014216 h 5143498"/>
              <a:gd name="connsiteX145" fmla="*/ 360789 w 9144000"/>
              <a:gd name="connsiteY145" fmla="*/ 4996590 h 5143498"/>
              <a:gd name="connsiteX146" fmla="*/ 340882 w 9144000"/>
              <a:gd name="connsiteY146" fmla="*/ 4976738 h 5143498"/>
              <a:gd name="connsiteX147" fmla="*/ 309477 w 9144000"/>
              <a:gd name="connsiteY147" fmla="*/ 4976722 h 5143498"/>
              <a:gd name="connsiteX148" fmla="*/ 307244 w 9144000"/>
              <a:gd name="connsiteY148" fmla="*/ 4978965 h 5143498"/>
              <a:gd name="connsiteX149" fmla="*/ 307244 w 9144000"/>
              <a:gd name="connsiteY149" fmla="*/ 5014200 h 5143498"/>
              <a:gd name="connsiteX150" fmla="*/ 309477 w 9144000"/>
              <a:gd name="connsiteY150" fmla="*/ 5016442 h 5143498"/>
              <a:gd name="connsiteX151" fmla="*/ 311726 w 9144000"/>
              <a:gd name="connsiteY151" fmla="*/ 5014200 h 5143498"/>
              <a:gd name="connsiteX152" fmla="*/ 311726 w 9144000"/>
              <a:gd name="connsiteY152" fmla="*/ 4978965 h 5143498"/>
              <a:gd name="connsiteX153" fmla="*/ 309477 w 9144000"/>
              <a:gd name="connsiteY153" fmla="*/ 4976722 h 5143498"/>
              <a:gd name="connsiteX154" fmla="*/ 782403 w 9144000"/>
              <a:gd name="connsiteY154" fmla="*/ 4976706 h 5143498"/>
              <a:gd name="connsiteX155" fmla="*/ 771444 w 9144000"/>
              <a:gd name="connsiteY155" fmla="*/ 4981270 h 5143498"/>
              <a:gd name="connsiteX156" fmla="*/ 771444 w 9144000"/>
              <a:gd name="connsiteY156" fmla="*/ 4978996 h 5143498"/>
              <a:gd name="connsiteX157" fmla="*/ 769195 w 9144000"/>
              <a:gd name="connsiteY157" fmla="*/ 4976753 h 5143498"/>
              <a:gd name="connsiteX158" fmla="*/ 766946 w 9144000"/>
              <a:gd name="connsiteY158" fmla="*/ 4976753 h 5143498"/>
              <a:gd name="connsiteX159" fmla="*/ 766946 w 9144000"/>
              <a:gd name="connsiteY159" fmla="*/ 4978996 h 5143498"/>
              <a:gd name="connsiteX160" fmla="*/ 766946 w 9144000"/>
              <a:gd name="connsiteY160" fmla="*/ 5014200 h 5143498"/>
              <a:gd name="connsiteX161" fmla="*/ 769195 w 9144000"/>
              <a:gd name="connsiteY161" fmla="*/ 5016442 h 5143498"/>
              <a:gd name="connsiteX162" fmla="*/ 771444 w 9144000"/>
              <a:gd name="connsiteY162" fmla="*/ 5014200 h 5143498"/>
              <a:gd name="connsiteX163" fmla="*/ 771444 w 9144000"/>
              <a:gd name="connsiteY163" fmla="*/ 4992136 h 5143498"/>
              <a:gd name="connsiteX164" fmla="*/ 782403 w 9144000"/>
              <a:gd name="connsiteY164" fmla="*/ 4981207 h 5143498"/>
              <a:gd name="connsiteX165" fmla="*/ 793362 w 9144000"/>
              <a:gd name="connsiteY165" fmla="*/ 4992136 h 5143498"/>
              <a:gd name="connsiteX166" fmla="*/ 793362 w 9144000"/>
              <a:gd name="connsiteY166" fmla="*/ 5014200 h 5143498"/>
              <a:gd name="connsiteX167" fmla="*/ 795611 w 9144000"/>
              <a:gd name="connsiteY167" fmla="*/ 5016442 h 5143498"/>
              <a:gd name="connsiteX168" fmla="*/ 797860 w 9144000"/>
              <a:gd name="connsiteY168" fmla="*/ 5014200 h 5143498"/>
              <a:gd name="connsiteX169" fmla="*/ 797860 w 9144000"/>
              <a:gd name="connsiteY169" fmla="*/ 4992136 h 5143498"/>
              <a:gd name="connsiteX170" fmla="*/ 808819 w 9144000"/>
              <a:gd name="connsiteY170" fmla="*/ 4981207 h 5143498"/>
              <a:gd name="connsiteX171" fmla="*/ 819778 w 9144000"/>
              <a:gd name="connsiteY171" fmla="*/ 4992136 h 5143498"/>
              <a:gd name="connsiteX172" fmla="*/ 819778 w 9144000"/>
              <a:gd name="connsiteY172" fmla="*/ 5014200 h 5143498"/>
              <a:gd name="connsiteX173" fmla="*/ 822027 w 9144000"/>
              <a:gd name="connsiteY173" fmla="*/ 5016442 h 5143498"/>
              <a:gd name="connsiteX174" fmla="*/ 824276 w 9144000"/>
              <a:gd name="connsiteY174" fmla="*/ 5014200 h 5143498"/>
              <a:gd name="connsiteX175" fmla="*/ 824276 w 9144000"/>
              <a:gd name="connsiteY175" fmla="*/ 4992136 h 5143498"/>
              <a:gd name="connsiteX176" fmla="*/ 819743 w 9144000"/>
              <a:gd name="connsiteY176" fmla="*/ 4981235 h 5143498"/>
              <a:gd name="connsiteX177" fmla="*/ 808829 w 9144000"/>
              <a:gd name="connsiteY177" fmla="*/ 4976710 h 5143498"/>
              <a:gd name="connsiteX178" fmla="*/ 808835 w 9144000"/>
              <a:gd name="connsiteY178" fmla="*/ 4976706 h 5143498"/>
              <a:gd name="connsiteX179" fmla="*/ 808819 w 9144000"/>
              <a:gd name="connsiteY179" fmla="*/ 4976706 h 5143498"/>
              <a:gd name="connsiteX180" fmla="*/ 808829 w 9144000"/>
              <a:gd name="connsiteY180" fmla="*/ 4976710 h 5143498"/>
              <a:gd name="connsiteX181" fmla="*/ 795627 w 9144000"/>
              <a:gd name="connsiteY181" fmla="*/ 4984160 h 5143498"/>
              <a:gd name="connsiteX182" fmla="*/ 782403 w 9144000"/>
              <a:gd name="connsiteY182" fmla="*/ 4976706 h 5143498"/>
              <a:gd name="connsiteX183" fmla="*/ 653078 w 9144000"/>
              <a:gd name="connsiteY183" fmla="*/ 4976706 h 5143498"/>
              <a:gd name="connsiteX184" fmla="*/ 642119 w 9144000"/>
              <a:gd name="connsiteY184" fmla="*/ 4981270 h 5143498"/>
              <a:gd name="connsiteX185" fmla="*/ 642119 w 9144000"/>
              <a:gd name="connsiteY185" fmla="*/ 4978996 h 5143498"/>
              <a:gd name="connsiteX186" fmla="*/ 639870 w 9144000"/>
              <a:gd name="connsiteY186" fmla="*/ 4976753 h 5143498"/>
              <a:gd name="connsiteX187" fmla="*/ 637621 w 9144000"/>
              <a:gd name="connsiteY187" fmla="*/ 4976753 h 5143498"/>
              <a:gd name="connsiteX188" fmla="*/ 637621 w 9144000"/>
              <a:gd name="connsiteY188" fmla="*/ 4978996 h 5143498"/>
              <a:gd name="connsiteX189" fmla="*/ 637621 w 9144000"/>
              <a:gd name="connsiteY189" fmla="*/ 5014200 h 5143498"/>
              <a:gd name="connsiteX190" fmla="*/ 639870 w 9144000"/>
              <a:gd name="connsiteY190" fmla="*/ 5016442 h 5143498"/>
              <a:gd name="connsiteX191" fmla="*/ 642119 w 9144000"/>
              <a:gd name="connsiteY191" fmla="*/ 5014200 h 5143498"/>
              <a:gd name="connsiteX192" fmla="*/ 642119 w 9144000"/>
              <a:gd name="connsiteY192" fmla="*/ 4992136 h 5143498"/>
              <a:gd name="connsiteX193" fmla="*/ 653078 w 9144000"/>
              <a:gd name="connsiteY193" fmla="*/ 4981207 h 5143498"/>
              <a:gd name="connsiteX194" fmla="*/ 664037 w 9144000"/>
              <a:gd name="connsiteY194" fmla="*/ 4992136 h 5143498"/>
              <a:gd name="connsiteX195" fmla="*/ 664037 w 9144000"/>
              <a:gd name="connsiteY195" fmla="*/ 5014200 h 5143498"/>
              <a:gd name="connsiteX196" fmla="*/ 666286 w 9144000"/>
              <a:gd name="connsiteY196" fmla="*/ 5016442 h 5143498"/>
              <a:gd name="connsiteX197" fmla="*/ 668535 w 9144000"/>
              <a:gd name="connsiteY197" fmla="*/ 5014200 h 5143498"/>
              <a:gd name="connsiteX198" fmla="*/ 668535 w 9144000"/>
              <a:gd name="connsiteY198" fmla="*/ 4992136 h 5143498"/>
              <a:gd name="connsiteX199" fmla="*/ 679494 w 9144000"/>
              <a:gd name="connsiteY199" fmla="*/ 4981207 h 5143498"/>
              <a:gd name="connsiteX200" fmla="*/ 690453 w 9144000"/>
              <a:gd name="connsiteY200" fmla="*/ 4992136 h 5143498"/>
              <a:gd name="connsiteX201" fmla="*/ 690453 w 9144000"/>
              <a:gd name="connsiteY201" fmla="*/ 5014200 h 5143498"/>
              <a:gd name="connsiteX202" fmla="*/ 692718 w 9144000"/>
              <a:gd name="connsiteY202" fmla="*/ 5016442 h 5143498"/>
              <a:gd name="connsiteX203" fmla="*/ 694951 w 9144000"/>
              <a:gd name="connsiteY203" fmla="*/ 5014200 h 5143498"/>
              <a:gd name="connsiteX204" fmla="*/ 694951 w 9144000"/>
              <a:gd name="connsiteY204" fmla="*/ 4992136 h 5143498"/>
              <a:gd name="connsiteX205" fmla="*/ 679494 w 9144000"/>
              <a:gd name="connsiteY205" fmla="*/ 4976706 h 5143498"/>
              <a:gd name="connsiteX206" fmla="*/ 666286 w 9144000"/>
              <a:gd name="connsiteY206" fmla="*/ 4984160 h 5143498"/>
              <a:gd name="connsiteX207" fmla="*/ 653078 w 9144000"/>
              <a:gd name="connsiteY207" fmla="*/ 4976706 h 5143498"/>
              <a:gd name="connsiteX208" fmla="*/ 923812 w 9144000"/>
              <a:gd name="connsiteY208" fmla="*/ 4964687 h 5143498"/>
              <a:gd name="connsiteX209" fmla="*/ 923812 w 9144000"/>
              <a:gd name="connsiteY209" fmla="*/ 4966930 h 5143498"/>
              <a:gd name="connsiteX210" fmla="*/ 926061 w 9144000"/>
              <a:gd name="connsiteY210" fmla="*/ 4969172 h 5143498"/>
              <a:gd name="connsiteX211" fmla="*/ 928294 w 9144000"/>
              <a:gd name="connsiteY211" fmla="*/ 4966930 h 5143498"/>
              <a:gd name="connsiteX212" fmla="*/ 926061 w 9144000"/>
              <a:gd name="connsiteY212" fmla="*/ 4964687 h 5143498"/>
              <a:gd name="connsiteX213" fmla="*/ 537483 w 9144000"/>
              <a:gd name="connsiteY213" fmla="*/ 4964687 h 5143498"/>
              <a:gd name="connsiteX214" fmla="*/ 537483 w 9144000"/>
              <a:gd name="connsiteY214" fmla="*/ 4966930 h 5143498"/>
              <a:gd name="connsiteX215" fmla="*/ 539732 w 9144000"/>
              <a:gd name="connsiteY215" fmla="*/ 4969172 h 5143498"/>
              <a:gd name="connsiteX216" fmla="*/ 541981 w 9144000"/>
              <a:gd name="connsiteY216" fmla="*/ 4966930 h 5143498"/>
              <a:gd name="connsiteX217" fmla="*/ 539732 w 9144000"/>
              <a:gd name="connsiteY217" fmla="*/ 4964687 h 5143498"/>
              <a:gd name="connsiteX218" fmla="*/ 369737 w 9144000"/>
              <a:gd name="connsiteY218" fmla="*/ 4964687 h 5143498"/>
              <a:gd name="connsiteX219" fmla="*/ 369737 w 9144000"/>
              <a:gd name="connsiteY219" fmla="*/ 4966930 h 5143498"/>
              <a:gd name="connsiteX220" fmla="*/ 371986 w 9144000"/>
              <a:gd name="connsiteY220" fmla="*/ 4969172 h 5143498"/>
              <a:gd name="connsiteX221" fmla="*/ 374235 w 9144000"/>
              <a:gd name="connsiteY221" fmla="*/ 4966930 h 5143498"/>
              <a:gd name="connsiteX222" fmla="*/ 371986 w 9144000"/>
              <a:gd name="connsiteY222" fmla="*/ 4964687 h 5143498"/>
              <a:gd name="connsiteX223" fmla="*/ 307228 w 9144000"/>
              <a:gd name="connsiteY223" fmla="*/ 4964687 h 5143498"/>
              <a:gd name="connsiteX224" fmla="*/ 307228 w 9144000"/>
              <a:gd name="connsiteY224" fmla="*/ 4966930 h 5143498"/>
              <a:gd name="connsiteX225" fmla="*/ 309477 w 9144000"/>
              <a:gd name="connsiteY225" fmla="*/ 4969172 h 5143498"/>
              <a:gd name="connsiteX226" fmla="*/ 311710 w 9144000"/>
              <a:gd name="connsiteY226" fmla="*/ 4966930 h 5143498"/>
              <a:gd name="connsiteX227" fmla="*/ 309477 w 9144000"/>
              <a:gd name="connsiteY227" fmla="*/ 4964687 h 5143498"/>
              <a:gd name="connsiteX228" fmla="*/ 912710 w 9144000"/>
              <a:gd name="connsiteY228" fmla="*/ 4959933 h 5143498"/>
              <a:gd name="connsiteX229" fmla="*/ 910461 w 9144000"/>
              <a:gd name="connsiteY229" fmla="*/ 4962176 h 5143498"/>
              <a:gd name="connsiteX230" fmla="*/ 910461 w 9144000"/>
              <a:gd name="connsiteY230" fmla="*/ 4984034 h 5143498"/>
              <a:gd name="connsiteX231" fmla="*/ 895036 w 9144000"/>
              <a:gd name="connsiteY231" fmla="*/ 4976737 h 5143498"/>
              <a:gd name="connsiteX232" fmla="*/ 875129 w 9144000"/>
              <a:gd name="connsiteY232" fmla="*/ 4996590 h 5143498"/>
              <a:gd name="connsiteX233" fmla="*/ 895036 w 9144000"/>
              <a:gd name="connsiteY233" fmla="*/ 5016442 h 5143498"/>
              <a:gd name="connsiteX234" fmla="*/ 914959 w 9144000"/>
              <a:gd name="connsiteY234" fmla="*/ 5016442 h 5143498"/>
              <a:gd name="connsiteX235" fmla="*/ 914959 w 9144000"/>
              <a:gd name="connsiteY235" fmla="*/ 4962176 h 5143498"/>
              <a:gd name="connsiteX236" fmla="*/ 912710 w 9144000"/>
              <a:gd name="connsiteY236" fmla="*/ 4959933 h 5143498"/>
              <a:gd name="connsiteX237" fmla="*/ 457696 w 9144000"/>
              <a:gd name="connsiteY237" fmla="*/ 4959933 h 5143498"/>
              <a:gd name="connsiteX238" fmla="*/ 455447 w 9144000"/>
              <a:gd name="connsiteY238" fmla="*/ 4962176 h 5143498"/>
              <a:gd name="connsiteX239" fmla="*/ 455447 w 9144000"/>
              <a:gd name="connsiteY239" fmla="*/ 5010772 h 5143498"/>
              <a:gd name="connsiteX240" fmla="*/ 461132 w 9144000"/>
              <a:gd name="connsiteY240" fmla="*/ 5016442 h 5143498"/>
              <a:gd name="connsiteX241" fmla="*/ 463381 w 9144000"/>
              <a:gd name="connsiteY241" fmla="*/ 5014199 h 5143498"/>
              <a:gd name="connsiteX242" fmla="*/ 461132 w 9144000"/>
              <a:gd name="connsiteY242" fmla="*/ 5011957 h 5143498"/>
              <a:gd name="connsiteX243" fmla="*/ 459945 w 9144000"/>
              <a:gd name="connsiteY243" fmla="*/ 5010772 h 5143498"/>
              <a:gd name="connsiteX244" fmla="*/ 459945 w 9144000"/>
              <a:gd name="connsiteY244" fmla="*/ 4962176 h 5143498"/>
              <a:gd name="connsiteX245" fmla="*/ 457696 w 9144000"/>
              <a:gd name="connsiteY245" fmla="*/ 4959933 h 5143498"/>
              <a:gd name="connsiteX246" fmla="*/ 391624 w 9144000"/>
              <a:gd name="connsiteY246" fmla="*/ 4959918 h 5143498"/>
              <a:gd name="connsiteX247" fmla="*/ 389375 w 9144000"/>
              <a:gd name="connsiteY247" fmla="*/ 4962161 h 5143498"/>
              <a:gd name="connsiteX248" fmla="*/ 389375 w 9144000"/>
              <a:gd name="connsiteY248" fmla="*/ 4976722 h 5143498"/>
              <a:gd name="connsiteX249" fmla="*/ 385606 w 9144000"/>
              <a:gd name="connsiteY249" fmla="*/ 4976722 h 5143498"/>
              <a:gd name="connsiteX250" fmla="*/ 383357 w 9144000"/>
              <a:gd name="connsiteY250" fmla="*/ 4978965 h 5143498"/>
              <a:gd name="connsiteX251" fmla="*/ 385606 w 9144000"/>
              <a:gd name="connsiteY251" fmla="*/ 4981208 h 5143498"/>
              <a:gd name="connsiteX252" fmla="*/ 389375 w 9144000"/>
              <a:gd name="connsiteY252" fmla="*/ 4981208 h 5143498"/>
              <a:gd name="connsiteX253" fmla="*/ 389375 w 9144000"/>
              <a:gd name="connsiteY253" fmla="*/ 5004519 h 5143498"/>
              <a:gd name="connsiteX254" fmla="*/ 401316 w 9144000"/>
              <a:gd name="connsiteY254" fmla="*/ 5016427 h 5143498"/>
              <a:gd name="connsiteX255" fmla="*/ 403977 w 9144000"/>
              <a:gd name="connsiteY255" fmla="*/ 5016127 h 5143498"/>
              <a:gd name="connsiteX256" fmla="*/ 405664 w 9144000"/>
              <a:gd name="connsiteY256" fmla="*/ 5013454 h 5143498"/>
              <a:gd name="connsiteX257" fmla="*/ 405671 w 9144000"/>
              <a:gd name="connsiteY257" fmla="*/ 5013458 h 5143498"/>
              <a:gd name="connsiteX258" fmla="*/ 405671 w 9144000"/>
              <a:gd name="connsiteY258" fmla="*/ 5013442 h 5143498"/>
              <a:gd name="connsiteX259" fmla="*/ 405664 w 9144000"/>
              <a:gd name="connsiteY259" fmla="*/ 5013454 h 5143498"/>
              <a:gd name="connsiteX260" fmla="*/ 402979 w 9144000"/>
              <a:gd name="connsiteY260" fmla="*/ 5011768 h 5143498"/>
              <a:gd name="connsiteX261" fmla="*/ 401316 w 9144000"/>
              <a:gd name="connsiteY261" fmla="*/ 5011957 h 5143498"/>
              <a:gd name="connsiteX262" fmla="*/ 393873 w 9144000"/>
              <a:gd name="connsiteY262" fmla="*/ 5004519 h 5143498"/>
              <a:gd name="connsiteX263" fmla="*/ 393873 w 9144000"/>
              <a:gd name="connsiteY263" fmla="*/ 4981208 h 5143498"/>
              <a:gd name="connsiteX264" fmla="*/ 400208 w 9144000"/>
              <a:gd name="connsiteY264" fmla="*/ 4981208 h 5143498"/>
              <a:gd name="connsiteX265" fmla="*/ 402456 w 9144000"/>
              <a:gd name="connsiteY265" fmla="*/ 4978965 h 5143498"/>
              <a:gd name="connsiteX266" fmla="*/ 400208 w 9144000"/>
              <a:gd name="connsiteY266" fmla="*/ 4976722 h 5143498"/>
              <a:gd name="connsiteX267" fmla="*/ 393873 w 9144000"/>
              <a:gd name="connsiteY267" fmla="*/ 4976722 h 5143498"/>
              <a:gd name="connsiteX268" fmla="*/ 393873 w 9144000"/>
              <a:gd name="connsiteY268" fmla="*/ 4962161 h 5143498"/>
              <a:gd name="connsiteX269" fmla="*/ 391624 w 9144000"/>
              <a:gd name="connsiteY269" fmla="*/ 4959918 h 5143498"/>
              <a:gd name="connsiteX270" fmla="*/ 296174 w 9144000"/>
              <a:gd name="connsiteY270" fmla="*/ 4959918 h 5143498"/>
              <a:gd name="connsiteX271" fmla="*/ 293926 w 9144000"/>
              <a:gd name="connsiteY271" fmla="*/ 4962161 h 5143498"/>
              <a:gd name="connsiteX272" fmla="*/ 293926 w 9144000"/>
              <a:gd name="connsiteY272" fmla="*/ 4984019 h 5143498"/>
              <a:gd name="connsiteX273" fmla="*/ 278516 w 9144000"/>
              <a:gd name="connsiteY273" fmla="*/ 4976722 h 5143498"/>
              <a:gd name="connsiteX274" fmla="*/ 258609 w 9144000"/>
              <a:gd name="connsiteY274" fmla="*/ 4996575 h 5143498"/>
              <a:gd name="connsiteX275" fmla="*/ 278516 w 9144000"/>
              <a:gd name="connsiteY275" fmla="*/ 5016443 h 5143498"/>
              <a:gd name="connsiteX276" fmla="*/ 298423 w 9144000"/>
              <a:gd name="connsiteY276" fmla="*/ 5016443 h 5143498"/>
              <a:gd name="connsiteX277" fmla="*/ 298423 w 9144000"/>
              <a:gd name="connsiteY277" fmla="*/ 5016427 h 5143498"/>
              <a:gd name="connsiteX278" fmla="*/ 298423 w 9144000"/>
              <a:gd name="connsiteY278" fmla="*/ 4962161 h 5143498"/>
              <a:gd name="connsiteX279" fmla="*/ 296174 w 9144000"/>
              <a:gd name="connsiteY279" fmla="*/ 4959918 h 5143498"/>
              <a:gd name="connsiteX280" fmla="*/ 533786 w 9144000"/>
              <a:gd name="connsiteY280" fmla="*/ 4855047 h 5143498"/>
              <a:gd name="connsiteX281" fmla="*/ 533794 w 9144000"/>
              <a:gd name="connsiteY281" fmla="*/ 4855066 h 5143498"/>
              <a:gd name="connsiteX282" fmla="*/ 533786 w 9144000"/>
              <a:gd name="connsiteY282" fmla="*/ 4855086 h 5143498"/>
              <a:gd name="connsiteX283" fmla="*/ 533778 w 9144000"/>
              <a:gd name="connsiteY283" fmla="*/ 4855066 h 5143498"/>
              <a:gd name="connsiteX284" fmla="*/ 258609 w 9144000"/>
              <a:gd name="connsiteY284" fmla="*/ 4785164 h 5143498"/>
              <a:gd name="connsiteX285" fmla="*/ 258609 w 9144000"/>
              <a:gd name="connsiteY285" fmla="*/ 4855066 h 5143498"/>
              <a:gd name="connsiteX286" fmla="*/ 327405 w 9144000"/>
              <a:gd name="connsiteY286" fmla="*/ 4924983 h 5143498"/>
              <a:gd name="connsiteX287" fmla="*/ 396201 w 9144000"/>
              <a:gd name="connsiteY287" fmla="*/ 4855066 h 5143498"/>
              <a:gd name="connsiteX288" fmla="*/ 464997 w 9144000"/>
              <a:gd name="connsiteY288" fmla="*/ 4924983 h 5143498"/>
              <a:gd name="connsiteX289" fmla="*/ 513643 w 9144000"/>
              <a:gd name="connsiteY289" fmla="*/ 4904511 h 5143498"/>
              <a:gd name="connsiteX290" fmla="*/ 533786 w 9144000"/>
              <a:gd name="connsiteY290" fmla="*/ 4855086 h 5143498"/>
              <a:gd name="connsiteX291" fmla="*/ 553923 w 9144000"/>
              <a:gd name="connsiteY291" fmla="*/ 4904505 h 5143498"/>
              <a:gd name="connsiteX292" fmla="*/ 602574 w 9144000"/>
              <a:gd name="connsiteY292" fmla="*/ 4924983 h 5143498"/>
              <a:gd name="connsiteX293" fmla="*/ 636972 w 9144000"/>
              <a:gd name="connsiteY293" fmla="*/ 4915618 h 5143498"/>
              <a:gd name="connsiteX294" fmla="*/ 671370 w 9144000"/>
              <a:gd name="connsiteY294" fmla="*/ 4924983 h 5143498"/>
              <a:gd name="connsiteX295" fmla="*/ 740166 w 9144000"/>
              <a:gd name="connsiteY295" fmla="*/ 4855066 h 5143498"/>
              <a:gd name="connsiteX296" fmla="*/ 671386 w 9144000"/>
              <a:gd name="connsiteY296" fmla="*/ 4785164 h 5143498"/>
              <a:gd name="connsiteX297" fmla="*/ 636988 w 9144000"/>
              <a:gd name="connsiteY297" fmla="*/ 4794514 h 5143498"/>
              <a:gd name="connsiteX298" fmla="*/ 636972 w 9144000"/>
              <a:gd name="connsiteY298" fmla="*/ 4794514 h 5143498"/>
              <a:gd name="connsiteX299" fmla="*/ 602574 w 9144000"/>
              <a:gd name="connsiteY299" fmla="*/ 4785164 h 5143498"/>
              <a:gd name="connsiteX300" fmla="*/ 553923 w 9144000"/>
              <a:gd name="connsiteY300" fmla="*/ 4805634 h 5143498"/>
              <a:gd name="connsiteX301" fmla="*/ 533786 w 9144000"/>
              <a:gd name="connsiteY301" fmla="*/ 4855047 h 5143498"/>
              <a:gd name="connsiteX302" fmla="*/ 513638 w 9144000"/>
              <a:gd name="connsiteY302" fmla="*/ 4805629 h 5143498"/>
              <a:gd name="connsiteX303" fmla="*/ 464997 w 9144000"/>
              <a:gd name="connsiteY303" fmla="*/ 4785164 h 5143498"/>
              <a:gd name="connsiteX304" fmla="*/ 396201 w 9144000"/>
              <a:gd name="connsiteY304" fmla="*/ 4855066 h 5143498"/>
              <a:gd name="connsiteX305" fmla="*/ 327405 w 9144000"/>
              <a:gd name="connsiteY305" fmla="*/ 4785164 h 5143498"/>
              <a:gd name="connsiteX306" fmla="*/ 0 w 9144000"/>
              <a:gd name="connsiteY306" fmla="*/ 0 h 5143498"/>
              <a:gd name="connsiteX307" fmla="*/ 9144000 w 9144000"/>
              <a:gd name="connsiteY307" fmla="*/ 0 h 5143498"/>
              <a:gd name="connsiteX308" fmla="*/ 9144000 w 9144000"/>
              <a:gd name="connsiteY308" fmla="*/ 5143498 h 5143498"/>
              <a:gd name="connsiteX309" fmla="*/ 0 w 9144000"/>
              <a:gd name="connsiteY309" fmla="*/ 5143498 h 5143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Lst>
            <a:rect l="l" t="t" r="r" b="b"/>
            <a:pathLst>
              <a:path w="9144000" h="5143498">
                <a:moveTo>
                  <a:pt x="956975" y="4981208"/>
                </a:moveTo>
                <a:cubicBezTo>
                  <a:pt x="965480" y="4981208"/>
                  <a:pt x="972400" y="4988109"/>
                  <a:pt x="972400" y="4996575"/>
                </a:cubicBezTo>
                <a:lnTo>
                  <a:pt x="972400" y="5011957"/>
                </a:lnTo>
                <a:lnTo>
                  <a:pt x="956975" y="5011957"/>
                </a:lnTo>
                <a:cubicBezTo>
                  <a:pt x="948486" y="5011957"/>
                  <a:pt x="941566" y="5005040"/>
                  <a:pt x="941566" y="4996575"/>
                </a:cubicBezTo>
                <a:cubicBezTo>
                  <a:pt x="941566" y="4988109"/>
                  <a:pt x="948471" y="4981208"/>
                  <a:pt x="956975" y="4981208"/>
                </a:cubicBezTo>
                <a:close/>
                <a:moveTo>
                  <a:pt x="849077" y="4981208"/>
                </a:moveTo>
                <a:cubicBezTo>
                  <a:pt x="856806" y="4981208"/>
                  <a:pt x="863236" y="4986925"/>
                  <a:pt x="864328" y="4994332"/>
                </a:cubicBezTo>
                <a:lnTo>
                  <a:pt x="833826" y="4994332"/>
                </a:lnTo>
                <a:cubicBezTo>
                  <a:pt x="834919" y="4986925"/>
                  <a:pt x="841349" y="4981208"/>
                  <a:pt x="849077" y="4981208"/>
                </a:cubicBezTo>
                <a:close/>
                <a:moveTo>
                  <a:pt x="720496" y="4981208"/>
                </a:moveTo>
                <a:cubicBezTo>
                  <a:pt x="729001" y="4981208"/>
                  <a:pt x="735922" y="4988109"/>
                  <a:pt x="735922" y="4996575"/>
                </a:cubicBezTo>
                <a:lnTo>
                  <a:pt x="735922" y="5011957"/>
                </a:lnTo>
                <a:lnTo>
                  <a:pt x="720496" y="5011957"/>
                </a:lnTo>
                <a:cubicBezTo>
                  <a:pt x="712008" y="5011957"/>
                  <a:pt x="705087" y="5005040"/>
                  <a:pt x="705087" y="4996575"/>
                </a:cubicBezTo>
                <a:cubicBezTo>
                  <a:pt x="705087" y="4988109"/>
                  <a:pt x="712008" y="4981208"/>
                  <a:pt x="720496" y="4981208"/>
                </a:cubicBezTo>
                <a:close/>
                <a:moveTo>
                  <a:pt x="612646" y="4981208"/>
                </a:moveTo>
                <a:cubicBezTo>
                  <a:pt x="620375" y="4981208"/>
                  <a:pt x="626805" y="4986925"/>
                  <a:pt x="627897" y="4994332"/>
                </a:cubicBezTo>
                <a:lnTo>
                  <a:pt x="597395" y="4994332"/>
                </a:lnTo>
                <a:cubicBezTo>
                  <a:pt x="598472" y="4986925"/>
                  <a:pt x="604918" y="4981208"/>
                  <a:pt x="612646" y="4981208"/>
                </a:cubicBezTo>
                <a:close/>
                <a:moveTo>
                  <a:pt x="429632" y="4981208"/>
                </a:moveTo>
                <a:cubicBezTo>
                  <a:pt x="438137" y="4981208"/>
                  <a:pt x="445042" y="4988109"/>
                  <a:pt x="445042" y="4996575"/>
                </a:cubicBezTo>
                <a:lnTo>
                  <a:pt x="445042" y="5011957"/>
                </a:lnTo>
                <a:lnTo>
                  <a:pt x="429632" y="5011957"/>
                </a:lnTo>
                <a:cubicBezTo>
                  <a:pt x="421128" y="5011957"/>
                  <a:pt x="414223" y="5005040"/>
                  <a:pt x="414223" y="4996575"/>
                </a:cubicBezTo>
                <a:cubicBezTo>
                  <a:pt x="414223" y="4988109"/>
                  <a:pt x="421128" y="4981208"/>
                  <a:pt x="429632" y="4981208"/>
                </a:cubicBezTo>
                <a:close/>
                <a:moveTo>
                  <a:pt x="278516" y="4981208"/>
                </a:moveTo>
                <a:cubicBezTo>
                  <a:pt x="287005" y="4981208"/>
                  <a:pt x="293926" y="4988109"/>
                  <a:pt x="293926" y="4996575"/>
                </a:cubicBezTo>
                <a:lnTo>
                  <a:pt x="293926" y="5011957"/>
                </a:lnTo>
                <a:lnTo>
                  <a:pt x="278516" y="5011957"/>
                </a:lnTo>
                <a:cubicBezTo>
                  <a:pt x="270028" y="5011957"/>
                  <a:pt x="263107" y="5005040"/>
                  <a:pt x="263107" y="4996575"/>
                </a:cubicBezTo>
                <a:cubicBezTo>
                  <a:pt x="263107" y="4988109"/>
                  <a:pt x="270028" y="4981208"/>
                  <a:pt x="278516" y="4981208"/>
                </a:cubicBezTo>
                <a:close/>
                <a:moveTo>
                  <a:pt x="895052" y="4981207"/>
                </a:moveTo>
                <a:cubicBezTo>
                  <a:pt x="903556" y="4981207"/>
                  <a:pt x="910477" y="4988108"/>
                  <a:pt x="910477" y="4996574"/>
                </a:cubicBezTo>
                <a:lnTo>
                  <a:pt x="910477" y="5011957"/>
                </a:lnTo>
                <a:lnTo>
                  <a:pt x="895052" y="5011957"/>
                </a:lnTo>
                <a:cubicBezTo>
                  <a:pt x="886563" y="5011957"/>
                  <a:pt x="879643" y="5005039"/>
                  <a:pt x="879643" y="4996574"/>
                </a:cubicBezTo>
                <a:cubicBezTo>
                  <a:pt x="879643" y="4988108"/>
                  <a:pt x="886563" y="4981207"/>
                  <a:pt x="895052" y="4981207"/>
                </a:cubicBezTo>
                <a:close/>
                <a:moveTo>
                  <a:pt x="340882" y="4981207"/>
                </a:moveTo>
                <a:cubicBezTo>
                  <a:pt x="349371" y="4981207"/>
                  <a:pt x="356292" y="4988093"/>
                  <a:pt x="356292" y="4996574"/>
                </a:cubicBezTo>
                <a:cubicBezTo>
                  <a:pt x="356292" y="5005055"/>
                  <a:pt x="349371" y="5011957"/>
                  <a:pt x="340882" y="5011957"/>
                </a:cubicBezTo>
                <a:cubicBezTo>
                  <a:pt x="332394" y="5011957"/>
                  <a:pt x="325473" y="5005055"/>
                  <a:pt x="325473" y="4996574"/>
                </a:cubicBezTo>
                <a:cubicBezTo>
                  <a:pt x="325473" y="4988093"/>
                  <a:pt x="332394" y="4981207"/>
                  <a:pt x="340882" y="4981207"/>
                </a:cubicBezTo>
                <a:close/>
                <a:moveTo>
                  <a:pt x="550105" y="4976753"/>
                </a:moveTo>
                <a:lnTo>
                  <a:pt x="550105" y="5014199"/>
                </a:lnTo>
                <a:cubicBezTo>
                  <a:pt x="550105" y="5015431"/>
                  <a:pt x="551119" y="5016442"/>
                  <a:pt x="552354" y="5016442"/>
                </a:cubicBezTo>
                <a:cubicBezTo>
                  <a:pt x="553589" y="5016442"/>
                  <a:pt x="554603" y="5015431"/>
                  <a:pt x="554603" y="5014199"/>
                </a:cubicBezTo>
                <a:lnTo>
                  <a:pt x="554603" y="5000033"/>
                </a:lnTo>
                <a:lnTo>
                  <a:pt x="554603" y="4994947"/>
                </a:lnTo>
                <a:cubicBezTo>
                  <a:pt x="554603" y="4987382"/>
                  <a:pt x="560779" y="4981238"/>
                  <a:pt x="568365" y="4981238"/>
                </a:cubicBezTo>
                <a:cubicBezTo>
                  <a:pt x="575951" y="4981238"/>
                  <a:pt x="582128" y="4987398"/>
                  <a:pt x="582128" y="4994963"/>
                </a:cubicBezTo>
                <a:lnTo>
                  <a:pt x="582128" y="5014199"/>
                </a:lnTo>
                <a:cubicBezTo>
                  <a:pt x="582128" y="5015431"/>
                  <a:pt x="583141" y="5016442"/>
                  <a:pt x="584376" y="5016442"/>
                </a:cubicBezTo>
                <a:cubicBezTo>
                  <a:pt x="585612" y="5016442"/>
                  <a:pt x="586625" y="5015431"/>
                  <a:pt x="586625" y="5014199"/>
                </a:cubicBezTo>
                <a:lnTo>
                  <a:pt x="586625" y="4994963"/>
                </a:lnTo>
                <a:cubicBezTo>
                  <a:pt x="586625" y="4984918"/>
                  <a:pt x="578437" y="4976753"/>
                  <a:pt x="568381" y="4976753"/>
                </a:cubicBezTo>
                <a:lnTo>
                  <a:pt x="568365" y="4976753"/>
                </a:lnTo>
                <a:cubicBezTo>
                  <a:pt x="562870" y="4976753"/>
                  <a:pt x="557960" y="4979185"/>
                  <a:pt x="554603" y="4983007"/>
                </a:cubicBezTo>
                <a:lnTo>
                  <a:pt x="554603" y="4978996"/>
                </a:lnTo>
                <a:cubicBezTo>
                  <a:pt x="554603" y="4977748"/>
                  <a:pt x="553605" y="4976753"/>
                  <a:pt x="552354" y="4976753"/>
                </a:cubicBezTo>
                <a:close/>
                <a:moveTo>
                  <a:pt x="956975" y="4976738"/>
                </a:moveTo>
                <a:cubicBezTo>
                  <a:pt x="946000" y="4976738"/>
                  <a:pt x="937068" y="4985645"/>
                  <a:pt x="937068" y="4996590"/>
                </a:cubicBezTo>
                <a:cubicBezTo>
                  <a:pt x="937068" y="5007535"/>
                  <a:pt x="946000" y="5016443"/>
                  <a:pt x="956975" y="5016443"/>
                </a:cubicBezTo>
                <a:lnTo>
                  <a:pt x="976882" y="5016443"/>
                </a:lnTo>
                <a:lnTo>
                  <a:pt x="976882" y="4996590"/>
                </a:lnTo>
                <a:cubicBezTo>
                  <a:pt x="976882" y="4985645"/>
                  <a:pt x="967950" y="4976738"/>
                  <a:pt x="956975" y="4976738"/>
                </a:cubicBezTo>
                <a:close/>
                <a:moveTo>
                  <a:pt x="849077" y="4976738"/>
                </a:moveTo>
                <a:cubicBezTo>
                  <a:pt x="838102" y="4976738"/>
                  <a:pt x="829170" y="4985645"/>
                  <a:pt x="829170" y="4996590"/>
                </a:cubicBezTo>
                <a:cubicBezTo>
                  <a:pt x="829170" y="5007535"/>
                  <a:pt x="838102" y="5016443"/>
                  <a:pt x="849077" y="5016443"/>
                </a:cubicBezTo>
                <a:cubicBezTo>
                  <a:pt x="853527" y="5016443"/>
                  <a:pt x="857756" y="5015005"/>
                  <a:pt x="861272" y="5012289"/>
                </a:cubicBezTo>
                <a:cubicBezTo>
                  <a:pt x="862254" y="5011531"/>
                  <a:pt x="862428" y="5010125"/>
                  <a:pt x="861668" y="5009146"/>
                </a:cubicBezTo>
                <a:cubicBezTo>
                  <a:pt x="860907" y="5008167"/>
                  <a:pt x="859498" y="5008009"/>
                  <a:pt x="858516" y="5008751"/>
                </a:cubicBezTo>
                <a:cubicBezTo>
                  <a:pt x="855792" y="5010852"/>
                  <a:pt x="852530" y="5011973"/>
                  <a:pt x="849077" y="5011973"/>
                </a:cubicBezTo>
                <a:cubicBezTo>
                  <a:pt x="841349" y="5011973"/>
                  <a:pt x="834919" y="5006256"/>
                  <a:pt x="833826" y="4998833"/>
                </a:cubicBezTo>
                <a:lnTo>
                  <a:pt x="866735" y="4998833"/>
                </a:lnTo>
                <a:cubicBezTo>
                  <a:pt x="867971" y="4998833"/>
                  <a:pt x="868984" y="4997838"/>
                  <a:pt x="868984" y="4996590"/>
                </a:cubicBezTo>
                <a:cubicBezTo>
                  <a:pt x="868984" y="4985645"/>
                  <a:pt x="860052" y="4976738"/>
                  <a:pt x="849077" y="4976738"/>
                </a:cubicBezTo>
                <a:close/>
                <a:moveTo>
                  <a:pt x="720496" y="4976738"/>
                </a:moveTo>
                <a:cubicBezTo>
                  <a:pt x="709521" y="4976738"/>
                  <a:pt x="700589" y="4985645"/>
                  <a:pt x="700589" y="4996590"/>
                </a:cubicBezTo>
                <a:cubicBezTo>
                  <a:pt x="700589" y="5007535"/>
                  <a:pt x="709521" y="5016443"/>
                  <a:pt x="720496" y="5016443"/>
                </a:cubicBezTo>
                <a:lnTo>
                  <a:pt x="740419" y="5016443"/>
                </a:lnTo>
                <a:lnTo>
                  <a:pt x="740419" y="4996590"/>
                </a:lnTo>
                <a:cubicBezTo>
                  <a:pt x="740419" y="4985645"/>
                  <a:pt x="731471" y="4976738"/>
                  <a:pt x="720496" y="4976738"/>
                </a:cubicBezTo>
                <a:close/>
                <a:moveTo>
                  <a:pt x="612646" y="4976738"/>
                </a:moveTo>
                <a:cubicBezTo>
                  <a:pt x="601671" y="4976738"/>
                  <a:pt x="592739" y="4985645"/>
                  <a:pt x="592739" y="4996590"/>
                </a:cubicBezTo>
                <a:cubicBezTo>
                  <a:pt x="592739" y="5007535"/>
                  <a:pt x="601671" y="5016443"/>
                  <a:pt x="612646" y="5016443"/>
                </a:cubicBezTo>
                <a:cubicBezTo>
                  <a:pt x="617112" y="5016443"/>
                  <a:pt x="621325" y="5015005"/>
                  <a:pt x="624841" y="5012289"/>
                </a:cubicBezTo>
                <a:cubicBezTo>
                  <a:pt x="625823" y="5011531"/>
                  <a:pt x="625997" y="5010125"/>
                  <a:pt x="625237" y="5009146"/>
                </a:cubicBezTo>
                <a:cubicBezTo>
                  <a:pt x="624476" y="5008167"/>
                  <a:pt x="623067" y="5008009"/>
                  <a:pt x="622085" y="5008751"/>
                </a:cubicBezTo>
                <a:cubicBezTo>
                  <a:pt x="619361" y="5010852"/>
                  <a:pt x="616099" y="5011973"/>
                  <a:pt x="612646" y="5011973"/>
                </a:cubicBezTo>
                <a:cubicBezTo>
                  <a:pt x="604902" y="5011973"/>
                  <a:pt x="598472" y="5006256"/>
                  <a:pt x="597395" y="4998833"/>
                </a:cubicBezTo>
                <a:lnTo>
                  <a:pt x="630304" y="4998833"/>
                </a:lnTo>
                <a:cubicBezTo>
                  <a:pt x="631540" y="4998833"/>
                  <a:pt x="632553" y="4997838"/>
                  <a:pt x="632553" y="4996590"/>
                </a:cubicBezTo>
                <a:cubicBezTo>
                  <a:pt x="632553" y="4985645"/>
                  <a:pt x="623621" y="4976738"/>
                  <a:pt x="612646" y="4976738"/>
                </a:cubicBezTo>
                <a:close/>
                <a:moveTo>
                  <a:pt x="513331" y="4976738"/>
                </a:moveTo>
                <a:cubicBezTo>
                  <a:pt x="502356" y="4976738"/>
                  <a:pt x="493424" y="4985645"/>
                  <a:pt x="493424" y="4996590"/>
                </a:cubicBezTo>
                <a:cubicBezTo>
                  <a:pt x="493424" y="5007535"/>
                  <a:pt x="502356" y="5016443"/>
                  <a:pt x="513331" y="5016443"/>
                </a:cubicBezTo>
                <a:cubicBezTo>
                  <a:pt x="517940" y="5016443"/>
                  <a:pt x="522437" y="5014832"/>
                  <a:pt x="526001" y="5011894"/>
                </a:cubicBezTo>
                <a:cubicBezTo>
                  <a:pt x="526951" y="5011104"/>
                  <a:pt x="527094" y="5009699"/>
                  <a:pt x="526302" y="5008735"/>
                </a:cubicBezTo>
                <a:cubicBezTo>
                  <a:pt x="525510" y="5007788"/>
                  <a:pt x="524100" y="5007662"/>
                  <a:pt x="523134" y="5008435"/>
                </a:cubicBezTo>
                <a:cubicBezTo>
                  <a:pt x="520394" y="5010710"/>
                  <a:pt x="516894" y="5011957"/>
                  <a:pt x="513331" y="5011957"/>
                </a:cubicBezTo>
                <a:cubicBezTo>
                  <a:pt x="504827" y="5011957"/>
                  <a:pt x="497906" y="5005040"/>
                  <a:pt x="497906" y="4996575"/>
                </a:cubicBezTo>
                <a:cubicBezTo>
                  <a:pt x="497906" y="4988109"/>
                  <a:pt x="504827" y="4981208"/>
                  <a:pt x="513331" y="4981208"/>
                </a:cubicBezTo>
                <a:cubicBezTo>
                  <a:pt x="516894" y="4981208"/>
                  <a:pt x="520379" y="4982455"/>
                  <a:pt x="523134" y="4984729"/>
                </a:cubicBezTo>
                <a:cubicBezTo>
                  <a:pt x="524100" y="4985519"/>
                  <a:pt x="525510" y="4985393"/>
                  <a:pt x="526302" y="4984429"/>
                </a:cubicBezTo>
                <a:cubicBezTo>
                  <a:pt x="527094" y="4983466"/>
                  <a:pt x="526967" y="4982060"/>
                  <a:pt x="526001" y="4981271"/>
                </a:cubicBezTo>
                <a:cubicBezTo>
                  <a:pt x="522453" y="4978349"/>
                  <a:pt x="517940" y="4976738"/>
                  <a:pt x="513331" y="4976738"/>
                </a:cubicBezTo>
                <a:close/>
                <a:moveTo>
                  <a:pt x="429648" y="4976738"/>
                </a:moveTo>
                <a:cubicBezTo>
                  <a:pt x="418689" y="4976738"/>
                  <a:pt x="409741" y="4985645"/>
                  <a:pt x="409741" y="4996590"/>
                </a:cubicBezTo>
                <a:cubicBezTo>
                  <a:pt x="409741" y="5007535"/>
                  <a:pt x="418673" y="5016443"/>
                  <a:pt x="429648" y="5016443"/>
                </a:cubicBezTo>
                <a:lnTo>
                  <a:pt x="449555" y="5016443"/>
                </a:lnTo>
                <a:lnTo>
                  <a:pt x="449555" y="4996590"/>
                </a:lnTo>
                <a:cubicBezTo>
                  <a:pt x="449555" y="4985645"/>
                  <a:pt x="440607" y="4976738"/>
                  <a:pt x="429648" y="4976738"/>
                </a:cubicBezTo>
                <a:close/>
                <a:moveTo>
                  <a:pt x="926061" y="4976722"/>
                </a:moveTo>
                <a:cubicBezTo>
                  <a:pt x="924826" y="4976722"/>
                  <a:pt x="923812" y="4977717"/>
                  <a:pt x="923812" y="4978965"/>
                </a:cubicBezTo>
                <a:lnTo>
                  <a:pt x="923812" y="5014200"/>
                </a:lnTo>
                <a:cubicBezTo>
                  <a:pt x="923812" y="5015432"/>
                  <a:pt x="924826" y="5016442"/>
                  <a:pt x="926061" y="5016442"/>
                </a:cubicBezTo>
                <a:cubicBezTo>
                  <a:pt x="927296" y="5016442"/>
                  <a:pt x="928294" y="5015432"/>
                  <a:pt x="928294" y="5014200"/>
                </a:cubicBezTo>
                <a:lnTo>
                  <a:pt x="928294" y="4978965"/>
                </a:lnTo>
                <a:cubicBezTo>
                  <a:pt x="928294" y="4977717"/>
                  <a:pt x="927296" y="4976722"/>
                  <a:pt x="926061" y="4976722"/>
                </a:cubicBezTo>
                <a:close/>
                <a:moveTo>
                  <a:pt x="539732" y="4976722"/>
                </a:moveTo>
                <a:cubicBezTo>
                  <a:pt x="538497" y="4976722"/>
                  <a:pt x="537483" y="4977717"/>
                  <a:pt x="537483" y="4978965"/>
                </a:cubicBezTo>
                <a:lnTo>
                  <a:pt x="537483" y="5014200"/>
                </a:lnTo>
                <a:cubicBezTo>
                  <a:pt x="537483" y="5015432"/>
                  <a:pt x="538481" y="5016442"/>
                  <a:pt x="539732" y="5016442"/>
                </a:cubicBezTo>
                <a:cubicBezTo>
                  <a:pt x="540983" y="5016442"/>
                  <a:pt x="541981" y="5015432"/>
                  <a:pt x="541981" y="5014200"/>
                </a:cubicBezTo>
                <a:lnTo>
                  <a:pt x="541981" y="4978965"/>
                </a:lnTo>
                <a:cubicBezTo>
                  <a:pt x="541981" y="4977717"/>
                  <a:pt x="540967" y="4976722"/>
                  <a:pt x="539732" y="4976722"/>
                </a:cubicBezTo>
                <a:close/>
                <a:moveTo>
                  <a:pt x="371986" y="4976722"/>
                </a:moveTo>
                <a:cubicBezTo>
                  <a:pt x="370751" y="4976722"/>
                  <a:pt x="369737" y="4977717"/>
                  <a:pt x="369737" y="4978965"/>
                </a:cubicBezTo>
                <a:lnTo>
                  <a:pt x="369737" y="5014200"/>
                </a:lnTo>
                <a:cubicBezTo>
                  <a:pt x="369737" y="5015432"/>
                  <a:pt x="370751" y="5016442"/>
                  <a:pt x="371986" y="5016442"/>
                </a:cubicBezTo>
                <a:cubicBezTo>
                  <a:pt x="373237" y="5016442"/>
                  <a:pt x="374235" y="5015432"/>
                  <a:pt x="374235" y="5014200"/>
                </a:cubicBezTo>
                <a:lnTo>
                  <a:pt x="374235" y="4978965"/>
                </a:lnTo>
                <a:cubicBezTo>
                  <a:pt x="374235" y="4977717"/>
                  <a:pt x="373221" y="4976722"/>
                  <a:pt x="371986" y="4976722"/>
                </a:cubicBezTo>
                <a:close/>
                <a:moveTo>
                  <a:pt x="340882" y="4976722"/>
                </a:moveTo>
                <a:cubicBezTo>
                  <a:pt x="329907" y="4976722"/>
                  <a:pt x="320975" y="4985629"/>
                  <a:pt x="320975" y="4996574"/>
                </a:cubicBezTo>
                <a:cubicBezTo>
                  <a:pt x="320975" y="5007519"/>
                  <a:pt x="329907" y="5016427"/>
                  <a:pt x="340882" y="5016427"/>
                </a:cubicBezTo>
                <a:cubicBezTo>
                  <a:pt x="347074" y="5016427"/>
                  <a:pt x="352633" y="5013584"/>
                  <a:pt x="356292" y="5009130"/>
                </a:cubicBezTo>
                <a:lnTo>
                  <a:pt x="356292" y="5014200"/>
                </a:lnTo>
                <a:cubicBezTo>
                  <a:pt x="356292" y="5022665"/>
                  <a:pt x="349371" y="5029567"/>
                  <a:pt x="340882" y="5029567"/>
                </a:cubicBezTo>
                <a:cubicBezTo>
                  <a:pt x="334706" y="5029567"/>
                  <a:pt x="329147" y="5025919"/>
                  <a:pt x="326708" y="5020264"/>
                </a:cubicBezTo>
                <a:cubicBezTo>
                  <a:pt x="326217" y="5019127"/>
                  <a:pt x="324903" y="5018606"/>
                  <a:pt x="323746" y="5019096"/>
                </a:cubicBezTo>
                <a:cubicBezTo>
                  <a:pt x="322622" y="5019585"/>
                  <a:pt x="322084" y="5020896"/>
                  <a:pt x="322575" y="5022049"/>
                </a:cubicBezTo>
                <a:cubicBezTo>
                  <a:pt x="325726" y="5029346"/>
                  <a:pt x="332900" y="5034068"/>
                  <a:pt x="340882" y="5034068"/>
                </a:cubicBezTo>
                <a:cubicBezTo>
                  <a:pt x="351857" y="5034068"/>
                  <a:pt x="360789" y="5025160"/>
                  <a:pt x="360789" y="5014216"/>
                </a:cubicBezTo>
                <a:lnTo>
                  <a:pt x="360789" y="4996590"/>
                </a:lnTo>
                <a:cubicBezTo>
                  <a:pt x="360789" y="4985645"/>
                  <a:pt x="351857" y="4976738"/>
                  <a:pt x="340882" y="4976738"/>
                </a:cubicBezTo>
                <a:close/>
                <a:moveTo>
                  <a:pt x="309477" y="4976722"/>
                </a:moveTo>
                <a:cubicBezTo>
                  <a:pt x="308242" y="4976722"/>
                  <a:pt x="307244" y="4977717"/>
                  <a:pt x="307244" y="4978965"/>
                </a:cubicBezTo>
                <a:lnTo>
                  <a:pt x="307244" y="5014200"/>
                </a:lnTo>
                <a:cubicBezTo>
                  <a:pt x="307244" y="5015432"/>
                  <a:pt x="308242" y="5016442"/>
                  <a:pt x="309477" y="5016442"/>
                </a:cubicBezTo>
                <a:cubicBezTo>
                  <a:pt x="310728" y="5016442"/>
                  <a:pt x="311726" y="5015432"/>
                  <a:pt x="311726" y="5014200"/>
                </a:cubicBezTo>
                <a:lnTo>
                  <a:pt x="311726" y="4978965"/>
                </a:lnTo>
                <a:cubicBezTo>
                  <a:pt x="311726" y="4977717"/>
                  <a:pt x="310712" y="4976722"/>
                  <a:pt x="309477" y="4976722"/>
                </a:cubicBezTo>
                <a:close/>
                <a:moveTo>
                  <a:pt x="782403" y="4976706"/>
                </a:moveTo>
                <a:cubicBezTo>
                  <a:pt x="778127" y="4976706"/>
                  <a:pt x="774247" y="4978459"/>
                  <a:pt x="771444" y="4981270"/>
                </a:cubicBezTo>
                <a:lnTo>
                  <a:pt x="771444" y="4978996"/>
                </a:lnTo>
                <a:cubicBezTo>
                  <a:pt x="771444" y="4977748"/>
                  <a:pt x="770446" y="4976753"/>
                  <a:pt x="769195" y="4976753"/>
                </a:cubicBezTo>
                <a:lnTo>
                  <a:pt x="766946" y="4976753"/>
                </a:lnTo>
                <a:lnTo>
                  <a:pt x="766946" y="4978996"/>
                </a:lnTo>
                <a:lnTo>
                  <a:pt x="766946" y="5014200"/>
                </a:lnTo>
                <a:cubicBezTo>
                  <a:pt x="766946" y="5015431"/>
                  <a:pt x="767960" y="5016442"/>
                  <a:pt x="769195" y="5016442"/>
                </a:cubicBezTo>
                <a:cubicBezTo>
                  <a:pt x="770430" y="5016442"/>
                  <a:pt x="771444" y="5015431"/>
                  <a:pt x="771444" y="5014200"/>
                </a:cubicBezTo>
                <a:lnTo>
                  <a:pt x="771444" y="4992136"/>
                </a:lnTo>
                <a:cubicBezTo>
                  <a:pt x="771444" y="4986103"/>
                  <a:pt x="776353" y="4981207"/>
                  <a:pt x="782403" y="4981207"/>
                </a:cubicBezTo>
                <a:cubicBezTo>
                  <a:pt x="788453" y="4981207"/>
                  <a:pt x="793362" y="4986119"/>
                  <a:pt x="793362" y="4992136"/>
                </a:cubicBezTo>
                <a:lnTo>
                  <a:pt x="793362" y="5014200"/>
                </a:lnTo>
                <a:cubicBezTo>
                  <a:pt x="793362" y="5015431"/>
                  <a:pt x="794376" y="5016442"/>
                  <a:pt x="795611" y="5016442"/>
                </a:cubicBezTo>
                <a:cubicBezTo>
                  <a:pt x="796846" y="5016442"/>
                  <a:pt x="797860" y="5015431"/>
                  <a:pt x="797860" y="5014200"/>
                </a:cubicBezTo>
                <a:lnTo>
                  <a:pt x="797860" y="4992136"/>
                </a:lnTo>
                <a:cubicBezTo>
                  <a:pt x="797860" y="4986103"/>
                  <a:pt x="802785" y="4981207"/>
                  <a:pt x="808819" y="4981207"/>
                </a:cubicBezTo>
                <a:cubicBezTo>
                  <a:pt x="814853" y="4981207"/>
                  <a:pt x="819778" y="4986119"/>
                  <a:pt x="819778" y="4992136"/>
                </a:cubicBezTo>
                <a:lnTo>
                  <a:pt x="819778" y="5014200"/>
                </a:lnTo>
                <a:cubicBezTo>
                  <a:pt x="819778" y="5015431"/>
                  <a:pt x="820792" y="5016442"/>
                  <a:pt x="822027" y="5016442"/>
                </a:cubicBezTo>
                <a:cubicBezTo>
                  <a:pt x="823263" y="5016442"/>
                  <a:pt x="824276" y="5015431"/>
                  <a:pt x="824276" y="5014200"/>
                </a:cubicBezTo>
                <a:lnTo>
                  <a:pt x="824276" y="4992136"/>
                </a:lnTo>
                <a:cubicBezTo>
                  <a:pt x="824276" y="4987888"/>
                  <a:pt x="822542" y="4984030"/>
                  <a:pt x="819743" y="4981235"/>
                </a:cubicBezTo>
                <a:lnTo>
                  <a:pt x="808829" y="4976710"/>
                </a:lnTo>
                <a:lnTo>
                  <a:pt x="808835" y="4976706"/>
                </a:lnTo>
                <a:lnTo>
                  <a:pt x="808819" y="4976706"/>
                </a:lnTo>
                <a:lnTo>
                  <a:pt x="808829" y="4976710"/>
                </a:lnTo>
                <a:lnTo>
                  <a:pt x="795627" y="4984160"/>
                </a:lnTo>
                <a:cubicBezTo>
                  <a:pt x="792919" y="4979707"/>
                  <a:pt x="788009" y="4976706"/>
                  <a:pt x="782403" y="4976706"/>
                </a:cubicBezTo>
                <a:close/>
                <a:moveTo>
                  <a:pt x="653078" y="4976706"/>
                </a:moveTo>
                <a:cubicBezTo>
                  <a:pt x="648786" y="4976706"/>
                  <a:pt x="644922" y="4978459"/>
                  <a:pt x="642119" y="4981270"/>
                </a:cubicBezTo>
                <a:lnTo>
                  <a:pt x="642119" y="4978996"/>
                </a:lnTo>
                <a:cubicBezTo>
                  <a:pt x="642119" y="4977748"/>
                  <a:pt x="641105" y="4976753"/>
                  <a:pt x="639870" y="4976753"/>
                </a:cubicBezTo>
                <a:lnTo>
                  <a:pt x="637621" y="4976753"/>
                </a:lnTo>
                <a:lnTo>
                  <a:pt x="637621" y="4978996"/>
                </a:lnTo>
                <a:lnTo>
                  <a:pt x="637621" y="5014200"/>
                </a:lnTo>
                <a:cubicBezTo>
                  <a:pt x="637621" y="5015431"/>
                  <a:pt x="638635" y="5016442"/>
                  <a:pt x="639870" y="5016442"/>
                </a:cubicBezTo>
                <a:cubicBezTo>
                  <a:pt x="641105" y="5016442"/>
                  <a:pt x="642119" y="5015431"/>
                  <a:pt x="642119" y="5014200"/>
                </a:cubicBezTo>
                <a:lnTo>
                  <a:pt x="642119" y="4992136"/>
                </a:lnTo>
                <a:cubicBezTo>
                  <a:pt x="642119" y="4986103"/>
                  <a:pt x="647028" y="4981207"/>
                  <a:pt x="653078" y="4981207"/>
                </a:cubicBezTo>
                <a:cubicBezTo>
                  <a:pt x="659128" y="4981207"/>
                  <a:pt x="664037" y="4986119"/>
                  <a:pt x="664037" y="4992136"/>
                </a:cubicBezTo>
                <a:lnTo>
                  <a:pt x="664037" y="5014200"/>
                </a:lnTo>
                <a:cubicBezTo>
                  <a:pt x="664037" y="5015431"/>
                  <a:pt x="665051" y="5016442"/>
                  <a:pt x="666286" y="5016442"/>
                </a:cubicBezTo>
                <a:cubicBezTo>
                  <a:pt x="667521" y="5016442"/>
                  <a:pt x="668535" y="5015431"/>
                  <a:pt x="668535" y="5014200"/>
                </a:cubicBezTo>
                <a:lnTo>
                  <a:pt x="668535" y="4992136"/>
                </a:lnTo>
                <a:cubicBezTo>
                  <a:pt x="668535" y="4986103"/>
                  <a:pt x="673444" y="4981207"/>
                  <a:pt x="679494" y="4981207"/>
                </a:cubicBezTo>
                <a:cubicBezTo>
                  <a:pt x="685544" y="4981207"/>
                  <a:pt x="690453" y="4986119"/>
                  <a:pt x="690453" y="4992136"/>
                </a:cubicBezTo>
                <a:lnTo>
                  <a:pt x="690453" y="5014200"/>
                </a:lnTo>
                <a:cubicBezTo>
                  <a:pt x="690453" y="5015431"/>
                  <a:pt x="691467" y="5016442"/>
                  <a:pt x="692718" y="5016442"/>
                </a:cubicBezTo>
                <a:cubicBezTo>
                  <a:pt x="693969" y="5016442"/>
                  <a:pt x="694951" y="5015431"/>
                  <a:pt x="694951" y="5014200"/>
                </a:cubicBezTo>
                <a:lnTo>
                  <a:pt x="694951" y="4992136"/>
                </a:lnTo>
                <a:cubicBezTo>
                  <a:pt x="694951" y="4983639"/>
                  <a:pt x="688015" y="4976706"/>
                  <a:pt x="679494" y="4976706"/>
                </a:cubicBezTo>
                <a:cubicBezTo>
                  <a:pt x="673904" y="4976706"/>
                  <a:pt x="669010" y="4979707"/>
                  <a:pt x="666286" y="4984160"/>
                </a:cubicBezTo>
                <a:cubicBezTo>
                  <a:pt x="663578" y="4979707"/>
                  <a:pt x="658668" y="4976706"/>
                  <a:pt x="653078" y="4976706"/>
                </a:cubicBezTo>
                <a:close/>
                <a:moveTo>
                  <a:pt x="923812" y="4964687"/>
                </a:moveTo>
                <a:lnTo>
                  <a:pt x="923812" y="4966930"/>
                </a:lnTo>
                <a:cubicBezTo>
                  <a:pt x="923812" y="4968162"/>
                  <a:pt x="924826" y="4969172"/>
                  <a:pt x="926061" y="4969172"/>
                </a:cubicBezTo>
                <a:cubicBezTo>
                  <a:pt x="927296" y="4969172"/>
                  <a:pt x="928294" y="4968162"/>
                  <a:pt x="928294" y="4966930"/>
                </a:cubicBezTo>
                <a:cubicBezTo>
                  <a:pt x="928294" y="4965698"/>
                  <a:pt x="927296" y="4964687"/>
                  <a:pt x="926061" y="4964687"/>
                </a:cubicBezTo>
                <a:close/>
                <a:moveTo>
                  <a:pt x="537483" y="4964687"/>
                </a:moveTo>
                <a:lnTo>
                  <a:pt x="537483" y="4966930"/>
                </a:lnTo>
                <a:cubicBezTo>
                  <a:pt x="537483" y="4968162"/>
                  <a:pt x="538497" y="4969172"/>
                  <a:pt x="539732" y="4969172"/>
                </a:cubicBezTo>
                <a:cubicBezTo>
                  <a:pt x="540967" y="4969172"/>
                  <a:pt x="541981" y="4968162"/>
                  <a:pt x="541981" y="4966930"/>
                </a:cubicBezTo>
                <a:cubicBezTo>
                  <a:pt x="541981" y="4965698"/>
                  <a:pt x="540967" y="4964687"/>
                  <a:pt x="539732" y="4964687"/>
                </a:cubicBezTo>
                <a:close/>
                <a:moveTo>
                  <a:pt x="369737" y="4964687"/>
                </a:moveTo>
                <a:lnTo>
                  <a:pt x="369737" y="4966930"/>
                </a:lnTo>
                <a:cubicBezTo>
                  <a:pt x="369737" y="4968162"/>
                  <a:pt x="370751" y="4969172"/>
                  <a:pt x="371986" y="4969172"/>
                </a:cubicBezTo>
                <a:cubicBezTo>
                  <a:pt x="373221" y="4969172"/>
                  <a:pt x="374235" y="4968162"/>
                  <a:pt x="374235" y="4966930"/>
                </a:cubicBezTo>
                <a:cubicBezTo>
                  <a:pt x="374235" y="4965698"/>
                  <a:pt x="373237" y="4964687"/>
                  <a:pt x="371986" y="4964687"/>
                </a:cubicBezTo>
                <a:close/>
                <a:moveTo>
                  <a:pt x="307228" y="4964687"/>
                </a:moveTo>
                <a:lnTo>
                  <a:pt x="307228" y="4966930"/>
                </a:lnTo>
                <a:cubicBezTo>
                  <a:pt x="307228" y="4968162"/>
                  <a:pt x="308242" y="4969172"/>
                  <a:pt x="309477" y="4969172"/>
                </a:cubicBezTo>
                <a:cubicBezTo>
                  <a:pt x="310712" y="4969172"/>
                  <a:pt x="311710" y="4968162"/>
                  <a:pt x="311710" y="4966930"/>
                </a:cubicBezTo>
                <a:cubicBezTo>
                  <a:pt x="311710" y="4965698"/>
                  <a:pt x="310712" y="4964687"/>
                  <a:pt x="309477" y="4964687"/>
                </a:cubicBezTo>
                <a:close/>
                <a:moveTo>
                  <a:pt x="912710" y="4959933"/>
                </a:moveTo>
                <a:cubicBezTo>
                  <a:pt x="911475" y="4959933"/>
                  <a:pt x="910461" y="4960928"/>
                  <a:pt x="910461" y="4962176"/>
                </a:cubicBezTo>
                <a:lnTo>
                  <a:pt x="910461" y="4984034"/>
                </a:lnTo>
                <a:cubicBezTo>
                  <a:pt x="906803" y="4979580"/>
                  <a:pt x="901244" y="4976737"/>
                  <a:pt x="895036" y="4976737"/>
                </a:cubicBezTo>
                <a:cubicBezTo>
                  <a:pt x="884061" y="4976737"/>
                  <a:pt x="875129" y="4985645"/>
                  <a:pt x="875129" y="4996590"/>
                </a:cubicBezTo>
                <a:cubicBezTo>
                  <a:pt x="875129" y="5007534"/>
                  <a:pt x="884061" y="5016442"/>
                  <a:pt x="895036" y="5016442"/>
                </a:cubicBezTo>
                <a:lnTo>
                  <a:pt x="914959" y="5016442"/>
                </a:lnTo>
                <a:lnTo>
                  <a:pt x="914959" y="4962176"/>
                </a:lnTo>
                <a:cubicBezTo>
                  <a:pt x="914959" y="4960928"/>
                  <a:pt x="913946" y="4959933"/>
                  <a:pt x="912710" y="4959933"/>
                </a:cubicBezTo>
                <a:close/>
                <a:moveTo>
                  <a:pt x="457696" y="4959933"/>
                </a:moveTo>
                <a:cubicBezTo>
                  <a:pt x="456461" y="4959933"/>
                  <a:pt x="455447" y="4960928"/>
                  <a:pt x="455447" y="4962176"/>
                </a:cubicBezTo>
                <a:lnTo>
                  <a:pt x="455447" y="5010772"/>
                </a:lnTo>
                <a:cubicBezTo>
                  <a:pt x="455447" y="5013899"/>
                  <a:pt x="457997" y="5016442"/>
                  <a:pt x="461132" y="5016442"/>
                </a:cubicBezTo>
                <a:cubicBezTo>
                  <a:pt x="462384" y="5016442"/>
                  <a:pt x="463381" y="5015447"/>
                  <a:pt x="463381" y="5014199"/>
                </a:cubicBezTo>
                <a:cubicBezTo>
                  <a:pt x="463381" y="5012951"/>
                  <a:pt x="462384" y="5011957"/>
                  <a:pt x="461132" y="5011957"/>
                </a:cubicBezTo>
                <a:cubicBezTo>
                  <a:pt x="460483" y="5011957"/>
                  <a:pt x="459945" y="5011435"/>
                  <a:pt x="459945" y="5010772"/>
                </a:cubicBezTo>
                <a:lnTo>
                  <a:pt x="459945" y="4962176"/>
                </a:lnTo>
                <a:cubicBezTo>
                  <a:pt x="459945" y="4960928"/>
                  <a:pt x="458931" y="4959933"/>
                  <a:pt x="457696" y="4959933"/>
                </a:cubicBezTo>
                <a:close/>
                <a:moveTo>
                  <a:pt x="391624" y="4959918"/>
                </a:moveTo>
                <a:cubicBezTo>
                  <a:pt x="390389" y="4959918"/>
                  <a:pt x="389375" y="4960913"/>
                  <a:pt x="389375" y="4962161"/>
                </a:cubicBezTo>
                <a:lnTo>
                  <a:pt x="389375" y="4976722"/>
                </a:lnTo>
                <a:lnTo>
                  <a:pt x="385606" y="4976722"/>
                </a:lnTo>
                <a:cubicBezTo>
                  <a:pt x="384371" y="4976722"/>
                  <a:pt x="383357" y="4977717"/>
                  <a:pt x="383357" y="4978965"/>
                </a:cubicBezTo>
                <a:cubicBezTo>
                  <a:pt x="383357" y="4980213"/>
                  <a:pt x="384371" y="4981208"/>
                  <a:pt x="385606" y="4981208"/>
                </a:cubicBezTo>
                <a:lnTo>
                  <a:pt x="389375" y="4981208"/>
                </a:lnTo>
                <a:lnTo>
                  <a:pt x="389375" y="5004519"/>
                </a:lnTo>
                <a:cubicBezTo>
                  <a:pt x="389375" y="5011089"/>
                  <a:pt x="394728" y="5016427"/>
                  <a:pt x="401316" y="5016427"/>
                </a:cubicBezTo>
                <a:cubicBezTo>
                  <a:pt x="402219" y="5016427"/>
                  <a:pt x="403106" y="5016332"/>
                  <a:pt x="403977" y="5016127"/>
                </a:cubicBezTo>
                <a:lnTo>
                  <a:pt x="405664" y="5013454"/>
                </a:lnTo>
                <a:lnTo>
                  <a:pt x="405671" y="5013458"/>
                </a:lnTo>
                <a:lnTo>
                  <a:pt x="405671" y="5013442"/>
                </a:lnTo>
                <a:lnTo>
                  <a:pt x="405664" y="5013454"/>
                </a:lnTo>
                <a:lnTo>
                  <a:pt x="402979" y="5011768"/>
                </a:lnTo>
                <a:cubicBezTo>
                  <a:pt x="402441" y="5011894"/>
                  <a:pt x="401886" y="5011957"/>
                  <a:pt x="401316" y="5011957"/>
                </a:cubicBezTo>
                <a:cubicBezTo>
                  <a:pt x="397214" y="5011957"/>
                  <a:pt x="393873" y="5008625"/>
                  <a:pt x="393873" y="5004519"/>
                </a:cubicBezTo>
                <a:lnTo>
                  <a:pt x="393873" y="4981208"/>
                </a:lnTo>
                <a:lnTo>
                  <a:pt x="400208" y="4981208"/>
                </a:lnTo>
                <a:cubicBezTo>
                  <a:pt x="401459" y="4981208"/>
                  <a:pt x="402456" y="4980197"/>
                  <a:pt x="402456" y="4978965"/>
                </a:cubicBezTo>
                <a:cubicBezTo>
                  <a:pt x="402456" y="4977733"/>
                  <a:pt x="401459" y="4976722"/>
                  <a:pt x="400208" y="4976722"/>
                </a:cubicBezTo>
                <a:lnTo>
                  <a:pt x="393873" y="4976722"/>
                </a:lnTo>
                <a:lnTo>
                  <a:pt x="393873" y="4962161"/>
                </a:lnTo>
                <a:cubicBezTo>
                  <a:pt x="393873" y="4960913"/>
                  <a:pt x="392859" y="4959918"/>
                  <a:pt x="391624" y="4959918"/>
                </a:cubicBezTo>
                <a:close/>
                <a:moveTo>
                  <a:pt x="296174" y="4959918"/>
                </a:moveTo>
                <a:cubicBezTo>
                  <a:pt x="294939" y="4959918"/>
                  <a:pt x="293926" y="4960913"/>
                  <a:pt x="293926" y="4962161"/>
                </a:cubicBezTo>
                <a:lnTo>
                  <a:pt x="293926" y="4984019"/>
                </a:lnTo>
                <a:cubicBezTo>
                  <a:pt x="290283" y="4979565"/>
                  <a:pt x="284724" y="4976722"/>
                  <a:pt x="278516" y="4976722"/>
                </a:cubicBezTo>
                <a:cubicBezTo>
                  <a:pt x="267541" y="4976722"/>
                  <a:pt x="258609" y="4985614"/>
                  <a:pt x="258609" y="4996575"/>
                </a:cubicBezTo>
                <a:cubicBezTo>
                  <a:pt x="258609" y="5007535"/>
                  <a:pt x="267541" y="5016443"/>
                  <a:pt x="278516" y="5016443"/>
                </a:cubicBezTo>
                <a:lnTo>
                  <a:pt x="298423" y="5016443"/>
                </a:lnTo>
                <a:lnTo>
                  <a:pt x="298423" y="5016427"/>
                </a:lnTo>
                <a:lnTo>
                  <a:pt x="298423" y="4962161"/>
                </a:lnTo>
                <a:cubicBezTo>
                  <a:pt x="298423" y="4960913"/>
                  <a:pt x="297410" y="4959918"/>
                  <a:pt x="296174" y="4959918"/>
                </a:cubicBezTo>
                <a:close/>
                <a:moveTo>
                  <a:pt x="533786" y="4855047"/>
                </a:moveTo>
                <a:lnTo>
                  <a:pt x="533794" y="4855066"/>
                </a:lnTo>
                <a:lnTo>
                  <a:pt x="533786" y="4855086"/>
                </a:lnTo>
                <a:lnTo>
                  <a:pt x="533778" y="4855066"/>
                </a:lnTo>
                <a:close/>
                <a:moveTo>
                  <a:pt x="258609" y="4785164"/>
                </a:moveTo>
                <a:lnTo>
                  <a:pt x="258609" y="4855066"/>
                </a:lnTo>
                <a:cubicBezTo>
                  <a:pt x="258609" y="4893681"/>
                  <a:pt x="289412" y="4924983"/>
                  <a:pt x="327405" y="4924983"/>
                </a:cubicBezTo>
                <a:cubicBezTo>
                  <a:pt x="365398" y="4924983"/>
                  <a:pt x="396201" y="4893696"/>
                  <a:pt x="396201" y="4855066"/>
                </a:cubicBezTo>
                <a:cubicBezTo>
                  <a:pt x="396201" y="4893681"/>
                  <a:pt x="427004" y="4924983"/>
                  <a:pt x="464997" y="4924983"/>
                </a:cubicBezTo>
                <a:cubicBezTo>
                  <a:pt x="483994" y="4924983"/>
                  <a:pt x="501193" y="4917161"/>
                  <a:pt x="513643" y="4904511"/>
                </a:cubicBezTo>
                <a:lnTo>
                  <a:pt x="533786" y="4855086"/>
                </a:lnTo>
                <a:lnTo>
                  <a:pt x="553923" y="4904505"/>
                </a:lnTo>
                <a:cubicBezTo>
                  <a:pt x="566371" y="4917158"/>
                  <a:pt x="583570" y="4924983"/>
                  <a:pt x="602574" y="4924983"/>
                </a:cubicBezTo>
                <a:cubicBezTo>
                  <a:pt x="615117" y="4924983"/>
                  <a:pt x="626868" y="4921572"/>
                  <a:pt x="636972" y="4915618"/>
                </a:cubicBezTo>
                <a:cubicBezTo>
                  <a:pt x="647108" y="4921572"/>
                  <a:pt x="658843" y="4924983"/>
                  <a:pt x="671370" y="4924983"/>
                </a:cubicBezTo>
                <a:cubicBezTo>
                  <a:pt x="709363" y="4924983"/>
                  <a:pt x="740166" y="4893696"/>
                  <a:pt x="740166" y="4855066"/>
                </a:cubicBezTo>
                <a:cubicBezTo>
                  <a:pt x="740166" y="4816435"/>
                  <a:pt x="709379" y="4785164"/>
                  <a:pt x="671386" y="4785164"/>
                </a:cubicBezTo>
                <a:cubicBezTo>
                  <a:pt x="658859" y="4785164"/>
                  <a:pt x="647123" y="4788560"/>
                  <a:pt x="636988" y="4794514"/>
                </a:cubicBezTo>
                <a:lnTo>
                  <a:pt x="636972" y="4794514"/>
                </a:lnTo>
                <a:cubicBezTo>
                  <a:pt x="626868" y="4788575"/>
                  <a:pt x="615117" y="4785164"/>
                  <a:pt x="602574" y="4785164"/>
                </a:cubicBezTo>
                <a:cubicBezTo>
                  <a:pt x="583570" y="4785164"/>
                  <a:pt x="566371" y="4792986"/>
                  <a:pt x="553923" y="4805634"/>
                </a:cubicBezTo>
                <a:lnTo>
                  <a:pt x="533786" y="4855047"/>
                </a:lnTo>
                <a:lnTo>
                  <a:pt x="513638" y="4805629"/>
                </a:lnTo>
                <a:cubicBezTo>
                  <a:pt x="501186" y="4792982"/>
                  <a:pt x="483986" y="4785164"/>
                  <a:pt x="464997" y="4785164"/>
                </a:cubicBezTo>
                <a:cubicBezTo>
                  <a:pt x="427020" y="4785164"/>
                  <a:pt x="396201" y="4816451"/>
                  <a:pt x="396201" y="4855066"/>
                </a:cubicBezTo>
                <a:cubicBezTo>
                  <a:pt x="396201" y="4816435"/>
                  <a:pt x="365398" y="4785164"/>
                  <a:pt x="327405" y="4785164"/>
                </a:cubicBezTo>
                <a:close/>
                <a:moveTo>
                  <a:pt x="0" y="0"/>
                </a:moveTo>
                <a:lnTo>
                  <a:pt x="9144000" y="0"/>
                </a:lnTo>
                <a:lnTo>
                  <a:pt x="9144000" y="5143498"/>
                </a:lnTo>
                <a:lnTo>
                  <a:pt x="0" y="5143498"/>
                </a:lnTo>
                <a:close/>
              </a:path>
            </a:pathLst>
          </a:custGeom>
          <a:solidFill>
            <a:schemeClr val="bg1">
              <a:lumMod val="85000"/>
            </a:schemeClr>
          </a:solidFill>
        </p:spPr>
        <p:txBody>
          <a:bodyPr wrap="square" lIns="720000" tIns="720000">
            <a:noAutofit/>
          </a:bodyPr>
          <a:lstStyle/>
          <a:p>
            <a:r>
              <a:rPr lang="en-GB" dirty="0"/>
              <a:t>Click to icon to insert picture</a:t>
            </a:r>
          </a:p>
        </p:txBody>
      </p:sp>
      <p:sp>
        <p:nvSpPr>
          <p:cNvPr id="7" name="Google Shape;27;p5">
            <a:extLst>
              <a:ext uri="{FF2B5EF4-FFF2-40B4-BE49-F238E27FC236}">
                <a16:creationId xmlns:a16="http://schemas.microsoft.com/office/drawing/2014/main" id="{EFD2D552-6F17-A791-8794-C9B71628FE7C}"/>
              </a:ext>
            </a:extLst>
          </p:cNvPr>
          <p:cNvSpPr txBox="1">
            <a:spLocks noGrp="1"/>
          </p:cNvSpPr>
          <p:nvPr>
            <p:ph type="title" hasCustomPrompt="1"/>
          </p:nvPr>
        </p:nvSpPr>
        <p:spPr>
          <a:xfrm>
            <a:off x="503237" y="255057"/>
            <a:ext cx="8137525" cy="619943"/>
          </a:xfrm>
          <a:prstGeom prst="rect">
            <a:avLst/>
          </a:prstGeom>
        </p:spPr>
        <p:txBody>
          <a:bodyPr spcFirstLastPara="1" wrap="square" lIns="0" tIns="91425" rIns="91425" bIns="91425" anchor="t" anchorCtr="0">
            <a:noAutofit/>
          </a:bodyPr>
          <a:lstStyle>
            <a:lvl1pPr lvl="0" rtl="0">
              <a:lnSpc>
                <a:spcPct val="90000"/>
              </a:lnSpc>
              <a:spcBef>
                <a:spcPts val="0"/>
              </a:spcBef>
              <a:spcAft>
                <a:spcPts val="0"/>
              </a:spcAft>
              <a:buSzPts val="2800"/>
              <a:buNone/>
              <a:defRPr b="0" i="0" baseline="0">
                <a:solidFill>
                  <a:schemeClr val="bg1"/>
                </a:solidFill>
                <a:latin typeface="Impact" panose="020B080603090205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dirty="0"/>
              <a:t>CLICK TO EDIT MASTER TITLE STYLE</a:t>
            </a:r>
          </a:p>
        </p:txBody>
      </p:sp>
      <p:sp>
        <p:nvSpPr>
          <p:cNvPr id="8" name="Text Placeholder 18">
            <a:extLst>
              <a:ext uri="{FF2B5EF4-FFF2-40B4-BE49-F238E27FC236}">
                <a16:creationId xmlns:a16="http://schemas.microsoft.com/office/drawing/2014/main" id="{5F3B17F5-C098-4EDD-4BC7-4BEDBA65B7F8}"/>
              </a:ext>
            </a:extLst>
          </p:cNvPr>
          <p:cNvSpPr>
            <a:spLocks noGrp="1"/>
          </p:cNvSpPr>
          <p:nvPr>
            <p:ph type="body" sz="quarter" idx="12" hasCustomPrompt="1"/>
          </p:nvPr>
        </p:nvSpPr>
        <p:spPr>
          <a:xfrm>
            <a:off x="3513138" y="4762271"/>
            <a:ext cx="2120900" cy="112712"/>
          </a:xfrm>
        </p:spPr>
        <p:txBody>
          <a:bodyPr tIns="0"/>
          <a:lstStyle>
            <a:lvl1pPr algn="ctr">
              <a:defRPr sz="800">
                <a:solidFill>
                  <a:schemeClr val="bg1"/>
                </a:solidFill>
              </a:defRPr>
            </a:lvl1pPr>
          </a:lstStyle>
          <a:p>
            <a:pPr algn="ctr"/>
            <a:r>
              <a:rPr lang="en-GB" dirty="0"/>
              <a:t>Source goes in here</a:t>
            </a:r>
          </a:p>
        </p:txBody>
      </p:sp>
      <p:sp>
        <p:nvSpPr>
          <p:cNvPr id="9" name="Google Shape;28;p5">
            <a:extLst>
              <a:ext uri="{FF2B5EF4-FFF2-40B4-BE49-F238E27FC236}">
                <a16:creationId xmlns:a16="http://schemas.microsoft.com/office/drawing/2014/main" id="{D9570CEC-75FF-0DEE-6826-76FAD3A67DC7}"/>
              </a:ext>
            </a:extLst>
          </p:cNvPr>
          <p:cNvSpPr txBox="1">
            <a:spLocks noGrp="1"/>
          </p:cNvSpPr>
          <p:nvPr>
            <p:ph type="body" idx="1"/>
          </p:nvPr>
        </p:nvSpPr>
        <p:spPr>
          <a:xfrm>
            <a:off x="503238" y="753534"/>
            <a:ext cx="8137525" cy="557884"/>
          </a:xfrm>
          <a:prstGeom prst="rect">
            <a:avLst/>
          </a:prstGeom>
        </p:spPr>
        <p:txBody>
          <a:bodyPr spcFirstLastPara="1" wrap="square" lIns="0" tIns="36000" rIns="91425" bIns="91425" anchor="t" anchorCtr="0">
            <a:noAutofit/>
          </a:bodyPr>
          <a:lstStyle>
            <a:lvl1pPr marL="0" lvl="0" indent="0" rtl="0">
              <a:spcBef>
                <a:spcPts val="0"/>
              </a:spcBef>
              <a:spcAft>
                <a:spcPts val="0"/>
              </a:spcAft>
              <a:buClr>
                <a:schemeClr val="tx2"/>
              </a:buClr>
              <a:buSzPct val="100000"/>
              <a:buFont typeface="Arial" panose="020B0604020202020204" pitchFamily="34" charset="0"/>
              <a:buNone/>
              <a:defRPr sz="1200" b="0" i="0">
                <a:solidFill>
                  <a:schemeClr val="bg1"/>
                </a:solidFill>
                <a:latin typeface="Arial" panose="020B0604020202020204" pitchFamily="34" charset="0"/>
                <a:cs typeface="Arial" panose="020B0604020202020204" pitchFamily="34" charset="0"/>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GB"/>
              <a:t>Click to edit Master text styles</a:t>
            </a:r>
          </a:p>
        </p:txBody>
      </p:sp>
      <p:sp>
        <p:nvSpPr>
          <p:cNvPr id="2" name="Text Placeholder 6">
            <a:extLst>
              <a:ext uri="{FF2B5EF4-FFF2-40B4-BE49-F238E27FC236}">
                <a16:creationId xmlns:a16="http://schemas.microsoft.com/office/drawing/2014/main" id="{9CBF69FD-6F6C-5394-5192-D10D172B5D5B}"/>
              </a:ext>
            </a:extLst>
          </p:cNvPr>
          <p:cNvSpPr>
            <a:spLocks noGrp="1"/>
          </p:cNvSpPr>
          <p:nvPr>
            <p:ph type="body" sz="quarter" idx="19"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
        <p:nvSpPr>
          <p:cNvPr id="20" name="Text Placeholder 6">
            <a:extLst>
              <a:ext uri="{FF2B5EF4-FFF2-40B4-BE49-F238E27FC236}">
                <a16:creationId xmlns:a16="http://schemas.microsoft.com/office/drawing/2014/main" id="{3875A0EB-855B-F71C-815A-67E8F0219968}"/>
              </a:ext>
            </a:extLst>
          </p:cNvPr>
          <p:cNvSpPr>
            <a:spLocks noGrp="1" noChangeAspect="1"/>
          </p:cNvSpPr>
          <p:nvPr>
            <p:ph type="body" sz="quarter" idx="10" hasCustomPrompt="1"/>
          </p:nvPr>
        </p:nvSpPr>
        <p:spPr>
          <a:xfrm>
            <a:off x="503238" y="1385417"/>
            <a:ext cx="2592000" cy="2592000"/>
          </a:xfrm>
          <a:prstGeom prst="ellipse">
            <a:avLst/>
          </a:prstGeom>
          <a:solidFill>
            <a:schemeClr val="accent4"/>
          </a:solidFill>
        </p:spPr>
        <p:txBody>
          <a:bodyPr tIns="144000" rIns="0" bIns="720000" anchor="ctr"/>
          <a:lstStyle>
            <a:lvl1pPr algn="ctr">
              <a:lnSpc>
                <a:spcPct val="90000"/>
              </a:lnSpc>
              <a:defRPr sz="4000" b="0" i="0" cap="all" baseline="0">
                <a:solidFill>
                  <a:srgbClr val="FFFFFF"/>
                </a:solidFill>
                <a:latin typeface="Impact" panose="020B0806030902050204" pitchFamily="34" charset="0"/>
              </a:defRPr>
            </a:lvl1pPr>
            <a:lvl2pPr algn="ctr">
              <a:defRPr sz="1200">
                <a:solidFill>
                  <a:srgbClr val="FFFFFF"/>
                </a:solidFill>
                <a:latin typeface="+mn-lt"/>
              </a:defRPr>
            </a:lvl2pPr>
            <a:lvl3pPr algn="ctr">
              <a:defRPr sz="1200">
                <a:solidFill>
                  <a:srgbClr val="FFFFFF"/>
                </a:solidFill>
                <a:latin typeface="+mn-lt"/>
              </a:defRPr>
            </a:lvl3pPr>
            <a:lvl4pPr algn="ctr">
              <a:defRPr sz="1200">
                <a:solidFill>
                  <a:srgbClr val="FFFFFF"/>
                </a:solidFill>
                <a:latin typeface="+mn-lt"/>
              </a:defRPr>
            </a:lvl4pPr>
            <a:lvl5pPr algn="ctr">
              <a:defRPr sz="1200">
                <a:solidFill>
                  <a:srgbClr val="FFFFFF"/>
                </a:solidFill>
                <a:latin typeface="+mn-lt"/>
              </a:defRPr>
            </a:lvl5pPr>
          </a:lstStyle>
          <a:p>
            <a:pPr lvl="0"/>
            <a:r>
              <a:rPr lang="en-US" dirty="0"/>
              <a:t>HEADING</a:t>
            </a:r>
          </a:p>
        </p:txBody>
      </p:sp>
      <p:sp>
        <p:nvSpPr>
          <p:cNvPr id="21" name="Text Placeholder 6">
            <a:extLst>
              <a:ext uri="{FF2B5EF4-FFF2-40B4-BE49-F238E27FC236}">
                <a16:creationId xmlns:a16="http://schemas.microsoft.com/office/drawing/2014/main" id="{B1D6DA45-1C1B-7016-29D6-C2FAE729A955}"/>
              </a:ext>
            </a:extLst>
          </p:cNvPr>
          <p:cNvSpPr>
            <a:spLocks noGrp="1" noChangeAspect="1"/>
          </p:cNvSpPr>
          <p:nvPr>
            <p:ph type="body" sz="quarter" idx="20" hasCustomPrompt="1"/>
          </p:nvPr>
        </p:nvSpPr>
        <p:spPr>
          <a:xfrm>
            <a:off x="3275506" y="1385417"/>
            <a:ext cx="2592000" cy="2592000"/>
          </a:xfrm>
          <a:prstGeom prst="ellipse">
            <a:avLst/>
          </a:prstGeom>
          <a:solidFill>
            <a:schemeClr val="tx2"/>
          </a:solidFill>
        </p:spPr>
        <p:txBody>
          <a:bodyPr tIns="144000" rIns="0" bIns="720000" anchor="ctr"/>
          <a:lstStyle>
            <a:lvl1pPr algn="ctr">
              <a:lnSpc>
                <a:spcPct val="90000"/>
              </a:lnSpc>
              <a:defRPr sz="4000" b="0" i="0" cap="all" baseline="0">
                <a:solidFill>
                  <a:srgbClr val="FFFFFF"/>
                </a:solidFill>
                <a:latin typeface="Impact" panose="020B0806030902050204" pitchFamily="34" charset="0"/>
              </a:defRPr>
            </a:lvl1pPr>
            <a:lvl2pPr algn="ctr">
              <a:defRPr sz="1200">
                <a:solidFill>
                  <a:srgbClr val="FFFFFF"/>
                </a:solidFill>
                <a:latin typeface="+mn-lt"/>
              </a:defRPr>
            </a:lvl2pPr>
            <a:lvl3pPr algn="ctr">
              <a:defRPr sz="1200">
                <a:solidFill>
                  <a:srgbClr val="FFFFFF"/>
                </a:solidFill>
                <a:latin typeface="+mn-lt"/>
              </a:defRPr>
            </a:lvl3pPr>
            <a:lvl4pPr algn="ctr">
              <a:defRPr sz="1200">
                <a:solidFill>
                  <a:srgbClr val="FFFFFF"/>
                </a:solidFill>
                <a:latin typeface="+mn-lt"/>
              </a:defRPr>
            </a:lvl4pPr>
            <a:lvl5pPr algn="ctr">
              <a:defRPr sz="1200">
                <a:solidFill>
                  <a:srgbClr val="FFFFFF"/>
                </a:solidFill>
                <a:latin typeface="+mn-lt"/>
              </a:defRPr>
            </a:lvl5pPr>
          </a:lstStyle>
          <a:p>
            <a:pPr marL="0" marR="0" lvl="0" indent="0" algn="ctr" defTabSz="914400" rtl="0" eaLnBrk="1" fontAlgn="auto" latinLnBrk="0" hangingPunct="1">
              <a:lnSpc>
                <a:spcPct val="114000"/>
              </a:lnSpc>
              <a:spcBef>
                <a:spcPts val="0"/>
              </a:spcBef>
              <a:spcAft>
                <a:spcPts val="0"/>
              </a:spcAft>
              <a:buClr>
                <a:srgbClr val="000000"/>
              </a:buClr>
              <a:buSzTx/>
              <a:buFont typeface="Arial"/>
              <a:buNone/>
              <a:tabLst/>
              <a:defRPr/>
            </a:pPr>
            <a:r>
              <a:rPr lang="en-US" dirty="0"/>
              <a:t>HEADING</a:t>
            </a:r>
          </a:p>
        </p:txBody>
      </p:sp>
      <p:sp>
        <p:nvSpPr>
          <p:cNvPr id="22" name="Text Placeholder 6">
            <a:extLst>
              <a:ext uri="{FF2B5EF4-FFF2-40B4-BE49-F238E27FC236}">
                <a16:creationId xmlns:a16="http://schemas.microsoft.com/office/drawing/2014/main" id="{DD3EE686-CB76-AE52-0A81-43E1A2EF90DB}"/>
              </a:ext>
            </a:extLst>
          </p:cNvPr>
          <p:cNvSpPr>
            <a:spLocks noGrp="1" noChangeAspect="1"/>
          </p:cNvSpPr>
          <p:nvPr>
            <p:ph type="body" sz="quarter" idx="21" hasCustomPrompt="1"/>
          </p:nvPr>
        </p:nvSpPr>
        <p:spPr>
          <a:xfrm>
            <a:off x="6047774" y="1385417"/>
            <a:ext cx="2592000" cy="2592000"/>
          </a:xfrm>
          <a:prstGeom prst="ellipse">
            <a:avLst/>
          </a:prstGeom>
          <a:solidFill>
            <a:schemeClr val="accent2"/>
          </a:solidFill>
        </p:spPr>
        <p:txBody>
          <a:bodyPr tIns="144000" rIns="0" bIns="720000" anchor="ctr"/>
          <a:lstStyle>
            <a:lvl1pPr algn="ctr">
              <a:lnSpc>
                <a:spcPct val="90000"/>
              </a:lnSpc>
              <a:defRPr sz="4000" b="0" i="0" cap="all" baseline="0">
                <a:solidFill>
                  <a:srgbClr val="FFFFFF"/>
                </a:solidFill>
                <a:latin typeface="Impact" panose="020B0806030902050204" pitchFamily="34" charset="0"/>
              </a:defRPr>
            </a:lvl1pPr>
            <a:lvl2pPr algn="ctr">
              <a:defRPr sz="1200">
                <a:solidFill>
                  <a:srgbClr val="FFFFFF"/>
                </a:solidFill>
                <a:latin typeface="+mn-lt"/>
              </a:defRPr>
            </a:lvl2pPr>
            <a:lvl3pPr algn="ctr">
              <a:defRPr sz="1200">
                <a:solidFill>
                  <a:srgbClr val="FFFFFF"/>
                </a:solidFill>
                <a:latin typeface="+mn-lt"/>
              </a:defRPr>
            </a:lvl3pPr>
            <a:lvl4pPr algn="ctr">
              <a:defRPr sz="1200">
                <a:solidFill>
                  <a:srgbClr val="FFFFFF"/>
                </a:solidFill>
                <a:latin typeface="+mn-lt"/>
              </a:defRPr>
            </a:lvl4pPr>
            <a:lvl5pPr algn="ctr">
              <a:defRPr sz="1200">
                <a:solidFill>
                  <a:srgbClr val="FFFFFF"/>
                </a:solidFill>
                <a:latin typeface="+mn-lt"/>
              </a:defRPr>
            </a:lvl5pPr>
          </a:lstStyle>
          <a:p>
            <a:pPr lvl="0"/>
            <a:r>
              <a:rPr lang="en-US" dirty="0"/>
              <a:t>HEADING</a:t>
            </a:r>
          </a:p>
        </p:txBody>
      </p:sp>
      <p:sp>
        <p:nvSpPr>
          <p:cNvPr id="23" name="Text Placeholder 7">
            <a:extLst>
              <a:ext uri="{FF2B5EF4-FFF2-40B4-BE49-F238E27FC236}">
                <a16:creationId xmlns:a16="http://schemas.microsoft.com/office/drawing/2014/main" id="{5E3EC194-1A1E-09CA-3991-C48088CC77FE}"/>
              </a:ext>
            </a:extLst>
          </p:cNvPr>
          <p:cNvSpPr>
            <a:spLocks noGrp="1"/>
          </p:cNvSpPr>
          <p:nvPr>
            <p:ph type="body" sz="quarter" idx="39"/>
          </p:nvPr>
        </p:nvSpPr>
        <p:spPr>
          <a:xfrm>
            <a:off x="743366" y="2849563"/>
            <a:ext cx="2111743" cy="736600"/>
          </a:xfrm>
        </p:spPr>
        <p:txBody>
          <a:bodyPr rIns="0"/>
          <a:lstStyle>
            <a:lvl1pPr algn="ctr">
              <a:defRPr>
                <a:solidFill>
                  <a:schemeClr val="bg1"/>
                </a:solidFill>
              </a:defRPr>
            </a:lvl1pPr>
            <a:lvl2pPr algn="ctr">
              <a:defRPr>
                <a:solidFill>
                  <a:schemeClr val="bg1"/>
                </a:solidFill>
              </a:defRPr>
            </a:lvl2pPr>
            <a:lvl3pPr algn="ctr">
              <a:defRPr>
                <a:solidFill>
                  <a:schemeClr val="bg1"/>
                </a:solidFill>
              </a:defRPr>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p:txBody>
      </p:sp>
      <p:sp>
        <p:nvSpPr>
          <p:cNvPr id="24" name="Text Placeholder 7">
            <a:extLst>
              <a:ext uri="{FF2B5EF4-FFF2-40B4-BE49-F238E27FC236}">
                <a16:creationId xmlns:a16="http://schemas.microsoft.com/office/drawing/2014/main" id="{FB0F5B75-ECAB-F980-5B31-5D69E8C5D3E1}"/>
              </a:ext>
            </a:extLst>
          </p:cNvPr>
          <p:cNvSpPr>
            <a:spLocks noGrp="1"/>
          </p:cNvSpPr>
          <p:nvPr>
            <p:ph type="body" sz="quarter" idx="40"/>
          </p:nvPr>
        </p:nvSpPr>
        <p:spPr>
          <a:xfrm>
            <a:off x="3429919" y="2849563"/>
            <a:ext cx="2283174" cy="736600"/>
          </a:xfrm>
        </p:spPr>
        <p:txBody>
          <a:bodyPr/>
          <a:lstStyle>
            <a:lvl1pPr algn="ctr">
              <a:defRPr>
                <a:solidFill>
                  <a:schemeClr val="bg1"/>
                </a:solidFill>
              </a:defRPr>
            </a:lvl1pPr>
            <a:lvl2pPr algn="ctr">
              <a:defRPr>
                <a:solidFill>
                  <a:schemeClr val="bg1"/>
                </a:solidFill>
              </a:defRPr>
            </a:lvl2pPr>
            <a:lvl3pPr algn="ctr">
              <a:defRPr>
                <a:solidFill>
                  <a:schemeClr val="bg1"/>
                </a:solidFill>
              </a:defRPr>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p:txBody>
      </p:sp>
      <p:sp>
        <p:nvSpPr>
          <p:cNvPr id="25" name="Text Placeholder 7">
            <a:extLst>
              <a:ext uri="{FF2B5EF4-FFF2-40B4-BE49-F238E27FC236}">
                <a16:creationId xmlns:a16="http://schemas.microsoft.com/office/drawing/2014/main" id="{B0986DA5-414A-8167-7D2C-B3A959D7B773}"/>
              </a:ext>
            </a:extLst>
          </p:cNvPr>
          <p:cNvSpPr>
            <a:spLocks noGrp="1"/>
          </p:cNvSpPr>
          <p:nvPr>
            <p:ph type="body" sz="quarter" idx="41"/>
          </p:nvPr>
        </p:nvSpPr>
        <p:spPr>
          <a:xfrm>
            <a:off x="6292312" y="2849563"/>
            <a:ext cx="2108322" cy="736600"/>
          </a:xfrm>
        </p:spPr>
        <p:txBody>
          <a:bodyPr rIns="0"/>
          <a:lstStyle>
            <a:lvl1pPr algn="ctr">
              <a:defRPr>
                <a:solidFill>
                  <a:schemeClr val="bg1"/>
                </a:solidFill>
              </a:defRPr>
            </a:lvl1pPr>
            <a:lvl2pPr algn="ctr">
              <a:defRPr>
                <a:solidFill>
                  <a:schemeClr val="bg1"/>
                </a:solidFill>
              </a:defRPr>
            </a:lvl2pPr>
            <a:lvl3pPr algn="ctr">
              <a:defRPr>
                <a:solidFill>
                  <a:schemeClr val="bg1"/>
                </a:solidFill>
              </a:defRPr>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p:txBody>
      </p:sp>
    </p:spTree>
    <p:extLst>
      <p:ext uri="{BB962C8B-B14F-4D97-AF65-F5344CB8AC3E}">
        <p14:creationId xmlns:p14="http://schemas.microsoft.com/office/powerpoint/2010/main" val="2900967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6_Roundel_Image_Stat_Colour">
    <p:spTree>
      <p:nvGrpSpPr>
        <p:cNvPr id="1" name=""/>
        <p:cNvGrpSpPr/>
        <p:nvPr/>
      </p:nvGrpSpPr>
      <p:grpSpPr>
        <a:xfrm>
          <a:off x="0" y="0"/>
          <a:ext cx="0" cy="0"/>
          <a:chOff x="0" y="0"/>
          <a:chExt cx="0" cy="0"/>
        </a:xfrm>
      </p:grpSpPr>
      <p:sp>
        <p:nvSpPr>
          <p:cNvPr id="19" name="Picture Placeholder 5">
            <a:extLst>
              <a:ext uri="{FF2B5EF4-FFF2-40B4-BE49-F238E27FC236}">
                <a16:creationId xmlns:a16="http://schemas.microsoft.com/office/drawing/2014/main" id="{EC4E2F99-8900-63C2-513A-77A0955D6FDC}"/>
              </a:ext>
            </a:extLst>
          </p:cNvPr>
          <p:cNvSpPr>
            <a:spLocks noGrp="1"/>
          </p:cNvSpPr>
          <p:nvPr>
            <p:ph type="pic" sz="quarter" idx="11" hasCustomPrompt="1"/>
          </p:nvPr>
        </p:nvSpPr>
        <p:spPr>
          <a:xfrm>
            <a:off x="0" y="0"/>
            <a:ext cx="9144000" cy="5143498"/>
          </a:xfrm>
          <a:custGeom>
            <a:avLst/>
            <a:gdLst>
              <a:gd name="connsiteX0" fmla="*/ 956975 w 9144000"/>
              <a:gd name="connsiteY0" fmla="*/ 4981208 h 5143498"/>
              <a:gd name="connsiteX1" fmla="*/ 972400 w 9144000"/>
              <a:gd name="connsiteY1" fmla="*/ 4996575 h 5143498"/>
              <a:gd name="connsiteX2" fmla="*/ 972400 w 9144000"/>
              <a:gd name="connsiteY2" fmla="*/ 5011957 h 5143498"/>
              <a:gd name="connsiteX3" fmla="*/ 956975 w 9144000"/>
              <a:gd name="connsiteY3" fmla="*/ 5011957 h 5143498"/>
              <a:gd name="connsiteX4" fmla="*/ 941566 w 9144000"/>
              <a:gd name="connsiteY4" fmla="*/ 4996575 h 5143498"/>
              <a:gd name="connsiteX5" fmla="*/ 956975 w 9144000"/>
              <a:gd name="connsiteY5" fmla="*/ 4981208 h 5143498"/>
              <a:gd name="connsiteX6" fmla="*/ 849077 w 9144000"/>
              <a:gd name="connsiteY6" fmla="*/ 4981208 h 5143498"/>
              <a:gd name="connsiteX7" fmla="*/ 864328 w 9144000"/>
              <a:gd name="connsiteY7" fmla="*/ 4994332 h 5143498"/>
              <a:gd name="connsiteX8" fmla="*/ 833826 w 9144000"/>
              <a:gd name="connsiteY8" fmla="*/ 4994332 h 5143498"/>
              <a:gd name="connsiteX9" fmla="*/ 849077 w 9144000"/>
              <a:gd name="connsiteY9" fmla="*/ 4981208 h 5143498"/>
              <a:gd name="connsiteX10" fmla="*/ 720496 w 9144000"/>
              <a:gd name="connsiteY10" fmla="*/ 4981208 h 5143498"/>
              <a:gd name="connsiteX11" fmla="*/ 735922 w 9144000"/>
              <a:gd name="connsiteY11" fmla="*/ 4996575 h 5143498"/>
              <a:gd name="connsiteX12" fmla="*/ 735922 w 9144000"/>
              <a:gd name="connsiteY12" fmla="*/ 5011957 h 5143498"/>
              <a:gd name="connsiteX13" fmla="*/ 720496 w 9144000"/>
              <a:gd name="connsiteY13" fmla="*/ 5011957 h 5143498"/>
              <a:gd name="connsiteX14" fmla="*/ 705087 w 9144000"/>
              <a:gd name="connsiteY14" fmla="*/ 4996575 h 5143498"/>
              <a:gd name="connsiteX15" fmla="*/ 720496 w 9144000"/>
              <a:gd name="connsiteY15" fmla="*/ 4981208 h 5143498"/>
              <a:gd name="connsiteX16" fmla="*/ 612646 w 9144000"/>
              <a:gd name="connsiteY16" fmla="*/ 4981208 h 5143498"/>
              <a:gd name="connsiteX17" fmla="*/ 627897 w 9144000"/>
              <a:gd name="connsiteY17" fmla="*/ 4994332 h 5143498"/>
              <a:gd name="connsiteX18" fmla="*/ 597395 w 9144000"/>
              <a:gd name="connsiteY18" fmla="*/ 4994332 h 5143498"/>
              <a:gd name="connsiteX19" fmla="*/ 612646 w 9144000"/>
              <a:gd name="connsiteY19" fmla="*/ 4981208 h 5143498"/>
              <a:gd name="connsiteX20" fmla="*/ 429632 w 9144000"/>
              <a:gd name="connsiteY20" fmla="*/ 4981208 h 5143498"/>
              <a:gd name="connsiteX21" fmla="*/ 445042 w 9144000"/>
              <a:gd name="connsiteY21" fmla="*/ 4996575 h 5143498"/>
              <a:gd name="connsiteX22" fmla="*/ 445042 w 9144000"/>
              <a:gd name="connsiteY22" fmla="*/ 5011957 h 5143498"/>
              <a:gd name="connsiteX23" fmla="*/ 429632 w 9144000"/>
              <a:gd name="connsiteY23" fmla="*/ 5011957 h 5143498"/>
              <a:gd name="connsiteX24" fmla="*/ 414223 w 9144000"/>
              <a:gd name="connsiteY24" fmla="*/ 4996575 h 5143498"/>
              <a:gd name="connsiteX25" fmla="*/ 429632 w 9144000"/>
              <a:gd name="connsiteY25" fmla="*/ 4981208 h 5143498"/>
              <a:gd name="connsiteX26" fmla="*/ 278516 w 9144000"/>
              <a:gd name="connsiteY26" fmla="*/ 4981208 h 5143498"/>
              <a:gd name="connsiteX27" fmla="*/ 293926 w 9144000"/>
              <a:gd name="connsiteY27" fmla="*/ 4996575 h 5143498"/>
              <a:gd name="connsiteX28" fmla="*/ 293926 w 9144000"/>
              <a:gd name="connsiteY28" fmla="*/ 5011957 h 5143498"/>
              <a:gd name="connsiteX29" fmla="*/ 278516 w 9144000"/>
              <a:gd name="connsiteY29" fmla="*/ 5011957 h 5143498"/>
              <a:gd name="connsiteX30" fmla="*/ 263107 w 9144000"/>
              <a:gd name="connsiteY30" fmla="*/ 4996575 h 5143498"/>
              <a:gd name="connsiteX31" fmla="*/ 278516 w 9144000"/>
              <a:gd name="connsiteY31" fmla="*/ 4981208 h 5143498"/>
              <a:gd name="connsiteX32" fmla="*/ 895052 w 9144000"/>
              <a:gd name="connsiteY32" fmla="*/ 4981207 h 5143498"/>
              <a:gd name="connsiteX33" fmla="*/ 910477 w 9144000"/>
              <a:gd name="connsiteY33" fmla="*/ 4996574 h 5143498"/>
              <a:gd name="connsiteX34" fmla="*/ 910477 w 9144000"/>
              <a:gd name="connsiteY34" fmla="*/ 5011957 h 5143498"/>
              <a:gd name="connsiteX35" fmla="*/ 895052 w 9144000"/>
              <a:gd name="connsiteY35" fmla="*/ 5011957 h 5143498"/>
              <a:gd name="connsiteX36" fmla="*/ 879643 w 9144000"/>
              <a:gd name="connsiteY36" fmla="*/ 4996574 h 5143498"/>
              <a:gd name="connsiteX37" fmla="*/ 895052 w 9144000"/>
              <a:gd name="connsiteY37" fmla="*/ 4981207 h 5143498"/>
              <a:gd name="connsiteX38" fmla="*/ 340882 w 9144000"/>
              <a:gd name="connsiteY38" fmla="*/ 4981207 h 5143498"/>
              <a:gd name="connsiteX39" fmla="*/ 356292 w 9144000"/>
              <a:gd name="connsiteY39" fmla="*/ 4996574 h 5143498"/>
              <a:gd name="connsiteX40" fmla="*/ 340882 w 9144000"/>
              <a:gd name="connsiteY40" fmla="*/ 5011957 h 5143498"/>
              <a:gd name="connsiteX41" fmla="*/ 325473 w 9144000"/>
              <a:gd name="connsiteY41" fmla="*/ 4996574 h 5143498"/>
              <a:gd name="connsiteX42" fmla="*/ 340882 w 9144000"/>
              <a:gd name="connsiteY42" fmla="*/ 4981207 h 5143498"/>
              <a:gd name="connsiteX43" fmla="*/ 550105 w 9144000"/>
              <a:gd name="connsiteY43" fmla="*/ 4976753 h 5143498"/>
              <a:gd name="connsiteX44" fmla="*/ 550105 w 9144000"/>
              <a:gd name="connsiteY44" fmla="*/ 5014199 h 5143498"/>
              <a:gd name="connsiteX45" fmla="*/ 552354 w 9144000"/>
              <a:gd name="connsiteY45" fmla="*/ 5016442 h 5143498"/>
              <a:gd name="connsiteX46" fmla="*/ 554603 w 9144000"/>
              <a:gd name="connsiteY46" fmla="*/ 5014199 h 5143498"/>
              <a:gd name="connsiteX47" fmla="*/ 554603 w 9144000"/>
              <a:gd name="connsiteY47" fmla="*/ 5000033 h 5143498"/>
              <a:gd name="connsiteX48" fmla="*/ 554603 w 9144000"/>
              <a:gd name="connsiteY48" fmla="*/ 4994947 h 5143498"/>
              <a:gd name="connsiteX49" fmla="*/ 568365 w 9144000"/>
              <a:gd name="connsiteY49" fmla="*/ 4981238 h 5143498"/>
              <a:gd name="connsiteX50" fmla="*/ 582128 w 9144000"/>
              <a:gd name="connsiteY50" fmla="*/ 4994963 h 5143498"/>
              <a:gd name="connsiteX51" fmla="*/ 582128 w 9144000"/>
              <a:gd name="connsiteY51" fmla="*/ 5014199 h 5143498"/>
              <a:gd name="connsiteX52" fmla="*/ 584376 w 9144000"/>
              <a:gd name="connsiteY52" fmla="*/ 5016442 h 5143498"/>
              <a:gd name="connsiteX53" fmla="*/ 586625 w 9144000"/>
              <a:gd name="connsiteY53" fmla="*/ 5014199 h 5143498"/>
              <a:gd name="connsiteX54" fmla="*/ 586625 w 9144000"/>
              <a:gd name="connsiteY54" fmla="*/ 4994963 h 5143498"/>
              <a:gd name="connsiteX55" fmla="*/ 568381 w 9144000"/>
              <a:gd name="connsiteY55" fmla="*/ 4976753 h 5143498"/>
              <a:gd name="connsiteX56" fmla="*/ 568365 w 9144000"/>
              <a:gd name="connsiteY56" fmla="*/ 4976753 h 5143498"/>
              <a:gd name="connsiteX57" fmla="*/ 554603 w 9144000"/>
              <a:gd name="connsiteY57" fmla="*/ 4983007 h 5143498"/>
              <a:gd name="connsiteX58" fmla="*/ 554603 w 9144000"/>
              <a:gd name="connsiteY58" fmla="*/ 4978996 h 5143498"/>
              <a:gd name="connsiteX59" fmla="*/ 552354 w 9144000"/>
              <a:gd name="connsiteY59" fmla="*/ 4976753 h 5143498"/>
              <a:gd name="connsiteX60" fmla="*/ 956975 w 9144000"/>
              <a:gd name="connsiteY60" fmla="*/ 4976738 h 5143498"/>
              <a:gd name="connsiteX61" fmla="*/ 937068 w 9144000"/>
              <a:gd name="connsiteY61" fmla="*/ 4996590 h 5143498"/>
              <a:gd name="connsiteX62" fmla="*/ 956975 w 9144000"/>
              <a:gd name="connsiteY62" fmla="*/ 5016443 h 5143498"/>
              <a:gd name="connsiteX63" fmla="*/ 976882 w 9144000"/>
              <a:gd name="connsiteY63" fmla="*/ 5016443 h 5143498"/>
              <a:gd name="connsiteX64" fmla="*/ 976882 w 9144000"/>
              <a:gd name="connsiteY64" fmla="*/ 4996590 h 5143498"/>
              <a:gd name="connsiteX65" fmla="*/ 956975 w 9144000"/>
              <a:gd name="connsiteY65" fmla="*/ 4976738 h 5143498"/>
              <a:gd name="connsiteX66" fmla="*/ 849077 w 9144000"/>
              <a:gd name="connsiteY66" fmla="*/ 4976738 h 5143498"/>
              <a:gd name="connsiteX67" fmla="*/ 829170 w 9144000"/>
              <a:gd name="connsiteY67" fmla="*/ 4996590 h 5143498"/>
              <a:gd name="connsiteX68" fmla="*/ 849077 w 9144000"/>
              <a:gd name="connsiteY68" fmla="*/ 5016443 h 5143498"/>
              <a:gd name="connsiteX69" fmla="*/ 861272 w 9144000"/>
              <a:gd name="connsiteY69" fmla="*/ 5012289 h 5143498"/>
              <a:gd name="connsiteX70" fmla="*/ 861668 w 9144000"/>
              <a:gd name="connsiteY70" fmla="*/ 5009146 h 5143498"/>
              <a:gd name="connsiteX71" fmla="*/ 858516 w 9144000"/>
              <a:gd name="connsiteY71" fmla="*/ 5008751 h 5143498"/>
              <a:gd name="connsiteX72" fmla="*/ 849077 w 9144000"/>
              <a:gd name="connsiteY72" fmla="*/ 5011973 h 5143498"/>
              <a:gd name="connsiteX73" fmla="*/ 833826 w 9144000"/>
              <a:gd name="connsiteY73" fmla="*/ 4998833 h 5143498"/>
              <a:gd name="connsiteX74" fmla="*/ 866735 w 9144000"/>
              <a:gd name="connsiteY74" fmla="*/ 4998833 h 5143498"/>
              <a:gd name="connsiteX75" fmla="*/ 868984 w 9144000"/>
              <a:gd name="connsiteY75" fmla="*/ 4996590 h 5143498"/>
              <a:gd name="connsiteX76" fmla="*/ 849077 w 9144000"/>
              <a:gd name="connsiteY76" fmla="*/ 4976738 h 5143498"/>
              <a:gd name="connsiteX77" fmla="*/ 720496 w 9144000"/>
              <a:gd name="connsiteY77" fmla="*/ 4976738 h 5143498"/>
              <a:gd name="connsiteX78" fmla="*/ 700589 w 9144000"/>
              <a:gd name="connsiteY78" fmla="*/ 4996590 h 5143498"/>
              <a:gd name="connsiteX79" fmla="*/ 720496 w 9144000"/>
              <a:gd name="connsiteY79" fmla="*/ 5016443 h 5143498"/>
              <a:gd name="connsiteX80" fmla="*/ 740419 w 9144000"/>
              <a:gd name="connsiteY80" fmla="*/ 5016443 h 5143498"/>
              <a:gd name="connsiteX81" fmla="*/ 740419 w 9144000"/>
              <a:gd name="connsiteY81" fmla="*/ 4996590 h 5143498"/>
              <a:gd name="connsiteX82" fmla="*/ 720496 w 9144000"/>
              <a:gd name="connsiteY82" fmla="*/ 4976738 h 5143498"/>
              <a:gd name="connsiteX83" fmla="*/ 612646 w 9144000"/>
              <a:gd name="connsiteY83" fmla="*/ 4976738 h 5143498"/>
              <a:gd name="connsiteX84" fmla="*/ 592739 w 9144000"/>
              <a:gd name="connsiteY84" fmla="*/ 4996590 h 5143498"/>
              <a:gd name="connsiteX85" fmla="*/ 612646 w 9144000"/>
              <a:gd name="connsiteY85" fmla="*/ 5016443 h 5143498"/>
              <a:gd name="connsiteX86" fmla="*/ 624841 w 9144000"/>
              <a:gd name="connsiteY86" fmla="*/ 5012289 h 5143498"/>
              <a:gd name="connsiteX87" fmla="*/ 625237 w 9144000"/>
              <a:gd name="connsiteY87" fmla="*/ 5009146 h 5143498"/>
              <a:gd name="connsiteX88" fmla="*/ 622085 w 9144000"/>
              <a:gd name="connsiteY88" fmla="*/ 5008751 h 5143498"/>
              <a:gd name="connsiteX89" fmla="*/ 612646 w 9144000"/>
              <a:gd name="connsiteY89" fmla="*/ 5011973 h 5143498"/>
              <a:gd name="connsiteX90" fmla="*/ 597395 w 9144000"/>
              <a:gd name="connsiteY90" fmla="*/ 4998833 h 5143498"/>
              <a:gd name="connsiteX91" fmla="*/ 630304 w 9144000"/>
              <a:gd name="connsiteY91" fmla="*/ 4998833 h 5143498"/>
              <a:gd name="connsiteX92" fmla="*/ 632553 w 9144000"/>
              <a:gd name="connsiteY92" fmla="*/ 4996590 h 5143498"/>
              <a:gd name="connsiteX93" fmla="*/ 612646 w 9144000"/>
              <a:gd name="connsiteY93" fmla="*/ 4976738 h 5143498"/>
              <a:gd name="connsiteX94" fmla="*/ 513331 w 9144000"/>
              <a:gd name="connsiteY94" fmla="*/ 4976738 h 5143498"/>
              <a:gd name="connsiteX95" fmla="*/ 493424 w 9144000"/>
              <a:gd name="connsiteY95" fmla="*/ 4996590 h 5143498"/>
              <a:gd name="connsiteX96" fmla="*/ 513331 w 9144000"/>
              <a:gd name="connsiteY96" fmla="*/ 5016443 h 5143498"/>
              <a:gd name="connsiteX97" fmla="*/ 526001 w 9144000"/>
              <a:gd name="connsiteY97" fmla="*/ 5011894 h 5143498"/>
              <a:gd name="connsiteX98" fmla="*/ 526302 w 9144000"/>
              <a:gd name="connsiteY98" fmla="*/ 5008735 h 5143498"/>
              <a:gd name="connsiteX99" fmla="*/ 523134 w 9144000"/>
              <a:gd name="connsiteY99" fmla="*/ 5008435 h 5143498"/>
              <a:gd name="connsiteX100" fmla="*/ 513331 w 9144000"/>
              <a:gd name="connsiteY100" fmla="*/ 5011957 h 5143498"/>
              <a:gd name="connsiteX101" fmla="*/ 497906 w 9144000"/>
              <a:gd name="connsiteY101" fmla="*/ 4996575 h 5143498"/>
              <a:gd name="connsiteX102" fmla="*/ 513331 w 9144000"/>
              <a:gd name="connsiteY102" fmla="*/ 4981208 h 5143498"/>
              <a:gd name="connsiteX103" fmla="*/ 523134 w 9144000"/>
              <a:gd name="connsiteY103" fmla="*/ 4984729 h 5143498"/>
              <a:gd name="connsiteX104" fmla="*/ 526302 w 9144000"/>
              <a:gd name="connsiteY104" fmla="*/ 4984429 h 5143498"/>
              <a:gd name="connsiteX105" fmla="*/ 526001 w 9144000"/>
              <a:gd name="connsiteY105" fmla="*/ 4981271 h 5143498"/>
              <a:gd name="connsiteX106" fmla="*/ 513331 w 9144000"/>
              <a:gd name="connsiteY106" fmla="*/ 4976738 h 5143498"/>
              <a:gd name="connsiteX107" fmla="*/ 429648 w 9144000"/>
              <a:gd name="connsiteY107" fmla="*/ 4976738 h 5143498"/>
              <a:gd name="connsiteX108" fmla="*/ 409741 w 9144000"/>
              <a:gd name="connsiteY108" fmla="*/ 4996590 h 5143498"/>
              <a:gd name="connsiteX109" fmla="*/ 429648 w 9144000"/>
              <a:gd name="connsiteY109" fmla="*/ 5016443 h 5143498"/>
              <a:gd name="connsiteX110" fmla="*/ 449555 w 9144000"/>
              <a:gd name="connsiteY110" fmla="*/ 5016443 h 5143498"/>
              <a:gd name="connsiteX111" fmla="*/ 449555 w 9144000"/>
              <a:gd name="connsiteY111" fmla="*/ 4996590 h 5143498"/>
              <a:gd name="connsiteX112" fmla="*/ 429648 w 9144000"/>
              <a:gd name="connsiteY112" fmla="*/ 4976738 h 5143498"/>
              <a:gd name="connsiteX113" fmla="*/ 926061 w 9144000"/>
              <a:gd name="connsiteY113" fmla="*/ 4976722 h 5143498"/>
              <a:gd name="connsiteX114" fmla="*/ 923812 w 9144000"/>
              <a:gd name="connsiteY114" fmla="*/ 4978965 h 5143498"/>
              <a:gd name="connsiteX115" fmla="*/ 923812 w 9144000"/>
              <a:gd name="connsiteY115" fmla="*/ 5014200 h 5143498"/>
              <a:gd name="connsiteX116" fmla="*/ 926061 w 9144000"/>
              <a:gd name="connsiteY116" fmla="*/ 5016442 h 5143498"/>
              <a:gd name="connsiteX117" fmla="*/ 928294 w 9144000"/>
              <a:gd name="connsiteY117" fmla="*/ 5014200 h 5143498"/>
              <a:gd name="connsiteX118" fmla="*/ 928294 w 9144000"/>
              <a:gd name="connsiteY118" fmla="*/ 4978965 h 5143498"/>
              <a:gd name="connsiteX119" fmla="*/ 926061 w 9144000"/>
              <a:gd name="connsiteY119" fmla="*/ 4976722 h 5143498"/>
              <a:gd name="connsiteX120" fmla="*/ 539732 w 9144000"/>
              <a:gd name="connsiteY120" fmla="*/ 4976722 h 5143498"/>
              <a:gd name="connsiteX121" fmla="*/ 537483 w 9144000"/>
              <a:gd name="connsiteY121" fmla="*/ 4978965 h 5143498"/>
              <a:gd name="connsiteX122" fmla="*/ 537483 w 9144000"/>
              <a:gd name="connsiteY122" fmla="*/ 5014200 h 5143498"/>
              <a:gd name="connsiteX123" fmla="*/ 539732 w 9144000"/>
              <a:gd name="connsiteY123" fmla="*/ 5016442 h 5143498"/>
              <a:gd name="connsiteX124" fmla="*/ 541981 w 9144000"/>
              <a:gd name="connsiteY124" fmla="*/ 5014200 h 5143498"/>
              <a:gd name="connsiteX125" fmla="*/ 541981 w 9144000"/>
              <a:gd name="connsiteY125" fmla="*/ 4978965 h 5143498"/>
              <a:gd name="connsiteX126" fmla="*/ 539732 w 9144000"/>
              <a:gd name="connsiteY126" fmla="*/ 4976722 h 5143498"/>
              <a:gd name="connsiteX127" fmla="*/ 371986 w 9144000"/>
              <a:gd name="connsiteY127" fmla="*/ 4976722 h 5143498"/>
              <a:gd name="connsiteX128" fmla="*/ 369737 w 9144000"/>
              <a:gd name="connsiteY128" fmla="*/ 4978965 h 5143498"/>
              <a:gd name="connsiteX129" fmla="*/ 369737 w 9144000"/>
              <a:gd name="connsiteY129" fmla="*/ 5014200 h 5143498"/>
              <a:gd name="connsiteX130" fmla="*/ 371986 w 9144000"/>
              <a:gd name="connsiteY130" fmla="*/ 5016442 h 5143498"/>
              <a:gd name="connsiteX131" fmla="*/ 374235 w 9144000"/>
              <a:gd name="connsiteY131" fmla="*/ 5014200 h 5143498"/>
              <a:gd name="connsiteX132" fmla="*/ 374235 w 9144000"/>
              <a:gd name="connsiteY132" fmla="*/ 4978965 h 5143498"/>
              <a:gd name="connsiteX133" fmla="*/ 371986 w 9144000"/>
              <a:gd name="connsiteY133" fmla="*/ 4976722 h 5143498"/>
              <a:gd name="connsiteX134" fmla="*/ 340882 w 9144000"/>
              <a:gd name="connsiteY134" fmla="*/ 4976722 h 5143498"/>
              <a:gd name="connsiteX135" fmla="*/ 320975 w 9144000"/>
              <a:gd name="connsiteY135" fmla="*/ 4996574 h 5143498"/>
              <a:gd name="connsiteX136" fmla="*/ 340882 w 9144000"/>
              <a:gd name="connsiteY136" fmla="*/ 5016427 h 5143498"/>
              <a:gd name="connsiteX137" fmla="*/ 356292 w 9144000"/>
              <a:gd name="connsiteY137" fmla="*/ 5009130 h 5143498"/>
              <a:gd name="connsiteX138" fmla="*/ 356292 w 9144000"/>
              <a:gd name="connsiteY138" fmla="*/ 5014200 h 5143498"/>
              <a:gd name="connsiteX139" fmla="*/ 340882 w 9144000"/>
              <a:gd name="connsiteY139" fmla="*/ 5029567 h 5143498"/>
              <a:gd name="connsiteX140" fmla="*/ 326708 w 9144000"/>
              <a:gd name="connsiteY140" fmla="*/ 5020264 h 5143498"/>
              <a:gd name="connsiteX141" fmla="*/ 323746 w 9144000"/>
              <a:gd name="connsiteY141" fmla="*/ 5019096 h 5143498"/>
              <a:gd name="connsiteX142" fmla="*/ 322575 w 9144000"/>
              <a:gd name="connsiteY142" fmla="*/ 5022049 h 5143498"/>
              <a:gd name="connsiteX143" fmla="*/ 340882 w 9144000"/>
              <a:gd name="connsiteY143" fmla="*/ 5034068 h 5143498"/>
              <a:gd name="connsiteX144" fmla="*/ 360789 w 9144000"/>
              <a:gd name="connsiteY144" fmla="*/ 5014216 h 5143498"/>
              <a:gd name="connsiteX145" fmla="*/ 360789 w 9144000"/>
              <a:gd name="connsiteY145" fmla="*/ 4996590 h 5143498"/>
              <a:gd name="connsiteX146" fmla="*/ 340882 w 9144000"/>
              <a:gd name="connsiteY146" fmla="*/ 4976738 h 5143498"/>
              <a:gd name="connsiteX147" fmla="*/ 309477 w 9144000"/>
              <a:gd name="connsiteY147" fmla="*/ 4976722 h 5143498"/>
              <a:gd name="connsiteX148" fmla="*/ 307244 w 9144000"/>
              <a:gd name="connsiteY148" fmla="*/ 4978965 h 5143498"/>
              <a:gd name="connsiteX149" fmla="*/ 307244 w 9144000"/>
              <a:gd name="connsiteY149" fmla="*/ 5014200 h 5143498"/>
              <a:gd name="connsiteX150" fmla="*/ 309477 w 9144000"/>
              <a:gd name="connsiteY150" fmla="*/ 5016442 h 5143498"/>
              <a:gd name="connsiteX151" fmla="*/ 311726 w 9144000"/>
              <a:gd name="connsiteY151" fmla="*/ 5014200 h 5143498"/>
              <a:gd name="connsiteX152" fmla="*/ 311726 w 9144000"/>
              <a:gd name="connsiteY152" fmla="*/ 4978965 h 5143498"/>
              <a:gd name="connsiteX153" fmla="*/ 309477 w 9144000"/>
              <a:gd name="connsiteY153" fmla="*/ 4976722 h 5143498"/>
              <a:gd name="connsiteX154" fmla="*/ 782403 w 9144000"/>
              <a:gd name="connsiteY154" fmla="*/ 4976706 h 5143498"/>
              <a:gd name="connsiteX155" fmla="*/ 771444 w 9144000"/>
              <a:gd name="connsiteY155" fmla="*/ 4981270 h 5143498"/>
              <a:gd name="connsiteX156" fmla="*/ 771444 w 9144000"/>
              <a:gd name="connsiteY156" fmla="*/ 4978996 h 5143498"/>
              <a:gd name="connsiteX157" fmla="*/ 769195 w 9144000"/>
              <a:gd name="connsiteY157" fmla="*/ 4976753 h 5143498"/>
              <a:gd name="connsiteX158" fmla="*/ 766946 w 9144000"/>
              <a:gd name="connsiteY158" fmla="*/ 4976753 h 5143498"/>
              <a:gd name="connsiteX159" fmla="*/ 766946 w 9144000"/>
              <a:gd name="connsiteY159" fmla="*/ 4978996 h 5143498"/>
              <a:gd name="connsiteX160" fmla="*/ 766946 w 9144000"/>
              <a:gd name="connsiteY160" fmla="*/ 5014200 h 5143498"/>
              <a:gd name="connsiteX161" fmla="*/ 769195 w 9144000"/>
              <a:gd name="connsiteY161" fmla="*/ 5016442 h 5143498"/>
              <a:gd name="connsiteX162" fmla="*/ 771444 w 9144000"/>
              <a:gd name="connsiteY162" fmla="*/ 5014200 h 5143498"/>
              <a:gd name="connsiteX163" fmla="*/ 771444 w 9144000"/>
              <a:gd name="connsiteY163" fmla="*/ 4992136 h 5143498"/>
              <a:gd name="connsiteX164" fmla="*/ 782403 w 9144000"/>
              <a:gd name="connsiteY164" fmla="*/ 4981207 h 5143498"/>
              <a:gd name="connsiteX165" fmla="*/ 793362 w 9144000"/>
              <a:gd name="connsiteY165" fmla="*/ 4992136 h 5143498"/>
              <a:gd name="connsiteX166" fmla="*/ 793362 w 9144000"/>
              <a:gd name="connsiteY166" fmla="*/ 5014200 h 5143498"/>
              <a:gd name="connsiteX167" fmla="*/ 795611 w 9144000"/>
              <a:gd name="connsiteY167" fmla="*/ 5016442 h 5143498"/>
              <a:gd name="connsiteX168" fmla="*/ 797860 w 9144000"/>
              <a:gd name="connsiteY168" fmla="*/ 5014200 h 5143498"/>
              <a:gd name="connsiteX169" fmla="*/ 797860 w 9144000"/>
              <a:gd name="connsiteY169" fmla="*/ 4992136 h 5143498"/>
              <a:gd name="connsiteX170" fmla="*/ 808819 w 9144000"/>
              <a:gd name="connsiteY170" fmla="*/ 4981207 h 5143498"/>
              <a:gd name="connsiteX171" fmla="*/ 819778 w 9144000"/>
              <a:gd name="connsiteY171" fmla="*/ 4992136 h 5143498"/>
              <a:gd name="connsiteX172" fmla="*/ 819778 w 9144000"/>
              <a:gd name="connsiteY172" fmla="*/ 5014200 h 5143498"/>
              <a:gd name="connsiteX173" fmla="*/ 822027 w 9144000"/>
              <a:gd name="connsiteY173" fmla="*/ 5016442 h 5143498"/>
              <a:gd name="connsiteX174" fmla="*/ 824276 w 9144000"/>
              <a:gd name="connsiteY174" fmla="*/ 5014200 h 5143498"/>
              <a:gd name="connsiteX175" fmla="*/ 824276 w 9144000"/>
              <a:gd name="connsiteY175" fmla="*/ 4992136 h 5143498"/>
              <a:gd name="connsiteX176" fmla="*/ 819743 w 9144000"/>
              <a:gd name="connsiteY176" fmla="*/ 4981235 h 5143498"/>
              <a:gd name="connsiteX177" fmla="*/ 808829 w 9144000"/>
              <a:gd name="connsiteY177" fmla="*/ 4976710 h 5143498"/>
              <a:gd name="connsiteX178" fmla="*/ 808835 w 9144000"/>
              <a:gd name="connsiteY178" fmla="*/ 4976706 h 5143498"/>
              <a:gd name="connsiteX179" fmla="*/ 808819 w 9144000"/>
              <a:gd name="connsiteY179" fmla="*/ 4976706 h 5143498"/>
              <a:gd name="connsiteX180" fmla="*/ 808829 w 9144000"/>
              <a:gd name="connsiteY180" fmla="*/ 4976710 h 5143498"/>
              <a:gd name="connsiteX181" fmla="*/ 795627 w 9144000"/>
              <a:gd name="connsiteY181" fmla="*/ 4984160 h 5143498"/>
              <a:gd name="connsiteX182" fmla="*/ 782403 w 9144000"/>
              <a:gd name="connsiteY182" fmla="*/ 4976706 h 5143498"/>
              <a:gd name="connsiteX183" fmla="*/ 653078 w 9144000"/>
              <a:gd name="connsiteY183" fmla="*/ 4976706 h 5143498"/>
              <a:gd name="connsiteX184" fmla="*/ 642119 w 9144000"/>
              <a:gd name="connsiteY184" fmla="*/ 4981270 h 5143498"/>
              <a:gd name="connsiteX185" fmla="*/ 642119 w 9144000"/>
              <a:gd name="connsiteY185" fmla="*/ 4978996 h 5143498"/>
              <a:gd name="connsiteX186" fmla="*/ 639870 w 9144000"/>
              <a:gd name="connsiteY186" fmla="*/ 4976753 h 5143498"/>
              <a:gd name="connsiteX187" fmla="*/ 637621 w 9144000"/>
              <a:gd name="connsiteY187" fmla="*/ 4976753 h 5143498"/>
              <a:gd name="connsiteX188" fmla="*/ 637621 w 9144000"/>
              <a:gd name="connsiteY188" fmla="*/ 4978996 h 5143498"/>
              <a:gd name="connsiteX189" fmla="*/ 637621 w 9144000"/>
              <a:gd name="connsiteY189" fmla="*/ 5014200 h 5143498"/>
              <a:gd name="connsiteX190" fmla="*/ 639870 w 9144000"/>
              <a:gd name="connsiteY190" fmla="*/ 5016442 h 5143498"/>
              <a:gd name="connsiteX191" fmla="*/ 642119 w 9144000"/>
              <a:gd name="connsiteY191" fmla="*/ 5014200 h 5143498"/>
              <a:gd name="connsiteX192" fmla="*/ 642119 w 9144000"/>
              <a:gd name="connsiteY192" fmla="*/ 4992136 h 5143498"/>
              <a:gd name="connsiteX193" fmla="*/ 653078 w 9144000"/>
              <a:gd name="connsiteY193" fmla="*/ 4981207 h 5143498"/>
              <a:gd name="connsiteX194" fmla="*/ 664037 w 9144000"/>
              <a:gd name="connsiteY194" fmla="*/ 4992136 h 5143498"/>
              <a:gd name="connsiteX195" fmla="*/ 664037 w 9144000"/>
              <a:gd name="connsiteY195" fmla="*/ 5014200 h 5143498"/>
              <a:gd name="connsiteX196" fmla="*/ 666286 w 9144000"/>
              <a:gd name="connsiteY196" fmla="*/ 5016442 h 5143498"/>
              <a:gd name="connsiteX197" fmla="*/ 668535 w 9144000"/>
              <a:gd name="connsiteY197" fmla="*/ 5014200 h 5143498"/>
              <a:gd name="connsiteX198" fmla="*/ 668535 w 9144000"/>
              <a:gd name="connsiteY198" fmla="*/ 4992136 h 5143498"/>
              <a:gd name="connsiteX199" fmla="*/ 679494 w 9144000"/>
              <a:gd name="connsiteY199" fmla="*/ 4981207 h 5143498"/>
              <a:gd name="connsiteX200" fmla="*/ 690453 w 9144000"/>
              <a:gd name="connsiteY200" fmla="*/ 4992136 h 5143498"/>
              <a:gd name="connsiteX201" fmla="*/ 690453 w 9144000"/>
              <a:gd name="connsiteY201" fmla="*/ 5014200 h 5143498"/>
              <a:gd name="connsiteX202" fmla="*/ 692718 w 9144000"/>
              <a:gd name="connsiteY202" fmla="*/ 5016442 h 5143498"/>
              <a:gd name="connsiteX203" fmla="*/ 694951 w 9144000"/>
              <a:gd name="connsiteY203" fmla="*/ 5014200 h 5143498"/>
              <a:gd name="connsiteX204" fmla="*/ 694951 w 9144000"/>
              <a:gd name="connsiteY204" fmla="*/ 4992136 h 5143498"/>
              <a:gd name="connsiteX205" fmla="*/ 679494 w 9144000"/>
              <a:gd name="connsiteY205" fmla="*/ 4976706 h 5143498"/>
              <a:gd name="connsiteX206" fmla="*/ 666286 w 9144000"/>
              <a:gd name="connsiteY206" fmla="*/ 4984160 h 5143498"/>
              <a:gd name="connsiteX207" fmla="*/ 653078 w 9144000"/>
              <a:gd name="connsiteY207" fmla="*/ 4976706 h 5143498"/>
              <a:gd name="connsiteX208" fmla="*/ 923812 w 9144000"/>
              <a:gd name="connsiteY208" fmla="*/ 4964687 h 5143498"/>
              <a:gd name="connsiteX209" fmla="*/ 923812 w 9144000"/>
              <a:gd name="connsiteY209" fmla="*/ 4966930 h 5143498"/>
              <a:gd name="connsiteX210" fmla="*/ 926061 w 9144000"/>
              <a:gd name="connsiteY210" fmla="*/ 4969172 h 5143498"/>
              <a:gd name="connsiteX211" fmla="*/ 928294 w 9144000"/>
              <a:gd name="connsiteY211" fmla="*/ 4966930 h 5143498"/>
              <a:gd name="connsiteX212" fmla="*/ 926061 w 9144000"/>
              <a:gd name="connsiteY212" fmla="*/ 4964687 h 5143498"/>
              <a:gd name="connsiteX213" fmla="*/ 537483 w 9144000"/>
              <a:gd name="connsiteY213" fmla="*/ 4964687 h 5143498"/>
              <a:gd name="connsiteX214" fmla="*/ 537483 w 9144000"/>
              <a:gd name="connsiteY214" fmla="*/ 4966930 h 5143498"/>
              <a:gd name="connsiteX215" fmla="*/ 539732 w 9144000"/>
              <a:gd name="connsiteY215" fmla="*/ 4969172 h 5143498"/>
              <a:gd name="connsiteX216" fmla="*/ 541981 w 9144000"/>
              <a:gd name="connsiteY216" fmla="*/ 4966930 h 5143498"/>
              <a:gd name="connsiteX217" fmla="*/ 539732 w 9144000"/>
              <a:gd name="connsiteY217" fmla="*/ 4964687 h 5143498"/>
              <a:gd name="connsiteX218" fmla="*/ 369737 w 9144000"/>
              <a:gd name="connsiteY218" fmla="*/ 4964687 h 5143498"/>
              <a:gd name="connsiteX219" fmla="*/ 369737 w 9144000"/>
              <a:gd name="connsiteY219" fmla="*/ 4966930 h 5143498"/>
              <a:gd name="connsiteX220" fmla="*/ 371986 w 9144000"/>
              <a:gd name="connsiteY220" fmla="*/ 4969172 h 5143498"/>
              <a:gd name="connsiteX221" fmla="*/ 374235 w 9144000"/>
              <a:gd name="connsiteY221" fmla="*/ 4966930 h 5143498"/>
              <a:gd name="connsiteX222" fmla="*/ 371986 w 9144000"/>
              <a:gd name="connsiteY222" fmla="*/ 4964687 h 5143498"/>
              <a:gd name="connsiteX223" fmla="*/ 307228 w 9144000"/>
              <a:gd name="connsiteY223" fmla="*/ 4964687 h 5143498"/>
              <a:gd name="connsiteX224" fmla="*/ 307228 w 9144000"/>
              <a:gd name="connsiteY224" fmla="*/ 4966930 h 5143498"/>
              <a:gd name="connsiteX225" fmla="*/ 309477 w 9144000"/>
              <a:gd name="connsiteY225" fmla="*/ 4969172 h 5143498"/>
              <a:gd name="connsiteX226" fmla="*/ 311710 w 9144000"/>
              <a:gd name="connsiteY226" fmla="*/ 4966930 h 5143498"/>
              <a:gd name="connsiteX227" fmla="*/ 309477 w 9144000"/>
              <a:gd name="connsiteY227" fmla="*/ 4964687 h 5143498"/>
              <a:gd name="connsiteX228" fmla="*/ 912710 w 9144000"/>
              <a:gd name="connsiteY228" fmla="*/ 4959933 h 5143498"/>
              <a:gd name="connsiteX229" fmla="*/ 910461 w 9144000"/>
              <a:gd name="connsiteY229" fmla="*/ 4962176 h 5143498"/>
              <a:gd name="connsiteX230" fmla="*/ 910461 w 9144000"/>
              <a:gd name="connsiteY230" fmla="*/ 4984034 h 5143498"/>
              <a:gd name="connsiteX231" fmla="*/ 895036 w 9144000"/>
              <a:gd name="connsiteY231" fmla="*/ 4976737 h 5143498"/>
              <a:gd name="connsiteX232" fmla="*/ 875129 w 9144000"/>
              <a:gd name="connsiteY232" fmla="*/ 4996590 h 5143498"/>
              <a:gd name="connsiteX233" fmla="*/ 895036 w 9144000"/>
              <a:gd name="connsiteY233" fmla="*/ 5016442 h 5143498"/>
              <a:gd name="connsiteX234" fmla="*/ 914959 w 9144000"/>
              <a:gd name="connsiteY234" fmla="*/ 5016442 h 5143498"/>
              <a:gd name="connsiteX235" fmla="*/ 914959 w 9144000"/>
              <a:gd name="connsiteY235" fmla="*/ 4962176 h 5143498"/>
              <a:gd name="connsiteX236" fmla="*/ 912710 w 9144000"/>
              <a:gd name="connsiteY236" fmla="*/ 4959933 h 5143498"/>
              <a:gd name="connsiteX237" fmla="*/ 457696 w 9144000"/>
              <a:gd name="connsiteY237" fmla="*/ 4959933 h 5143498"/>
              <a:gd name="connsiteX238" fmla="*/ 455447 w 9144000"/>
              <a:gd name="connsiteY238" fmla="*/ 4962176 h 5143498"/>
              <a:gd name="connsiteX239" fmla="*/ 455447 w 9144000"/>
              <a:gd name="connsiteY239" fmla="*/ 5010772 h 5143498"/>
              <a:gd name="connsiteX240" fmla="*/ 461132 w 9144000"/>
              <a:gd name="connsiteY240" fmla="*/ 5016442 h 5143498"/>
              <a:gd name="connsiteX241" fmla="*/ 463381 w 9144000"/>
              <a:gd name="connsiteY241" fmla="*/ 5014199 h 5143498"/>
              <a:gd name="connsiteX242" fmla="*/ 461132 w 9144000"/>
              <a:gd name="connsiteY242" fmla="*/ 5011957 h 5143498"/>
              <a:gd name="connsiteX243" fmla="*/ 459945 w 9144000"/>
              <a:gd name="connsiteY243" fmla="*/ 5010772 h 5143498"/>
              <a:gd name="connsiteX244" fmla="*/ 459945 w 9144000"/>
              <a:gd name="connsiteY244" fmla="*/ 4962176 h 5143498"/>
              <a:gd name="connsiteX245" fmla="*/ 457696 w 9144000"/>
              <a:gd name="connsiteY245" fmla="*/ 4959933 h 5143498"/>
              <a:gd name="connsiteX246" fmla="*/ 391624 w 9144000"/>
              <a:gd name="connsiteY246" fmla="*/ 4959918 h 5143498"/>
              <a:gd name="connsiteX247" fmla="*/ 389375 w 9144000"/>
              <a:gd name="connsiteY247" fmla="*/ 4962161 h 5143498"/>
              <a:gd name="connsiteX248" fmla="*/ 389375 w 9144000"/>
              <a:gd name="connsiteY248" fmla="*/ 4976722 h 5143498"/>
              <a:gd name="connsiteX249" fmla="*/ 385606 w 9144000"/>
              <a:gd name="connsiteY249" fmla="*/ 4976722 h 5143498"/>
              <a:gd name="connsiteX250" fmla="*/ 383357 w 9144000"/>
              <a:gd name="connsiteY250" fmla="*/ 4978965 h 5143498"/>
              <a:gd name="connsiteX251" fmla="*/ 385606 w 9144000"/>
              <a:gd name="connsiteY251" fmla="*/ 4981208 h 5143498"/>
              <a:gd name="connsiteX252" fmla="*/ 389375 w 9144000"/>
              <a:gd name="connsiteY252" fmla="*/ 4981208 h 5143498"/>
              <a:gd name="connsiteX253" fmla="*/ 389375 w 9144000"/>
              <a:gd name="connsiteY253" fmla="*/ 5004519 h 5143498"/>
              <a:gd name="connsiteX254" fmla="*/ 401316 w 9144000"/>
              <a:gd name="connsiteY254" fmla="*/ 5016427 h 5143498"/>
              <a:gd name="connsiteX255" fmla="*/ 403977 w 9144000"/>
              <a:gd name="connsiteY255" fmla="*/ 5016127 h 5143498"/>
              <a:gd name="connsiteX256" fmla="*/ 405664 w 9144000"/>
              <a:gd name="connsiteY256" fmla="*/ 5013454 h 5143498"/>
              <a:gd name="connsiteX257" fmla="*/ 405671 w 9144000"/>
              <a:gd name="connsiteY257" fmla="*/ 5013458 h 5143498"/>
              <a:gd name="connsiteX258" fmla="*/ 405671 w 9144000"/>
              <a:gd name="connsiteY258" fmla="*/ 5013442 h 5143498"/>
              <a:gd name="connsiteX259" fmla="*/ 405664 w 9144000"/>
              <a:gd name="connsiteY259" fmla="*/ 5013454 h 5143498"/>
              <a:gd name="connsiteX260" fmla="*/ 402979 w 9144000"/>
              <a:gd name="connsiteY260" fmla="*/ 5011768 h 5143498"/>
              <a:gd name="connsiteX261" fmla="*/ 401316 w 9144000"/>
              <a:gd name="connsiteY261" fmla="*/ 5011957 h 5143498"/>
              <a:gd name="connsiteX262" fmla="*/ 393873 w 9144000"/>
              <a:gd name="connsiteY262" fmla="*/ 5004519 h 5143498"/>
              <a:gd name="connsiteX263" fmla="*/ 393873 w 9144000"/>
              <a:gd name="connsiteY263" fmla="*/ 4981208 h 5143498"/>
              <a:gd name="connsiteX264" fmla="*/ 400208 w 9144000"/>
              <a:gd name="connsiteY264" fmla="*/ 4981208 h 5143498"/>
              <a:gd name="connsiteX265" fmla="*/ 402456 w 9144000"/>
              <a:gd name="connsiteY265" fmla="*/ 4978965 h 5143498"/>
              <a:gd name="connsiteX266" fmla="*/ 400208 w 9144000"/>
              <a:gd name="connsiteY266" fmla="*/ 4976722 h 5143498"/>
              <a:gd name="connsiteX267" fmla="*/ 393873 w 9144000"/>
              <a:gd name="connsiteY267" fmla="*/ 4976722 h 5143498"/>
              <a:gd name="connsiteX268" fmla="*/ 393873 w 9144000"/>
              <a:gd name="connsiteY268" fmla="*/ 4962161 h 5143498"/>
              <a:gd name="connsiteX269" fmla="*/ 391624 w 9144000"/>
              <a:gd name="connsiteY269" fmla="*/ 4959918 h 5143498"/>
              <a:gd name="connsiteX270" fmla="*/ 296174 w 9144000"/>
              <a:gd name="connsiteY270" fmla="*/ 4959918 h 5143498"/>
              <a:gd name="connsiteX271" fmla="*/ 293926 w 9144000"/>
              <a:gd name="connsiteY271" fmla="*/ 4962161 h 5143498"/>
              <a:gd name="connsiteX272" fmla="*/ 293926 w 9144000"/>
              <a:gd name="connsiteY272" fmla="*/ 4984019 h 5143498"/>
              <a:gd name="connsiteX273" fmla="*/ 278516 w 9144000"/>
              <a:gd name="connsiteY273" fmla="*/ 4976722 h 5143498"/>
              <a:gd name="connsiteX274" fmla="*/ 258609 w 9144000"/>
              <a:gd name="connsiteY274" fmla="*/ 4996575 h 5143498"/>
              <a:gd name="connsiteX275" fmla="*/ 278516 w 9144000"/>
              <a:gd name="connsiteY275" fmla="*/ 5016443 h 5143498"/>
              <a:gd name="connsiteX276" fmla="*/ 298423 w 9144000"/>
              <a:gd name="connsiteY276" fmla="*/ 5016443 h 5143498"/>
              <a:gd name="connsiteX277" fmla="*/ 298423 w 9144000"/>
              <a:gd name="connsiteY277" fmla="*/ 5016427 h 5143498"/>
              <a:gd name="connsiteX278" fmla="*/ 298423 w 9144000"/>
              <a:gd name="connsiteY278" fmla="*/ 4962161 h 5143498"/>
              <a:gd name="connsiteX279" fmla="*/ 296174 w 9144000"/>
              <a:gd name="connsiteY279" fmla="*/ 4959918 h 5143498"/>
              <a:gd name="connsiteX280" fmla="*/ 533786 w 9144000"/>
              <a:gd name="connsiteY280" fmla="*/ 4855047 h 5143498"/>
              <a:gd name="connsiteX281" fmla="*/ 533794 w 9144000"/>
              <a:gd name="connsiteY281" fmla="*/ 4855066 h 5143498"/>
              <a:gd name="connsiteX282" fmla="*/ 533786 w 9144000"/>
              <a:gd name="connsiteY282" fmla="*/ 4855086 h 5143498"/>
              <a:gd name="connsiteX283" fmla="*/ 533778 w 9144000"/>
              <a:gd name="connsiteY283" fmla="*/ 4855066 h 5143498"/>
              <a:gd name="connsiteX284" fmla="*/ 258609 w 9144000"/>
              <a:gd name="connsiteY284" fmla="*/ 4785164 h 5143498"/>
              <a:gd name="connsiteX285" fmla="*/ 258609 w 9144000"/>
              <a:gd name="connsiteY285" fmla="*/ 4855066 h 5143498"/>
              <a:gd name="connsiteX286" fmla="*/ 327405 w 9144000"/>
              <a:gd name="connsiteY286" fmla="*/ 4924983 h 5143498"/>
              <a:gd name="connsiteX287" fmla="*/ 396201 w 9144000"/>
              <a:gd name="connsiteY287" fmla="*/ 4855066 h 5143498"/>
              <a:gd name="connsiteX288" fmla="*/ 464997 w 9144000"/>
              <a:gd name="connsiteY288" fmla="*/ 4924983 h 5143498"/>
              <a:gd name="connsiteX289" fmla="*/ 513643 w 9144000"/>
              <a:gd name="connsiteY289" fmla="*/ 4904511 h 5143498"/>
              <a:gd name="connsiteX290" fmla="*/ 533786 w 9144000"/>
              <a:gd name="connsiteY290" fmla="*/ 4855086 h 5143498"/>
              <a:gd name="connsiteX291" fmla="*/ 553923 w 9144000"/>
              <a:gd name="connsiteY291" fmla="*/ 4904505 h 5143498"/>
              <a:gd name="connsiteX292" fmla="*/ 602574 w 9144000"/>
              <a:gd name="connsiteY292" fmla="*/ 4924983 h 5143498"/>
              <a:gd name="connsiteX293" fmla="*/ 636972 w 9144000"/>
              <a:gd name="connsiteY293" fmla="*/ 4915618 h 5143498"/>
              <a:gd name="connsiteX294" fmla="*/ 671370 w 9144000"/>
              <a:gd name="connsiteY294" fmla="*/ 4924983 h 5143498"/>
              <a:gd name="connsiteX295" fmla="*/ 740166 w 9144000"/>
              <a:gd name="connsiteY295" fmla="*/ 4855066 h 5143498"/>
              <a:gd name="connsiteX296" fmla="*/ 671386 w 9144000"/>
              <a:gd name="connsiteY296" fmla="*/ 4785164 h 5143498"/>
              <a:gd name="connsiteX297" fmla="*/ 636988 w 9144000"/>
              <a:gd name="connsiteY297" fmla="*/ 4794514 h 5143498"/>
              <a:gd name="connsiteX298" fmla="*/ 636972 w 9144000"/>
              <a:gd name="connsiteY298" fmla="*/ 4794514 h 5143498"/>
              <a:gd name="connsiteX299" fmla="*/ 602574 w 9144000"/>
              <a:gd name="connsiteY299" fmla="*/ 4785164 h 5143498"/>
              <a:gd name="connsiteX300" fmla="*/ 553923 w 9144000"/>
              <a:gd name="connsiteY300" fmla="*/ 4805634 h 5143498"/>
              <a:gd name="connsiteX301" fmla="*/ 533786 w 9144000"/>
              <a:gd name="connsiteY301" fmla="*/ 4855047 h 5143498"/>
              <a:gd name="connsiteX302" fmla="*/ 513638 w 9144000"/>
              <a:gd name="connsiteY302" fmla="*/ 4805629 h 5143498"/>
              <a:gd name="connsiteX303" fmla="*/ 464997 w 9144000"/>
              <a:gd name="connsiteY303" fmla="*/ 4785164 h 5143498"/>
              <a:gd name="connsiteX304" fmla="*/ 396201 w 9144000"/>
              <a:gd name="connsiteY304" fmla="*/ 4855066 h 5143498"/>
              <a:gd name="connsiteX305" fmla="*/ 327405 w 9144000"/>
              <a:gd name="connsiteY305" fmla="*/ 4785164 h 5143498"/>
              <a:gd name="connsiteX306" fmla="*/ 0 w 9144000"/>
              <a:gd name="connsiteY306" fmla="*/ 0 h 5143498"/>
              <a:gd name="connsiteX307" fmla="*/ 9144000 w 9144000"/>
              <a:gd name="connsiteY307" fmla="*/ 0 h 5143498"/>
              <a:gd name="connsiteX308" fmla="*/ 9144000 w 9144000"/>
              <a:gd name="connsiteY308" fmla="*/ 5143498 h 5143498"/>
              <a:gd name="connsiteX309" fmla="*/ 0 w 9144000"/>
              <a:gd name="connsiteY309" fmla="*/ 5143498 h 5143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Lst>
            <a:rect l="l" t="t" r="r" b="b"/>
            <a:pathLst>
              <a:path w="9144000" h="5143498">
                <a:moveTo>
                  <a:pt x="956975" y="4981208"/>
                </a:moveTo>
                <a:cubicBezTo>
                  <a:pt x="965480" y="4981208"/>
                  <a:pt x="972400" y="4988109"/>
                  <a:pt x="972400" y="4996575"/>
                </a:cubicBezTo>
                <a:lnTo>
                  <a:pt x="972400" y="5011957"/>
                </a:lnTo>
                <a:lnTo>
                  <a:pt x="956975" y="5011957"/>
                </a:lnTo>
                <a:cubicBezTo>
                  <a:pt x="948486" y="5011957"/>
                  <a:pt x="941566" y="5005040"/>
                  <a:pt x="941566" y="4996575"/>
                </a:cubicBezTo>
                <a:cubicBezTo>
                  <a:pt x="941566" y="4988109"/>
                  <a:pt x="948471" y="4981208"/>
                  <a:pt x="956975" y="4981208"/>
                </a:cubicBezTo>
                <a:close/>
                <a:moveTo>
                  <a:pt x="849077" y="4981208"/>
                </a:moveTo>
                <a:cubicBezTo>
                  <a:pt x="856806" y="4981208"/>
                  <a:pt x="863236" y="4986925"/>
                  <a:pt x="864328" y="4994332"/>
                </a:cubicBezTo>
                <a:lnTo>
                  <a:pt x="833826" y="4994332"/>
                </a:lnTo>
                <a:cubicBezTo>
                  <a:pt x="834919" y="4986925"/>
                  <a:pt x="841349" y="4981208"/>
                  <a:pt x="849077" y="4981208"/>
                </a:cubicBezTo>
                <a:close/>
                <a:moveTo>
                  <a:pt x="720496" y="4981208"/>
                </a:moveTo>
                <a:cubicBezTo>
                  <a:pt x="729001" y="4981208"/>
                  <a:pt x="735922" y="4988109"/>
                  <a:pt x="735922" y="4996575"/>
                </a:cubicBezTo>
                <a:lnTo>
                  <a:pt x="735922" y="5011957"/>
                </a:lnTo>
                <a:lnTo>
                  <a:pt x="720496" y="5011957"/>
                </a:lnTo>
                <a:cubicBezTo>
                  <a:pt x="712008" y="5011957"/>
                  <a:pt x="705087" y="5005040"/>
                  <a:pt x="705087" y="4996575"/>
                </a:cubicBezTo>
                <a:cubicBezTo>
                  <a:pt x="705087" y="4988109"/>
                  <a:pt x="712008" y="4981208"/>
                  <a:pt x="720496" y="4981208"/>
                </a:cubicBezTo>
                <a:close/>
                <a:moveTo>
                  <a:pt x="612646" y="4981208"/>
                </a:moveTo>
                <a:cubicBezTo>
                  <a:pt x="620375" y="4981208"/>
                  <a:pt x="626805" y="4986925"/>
                  <a:pt x="627897" y="4994332"/>
                </a:cubicBezTo>
                <a:lnTo>
                  <a:pt x="597395" y="4994332"/>
                </a:lnTo>
                <a:cubicBezTo>
                  <a:pt x="598472" y="4986925"/>
                  <a:pt x="604918" y="4981208"/>
                  <a:pt x="612646" y="4981208"/>
                </a:cubicBezTo>
                <a:close/>
                <a:moveTo>
                  <a:pt x="429632" y="4981208"/>
                </a:moveTo>
                <a:cubicBezTo>
                  <a:pt x="438137" y="4981208"/>
                  <a:pt x="445042" y="4988109"/>
                  <a:pt x="445042" y="4996575"/>
                </a:cubicBezTo>
                <a:lnTo>
                  <a:pt x="445042" y="5011957"/>
                </a:lnTo>
                <a:lnTo>
                  <a:pt x="429632" y="5011957"/>
                </a:lnTo>
                <a:cubicBezTo>
                  <a:pt x="421128" y="5011957"/>
                  <a:pt x="414223" y="5005040"/>
                  <a:pt x="414223" y="4996575"/>
                </a:cubicBezTo>
                <a:cubicBezTo>
                  <a:pt x="414223" y="4988109"/>
                  <a:pt x="421128" y="4981208"/>
                  <a:pt x="429632" y="4981208"/>
                </a:cubicBezTo>
                <a:close/>
                <a:moveTo>
                  <a:pt x="278516" y="4981208"/>
                </a:moveTo>
                <a:cubicBezTo>
                  <a:pt x="287005" y="4981208"/>
                  <a:pt x="293926" y="4988109"/>
                  <a:pt x="293926" y="4996575"/>
                </a:cubicBezTo>
                <a:lnTo>
                  <a:pt x="293926" y="5011957"/>
                </a:lnTo>
                <a:lnTo>
                  <a:pt x="278516" y="5011957"/>
                </a:lnTo>
                <a:cubicBezTo>
                  <a:pt x="270028" y="5011957"/>
                  <a:pt x="263107" y="5005040"/>
                  <a:pt x="263107" y="4996575"/>
                </a:cubicBezTo>
                <a:cubicBezTo>
                  <a:pt x="263107" y="4988109"/>
                  <a:pt x="270028" y="4981208"/>
                  <a:pt x="278516" y="4981208"/>
                </a:cubicBezTo>
                <a:close/>
                <a:moveTo>
                  <a:pt x="895052" y="4981207"/>
                </a:moveTo>
                <a:cubicBezTo>
                  <a:pt x="903556" y="4981207"/>
                  <a:pt x="910477" y="4988108"/>
                  <a:pt x="910477" y="4996574"/>
                </a:cubicBezTo>
                <a:lnTo>
                  <a:pt x="910477" y="5011957"/>
                </a:lnTo>
                <a:lnTo>
                  <a:pt x="895052" y="5011957"/>
                </a:lnTo>
                <a:cubicBezTo>
                  <a:pt x="886563" y="5011957"/>
                  <a:pt x="879643" y="5005039"/>
                  <a:pt x="879643" y="4996574"/>
                </a:cubicBezTo>
                <a:cubicBezTo>
                  <a:pt x="879643" y="4988108"/>
                  <a:pt x="886563" y="4981207"/>
                  <a:pt x="895052" y="4981207"/>
                </a:cubicBezTo>
                <a:close/>
                <a:moveTo>
                  <a:pt x="340882" y="4981207"/>
                </a:moveTo>
                <a:cubicBezTo>
                  <a:pt x="349371" y="4981207"/>
                  <a:pt x="356292" y="4988093"/>
                  <a:pt x="356292" y="4996574"/>
                </a:cubicBezTo>
                <a:cubicBezTo>
                  <a:pt x="356292" y="5005055"/>
                  <a:pt x="349371" y="5011957"/>
                  <a:pt x="340882" y="5011957"/>
                </a:cubicBezTo>
                <a:cubicBezTo>
                  <a:pt x="332394" y="5011957"/>
                  <a:pt x="325473" y="5005055"/>
                  <a:pt x="325473" y="4996574"/>
                </a:cubicBezTo>
                <a:cubicBezTo>
                  <a:pt x="325473" y="4988093"/>
                  <a:pt x="332394" y="4981207"/>
                  <a:pt x="340882" y="4981207"/>
                </a:cubicBezTo>
                <a:close/>
                <a:moveTo>
                  <a:pt x="550105" y="4976753"/>
                </a:moveTo>
                <a:lnTo>
                  <a:pt x="550105" y="5014199"/>
                </a:lnTo>
                <a:cubicBezTo>
                  <a:pt x="550105" y="5015431"/>
                  <a:pt x="551119" y="5016442"/>
                  <a:pt x="552354" y="5016442"/>
                </a:cubicBezTo>
                <a:cubicBezTo>
                  <a:pt x="553589" y="5016442"/>
                  <a:pt x="554603" y="5015431"/>
                  <a:pt x="554603" y="5014199"/>
                </a:cubicBezTo>
                <a:lnTo>
                  <a:pt x="554603" y="5000033"/>
                </a:lnTo>
                <a:lnTo>
                  <a:pt x="554603" y="4994947"/>
                </a:lnTo>
                <a:cubicBezTo>
                  <a:pt x="554603" y="4987382"/>
                  <a:pt x="560779" y="4981238"/>
                  <a:pt x="568365" y="4981238"/>
                </a:cubicBezTo>
                <a:cubicBezTo>
                  <a:pt x="575951" y="4981238"/>
                  <a:pt x="582128" y="4987398"/>
                  <a:pt x="582128" y="4994963"/>
                </a:cubicBezTo>
                <a:lnTo>
                  <a:pt x="582128" y="5014199"/>
                </a:lnTo>
                <a:cubicBezTo>
                  <a:pt x="582128" y="5015431"/>
                  <a:pt x="583141" y="5016442"/>
                  <a:pt x="584376" y="5016442"/>
                </a:cubicBezTo>
                <a:cubicBezTo>
                  <a:pt x="585612" y="5016442"/>
                  <a:pt x="586625" y="5015431"/>
                  <a:pt x="586625" y="5014199"/>
                </a:cubicBezTo>
                <a:lnTo>
                  <a:pt x="586625" y="4994963"/>
                </a:lnTo>
                <a:cubicBezTo>
                  <a:pt x="586625" y="4984918"/>
                  <a:pt x="578437" y="4976753"/>
                  <a:pt x="568381" y="4976753"/>
                </a:cubicBezTo>
                <a:lnTo>
                  <a:pt x="568365" y="4976753"/>
                </a:lnTo>
                <a:cubicBezTo>
                  <a:pt x="562870" y="4976753"/>
                  <a:pt x="557960" y="4979185"/>
                  <a:pt x="554603" y="4983007"/>
                </a:cubicBezTo>
                <a:lnTo>
                  <a:pt x="554603" y="4978996"/>
                </a:lnTo>
                <a:cubicBezTo>
                  <a:pt x="554603" y="4977748"/>
                  <a:pt x="553605" y="4976753"/>
                  <a:pt x="552354" y="4976753"/>
                </a:cubicBezTo>
                <a:close/>
                <a:moveTo>
                  <a:pt x="956975" y="4976738"/>
                </a:moveTo>
                <a:cubicBezTo>
                  <a:pt x="946000" y="4976738"/>
                  <a:pt x="937068" y="4985645"/>
                  <a:pt x="937068" y="4996590"/>
                </a:cubicBezTo>
                <a:cubicBezTo>
                  <a:pt x="937068" y="5007535"/>
                  <a:pt x="946000" y="5016443"/>
                  <a:pt x="956975" y="5016443"/>
                </a:cubicBezTo>
                <a:lnTo>
                  <a:pt x="976882" y="5016443"/>
                </a:lnTo>
                <a:lnTo>
                  <a:pt x="976882" y="4996590"/>
                </a:lnTo>
                <a:cubicBezTo>
                  <a:pt x="976882" y="4985645"/>
                  <a:pt x="967950" y="4976738"/>
                  <a:pt x="956975" y="4976738"/>
                </a:cubicBezTo>
                <a:close/>
                <a:moveTo>
                  <a:pt x="849077" y="4976738"/>
                </a:moveTo>
                <a:cubicBezTo>
                  <a:pt x="838102" y="4976738"/>
                  <a:pt x="829170" y="4985645"/>
                  <a:pt x="829170" y="4996590"/>
                </a:cubicBezTo>
                <a:cubicBezTo>
                  <a:pt x="829170" y="5007535"/>
                  <a:pt x="838102" y="5016443"/>
                  <a:pt x="849077" y="5016443"/>
                </a:cubicBezTo>
                <a:cubicBezTo>
                  <a:pt x="853527" y="5016443"/>
                  <a:pt x="857756" y="5015005"/>
                  <a:pt x="861272" y="5012289"/>
                </a:cubicBezTo>
                <a:cubicBezTo>
                  <a:pt x="862254" y="5011531"/>
                  <a:pt x="862428" y="5010125"/>
                  <a:pt x="861668" y="5009146"/>
                </a:cubicBezTo>
                <a:cubicBezTo>
                  <a:pt x="860907" y="5008167"/>
                  <a:pt x="859498" y="5008009"/>
                  <a:pt x="858516" y="5008751"/>
                </a:cubicBezTo>
                <a:cubicBezTo>
                  <a:pt x="855792" y="5010852"/>
                  <a:pt x="852530" y="5011973"/>
                  <a:pt x="849077" y="5011973"/>
                </a:cubicBezTo>
                <a:cubicBezTo>
                  <a:pt x="841349" y="5011973"/>
                  <a:pt x="834919" y="5006256"/>
                  <a:pt x="833826" y="4998833"/>
                </a:cubicBezTo>
                <a:lnTo>
                  <a:pt x="866735" y="4998833"/>
                </a:lnTo>
                <a:cubicBezTo>
                  <a:pt x="867971" y="4998833"/>
                  <a:pt x="868984" y="4997838"/>
                  <a:pt x="868984" y="4996590"/>
                </a:cubicBezTo>
                <a:cubicBezTo>
                  <a:pt x="868984" y="4985645"/>
                  <a:pt x="860052" y="4976738"/>
                  <a:pt x="849077" y="4976738"/>
                </a:cubicBezTo>
                <a:close/>
                <a:moveTo>
                  <a:pt x="720496" y="4976738"/>
                </a:moveTo>
                <a:cubicBezTo>
                  <a:pt x="709521" y="4976738"/>
                  <a:pt x="700589" y="4985645"/>
                  <a:pt x="700589" y="4996590"/>
                </a:cubicBezTo>
                <a:cubicBezTo>
                  <a:pt x="700589" y="5007535"/>
                  <a:pt x="709521" y="5016443"/>
                  <a:pt x="720496" y="5016443"/>
                </a:cubicBezTo>
                <a:lnTo>
                  <a:pt x="740419" y="5016443"/>
                </a:lnTo>
                <a:lnTo>
                  <a:pt x="740419" y="4996590"/>
                </a:lnTo>
                <a:cubicBezTo>
                  <a:pt x="740419" y="4985645"/>
                  <a:pt x="731471" y="4976738"/>
                  <a:pt x="720496" y="4976738"/>
                </a:cubicBezTo>
                <a:close/>
                <a:moveTo>
                  <a:pt x="612646" y="4976738"/>
                </a:moveTo>
                <a:cubicBezTo>
                  <a:pt x="601671" y="4976738"/>
                  <a:pt x="592739" y="4985645"/>
                  <a:pt x="592739" y="4996590"/>
                </a:cubicBezTo>
                <a:cubicBezTo>
                  <a:pt x="592739" y="5007535"/>
                  <a:pt x="601671" y="5016443"/>
                  <a:pt x="612646" y="5016443"/>
                </a:cubicBezTo>
                <a:cubicBezTo>
                  <a:pt x="617112" y="5016443"/>
                  <a:pt x="621325" y="5015005"/>
                  <a:pt x="624841" y="5012289"/>
                </a:cubicBezTo>
                <a:cubicBezTo>
                  <a:pt x="625823" y="5011531"/>
                  <a:pt x="625997" y="5010125"/>
                  <a:pt x="625237" y="5009146"/>
                </a:cubicBezTo>
                <a:cubicBezTo>
                  <a:pt x="624476" y="5008167"/>
                  <a:pt x="623067" y="5008009"/>
                  <a:pt x="622085" y="5008751"/>
                </a:cubicBezTo>
                <a:cubicBezTo>
                  <a:pt x="619361" y="5010852"/>
                  <a:pt x="616099" y="5011973"/>
                  <a:pt x="612646" y="5011973"/>
                </a:cubicBezTo>
                <a:cubicBezTo>
                  <a:pt x="604902" y="5011973"/>
                  <a:pt x="598472" y="5006256"/>
                  <a:pt x="597395" y="4998833"/>
                </a:cubicBezTo>
                <a:lnTo>
                  <a:pt x="630304" y="4998833"/>
                </a:lnTo>
                <a:cubicBezTo>
                  <a:pt x="631540" y="4998833"/>
                  <a:pt x="632553" y="4997838"/>
                  <a:pt x="632553" y="4996590"/>
                </a:cubicBezTo>
                <a:cubicBezTo>
                  <a:pt x="632553" y="4985645"/>
                  <a:pt x="623621" y="4976738"/>
                  <a:pt x="612646" y="4976738"/>
                </a:cubicBezTo>
                <a:close/>
                <a:moveTo>
                  <a:pt x="513331" y="4976738"/>
                </a:moveTo>
                <a:cubicBezTo>
                  <a:pt x="502356" y="4976738"/>
                  <a:pt x="493424" y="4985645"/>
                  <a:pt x="493424" y="4996590"/>
                </a:cubicBezTo>
                <a:cubicBezTo>
                  <a:pt x="493424" y="5007535"/>
                  <a:pt x="502356" y="5016443"/>
                  <a:pt x="513331" y="5016443"/>
                </a:cubicBezTo>
                <a:cubicBezTo>
                  <a:pt x="517940" y="5016443"/>
                  <a:pt x="522437" y="5014832"/>
                  <a:pt x="526001" y="5011894"/>
                </a:cubicBezTo>
                <a:cubicBezTo>
                  <a:pt x="526951" y="5011104"/>
                  <a:pt x="527094" y="5009699"/>
                  <a:pt x="526302" y="5008735"/>
                </a:cubicBezTo>
                <a:cubicBezTo>
                  <a:pt x="525510" y="5007788"/>
                  <a:pt x="524100" y="5007662"/>
                  <a:pt x="523134" y="5008435"/>
                </a:cubicBezTo>
                <a:cubicBezTo>
                  <a:pt x="520394" y="5010710"/>
                  <a:pt x="516894" y="5011957"/>
                  <a:pt x="513331" y="5011957"/>
                </a:cubicBezTo>
                <a:cubicBezTo>
                  <a:pt x="504827" y="5011957"/>
                  <a:pt x="497906" y="5005040"/>
                  <a:pt x="497906" y="4996575"/>
                </a:cubicBezTo>
                <a:cubicBezTo>
                  <a:pt x="497906" y="4988109"/>
                  <a:pt x="504827" y="4981208"/>
                  <a:pt x="513331" y="4981208"/>
                </a:cubicBezTo>
                <a:cubicBezTo>
                  <a:pt x="516894" y="4981208"/>
                  <a:pt x="520379" y="4982455"/>
                  <a:pt x="523134" y="4984729"/>
                </a:cubicBezTo>
                <a:cubicBezTo>
                  <a:pt x="524100" y="4985519"/>
                  <a:pt x="525510" y="4985393"/>
                  <a:pt x="526302" y="4984429"/>
                </a:cubicBezTo>
                <a:cubicBezTo>
                  <a:pt x="527094" y="4983466"/>
                  <a:pt x="526967" y="4982060"/>
                  <a:pt x="526001" y="4981271"/>
                </a:cubicBezTo>
                <a:cubicBezTo>
                  <a:pt x="522453" y="4978349"/>
                  <a:pt x="517940" y="4976738"/>
                  <a:pt x="513331" y="4976738"/>
                </a:cubicBezTo>
                <a:close/>
                <a:moveTo>
                  <a:pt x="429648" y="4976738"/>
                </a:moveTo>
                <a:cubicBezTo>
                  <a:pt x="418689" y="4976738"/>
                  <a:pt x="409741" y="4985645"/>
                  <a:pt x="409741" y="4996590"/>
                </a:cubicBezTo>
                <a:cubicBezTo>
                  <a:pt x="409741" y="5007535"/>
                  <a:pt x="418673" y="5016443"/>
                  <a:pt x="429648" y="5016443"/>
                </a:cubicBezTo>
                <a:lnTo>
                  <a:pt x="449555" y="5016443"/>
                </a:lnTo>
                <a:lnTo>
                  <a:pt x="449555" y="4996590"/>
                </a:lnTo>
                <a:cubicBezTo>
                  <a:pt x="449555" y="4985645"/>
                  <a:pt x="440607" y="4976738"/>
                  <a:pt x="429648" y="4976738"/>
                </a:cubicBezTo>
                <a:close/>
                <a:moveTo>
                  <a:pt x="926061" y="4976722"/>
                </a:moveTo>
                <a:cubicBezTo>
                  <a:pt x="924826" y="4976722"/>
                  <a:pt x="923812" y="4977717"/>
                  <a:pt x="923812" y="4978965"/>
                </a:cubicBezTo>
                <a:lnTo>
                  <a:pt x="923812" y="5014200"/>
                </a:lnTo>
                <a:cubicBezTo>
                  <a:pt x="923812" y="5015432"/>
                  <a:pt x="924826" y="5016442"/>
                  <a:pt x="926061" y="5016442"/>
                </a:cubicBezTo>
                <a:cubicBezTo>
                  <a:pt x="927296" y="5016442"/>
                  <a:pt x="928294" y="5015432"/>
                  <a:pt x="928294" y="5014200"/>
                </a:cubicBezTo>
                <a:lnTo>
                  <a:pt x="928294" y="4978965"/>
                </a:lnTo>
                <a:cubicBezTo>
                  <a:pt x="928294" y="4977717"/>
                  <a:pt x="927296" y="4976722"/>
                  <a:pt x="926061" y="4976722"/>
                </a:cubicBezTo>
                <a:close/>
                <a:moveTo>
                  <a:pt x="539732" y="4976722"/>
                </a:moveTo>
                <a:cubicBezTo>
                  <a:pt x="538497" y="4976722"/>
                  <a:pt x="537483" y="4977717"/>
                  <a:pt x="537483" y="4978965"/>
                </a:cubicBezTo>
                <a:lnTo>
                  <a:pt x="537483" y="5014200"/>
                </a:lnTo>
                <a:cubicBezTo>
                  <a:pt x="537483" y="5015432"/>
                  <a:pt x="538481" y="5016442"/>
                  <a:pt x="539732" y="5016442"/>
                </a:cubicBezTo>
                <a:cubicBezTo>
                  <a:pt x="540983" y="5016442"/>
                  <a:pt x="541981" y="5015432"/>
                  <a:pt x="541981" y="5014200"/>
                </a:cubicBezTo>
                <a:lnTo>
                  <a:pt x="541981" y="4978965"/>
                </a:lnTo>
                <a:cubicBezTo>
                  <a:pt x="541981" y="4977717"/>
                  <a:pt x="540967" y="4976722"/>
                  <a:pt x="539732" y="4976722"/>
                </a:cubicBezTo>
                <a:close/>
                <a:moveTo>
                  <a:pt x="371986" y="4976722"/>
                </a:moveTo>
                <a:cubicBezTo>
                  <a:pt x="370751" y="4976722"/>
                  <a:pt x="369737" y="4977717"/>
                  <a:pt x="369737" y="4978965"/>
                </a:cubicBezTo>
                <a:lnTo>
                  <a:pt x="369737" y="5014200"/>
                </a:lnTo>
                <a:cubicBezTo>
                  <a:pt x="369737" y="5015432"/>
                  <a:pt x="370751" y="5016442"/>
                  <a:pt x="371986" y="5016442"/>
                </a:cubicBezTo>
                <a:cubicBezTo>
                  <a:pt x="373237" y="5016442"/>
                  <a:pt x="374235" y="5015432"/>
                  <a:pt x="374235" y="5014200"/>
                </a:cubicBezTo>
                <a:lnTo>
                  <a:pt x="374235" y="4978965"/>
                </a:lnTo>
                <a:cubicBezTo>
                  <a:pt x="374235" y="4977717"/>
                  <a:pt x="373221" y="4976722"/>
                  <a:pt x="371986" y="4976722"/>
                </a:cubicBezTo>
                <a:close/>
                <a:moveTo>
                  <a:pt x="340882" y="4976722"/>
                </a:moveTo>
                <a:cubicBezTo>
                  <a:pt x="329907" y="4976722"/>
                  <a:pt x="320975" y="4985629"/>
                  <a:pt x="320975" y="4996574"/>
                </a:cubicBezTo>
                <a:cubicBezTo>
                  <a:pt x="320975" y="5007519"/>
                  <a:pt x="329907" y="5016427"/>
                  <a:pt x="340882" y="5016427"/>
                </a:cubicBezTo>
                <a:cubicBezTo>
                  <a:pt x="347074" y="5016427"/>
                  <a:pt x="352633" y="5013584"/>
                  <a:pt x="356292" y="5009130"/>
                </a:cubicBezTo>
                <a:lnTo>
                  <a:pt x="356292" y="5014200"/>
                </a:lnTo>
                <a:cubicBezTo>
                  <a:pt x="356292" y="5022665"/>
                  <a:pt x="349371" y="5029567"/>
                  <a:pt x="340882" y="5029567"/>
                </a:cubicBezTo>
                <a:cubicBezTo>
                  <a:pt x="334706" y="5029567"/>
                  <a:pt x="329147" y="5025919"/>
                  <a:pt x="326708" y="5020264"/>
                </a:cubicBezTo>
                <a:cubicBezTo>
                  <a:pt x="326217" y="5019127"/>
                  <a:pt x="324903" y="5018606"/>
                  <a:pt x="323746" y="5019096"/>
                </a:cubicBezTo>
                <a:cubicBezTo>
                  <a:pt x="322622" y="5019585"/>
                  <a:pt x="322084" y="5020896"/>
                  <a:pt x="322575" y="5022049"/>
                </a:cubicBezTo>
                <a:cubicBezTo>
                  <a:pt x="325726" y="5029346"/>
                  <a:pt x="332900" y="5034068"/>
                  <a:pt x="340882" y="5034068"/>
                </a:cubicBezTo>
                <a:cubicBezTo>
                  <a:pt x="351857" y="5034068"/>
                  <a:pt x="360789" y="5025160"/>
                  <a:pt x="360789" y="5014216"/>
                </a:cubicBezTo>
                <a:lnTo>
                  <a:pt x="360789" y="4996590"/>
                </a:lnTo>
                <a:cubicBezTo>
                  <a:pt x="360789" y="4985645"/>
                  <a:pt x="351857" y="4976738"/>
                  <a:pt x="340882" y="4976738"/>
                </a:cubicBezTo>
                <a:close/>
                <a:moveTo>
                  <a:pt x="309477" y="4976722"/>
                </a:moveTo>
                <a:cubicBezTo>
                  <a:pt x="308242" y="4976722"/>
                  <a:pt x="307244" y="4977717"/>
                  <a:pt x="307244" y="4978965"/>
                </a:cubicBezTo>
                <a:lnTo>
                  <a:pt x="307244" y="5014200"/>
                </a:lnTo>
                <a:cubicBezTo>
                  <a:pt x="307244" y="5015432"/>
                  <a:pt x="308242" y="5016442"/>
                  <a:pt x="309477" y="5016442"/>
                </a:cubicBezTo>
                <a:cubicBezTo>
                  <a:pt x="310728" y="5016442"/>
                  <a:pt x="311726" y="5015432"/>
                  <a:pt x="311726" y="5014200"/>
                </a:cubicBezTo>
                <a:lnTo>
                  <a:pt x="311726" y="4978965"/>
                </a:lnTo>
                <a:cubicBezTo>
                  <a:pt x="311726" y="4977717"/>
                  <a:pt x="310712" y="4976722"/>
                  <a:pt x="309477" y="4976722"/>
                </a:cubicBezTo>
                <a:close/>
                <a:moveTo>
                  <a:pt x="782403" y="4976706"/>
                </a:moveTo>
                <a:cubicBezTo>
                  <a:pt x="778127" y="4976706"/>
                  <a:pt x="774247" y="4978459"/>
                  <a:pt x="771444" y="4981270"/>
                </a:cubicBezTo>
                <a:lnTo>
                  <a:pt x="771444" y="4978996"/>
                </a:lnTo>
                <a:cubicBezTo>
                  <a:pt x="771444" y="4977748"/>
                  <a:pt x="770446" y="4976753"/>
                  <a:pt x="769195" y="4976753"/>
                </a:cubicBezTo>
                <a:lnTo>
                  <a:pt x="766946" y="4976753"/>
                </a:lnTo>
                <a:lnTo>
                  <a:pt x="766946" y="4978996"/>
                </a:lnTo>
                <a:lnTo>
                  <a:pt x="766946" y="5014200"/>
                </a:lnTo>
                <a:cubicBezTo>
                  <a:pt x="766946" y="5015431"/>
                  <a:pt x="767960" y="5016442"/>
                  <a:pt x="769195" y="5016442"/>
                </a:cubicBezTo>
                <a:cubicBezTo>
                  <a:pt x="770430" y="5016442"/>
                  <a:pt x="771444" y="5015431"/>
                  <a:pt x="771444" y="5014200"/>
                </a:cubicBezTo>
                <a:lnTo>
                  <a:pt x="771444" y="4992136"/>
                </a:lnTo>
                <a:cubicBezTo>
                  <a:pt x="771444" y="4986103"/>
                  <a:pt x="776353" y="4981207"/>
                  <a:pt x="782403" y="4981207"/>
                </a:cubicBezTo>
                <a:cubicBezTo>
                  <a:pt x="788453" y="4981207"/>
                  <a:pt x="793362" y="4986119"/>
                  <a:pt x="793362" y="4992136"/>
                </a:cubicBezTo>
                <a:lnTo>
                  <a:pt x="793362" y="5014200"/>
                </a:lnTo>
                <a:cubicBezTo>
                  <a:pt x="793362" y="5015431"/>
                  <a:pt x="794376" y="5016442"/>
                  <a:pt x="795611" y="5016442"/>
                </a:cubicBezTo>
                <a:cubicBezTo>
                  <a:pt x="796846" y="5016442"/>
                  <a:pt x="797860" y="5015431"/>
                  <a:pt x="797860" y="5014200"/>
                </a:cubicBezTo>
                <a:lnTo>
                  <a:pt x="797860" y="4992136"/>
                </a:lnTo>
                <a:cubicBezTo>
                  <a:pt x="797860" y="4986103"/>
                  <a:pt x="802785" y="4981207"/>
                  <a:pt x="808819" y="4981207"/>
                </a:cubicBezTo>
                <a:cubicBezTo>
                  <a:pt x="814853" y="4981207"/>
                  <a:pt x="819778" y="4986119"/>
                  <a:pt x="819778" y="4992136"/>
                </a:cubicBezTo>
                <a:lnTo>
                  <a:pt x="819778" y="5014200"/>
                </a:lnTo>
                <a:cubicBezTo>
                  <a:pt x="819778" y="5015431"/>
                  <a:pt x="820792" y="5016442"/>
                  <a:pt x="822027" y="5016442"/>
                </a:cubicBezTo>
                <a:cubicBezTo>
                  <a:pt x="823263" y="5016442"/>
                  <a:pt x="824276" y="5015431"/>
                  <a:pt x="824276" y="5014200"/>
                </a:cubicBezTo>
                <a:lnTo>
                  <a:pt x="824276" y="4992136"/>
                </a:lnTo>
                <a:cubicBezTo>
                  <a:pt x="824276" y="4987888"/>
                  <a:pt x="822542" y="4984030"/>
                  <a:pt x="819743" y="4981235"/>
                </a:cubicBezTo>
                <a:lnTo>
                  <a:pt x="808829" y="4976710"/>
                </a:lnTo>
                <a:lnTo>
                  <a:pt x="808835" y="4976706"/>
                </a:lnTo>
                <a:lnTo>
                  <a:pt x="808819" y="4976706"/>
                </a:lnTo>
                <a:lnTo>
                  <a:pt x="808829" y="4976710"/>
                </a:lnTo>
                <a:lnTo>
                  <a:pt x="795627" y="4984160"/>
                </a:lnTo>
                <a:cubicBezTo>
                  <a:pt x="792919" y="4979707"/>
                  <a:pt x="788009" y="4976706"/>
                  <a:pt x="782403" y="4976706"/>
                </a:cubicBezTo>
                <a:close/>
                <a:moveTo>
                  <a:pt x="653078" y="4976706"/>
                </a:moveTo>
                <a:cubicBezTo>
                  <a:pt x="648786" y="4976706"/>
                  <a:pt x="644922" y="4978459"/>
                  <a:pt x="642119" y="4981270"/>
                </a:cubicBezTo>
                <a:lnTo>
                  <a:pt x="642119" y="4978996"/>
                </a:lnTo>
                <a:cubicBezTo>
                  <a:pt x="642119" y="4977748"/>
                  <a:pt x="641105" y="4976753"/>
                  <a:pt x="639870" y="4976753"/>
                </a:cubicBezTo>
                <a:lnTo>
                  <a:pt x="637621" y="4976753"/>
                </a:lnTo>
                <a:lnTo>
                  <a:pt x="637621" y="4978996"/>
                </a:lnTo>
                <a:lnTo>
                  <a:pt x="637621" y="5014200"/>
                </a:lnTo>
                <a:cubicBezTo>
                  <a:pt x="637621" y="5015431"/>
                  <a:pt x="638635" y="5016442"/>
                  <a:pt x="639870" y="5016442"/>
                </a:cubicBezTo>
                <a:cubicBezTo>
                  <a:pt x="641105" y="5016442"/>
                  <a:pt x="642119" y="5015431"/>
                  <a:pt x="642119" y="5014200"/>
                </a:cubicBezTo>
                <a:lnTo>
                  <a:pt x="642119" y="4992136"/>
                </a:lnTo>
                <a:cubicBezTo>
                  <a:pt x="642119" y="4986103"/>
                  <a:pt x="647028" y="4981207"/>
                  <a:pt x="653078" y="4981207"/>
                </a:cubicBezTo>
                <a:cubicBezTo>
                  <a:pt x="659128" y="4981207"/>
                  <a:pt x="664037" y="4986119"/>
                  <a:pt x="664037" y="4992136"/>
                </a:cubicBezTo>
                <a:lnTo>
                  <a:pt x="664037" y="5014200"/>
                </a:lnTo>
                <a:cubicBezTo>
                  <a:pt x="664037" y="5015431"/>
                  <a:pt x="665051" y="5016442"/>
                  <a:pt x="666286" y="5016442"/>
                </a:cubicBezTo>
                <a:cubicBezTo>
                  <a:pt x="667521" y="5016442"/>
                  <a:pt x="668535" y="5015431"/>
                  <a:pt x="668535" y="5014200"/>
                </a:cubicBezTo>
                <a:lnTo>
                  <a:pt x="668535" y="4992136"/>
                </a:lnTo>
                <a:cubicBezTo>
                  <a:pt x="668535" y="4986103"/>
                  <a:pt x="673444" y="4981207"/>
                  <a:pt x="679494" y="4981207"/>
                </a:cubicBezTo>
                <a:cubicBezTo>
                  <a:pt x="685544" y="4981207"/>
                  <a:pt x="690453" y="4986119"/>
                  <a:pt x="690453" y="4992136"/>
                </a:cubicBezTo>
                <a:lnTo>
                  <a:pt x="690453" y="5014200"/>
                </a:lnTo>
                <a:cubicBezTo>
                  <a:pt x="690453" y="5015431"/>
                  <a:pt x="691467" y="5016442"/>
                  <a:pt x="692718" y="5016442"/>
                </a:cubicBezTo>
                <a:cubicBezTo>
                  <a:pt x="693969" y="5016442"/>
                  <a:pt x="694951" y="5015431"/>
                  <a:pt x="694951" y="5014200"/>
                </a:cubicBezTo>
                <a:lnTo>
                  <a:pt x="694951" y="4992136"/>
                </a:lnTo>
                <a:cubicBezTo>
                  <a:pt x="694951" y="4983639"/>
                  <a:pt x="688015" y="4976706"/>
                  <a:pt x="679494" y="4976706"/>
                </a:cubicBezTo>
                <a:cubicBezTo>
                  <a:pt x="673904" y="4976706"/>
                  <a:pt x="669010" y="4979707"/>
                  <a:pt x="666286" y="4984160"/>
                </a:cubicBezTo>
                <a:cubicBezTo>
                  <a:pt x="663578" y="4979707"/>
                  <a:pt x="658668" y="4976706"/>
                  <a:pt x="653078" y="4976706"/>
                </a:cubicBezTo>
                <a:close/>
                <a:moveTo>
                  <a:pt x="923812" y="4964687"/>
                </a:moveTo>
                <a:lnTo>
                  <a:pt x="923812" y="4966930"/>
                </a:lnTo>
                <a:cubicBezTo>
                  <a:pt x="923812" y="4968162"/>
                  <a:pt x="924826" y="4969172"/>
                  <a:pt x="926061" y="4969172"/>
                </a:cubicBezTo>
                <a:cubicBezTo>
                  <a:pt x="927296" y="4969172"/>
                  <a:pt x="928294" y="4968162"/>
                  <a:pt x="928294" y="4966930"/>
                </a:cubicBezTo>
                <a:cubicBezTo>
                  <a:pt x="928294" y="4965698"/>
                  <a:pt x="927296" y="4964687"/>
                  <a:pt x="926061" y="4964687"/>
                </a:cubicBezTo>
                <a:close/>
                <a:moveTo>
                  <a:pt x="537483" y="4964687"/>
                </a:moveTo>
                <a:lnTo>
                  <a:pt x="537483" y="4966930"/>
                </a:lnTo>
                <a:cubicBezTo>
                  <a:pt x="537483" y="4968162"/>
                  <a:pt x="538497" y="4969172"/>
                  <a:pt x="539732" y="4969172"/>
                </a:cubicBezTo>
                <a:cubicBezTo>
                  <a:pt x="540967" y="4969172"/>
                  <a:pt x="541981" y="4968162"/>
                  <a:pt x="541981" y="4966930"/>
                </a:cubicBezTo>
                <a:cubicBezTo>
                  <a:pt x="541981" y="4965698"/>
                  <a:pt x="540967" y="4964687"/>
                  <a:pt x="539732" y="4964687"/>
                </a:cubicBezTo>
                <a:close/>
                <a:moveTo>
                  <a:pt x="369737" y="4964687"/>
                </a:moveTo>
                <a:lnTo>
                  <a:pt x="369737" y="4966930"/>
                </a:lnTo>
                <a:cubicBezTo>
                  <a:pt x="369737" y="4968162"/>
                  <a:pt x="370751" y="4969172"/>
                  <a:pt x="371986" y="4969172"/>
                </a:cubicBezTo>
                <a:cubicBezTo>
                  <a:pt x="373221" y="4969172"/>
                  <a:pt x="374235" y="4968162"/>
                  <a:pt x="374235" y="4966930"/>
                </a:cubicBezTo>
                <a:cubicBezTo>
                  <a:pt x="374235" y="4965698"/>
                  <a:pt x="373237" y="4964687"/>
                  <a:pt x="371986" y="4964687"/>
                </a:cubicBezTo>
                <a:close/>
                <a:moveTo>
                  <a:pt x="307228" y="4964687"/>
                </a:moveTo>
                <a:lnTo>
                  <a:pt x="307228" y="4966930"/>
                </a:lnTo>
                <a:cubicBezTo>
                  <a:pt x="307228" y="4968162"/>
                  <a:pt x="308242" y="4969172"/>
                  <a:pt x="309477" y="4969172"/>
                </a:cubicBezTo>
                <a:cubicBezTo>
                  <a:pt x="310712" y="4969172"/>
                  <a:pt x="311710" y="4968162"/>
                  <a:pt x="311710" y="4966930"/>
                </a:cubicBezTo>
                <a:cubicBezTo>
                  <a:pt x="311710" y="4965698"/>
                  <a:pt x="310712" y="4964687"/>
                  <a:pt x="309477" y="4964687"/>
                </a:cubicBezTo>
                <a:close/>
                <a:moveTo>
                  <a:pt x="912710" y="4959933"/>
                </a:moveTo>
                <a:cubicBezTo>
                  <a:pt x="911475" y="4959933"/>
                  <a:pt x="910461" y="4960928"/>
                  <a:pt x="910461" y="4962176"/>
                </a:cubicBezTo>
                <a:lnTo>
                  <a:pt x="910461" y="4984034"/>
                </a:lnTo>
                <a:cubicBezTo>
                  <a:pt x="906803" y="4979580"/>
                  <a:pt x="901244" y="4976737"/>
                  <a:pt x="895036" y="4976737"/>
                </a:cubicBezTo>
                <a:cubicBezTo>
                  <a:pt x="884061" y="4976737"/>
                  <a:pt x="875129" y="4985645"/>
                  <a:pt x="875129" y="4996590"/>
                </a:cubicBezTo>
                <a:cubicBezTo>
                  <a:pt x="875129" y="5007534"/>
                  <a:pt x="884061" y="5016442"/>
                  <a:pt x="895036" y="5016442"/>
                </a:cubicBezTo>
                <a:lnTo>
                  <a:pt x="914959" y="5016442"/>
                </a:lnTo>
                <a:lnTo>
                  <a:pt x="914959" y="4962176"/>
                </a:lnTo>
                <a:cubicBezTo>
                  <a:pt x="914959" y="4960928"/>
                  <a:pt x="913946" y="4959933"/>
                  <a:pt x="912710" y="4959933"/>
                </a:cubicBezTo>
                <a:close/>
                <a:moveTo>
                  <a:pt x="457696" y="4959933"/>
                </a:moveTo>
                <a:cubicBezTo>
                  <a:pt x="456461" y="4959933"/>
                  <a:pt x="455447" y="4960928"/>
                  <a:pt x="455447" y="4962176"/>
                </a:cubicBezTo>
                <a:lnTo>
                  <a:pt x="455447" y="5010772"/>
                </a:lnTo>
                <a:cubicBezTo>
                  <a:pt x="455447" y="5013899"/>
                  <a:pt x="457997" y="5016442"/>
                  <a:pt x="461132" y="5016442"/>
                </a:cubicBezTo>
                <a:cubicBezTo>
                  <a:pt x="462384" y="5016442"/>
                  <a:pt x="463381" y="5015447"/>
                  <a:pt x="463381" y="5014199"/>
                </a:cubicBezTo>
                <a:cubicBezTo>
                  <a:pt x="463381" y="5012951"/>
                  <a:pt x="462384" y="5011957"/>
                  <a:pt x="461132" y="5011957"/>
                </a:cubicBezTo>
                <a:cubicBezTo>
                  <a:pt x="460483" y="5011957"/>
                  <a:pt x="459945" y="5011435"/>
                  <a:pt x="459945" y="5010772"/>
                </a:cubicBezTo>
                <a:lnTo>
                  <a:pt x="459945" y="4962176"/>
                </a:lnTo>
                <a:cubicBezTo>
                  <a:pt x="459945" y="4960928"/>
                  <a:pt x="458931" y="4959933"/>
                  <a:pt x="457696" y="4959933"/>
                </a:cubicBezTo>
                <a:close/>
                <a:moveTo>
                  <a:pt x="391624" y="4959918"/>
                </a:moveTo>
                <a:cubicBezTo>
                  <a:pt x="390389" y="4959918"/>
                  <a:pt x="389375" y="4960913"/>
                  <a:pt x="389375" y="4962161"/>
                </a:cubicBezTo>
                <a:lnTo>
                  <a:pt x="389375" y="4976722"/>
                </a:lnTo>
                <a:lnTo>
                  <a:pt x="385606" y="4976722"/>
                </a:lnTo>
                <a:cubicBezTo>
                  <a:pt x="384371" y="4976722"/>
                  <a:pt x="383357" y="4977717"/>
                  <a:pt x="383357" y="4978965"/>
                </a:cubicBezTo>
                <a:cubicBezTo>
                  <a:pt x="383357" y="4980213"/>
                  <a:pt x="384371" y="4981208"/>
                  <a:pt x="385606" y="4981208"/>
                </a:cubicBezTo>
                <a:lnTo>
                  <a:pt x="389375" y="4981208"/>
                </a:lnTo>
                <a:lnTo>
                  <a:pt x="389375" y="5004519"/>
                </a:lnTo>
                <a:cubicBezTo>
                  <a:pt x="389375" y="5011089"/>
                  <a:pt x="394728" y="5016427"/>
                  <a:pt x="401316" y="5016427"/>
                </a:cubicBezTo>
                <a:cubicBezTo>
                  <a:pt x="402219" y="5016427"/>
                  <a:pt x="403106" y="5016332"/>
                  <a:pt x="403977" y="5016127"/>
                </a:cubicBezTo>
                <a:lnTo>
                  <a:pt x="405664" y="5013454"/>
                </a:lnTo>
                <a:lnTo>
                  <a:pt x="405671" y="5013458"/>
                </a:lnTo>
                <a:lnTo>
                  <a:pt x="405671" y="5013442"/>
                </a:lnTo>
                <a:lnTo>
                  <a:pt x="405664" y="5013454"/>
                </a:lnTo>
                <a:lnTo>
                  <a:pt x="402979" y="5011768"/>
                </a:lnTo>
                <a:cubicBezTo>
                  <a:pt x="402441" y="5011894"/>
                  <a:pt x="401886" y="5011957"/>
                  <a:pt x="401316" y="5011957"/>
                </a:cubicBezTo>
                <a:cubicBezTo>
                  <a:pt x="397214" y="5011957"/>
                  <a:pt x="393873" y="5008625"/>
                  <a:pt x="393873" y="5004519"/>
                </a:cubicBezTo>
                <a:lnTo>
                  <a:pt x="393873" y="4981208"/>
                </a:lnTo>
                <a:lnTo>
                  <a:pt x="400208" y="4981208"/>
                </a:lnTo>
                <a:cubicBezTo>
                  <a:pt x="401459" y="4981208"/>
                  <a:pt x="402456" y="4980197"/>
                  <a:pt x="402456" y="4978965"/>
                </a:cubicBezTo>
                <a:cubicBezTo>
                  <a:pt x="402456" y="4977733"/>
                  <a:pt x="401459" y="4976722"/>
                  <a:pt x="400208" y="4976722"/>
                </a:cubicBezTo>
                <a:lnTo>
                  <a:pt x="393873" y="4976722"/>
                </a:lnTo>
                <a:lnTo>
                  <a:pt x="393873" y="4962161"/>
                </a:lnTo>
                <a:cubicBezTo>
                  <a:pt x="393873" y="4960913"/>
                  <a:pt x="392859" y="4959918"/>
                  <a:pt x="391624" y="4959918"/>
                </a:cubicBezTo>
                <a:close/>
                <a:moveTo>
                  <a:pt x="296174" y="4959918"/>
                </a:moveTo>
                <a:cubicBezTo>
                  <a:pt x="294939" y="4959918"/>
                  <a:pt x="293926" y="4960913"/>
                  <a:pt x="293926" y="4962161"/>
                </a:cubicBezTo>
                <a:lnTo>
                  <a:pt x="293926" y="4984019"/>
                </a:lnTo>
                <a:cubicBezTo>
                  <a:pt x="290283" y="4979565"/>
                  <a:pt x="284724" y="4976722"/>
                  <a:pt x="278516" y="4976722"/>
                </a:cubicBezTo>
                <a:cubicBezTo>
                  <a:pt x="267541" y="4976722"/>
                  <a:pt x="258609" y="4985614"/>
                  <a:pt x="258609" y="4996575"/>
                </a:cubicBezTo>
                <a:cubicBezTo>
                  <a:pt x="258609" y="5007535"/>
                  <a:pt x="267541" y="5016443"/>
                  <a:pt x="278516" y="5016443"/>
                </a:cubicBezTo>
                <a:lnTo>
                  <a:pt x="298423" y="5016443"/>
                </a:lnTo>
                <a:lnTo>
                  <a:pt x="298423" y="5016427"/>
                </a:lnTo>
                <a:lnTo>
                  <a:pt x="298423" y="4962161"/>
                </a:lnTo>
                <a:cubicBezTo>
                  <a:pt x="298423" y="4960913"/>
                  <a:pt x="297410" y="4959918"/>
                  <a:pt x="296174" y="4959918"/>
                </a:cubicBezTo>
                <a:close/>
                <a:moveTo>
                  <a:pt x="533786" y="4855047"/>
                </a:moveTo>
                <a:lnTo>
                  <a:pt x="533794" y="4855066"/>
                </a:lnTo>
                <a:lnTo>
                  <a:pt x="533786" y="4855086"/>
                </a:lnTo>
                <a:lnTo>
                  <a:pt x="533778" y="4855066"/>
                </a:lnTo>
                <a:close/>
                <a:moveTo>
                  <a:pt x="258609" y="4785164"/>
                </a:moveTo>
                <a:lnTo>
                  <a:pt x="258609" y="4855066"/>
                </a:lnTo>
                <a:cubicBezTo>
                  <a:pt x="258609" y="4893681"/>
                  <a:pt x="289412" y="4924983"/>
                  <a:pt x="327405" y="4924983"/>
                </a:cubicBezTo>
                <a:cubicBezTo>
                  <a:pt x="365398" y="4924983"/>
                  <a:pt x="396201" y="4893696"/>
                  <a:pt x="396201" y="4855066"/>
                </a:cubicBezTo>
                <a:cubicBezTo>
                  <a:pt x="396201" y="4893681"/>
                  <a:pt x="427004" y="4924983"/>
                  <a:pt x="464997" y="4924983"/>
                </a:cubicBezTo>
                <a:cubicBezTo>
                  <a:pt x="483994" y="4924983"/>
                  <a:pt x="501193" y="4917161"/>
                  <a:pt x="513643" y="4904511"/>
                </a:cubicBezTo>
                <a:lnTo>
                  <a:pt x="533786" y="4855086"/>
                </a:lnTo>
                <a:lnTo>
                  <a:pt x="553923" y="4904505"/>
                </a:lnTo>
                <a:cubicBezTo>
                  <a:pt x="566371" y="4917158"/>
                  <a:pt x="583570" y="4924983"/>
                  <a:pt x="602574" y="4924983"/>
                </a:cubicBezTo>
                <a:cubicBezTo>
                  <a:pt x="615117" y="4924983"/>
                  <a:pt x="626868" y="4921572"/>
                  <a:pt x="636972" y="4915618"/>
                </a:cubicBezTo>
                <a:cubicBezTo>
                  <a:pt x="647108" y="4921572"/>
                  <a:pt x="658843" y="4924983"/>
                  <a:pt x="671370" y="4924983"/>
                </a:cubicBezTo>
                <a:cubicBezTo>
                  <a:pt x="709363" y="4924983"/>
                  <a:pt x="740166" y="4893696"/>
                  <a:pt x="740166" y="4855066"/>
                </a:cubicBezTo>
                <a:cubicBezTo>
                  <a:pt x="740166" y="4816435"/>
                  <a:pt x="709379" y="4785164"/>
                  <a:pt x="671386" y="4785164"/>
                </a:cubicBezTo>
                <a:cubicBezTo>
                  <a:pt x="658859" y="4785164"/>
                  <a:pt x="647123" y="4788560"/>
                  <a:pt x="636988" y="4794514"/>
                </a:cubicBezTo>
                <a:lnTo>
                  <a:pt x="636972" y="4794514"/>
                </a:lnTo>
                <a:cubicBezTo>
                  <a:pt x="626868" y="4788575"/>
                  <a:pt x="615117" y="4785164"/>
                  <a:pt x="602574" y="4785164"/>
                </a:cubicBezTo>
                <a:cubicBezTo>
                  <a:pt x="583570" y="4785164"/>
                  <a:pt x="566371" y="4792986"/>
                  <a:pt x="553923" y="4805634"/>
                </a:cubicBezTo>
                <a:lnTo>
                  <a:pt x="533786" y="4855047"/>
                </a:lnTo>
                <a:lnTo>
                  <a:pt x="513638" y="4805629"/>
                </a:lnTo>
                <a:cubicBezTo>
                  <a:pt x="501186" y="4792982"/>
                  <a:pt x="483986" y="4785164"/>
                  <a:pt x="464997" y="4785164"/>
                </a:cubicBezTo>
                <a:cubicBezTo>
                  <a:pt x="427020" y="4785164"/>
                  <a:pt x="396201" y="4816451"/>
                  <a:pt x="396201" y="4855066"/>
                </a:cubicBezTo>
                <a:cubicBezTo>
                  <a:pt x="396201" y="4816435"/>
                  <a:pt x="365398" y="4785164"/>
                  <a:pt x="327405" y="4785164"/>
                </a:cubicBezTo>
                <a:close/>
                <a:moveTo>
                  <a:pt x="0" y="0"/>
                </a:moveTo>
                <a:lnTo>
                  <a:pt x="9144000" y="0"/>
                </a:lnTo>
                <a:lnTo>
                  <a:pt x="9144000" y="5143498"/>
                </a:lnTo>
                <a:lnTo>
                  <a:pt x="0" y="5143498"/>
                </a:lnTo>
                <a:close/>
              </a:path>
            </a:pathLst>
          </a:custGeom>
          <a:solidFill>
            <a:schemeClr val="bg1">
              <a:lumMod val="85000"/>
            </a:schemeClr>
          </a:solidFill>
        </p:spPr>
        <p:txBody>
          <a:bodyPr wrap="square" lIns="720000" tIns="720000">
            <a:noAutofit/>
          </a:bodyPr>
          <a:lstStyle/>
          <a:p>
            <a:r>
              <a:rPr lang="en-GB" dirty="0"/>
              <a:t>Click to icon to insert picture</a:t>
            </a:r>
          </a:p>
        </p:txBody>
      </p:sp>
      <p:sp>
        <p:nvSpPr>
          <p:cNvPr id="7" name="Google Shape;27;p5">
            <a:extLst>
              <a:ext uri="{FF2B5EF4-FFF2-40B4-BE49-F238E27FC236}">
                <a16:creationId xmlns:a16="http://schemas.microsoft.com/office/drawing/2014/main" id="{EFD2D552-6F17-A791-8794-C9B71628FE7C}"/>
              </a:ext>
            </a:extLst>
          </p:cNvPr>
          <p:cNvSpPr txBox="1">
            <a:spLocks noGrp="1"/>
          </p:cNvSpPr>
          <p:nvPr>
            <p:ph type="title" hasCustomPrompt="1"/>
          </p:nvPr>
        </p:nvSpPr>
        <p:spPr>
          <a:xfrm>
            <a:off x="503237" y="255057"/>
            <a:ext cx="8137525" cy="619943"/>
          </a:xfrm>
          <a:prstGeom prst="rect">
            <a:avLst/>
          </a:prstGeom>
        </p:spPr>
        <p:txBody>
          <a:bodyPr spcFirstLastPara="1" wrap="square" lIns="0" tIns="91425" rIns="91425" bIns="91425" anchor="t" anchorCtr="0">
            <a:noAutofit/>
          </a:bodyPr>
          <a:lstStyle>
            <a:lvl1pPr lvl="0" rtl="0">
              <a:lnSpc>
                <a:spcPct val="90000"/>
              </a:lnSpc>
              <a:spcBef>
                <a:spcPts val="0"/>
              </a:spcBef>
              <a:spcAft>
                <a:spcPts val="0"/>
              </a:spcAft>
              <a:buSzPts val="2800"/>
              <a:buNone/>
              <a:defRPr b="0" i="0" baseline="0">
                <a:solidFill>
                  <a:schemeClr val="bg1"/>
                </a:solidFill>
                <a:latin typeface="Impact" panose="020B080603090205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dirty="0"/>
              <a:t>CLICK TO EDIT MASTER TITLE STYLE</a:t>
            </a:r>
          </a:p>
        </p:txBody>
      </p:sp>
      <p:sp>
        <p:nvSpPr>
          <p:cNvPr id="8" name="Text Placeholder 18">
            <a:extLst>
              <a:ext uri="{FF2B5EF4-FFF2-40B4-BE49-F238E27FC236}">
                <a16:creationId xmlns:a16="http://schemas.microsoft.com/office/drawing/2014/main" id="{5F3B17F5-C098-4EDD-4BC7-4BEDBA65B7F8}"/>
              </a:ext>
            </a:extLst>
          </p:cNvPr>
          <p:cNvSpPr>
            <a:spLocks noGrp="1"/>
          </p:cNvSpPr>
          <p:nvPr>
            <p:ph type="body" sz="quarter" idx="12" hasCustomPrompt="1"/>
          </p:nvPr>
        </p:nvSpPr>
        <p:spPr>
          <a:xfrm>
            <a:off x="3513138" y="4762271"/>
            <a:ext cx="2120900" cy="112712"/>
          </a:xfrm>
        </p:spPr>
        <p:txBody>
          <a:bodyPr tIns="0"/>
          <a:lstStyle>
            <a:lvl1pPr algn="ctr">
              <a:defRPr sz="800">
                <a:solidFill>
                  <a:schemeClr val="bg1"/>
                </a:solidFill>
              </a:defRPr>
            </a:lvl1pPr>
          </a:lstStyle>
          <a:p>
            <a:pPr algn="ctr"/>
            <a:r>
              <a:rPr lang="en-GB" dirty="0"/>
              <a:t>Source goes in here</a:t>
            </a:r>
          </a:p>
        </p:txBody>
      </p:sp>
      <p:sp>
        <p:nvSpPr>
          <p:cNvPr id="9" name="Google Shape;28;p5">
            <a:extLst>
              <a:ext uri="{FF2B5EF4-FFF2-40B4-BE49-F238E27FC236}">
                <a16:creationId xmlns:a16="http://schemas.microsoft.com/office/drawing/2014/main" id="{D9570CEC-75FF-0DEE-6826-76FAD3A67DC7}"/>
              </a:ext>
            </a:extLst>
          </p:cNvPr>
          <p:cNvSpPr txBox="1">
            <a:spLocks noGrp="1"/>
          </p:cNvSpPr>
          <p:nvPr>
            <p:ph type="body" idx="1"/>
          </p:nvPr>
        </p:nvSpPr>
        <p:spPr>
          <a:xfrm>
            <a:off x="503238" y="753534"/>
            <a:ext cx="8137525" cy="557884"/>
          </a:xfrm>
          <a:prstGeom prst="rect">
            <a:avLst/>
          </a:prstGeom>
        </p:spPr>
        <p:txBody>
          <a:bodyPr spcFirstLastPara="1" wrap="square" lIns="0" tIns="36000" rIns="91425" bIns="91425" anchor="t" anchorCtr="0">
            <a:noAutofit/>
          </a:bodyPr>
          <a:lstStyle>
            <a:lvl1pPr marL="0" lvl="0" indent="0" rtl="0">
              <a:spcBef>
                <a:spcPts val="0"/>
              </a:spcBef>
              <a:spcAft>
                <a:spcPts val="0"/>
              </a:spcAft>
              <a:buClr>
                <a:schemeClr val="tx2"/>
              </a:buClr>
              <a:buSzPct val="100000"/>
              <a:buFont typeface="Arial" panose="020B0604020202020204" pitchFamily="34" charset="0"/>
              <a:buNone/>
              <a:defRPr sz="1200" b="0" i="0">
                <a:solidFill>
                  <a:schemeClr val="bg1"/>
                </a:solidFill>
                <a:latin typeface="Arial" panose="020B0604020202020204" pitchFamily="34" charset="0"/>
                <a:cs typeface="Arial" panose="020B0604020202020204" pitchFamily="34" charset="0"/>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GB"/>
              <a:t>Click to edit Master text styles</a:t>
            </a:r>
          </a:p>
        </p:txBody>
      </p:sp>
      <p:sp>
        <p:nvSpPr>
          <p:cNvPr id="2" name="Text Placeholder 6">
            <a:extLst>
              <a:ext uri="{FF2B5EF4-FFF2-40B4-BE49-F238E27FC236}">
                <a16:creationId xmlns:a16="http://schemas.microsoft.com/office/drawing/2014/main" id="{9CBF69FD-6F6C-5394-5192-D10D172B5D5B}"/>
              </a:ext>
            </a:extLst>
          </p:cNvPr>
          <p:cNvSpPr>
            <a:spLocks noGrp="1"/>
          </p:cNvSpPr>
          <p:nvPr>
            <p:ph type="body" sz="quarter" idx="19"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
        <p:nvSpPr>
          <p:cNvPr id="3" name="Text Placeholder 6">
            <a:extLst>
              <a:ext uri="{FF2B5EF4-FFF2-40B4-BE49-F238E27FC236}">
                <a16:creationId xmlns:a16="http://schemas.microsoft.com/office/drawing/2014/main" id="{EA3FBB79-C001-C374-B12E-8E72EC783FFB}"/>
              </a:ext>
            </a:extLst>
          </p:cNvPr>
          <p:cNvSpPr>
            <a:spLocks noGrp="1" noChangeAspect="1"/>
          </p:cNvSpPr>
          <p:nvPr>
            <p:ph type="body" sz="quarter" idx="10" hasCustomPrompt="1"/>
          </p:nvPr>
        </p:nvSpPr>
        <p:spPr>
          <a:xfrm>
            <a:off x="503732" y="1219161"/>
            <a:ext cx="2592000" cy="2592000"/>
          </a:xfrm>
          <a:prstGeom prst="ellipse">
            <a:avLst/>
          </a:prstGeom>
          <a:solidFill>
            <a:schemeClr val="accent4"/>
          </a:solidFill>
        </p:spPr>
        <p:txBody>
          <a:bodyPr lIns="0" tIns="216000" rIns="0" bIns="0" anchor="ctr"/>
          <a:lstStyle>
            <a:lvl1pPr algn="ctr">
              <a:lnSpc>
                <a:spcPct val="90000"/>
              </a:lnSpc>
              <a:defRPr sz="4000" b="0" i="0" cap="all" baseline="0">
                <a:solidFill>
                  <a:srgbClr val="FFFFFF"/>
                </a:solidFill>
                <a:latin typeface="Impact" panose="020B0806030902050204" pitchFamily="34" charset="0"/>
              </a:defRPr>
            </a:lvl1pPr>
            <a:lvl2pPr algn="ctr">
              <a:defRPr sz="1200">
                <a:solidFill>
                  <a:srgbClr val="FFFFFF"/>
                </a:solidFill>
                <a:latin typeface="+mn-lt"/>
              </a:defRPr>
            </a:lvl2pPr>
            <a:lvl3pPr algn="ctr">
              <a:defRPr sz="1200">
                <a:solidFill>
                  <a:srgbClr val="FFFFFF"/>
                </a:solidFill>
                <a:latin typeface="+mn-lt"/>
              </a:defRPr>
            </a:lvl3pPr>
            <a:lvl4pPr algn="ctr">
              <a:defRPr sz="1200">
                <a:solidFill>
                  <a:srgbClr val="FFFFFF"/>
                </a:solidFill>
                <a:latin typeface="+mn-lt"/>
              </a:defRPr>
            </a:lvl4pPr>
            <a:lvl5pPr algn="ctr">
              <a:defRPr sz="1200">
                <a:solidFill>
                  <a:srgbClr val="FFFFFF"/>
                </a:solidFill>
                <a:latin typeface="+mn-lt"/>
              </a:defRPr>
            </a:lvl5pPr>
          </a:lstStyle>
          <a:p>
            <a:pPr lvl="0"/>
            <a:r>
              <a:rPr lang="en-US" dirty="0"/>
              <a:t>HEADING GOES IN HERE</a:t>
            </a:r>
          </a:p>
        </p:txBody>
      </p:sp>
      <p:sp>
        <p:nvSpPr>
          <p:cNvPr id="4" name="Text Placeholder 6">
            <a:extLst>
              <a:ext uri="{FF2B5EF4-FFF2-40B4-BE49-F238E27FC236}">
                <a16:creationId xmlns:a16="http://schemas.microsoft.com/office/drawing/2014/main" id="{BFA22D30-1B87-E8E9-C14A-B5BD55AFF124}"/>
              </a:ext>
            </a:extLst>
          </p:cNvPr>
          <p:cNvSpPr>
            <a:spLocks noGrp="1" noChangeAspect="1"/>
          </p:cNvSpPr>
          <p:nvPr>
            <p:ph type="body" sz="quarter" idx="20" hasCustomPrompt="1"/>
          </p:nvPr>
        </p:nvSpPr>
        <p:spPr>
          <a:xfrm>
            <a:off x="3276000" y="1219161"/>
            <a:ext cx="2592000" cy="2592000"/>
          </a:xfrm>
          <a:prstGeom prst="ellipse">
            <a:avLst/>
          </a:prstGeom>
          <a:solidFill>
            <a:schemeClr val="tx2"/>
          </a:solidFill>
        </p:spPr>
        <p:txBody>
          <a:bodyPr lIns="0" tIns="216000" rIns="0" bIns="0" anchor="ctr"/>
          <a:lstStyle>
            <a:lvl1pPr algn="ctr">
              <a:lnSpc>
                <a:spcPct val="90000"/>
              </a:lnSpc>
              <a:defRPr sz="4000" b="0" i="0" cap="all" baseline="0">
                <a:solidFill>
                  <a:srgbClr val="FFFFFF"/>
                </a:solidFill>
                <a:latin typeface="Impact" panose="020B0806030902050204" pitchFamily="34" charset="0"/>
              </a:defRPr>
            </a:lvl1pPr>
            <a:lvl2pPr algn="ctr">
              <a:defRPr sz="1200">
                <a:solidFill>
                  <a:srgbClr val="FFFFFF"/>
                </a:solidFill>
                <a:latin typeface="+mn-lt"/>
              </a:defRPr>
            </a:lvl2pPr>
            <a:lvl3pPr algn="ctr">
              <a:defRPr sz="1200">
                <a:solidFill>
                  <a:srgbClr val="FFFFFF"/>
                </a:solidFill>
                <a:latin typeface="+mn-lt"/>
              </a:defRPr>
            </a:lvl3pPr>
            <a:lvl4pPr algn="ctr">
              <a:defRPr sz="1200">
                <a:solidFill>
                  <a:srgbClr val="FFFFFF"/>
                </a:solidFill>
                <a:latin typeface="+mn-lt"/>
              </a:defRPr>
            </a:lvl4pPr>
            <a:lvl5pPr algn="ctr">
              <a:defRPr sz="1200">
                <a:solidFill>
                  <a:srgbClr val="FFFFFF"/>
                </a:solidFill>
                <a:latin typeface="+mn-lt"/>
              </a:defRPr>
            </a:lvl5pPr>
          </a:lstStyle>
          <a:p>
            <a:pPr marL="0" marR="0" lvl="0" indent="0" algn="ctr" defTabSz="914400" rtl="0" eaLnBrk="1" fontAlgn="auto" latinLnBrk="0" hangingPunct="1">
              <a:lnSpc>
                <a:spcPct val="90000"/>
              </a:lnSpc>
              <a:spcBef>
                <a:spcPts val="0"/>
              </a:spcBef>
              <a:spcAft>
                <a:spcPts val="0"/>
              </a:spcAft>
              <a:buClr>
                <a:srgbClr val="000000"/>
              </a:buClr>
              <a:buSzTx/>
              <a:buFont typeface="Arial"/>
              <a:buNone/>
              <a:tabLst/>
              <a:defRPr/>
            </a:pPr>
            <a:r>
              <a:rPr lang="en-US" dirty="0"/>
              <a:t>HEADING GOES IN HERE</a:t>
            </a:r>
          </a:p>
        </p:txBody>
      </p:sp>
      <p:sp>
        <p:nvSpPr>
          <p:cNvPr id="5" name="Text Placeholder 6">
            <a:extLst>
              <a:ext uri="{FF2B5EF4-FFF2-40B4-BE49-F238E27FC236}">
                <a16:creationId xmlns:a16="http://schemas.microsoft.com/office/drawing/2014/main" id="{4DFA12BA-DD49-AA90-A4ED-18023D6BF0DB}"/>
              </a:ext>
            </a:extLst>
          </p:cNvPr>
          <p:cNvSpPr>
            <a:spLocks noGrp="1" noChangeAspect="1"/>
          </p:cNvSpPr>
          <p:nvPr>
            <p:ph type="body" sz="quarter" idx="21" hasCustomPrompt="1"/>
          </p:nvPr>
        </p:nvSpPr>
        <p:spPr>
          <a:xfrm>
            <a:off x="6047774" y="1219161"/>
            <a:ext cx="2592000" cy="2592000"/>
          </a:xfrm>
          <a:prstGeom prst="ellipse">
            <a:avLst/>
          </a:prstGeom>
          <a:solidFill>
            <a:schemeClr val="accent2"/>
          </a:solidFill>
        </p:spPr>
        <p:txBody>
          <a:bodyPr lIns="0" tIns="216000" rIns="0" bIns="0" anchor="ctr"/>
          <a:lstStyle>
            <a:lvl1pPr algn="ctr">
              <a:lnSpc>
                <a:spcPct val="90000"/>
              </a:lnSpc>
              <a:defRPr sz="4000" b="0" i="0" cap="all" baseline="0">
                <a:solidFill>
                  <a:srgbClr val="FFFFFF"/>
                </a:solidFill>
                <a:latin typeface="Impact" panose="020B0806030902050204" pitchFamily="34" charset="0"/>
              </a:defRPr>
            </a:lvl1pPr>
            <a:lvl2pPr algn="ctr">
              <a:defRPr sz="1200">
                <a:solidFill>
                  <a:srgbClr val="FFFFFF"/>
                </a:solidFill>
                <a:latin typeface="+mn-lt"/>
              </a:defRPr>
            </a:lvl2pPr>
            <a:lvl3pPr algn="ctr">
              <a:defRPr sz="1200">
                <a:solidFill>
                  <a:srgbClr val="FFFFFF"/>
                </a:solidFill>
                <a:latin typeface="+mn-lt"/>
              </a:defRPr>
            </a:lvl3pPr>
            <a:lvl4pPr algn="ctr">
              <a:defRPr sz="1200">
                <a:solidFill>
                  <a:srgbClr val="FFFFFF"/>
                </a:solidFill>
                <a:latin typeface="+mn-lt"/>
              </a:defRPr>
            </a:lvl4pPr>
            <a:lvl5pPr algn="ctr">
              <a:defRPr sz="1200">
                <a:solidFill>
                  <a:srgbClr val="FFFFFF"/>
                </a:solidFill>
                <a:latin typeface="+mn-lt"/>
              </a:defRPr>
            </a:lvl5pPr>
          </a:lstStyle>
          <a:p>
            <a:pPr marL="0" marR="0" lvl="0" indent="0" algn="ctr" defTabSz="914400" rtl="0" eaLnBrk="1" fontAlgn="auto" latinLnBrk="0" hangingPunct="1">
              <a:lnSpc>
                <a:spcPct val="90000"/>
              </a:lnSpc>
              <a:spcBef>
                <a:spcPts val="0"/>
              </a:spcBef>
              <a:spcAft>
                <a:spcPts val="0"/>
              </a:spcAft>
              <a:buClr>
                <a:srgbClr val="000000"/>
              </a:buClr>
              <a:buSzTx/>
              <a:buFont typeface="Arial"/>
              <a:buNone/>
              <a:tabLst/>
              <a:defRPr/>
            </a:pPr>
            <a:r>
              <a:rPr lang="en-US" dirty="0"/>
              <a:t>HEADING GOES IN HERE</a:t>
            </a:r>
          </a:p>
        </p:txBody>
      </p:sp>
      <p:sp>
        <p:nvSpPr>
          <p:cNvPr id="6" name="Text Placeholder 7">
            <a:extLst>
              <a:ext uri="{FF2B5EF4-FFF2-40B4-BE49-F238E27FC236}">
                <a16:creationId xmlns:a16="http://schemas.microsoft.com/office/drawing/2014/main" id="{FE2F156B-3683-658D-94AC-58F6BB42493E}"/>
              </a:ext>
            </a:extLst>
          </p:cNvPr>
          <p:cNvSpPr>
            <a:spLocks noGrp="1"/>
          </p:cNvSpPr>
          <p:nvPr>
            <p:ph type="body" sz="quarter" idx="39"/>
          </p:nvPr>
        </p:nvSpPr>
        <p:spPr>
          <a:xfrm>
            <a:off x="743366" y="3880342"/>
            <a:ext cx="2111743" cy="736600"/>
          </a:xfrm>
        </p:spPr>
        <p:txBody>
          <a:bodyPr rIns="0"/>
          <a:lstStyle>
            <a:lvl1pPr algn="ctr">
              <a:lnSpc>
                <a:spcPct val="100000"/>
              </a:lnSpc>
              <a:defRPr>
                <a:solidFill>
                  <a:schemeClr val="bg1"/>
                </a:solidFill>
              </a:defRPr>
            </a:lvl1pPr>
            <a:lvl2pPr algn="ctr">
              <a:lnSpc>
                <a:spcPct val="100000"/>
              </a:lnSpc>
              <a:defRPr>
                <a:solidFill>
                  <a:schemeClr val="bg1"/>
                </a:solidFill>
              </a:defRPr>
            </a:lvl2pPr>
            <a:lvl3pPr algn="ctr">
              <a:defRPr>
                <a:solidFill>
                  <a:schemeClr val="tx1"/>
                </a:solidFill>
              </a:defRPr>
            </a:lvl3pPr>
            <a:lvl4pPr algn="ctr">
              <a:defRPr/>
            </a:lvl4pPr>
            <a:lvl5pPr algn="ctr">
              <a:defRPr/>
            </a:lvl5pPr>
          </a:lstStyle>
          <a:p>
            <a:pPr lvl="0"/>
            <a:r>
              <a:rPr lang="en-GB" dirty="0"/>
              <a:t>Click to edit Master text styles</a:t>
            </a:r>
          </a:p>
          <a:p>
            <a:pPr lvl="1"/>
            <a:r>
              <a:rPr lang="en-GB" dirty="0"/>
              <a:t>Second level</a:t>
            </a:r>
          </a:p>
        </p:txBody>
      </p:sp>
      <p:sp>
        <p:nvSpPr>
          <p:cNvPr id="10" name="Text Placeholder 7">
            <a:extLst>
              <a:ext uri="{FF2B5EF4-FFF2-40B4-BE49-F238E27FC236}">
                <a16:creationId xmlns:a16="http://schemas.microsoft.com/office/drawing/2014/main" id="{896496F6-0F98-8DB7-F442-97672C7D6410}"/>
              </a:ext>
            </a:extLst>
          </p:cNvPr>
          <p:cNvSpPr>
            <a:spLocks noGrp="1"/>
          </p:cNvSpPr>
          <p:nvPr>
            <p:ph type="body" sz="quarter" idx="40"/>
          </p:nvPr>
        </p:nvSpPr>
        <p:spPr>
          <a:xfrm>
            <a:off x="3476862" y="3880342"/>
            <a:ext cx="2193696" cy="736600"/>
          </a:xfrm>
        </p:spPr>
        <p:txBody>
          <a:bodyPr/>
          <a:lstStyle>
            <a:lvl1pPr algn="ctr">
              <a:lnSpc>
                <a:spcPct val="100000"/>
              </a:lnSpc>
              <a:defRPr>
                <a:solidFill>
                  <a:schemeClr val="bg1"/>
                </a:solidFill>
              </a:defRPr>
            </a:lvl1pPr>
            <a:lvl2pPr algn="ctr">
              <a:lnSpc>
                <a:spcPct val="100000"/>
              </a:lnSpc>
              <a:defRPr>
                <a:solidFill>
                  <a:schemeClr val="bg1"/>
                </a:solidFill>
              </a:defRPr>
            </a:lvl2pPr>
            <a:lvl3pPr algn="ctr">
              <a:defRPr>
                <a:solidFill>
                  <a:schemeClr val="tx1"/>
                </a:solidFill>
              </a:defRPr>
            </a:lvl3pPr>
            <a:lvl4pPr algn="ctr">
              <a:defRPr/>
            </a:lvl4pPr>
            <a:lvl5pPr algn="ctr">
              <a:defRPr/>
            </a:lvl5pPr>
          </a:lstStyle>
          <a:p>
            <a:pPr lvl="0"/>
            <a:r>
              <a:rPr lang="en-GB" dirty="0"/>
              <a:t>Click to edit Master text styles</a:t>
            </a:r>
          </a:p>
          <a:p>
            <a:pPr lvl="1"/>
            <a:r>
              <a:rPr lang="en-GB" dirty="0"/>
              <a:t>Second level</a:t>
            </a:r>
          </a:p>
        </p:txBody>
      </p:sp>
      <p:sp>
        <p:nvSpPr>
          <p:cNvPr id="11" name="Text Placeholder 7">
            <a:extLst>
              <a:ext uri="{FF2B5EF4-FFF2-40B4-BE49-F238E27FC236}">
                <a16:creationId xmlns:a16="http://schemas.microsoft.com/office/drawing/2014/main" id="{65966575-99AF-0B86-F8C8-0695E838E733}"/>
              </a:ext>
            </a:extLst>
          </p:cNvPr>
          <p:cNvSpPr>
            <a:spLocks noGrp="1"/>
          </p:cNvSpPr>
          <p:nvPr>
            <p:ph type="body" sz="quarter" idx="41"/>
          </p:nvPr>
        </p:nvSpPr>
        <p:spPr>
          <a:xfrm>
            <a:off x="6292312" y="3880342"/>
            <a:ext cx="2108322" cy="736600"/>
          </a:xfrm>
        </p:spPr>
        <p:txBody>
          <a:bodyPr rIns="0"/>
          <a:lstStyle>
            <a:lvl1pPr algn="ctr">
              <a:lnSpc>
                <a:spcPct val="100000"/>
              </a:lnSpc>
              <a:defRPr>
                <a:solidFill>
                  <a:schemeClr val="bg1"/>
                </a:solidFill>
              </a:defRPr>
            </a:lvl1pPr>
            <a:lvl2pPr algn="ctr">
              <a:lnSpc>
                <a:spcPct val="100000"/>
              </a:lnSpc>
              <a:defRPr>
                <a:solidFill>
                  <a:schemeClr val="bg1"/>
                </a:solidFill>
              </a:defRPr>
            </a:lvl2pPr>
            <a:lvl3pPr algn="ctr">
              <a:defRPr>
                <a:solidFill>
                  <a:schemeClr val="tx1"/>
                </a:solidFill>
              </a:defRPr>
            </a:lvl3pPr>
            <a:lvl4pPr algn="ctr">
              <a:defRPr/>
            </a:lvl4pPr>
            <a:lvl5pPr algn="ctr">
              <a:defRPr/>
            </a:lvl5pPr>
          </a:lstStyle>
          <a:p>
            <a:pPr lvl="0"/>
            <a:r>
              <a:rPr lang="en-GB" dirty="0"/>
              <a:t>Click to edit Master text styles</a:t>
            </a:r>
          </a:p>
          <a:p>
            <a:pPr lvl="1"/>
            <a:r>
              <a:rPr lang="en-GB" dirty="0"/>
              <a:t>Second level</a:t>
            </a:r>
          </a:p>
        </p:txBody>
      </p:sp>
    </p:spTree>
    <p:extLst>
      <p:ext uri="{BB962C8B-B14F-4D97-AF65-F5344CB8AC3E}">
        <p14:creationId xmlns:p14="http://schemas.microsoft.com/office/powerpoint/2010/main" val="400686132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5_BigStat_HalfPageImage">
    <p:bg>
      <p:bgPr>
        <a:solidFill>
          <a:schemeClr val="bg1"/>
        </a:solid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11355324-3F74-9E18-B542-7720363968CA}"/>
              </a:ext>
            </a:extLst>
          </p:cNvPr>
          <p:cNvSpPr/>
          <p:nvPr userDrawn="1"/>
        </p:nvSpPr>
        <p:spPr>
          <a:xfrm>
            <a:off x="1252451" y="0"/>
            <a:ext cx="7891549" cy="51435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Google Shape;82;p14">
            <a:extLst>
              <a:ext uri="{FF2B5EF4-FFF2-40B4-BE49-F238E27FC236}">
                <a16:creationId xmlns:a16="http://schemas.microsoft.com/office/drawing/2014/main" id="{8DD8A0A8-7046-4A2D-435F-91F736B08B9D}"/>
              </a:ext>
            </a:extLst>
          </p:cNvPr>
          <p:cNvSpPr txBox="1">
            <a:spLocks noGrp="1"/>
          </p:cNvSpPr>
          <p:nvPr>
            <p:ph type="title" hasCustomPrompt="1"/>
          </p:nvPr>
        </p:nvSpPr>
        <p:spPr>
          <a:xfrm>
            <a:off x="4577194" y="1575303"/>
            <a:ext cx="4068763" cy="1801756"/>
          </a:xfrm>
          <a:prstGeom prst="rect">
            <a:avLst/>
          </a:prstGeom>
        </p:spPr>
        <p:txBody>
          <a:bodyPr spcFirstLastPara="1" wrap="square" lIns="0" tIns="91425" rIns="0" bIns="91425" anchor="ctr" anchorCtr="0">
            <a:noAutofit/>
          </a:bodyPr>
          <a:lstStyle>
            <a:lvl1pPr lvl="0" algn="ctr" rtl="0">
              <a:spcBef>
                <a:spcPts val="0"/>
              </a:spcBef>
              <a:spcAft>
                <a:spcPts val="0"/>
              </a:spcAft>
              <a:buClr>
                <a:schemeClr val="accent1"/>
              </a:buClr>
              <a:buSzPts val="12000"/>
              <a:buNone/>
              <a:defRPr sz="13400" b="0" i="0">
                <a:solidFill>
                  <a:schemeClr val="tx2"/>
                </a:solidFill>
                <a:latin typeface="Impact" panose="020B0806030902050204" pitchFamily="34" charset="0"/>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rPr dirty="0"/>
              <a:t>xx%</a:t>
            </a:r>
          </a:p>
        </p:txBody>
      </p:sp>
      <p:sp>
        <p:nvSpPr>
          <p:cNvPr id="4" name="Google Shape;83;p14">
            <a:extLst>
              <a:ext uri="{FF2B5EF4-FFF2-40B4-BE49-F238E27FC236}">
                <a16:creationId xmlns:a16="http://schemas.microsoft.com/office/drawing/2014/main" id="{4AF53E15-62B7-F899-B9F6-2D8469A74FB3}"/>
              </a:ext>
            </a:extLst>
          </p:cNvPr>
          <p:cNvSpPr txBox="1">
            <a:spLocks noGrp="1"/>
          </p:cNvSpPr>
          <p:nvPr>
            <p:ph type="body" idx="1"/>
          </p:nvPr>
        </p:nvSpPr>
        <p:spPr>
          <a:xfrm>
            <a:off x="4572000" y="3377059"/>
            <a:ext cx="4068763" cy="1075966"/>
          </a:xfrm>
          <a:prstGeom prst="rect">
            <a:avLst/>
          </a:prstGeom>
        </p:spPr>
        <p:txBody>
          <a:bodyPr spcFirstLastPara="1" wrap="square" lIns="91425" tIns="91425" rIns="0" bIns="91425" anchor="t" anchorCtr="0">
            <a:noAutofit/>
          </a:bodyPr>
          <a:lstStyle>
            <a:lvl1pPr marL="0" lvl="0" indent="0" algn="ctr" rtl="0">
              <a:spcBef>
                <a:spcPts val="0"/>
              </a:spcBef>
              <a:spcAft>
                <a:spcPts val="0"/>
              </a:spcAft>
              <a:buClr>
                <a:schemeClr val="lt1"/>
              </a:buClr>
              <a:buSzPts val="1800"/>
              <a:buFontTx/>
              <a:buNone/>
              <a:defRPr sz="1800" b="0" i="0">
                <a:solidFill>
                  <a:schemeClr val="lt1"/>
                </a:solidFill>
                <a:latin typeface="Arial" panose="020B0604020202020204" pitchFamily="34" charset="0"/>
                <a:cs typeface="Arial" panose="020B0604020202020204" pitchFamily="34" charset="0"/>
              </a:defRPr>
            </a:lvl1pPr>
            <a:lvl2pPr marL="914400" lvl="1" indent="-317500" algn="ctr" rtl="0">
              <a:spcBef>
                <a:spcPts val="0"/>
              </a:spcBef>
              <a:spcAft>
                <a:spcPts val="0"/>
              </a:spcAft>
              <a:buClr>
                <a:schemeClr val="lt1"/>
              </a:buClr>
              <a:buSzPts val="1400"/>
              <a:buChar char="○"/>
              <a:defRPr>
                <a:solidFill>
                  <a:schemeClr val="lt1"/>
                </a:solidFill>
              </a:defRPr>
            </a:lvl2pPr>
            <a:lvl3pPr marL="1371600" lvl="2" indent="-317500" algn="ctr" rtl="0">
              <a:spcBef>
                <a:spcPts val="0"/>
              </a:spcBef>
              <a:spcAft>
                <a:spcPts val="0"/>
              </a:spcAft>
              <a:buClr>
                <a:schemeClr val="lt1"/>
              </a:buClr>
              <a:buSzPts val="1400"/>
              <a:buChar char="■"/>
              <a:defRPr>
                <a:solidFill>
                  <a:schemeClr val="lt1"/>
                </a:solidFill>
              </a:defRPr>
            </a:lvl3pPr>
            <a:lvl4pPr marL="1828800" lvl="3" indent="-317500" algn="ctr" rtl="0">
              <a:spcBef>
                <a:spcPts val="0"/>
              </a:spcBef>
              <a:spcAft>
                <a:spcPts val="0"/>
              </a:spcAft>
              <a:buClr>
                <a:schemeClr val="lt1"/>
              </a:buClr>
              <a:buSzPts val="1400"/>
              <a:buChar char="●"/>
              <a:defRPr>
                <a:solidFill>
                  <a:schemeClr val="lt1"/>
                </a:solidFill>
              </a:defRPr>
            </a:lvl4pPr>
            <a:lvl5pPr marL="2286000" lvl="4" indent="-317500" algn="ctr" rtl="0">
              <a:spcBef>
                <a:spcPts val="0"/>
              </a:spcBef>
              <a:spcAft>
                <a:spcPts val="0"/>
              </a:spcAft>
              <a:buClr>
                <a:schemeClr val="lt1"/>
              </a:buClr>
              <a:buSzPts val="1400"/>
              <a:buChar char="○"/>
              <a:defRPr>
                <a:solidFill>
                  <a:schemeClr val="lt1"/>
                </a:solidFill>
              </a:defRPr>
            </a:lvl5pPr>
            <a:lvl6pPr marL="2743200" lvl="5" indent="-317500" algn="ctr" rtl="0">
              <a:spcBef>
                <a:spcPts val="0"/>
              </a:spcBef>
              <a:spcAft>
                <a:spcPts val="0"/>
              </a:spcAft>
              <a:buClr>
                <a:schemeClr val="lt1"/>
              </a:buClr>
              <a:buSzPts val="1400"/>
              <a:buChar char="■"/>
              <a:defRPr>
                <a:solidFill>
                  <a:schemeClr val="lt1"/>
                </a:solidFill>
              </a:defRPr>
            </a:lvl6pPr>
            <a:lvl7pPr marL="3200400" lvl="6" indent="-317500" algn="ctr" rtl="0">
              <a:spcBef>
                <a:spcPts val="0"/>
              </a:spcBef>
              <a:spcAft>
                <a:spcPts val="0"/>
              </a:spcAft>
              <a:buClr>
                <a:schemeClr val="lt1"/>
              </a:buClr>
              <a:buSzPts val="1400"/>
              <a:buChar char="●"/>
              <a:defRPr>
                <a:solidFill>
                  <a:schemeClr val="lt1"/>
                </a:solidFill>
              </a:defRPr>
            </a:lvl7pPr>
            <a:lvl8pPr marL="3657600" lvl="7" indent="-317500" algn="ctr" rtl="0">
              <a:spcBef>
                <a:spcPts val="0"/>
              </a:spcBef>
              <a:spcAft>
                <a:spcPts val="0"/>
              </a:spcAft>
              <a:buClr>
                <a:schemeClr val="lt1"/>
              </a:buClr>
              <a:buSzPts val="1400"/>
              <a:buChar char="○"/>
              <a:defRPr>
                <a:solidFill>
                  <a:schemeClr val="lt1"/>
                </a:solidFill>
              </a:defRPr>
            </a:lvl8pPr>
            <a:lvl9pPr marL="4114800" lvl="8" indent="-317500" algn="ctr" rtl="0">
              <a:spcBef>
                <a:spcPts val="0"/>
              </a:spcBef>
              <a:spcAft>
                <a:spcPts val="0"/>
              </a:spcAft>
              <a:buClr>
                <a:schemeClr val="lt1"/>
              </a:buClr>
              <a:buSzPts val="1400"/>
              <a:buChar char="■"/>
              <a:defRPr>
                <a:solidFill>
                  <a:schemeClr val="lt1"/>
                </a:solidFill>
              </a:defRPr>
            </a:lvl9pPr>
          </a:lstStyle>
          <a:p>
            <a:pPr lvl="0"/>
            <a:r>
              <a:rPr lang="en-GB" dirty="0"/>
              <a:t>Click to edit Master text styles</a:t>
            </a:r>
          </a:p>
        </p:txBody>
      </p:sp>
      <p:sp>
        <p:nvSpPr>
          <p:cNvPr id="5" name="Google Shape;83;p14">
            <a:extLst>
              <a:ext uri="{FF2B5EF4-FFF2-40B4-BE49-F238E27FC236}">
                <a16:creationId xmlns:a16="http://schemas.microsoft.com/office/drawing/2014/main" id="{F440B3D9-04FD-1519-959D-96489ADB6CA3}"/>
              </a:ext>
            </a:extLst>
          </p:cNvPr>
          <p:cNvSpPr txBox="1">
            <a:spLocks noGrp="1"/>
          </p:cNvSpPr>
          <p:nvPr>
            <p:ph type="body" idx="13"/>
          </p:nvPr>
        </p:nvSpPr>
        <p:spPr>
          <a:xfrm>
            <a:off x="4590256" y="833613"/>
            <a:ext cx="4068763" cy="614868"/>
          </a:xfrm>
          <a:prstGeom prst="rect">
            <a:avLst/>
          </a:prstGeom>
        </p:spPr>
        <p:txBody>
          <a:bodyPr spcFirstLastPara="1" wrap="square" lIns="91425" tIns="91425" rIns="0" bIns="91425" anchor="t" anchorCtr="0">
            <a:noAutofit/>
          </a:bodyPr>
          <a:lstStyle>
            <a:lvl1pPr marL="0" lvl="0" indent="0" algn="ctr" rtl="0">
              <a:spcBef>
                <a:spcPts val="0"/>
              </a:spcBef>
              <a:spcAft>
                <a:spcPts val="0"/>
              </a:spcAft>
              <a:buClr>
                <a:schemeClr val="lt1"/>
              </a:buClr>
              <a:buSzPts val="1800"/>
              <a:buFontTx/>
              <a:buNone/>
              <a:defRPr sz="1800" b="0" i="0">
                <a:solidFill>
                  <a:schemeClr val="lt1"/>
                </a:solidFill>
                <a:latin typeface="Arial" panose="020B0604020202020204" pitchFamily="34" charset="0"/>
                <a:cs typeface="Arial" panose="020B0604020202020204" pitchFamily="34" charset="0"/>
              </a:defRPr>
            </a:lvl1pPr>
            <a:lvl2pPr marL="914400" lvl="1" indent="-317500" algn="ctr" rtl="0">
              <a:spcBef>
                <a:spcPts val="0"/>
              </a:spcBef>
              <a:spcAft>
                <a:spcPts val="0"/>
              </a:spcAft>
              <a:buClr>
                <a:schemeClr val="lt1"/>
              </a:buClr>
              <a:buSzPts val="1400"/>
              <a:buChar char="○"/>
              <a:defRPr>
                <a:solidFill>
                  <a:schemeClr val="lt1"/>
                </a:solidFill>
              </a:defRPr>
            </a:lvl2pPr>
            <a:lvl3pPr marL="1371600" lvl="2" indent="-317500" algn="ctr" rtl="0">
              <a:spcBef>
                <a:spcPts val="0"/>
              </a:spcBef>
              <a:spcAft>
                <a:spcPts val="0"/>
              </a:spcAft>
              <a:buClr>
                <a:schemeClr val="lt1"/>
              </a:buClr>
              <a:buSzPts val="1400"/>
              <a:buChar char="■"/>
              <a:defRPr>
                <a:solidFill>
                  <a:schemeClr val="lt1"/>
                </a:solidFill>
              </a:defRPr>
            </a:lvl3pPr>
            <a:lvl4pPr marL="1828800" lvl="3" indent="-317500" algn="ctr" rtl="0">
              <a:spcBef>
                <a:spcPts val="0"/>
              </a:spcBef>
              <a:spcAft>
                <a:spcPts val="0"/>
              </a:spcAft>
              <a:buClr>
                <a:schemeClr val="lt1"/>
              </a:buClr>
              <a:buSzPts val="1400"/>
              <a:buChar char="●"/>
              <a:defRPr>
                <a:solidFill>
                  <a:schemeClr val="lt1"/>
                </a:solidFill>
              </a:defRPr>
            </a:lvl4pPr>
            <a:lvl5pPr marL="2286000" lvl="4" indent="-317500" algn="ctr" rtl="0">
              <a:spcBef>
                <a:spcPts val="0"/>
              </a:spcBef>
              <a:spcAft>
                <a:spcPts val="0"/>
              </a:spcAft>
              <a:buClr>
                <a:schemeClr val="lt1"/>
              </a:buClr>
              <a:buSzPts val="1400"/>
              <a:buChar char="○"/>
              <a:defRPr>
                <a:solidFill>
                  <a:schemeClr val="lt1"/>
                </a:solidFill>
              </a:defRPr>
            </a:lvl5pPr>
            <a:lvl6pPr marL="2743200" lvl="5" indent="-317500" algn="ctr" rtl="0">
              <a:spcBef>
                <a:spcPts val="0"/>
              </a:spcBef>
              <a:spcAft>
                <a:spcPts val="0"/>
              </a:spcAft>
              <a:buClr>
                <a:schemeClr val="lt1"/>
              </a:buClr>
              <a:buSzPts val="1400"/>
              <a:buChar char="■"/>
              <a:defRPr>
                <a:solidFill>
                  <a:schemeClr val="lt1"/>
                </a:solidFill>
              </a:defRPr>
            </a:lvl6pPr>
            <a:lvl7pPr marL="3200400" lvl="6" indent="-317500" algn="ctr" rtl="0">
              <a:spcBef>
                <a:spcPts val="0"/>
              </a:spcBef>
              <a:spcAft>
                <a:spcPts val="0"/>
              </a:spcAft>
              <a:buClr>
                <a:schemeClr val="lt1"/>
              </a:buClr>
              <a:buSzPts val="1400"/>
              <a:buChar char="●"/>
              <a:defRPr>
                <a:solidFill>
                  <a:schemeClr val="lt1"/>
                </a:solidFill>
              </a:defRPr>
            </a:lvl7pPr>
            <a:lvl8pPr marL="3657600" lvl="7" indent="-317500" algn="ctr" rtl="0">
              <a:spcBef>
                <a:spcPts val="0"/>
              </a:spcBef>
              <a:spcAft>
                <a:spcPts val="0"/>
              </a:spcAft>
              <a:buClr>
                <a:schemeClr val="lt1"/>
              </a:buClr>
              <a:buSzPts val="1400"/>
              <a:buChar char="○"/>
              <a:defRPr>
                <a:solidFill>
                  <a:schemeClr val="lt1"/>
                </a:solidFill>
              </a:defRPr>
            </a:lvl8pPr>
            <a:lvl9pPr marL="4114800" lvl="8" indent="-317500" algn="ctr" rtl="0">
              <a:spcBef>
                <a:spcPts val="0"/>
              </a:spcBef>
              <a:spcAft>
                <a:spcPts val="0"/>
              </a:spcAft>
              <a:buClr>
                <a:schemeClr val="lt1"/>
              </a:buClr>
              <a:buSzPts val="1400"/>
              <a:buChar char="■"/>
              <a:defRPr>
                <a:solidFill>
                  <a:schemeClr val="lt1"/>
                </a:solidFill>
              </a:defRPr>
            </a:lvl9pPr>
          </a:lstStyle>
          <a:p>
            <a:pPr lvl="0"/>
            <a:r>
              <a:rPr lang="en-GB"/>
              <a:t>Click to edit Master text styles</a:t>
            </a:r>
          </a:p>
        </p:txBody>
      </p:sp>
      <p:sp>
        <p:nvSpPr>
          <p:cNvPr id="2" name="Text Placeholder 6">
            <a:extLst>
              <a:ext uri="{FF2B5EF4-FFF2-40B4-BE49-F238E27FC236}">
                <a16:creationId xmlns:a16="http://schemas.microsoft.com/office/drawing/2014/main" id="{9FBE3BED-7861-5ACF-1F9F-5C9CB116EC80}"/>
              </a:ext>
            </a:extLst>
          </p:cNvPr>
          <p:cNvSpPr>
            <a:spLocks noGrp="1"/>
          </p:cNvSpPr>
          <p:nvPr>
            <p:ph type="body" sz="quarter" idx="15"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
        <p:nvSpPr>
          <p:cNvPr id="34" name="Picture Placeholder 33">
            <a:extLst>
              <a:ext uri="{FF2B5EF4-FFF2-40B4-BE49-F238E27FC236}">
                <a16:creationId xmlns:a16="http://schemas.microsoft.com/office/drawing/2014/main" id="{9D7CBDEA-0F60-A5C2-4048-93B159CE122C}"/>
              </a:ext>
            </a:extLst>
          </p:cNvPr>
          <p:cNvSpPr>
            <a:spLocks noGrp="1"/>
          </p:cNvSpPr>
          <p:nvPr>
            <p:ph type="pic" sz="quarter" idx="14"/>
          </p:nvPr>
        </p:nvSpPr>
        <p:spPr>
          <a:xfrm>
            <a:off x="0" y="2"/>
            <a:ext cx="4229098" cy="5143498"/>
          </a:xfrm>
          <a:custGeom>
            <a:avLst/>
            <a:gdLst>
              <a:gd name="connsiteX0" fmla="*/ 956973 w 4229098"/>
              <a:gd name="connsiteY0" fmla="*/ 4981208 h 5143498"/>
              <a:gd name="connsiteX1" fmla="*/ 972398 w 4229098"/>
              <a:gd name="connsiteY1" fmla="*/ 4996575 h 5143498"/>
              <a:gd name="connsiteX2" fmla="*/ 972398 w 4229098"/>
              <a:gd name="connsiteY2" fmla="*/ 5011957 h 5143498"/>
              <a:gd name="connsiteX3" fmla="*/ 956973 w 4229098"/>
              <a:gd name="connsiteY3" fmla="*/ 5011957 h 5143498"/>
              <a:gd name="connsiteX4" fmla="*/ 941564 w 4229098"/>
              <a:gd name="connsiteY4" fmla="*/ 4996575 h 5143498"/>
              <a:gd name="connsiteX5" fmla="*/ 956973 w 4229098"/>
              <a:gd name="connsiteY5" fmla="*/ 4981208 h 5143498"/>
              <a:gd name="connsiteX6" fmla="*/ 849075 w 4229098"/>
              <a:gd name="connsiteY6" fmla="*/ 4981208 h 5143498"/>
              <a:gd name="connsiteX7" fmla="*/ 864326 w 4229098"/>
              <a:gd name="connsiteY7" fmla="*/ 4994332 h 5143498"/>
              <a:gd name="connsiteX8" fmla="*/ 833824 w 4229098"/>
              <a:gd name="connsiteY8" fmla="*/ 4994332 h 5143498"/>
              <a:gd name="connsiteX9" fmla="*/ 849075 w 4229098"/>
              <a:gd name="connsiteY9" fmla="*/ 4981208 h 5143498"/>
              <a:gd name="connsiteX10" fmla="*/ 720494 w 4229098"/>
              <a:gd name="connsiteY10" fmla="*/ 4981208 h 5143498"/>
              <a:gd name="connsiteX11" fmla="*/ 735920 w 4229098"/>
              <a:gd name="connsiteY11" fmla="*/ 4996575 h 5143498"/>
              <a:gd name="connsiteX12" fmla="*/ 735920 w 4229098"/>
              <a:gd name="connsiteY12" fmla="*/ 5011957 h 5143498"/>
              <a:gd name="connsiteX13" fmla="*/ 720494 w 4229098"/>
              <a:gd name="connsiteY13" fmla="*/ 5011957 h 5143498"/>
              <a:gd name="connsiteX14" fmla="*/ 705085 w 4229098"/>
              <a:gd name="connsiteY14" fmla="*/ 4996575 h 5143498"/>
              <a:gd name="connsiteX15" fmla="*/ 720494 w 4229098"/>
              <a:gd name="connsiteY15" fmla="*/ 4981208 h 5143498"/>
              <a:gd name="connsiteX16" fmla="*/ 612644 w 4229098"/>
              <a:gd name="connsiteY16" fmla="*/ 4981208 h 5143498"/>
              <a:gd name="connsiteX17" fmla="*/ 627895 w 4229098"/>
              <a:gd name="connsiteY17" fmla="*/ 4994332 h 5143498"/>
              <a:gd name="connsiteX18" fmla="*/ 597393 w 4229098"/>
              <a:gd name="connsiteY18" fmla="*/ 4994332 h 5143498"/>
              <a:gd name="connsiteX19" fmla="*/ 612644 w 4229098"/>
              <a:gd name="connsiteY19" fmla="*/ 4981208 h 5143498"/>
              <a:gd name="connsiteX20" fmla="*/ 429630 w 4229098"/>
              <a:gd name="connsiteY20" fmla="*/ 4981208 h 5143498"/>
              <a:gd name="connsiteX21" fmla="*/ 445040 w 4229098"/>
              <a:gd name="connsiteY21" fmla="*/ 4996575 h 5143498"/>
              <a:gd name="connsiteX22" fmla="*/ 445040 w 4229098"/>
              <a:gd name="connsiteY22" fmla="*/ 5011957 h 5143498"/>
              <a:gd name="connsiteX23" fmla="*/ 429630 w 4229098"/>
              <a:gd name="connsiteY23" fmla="*/ 5011957 h 5143498"/>
              <a:gd name="connsiteX24" fmla="*/ 414221 w 4229098"/>
              <a:gd name="connsiteY24" fmla="*/ 4996575 h 5143498"/>
              <a:gd name="connsiteX25" fmla="*/ 429630 w 4229098"/>
              <a:gd name="connsiteY25" fmla="*/ 4981208 h 5143498"/>
              <a:gd name="connsiteX26" fmla="*/ 278514 w 4229098"/>
              <a:gd name="connsiteY26" fmla="*/ 4981208 h 5143498"/>
              <a:gd name="connsiteX27" fmla="*/ 293924 w 4229098"/>
              <a:gd name="connsiteY27" fmla="*/ 4996575 h 5143498"/>
              <a:gd name="connsiteX28" fmla="*/ 293924 w 4229098"/>
              <a:gd name="connsiteY28" fmla="*/ 5011957 h 5143498"/>
              <a:gd name="connsiteX29" fmla="*/ 278514 w 4229098"/>
              <a:gd name="connsiteY29" fmla="*/ 5011957 h 5143498"/>
              <a:gd name="connsiteX30" fmla="*/ 263105 w 4229098"/>
              <a:gd name="connsiteY30" fmla="*/ 4996575 h 5143498"/>
              <a:gd name="connsiteX31" fmla="*/ 278514 w 4229098"/>
              <a:gd name="connsiteY31" fmla="*/ 4981208 h 5143498"/>
              <a:gd name="connsiteX32" fmla="*/ 895050 w 4229098"/>
              <a:gd name="connsiteY32" fmla="*/ 4981207 h 5143498"/>
              <a:gd name="connsiteX33" fmla="*/ 910476 w 4229098"/>
              <a:gd name="connsiteY33" fmla="*/ 4996574 h 5143498"/>
              <a:gd name="connsiteX34" fmla="*/ 910476 w 4229098"/>
              <a:gd name="connsiteY34" fmla="*/ 5011957 h 5143498"/>
              <a:gd name="connsiteX35" fmla="*/ 895050 w 4229098"/>
              <a:gd name="connsiteY35" fmla="*/ 5011957 h 5143498"/>
              <a:gd name="connsiteX36" fmla="*/ 879642 w 4229098"/>
              <a:gd name="connsiteY36" fmla="*/ 4996574 h 5143498"/>
              <a:gd name="connsiteX37" fmla="*/ 895050 w 4229098"/>
              <a:gd name="connsiteY37" fmla="*/ 4981207 h 5143498"/>
              <a:gd name="connsiteX38" fmla="*/ 340880 w 4229098"/>
              <a:gd name="connsiteY38" fmla="*/ 4981207 h 5143498"/>
              <a:gd name="connsiteX39" fmla="*/ 356290 w 4229098"/>
              <a:gd name="connsiteY39" fmla="*/ 4996574 h 5143498"/>
              <a:gd name="connsiteX40" fmla="*/ 340880 w 4229098"/>
              <a:gd name="connsiteY40" fmla="*/ 5011957 h 5143498"/>
              <a:gd name="connsiteX41" fmla="*/ 325471 w 4229098"/>
              <a:gd name="connsiteY41" fmla="*/ 4996574 h 5143498"/>
              <a:gd name="connsiteX42" fmla="*/ 340880 w 4229098"/>
              <a:gd name="connsiteY42" fmla="*/ 4981207 h 5143498"/>
              <a:gd name="connsiteX43" fmla="*/ 550102 w 4229098"/>
              <a:gd name="connsiteY43" fmla="*/ 4976753 h 5143498"/>
              <a:gd name="connsiteX44" fmla="*/ 550102 w 4229098"/>
              <a:gd name="connsiteY44" fmla="*/ 5014199 h 5143498"/>
              <a:gd name="connsiteX45" fmla="*/ 552351 w 4229098"/>
              <a:gd name="connsiteY45" fmla="*/ 5016442 h 5143498"/>
              <a:gd name="connsiteX46" fmla="*/ 554600 w 4229098"/>
              <a:gd name="connsiteY46" fmla="*/ 5014199 h 5143498"/>
              <a:gd name="connsiteX47" fmla="*/ 554600 w 4229098"/>
              <a:gd name="connsiteY47" fmla="*/ 5000033 h 5143498"/>
              <a:gd name="connsiteX48" fmla="*/ 554600 w 4229098"/>
              <a:gd name="connsiteY48" fmla="*/ 4994947 h 5143498"/>
              <a:gd name="connsiteX49" fmla="*/ 568362 w 4229098"/>
              <a:gd name="connsiteY49" fmla="*/ 4981238 h 5143498"/>
              <a:gd name="connsiteX50" fmla="*/ 582125 w 4229098"/>
              <a:gd name="connsiteY50" fmla="*/ 4994963 h 5143498"/>
              <a:gd name="connsiteX51" fmla="*/ 582125 w 4229098"/>
              <a:gd name="connsiteY51" fmla="*/ 5014199 h 5143498"/>
              <a:gd name="connsiteX52" fmla="*/ 584373 w 4229098"/>
              <a:gd name="connsiteY52" fmla="*/ 5016442 h 5143498"/>
              <a:gd name="connsiteX53" fmla="*/ 586622 w 4229098"/>
              <a:gd name="connsiteY53" fmla="*/ 5014199 h 5143498"/>
              <a:gd name="connsiteX54" fmla="*/ 586622 w 4229098"/>
              <a:gd name="connsiteY54" fmla="*/ 4994963 h 5143498"/>
              <a:gd name="connsiteX55" fmla="*/ 568378 w 4229098"/>
              <a:gd name="connsiteY55" fmla="*/ 4976753 h 5143498"/>
              <a:gd name="connsiteX56" fmla="*/ 568362 w 4229098"/>
              <a:gd name="connsiteY56" fmla="*/ 4976753 h 5143498"/>
              <a:gd name="connsiteX57" fmla="*/ 554600 w 4229098"/>
              <a:gd name="connsiteY57" fmla="*/ 4983007 h 5143498"/>
              <a:gd name="connsiteX58" fmla="*/ 554600 w 4229098"/>
              <a:gd name="connsiteY58" fmla="*/ 4978996 h 5143498"/>
              <a:gd name="connsiteX59" fmla="*/ 552351 w 4229098"/>
              <a:gd name="connsiteY59" fmla="*/ 4976753 h 5143498"/>
              <a:gd name="connsiteX60" fmla="*/ 956973 w 4229098"/>
              <a:gd name="connsiteY60" fmla="*/ 4976738 h 5143498"/>
              <a:gd name="connsiteX61" fmla="*/ 937066 w 4229098"/>
              <a:gd name="connsiteY61" fmla="*/ 4996590 h 5143498"/>
              <a:gd name="connsiteX62" fmla="*/ 956973 w 4229098"/>
              <a:gd name="connsiteY62" fmla="*/ 5016443 h 5143498"/>
              <a:gd name="connsiteX63" fmla="*/ 976880 w 4229098"/>
              <a:gd name="connsiteY63" fmla="*/ 5016443 h 5143498"/>
              <a:gd name="connsiteX64" fmla="*/ 976880 w 4229098"/>
              <a:gd name="connsiteY64" fmla="*/ 4996590 h 5143498"/>
              <a:gd name="connsiteX65" fmla="*/ 956973 w 4229098"/>
              <a:gd name="connsiteY65" fmla="*/ 4976738 h 5143498"/>
              <a:gd name="connsiteX66" fmla="*/ 849075 w 4229098"/>
              <a:gd name="connsiteY66" fmla="*/ 4976738 h 5143498"/>
              <a:gd name="connsiteX67" fmla="*/ 829168 w 4229098"/>
              <a:gd name="connsiteY67" fmla="*/ 4996590 h 5143498"/>
              <a:gd name="connsiteX68" fmla="*/ 849075 w 4229098"/>
              <a:gd name="connsiteY68" fmla="*/ 5016443 h 5143498"/>
              <a:gd name="connsiteX69" fmla="*/ 861270 w 4229098"/>
              <a:gd name="connsiteY69" fmla="*/ 5012289 h 5143498"/>
              <a:gd name="connsiteX70" fmla="*/ 861666 w 4229098"/>
              <a:gd name="connsiteY70" fmla="*/ 5009146 h 5143498"/>
              <a:gd name="connsiteX71" fmla="*/ 858514 w 4229098"/>
              <a:gd name="connsiteY71" fmla="*/ 5008751 h 5143498"/>
              <a:gd name="connsiteX72" fmla="*/ 849075 w 4229098"/>
              <a:gd name="connsiteY72" fmla="*/ 5011973 h 5143498"/>
              <a:gd name="connsiteX73" fmla="*/ 833824 w 4229098"/>
              <a:gd name="connsiteY73" fmla="*/ 4998833 h 5143498"/>
              <a:gd name="connsiteX74" fmla="*/ 866733 w 4229098"/>
              <a:gd name="connsiteY74" fmla="*/ 4998833 h 5143498"/>
              <a:gd name="connsiteX75" fmla="*/ 868982 w 4229098"/>
              <a:gd name="connsiteY75" fmla="*/ 4996590 h 5143498"/>
              <a:gd name="connsiteX76" fmla="*/ 849075 w 4229098"/>
              <a:gd name="connsiteY76" fmla="*/ 4976738 h 5143498"/>
              <a:gd name="connsiteX77" fmla="*/ 720494 w 4229098"/>
              <a:gd name="connsiteY77" fmla="*/ 4976738 h 5143498"/>
              <a:gd name="connsiteX78" fmla="*/ 700587 w 4229098"/>
              <a:gd name="connsiteY78" fmla="*/ 4996590 h 5143498"/>
              <a:gd name="connsiteX79" fmla="*/ 720494 w 4229098"/>
              <a:gd name="connsiteY79" fmla="*/ 5016443 h 5143498"/>
              <a:gd name="connsiteX80" fmla="*/ 740417 w 4229098"/>
              <a:gd name="connsiteY80" fmla="*/ 5016443 h 5143498"/>
              <a:gd name="connsiteX81" fmla="*/ 740417 w 4229098"/>
              <a:gd name="connsiteY81" fmla="*/ 4996590 h 5143498"/>
              <a:gd name="connsiteX82" fmla="*/ 720494 w 4229098"/>
              <a:gd name="connsiteY82" fmla="*/ 4976738 h 5143498"/>
              <a:gd name="connsiteX83" fmla="*/ 612644 w 4229098"/>
              <a:gd name="connsiteY83" fmla="*/ 4976738 h 5143498"/>
              <a:gd name="connsiteX84" fmla="*/ 592737 w 4229098"/>
              <a:gd name="connsiteY84" fmla="*/ 4996590 h 5143498"/>
              <a:gd name="connsiteX85" fmla="*/ 612644 w 4229098"/>
              <a:gd name="connsiteY85" fmla="*/ 5016443 h 5143498"/>
              <a:gd name="connsiteX86" fmla="*/ 624839 w 4229098"/>
              <a:gd name="connsiteY86" fmla="*/ 5012289 h 5143498"/>
              <a:gd name="connsiteX87" fmla="*/ 625235 w 4229098"/>
              <a:gd name="connsiteY87" fmla="*/ 5009146 h 5143498"/>
              <a:gd name="connsiteX88" fmla="*/ 622083 w 4229098"/>
              <a:gd name="connsiteY88" fmla="*/ 5008751 h 5143498"/>
              <a:gd name="connsiteX89" fmla="*/ 612644 w 4229098"/>
              <a:gd name="connsiteY89" fmla="*/ 5011973 h 5143498"/>
              <a:gd name="connsiteX90" fmla="*/ 597393 w 4229098"/>
              <a:gd name="connsiteY90" fmla="*/ 4998833 h 5143498"/>
              <a:gd name="connsiteX91" fmla="*/ 630302 w 4229098"/>
              <a:gd name="connsiteY91" fmla="*/ 4998833 h 5143498"/>
              <a:gd name="connsiteX92" fmla="*/ 632551 w 4229098"/>
              <a:gd name="connsiteY92" fmla="*/ 4996590 h 5143498"/>
              <a:gd name="connsiteX93" fmla="*/ 612644 w 4229098"/>
              <a:gd name="connsiteY93" fmla="*/ 4976738 h 5143498"/>
              <a:gd name="connsiteX94" fmla="*/ 513329 w 4229098"/>
              <a:gd name="connsiteY94" fmla="*/ 4976738 h 5143498"/>
              <a:gd name="connsiteX95" fmla="*/ 493422 w 4229098"/>
              <a:gd name="connsiteY95" fmla="*/ 4996590 h 5143498"/>
              <a:gd name="connsiteX96" fmla="*/ 513329 w 4229098"/>
              <a:gd name="connsiteY96" fmla="*/ 5016443 h 5143498"/>
              <a:gd name="connsiteX97" fmla="*/ 525999 w 4229098"/>
              <a:gd name="connsiteY97" fmla="*/ 5011894 h 5143498"/>
              <a:gd name="connsiteX98" fmla="*/ 526300 w 4229098"/>
              <a:gd name="connsiteY98" fmla="*/ 5008735 h 5143498"/>
              <a:gd name="connsiteX99" fmla="*/ 523132 w 4229098"/>
              <a:gd name="connsiteY99" fmla="*/ 5008435 h 5143498"/>
              <a:gd name="connsiteX100" fmla="*/ 513329 w 4229098"/>
              <a:gd name="connsiteY100" fmla="*/ 5011957 h 5143498"/>
              <a:gd name="connsiteX101" fmla="*/ 497904 w 4229098"/>
              <a:gd name="connsiteY101" fmla="*/ 4996575 h 5143498"/>
              <a:gd name="connsiteX102" fmla="*/ 513329 w 4229098"/>
              <a:gd name="connsiteY102" fmla="*/ 4981208 h 5143498"/>
              <a:gd name="connsiteX103" fmla="*/ 523132 w 4229098"/>
              <a:gd name="connsiteY103" fmla="*/ 4984729 h 5143498"/>
              <a:gd name="connsiteX104" fmla="*/ 526300 w 4229098"/>
              <a:gd name="connsiteY104" fmla="*/ 4984429 h 5143498"/>
              <a:gd name="connsiteX105" fmla="*/ 525999 w 4229098"/>
              <a:gd name="connsiteY105" fmla="*/ 4981271 h 5143498"/>
              <a:gd name="connsiteX106" fmla="*/ 513329 w 4229098"/>
              <a:gd name="connsiteY106" fmla="*/ 4976738 h 5143498"/>
              <a:gd name="connsiteX107" fmla="*/ 429646 w 4229098"/>
              <a:gd name="connsiteY107" fmla="*/ 4976738 h 5143498"/>
              <a:gd name="connsiteX108" fmla="*/ 409739 w 4229098"/>
              <a:gd name="connsiteY108" fmla="*/ 4996590 h 5143498"/>
              <a:gd name="connsiteX109" fmla="*/ 429646 w 4229098"/>
              <a:gd name="connsiteY109" fmla="*/ 5016443 h 5143498"/>
              <a:gd name="connsiteX110" fmla="*/ 449553 w 4229098"/>
              <a:gd name="connsiteY110" fmla="*/ 5016443 h 5143498"/>
              <a:gd name="connsiteX111" fmla="*/ 449553 w 4229098"/>
              <a:gd name="connsiteY111" fmla="*/ 4996590 h 5143498"/>
              <a:gd name="connsiteX112" fmla="*/ 429646 w 4229098"/>
              <a:gd name="connsiteY112" fmla="*/ 4976738 h 5143498"/>
              <a:gd name="connsiteX113" fmla="*/ 926059 w 4229098"/>
              <a:gd name="connsiteY113" fmla="*/ 4976722 h 5143498"/>
              <a:gd name="connsiteX114" fmla="*/ 923810 w 4229098"/>
              <a:gd name="connsiteY114" fmla="*/ 4978965 h 5143498"/>
              <a:gd name="connsiteX115" fmla="*/ 923810 w 4229098"/>
              <a:gd name="connsiteY115" fmla="*/ 5014200 h 5143498"/>
              <a:gd name="connsiteX116" fmla="*/ 926059 w 4229098"/>
              <a:gd name="connsiteY116" fmla="*/ 5016442 h 5143498"/>
              <a:gd name="connsiteX117" fmla="*/ 928292 w 4229098"/>
              <a:gd name="connsiteY117" fmla="*/ 5014200 h 5143498"/>
              <a:gd name="connsiteX118" fmla="*/ 928292 w 4229098"/>
              <a:gd name="connsiteY118" fmla="*/ 4978965 h 5143498"/>
              <a:gd name="connsiteX119" fmla="*/ 926059 w 4229098"/>
              <a:gd name="connsiteY119" fmla="*/ 4976722 h 5143498"/>
              <a:gd name="connsiteX120" fmla="*/ 539730 w 4229098"/>
              <a:gd name="connsiteY120" fmla="*/ 4976722 h 5143498"/>
              <a:gd name="connsiteX121" fmla="*/ 537481 w 4229098"/>
              <a:gd name="connsiteY121" fmla="*/ 4978965 h 5143498"/>
              <a:gd name="connsiteX122" fmla="*/ 537481 w 4229098"/>
              <a:gd name="connsiteY122" fmla="*/ 5014200 h 5143498"/>
              <a:gd name="connsiteX123" fmla="*/ 539730 w 4229098"/>
              <a:gd name="connsiteY123" fmla="*/ 5016442 h 5143498"/>
              <a:gd name="connsiteX124" fmla="*/ 541979 w 4229098"/>
              <a:gd name="connsiteY124" fmla="*/ 5014200 h 5143498"/>
              <a:gd name="connsiteX125" fmla="*/ 541979 w 4229098"/>
              <a:gd name="connsiteY125" fmla="*/ 4978965 h 5143498"/>
              <a:gd name="connsiteX126" fmla="*/ 539730 w 4229098"/>
              <a:gd name="connsiteY126" fmla="*/ 4976722 h 5143498"/>
              <a:gd name="connsiteX127" fmla="*/ 371984 w 4229098"/>
              <a:gd name="connsiteY127" fmla="*/ 4976722 h 5143498"/>
              <a:gd name="connsiteX128" fmla="*/ 369735 w 4229098"/>
              <a:gd name="connsiteY128" fmla="*/ 4978965 h 5143498"/>
              <a:gd name="connsiteX129" fmla="*/ 369735 w 4229098"/>
              <a:gd name="connsiteY129" fmla="*/ 5014200 h 5143498"/>
              <a:gd name="connsiteX130" fmla="*/ 371984 w 4229098"/>
              <a:gd name="connsiteY130" fmla="*/ 5016442 h 5143498"/>
              <a:gd name="connsiteX131" fmla="*/ 374233 w 4229098"/>
              <a:gd name="connsiteY131" fmla="*/ 5014200 h 5143498"/>
              <a:gd name="connsiteX132" fmla="*/ 374233 w 4229098"/>
              <a:gd name="connsiteY132" fmla="*/ 4978965 h 5143498"/>
              <a:gd name="connsiteX133" fmla="*/ 371984 w 4229098"/>
              <a:gd name="connsiteY133" fmla="*/ 4976722 h 5143498"/>
              <a:gd name="connsiteX134" fmla="*/ 340880 w 4229098"/>
              <a:gd name="connsiteY134" fmla="*/ 4976722 h 5143498"/>
              <a:gd name="connsiteX135" fmla="*/ 320973 w 4229098"/>
              <a:gd name="connsiteY135" fmla="*/ 4996574 h 5143498"/>
              <a:gd name="connsiteX136" fmla="*/ 340880 w 4229098"/>
              <a:gd name="connsiteY136" fmla="*/ 5016427 h 5143498"/>
              <a:gd name="connsiteX137" fmla="*/ 356290 w 4229098"/>
              <a:gd name="connsiteY137" fmla="*/ 5009130 h 5143498"/>
              <a:gd name="connsiteX138" fmla="*/ 356290 w 4229098"/>
              <a:gd name="connsiteY138" fmla="*/ 5014200 h 5143498"/>
              <a:gd name="connsiteX139" fmla="*/ 340880 w 4229098"/>
              <a:gd name="connsiteY139" fmla="*/ 5029567 h 5143498"/>
              <a:gd name="connsiteX140" fmla="*/ 326706 w 4229098"/>
              <a:gd name="connsiteY140" fmla="*/ 5020264 h 5143498"/>
              <a:gd name="connsiteX141" fmla="*/ 323744 w 4229098"/>
              <a:gd name="connsiteY141" fmla="*/ 5019096 h 5143498"/>
              <a:gd name="connsiteX142" fmla="*/ 322573 w 4229098"/>
              <a:gd name="connsiteY142" fmla="*/ 5022049 h 5143498"/>
              <a:gd name="connsiteX143" fmla="*/ 340880 w 4229098"/>
              <a:gd name="connsiteY143" fmla="*/ 5034068 h 5143498"/>
              <a:gd name="connsiteX144" fmla="*/ 360787 w 4229098"/>
              <a:gd name="connsiteY144" fmla="*/ 5014216 h 5143498"/>
              <a:gd name="connsiteX145" fmla="*/ 360787 w 4229098"/>
              <a:gd name="connsiteY145" fmla="*/ 4996590 h 5143498"/>
              <a:gd name="connsiteX146" fmla="*/ 340880 w 4229098"/>
              <a:gd name="connsiteY146" fmla="*/ 4976738 h 5143498"/>
              <a:gd name="connsiteX147" fmla="*/ 309475 w 4229098"/>
              <a:gd name="connsiteY147" fmla="*/ 4976722 h 5143498"/>
              <a:gd name="connsiteX148" fmla="*/ 307242 w 4229098"/>
              <a:gd name="connsiteY148" fmla="*/ 4978965 h 5143498"/>
              <a:gd name="connsiteX149" fmla="*/ 307242 w 4229098"/>
              <a:gd name="connsiteY149" fmla="*/ 5014200 h 5143498"/>
              <a:gd name="connsiteX150" fmla="*/ 309475 w 4229098"/>
              <a:gd name="connsiteY150" fmla="*/ 5016442 h 5143498"/>
              <a:gd name="connsiteX151" fmla="*/ 311724 w 4229098"/>
              <a:gd name="connsiteY151" fmla="*/ 5014200 h 5143498"/>
              <a:gd name="connsiteX152" fmla="*/ 311724 w 4229098"/>
              <a:gd name="connsiteY152" fmla="*/ 4978965 h 5143498"/>
              <a:gd name="connsiteX153" fmla="*/ 309475 w 4229098"/>
              <a:gd name="connsiteY153" fmla="*/ 4976722 h 5143498"/>
              <a:gd name="connsiteX154" fmla="*/ 782400 w 4229098"/>
              <a:gd name="connsiteY154" fmla="*/ 4976706 h 5143498"/>
              <a:gd name="connsiteX155" fmla="*/ 771441 w 4229098"/>
              <a:gd name="connsiteY155" fmla="*/ 4981270 h 5143498"/>
              <a:gd name="connsiteX156" fmla="*/ 771441 w 4229098"/>
              <a:gd name="connsiteY156" fmla="*/ 4978996 h 5143498"/>
              <a:gd name="connsiteX157" fmla="*/ 769192 w 4229098"/>
              <a:gd name="connsiteY157" fmla="*/ 4976753 h 5143498"/>
              <a:gd name="connsiteX158" fmla="*/ 766943 w 4229098"/>
              <a:gd name="connsiteY158" fmla="*/ 4976753 h 5143498"/>
              <a:gd name="connsiteX159" fmla="*/ 766943 w 4229098"/>
              <a:gd name="connsiteY159" fmla="*/ 4978996 h 5143498"/>
              <a:gd name="connsiteX160" fmla="*/ 766943 w 4229098"/>
              <a:gd name="connsiteY160" fmla="*/ 5014200 h 5143498"/>
              <a:gd name="connsiteX161" fmla="*/ 769192 w 4229098"/>
              <a:gd name="connsiteY161" fmla="*/ 5016442 h 5143498"/>
              <a:gd name="connsiteX162" fmla="*/ 771441 w 4229098"/>
              <a:gd name="connsiteY162" fmla="*/ 5014200 h 5143498"/>
              <a:gd name="connsiteX163" fmla="*/ 771441 w 4229098"/>
              <a:gd name="connsiteY163" fmla="*/ 4992136 h 5143498"/>
              <a:gd name="connsiteX164" fmla="*/ 782400 w 4229098"/>
              <a:gd name="connsiteY164" fmla="*/ 4981207 h 5143498"/>
              <a:gd name="connsiteX165" fmla="*/ 793359 w 4229098"/>
              <a:gd name="connsiteY165" fmla="*/ 4992136 h 5143498"/>
              <a:gd name="connsiteX166" fmla="*/ 793359 w 4229098"/>
              <a:gd name="connsiteY166" fmla="*/ 5014200 h 5143498"/>
              <a:gd name="connsiteX167" fmla="*/ 795608 w 4229098"/>
              <a:gd name="connsiteY167" fmla="*/ 5016442 h 5143498"/>
              <a:gd name="connsiteX168" fmla="*/ 797857 w 4229098"/>
              <a:gd name="connsiteY168" fmla="*/ 5014200 h 5143498"/>
              <a:gd name="connsiteX169" fmla="*/ 797857 w 4229098"/>
              <a:gd name="connsiteY169" fmla="*/ 4992136 h 5143498"/>
              <a:gd name="connsiteX170" fmla="*/ 808816 w 4229098"/>
              <a:gd name="connsiteY170" fmla="*/ 4981207 h 5143498"/>
              <a:gd name="connsiteX171" fmla="*/ 819775 w 4229098"/>
              <a:gd name="connsiteY171" fmla="*/ 4992136 h 5143498"/>
              <a:gd name="connsiteX172" fmla="*/ 819775 w 4229098"/>
              <a:gd name="connsiteY172" fmla="*/ 5014200 h 5143498"/>
              <a:gd name="connsiteX173" fmla="*/ 822024 w 4229098"/>
              <a:gd name="connsiteY173" fmla="*/ 5016442 h 5143498"/>
              <a:gd name="connsiteX174" fmla="*/ 824273 w 4229098"/>
              <a:gd name="connsiteY174" fmla="*/ 5014200 h 5143498"/>
              <a:gd name="connsiteX175" fmla="*/ 824273 w 4229098"/>
              <a:gd name="connsiteY175" fmla="*/ 4992136 h 5143498"/>
              <a:gd name="connsiteX176" fmla="*/ 819740 w 4229098"/>
              <a:gd name="connsiteY176" fmla="*/ 4981235 h 5143498"/>
              <a:gd name="connsiteX177" fmla="*/ 808825 w 4229098"/>
              <a:gd name="connsiteY177" fmla="*/ 4976710 h 5143498"/>
              <a:gd name="connsiteX178" fmla="*/ 808832 w 4229098"/>
              <a:gd name="connsiteY178" fmla="*/ 4976706 h 5143498"/>
              <a:gd name="connsiteX179" fmla="*/ 808816 w 4229098"/>
              <a:gd name="connsiteY179" fmla="*/ 4976706 h 5143498"/>
              <a:gd name="connsiteX180" fmla="*/ 808825 w 4229098"/>
              <a:gd name="connsiteY180" fmla="*/ 4976710 h 5143498"/>
              <a:gd name="connsiteX181" fmla="*/ 795624 w 4229098"/>
              <a:gd name="connsiteY181" fmla="*/ 4984160 h 5143498"/>
              <a:gd name="connsiteX182" fmla="*/ 782400 w 4229098"/>
              <a:gd name="connsiteY182" fmla="*/ 4976706 h 5143498"/>
              <a:gd name="connsiteX183" fmla="*/ 653075 w 4229098"/>
              <a:gd name="connsiteY183" fmla="*/ 4976706 h 5143498"/>
              <a:gd name="connsiteX184" fmla="*/ 642116 w 4229098"/>
              <a:gd name="connsiteY184" fmla="*/ 4981270 h 5143498"/>
              <a:gd name="connsiteX185" fmla="*/ 642116 w 4229098"/>
              <a:gd name="connsiteY185" fmla="*/ 4978996 h 5143498"/>
              <a:gd name="connsiteX186" fmla="*/ 639867 w 4229098"/>
              <a:gd name="connsiteY186" fmla="*/ 4976753 h 5143498"/>
              <a:gd name="connsiteX187" fmla="*/ 637618 w 4229098"/>
              <a:gd name="connsiteY187" fmla="*/ 4976753 h 5143498"/>
              <a:gd name="connsiteX188" fmla="*/ 637618 w 4229098"/>
              <a:gd name="connsiteY188" fmla="*/ 4978996 h 5143498"/>
              <a:gd name="connsiteX189" fmla="*/ 637618 w 4229098"/>
              <a:gd name="connsiteY189" fmla="*/ 5014200 h 5143498"/>
              <a:gd name="connsiteX190" fmla="*/ 639867 w 4229098"/>
              <a:gd name="connsiteY190" fmla="*/ 5016442 h 5143498"/>
              <a:gd name="connsiteX191" fmla="*/ 642116 w 4229098"/>
              <a:gd name="connsiteY191" fmla="*/ 5014200 h 5143498"/>
              <a:gd name="connsiteX192" fmla="*/ 642116 w 4229098"/>
              <a:gd name="connsiteY192" fmla="*/ 4992136 h 5143498"/>
              <a:gd name="connsiteX193" fmla="*/ 653075 w 4229098"/>
              <a:gd name="connsiteY193" fmla="*/ 4981207 h 5143498"/>
              <a:gd name="connsiteX194" fmla="*/ 664034 w 4229098"/>
              <a:gd name="connsiteY194" fmla="*/ 4992136 h 5143498"/>
              <a:gd name="connsiteX195" fmla="*/ 664034 w 4229098"/>
              <a:gd name="connsiteY195" fmla="*/ 5014200 h 5143498"/>
              <a:gd name="connsiteX196" fmla="*/ 666283 w 4229098"/>
              <a:gd name="connsiteY196" fmla="*/ 5016442 h 5143498"/>
              <a:gd name="connsiteX197" fmla="*/ 668532 w 4229098"/>
              <a:gd name="connsiteY197" fmla="*/ 5014200 h 5143498"/>
              <a:gd name="connsiteX198" fmla="*/ 668532 w 4229098"/>
              <a:gd name="connsiteY198" fmla="*/ 4992136 h 5143498"/>
              <a:gd name="connsiteX199" fmla="*/ 679491 w 4229098"/>
              <a:gd name="connsiteY199" fmla="*/ 4981207 h 5143498"/>
              <a:gd name="connsiteX200" fmla="*/ 690450 w 4229098"/>
              <a:gd name="connsiteY200" fmla="*/ 4992136 h 5143498"/>
              <a:gd name="connsiteX201" fmla="*/ 690450 w 4229098"/>
              <a:gd name="connsiteY201" fmla="*/ 5014200 h 5143498"/>
              <a:gd name="connsiteX202" fmla="*/ 692715 w 4229098"/>
              <a:gd name="connsiteY202" fmla="*/ 5016442 h 5143498"/>
              <a:gd name="connsiteX203" fmla="*/ 694948 w 4229098"/>
              <a:gd name="connsiteY203" fmla="*/ 5014200 h 5143498"/>
              <a:gd name="connsiteX204" fmla="*/ 694948 w 4229098"/>
              <a:gd name="connsiteY204" fmla="*/ 4992136 h 5143498"/>
              <a:gd name="connsiteX205" fmla="*/ 679491 w 4229098"/>
              <a:gd name="connsiteY205" fmla="*/ 4976706 h 5143498"/>
              <a:gd name="connsiteX206" fmla="*/ 666283 w 4229098"/>
              <a:gd name="connsiteY206" fmla="*/ 4984160 h 5143498"/>
              <a:gd name="connsiteX207" fmla="*/ 653075 w 4229098"/>
              <a:gd name="connsiteY207" fmla="*/ 4976706 h 5143498"/>
              <a:gd name="connsiteX208" fmla="*/ 923810 w 4229098"/>
              <a:gd name="connsiteY208" fmla="*/ 4964687 h 5143498"/>
              <a:gd name="connsiteX209" fmla="*/ 923810 w 4229098"/>
              <a:gd name="connsiteY209" fmla="*/ 4966930 h 5143498"/>
              <a:gd name="connsiteX210" fmla="*/ 926059 w 4229098"/>
              <a:gd name="connsiteY210" fmla="*/ 4969172 h 5143498"/>
              <a:gd name="connsiteX211" fmla="*/ 928292 w 4229098"/>
              <a:gd name="connsiteY211" fmla="*/ 4966930 h 5143498"/>
              <a:gd name="connsiteX212" fmla="*/ 926059 w 4229098"/>
              <a:gd name="connsiteY212" fmla="*/ 4964687 h 5143498"/>
              <a:gd name="connsiteX213" fmla="*/ 537481 w 4229098"/>
              <a:gd name="connsiteY213" fmla="*/ 4964687 h 5143498"/>
              <a:gd name="connsiteX214" fmla="*/ 537481 w 4229098"/>
              <a:gd name="connsiteY214" fmla="*/ 4966930 h 5143498"/>
              <a:gd name="connsiteX215" fmla="*/ 539730 w 4229098"/>
              <a:gd name="connsiteY215" fmla="*/ 4969172 h 5143498"/>
              <a:gd name="connsiteX216" fmla="*/ 541979 w 4229098"/>
              <a:gd name="connsiteY216" fmla="*/ 4966930 h 5143498"/>
              <a:gd name="connsiteX217" fmla="*/ 539730 w 4229098"/>
              <a:gd name="connsiteY217" fmla="*/ 4964687 h 5143498"/>
              <a:gd name="connsiteX218" fmla="*/ 369734 w 4229098"/>
              <a:gd name="connsiteY218" fmla="*/ 4964687 h 5143498"/>
              <a:gd name="connsiteX219" fmla="*/ 369734 w 4229098"/>
              <a:gd name="connsiteY219" fmla="*/ 4966930 h 5143498"/>
              <a:gd name="connsiteX220" fmla="*/ 371983 w 4229098"/>
              <a:gd name="connsiteY220" fmla="*/ 4969172 h 5143498"/>
              <a:gd name="connsiteX221" fmla="*/ 374232 w 4229098"/>
              <a:gd name="connsiteY221" fmla="*/ 4966930 h 5143498"/>
              <a:gd name="connsiteX222" fmla="*/ 371983 w 4229098"/>
              <a:gd name="connsiteY222" fmla="*/ 4964687 h 5143498"/>
              <a:gd name="connsiteX223" fmla="*/ 307225 w 4229098"/>
              <a:gd name="connsiteY223" fmla="*/ 4964687 h 5143498"/>
              <a:gd name="connsiteX224" fmla="*/ 307225 w 4229098"/>
              <a:gd name="connsiteY224" fmla="*/ 4966930 h 5143498"/>
              <a:gd name="connsiteX225" fmla="*/ 309474 w 4229098"/>
              <a:gd name="connsiteY225" fmla="*/ 4969172 h 5143498"/>
              <a:gd name="connsiteX226" fmla="*/ 311707 w 4229098"/>
              <a:gd name="connsiteY226" fmla="*/ 4966930 h 5143498"/>
              <a:gd name="connsiteX227" fmla="*/ 309474 w 4229098"/>
              <a:gd name="connsiteY227" fmla="*/ 4964687 h 5143498"/>
              <a:gd name="connsiteX228" fmla="*/ 912708 w 4229098"/>
              <a:gd name="connsiteY228" fmla="*/ 4959933 h 5143498"/>
              <a:gd name="connsiteX229" fmla="*/ 910460 w 4229098"/>
              <a:gd name="connsiteY229" fmla="*/ 4962176 h 5143498"/>
              <a:gd name="connsiteX230" fmla="*/ 910460 w 4229098"/>
              <a:gd name="connsiteY230" fmla="*/ 4984034 h 5143498"/>
              <a:gd name="connsiteX231" fmla="*/ 895034 w 4229098"/>
              <a:gd name="connsiteY231" fmla="*/ 4976737 h 5143498"/>
              <a:gd name="connsiteX232" fmla="*/ 875127 w 4229098"/>
              <a:gd name="connsiteY232" fmla="*/ 4996590 h 5143498"/>
              <a:gd name="connsiteX233" fmla="*/ 895034 w 4229098"/>
              <a:gd name="connsiteY233" fmla="*/ 5016442 h 5143498"/>
              <a:gd name="connsiteX234" fmla="*/ 914958 w 4229098"/>
              <a:gd name="connsiteY234" fmla="*/ 5016442 h 5143498"/>
              <a:gd name="connsiteX235" fmla="*/ 914958 w 4229098"/>
              <a:gd name="connsiteY235" fmla="*/ 4962176 h 5143498"/>
              <a:gd name="connsiteX236" fmla="*/ 912708 w 4229098"/>
              <a:gd name="connsiteY236" fmla="*/ 4959933 h 5143498"/>
              <a:gd name="connsiteX237" fmla="*/ 457694 w 4229098"/>
              <a:gd name="connsiteY237" fmla="*/ 4959933 h 5143498"/>
              <a:gd name="connsiteX238" fmla="*/ 455445 w 4229098"/>
              <a:gd name="connsiteY238" fmla="*/ 4962176 h 5143498"/>
              <a:gd name="connsiteX239" fmla="*/ 455445 w 4229098"/>
              <a:gd name="connsiteY239" fmla="*/ 5010772 h 5143498"/>
              <a:gd name="connsiteX240" fmla="*/ 461129 w 4229098"/>
              <a:gd name="connsiteY240" fmla="*/ 5016442 h 5143498"/>
              <a:gd name="connsiteX241" fmla="*/ 463379 w 4229098"/>
              <a:gd name="connsiteY241" fmla="*/ 5014199 h 5143498"/>
              <a:gd name="connsiteX242" fmla="*/ 461129 w 4229098"/>
              <a:gd name="connsiteY242" fmla="*/ 5011957 h 5143498"/>
              <a:gd name="connsiteX243" fmla="*/ 459943 w 4229098"/>
              <a:gd name="connsiteY243" fmla="*/ 5010772 h 5143498"/>
              <a:gd name="connsiteX244" fmla="*/ 459943 w 4229098"/>
              <a:gd name="connsiteY244" fmla="*/ 4962176 h 5143498"/>
              <a:gd name="connsiteX245" fmla="*/ 457694 w 4229098"/>
              <a:gd name="connsiteY245" fmla="*/ 4959933 h 5143498"/>
              <a:gd name="connsiteX246" fmla="*/ 391621 w 4229098"/>
              <a:gd name="connsiteY246" fmla="*/ 4959918 h 5143498"/>
              <a:gd name="connsiteX247" fmla="*/ 389372 w 4229098"/>
              <a:gd name="connsiteY247" fmla="*/ 4962161 h 5143498"/>
              <a:gd name="connsiteX248" fmla="*/ 389372 w 4229098"/>
              <a:gd name="connsiteY248" fmla="*/ 4976722 h 5143498"/>
              <a:gd name="connsiteX249" fmla="*/ 385604 w 4229098"/>
              <a:gd name="connsiteY249" fmla="*/ 4976722 h 5143498"/>
              <a:gd name="connsiteX250" fmla="*/ 383355 w 4229098"/>
              <a:gd name="connsiteY250" fmla="*/ 4978965 h 5143498"/>
              <a:gd name="connsiteX251" fmla="*/ 385604 w 4229098"/>
              <a:gd name="connsiteY251" fmla="*/ 4981208 h 5143498"/>
              <a:gd name="connsiteX252" fmla="*/ 389372 w 4229098"/>
              <a:gd name="connsiteY252" fmla="*/ 4981208 h 5143498"/>
              <a:gd name="connsiteX253" fmla="*/ 389372 w 4229098"/>
              <a:gd name="connsiteY253" fmla="*/ 5004519 h 5143498"/>
              <a:gd name="connsiteX254" fmla="*/ 401314 w 4229098"/>
              <a:gd name="connsiteY254" fmla="*/ 5016427 h 5143498"/>
              <a:gd name="connsiteX255" fmla="*/ 403974 w 4229098"/>
              <a:gd name="connsiteY255" fmla="*/ 5016127 h 5143498"/>
              <a:gd name="connsiteX256" fmla="*/ 405661 w 4229098"/>
              <a:gd name="connsiteY256" fmla="*/ 5013454 h 5143498"/>
              <a:gd name="connsiteX257" fmla="*/ 405668 w 4229098"/>
              <a:gd name="connsiteY257" fmla="*/ 5013458 h 5143498"/>
              <a:gd name="connsiteX258" fmla="*/ 405668 w 4229098"/>
              <a:gd name="connsiteY258" fmla="*/ 5013442 h 5143498"/>
              <a:gd name="connsiteX259" fmla="*/ 405661 w 4229098"/>
              <a:gd name="connsiteY259" fmla="*/ 5013454 h 5143498"/>
              <a:gd name="connsiteX260" fmla="*/ 402977 w 4229098"/>
              <a:gd name="connsiteY260" fmla="*/ 5011768 h 5143498"/>
              <a:gd name="connsiteX261" fmla="*/ 401314 w 4229098"/>
              <a:gd name="connsiteY261" fmla="*/ 5011957 h 5143498"/>
              <a:gd name="connsiteX262" fmla="*/ 393870 w 4229098"/>
              <a:gd name="connsiteY262" fmla="*/ 5004519 h 5143498"/>
              <a:gd name="connsiteX263" fmla="*/ 393870 w 4229098"/>
              <a:gd name="connsiteY263" fmla="*/ 4981208 h 5143498"/>
              <a:gd name="connsiteX264" fmla="*/ 400205 w 4229098"/>
              <a:gd name="connsiteY264" fmla="*/ 4981208 h 5143498"/>
              <a:gd name="connsiteX265" fmla="*/ 402453 w 4229098"/>
              <a:gd name="connsiteY265" fmla="*/ 4978965 h 5143498"/>
              <a:gd name="connsiteX266" fmla="*/ 400205 w 4229098"/>
              <a:gd name="connsiteY266" fmla="*/ 4976722 h 5143498"/>
              <a:gd name="connsiteX267" fmla="*/ 393870 w 4229098"/>
              <a:gd name="connsiteY267" fmla="*/ 4976722 h 5143498"/>
              <a:gd name="connsiteX268" fmla="*/ 393870 w 4229098"/>
              <a:gd name="connsiteY268" fmla="*/ 4962161 h 5143498"/>
              <a:gd name="connsiteX269" fmla="*/ 391621 w 4229098"/>
              <a:gd name="connsiteY269" fmla="*/ 4959918 h 5143498"/>
              <a:gd name="connsiteX270" fmla="*/ 296172 w 4229098"/>
              <a:gd name="connsiteY270" fmla="*/ 4959918 h 5143498"/>
              <a:gd name="connsiteX271" fmla="*/ 293924 w 4229098"/>
              <a:gd name="connsiteY271" fmla="*/ 4962161 h 5143498"/>
              <a:gd name="connsiteX272" fmla="*/ 293924 w 4229098"/>
              <a:gd name="connsiteY272" fmla="*/ 4984019 h 5143498"/>
              <a:gd name="connsiteX273" fmla="*/ 278514 w 4229098"/>
              <a:gd name="connsiteY273" fmla="*/ 4976722 h 5143498"/>
              <a:gd name="connsiteX274" fmla="*/ 258607 w 4229098"/>
              <a:gd name="connsiteY274" fmla="*/ 4996575 h 5143498"/>
              <a:gd name="connsiteX275" fmla="*/ 278514 w 4229098"/>
              <a:gd name="connsiteY275" fmla="*/ 5016443 h 5143498"/>
              <a:gd name="connsiteX276" fmla="*/ 298421 w 4229098"/>
              <a:gd name="connsiteY276" fmla="*/ 5016443 h 5143498"/>
              <a:gd name="connsiteX277" fmla="*/ 298421 w 4229098"/>
              <a:gd name="connsiteY277" fmla="*/ 5016427 h 5143498"/>
              <a:gd name="connsiteX278" fmla="*/ 298421 w 4229098"/>
              <a:gd name="connsiteY278" fmla="*/ 4962161 h 5143498"/>
              <a:gd name="connsiteX279" fmla="*/ 296172 w 4229098"/>
              <a:gd name="connsiteY279" fmla="*/ 4959918 h 5143498"/>
              <a:gd name="connsiteX280" fmla="*/ 533784 w 4229098"/>
              <a:gd name="connsiteY280" fmla="*/ 4855026 h 5143498"/>
              <a:gd name="connsiteX281" fmla="*/ 533792 w 4229098"/>
              <a:gd name="connsiteY281" fmla="*/ 4855066 h 5143498"/>
              <a:gd name="connsiteX282" fmla="*/ 533784 w 4229098"/>
              <a:gd name="connsiteY282" fmla="*/ 4855107 h 5143498"/>
              <a:gd name="connsiteX283" fmla="*/ 533776 w 4229098"/>
              <a:gd name="connsiteY283" fmla="*/ 4855066 h 5143498"/>
              <a:gd name="connsiteX284" fmla="*/ 258607 w 4229098"/>
              <a:gd name="connsiteY284" fmla="*/ 4785164 h 5143498"/>
              <a:gd name="connsiteX285" fmla="*/ 258607 w 4229098"/>
              <a:gd name="connsiteY285" fmla="*/ 4855066 h 5143498"/>
              <a:gd name="connsiteX286" fmla="*/ 327403 w 4229098"/>
              <a:gd name="connsiteY286" fmla="*/ 4924983 h 5143498"/>
              <a:gd name="connsiteX287" fmla="*/ 396200 w 4229098"/>
              <a:gd name="connsiteY287" fmla="*/ 4855066 h 5143498"/>
              <a:gd name="connsiteX288" fmla="*/ 464995 w 4229098"/>
              <a:gd name="connsiteY288" fmla="*/ 4924983 h 5143498"/>
              <a:gd name="connsiteX289" fmla="*/ 528386 w 4229098"/>
              <a:gd name="connsiteY289" fmla="*/ 4882288 h 5143498"/>
              <a:gd name="connsiteX290" fmla="*/ 533784 w 4229098"/>
              <a:gd name="connsiteY290" fmla="*/ 4855107 h 5143498"/>
              <a:gd name="connsiteX291" fmla="*/ 539181 w 4229098"/>
              <a:gd name="connsiteY291" fmla="*/ 4882281 h 5143498"/>
              <a:gd name="connsiteX292" fmla="*/ 602573 w 4229098"/>
              <a:gd name="connsiteY292" fmla="*/ 4924983 h 5143498"/>
              <a:gd name="connsiteX293" fmla="*/ 636971 w 4229098"/>
              <a:gd name="connsiteY293" fmla="*/ 4915618 h 5143498"/>
              <a:gd name="connsiteX294" fmla="*/ 671369 w 4229098"/>
              <a:gd name="connsiteY294" fmla="*/ 4924983 h 5143498"/>
              <a:gd name="connsiteX295" fmla="*/ 740164 w 4229098"/>
              <a:gd name="connsiteY295" fmla="*/ 4855066 h 5143498"/>
              <a:gd name="connsiteX296" fmla="*/ 671385 w 4229098"/>
              <a:gd name="connsiteY296" fmla="*/ 4785164 h 5143498"/>
              <a:gd name="connsiteX297" fmla="*/ 636987 w 4229098"/>
              <a:gd name="connsiteY297" fmla="*/ 4794514 h 5143498"/>
              <a:gd name="connsiteX298" fmla="*/ 636971 w 4229098"/>
              <a:gd name="connsiteY298" fmla="*/ 4794514 h 5143498"/>
              <a:gd name="connsiteX299" fmla="*/ 602573 w 4229098"/>
              <a:gd name="connsiteY299" fmla="*/ 4785164 h 5143498"/>
              <a:gd name="connsiteX300" fmla="*/ 539181 w 4229098"/>
              <a:gd name="connsiteY300" fmla="*/ 4827853 h 5143498"/>
              <a:gd name="connsiteX301" fmla="*/ 533784 w 4229098"/>
              <a:gd name="connsiteY301" fmla="*/ 4855026 h 5143498"/>
              <a:gd name="connsiteX302" fmla="*/ 528384 w 4229098"/>
              <a:gd name="connsiteY302" fmla="*/ 4827847 h 5143498"/>
              <a:gd name="connsiteX303" fmla="*/ 464995 w 4229098"/>
              <a:gd name="connsiteY303" fmla="*/ 4785164 h 5143498"/>
              <a:gd name="connsiteX304" fmla="*/ 396200 w 4229098"/>
              <a:gd name="connsiteY304" fmla="*/ 4855066 h 5143498"/>
              <a:gd name="connsiteX305" fmla="*/ 327403 w 4229098"/>
              <a:gd name="connsiteY305" fmla="*/ 4785164 h 5143498"/>
              <a:gd name="connsiteX306" fmla="*/ 0 w 4229098"/>
              <a:gd name="connsiteY306" fmla="*/ 0 h 5143498"/>
              <a:gd name="connsiteX307" fmla="*/ 4229098 w 4229098"/>
              <a:gd name="connsiteY307" fmla="*/ 0 h 5143498"/>
              <a:gd name="connsiteX308" fmla="*/ 4229098 w 4229098"/>
              <a:gd name="connsiteY308" fmla="*/ 5143498 h 5143498"/>
              <a:gd name="connsiteX309" fmla="*/ 0 w 4229098"/>
              <a:gd name="connsiteY309" fmla="*/ 5143498 h 5143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Lst>
            <a:rect l="l" t="t" r="r" b="b"/>
            <a:pathLst>
              <a:path w="4229098" h="5143498">
                <a:moveTo>
                  <a:pt x="956973" y="4981208"/>
                </a:moveTo>
                <a:cubicBezTo>
                  <a:pt x="965478" y="4981208"/>
                  <a:pt x="972398" y="4988109"/>
                  <a:pt x="972398" y="4996575"/>
                </a:cubicBezTo>
                <a:lnTo>
                  <a:pt x="972398" y="5011957"/>
                </a:lnTo>
                <a:lnTo>
                  <a:pt x="956973" y="5011957"/>
                </a:lnTo>
                <a:cubicBezTo>
                  <a:pt x="948484" y="5011957"/>
                  <a:pt x="941564" y="5005040"/>
                  <a:pt x="941564" y="4996575"/>
                </a:cubicBezTo>
                <a:cubicBezTo>
                  <a:pt x="941564" y="4988109"/>
                  <a:pt x="948469" y="4981208"/>
                  <a:pt x="956973" y="4981208"/>
                </a:cubicBezTo>
                <a:close/>
                <a:moveTo>
                  <a:pt x="849075" y="4981208"/>
                </a:moveTo>
                <a:cubicBezTo>
                  <a:pt x="856804" y="4981208"/>
                  <a:pt x="863234" y="4986925"/>
                  <a:pt x="864326" y="4994332"/>
                </a:cubicBezTo>
                <a:lnTo>
                  <a:pt x="833824" y="4994332"/>
                </a:lnTo>
                <a:cubicBezTo>
                  <a:pt x="834917" y="4986925"/>
                  <a:pt x="841347" y="4981208"/>
                  <a:pt x="849075" y="4981208"/>
                </a:cubicBezTo>
                <a:close/>
                <a:moveTo>
                  <a:pt x="720494" y="4981208"/>
                </a:moveTo>
                <a:cubicBezTo>
                  <a:pt x="728999" y="4981208"/>
                  <a:pt x="735920" y="4988109"/>
                  <a:pt x="735920" y="4996575"/>
                </a:cubicBezTo>
                <a:lnTo>
                  <a:pt x="735920" y="5011957"/>
                </a:lnTo>
                <a:lnTo>
                  <a:pt x="720494" y="5011957"/>
                </a:lnTo>
                <a:cubicBezTo>
                  <a:pt x="712006" y="5011957"/>
                  <a:pt x="705085" y="5005040"/>
                  <a:pt x="705085" y="4996575"/>
                </a:cubicBezTo>
                <a:cubicBezTo>
                  <a:pt x="705085" y="4988109"/>
                  <a:pt x="712006" y="4981208"/>
                  <a:pt x="720494" y="4981208"/>
                </a:cubicBezTo>
                <a:close/>
                <a:moveTo>
                  <a:pt x="612644" y="4981208"/>
                </a:moveTo>
                <a:cubicBezTo>
                  <a:pt x="620373" y="4981208"/>
                  <a:pt x="626803" y="4986925"/>
                  <a:pt x="627895" y="4994332"/>
                </a:cubicBezTo>
                <a:lnTo>
                  <a:pt x="597393" y="4994332"/>
                </a:lnTo>
                <a:cubicBezTo>
                  <a:pt x="598470" y="4986925"/>
                  <a:pt x="604916" y="4981208"/>
                  <a:pt x="612644" y="4981208"/>
                </a:cubicBezTo>
                <a:close/>
                <a:moveTo>
                  <a:pt x="429630" y="4981208"/>
                </a:moveTo>
                <a:cubicBezTo>
                  <a:pt x="438136" y="4981208"/>
                  <a:pt x="445040" y="4988109"/>
                  <a:pt x="445040" y="4996575"/>
                </a:cubicBezTo>
                <a:lnTo>
                  <a:pt x="445040" y="5011957"/>
                </a:lnTo>
                <a:lnTo>
                  <a:pt x="429630" y="5011957"/>
                </a:lnTo>
                <a:cubicBezTo>
                  <a:pt x="421126" y="5011957"/>
                  <a:pt x="414221" y="5005040"/>
                  <a:pt x="414221" y="4996575"/>
                </a:cubicBezTo>
                <a:cubicBezTo>
                  <a:pt x="414221" y="4988109"/>
                  <a:pt x="421126" y="4981208"/>
                  <a:pt x="429630" y="4981208"/>
                </a:cubicBezTo>
                <a:close/>
                <a:moveTo>
                  <a:pt x="278514" y="4981208"/>
                </a:moveTo>
                <a:cubicBezTo>
                  <a:pt x="287003" y="4981208"/>
                  <a:pt x="293924" y="4988109"/>
                  <a:pt x="293924" y="4996575"/>
                </a:cubicBezTo>
                <a:lnTo>
                  <a:pt x="293924" y="5011957"/>
                </a:lnTo>
                <a:lnTo>
                  <a:pt x="278514" y="5011957"/>
                </a:lnTo>
                <a:cubicBezTo>
                  <a:pt x="270026" y="5011957"/>
                  <a:pt x="263105" y="5005040"/>
                  <a:pt x="263105" y="4996575"/>
                </a:cubicBezTo>
                <a:cubicBezTo>
                  <a:pt x="263105" y="4988109"/>
                  <a:pt x="270026" y="4981208"/>
                  <a:pt x="278514" y="4981208"/>
                </a:cubicBezTo>
                <a:close/>
                <a:moveTo>
                  <a:pt x="895050" y="4981207"/>
                </a:moveTo>
                <a:cubicBezTo>
                  <a:pt x="903555" y="4981207"/>
                  <a:pt x="910476" y="4988108"/>
                  <a:pt x="910476" y="4996574"/>
                </a:cubicBezTo>
                <a:lnTo>
                  <a:pt x="910476" y="5011957"/>
                </a:lnTo>
                <a:lnTo>
                  <a:pt x="895050" y="5011957"/>
                </a:lnTo>
                <a:cubicBezTo>
                  <a:pt x="886562" y="5011957"/>
                  <a:pt x="879642" y="5005039"/>
                  <a:pt x="879642" y="4996574"/>
                </a:cubicBezTo>
                <a:cubicBezTo>
                  <a:pt x="879642" y="4988108"/>
                  <a:pt x="886562" y="4981207"/>
                  <a:pt x="895050" y="4981207"/>
                </a:cubicBezTo>
                <a:close/>
                <a:moveTo>
                  <a:pt x="340880" y="4981207"/>
                </a:moveTo>
                <a:cubicBezTo>
                  <a:pt x="349369" y="4981207"/>
                  <a:pt x="356290" y="4988093"/>
                  <a:pt x="356290" y="4996574"/>
                </a:cubicBezTo>
                <a:cubicBezTo>
                  <a:pt x="356290" y="5005055"/>
                  <a:pt x="349369" y="5011957"/>
                  <a:pt x="340880" y="5011957"/>
                </a:cubicBezTo>
                <a:cubicBezTo>
                  <a:pt x="332392" y="5011957"/>
                  <a:pt x="325471" y="5005055"/>
                  <a:pt x="325471" y="4996574"/>
                </a:cubicBezTo>
                <a:cubicBezTo>
                  <a:pt x="325471" y="4988093"/>
                  <a:pt x="332392" y="4981207"/>
                  <a:pt x="340880" y="4981207"/>
                </a:cubicBezTo>
                <a:close/>
                <a:moveTo>
                  <a:pt x="550102" y="4976753"/>
                </a:moveTo>
                <a:lnTo>
                  <a:pt x="550102" y="5014199"/>
                </a:lnTo>
                <a:cubicBezTo>
                  <a:pt x="550102" y="5015431"/>
                  <a:pt x="551116" y="5016442"/>
                  <a:pt x="552351" y="5016442"/>
                </a:cubicBezTo>
                <a:cubicBezTo>
                  <a:pt x="553586" y="5016442"/>
                  <a:pt x="554600" y="5015431"/>
                  <a:pt x="554600" y="5014199"/>
                </a:cubicBezTo>
                <a:lnTo>
                  <a:pt x="554600" y="5000033"/>
                </a:lnTo>
                <a:lnTo>
                  <a:pt x="554600" y="4994947"/>
                </a:lnTo>
                <a:cubicBezTo>
                  <a:pt x="554600" y="4987382"/>
                  <a:pt x="560776" y="4981238"/>
                  <a:pt x="568362" y="4981238"/>
                </a:cubicBezTo>
                <a:cubicBezTo>
                  <a:pt x="575948" y="4981238"/>
                  <a:pt x="582125" y="4987398"/>
                  <a:pt x="582125" y="4994963"/>
                </a:cubicBezTo>
                <a:lnTo>
                  <a:pt x="582125" y="5014199"/>
                </a:lnTo>
                <a:cubicBezTo>
                  <a:pt x="582125" y="5015431"/>
                  <a:pt x="583138" y="5016442"/>
                  <a:pt x="584373" y="5016442"/>
                </a:cubicBezTo>
                <a:cubicBezTo>
                  <a:pt x="585609" y="5016442"/>
                  <a:pt x="586622" y="5015431"/>
                  <a:pt x="586622" y="5014199"/>
                </a:cubicBezTo>
                <a:lnTo>
                  <a:pt x="586622" y="4994963"/>
                </a:lnTo>
                <a:cubicBezTo>
                  <a:pt x="586622" y="4984918"/>
                  <a:pt x="578434" y="4976753"/>
                  <a:pt x="568378" y="4976753"/>
                </a:cubicBezTo>
                <a:lnTo>
                  <a:pt x="568362" y="4976753"/>
                </a:lnTo>
                <a:cubicBezTo>
                  <a:pt x="562867" y="4976753"/>
                  <a:pt x="557957" y="4979185"/>
                  <a:pt x="554600" y="4983007"/>
                </a:cubicBezTo>
                <a:lnTo>
                  <a:pt x="554600" y="4978996"/>
                </a:lnTo>
                <a:cubicBezTo>
                  <a:pt x="554600" y="4977748"/>
                  <a:pt x="553602" y="4976753"/>
                  <a:pt x="552351" y="4976753"/>
                </a:cubicBezTo>
                <a:close/>
                <a:moveTo>
                  <a:pt x="956973" y="4976738"/>
                </a:moveTo>
                <a:cubicBezTo>
                  <a:pt x="945998" y="4976738"/>
                  <a:pt x="937066" y="4985645"/>
                  <a:pt x="937066" y="4996590"/>
                </a:cubicBezTo>
                <a:cubicBezTo>
                  <a:pt x="937066" y="5007535"/>
                  <a:pt x="945998" y="5016443"/>
                  <a:pt x="956973" y="5016443"/>
                </a:cubicBezTo>
                <a:lnTo>
                  <a:pt x="976880" y="5016443"/>
                </a:lnTo>
                <a:lnTo>
                  <a:pt x="976880" y="4996590"/>
                </a:lnTo>
                <a:cubicBezTo>
                  <a:pt x="976880" y="4985645"/>
                  <a:pt x="967948" y="4976738"/>
                  <a:pt x="956973" y="4976738"/>
                </a:cubicBezTo>
                <a:close/>
                <a:moveTo>
                  <a:pt x="849075" y="4976738"/>
                </a:moveTo>
                <a:cubicBezTo>
                  <a:pt x="838100" y="4976738"/>
                  <a:pt x="829168" y="4985645"/>
                  <a:pt x="829168" y="4996590"/>
                </a:cubicBezTo>
                <a:cubicBezTo>
                  <a:pt x="829168" y="5007535"/>
                  <a:pt x="838100" y="5016443"/>
                  <a:pt x="849075" y="5016443"/>
                </a:cubicBezTo>
                <a:cubicBezTo>
                  <a:pt x="853525" y="5016443"/>
                  <a:pt x="857754" y="5015005"/>
                  <a:pt x="861270" y="5012289"/>
                </a:cubicBezTo>
                <a:cubicBezTo>
                  <a:pt x="862252" y="5011531"/>
                  <a:pt x="862426" y="5010125"/>
                  <a:pt x="861666" y="5009146"/>
                </a:cubicBezTo>
                <a:cubicBezTo>
                  <a:pt x="860905" y="5008167"/>
                  <a:pt x="859496" y="5008009"/>
                  <a:pt x="858514" y="5008751"/>
                </a:cubicBezTo>
                <a:cubicBezTo>
                  <a:pt x="855790" y="5010852"/>
                  <a:pt x="852528" y="5011973"/>
                  <a:pt x="849075" y="5011973"/>
                </a:cubicBezTo>
                <a:cubicBezTo>
                  <a:pt x="841347" y="5011973"/>
                  <a:pt x="834917" y="5006256"/>
                  <a:pt x="833824" y="4998833"/>
                </a:cubicBezTo>
                <a:lnTo>
                  <a:pt x="866733" y="4998833"/>
                </a:lnTo>
                <a:cubicBezTo>
                  <a:pt x="867969" y="4998833"/>
                  <a:pt x="868982" y="4997838"/>
                  <a:pt x="868982" y="4996590"/>
                </a:cubicBezTo>
                <a:cubicBezTo>
                  <a:pt x="868982" y="4985645"/>
                  <a:pt x="860050" y="4976738"/>
                  <a:pt x="849075" y="4976738"/>
                </a:cubicBezTo>
                <a:close/>
                <a:moveTo>
                  <a:pt x="720494" y="4976738"/>
                </a:moveTo>
                <a:cubicBezTo>
                  <a:pt x="709519" y="4976738"/>
                  <a:pt x="700587" y="4985645"/>
                  <a:pt x="700587" y="4996590"/>
                </a:cubicBezTo>
                <a:cubicBezTo>
                  <a:pt x="700587" y="5007535"/>
                  <a:pt x="709519" y="5016443"/>
                  <a:pt x="720494" y="5016443"/>
                </a:cubicBezTo>
                <a:lnTo>
                  <a:pt x="740417" y="5016443"/>
                </a:lnTo>
                <a:lnTo>
                  <a:pt x="740417" y="4996590"/>
                </a:lnTo>
                <a:cubicBezTo>
                  <a:pt x="740417" y="4985645"/>
                  <a:pt x="731469" y="4976738"/>
                  <a:pt x="720494" y="4976738"/>
                </a:cubicBezTo>
                <a:close/>
                <a:moveTo>
                  <a:pt x="612644" y="4976738"/>
                </a:moveTo>
                <a:cubicBezTo>
                  <a:pt x="601669" y="4976738"/>
                  <a:pt x="592737" y="4985645"/>
                  <a:pt x="592737" y="4996590"/>
                </a:cubicBezTo>
                <a:cubicBezTo>
                  <a:pt x="592737" y="5007535"/>
                  <a:pt x="601669" y="5016443"/>
                  <a:pt x="612644" y="5016443"/>
                </a:cubicBezTo>
                <a:cubicBezTo>
                  <a:pt x="617110" y="5016443"/>
                  <a:pt x="621323" y="5015005"/>
                  <a:pt x="624839" y="5012289"/>
                </a:cubicBezTo>
                <a:cubicBezTo>
                  <a:pt x="625821" y="5011531"/>
                  <a:pt x="625995" y="5010125"/>
                  <a:pt x="625235" y="5009146"/>
                </a:cubicBezTo>
                <a:cubicBezTo>
                  <a:pt x="624474" y="5008167"/>
                  <a:pt x="623065" y="5008009"/>
                  <a:pt x="622083" y="5008751"/>
                </a:cubicBezTo>
                <a:cubicBezTo>
                  <a:pt x="619359" y="5010852"/>
                  <a:pt x="616097" y="5011973"/>
                  <a:pt x="612644" y="5011973"/>
                </a:cubicBezTo>
                <a:cubicBezTo>
                  <a:pt x="604900" y="5011973"/>
                  <a:pt x="598470" y="5006256"/>
                  <a:pt x="597393" y="4998833"/>
                </a:cubicBezTo>
                <a:lnTo>
                  <a:pt x="630302" y="4998833"/>
                </a:lnTo>
                <a:cubicBezTo>
                  <a:pt x="631538" y="4998833"/>
                  <a:pt x="632551" y="4997838"/>
                  <a:pt x="632551" y="4996590"/>
                </a:cubicBezTo>
                <a:cubicBezTo>
                  <a:pt x="632551" y="4985645"/>
                  <a:pt x="623619" y="4976738"/>
                  <a:pt x="612644" y="4976738"/>
                </a:cubicBezTo>
                <a:close/>
                <a:moveTo>
                  <a:pt x="513329" y="4976738"/>
                </a:moveTo>
                <a:cubicBezTo>
                  <a:pt x="502354" y="4976738"/>
                  <a:pt x="493422" y="4985645"/>
                  <a:pt x="493422" y="4996590"/>
                </a:cubicBezTo>
                <a:cubicBezTo>
                  <a:pt x="493422" y="5007535"/>
                  <a:pt x="502354" y="5016443"/>
                  <a:pt x="513329" y="5016443"/>
                </a:cubicBezTo>
                <a:cubicBezTo>
                  <a:pt x="517938" y="5016443"/>
                  <a:pt x="522435" y="5014832"/>
                  <a:pt x="525999" y="5011894"/>
                </a:cubicBezTo>
                <a:cubicBezTo>
                  <a:pt x="526949" y="5011104"/>
                  <a:pt x="527092" y="5009699"/>
                  <a:pt x="526300" y="5008735"/>
                </a:cubicBezTo>
                <a:cubicBezTo>
                  <a:pt x="525508" y="5007788"/>
                  <a:pt x="524098" y="5007662"/>
                  <a:pt x="523132" y="5008435"/>
                </a:cubicBezTo>
                <a:cubicBezTo>
                  <a:pt x="520392" y="5010710"/>
                  <a:pt x="516892" y="5011957"/>
                  <a:pt x="513329" y="5011957"/>
                </a:cubicBezTo>
                <a:cubicBezTo>
                  <a:pt x="504825" y="5011957"/>
                  <a:pt x="497904" y="5005040"/>
                  <a:pt x="497904" y="4996575"/>
                </a:cubicBezTo>
                <a:cubicBezTo>
                  <a:pt x="497904" y="4988109"/>
                  <a:pt x="504825" y="4981208"/>
                  <a:pt x="513329" y="4981208"/>
                </a:cubicBezTo>
                <a:cubicBezTo>
                  <a:pt x="516892" y="4981208"/>
                  <a:pt x="520377" y="4982455"/>
                  <a:pt x="523132" y="4984729"/>
                </a:cubicBezTo>
                <a:cubicBezTo>
                  <a:pt x="524098" y="4985519"/>
                  <a:pt x="525508" y="4985393"/>
                  <a:pt x="526300" y="4984429"/>
                </a:cubicBezTo>
                <a:cubicBezTo>
                  <a:pt x="527092" y="4983466"/>
                  <a:pt x="526965" y="4982060"/>
                  <a:pt x="525999" y="4981271"/>
                </a:cubicBezTo>
                <a:cubicBezTo>
                  <a:pt x="522451" y="4978349"/>
                  <a:pt x="517938" y="4976738"/>
                  <a:pt x="513329" y="4976738"/>
                </a:cubicBezTo>
                <a:close/>
                <a:moveTo>
                  <a:pt x="429646" y="4976738"/>
                </a:moveTo>
                <a:cubicBezTo>
                  <a:pt x="418687" y="4976738"/>
                  <a:pt x="409739" y="4985645"/>
                  <a:pt x="409739" y="4996590"/>
                </a:cubicBezTo>
                <a:cubicBezTo>
                  <a:pt x="409739" y="5007535"/>
                  <a:pt x="418671" y="5016443"/>
                  <a:pt x="429646" y="5016443"/>
                </a:cubicBezTo>
                <a:lnTo>
                  <a:pt x="449553" y="5016443"/>
                </a:lnTo>
                <a:lnTo>
                  <a:pt x="449553" y="4996590"/>
                </a:lnTo>
                <a:cubicBezTo>
                  <a:pt x="449553" y="4985645"/>
                  <a:pt x="440605" y="4976738"/>
                  <a:pt x="429646" y="4976738"/>
                </a:cubicBezTo>
                <a:close/>
                <a:moveTo>
                  <a:pt x="926059" y="4976722"/>
                </a:moveTo>
                <a:cubicBezTo>
                  <a:pt x="924824" y="4976722"/>
                  <a:pt x="923810" y="4977717"/>
                  <a:pt x="923810" y="4978965"/>
                </a:cubicBezTo>
                <a:lnTo>
                  <a:pt x="923810" y="5014200"/>
                </a:lnTo>
                <a:cubicBezTo>
                  <a:pt x="923810" y="5015432"/>
                  <a:pt x="924824" y="5016442"/>
                  <a:pt x="926059" y="5016442"/>
                </a:cubicBezTo>
                <a:cubicBezTo>
                  <a:pt x="927294" y="5016442"/>
                  <a:pt x="928292" y="5015432"/>
                  <a:pt x="928292" y="5014200"/>
                </a:cubicBezTo>
                <a:lnTo>
                  <a:pt x="928292" y="4978965"/>
                </a:lnTo>
                <a:cubicBezTo>
                  <a:pt x="928292" y="4977717"/>
                  <a:pt x="927294" y="4976722"/>
                  <a:pt x="926059" y="4976722"/>
                </a:cubicBezTo>
                <a:close/>
                <a:moveTo>
                  <a:pt x="539730" y="4976722"/>
                </a:moveTo>
                <a:cubicBezTo>
                  <a:pt x="538495" y="4976722"/>
                  <a:pt x="537481" y="4977717"/>
                  <a:pt x="537481" y="4978965"/>
                </a:cubicBezTo>
                <a:lnTo>
                  <a:pt x="537481" y="5014200"/>
                </a:lnTo>
                <a:cubicBezTo>
                  <a:pt x="537481" y="5015432"/>
                  <a:pt x="538479" y="5016442"/>
                  <a:pt x="539730" y="5016442"/>
                </a:cubicBezTo>
                <a:cubicBezTo>
                  <a:pt x="540981" y="5016442"/>
                  <a:pt x="541979" y="5015432"/>
                  <a:pt x="541979" y="5014200"/>
                </a:cubicBezTo>
                <a:lnTo>
                  <a:pt x="541979" y="4978965"/>
                </a:lnTo>
                <a:cubicBezTo>
                  <a:pt x="541979" y="4977717"/>
                  <a:pt x="540965" y="4976722"/>
                  <a:pt x="539730" y="4976722"/>
                </a:cubicBezTo>
                <a:close/>
                <a:moveTo>
                  <a:pt x="371984" y="4976722"/>
                </a:moveTo>
                <a:cubicBezTo>
                  <a:pt x="370749" y="4976722"/>
                  <a:pt x="369735" y="4977717"/>
                  <a:pt x="369735" y="4978965"/>
                </a:cubicBezTo>
                <a:lnTo>
                  <a:pt x="369735" y="5014200"/>
                </a:lnTo>
                <a:cubicBezTo>
                  <a:pt x="369735" y="5015432"/>
                  <a:pt x="370749" y="5016442"/>
                  <a:pt x="371984" y="5016442"/>
                </a:cubicBezTo>
                <a:cubicBezTo>
                  <a:pt x="373235" y="5016442"/>
                  <a:pt x="374233" y="5015432"/>
                  <a:pt x="374233" y="5014200"/>
                </a:cubicBezTo>
                <a:lnTo>
                  <a:pt x="374233" y="4978965"/>
                </a:lnTo>
                <a:cubicBezTo>
                  <a:pt x="374233" y="4977717"/>
                  <a:pt x="373219" y="4976722"/>
                  <a:pt x="371984" y="4976722"/>
                </a:cubicBezTo>
                <a:close/>
                <a:moveTo>
                  <a:pt x="340880" y="4976722"/>
                </a:moveTo>
                <a:cubicBezTo>
                  <a:pt x="329905" y="4976722"/>
                  <a:pt x="320973" y="4985629"/>
                  <a:pt x="320973" y="4996574"/>
                </a:cubicBezTo>
                <a:cubicBezTo>
                  <a:pt x="320973" y="5007519"/>
                  <a:pt x="329905" y="5016427"/>
                  <a:pt x="340880" y="5016427"/>
                </a:cubicBezTo>
                <a:cubicBezTo>
                  <a:pt x="347072" y="5016427"/>
                  <a:pt x="352631" y="5013584"/>
                  <a:pt x="356290" y="5009130"/>
                </a:cubicBezTo>
                <a:lnTo>
                  <a:pt x="356290" y="5014200"/>
                </a:lnTo>
                <a:cubicBezTo>
                  <a:pt x="356290" y="5022665"/>
                  <a:pt x="349369" y="5029567"/>
                  <a:pt x="340880" y="5029567"/>
                </a:cubicBezTo>
                <a:cubicBezTo>
                  <a:pt x="334704" y="5029567"/>
                  <a:pt x="329145" y="5025919"/>
                  <a:pt x="326706" y="5020264"/>
                </a:cubicBezTo>
                <a:cubicBezTo>
                  <a:pt x="326215" y="5019127"/>
                  <a:pt x="324901" y="5018606"/>
                  <a:pt x="323744" y="5019096"/>
                </a:cubicBezTo>
                <a:cubicBezTo>
                  <a:pt x="322620" y="5019585"/>
                  <a:pt x="322082" y="5020896"/>
                  <a:pt x="322573" y="5022049"/>
                </a:cubicBezTo>
                <a:cubicBezTo>
                  <a:pt x="325724" y="5029346"/>
                  <a:pt x="332898" y="5034068"/>
                  <a:pt x="340880" y="5034068"/>
                </a:cubicBezTo>
                <a:cubicBezTo>
                  <a:pt x="351855" y="5034068"/>
                  <a:pt x="360787" y="5025160"/>
                  <a:pt x="360787" y="5014216"/>
                </a:cubicBezTo>
                <a:lnTo>
                  <a:pt x="360787" y="4996590"/>
                </a:lnTo>
                <a:cubicBezTo>
                  <a:pt x="360787" y="4985645"/>
                  <a:pt x="351855" y="4976738"/>
                  <a:pt x="340880" y="4976738"/>
                </a:cubicBezTo>
                <a:close/>
                <a:moveTo>
                  <a:pt x="309475" y="4976722"/>
                </a:moveTo>
                <a:cubicBezTo>
                  <a:pt x="308240" y="4976722"/>
                  <a:pt x="307242" y="4977717"/>
                  <a:pt x="307242" y="4978965"/>
                </a:cubicBezTo>
                <a:lnTo>
                  <a:pt x="307242" y="5014200"/>
                </a:lnTo>
                <a:cubicBezTo>
                  <a:pt x="307242" y="5015432"/>
                  <a:pt x="308240" y="5016442"/>
                  <a:pt x="309475" y="5016442"/>
                </a:cubicBezTo>
                <a:cubicBezTo>
                  <a:pt x="310726" y="5016442"/>
                  <a:pt x="311724" y="5015432"/>
                  <a:pt x="311724" y="5014200"/>
                </a:cubicBezTo>
                <a:lnTo>
                  <a:pt x="311724" y="4978965"/>
                </a:lnTo>
                <a:cubicBezTo>
                  <a:pt x="311724" y="4977717"/>
                  <a:pt x="310710" y="4976722"/>
                  <a:pt x="309475" y="4976722"/>
                </a:cubicBezTo>
                <a:close/>
                <a:moveTo>
                  <a:pt x="782400" y="4976706"/>
                </a:moveTo>
                <a:cubicBezTo>
                  <a:pt x="778124" y="4976706"/>
                  <a:pt x="774244" y="4978459"/>
                  <a:pt x="771441" y="4981270"/>
                </a:cubicBezTo>
                <a:lnTo>
                  <a:pt x="771441" y="4978996"/>
                </a:lnTo>
                <a:cubicBezTo>
                  <a:pt x="771441" y="4977748"/>
                  <a:pt x="770443" y="4976753"/>
                  <a:pt x="769192" y="4976753"/>
                </a:cubicBezTo>
                <a:lnTo>
                  <a:pt x="766943" y="4976753"/>
                </a:lnTo>
                <a:lnTo>
                  <a:pt x="766943" y="4978996"/>
                </a:lnTo>
                <a:lnTo>
                  <a:pt x="766943" y="5014200"/>
                </a:lnTo>
                <a:cubicBezTo>
                  <a:pt x="766943" y="5015431"/>
                  <a:pt x="767957" y="5016442"/>
                  <a:pt x="769192" y="5016442"/>
                </a:cubicBezTo>
                <a:cubicBezTo>
                  <a:pt x="770427" y="5016442"/>
                  <a:pt x="771441" y="5015431"/>
                  <a:pt x="771441" y="5014200"/>
                </a:cubicBezTo>
                <a:lnTo>
                  <a:pt x="771441" y="4992136"/>
                </a:lnTo>
                <a:cubicBezTo>
                  <a:pt x="771441" y="4986103"/>
                  <a:pt x="776350" y="4981207"/>
                  <a:pt x="782400" y="4981207"/>
                </a:cubicBezTo>
                <a:cubicBezTo>
                  <a:pt x="788450" y="4981207"/>
                  <a:pt x="793359" y="4986119"/>
                  <a:pt x="793359" y="4992136"/>
                </a:cubicBezTo>
                <a:lnTo>
                  <a:pt x="793359" y="5014200"/>
                </a:lnTo>
                <a:cubicBezTo>
                  <a:pt x="793359" y="5015431"/>
                  <a:pt x="794373" y="5016442"/>
                  <a:pt x="795608" y="5016442"/>
                </a:cubicBezTo>
                <a:cubicBezTo>
                  <a:pt x="796843" y="5016442"/>
                  <a:pt x="797857" y="5015431"/>
                  <a:pt x="797857" y="5014200"/>
                </a:cubicBezTo>
                <a:lnTo>
                  <a:pt x="797857" y="4992136"/>
                </a:lnTo>
                <a:cubicBezTo>
                  <a:pt x="797857" y="4986103"/>
                  <a:pt x="802782" y="4981207"/>
                  <a:pt x="808816" y="4981207"/>
                </a:cubicBezTo>
                <a:cubicBezTo>
                  <a:pt x="814850" y="4981207"/>
                  <a:pt x="819775" y="4986119"/>
                  <a:pt x="819775" y="4992136"/>
                </a:cubicBezTo>
                <a:lnTo>
                  <a:pt x="819775" y="5014200"/>
                </a:lnTo>
                <a:cubicBezTo>
                  <a:pt x="819775" y="5015431"/>
                  <a:pt x="820789" y="5016442"/>
                  <a:pt x="822024" y="5016442"/>
                </a:cubicBezTo>
                <a:cubicBezTo>
                  <a:pt x="823260" y="5016442"/>
                  <a:pt x="824273" y="5015431"/>
                  <a:pt x="824273" y="5014200"/>
                </a:cubicBezTo>
                <a:lnTo>
                  <a:pt x="824273" y="4992136"/>
                </a:lnTo>
                <a:cubicBezTo>
                  <a:pt x="824273" y="4987888"/>
                  <a:pt x="822539" y="4984030"/>
                  <a:pt x="819740" y="4981235"/>
                </a:cubicBezTo>
                <a:lnTo>
                  <a:pt x="808825" y="4976710"/>
                </a:lnTo>
                <a:lnTo>
                  <a:pt x="808832" y="4976706"/>
                </a:lnTo>
                <a:lnTo>
                  <a:pt x="808816" y="4976706"/>
                </a:lnTo>
                <a:lnTo>
                  <a:pt x="808825" y="4976710"/>
                </a:lnTo>
                <a:lnTo>
                  <a:pt x="795624" y="4984160"/>
                </a:lnTo>
                <a:cubicBezTo>
                  <a:pt x="792916" y="4979707"/>
                  <a:pt x="788006" y="4976706"/>
                  <a:pt x="782400" y="4976706"/>
                </a:cubicBezTo>
                <a:close/>
                <a:moveTo>
                  <a:pt x="653075" y="4976706"/>
                </a:moveTo>
                <a:cubicBezTo>
                  <a:pt x="648783" y="4976706"/>
                  <a:pt x="644919" y="4978459"/>
                  <a:pt x="642116" y="4981270"/>
                </a:cubicBezTo>
                <a:lnTo>
                  <a:pt x="642116" y="4978996"/>
                </a:lnTo>
                <a:cubicBezTo>
                  <a:pt x="642116" y="4977748"/>
                  <a:pt x="641102" y="4976753"/>
                  <a:pt x="639867" y="4976753"/>
                </a:cubicBezTo>
                <a:lnTo>
                  <a:pt x="637618" y="4976753"/>
                </a:lnTo>
                <a:lnTo>
                  <a:pt x="637618" y="4978996"/>
                </a:lnTo>
                <a:lnTo>
                  <a:pt x="637618" y="5014200"/>
                </a:lnTo>
                <a:cubicBezTo>
                  <a:pt x="637618" y="5015431"/>
                  <a:pt x="638632" y="5016442"/>
                  <a:pt x="639867" y="5016442"/>
                </a:cubicBezTo>
                <a:cubicBezTo>
                  <a:pt x="641102" y="5016442"/>
                  <a:pt x="642116" y="5015431"/>
                  <a:pt x="642116" y="5014200"/>
                </a:cubicBezTo>
                <a:lnTo>
                  <a:pt x="642116" y="4992136"/>
                </a:lnTo>
                <a:cubicBezTo>
                  <a:pt x="642116" y="4986103"/>
                  <a:pt x="647025" y="4981207"/>
                  <a:pt x="653075" y="4981207"/>
                </a:cubicBezTo>
                <a:cubicBezTo>
                  <a:pt x="659125" y="4981207"/>
                  <a:pt x="664034" y="4986119"/>
                  <a:pt x="664034" y="4992136"/>
                </a:cubicBezTo>
                <a:lnTo>
                  <a:pt x="664034" y="5014200"/>
                </a:lnTo>
                <a:cubicBezTo>
                  <a:pt x="664034" y="5015431"/>
                  <a:pt x="665048" y="5016442"/>
                  <a:pt x="666283" y="5016442"/>
                </a:cubicBezTo>
                <a:cubicBezTo>
                  <a:pt x="667518" y="5016442"/>
                  <a:pt x="668532" y="5015431"/>
                  <a:pt x="668532" y="5014200"/>
                </a:cubicBezTo>
                <a:lnTo>
                  <a:pt x="668532" y="4992136"/>
                </a:lnTo>
                <a:cubicBezTo>
                  <a:pt x="668532" y="4986103"/>
                  <a:pt x="673441" y="4981207"/>
                  <a:pt x="679491" y="4981207"/>
                </a:cubicBezTo>
                <a:cubicBezTo>
                  <a:pt x="685541" y="4981207"/>
                  <a:pt x="690450" y="4986119"/>
                  <a:pt x="690450" y="4992136"/>
                </a:cubicBezTo>
                <a:lnTo>
                  <a:pt x="690450" y="5014200"/>
                </a:lnTo>
                <a:cubicBezTo>
                  <a:pt x="690450" y="5015431"/>
                  <a:pt x="691464" y="5016442"/>
                  <a:pt x="692715" y="5016442"/>
                </a:cubicBezTo>
                <a:cubicBezTo>
                  <a:pt x="693966" y="5016442"/>
                  <a:pt x="694948" y="5015431"/>
                  <a:pt x="694948" y="5014200"/>
                </a:cubicBezTo>
                <a:lnTo>
                  <a:pt x="694948" y="4992136"/>
                </a:lnTo>
                <a:cubicBezTo>
                  <a:pt x="694948" y="4983639"/>
                  <a:pt x="688012" y="4976706"/>
                  <a:pt x="679491" y="4976706"/>
                </a:cubicBezTo>
                <a:cubicBezTo>
                  <a:pt x="673901" y="4976706"/>
                  <a:pt x="669007" y="4979707"/>
                  <a:pt x="666283" y="4984160"/>
                </a:cubicBezTo>
                <a:cubicBezTo>
                  <a:pt x="663575" y="4979707"/>
                  <a:pt x="658665" y="4976706"/>
                  <a:pt x="653075" y="4976706"/>
                </a:cubicBezTo>
                <a:close/>
                <a:moveTo>
                  <a:pt x="923810" y="4964687"/>
                </a:moveTo>
                <a:lnTo>
                  <a:pt x="923810" y="4966930"/>
                </a:lnTo>
                <a:cubicBezTo>
                  <a:pt x="923810" y="4968162"/>
                  <a:pt x="924823" y="4969172"/>
                  <a:pt x="926059" y="4969172"/>
                </a:cubicBezTo>
                <a:cubicBezTo>
                  <a:pt x="927293" y="4969172"/>
                  <a:pt x="928292" y="4968162"/>
                  <a:pt x="928292" y="4966930"/>
                </a:cubicBezTo>
                <a:cubicBezTo>
                  <a:pt x="928292" y="4965698"/>
                  <a:pt x="927293" y="4964687"/>
                  <a:pt x="926059" y="4964687"/>
                </a:cubicBezTo>
                <a:close/>
                <a:moveTo>
                  <a:pt x="537481" y="4964687"/>
                </a:moveTo>
                <a:lnTo>
                  <a:pt x="537481" y="4966930"/>
                </a:lnTo>
                <a:cubicBezTo>
                  <a:pt x="537481" y="4968162"/>
                  <a:pt x="538494" y="4969172"/>
                  <a:pt x="539730" y="4969172"/>
                </a:cubicBezTo>
                <a:cubicBezTo>
                  <a:pt x="540964" y="4969172"/>
                  <a:pt x="541979" y="4968162"/>
                  <a:pt x="541979" y="4966930"/>
                </a:cubicBezTo>
                <a:cubicBezTo>
                  <a:pt x="541979" y="4965698"/>
                  <a:pt x="540964" y="4964687"/>
                  <a:pt x="539730" y="4964687"/>
                </a:cubicBezTo>
                <a:close/>
                <a:moveTo>
                  <a:pt x="369734" y="4964687"/>
                </a:moveTo>
                <a:lnTo>
                  <a:pt x="369734" y="4966930"/>
                </a:lnTo>
                <a:cubicBezTo>
                  <a:pt x="369734" y="4968162"/>
                  <a:pt x="370748" y="4969172"/>
                  <a:pt x="371983" y="4969172"/>
                </a:cubicBezTo>
                <a:cubicBezTo>
                  <a:pt x="373219" y="4969172"/>
                  <a:pt x="374232" y="4968162"/>
                  <a:pt x="374232" y="4966930"/>
                </a:cubicBezTo>
                <a:cubicBezTo>
                  <a:pt x="374232" y="4965698"/>
                  <a:pt x="373235" y="4964687"/>
                  <a:pt x="371983" y="4964687"/>
                </a:cubicBezTo>
                <a:close/>
                <a:moveTo>
                  <a:pt x="307225" y="4964687"/>
                </a:moveTo>
                <a:lnTo>
                  <a:pt x="307225" y="4966930"/>
                </a:lnTo>
                <a:cubicBezTo>
                  <a:pt x="307225" y="4968162"/>
                  <a:pt x="308239" y="4969172"/>
                  <a:pt x="309474" y="4969172"/>
                </a:cubicBezTo>
                <a:cubicBezTo>
                  <a:pt x="310709" y="4969172"/>
                  <a:pt x="311707" y="4968162"/>
                  <a:pt x="311707" y="4966930"/>
                </a:cubicBezTo>
                <a:cubicBezTo>
                  <a:pt x="311707" y="4965698"/>
                  <a:pt x="310709" y="4964687"/>
                  <a:pt x="309474" y="4964687"/>
                </a:cubicBezTo>
                <a:close/>
                <a:moveTo>
                  <a:pt x="912708" y="4959933"/>
                </a:moveTo>
                <a:cubicBezTo>
                  <a:pt x="911473" y="4959933"/>
                  <a:pt x="910460" y="4960928"/>
                  <a:pt x="910460" y="4962176"/>
                </a:cubicBezTo>
                <a:lnTo>
                  <a:pt x="910460" y="4984034"/>
                </a:lnTo>
                <a:cubicBezTo>
                  <a:pt x="906801" y="4979580"/>
                  <a:pt x="901242" y="4976737"/>
                  <a:pt x="895034" y="4976737"/>
                </a:cubicBezTo>
                <a:cubicBezTo>
                  <a:pt x="884059" y="4976737"/>
                  <a:pt x="875127" y="4985645"/>
                  <a:pt x="875127" y="4996590"/>
                </a:cubicBezTo>
                <a:cubicBezTo>
                  <a:pt x="875127" y="5007534"/>
                  <a:pt x="884059" y="5016442"/>
                  <a:pt x="895034" y="5016442"/>
                </a:cubicBezTo>
                <a:lnTo>
                  <a:pt x="914958" y="5016442"/>
                </a:lnTo>
                <a:lnTo>
                  <a:pt x="914958" y="4962176"/>
                </a:lnTo>
                <a:cubicBezTo>
                  <a:pt x="914958" y="4960928"/>
                  <a:pt x="913944" y="4959933"/>
                  <a:pt x="912708" y="4959933"/>
                </a:cubicBezTo>
                <a:close/>
                <a:moveTo>
                  <a:pt x="457694" y="4959933"/>
                </a:moveTo>
                <a:cubicBezTo>
                  <a:pt x="456458" y="4959933"/>
                  <a:pt x="455445" y="4960928"/>
                  <a:pt x="455445" y="4962176"/>
                </a:cubicBezTo>
                <a:lnTo>
                  <a:pt x="455445" y="5010772"/>
                </a:lnTo>
                <a:cubicBezTo>
                  <a:pt x="455445" y="5013899"/>
                  <a:pt x="457995" y="5016442"/>
                  <a:pt x="461129" y="5016442"/>
                </a:cubicBezTo>
                <a:cubicBezTo>
                  <a:pt x="462382" y="5016442"/>
                  <a:pt x="463379" y="5015447"/>
                  <a:pt x="463379" y="5014199"/>
                </a:cubicBezTo>
                <a:cubicBezTo>
                  <a:pt x="463379" y="5012951"/>
                  <a:pt x="462382" y="5011957"/>
                  <a:pt x="461129" y="5011957"/>
                </a:cubicBezTo>
                <a:cubicBezTo>
                  <a:pt x="460481" y="5011957"/>
                  <a:pt x="459943" y="5011435"/>
                  <a:pt x="459943" y="5010772"/>
                </a:cubicBezTo>
                <a:lnTo>
                  <a:pt x="459943" y="4962176"/>
                </a:lnTo>
                <a:cubicBezTo>
                  <a:pt x="459943" y="4960928"/>
                  <a:pt x="458929" y="4959933"/>
                  <a:pt x="457694" y="4959933"/>
                </a:cubicBezTo>
                <a:close/>
                <a:moveTo>
                  <a:pt x="391621" y="4959918"/>
                </a:moveTo>
                <a:cubicBezTo>
                  <a:pt x="390387" y="4959918"/>
                  <a:pt x="389372" y="4960913"/>
                  <a:pt x="389372" y="4962161"/>
                </a:cubicBezTo>
                <a:lnTo>
                  <a:pt x="389372" y="4976722"/>
                </a:lnTo>
                <a:lnTo>
                  <a:pt x="385604" y="4976722"/>
                </a:lnTo>
                <a:cubicBezTo>
                  <a:pt x="384368" y="4976722"/>
                  <a:pt x="383355" y="4977717"/>
                  <a:pt x="383355" y="4978965"/>
                </a:cubicBezTo>
                <a:cubicBezTo>
                  <a:pt x="383355" y="4980213"/>
                  <a:pt x="384368" y="4981208"/>
                  <a:pt x="385604" y="4981208"/>
                </a:cubicBezTo>
                <a:lnTo>
                  <a:pt x="389372" y="4981208"/>
                </a:lnTo>
                <a:lnTo>
                  <a:pt x="389372" y="5004519"/>
                </a:lnTo>
                <a:cubicBezTo>
                  <a:pt x="389372" y="5011089"/>
                  <a:pt x="394726" y="5016427"/>
                  <a:pt x="401314" y="5016427"/>
                </a:cubicBezTo>
                <a:cubicBezTo>
                  <a:pt x="402217" y="5016427"/>
                  <a:pt x="403104" y="5016332"/>
                  <a:pt x="403974" y="5016127"/>
                </a:cubicBezTo>
                <a:lnTo>
                  <a:pt x="405661" y="5013454"/>
                </a:lnTo>
                <a:lnTo>
                  <a:pt x="405668" y="5013458"/>
                </a:lnTo>
                <a:lnTo>
                  <a:pt x="405668" y="5013442"/>
                </a:lnTo>
                <a:lnTo>
                  <a:pt x="405661" y="5013454"/>
                </a:lnTo>
                <a:lnTo>
                  <a:pt x="402977" y="5011768"/>
                </a:lnTo>
                <a:cubicBezTo>
                  <a:pt x="402438" y="5011894"/>
                  <a:pt x="401883" y="5011957"/>
                  <a:pt x="401314" y="5011957"/>
                </a:cubicBezTo>
                <a:cubicBezTo>
                  <a:pt x="397212" y="5011957"/>
                  <a:pt x="393870" y="5008625"/>
                  <a:pt x="393870" y="5004519"/>
                </a:cubicBezTo>
                <a:lnTo>
                  <a:pt x="393870" y="4981208"/>
                </a:lnTo>
                <a:lnTo>
                  <a:pt x="400205" y="4981208"/>
                </a:lnTo>
                <a:cubicBezTo>
                  <a:pt x="401457" y="4981208"/>
                  <a:pt x="402453" y="4980197"/>
                  <a:pt x="402453" y="4978965"/>
                </a:cubicBezTo>
                <a:cubicBezTo>
                  <a:pt x="402453" y="4977733"/>
                  <a:pt x="401457" y="4976722"/>
                  <a:pt x="400205" y="4976722"/>
                </a:cubicBezTo>
                <a:lnTo>
                  <a:pt x="393870" y="4976722"/>
                </a:lnTo>
                <a:lnTo>
                  <a:pt x="393870" y="4962161"/>
                </a:lnTo>
                <a:cubicBezTo>
                  <a:pt x="393870" y="4960913"/>
                  <a:pt x="392857" y="4959918"/>
                  <a:pt x="391621" y="4959918"/>
                </a:cubicBezTo>
                <a:close/>
                <a:moveTo>
                  <a:pt x="296172" y="4959918"/>
                </a:moveTo>
                <a:cubicBezTo>
                  <a:pt x="294937" y="4959918"/>
                  <a:pt x="293924" y="4960913"/>
                  <a:pt x="293924" y="4962161"/>
                </a:cubicBezTo>
                <a:lnTo>
                  <a:pt x="293924" y="4984019"/>
                </a:lnTo>
                <a:cubicBezTo>
                  <a:pt x="290281" y="4979565"/>
                  <a:pt x="284722" y="4976722"/>
                  <a:pt x="278514" y="4976722"/>
                </a:cubicBezTo>
                <a:cubicBezTo>
                  <a:pt x="267539" y="4976722"/>
                  <a:pt x="258607" y="4985614"/>
                  <a:pt x="258607" y="4996575"/>
                </a:cubicBezTo>
                <a:cubicBezTo>
                  <a:pt x="258607" y="5007535"/>
                  <a:pt x="267539" y="5016443"/>
                  <a:pt x="278514" y="5016443"/>
                </a:cubicBezTo>
                <a:lnTo>
                  <a:pt x="298421" y="5016443"/>
                </a:lnTo>
                <a:lnTo>
                  <a:pt x="298421" y="5016427"/>
                </a:lnTo>
                <a:lnTo>
                  <a:pt x="298421" y="4962161"/>
                </a:lnTo>
                <a:cubicBezTo>
                  <a:pt x="298421" y="4960913"/>
                  <a:pt x="297408" y="4959918"/>
                  <a:pt x="296172" y="4959918"/>
                </a:cubicBezTo>
                <a:close/>
                <a:moveTo>
                  <a:pt x="533784" y="4855026"/>
                </a:moveTo>
                <a:lnTo>
                  <a:pt x="533792" y="4855066"/>
                </a:lnTo>
                <a:lnTo>
                  <a:pt x="533784" y="4855107"/>
                </a:lnTo>
                <a:lnTo>
                  <a:pt x="533776" y="4855066"/>
                </a:lnTo>
                <a:close/>
                <a:moveTo>
                  <a:pt x="258607" y="4785164"/>
                </a:moveTo>
                <a:lnTo>
                  <a:pt x="258607" y="4855066"/>
                </a:lnTo>
                <a:cubicBezTo>
                  <a:pt x="258607" y="4893681"/>
                  <a:pt x="289410" y="4924983"/>
                  <a:pt x="327403" y="4924983"/>
                </a:cubicBezTo>
                <a:cubicBezTo>
                  <a:pt x="365396" y="4924983"/>
                  <a:pt x="396200" y="4893696"/>
                  <a:pt x="396200" y="4855066"/>
                </a:cubicBezTo>
                <a:cubicBezTo>
                  <a:pt x="396200" y="4893681"/>
                  <a:pt x="427003" y="4924983"/>
                  <a:pt x="464995" y="4924983"/>
                </a:cubicBezTo>
                <a:cubicBezTo>
                  <a:pt x="493490" y="4924983"/>
                  <a:pt x="517941" y="4907384"/>
                  <a:pt x="528386" y="4882288"/>
                </a:cubicBezTo>
                <a:lnTo>
                  <a:pt x="533784" y="4855107"/>
                </a:lnTo>
                <a:lnTo>
                  <a:pt x="539181" y="4882281"/>
                </a:lnTo>
                <a:cubicBezTo>
                  <a:pt x="549621" y="4907376"/>
                  <a:pt x="574066" y="4924983"/>
                  <a:pt x="602573" y="4924983"/>
                </a:cubicBezTo>
                <a:cubicBezTo>
                  <a:pt x="615116" y="4924983"/>
                  <a:pt x="626866" y="4921572"/>
                  <a:pt x="636971" y="4915618"/>
                </a:cubicBezTo>
                <a:cubicBezTo>
                  <a:pt x="647107" y="4921572"/>
                  <a:pt x="658842" y="4924983"/>
                  <a:pt x="671369" y="4924983"/>
                </a:cubicBezTo>
                <a:cubicBezTo>
                  <a:pt x="709361" y="4924983"/>
                  <a:pt x="740164" y="4893696"/>
                  <a:pt x="740164" y="4855066"/>
                </a:cubicBezTo>
                <a:cubicBezTo>
                  <a:pt x="740164" y="4816435"/>
                  <a:pt x="709377" y="4785164"/>
                  <a:pt x="671385" y="4785164"/>
                </a:cubicBezTo>
                <a:cubicBezTo>
                  <a:pt x="658858" y="4785164"/>
                  <a:pt x="647122" y="4788560"/>
                  <a:pt x="636987" y="4794514"/>
                </a:cubicBezTo>
                <a:lnTo>
                  <a:pt x="636971" y="4794514"/>
                </a:lnTo>
                <a:cubicBezTo>
                  <a:pt x="626866" y="4788575"/>
                  <a:pt x="615116" y="4785164"/>
                  <a:pt x="602573" y="4785164"/>
                </a:cubicBezTo>
                <a:cubicBezTo>
                  <a:pt x="574066" y="4785164"/>
                  <a:pt x="549621" y="4802763"/>
                  <a:pt x="539181" y="4827853"/>
                </a:cubicBezTo>
                <a:lnTo>
                  <a:pt x="533784" y="4855026"/>
                </a:lnTo>
                <a:lnTo>
                  <a:pt x="528384" y="4827847"/>
                </a:lnTo>
                <a:cubicBezTo>
                  <a:pt x="517936" y="4802754"/>
                  <a:pt x="493479" y="4785164"/>
                  <a:pt x="464995" y="4785164"/>
                </a:cubicBezTo>
                <a:cubicBezTo>
                  <a:pt x="427019" y="4785164"/>
                  <a:pt x="396200" y="4816451"/>
                  <a:pt x="396200" y="4855066"/>
                </a:cubicBezTo>
                <a:cubicBezTo>
                  <a:pt x="396200" y="4816435"/>
                  <a:pt x="365396" y="4785164"/>
                  <a:pt x="327403" y="4785164"/>
                </a:cubicBezTo>
                <a:close/>
                <a:moveTo>
                  <a:pt x="0" y="0"/>
                </a:moveTo>
                <a:lnTo>
                  <a:pt x="4229098" y="0"/>
                </a:lnTo>
                <a:lnTo>
                  <a:pt x="4229098" y="5143498"/>
                </a:lnTo>
                <a:lnTo>
                  <a:pt x="0" y="5143498"/>
                </a:lnTo>
                <a:close/>
              </a:path>
            </a:pathLst>
          </a:custGeom>
          <a:solidFill>
            <a:schemeClr val="bg1">
              <a:lumMod val="85000"/>
            </a:schemeClr>
          </a:solidFill>
        </p:spPr>
        <p:txBody>
          <a:bodyPr wrap="square">
            <a:noAutofit/>
          </a:bodyPr>
          <a:lstStyle/>
          <a:p>
            <a:r>
              <a:rPr lang="en-GB"/>
              <a:t>Click icon to add picture</a:t>
            </a:r>
            <a:endParaRPr lang="en-US"/>
          </a:p>
        </p:txBody>
      </p:sp>
    </p:spTree>
    <p:extLst>
      <p:ext uri="{BB962C8B-B14F-4D97-AF65-F5344CB8AC3E}">
        <p14:creationId xmlns:p14="http://schemas.microsoft.com/office/powerpoint/2010/main" val="22804626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5_BigStat_Imag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5DDEBEB7-FAC3-F033-F516-A56A7CEAE226}"/>
              </a:ext>
            </a:extLst>
          </p:cNvPr>
          <p:cNvSpPr>
            <a:spLocks noGrp="1"/>
          </p:cNvSpPr>
          <p:nvPr>
            <p:ph type="pic" sz="quarter" idx="11" hasCustomPrompt="1"/>
          </p:nvPr>
        </p:nvSpPr>
        <p:spPr>
          <a:xfrm>
            <a:off x="0" y="0"/>
            <a:ext cx="9144000" cy="5143498"/>
          </a:xfrm>
          <a:custGeom>
            <a:avLst/>
            <a:gdLst>
              <a:gd name="connsiteX0" fmla="*/ 956975 w 9144000"/>
              <a:gd name="connsiteY0" fmla="*/ 4981208 h 5143498"/>
              <a:gd name="connsiteX1" fmla="*/ 972400 w 9144000"/>
              <a:gd name="connsiteY1" fmla="*/ 4996575 h 5143498"/>
              <a:gd name="connsiteX2" fmla="*/ 972400 w 9144000"/>
              <a:gd name="connsiteY2" fmla="*/ 5011957 h 5143498"/>
              <a:gd name="connsiteX3" fmla="*/ 956975 w 9144000"/>
              <a:gd name="connsiteY3" fmla="*/ 5011957 h 5143498"/>
              <a:gd name="connsiteX4" fmla="*/ 941566 w 9144000"/>
              <a:gd name="connsiteY4" fmla="*/ 4996575 h 5143498"/>
              <a:gd name="connsiteX5" fmla="*/ 956975 w 9144000"/>
              <a:gd name="connsiteY5" fmla="*/ 4981208 h 5143498"/>
              <a:gd name="connsiteX6" fmla="*/ 849077 w 9144000"/>
              <a:gd name="connsiteY6" fmla="*/ 4981208 h 5143498"/>
              <a:gd name="connsiteX7" fmla="*/ 864328 w 9144000"/>
              <a:gd name="connsiteY7" fmla="*/ 4994332 h 5143498"/>
              <a:gd name="connsiteX8" fmla="*/ 833826 w 9144000"/>
              <a:gd name="connsiteY8" fmla="*/ 4994332 h 5143498"/>
              <a:gd name="connsiteX9" fmla="*/ 849077 w 9144000"/>
              <a:gd name="connsiteY9" fmla="*/ 4981208 h 5143498"/>
              <a:gd name="connsiteX10" fmla="*/ 720496 w 9144000"/>
              <a:gd name="connsiteY10" fmla="*/ 4981208 h 5143498"/>
              <a:gd name="connsiteX11" fmla="*/ 735922 w 9144000"/>
              <a:gd name="connsiteY11" fmla="*/ 4996575 h 5143498"/>
              <a:gd name="connsiteX12" fmla="*/ 735922 w 9144000"/>
              <a:gd name="connsiteY12" fmla="*/ 5011957 h 5143498"/>
              <a:gd name="connsiteX13" fmla="*/ 720496 w 9144000"/>
              <a:gd name="connsiteY13" fmla="*/ 5011957 h 5143498"/>
              <a:gd name="connsiteX14" fmla="*/ 705087 w 9144000"/>
              <a:gd name="connsiteY14" fmla="*/ 4996575 h 5143498"/>
              <a:gd name="connsiteX15" fmla="*/ 720496 w 9144000"/>
              <a:gd name="connsiteY15" fmla="*/ 4981208 h 5143498"/>
              <a:gd name="connsiteX16" fmla="*/ 612646 w 9144000"/>
              <a:gd name="connsiteY16" fmla="*/ 4981208 h 5143498"/>
              <a:gd name="connsiteX17" fmla="*/ 627897 w 9144000"/>
              <a:gd name="connsiteY17" fmla="*/ 4994332 h 5143498"/>
              <a:gd name="connsiteX18" fmla="*/ 597395 w 9144000"/>
              <a:gd name="connsiteY18" fmla="*/ 4994332 h 5143498"/>
              <a:gd name="connsiteX19" fmla="*/ 612646 w 9144000"/>
              <a:gd name="connsiteY19" fmla="*/ 4981208 h 5143498"/>
              <a:gd name="connsiteX20" fmla="*/ 429632 w 9144000"/>
              <a:gd name="connsiteY20" fmla="*/ 4981208 h 5143498"/>
              <a:gd name="connsiteX21" fmla="*/ 445042 w 9144000"/>
              <a:gd name="connsiteY21" fmla="*/ 4996575 h 5143498"/>
              <a:gd name="connsiteX22" fmla="*/ 445042 w 9144000"/>
              <a:gd name="connsiteY22" fmla="*/ 5011957 h 5143498"/>
              <a:gd name="connsiteX23" fmla="*/ 429632 w 9144000"/>
              <a:gd name="connsiteY23" fmla="*/ 5011957 h 5143498"/>
              <a:gd name="connsiteX24" fmla="*/ 414223 w 9144000"/>
              <a:gd name="connsiteY24" fmla="*/ 4996575 h 5143498"/>
              <a:gd name="connsiteX25" fmla="*/ 429632 w 9144000"/>
              <a:gd name="connsiteY25" fmla="*/ 4981208 h 5143498"/>
              <a:gd name="connsiteX26" fmla="*/ 278516 w 9144000"/>
              <a:gd name="connsiteY26" fmla="*/ 4981208 h 5143498"/>
              <a:gd name="connsiteX27" fmla="*/ 293926 w 9144000"/>
              <a:gd name="connsiteY27" fmla="*/ 4996575 h 5143498"/>
              <a:gd name="connsiteX28" fmla="*/ 293926 w 9144000"/>
              <a:gd name="connsiteY28" fmla="*/ 5011957 h 5143498"/>
              <a:gd name="connsiteX29" fmla="*/ 278516 w 9144000"/>
              <a:gd name="connsiteY29" fmla="*/ 5011957 h 5143498"/>
              <a:gd name="connsiteX30" fmla="*/ 263107 w 9144000"/>
              <a:gd name="connsiteY30" fmla="*/ 4996575 h 5143498"/>
              <a:gd name="connsiteX31" fmla="*/ 278516 w 9144000"/>
              <a:gd name="connsiteY31" fmla="*/ 4981208 h 5143498"/>
              <a:gd name="connsiteX32" fmla="*/ 895052 w 9144000"/>
              <a:gd name="connsiteY32" fmla="*/ 4981207 h 5143498"/>
              <a:gd name="connsiteX33" fmla="*/ 910477 w 9144000"/>
              <a:gd name="connsiteY33" fmla="*/ 4996574 h 5143498"/>
              <a:gd name="connsiteX34" fmla="*/ 910477 w 9144000"/>
              <a:gd name="connsiteY34" fmla="*/ 5011957 h 5143498"/>
              <a:gd name="connsiteX35" fmla="*/ 895052 w 9144000"/>
              <a:gd name="connsiteY35" fmla="*/ 5011957 h 5143498"/>
              <a:gd name="connsiteX36" fmla="*/ 879643 w 9144000"/>
              <a:gd name="connsiteY36" fmla="*/ 4996574 h 5143498"/>
              <a:gd name="connsiteX37" fmla="*/ 895052 w 9144000"/>
              <a:gd name="connsiteY37" fmla="*/ 4981207 h 5143498"/>
              <a:gd name="connsiteX38" fmla="*/ 340882 w 9144000"/>
              <a:gd name="connsiteY38" fmla="*/ 4981207 h 5143498"/>
              <a:gd name="connsiteX39" fmla="*/ 356292 w 9144000"/>
              <a:gd name="connsiteY39" fmla="*/ 4996574 h 5143498"/>
              <a:gd name="connsiteX40" fmla="*/ 340882 w 9144000"/>
              <a:gd name="connsiteY40" fmla="*/ 5011957 h 5143498"/>
              <a:gd name="connsiteX41" fmla="*/ 325473 w 9144000"/>
              <a:gd name="connsiteY41" fmla="*/ 4996574 h 5143498"/>
              <a:gd name="connsiteX42" fmla="*/ 340882 w 9144000"/>
              <a:gd name="connsiteY42" fmla="*/ 4981207 h 5143498"/>
              <a:gd name="connsiteX43" fmla="*/ 550105 w 9144000"/>
              <a:gd name="connsiteY43" fmla="*/ 4976753 h 5143498"/>
              <a:gd name="connsiteX44" fmla="*/ 550105 w 9144000"/>
              <a:gd name="connsiteY44" fmla="*/ 5014199 h 5143498"/>
              <a:gd name="connsiteX45" fmla="*/ 552354 w 9144000"/>
              <a:gd name="connsiteY45" fmla="*/ 5016442 h 5143498"/>
              <a:gd name="connsiteX46" fmla="*/ 554603 w 9144000"/>
              <a:gd name="connsiteY46" fmla="*/ 5014199 h 5143498"/>
              <a:gd name="connsiteX47" fmla="*/ 554603 w 9144000"/>
              <a:gd name="connsiteY47" fmla="*/ 5000033 h 5143498"/>
              <a:gd name="connsiteX48" fmla="*/ 554603 w 9144000"/>
              <a:gd name="connsiteY48" fmla="*/ 4994947 h 5143498"/>
              <a:gd name="connsiteX49" fmla="*/ 568365 w 9144000"/>
              <a:gd name="connsiteY49" fmla="*/ 4981238 h 5143498"/>
              <a:gd name="connsiteX50" fmla="*/ 582128 w 9144000"/>
              <a:gd name="connsiteY50" fmla="*/ 4994963 h 5143498"/>
              <a:gd name="connsiteX51" fmla="*/ 582128 w 9144000"/>
              <a:gd name="connsiteY51" fmla="*/ 5014199 h 5143498"/>
              <a:gd name="connsiteX52" fmla="*/ 584376 w 9144000"/>
              <a:gd name="connsiteY52" fmla="*/ 5016442 h 5143498"/>
              <a:gd name="connsiteX53" fmla="*/ 586625 w 9144000"/>
              <a:gd name="connsiteY53" fmla="*/ 5014199 h 5143498"/>
              <a:gd name="connsiteX54" fmla="*/ 586625 w 9144000"/>
              <a:gd name="connsiteY54" fmla="*/ 4994963 h 5143498"/>
              <a:gd name="connsiteX55" fmla="*/ 568381 w 9144000"/>
              <a:gd name="connsiteY55" fmla="*/ 4976753 h 5143498"/>
              <a:gd name="connsiteX56" fmla="*/ 568365 w 9144000"/>
              <a:gd name="connsiteY56" fmla="*/ 4976753 h 5143498"/>
              <a:gd name="connsiteX57" fmla="*/ 554603 w 9144000"/>
              <a:gd name="connsiteY57" fmla="*/ 4983007 h 5143498"/>
              <a:gd name="connsiteX58" fmla="*/ 554603 w 9144000"/>
              <a:gd name="connsiteY58" fmla="*/ 4978996 h 5143498"/>
              <a:gd name="connsiteX59" fmla="*/ 552354 w 9144000"/>
              <a:gd name="connsiteY59" fmla="*/ 4976753 h 5143498"/>
              <a:gd name="connsiteX60" fmla="*/ 956975 w 9144000"/>
              <a:gd name="connsiteY60" fmla="*/ 4976738 h 5143498"/>
              <a:gd name="connsiteX61" fmla="*/ 937068 w 9144000"/>
              <a:gd name="connsiteY61" fmla="*/ 4996590 h 5143498"/>
              <a:gd name="connsiteX62" fmla="*/ 956975 w 9144000"/>
              <a:gd name="connsiteY62" fmla="*/ 5016443 h 5143498"/>
              <a:gd name="connsiteX63" fmla="*/ 976882 w 9144000"/>
              <a:gd name="connsiteY63" fmla="*/ 5016443 h 5143498"/>
              <a:gd name="connsiteX64" fmla="*/ 976882 w 9144000"/>
              <a:gd name="connsiteY64" fmla="*/ 4996590 h 5143498"/>
              <a:gd name="connsiteX65" fmla="*/ 956975 w 9144000"/>
              <a:gd name="connsiteY65" fmla="*/ 4976738 h 5143498"/>
              <a:gd name="connsiteX66" fmla="*/ 849077 w 9144000"/>
              <a:gd name="connsiteY66" fmla="*/ 4976738 h 5143498"/>
              <a:gd name="connsiteX67" fmla="*/ 829170 w 9144000"/>
              <a:gd name="connsiteY67" fmla="*/ 4996590 h 5143498"/>
              <a:gd name="connsiteX68" fmla="*/ 849077 w 9144000"/>
              <a:gd name="connsiteY68" fmla="*/ 5016443 h 5143498"/>
              <a:gd name="connsiteX69" fmla="*/ 861272 w 9144000"/>
              <a:gd name="connsiteY69" fmla="*/ 5012289 h 5143498"/>
              <a:gd name="connsiteX70" fmla="*/ 861668 w 9144000"/>
              <a:gd name="connsiteY70" fmla="*/ 5009146 h 5143498"/>
              <a:gd name="connsiteX71" fmla="*/ 858516 w 9144000"/>
              <a:gd name="connsiteY71" fmla="*/ 5008751 h 5143498"/>
              <a:gd name="connsiteX72" fmla="*/ 849077 w 9144000"/>
              <a:gd name="connsiteY72" fmla="*/ 5011973 h 5143498"/>
              <a:gd name="connsiteX73" fmla="*/ 833826 w 9144000"/>
              <a:gd name="connsiteY73" fmla="*/ 4998833 h 5143498"/>
              <a:gd name="connsiteX74" fmla="*/ 866735 w 9144000"/>
              <a:gd name="connsiteY74" fmla="*/ 4998833 h 5143498"/>
              <a:gd name="connsiteX75" fmla="*/ 868984 w 9144000"/>
              <a:gd name="connsiteY75" fmla="*/ 4996590 h 5143498"/>
              <a:gd name="connsiteX76" fmla="*/ 849077 w 9144000"/>
              <a:gd name="connsiteY76" fmla="*/ 4976738 h 5143498"/>
              <a:gd name="connsiteX77" fmla="*/ 720496 w 9144000"/>
              <a:gd name="connsiteY77" fmla="*/ 4976738 h 5143498"/>
              <a:gd name="connsiteX78" fmla="*/ 700589 w 9144000"/>
              <a:gd name="connsiteY78" fmla="*/ 4996590 h 5143498"/>
              <a:gd name="connsiteX79" fmla="*/ 720496 w 9144000"/>
              <a:gd name="connsiteY79" fmla="*/ 5016443 h 5143498"/>
              <a:gd name="connsiteX80" fmla="*/ 740419 w 9144000"/>
              <a:gd name="connsiteY80" fmla="*/ 5016443 h 5143498"/>
              <a:gd name="connsiteX81" fmla="*/ 740419 w 9144000"/>
              <a:gd name="connsiteY81" fmla="*/ 4996590 h 5143498"/>
              <a:gd name="connsiteX82" fmla="*/ 720496 w 9144000"/>
              <a:gd name="connsiteY82" fmla="*/ 4976738 h 5143498"/>
              <a:gd name="connsiteX83" fmla="*/ 612646 w 9144000"/>
              <a:gd name="connsiteY83" fmla="*/ 4976738 h 5143498"/>
              <a:gd name="connsiteX84" fmla="*/ 592739 w 9144000"/>
              <a:gd name="connsiteY84" fmla="*/ 4996590 h 5143498"/>
              <a:gd name="connsiteX85" fmla="*/ 612646 w 9144000"/>
              <a:gd name="connsiteY85" fmla="*/ 5016443 h 5143498"/>
              <a:gd name="connsiteX86" fmla="*/ 624841 w 9144000"/>
              <a:gd name="connsiteY86" fmla="*/ 5012289 h 5143498"/>
              <a:gd name="connsiteX87" fmla="*/ 625237 w 9144000"/>
              <a:gd name="connsiteY87" fmla="*/ 5009146 h 5143498"/>
              <a:gd name="connsiteX88" fmla="*/ 622085 w 9144000"/>
              <a:gd name="connsiteY88" fmla="*/ 5008751 h 5143498"/>
              <a:gd name="connsiteX89" fmla="*/ 612646 w 9144000"/>
              <a:gd name="connsiteY89" fmla="*/ 5011973 h 5143498"/>
              <a:gd name="connsiteX90" fmla="*/ 597395 w 9144000"/>
              <a:gd name="connsiteY90" fmla="*/ 4998833 h 5143498"/>
              <a:gd name="connsiteX91" fmla="*/ 630304 w 9144000"/>
              <a:gd name="connsiteY91" fmla="*/ 4998833 h 5143498"/>
              <a:gd name="connsiteX92" fmla="*/ 632553 w 9144000"/>
              <a:gd name="connsiteY92" fmla="*/ 4996590 h 5143498"/>
              <a:gd name="connsiteX93" fmla="*/ 612646 w 9144000"/>
              <a:gd name="connsiteY93" fmla="*/ 4976738 h 5143498"/>
              <a:gd name="connsiteX94" fmla="*/ 513331 w 9144000"/>
              <a:gd name="connsiteY94" fmla="*/ 4976738 h 5143498"/>
              <a:gd name="connsiteX95" fmla="*/ 493424 w 9144000"/>
              <a:gd name="connsiteY95" fmla="*/ 4996590 h 5143498"/>
              <a:gd name="connsiteX96" fmla="*/ 513331 w 9144000"/>
              <a:gd name="connsiteY96" fmla="*/ 5016443 h 5143498"/>
              <a:gd name="connsiteX97" fmla="*/ 526001 w 9144000"/>
              <a:gd name="connsiteY97" fmla="*/ 5011894 h 5143498"/>
              <a:gd name="connsiteX98" fmla="*/ 526302 w 9144000"/>
              <a:gd name="connsiteY98" fmla="*/ 5008735 h 5143498"/>
              <a:gd name="connsiteX99" fmla="*/ 523134 w 9144000"/>
              <a:gd name="connsiteY99" fmla="*/ 5008435 h 5143498"/>
              <a:gd name="connsiteX100" fmla="*/ 513331 w 9144000"/>
              <a:gd name="connsiteY100" fmla="*/ 5011957 h 5143498"/>
              <a:gd name="connsiteX101" fmla="*/ 497906 w 9144000"/>
              <a:gd name="connsiteY101" fmla="*/ 4996575 h 5143498"/>
              <a:gd name="connsiteX102" fmla="*/ 513331 w 9144000"/>
              <a:gd name="connsiteY102" fmla="*/ 4981208 h 5143498"/>
              <a:gd name="connsiteX103" fmla="*/ 523134 w 9144000"/>
              <a:gd name="connsiteY103" fmla="*/ 4984729 h 5143498"/>
              <a:gd name="connsiteX104" fmla="*/ 526302 w 9144000"/>
              <a:gd name="connsiteY104" fmla="*/ 4984429 h 5143498"/>
              <a:gd name="connsiteX105" fmla="*/ 526001 w 9144000"/>
              <a:gd name="connsiteY105" fmla="*/ 4981271 h 5143498"/>
              <a:gd name="connsiteX106" fmla="*/ 513331 w 9144000"/>
              <a:gd name="connsiteY106" fmla="*/ 4976738 h 5143498"/>
              <a:gd name="connsiteX107" fmla="*/ 429648 w 9144000"/>
              <a:gd name="connsiteY107" fmla="*/ 4976738 h 5143498"/>
              <a:gd name="connsiteX108" fmla="*/ 409741 w 9144000"/>
              <a:gd name="connsiteY108" fmla="*/ 4996590 h 5143498"/>
              <a:gd name="connsiteX109" fmla="*/ 429648 w 9144000"/>
              <a:gd name="connsiteY109" fmla="*/ 5016443 h 5143498"/>
              <a:gd name="connsiteX110" fmla="*/ 449555 w 9144000"/>
              <a:gd name="connsiteY110" fmla="*/ 5016443 h 5143498"/>
              <a:gd name="connsiteX111" fmla="*/ 449555 w 9144000"/>
              <a:gd name="connsiteY111" fmla="*/ 4996590 h 5143498"/>
              <a:gd name="connsiteX112" fmla="*/ 429648 w 9144000"/>
              <a:gd name="connsiteY112" fmla="*/ 4976738 h 5143498"/>
              <a:gd name="connsiteX113" fmla="*/ 926061 w 9144000"/>
              <a:gd name="connsiteY113" fmla="*/ 4976722 h 5143498"/>
              <a:gd name="connsiteX114" fmla="*/ 923812 w 9144000"/>
              <a:gd name="connsiteY114" fmla="*/ 4978965 h 5143498"/>
              <a:gd name="connsiteX115" fmla="*/ 923812 w 9144000"/>
              <a:gd name="connsiteY115" fmla="*/ 5014200 h 5143498"/>
              <a:gd name="connsiteX116" fmla="*/ 926061 w 9144000"/>
              <a:gd name="connsiteY116" fmla="*/ 5016442 h 5143498"/>
              <a:gd name="connsiteX117" fmla="*/ 928294 w 9144000"/>
              <a:gd name="connsiteY117" fmla="*/ 5014200 h 5143498"/>
              <a:gd name="connsiteX118" fmla="*/ 928294 w 9144000"/>
              <a:gd name="connsiteY118" fmla="*/ 4978965 h 5143498"/>
              <a:gd name="connsiteX119" fmla="*/ 926061 w 9144000"/>
              <a:gd name="connsiteY119" fmla="*/ 4976722 h 5143498"/>
              <a:gd name="connsiteX120" fmla="*/ 539732 w 9144000"/>
              <a:gd name="connsiteY120" fmla="*/ 4976722 h 5143498"/>
              <a:gd name="connsiteX121" fmla="*/ 537483 w 9144000"/>
              <a:gd name="connsiteY121" fmla="*/ 4978965 h 5143498"/>
              <a:gd name="connsiteX122" fmla="*/ 537483 w 9144000"/>
              <a:gd name="connsiteY122" fmla="*/ 5014200 h 5143498"/>
              <a:gd name="connsiteX123" fmla="*/ 539732 w 9144000"/>
              <a:gd name="connsiteY123" fmla="*/ 5016442 h 5143498"/>
              <a:gd name="connsiteX124" fmla="*/ 541981 w 9144000"/>
              <a:gd name="connsiteY124" fmla="*/ 5014200 h 5143498"/>
              <a:gd name="connsiteX125" fmla="*/ 541981 w 9144000"/>
              <a:gd name="connsiteY125" fmla="*/ 4978965 h 5143498"/>
              <a:gd name="connsiteX126" fmla="*/ 539732 w 9144000"/>
              <a:gd name="connsiteY126" fmla="*/ 4976722 h 5143498"/>
              <a:gd name="connsiteX127" fmla="*/ 371986 w 9144000"/>
              <a:gd name="connsiteY127" fmla="*/ 4976722 h 5143498"/>
              <a:gd name="connsiteX128" fmla="*/ 369737 w 9144000"/>
              <a:gd name="connsiteY128" fmla="*/ 4978965 h 5143498"/>
              <a:gd name="connsiteX129" fmla="*/ 369737 w 9144000"/>
              <a:gd name="connsiteY129" fmla="*/ 5014200 h 5143498"/>
              <a:gd name="connsiteX130" fmla="*/ 371986 w 9144000"/>
              <a:gd name="connsiteY130" fmla="*/ 5016442 h 5143498"/>
              <a:gd name="connsiteX131" fmla="*/ 374235 w 9144000"/>
              <a:gd name="connsiteY131" fmla="*/ 5014200 h 5143498"/>
              <a:gd name="connsiteX132" fmla="*/ 374235 w 9144000"/>
              <a:gd name="connsiteY132" fmla="*/ 4978965 h 5143498"/>
              <a:gd name="connsiteX133" fmla="*/ 371986 w 9144000"/>
              <a:gd name="connsiteY133" fmla="*/ 4976722 h 5143498"/>
              <a:gd name="connsiteX134" fmla="*/ 340882 w 9144000"/>
              <a:gd name="connsiteY134" fmla="*/ 4976722 h 5143498"/>
              <a:gd name="connsiteX135" fmla="*/ 320975 w 9144000"/>
              <a:gd name="connsiteY135" fmla="*/ 4996574 h 5143498"/>
              <a:gd name="connsiteX136" fmla="*/ 340882 w 9144000"/>
              <a:gd name="connsiteY136" fmla="*/ 5016427 h 5143498"/>
              <a:gd name="connsiteX137" fmla="*/ 356292 w 9144000"/>
              <a:gd name="connsiteY137" fmla="*/ 5009130 h 5143498"/>
              <a:gd name="connsiteX138" fmla="*/ 356292 w 9144000"/>
              <a:gd name="connsiteY138" fmla="*/ 5014200 h 5143498"/>
              <a:gd name="connsiteX139" fmla="*/ 340882 w 9144000"/>
              <a:gd name="connsiteY139" fmla="*/ 5029567 h 5143498"/>
              <a:gd name="connsiteX140" fmla="*/ 326708 w 9144000"/>
              <a:gd name="connsiteY140" fmla="*/ 5020264 h 5143498"/>
              <a:gd name="connsiteX141" fmla="*/ 323746 w 9144000"/>
              <a:gd name="connsiteY141" fmla="*/ 5019096 h 5143498"/>
              <a:gd name="connsiteX142" fmla="*/ 322575 w 9144000"/>
              <a:gd name="connsiteY142" fmla="*/ 5022049 h 5143498"/>
              <a:gd name="connsiteX143" fmla="*/ 340882 w 9144000"/>
              <a:gd name="connsiteY143" fmla="*/ 5034068 h 5143498"/>
              <a:gd name="connsiteX144" fmla="*/ 360789 w 9144000"/>
              <a:gd name="connsiteY144" fmla="*/ 5014216 h 5143498"/>
              <a:gd name="connsiteX145" fmla="*/ 360789 w 9144000"/>
              <a:gd name="connsiteY145" fmla="*/ 4996590 h 5143498"/>
              <a:gd name="connsiteX146" fmla="*/ 340882 w 9144000"/>
              <a:gd name="connsiteY146" fmla="*/ 4976738 h 5143498"/>
              <a:gd name="connsiteX147" fmla="*/ 309477 w 9144000"/>
              <a:gd name="connsiteY147" fmla="*/ 4976722 h 5143498"/>
              <a:gd name="connsiteX148" fmla="*/ 307244 w 9144000"/>
              <a:gd name="connsiteY148" fmla="*/ 4978965 h 5143498"/>
              <a:gd name="connsiteX149" fmla="*/ 307244 w 9144000"/>
              <a:gd name="connsiteY149" fmla="*/ 5014200 h 5143498"/>
              <a:gd name="connsiteX150" fmla="*/ 309477 w 9144000"/>
              <a:gd name="connsiteY150" fmla="*/ 5016442 h 5143498"/>
              <a:gd name="connsiteX151" fmla="*/ 311726 w 9144000"/>
              <a:gd name="connsiteY151" fmla="*/ 5014200 h 5143498"/>
              <a:gd name="connsiteX152" fmla="*/ 311726 w 9144000"/>
              <a:gd name="connsiteY152" fmla="*/ 4978965 h 5143498"/>
              <a:gd name="connsiteX153" fmla="*/ 309477 w 9144000"/>
              <a:gd name="connsiteY153" fmla="*/ 4976722 h 5143498"/>
              <a:gd name="connsiteX154" fmla="*/ 782403 w 9144000"/>
              <a:gd name="connsiteY154" fmla="*/ 4976706 h 5143498"/>
              <a:gd name="connsiteX155" fmla="*/ 771444 w 9144000"/>
              <a:gd name="connsiteY155" fmla="*/ 4981270 h 5143498"/>
              <a:gd name="connsiteX156" fmla="*/ 771444 w 9144000"/>
              <a:gd name="connsiteY156" fmla="*/ 4978996 h 5143498"/>
              <a:gd name="connsiteX157" fmla="*/ 769195 w 9144000"/>
              <a:gd name="connsiteY157" fmla="*/ 4976753 h 5143498"/>
              <a:gd name="connsiteX158" fmla="*/ 766946 w 9144000"/>
              <a:gd name="connsiteY158" fmla="*/ 4976753 h 5143498"/>
              <a:gd name="connsiteX159" fmla="*/ 766946 w 9144000"/>
              <a:gd name="connsiteY159" fmla="*/ 4978996 h 5143498"/>
              <a:gd name="connsiteX160" fmla="*/ 766946 w 9144000"/>
              <a:gd name="connsiteY160" fmla="*/ 5014200 h 5143498"/>
              <a:gd name="connsiteX161" fmla="*/ 769195 w 9144000"/>
              <a:gd name="connsiteY161" fmla="*/ 5016442 h 5143498"/>
              <a:gd name="connsiteX162" fmla="*/ 771444 w 9144000"/>
              <a:gd name="connsiteY162" fmla="*/ 5014200 h 5143498"/>
              <a:gd name="connsiteX163" fmla="*/ 771444 w 9144000"/>
              <a:gd name="connsiteY163" fmla="*/ 4992136 h 5143498"/>
              <a:gd name="connsiteX164" fmla="*/ 782403 w 9144000"/>
              <a:gd name="connsiteY164" fmla="*/ 4981207 h 5143498"/>
              <a:gd name="connsiteX165" fmla="*/ 793362 w 9144000"/>
              <a:gd name="connsiteY165" fmla="*/ 4992136 h 5143498"/>
              <a:gd name="connsiteX166" fmla="*/ 793362 w 9144000"/>
              <a:gd name="connsiteY166" fmla="*/ 5014200 h 5143498"/>
              <a:gd name="connsiteX167" fmla="*/ 795611 w 9144000"/>
              <a:gd name="connsiteY167" fmla="*/ 5016442 h 5143498"/>
              <a:gd name="connsiteX168" fmla="*/ 797860 w 9144000"/>
              <a:gd name="connsiteY168" fmla="*/ 5014200 h 5143498"/>
              <a:gd name="connsiteX169" fmla="*/ 797860 w 9144000"/>
              <a:gd name="connsiteY169" fmla="*/ 4992136 h 5143498"/>
              <a:gd name="connsiteX170" fmla="*/ 808819 w 9144000"/>
              <a:gd name="connsiteY170" fmla="*/ 4981207 h 5143498"/>
              <a:gd name="connsiteX171" fmla="*/ 819778 w 9144000"/>
              <a:gd name="connsiteY171" fmla="*/ 4992136 h 5143498"/>
              <a:gd name="connsiteX172" fmla="*/ 819778 w 9144000"/>
              <a:gd name="connsiteY172" fmla="*/ 5014200 h 5143498"/>
              <a:gd name="connsiteX173" fmla="*/ 822027 w 9144000"/>
              <a:gd name="connsiteY173" fmla="*/ 5016442 h 5143498"/>
              <a:gd name="connsiteX174" fmla="*/ 824276 w 9144000"/>
              <a:gd name="connsiteY174" fmla="*/ 5014200 h 5143498"/>
              <a:gd name="connsiteX175" fmla="*/ 824276 w 9144000"/>
              <a:gd name="connsiteY175" fmla="*/ 4992136 h 5143498"/>
              <a:gd name="connsiteX176" fmla="*/ 819743 w 9144000"/>
              <a:gd name="connsiteY176" fmla="*/ 4981235 h 5143498"/>
              <a:gd name="connsiteX177" fmla="*/ 808829 w 9144000"/>
              <a:gd name="connsiteY177" fmla="*/ 4976710 h 5143498"/>
              <a:gd name="connsiteX178" fmla="*/ 808835 w 9144000"/>
              <a:gd name="connsiteY178" fmla="*/ 4976706 h 5143498"/>
              <a:gd name="connsiteX179" fmla="*/ 808819 w 9144000"/>
              <a:gd name="connsiteY179" fmla="*/ 4976706 h 5143498"/>
              <a:gd name="connsiteX180" fmla="*/ 808829 w 9144000"/>
              <a:gd name="connsiteY180" fmla="*/ 4976710 h 5143498"/>
              <a:gd name="connsiteX181" fmla="*/ 795627 w 9144000"/>
              <a:gd name="connsiteY181" fmla="*/ 4984160 h 5143498"/>
              <a:gd name="connsiteX182" fmla="*/ 782403 w 9144000"/>
              <a:gd name="connsiteY182" fmla="*/ 4976706 h 5143498"/>
              <a:gd name="connsiteX183" fmla="*/ 653078 w 9144000"/>
              <a:gd name="connsiteY183" fmla="*/ 4976706 h 5143498"/>
              <a:gd name="connsiteX184" fmla="*/ 642119 w 9144000"/>
              <a:gd name="connsiteY184" fmla="*/ 4981270 h 5143498"/>
              <a:gd name="connsiteX185" fmla="*/ 642119 w 9144000"/>
              <a:gd name="connsiteY185" fmla="*/ 4978996 h 5143498"/>
              <a:gd name="connsiteX186" fmla="*/ 639870 w 9144000"/>
              <a:gd name="connsiteY186" fmla="*/ 4976753 h 5143498"/>
              <a:gd name="connsiteX187" fmla="*/ 637621 w 9144000"/>
              <a:gd name="connsiteY187" fmla="*/ 4976753 h 5143498"/>
              <a:gd name="connsiteX188" fmla="*/ 637621 w 9144000"/>
              <a:gd name="connsiteY188" fmla="*/ 4978996 h 5143498"/>
              <a:gd name="connsiteX189" fmla="*/ 637621 w 9144000"/>
              <a:gd name="connsiteY189" fmla="*/ 5014200 h 5143498"/>
              <a:gd name="connsiteX190" fmla="*/ 639870 w 9144000"/>
              <a:gd name="connsiteY190" fmla="*/ 5016442 h 5143498"/>
              <a:gd name="connsiteX191" fmla="*/ 642119 w 9144000"/>
              <a:gd name="connsiteY191" fmla="*/ 5014200 h 5143498"/>
              <a:gd name="connsiteX192" fmla="*/ 642119 w 9144000"/>
              <a:gd name="connsiteY192" fmla="*/ 4992136 h 5143498"/>
              <a:gd name="connsiteX193" fmla="*/ 653078 w 9144000"/>
              <a:gd name="connsiteY193" fmla="*/ 4981207 h 5143498"/>
              <a:gd name="connsiteX194" fmla="*/ 664037 w 9144000"/>
              <a:gd name="connsiteY194" fmla="*/ 4992136 h 5143498"/>
              <a:gd name="connsiteX195" fmla="*/ 664037 w 9144000"/>
              <a:gd name="connsiteY195" fmla="*/ 5014200 h 5143498"/>
              <a:gd name="connsiteX196" fmla="*/ 666286 w 9144000"/>
              <a:gd name="connsiteY196" fmla="*/ 5016442 h 5143498"/>
              <a:gd name="connsiteX197" fmla="*/ 668535 w 9144000"/>
              <a:gd name="connsiteY197" fmla="*/ 5014200 h 5143498"/>
              <a:gd name="connsiteX198" fmla="*/ 668535 w 9144000"/>
              <a:gd name="connsiteY198" fmla="*/ 4992136 h 5143498"/>
              <a:gd name="connsiteX199" fmla="*/ 679494 w 9144000"/>
              <a:gd name="connsiteY199" fmla="*/ 4981207 h 5143498"/>
              <a:gd name="connsiteX200" fmla="*/ 690453 w 9144000"/>
              <a:gd name="connsiteY200" fmla="*/ 4992136 h 5143498"/>
              <a:gd name="connsiteX201" fmla="*/ 690453 w 9144000"/>
              <a:gd name="connsiteY201" fmla="*/ 5014200 h 5143498"/>
              <a:gd name="connsiteX202" fmla="*/ 692718 w 9144000"/>
              <a:gd name="connsiteY202" fmla="*/ 5016442 h 5143498"/>
              <a:gd name="connsiteX203" fmla="*/ 694951 w 9144000"/>
              <a:gd name="connsiteY203" fmla="*/ 5014200 h 5143498"/>
              <a:gd name="connsiteX204" fmla="*/ 694951 w 9144000"/>
              <a:gd name="connsiteY204" fmla="*/ 4992136 h 5143498"/>
              <a:gd name="connsiteX205" fmla="*/ 679494 w 9144000"/>
              <a:gd name="connsiteY205" fmla="*/ 4976706 h 5143498"/>
              <a:gd name="connsiteX206" fmla="*/ 666286 w 9144000"/>
              <a:gd name="connsiteY206" fmla="*/ 4984160 h 5143498"/>
              <a:gd name="connsiteX207" fmla="*/ 653078 w 9144000"/>
              <a:gd name="connsiteY207" fmla="*/ 4976706 h 5143498"/>
              <a:gd name="connsiteX208" fmla="*/ 923812 w 9144000"/>
              <a:gd name="connsiteY208" fmla="*/ 4964687 h 5143498"/>
              <a:gd name="connsiteX209" fmla="*/ 923812 w 9144000"/>
              <a:gd name="connsiteY209" fmla="*/ 4966930 h 5143498"/>
              <a:gd name="connsiteX210" fmla="*/ 926061 w 9144000"/>
              <a:gd name="connsiteY210" fmla="*/ 4969172 h 5143498"/>
              <a:gd name="connsiteX211" fmla="*/ 928294 w 9144000"/>
              <a:gd name="connsiteY211" fmla="*/ 4966930 h 5143498"/>
              <a:gd name="connsiteX212" fmla="*/ 926061 w 9144000"/>
              <a:gd name="connsiteY212" fmla="*/ 4964687 h 5143498"/>
              <a:gd name="connsiteX213" fmla="*/ 537483 w 9144000"/>
              <a:gd name="connsiteY213" fmla="*/ 4964687 h 5143498"/>
              <a:gd name="connsiteX214" fmla="*/ 537483 w 9144000"/>
              <a:gd name="connsiteY214" fmla="*/ 4966930 h 5143498"/>
              <a:gd name="connsiteX215" fmla="*/ 539732 w 9144000"/>
              <a:gd name="connsiteY215" fmla="*/ 4969172 h 5143498"/>
              <a:gd name="connsiteX216" fmla="*/ 541981 w 9144000"/>
              <a:gd name="connsiteY216" fmla="*/ 4966930 h 5143498"/>
              <a:gd name="connsiteX217" fmla="*/ 539732 w 9144000"/>
              <a:gd name="connsiteY217" fmla="*/ 4964687 h 5143498"/>
              <a:gd name="connsiteX218" fmla="*/ 369737 w 9144000"/>
              <a:gd name="connsiteY218" fmla="*/ 4964687 h 5143498"/>
              <a:gd name="connsiteX219" fmla="*/ 369737 w 9144000"/>
              <a:gd name="connsiteY219" fmla="*/ 4966930 h 5143498"/>
              <a:gd name="connsiteX220" fmla="*/ 371986 w 9144000"/>
              <a:gd name="connsiteY220" fmla="*/ 4969172 h 5143498"/>
              <a:gd name="connsiteX221" fmla="*/ 374235 w 9144000"/>
              <a:gd name="connsiteY221" fmla="*/ 4966930 h 5143498"/>
              <a:gd name="connsiteX222" fmla="*/ 371986 w 9144000"/>
              <a:gd name="connsiteY222" fmla="*/ 4964687 h 5143498"/>
              <a:gd name="connsiteX223" fmla="*/ 307228 w 9144000"/>
              <a:gd name="connsiteY223" fmla="*/ 4964687 h 5143498"/>
              <a:gd name="connsiteX224" fmla="*/ 307228 w 9144000"/>
              <a:gd name="connsiteY224" fmla="*/ 4966930 h 5143498"/>
              <a:gd name="connsiteX225" fmla="*/ 309477 w 9144000"/>
              <a:gd name="connsiteY225" fmla="*/ 4969172 h 5143498"/>
              <a:gd name="connsiteX226" fmla="*/ 311710 w 9144000"/>
              <a:gd name="connsiteY226" fmla="*/ 4966930 h 5143498"/>
              <a:gd name="connsiteX227" fmla="*/ 309477 w 9144000"/>
              <a:gd name="connsiteY227" fmla="*/ 4964687 h 5143498"/>
              <a:gd name="connsiteX228" fmla="*/ 912710 w 9144000"/>
              <a:gd name="connsiteY228" fmla="*/ 4959933 h 5143498"/>
              <a:gd name="connsiteX229" fmla="*/ 910461 w 9144000"/>
              <a:gd name="connsiteY229" fmla="*/ 4962176 h 5143498"/>
              <a:gd name="connsiteX230" fmla="*/ 910461 w 9144000"/>
              <a:gd name="connsiteY230" fmla="*/ 4984034 h 5143498"/>
              <a:gd name="connsiteX231" fmla="*/ 895036 w 9144000"/>
              <a:gd name="connsiteY231" fmla="*/ 4976737 h 5143498"/>
              <a:gd name="connsiteX232" fmla="*/ 875129 w 9144000"/>
              <a:gd name="connsiteY232" fmla="*/ 4996590 h 5143498"/>
              <a:gd name="connsiteX233" fmla="*/ 895036 w 9144000"/>
              <a:gd name="connsiteY233" fmla="*/ 5016442 h 5143498"/>
              <a:gd name="connsiteX234" fmla="*/ 914959 w 9144000"/>
              <a:gd name="connsiteY234" fmla="*/ 5016442 h 5143498"/>
              <a:gd name="connsiteX235" fmla="*/ 914959 w 9144000"/>
              <a:gd name="connsiteY235" fmla="*/ 4962176 h 5143498"/>
              <a:gd name="connsiteX236" fmla="*/ 912710 w 9144000"/>
              <a:gd name="connsiteY236" fmla="*/ 4959933 h 5143498"/>
              <a:gd name="connsiteX237" fmla="*/ 457696 w 9144000"/>
              <a:gd name="connsiteY237" fmla="*/ 4959933 h 5143498"/>
              <a:gd name="connsiteX238" fmla="*/ 455447 w 9144000"/>
              <a:gd name="connsiteY238" fmla="*/ 4962176 h 5143498"/>
              <a:gd name="connsiteX239" fmla="*/ 455447 w 9144000"/>
              <a:gd name="connsiteY239" fmla="*/ 5010772 h 5143498"/>
              <a:gd name="connsiteX240" fmla="*/ 461132 w 9144000"/>
              <a:gd name="connsiteY240" fmla="*/ 5016442 h 5143498"/>
              <a:gd name="connsiteX241" fmla="*/ 463381 w 9144000"/>
              <a:gd name="connsiteY241" fmla="*/ 5014199 h 5143498"/>
              <a:gd name="connsiteX242" fmla="*/ 461132 w 9144000"/>
              <a:gd name="connsiteY242" fmla="*/ 5011957 h 5143498"/>
              <a:gd name="connsiteX243" fmla="*/ 459945 w 9144000"/>
              <a:gd name="connsiteY243" fmla="*/ 5010772 h 5143498"/>
              <a:gd name="connsiteX244" fmla="*/ 459945 w 9144000"/>
              <a:gd name="connsiteY244" fmla="*/ 4962176 h 5143498"/>
              <a:gd name="connsiteX245" fmla="*/ 457696 w 9144000"/>
              <a:gd name="connsiteY245" fmla="*/ 4959933 h 5143498"/>
              <a:gd name="connsiteX246" fmla="*/ 391624 w 9144000"/>
              <a:gd name="connsiteY246" fmla="*/ 4959918 h 5143498"/>
              <a:gd name="connsiteX247" fmla="*/ 389375 w 9144000"/>
              <a:gd name="connsiteY247" fmla="*/ 4962161 h 5143498"/>
              <a:gd name="connsiteX248" fmla="*/ 389375 w 9144000"/>
              <a:gd name="connsiteY248" fmla="*/ 4976722 h 5143498"/>
              <a:gd name="connsiteX249" fmla="*/ 385606 w 9144000"/>
              <a:gd name="connsiteY249" fmla="*/ 4976722 h 5143498"/>
              <a:gd name="connsiteX250" fmla="*/ 383357 w 9144000"/>
              <a:gd name="connsiteY250" fmla="*/ 4978965 h 5143498"/>
              <a:gd name="connsiteX251" fmla="*/ 385606 w 9144000"/>
              <a:gd name="connsiteY251" fmla="*/ 4981208 h 5143498"/>
              <a:gd name="connsiteX252" fmla="*/ 389375 w 9144000"/>
              <a:gd name="connsiteY252" fmla="*/ 4981208 h 5143498"/>
              <a:gd name="connsiteX253" fmla="*/ 389375 w 9144000"/>
              <a:gd name="connsiteY253" fmla="*/ 5004519 h 5143498"/>
              <a:gd name="connsiteX254" fmla="*/ 401316 w 9144000"/>
              <a:gd name="connsiteY254" fmla="*/ 5016427 h 5143498"/>
              <a:gd name="connsiteX255" fmla="*/ 403977 w 9144000"/>
              <a:gd name="connsiteY255" fmla="*/ 5016127 h 5143498"/>
              <a:gd name="connsiteX256" fmla="*/ 405664 w 9144000"/>
              <a:gd name="connsiteY256" fmla="*/ 5013454 h 5143498"/>
              <a:gd name="connsiteX257" fmla="*/ 405671 w 9144000"/>
              <a:gd name="connsiteY257" fmla="*/ 5013458 h 5143498"/>
              <a:gd name="connsiteX258" fmla="*/ 405671 w 9144000"/>
              <a:gd name="connsiteY258" fmla="*/ 5013442 h 5143498"/>
              <a:gd name="connsiteX259" fmla="*/ 405664 w 9144000"/>
              <a:gd name="connsiteY259" fmla="*/ 5013454 h 5143498"/>
              <a:gd name="connsiteX260" fmla="*/ 402979 w 9144000"/>
              <a:gd name="connsiteY260" fmla="*/ 5011768 h 5143498"/>
              <a:gd name="connsiteX261" fmla="*/ 401316 w 9144000"/>
              <a:gd name="connsiteY261" fmla="*/ 5011957 h 5143498"/>
              <a:gd name="connsiteX262" fmla="*/ 393873 w 9144000"/>
              <a:gd name="connsiteY262" fmla="*/ 5004519 h 5143498"/>
              <a:gd name="connsiteX263" fmla="*/ 393873 w 9144000"/>
              <a:gd name="connsiteY263" fmla="*/ 4981208 h 5143498"/>
              <a:gd name="connsiteX264" fmla="*/ 400208 w 9144000"/>
              <a:gd name="connsiteY264" fmla="*/ 4981208 h 5143498"/>
              <a:gd name="connsiteX265" fmla="*/ 402456 w 9144000"/>
              <a:gd name="connsiteY265" fmla="*/ 4978965 h 5143498"/>
              <a:gd name="connsiteX266" fmla="*/ 400208 w 9144000"/>
              <a:gd name="connsiteY266" fmla="*/ 4976722 h 5143498"/>
              <a:gd name="connsiteX267" fmla="*/ 393873 w 9144000"/>
              <a:gd name="connsiteY267" fmla="*/ 4976722 h 5143498"/>
              <a:gd name="connsiteX268" fmla="*/ 393873 w 9144000"/>
              <a:gd name="connsiteY268" fmla="*/ 4962161 h 5143498"/>
              <a:gd name="connsiteX269" fmla="*/ 391624 w 9144000"/>
              <a:gd name="connsiteY269" fmla="*/ 4959918 h 5143498"/>
              <a:gd name="connsiteX270" fmla="*/ 296174 w 9144000"/>
              <a:gd name="connsiteY270" fmla="*/ 4959918 h 5143498"/>
              <a:gd name="connsiteX271" fmla="*/ 293926 w 9144000"/>
              <a:gd name="connsiteY271" fmla="*/ 4962161 h 5143498"/>
              <a:gd name="connsiteX272" fmla="*/ 293926 w 9144000"/>
              <a:gd name="connsiteY272" fmla="*/ 4984019 h 5143498"/>
              <a:gd name="connsiteX273" fmla="*/ 278516 w 9144000"/>
              <a:gd name="connsiteY273" fmla="*/ 4976722 h 5143498"/>
              <a:gd name="connsiteX274" fmla="*/ 258609 w 9144000"/>
              <a:gd name="connsiteY274" fmla="*/ 4996575 h 5143498"/>
              <a:gd name="connsiteX275" fmla="*/ 278516 w 9144000"/>
              <a:gd name="connsiteY275" fmla="*/ 5016443 h 5143498"/>
              <a:gd name="connsiteX276" fmla="*/ 298423 w 9144000"/>
              <a:gd name="connsiteY276" fmla="*/ 5016443 h 5143498"/>
              <a:gd name="connsiteX277" fmla="*/ 298423 w 9144000"/>
              <a:gd name="connsiteY277" fmla="*/ 5016427 h 5143498"/>
              <a:gd name="connsiteX278" fmla="*/ 298423 w 9144000"/>
              <a:gd name="connsiteY278" fmla="*/ 4962161 h 5143498"/>
              <a:gd name="connsiteX279" fmla="*/ 296174 w 9144000"/>
              <a:gd name="connsiteY279" fmla="*/ 4959918 h 5143498"/>
              <a:gd name="connsiteX280" fmla="*/ 533786 w 9144000"/>
              <a:gd name="connsiteY280" fmla="*/ 4855047 h 5143498"/>
              <a:gd name="connsiteX281" fmla="*/ 533794 w 9144000"/>
              <a:gd name="connsiteY281" fmla="*/ 4855066 h 5143498"/>
              <a:gd name="connsiteX282" fmla="*/ 533786 w 9144000"/>
              <a:gd name="connsiteY282" fmla="*/ 4855086 h 5143498"/>
              <a:gd name="connsiteX283" fmla="*/ 533778 w 9144000"/>
              <a:gd name="connsiteY283" fmla="*/ 4855066 h 5143498"/>
              <a:gd name="connsiteX284" fmla="*/ 258609 w 9144000"/>
              <a:gd name="connsiteY284" fmla="*/ 4785164 h 5143498"/>
              <a:gd name="connsiteX285" fmla="*/ 258609 w 9144000"/>
              <a:gd name="connsiteY285" fmla="*/ 4855066 h 5143498"/>
              <a:gd name="connsiteX286" fmla="*/ 327405 w 9144000"/>
              <a:gd name="connsiteY286" fmla="*/ 4924983 h 5143498"/>
              <a:gd name="connsiteX287" fmla="*/ 396201 w 9144000"/>
              <a:gd name="connsiteY287" fmla="*/ 4855066 h 5143498"/>
              <a:gd name="connsiteX288" fmla="*/ 464997 w 9144000"/>
              <a:gd name="connsiteY288" fmla="*/ 4924983 h 5143498"/>
              <a:gd name="connsiteX289" fmla="*/ 513643 w 9144000"/>
              <a:gd name="connsiteY289" fmla="*/ 4904511 h 5143498"/>
              <a:gd name="connsiteX290" fmla="*/ 533786 w 9144000"/>
              <a:gd name="connsiteY290" fmla="*/ 4855086 h 5143498"/>
              <a:gd name="connsiteX291" fmla="*/ 553923 w 9144000"/>
              <a:gd name="connsiteY291" fmla="*/ 4904505 h 5143498"/>
              <a:gd name="connsiteX292" fmla="*/ 602574 w 9144000"/>
              <a:gd name="connsiteY292" fmla="*/ 4924983 h 5143498"/>
              <a:gd name="connsiteX293" fmla="*/ 636972 w 9144000"/>
              <a:gd name="connsiteY293" fmla="*/ 4915618 h 5143498"/>
              <a:gd name="connsiteX294" fmla="*/ 671370 w 9144000"/>
              <a:gd name="connsiteY294" fmla="*/ 4924983 h 5143498"/>
              <a:gd name="connsiteX295" fmla="*/ 740166 w 9144000"/>
              <a:gd name="connsiteY295" fmla="*/ 4855066 h 5143498"/>
              <a:gd name="connsiteX296" fmla="*/ 671386 w 9144000"/>
              <a:gd name="connsiteY296" fmla="*/ 4785164 h 5143498"/>
              <a:gd name="connsiteX297" fmla="*/ 636988 w 9144000"/>
              <a:gd name="connsiteY297" fmla="*/ 4794514 h 5143498"/>
              <a:gd name="connsiteX298" fmla="*/ 636972 w 9144000"/>
              <a:gd name="connsiteY298" fmla="*/ 4794514 h 5143498"/>
              <a:gd name="connsiteX299" fmla="*/ 602574 w 9144000"/>
              <a:gd name="connsiteY299" fmla="*/ 4785164 h 5143498"/>
              <a:gd name="connsiteX300" fmla="*/ 553923 w 9144000"/>
              <a:gd name="connsiteY300" fmla="*/ 4805634 h 5143498"/>
              <a:gd name="connsiteX301" fmla="*/ 533786 w 9144000"/>
              <a:gd name="connsiteY301" fmla="*/ 4855047 h 5143498"/>
              <a:gd name="connsiteX302" fmla="*/ 513638 w 9144000"/>
              <a:gd name="connsiteY302" fmla="*/ 4805629 h 5143498"/>
              <a:gd name="connsiteX303" fmla="*/ 464997 w 9144000"/>
              <a:gd name="connsiteY303" fmla="*/ 4785164 h 5143498"/>
              <a:gd name="connsiteX304" fmla="*/ 396201 w 9144000"/>
              <a:gd name="connsiteY304" fmla="*/ 4855066 h 5143498"/>
              <a:gd name="connsiteX305" fmla="*/ 327405 w 9144000"/>
              <a:gd name="connsiteY305" fmla="*/ 4785164 h 5143498"/>
              <a:gd name="connsiteX306" fmla="*/ 0 w 9144000"/>
              <a:gd name="connsiteY306" fmla="*/ 0 h 5143498"/>
              <a:gd name="connsiteX307" fmla="*/ 9144000 w 9144000"/>
              <a:gd name="connsiteY307" fmla="*/ 0 h 5143498"/>
              <a:gd name="connsiteX308" fmla="*/ 9144000 w 9144000"/>
              <a:gd name="connsiteY308" fmla="*/ 5143498 h 5143498"/>
              <a:gd name="connsiteX309" fmla="*/ 0 w 9144000"/>
              <a:gd name="connsiteY309" fmla="*/ 5143498 h 5143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Lst>
            <a:rect l="l" t="t" r="r" b="b"/>
            <a:pathLst>
              <a:path w="9144000" h="5143498">
                <a:moveTo>
                  <a:pt x="956975" y="4981208"/>
                </a:moveTo>
                <a:cubicBezTo>
                  <a:pt x="965480" y="4981208"/>
                  <a:pt x="972400" y="4988109"/>
                  <a:pt x="972400" y="4996575"/>
                </a:cubicBezTo>
                <a:lnTo>
                  <a:pt x="972400" y="5011957"/>
                </a:lnTo>
                <a:lnTo>
                  <a:pt x="956975" y="5011957"/>
                </a:lnTo>
                <a:cubicBezTo>
                  <a:pt x="948486" y="5011957"/>
                  <a:pt x="941566" y="5005040"/>
                  <a:pt x="941566" y="4996575"/>
                </a:cubicBezTo>
                <a:cubicBezTo>
                  <a:pt x="941566" y="4988109"/>
                  <a:pt x="948471" y="4981208"/>
                  <a:pt x="956975" y="4981208"/>
                </a:cubicBezTo>
                <a:close/>
                <a:moveTo>
                  <a:pt x="849077" y="4981208"/>
                </a:moveTo>
                <a:cubicBezTo>
                  <a:pt x="856806" y="4981208"/>
                  <a:pt x="863236" y="4986925"/>
                  <a:pt x="864328" y="4994332"/>
                </a:cubicBezTo>
                <a:lnTo>
                  <a:pt x="833826" y="4994332"/>
                </a:lnTo>
                <a:cubicBezTo>
                  <a:pt x="834919" y="4986925"/>
                  <a:pt x="841349" y="4981208"/>
                  <a:pt x="849077" y="4981208"/>
                </a:cubicBezTo>
                <a:close/>
                <a:moveTo>
                  <a:pt x="720496" y="4981208"/>
                </a:moveTo>
                <a:cubicBezTo>
                  <a:pt x="729001" y="4981208"/>
                  <a:pt x="735922" y="4988109"/>
                  <a:pt x="735922" y="4996575"/>
                </a:cubicBezTo>
                <a:lnTo>
                  <a:pt x="735922" y="5011957"/>
                </a:lnTo>
                <a:lnTo>
                  <a:pt x="720496" y="5011957"/>
                </a:lnTo>
                <a:cubicBezTo>
                  <a:pt x="712008" y="5011957"/>
                  <a:pt x="705087" y="5005040"/>
                  <a:pt x="705087" y="4996575"/>
                </a:cubicBezTo>
                <a:cubicBezTo>
                  <a:pt x="705087" y="4988109"/>
                  <a:pt x="712008" y="4981208"/>
                  <a:pt x="720496" y="4981208"/>
                </a:cubicBezTo>
                <a:close/>
                <a:moveTo>
                  <a:pt x="612646" y="4981208"/>
                </a:moveTo>
                <a:cubicBezTo>
                  <a:pt x="620375" y="4981208"/>
                  <a:pt x="626805" y="4986925"/>
                  <a:pt x="627897" y="4994332"/>
                </a:cubicBezTo>
                <a:lnTo>
                  <a:pt x="597395" y="4994332"/>
                </a:lnTo>
                <a:cubicBezTo>
                  <a:pt x="598472" y="4986925"/>
                  <a:pt x="604918" y="4981208"/>
                  <a:pt x="612646" y="4981208"/>
                </a:cubicBezTo>
                <a:close/>
                <a:moveTo>
                  <a:pt x="429632" y="4981208"/>
                </a:moveTo>
                <a:cubicBezTo>
                  <a:pt x="438137" y="4981208"/>
                  <a:pt x="445042" y="4988109"/>
                  <a:pt x="445042" y="4996575"/>
                </a:cubicBezTo>
                <a:lnTo>
                  <a:pt x="445042" y="5011957"/>
                </a:lnTo>
                <a:lnTo>
                  <a:pt x="429632" y="5011957"/>
                </a:lnTo>
                <a:cubicBezTo>
                  <a:pt x="421128" y="5011957"/>
                  <a:pt x="414223" y="5005040"/>
                  <a:pt x="414223" y="4996575"/>
                </a:cubicBezTo>
                <a:cubicBezTo>
                  <a:pt x="414223" y="4988109"/>
                  <a:pt x="421128" y="4981208"/>
                  <a:pt x="429632" y="4981208"/>
                </a:cubicBezTo>
                <a:close/>
                <a:moveTo>
                  <a:pt x="278516" y="4981208"/>
                </a:moveTo>
                <a:cubicBezTo>
                  <a:pt x="287005" y="4981208"/>
                  <a:pt x="293926" y="4988109"/>
                  <a:pt x="293926" y="4996575"/>
                </a:cubicBezTo>
                <a:lnTo>
                  <a:pt x="293926" y="5011957"/>
                </a:lnTo>
                <a:lnTo>
                  <a:pt x="278516" y="5011957"/>
                </a:lnTo>
                <a:cubicBezTo>
                  <a:pt x="270028" y="5011957"/>
                  <a:pt x="263107" y="5005040"/>
                  <a:pt x="263107" y="4996575"/>
                </a:cubicBezTo>
                <a:cubicBezTo>
                  <a:pt x="263107" y="4988109"/>
                  <a:pt x="270028" y="4981208"/>
                  <a:pt x="278516" y="4981208"/>
                </a:cubicBezTo>
                <a:close/>
                <a:moveTo>
                  <a:pt x="895052" y="4981207"/>
                </a:moveTo>
                <a:cubicBezTo>
                  <a:pt x="903556" y="4981207"/>
                  <a:pt x="910477" y="4988108"/>
                  <a:pt x="910477" y="4996574"/>
                </a:cubicBezTo>
                <a:lnTo>
                  <a:pt x="910477" y="5011957"/>
                </a:lnTo>
                <a:lnTo>
                  <a:pt x="895052" y="5011957"/>
                </a:lnTo>
                <a:cubicBezTo>
                  <a:pt x="886563" y="5011957"/>
                  <a:pt x="879643" y="5005039"/>
                  <a:pt x="879643" y="4996574"/>
                </a:cubicBezTo>
                <a:cubicBezTo>
                  <a:pt x="879643" y="4988108"/>
                  <a:pt x="886563" y="4981207"/>
                  <a:pt x="895052" y="4981207"/>
                </a:cubicBezTo>
                <a:close/>
                <a:moveTo>
                  <a:pt x="340882" y="4981207"/>
                </a:moveTo>
                <a:cubicBezTo>
                  <a:pt x="349371" y="4981207"/>
                  <a:pt x="356292" y="4988093"/>
                  <a:pt x="356292" y="4996574"/>
                </a:cubicBezTo>
                <a:cubicBezTo>
                  <a:pt x="356292" y="5005055"/>
                  <a:pt x="349371" y="5011957"/>
                  <a:pt x="340882" y="5011957"/>
                </a:cubicBezTo>
                <a:cubicBezTo>
                  <a:pt x="332394" y="5011957"/>
                  <a:pt x="325473" y="5005055"/>
                  <a:pt x="325473" y="4996574"/>
                </a:cubicBezTo>
                <a:cubicBezTo>
                  <a:pt x="325473" y="4988093"/>
                  <a:pt x="332394" y="4981207"/>
                  <a:pt x="340882" y="4981207"/>
                </a:cubicBezTo>
                <a:close/>
                <a:moveTo>
                  <a:pt x="550105" y="4976753"/>
                </a:moveTo>
                <a:lnTo>
                  <a:pt x="550105" y="5014199"/>
                </a:lnTo>
                <a:cubicBezTo>
                  <a:pt x="550105" y="5015431"/>
                  <a:pt x="551119" y="5016442"/>
                  <a:pt x="552354" y="5016442"/>
                </a:cubicBezTo>
                <a:cubicBezTo>
                  <a:pt x="553589" y="5016442"/>
                  <a:pt x="554603" y="5015431"/>
                  <a:pt x="554603" y="5014199"/>
                </a:cubicBezTo>
                <a:lnTo>
                  <a:pt x="554603" y="5000033"/>
                </a:lnTo>
                <a:lnTo>
                  <a:pt x="554603" y="4994947"/>
                </a:lnTo>
                <a:cubicBezTo>
                  <a:pt x="554603" y="4987382"/>
                  <a:pt x="560779" y="4981238"/>
                  <a:pt x="568365" y="4981238"/>
                </a:cubicBezTo>
                <a:cubicBezTo>
                  <a:pt x="575951" y="4981238"/>
                  <a:pt x="582128" y="4987398"/>
                  <a:pt x="582128" y="4994963"/>
                </a:cubicBezTo>
                <a:lnTo>
                  <a:pt x="582128" y="5014199"/>
                </a:lnTo>
                <a:cubicBezTo>
                  <a:pt x="582128" y="5015431"/>
                  <a:pt x="583141" y="5016442"/>
                  <a:pt x="584376" y="5016442"/>
                </a:cubicBezTo>
                <a:cubicBezTo>
                  <a:pt x="585612" y="5016442"/>
                  <a:pt x="586625" y="5015431"/>
                  <a:pt x="586625" y="5014199"/>
                </a:cubicBezTo>
                <a:lnTo>
                  <a:pt x="586625" y="4994963"/>
                </a:lnTo>
                <a:cubicBezTo>
                  <a:pt x="586625" y="4984918"/>
                  <a:pt x="578437" y="4976753"/>
                  <a:pt x="568381" y="4976753"/>
                </a:cubicBezTo>
                <a:lnTo>
                  <a:pt x="568365" y="4976753"/>
                </a:lnTo>
                <a:cubicBezTo>
                  <a:pt x="562870" y="4976753"/>
                  <a:pt x="557960" y="4979185"/>
                  <a:pt x="554603" y="4983007"/>
                </a:cubicBezTo>
                <a:lnTo>
                  <a:pt x="554603" y="4978996"/>
                </a:lnTo>
                <a:cubicBezTo>
                  <a:pt x="554603" y="4977748"/>
                  <a:pt x="553605" y="4976753"/>
                  <a:pt x="552354" y="4976753"/>
                </a:cubicBezTo>
                <a:close/>
                <a:moveTo>
                  <a:pt x="956975" y="4976738"/>
                </a:moveTo>
                <a:cubicBezTo>
                  <a:pt x="946000" y="4976738"/>
                  <a:pt x="937068" y="4985645"/>
                  <a:pt x="937068" y="4996590"/>
                </a:cubicBezTo>
                <a:cubicBezTo>
                  <a:pt x="937068" y="5007535"/>
                  <a:pt x="946000" y="5016443"/>
                  <a:pt x="956975" y="5016443"/>
                </a:cubicBezTo>
                <a:lnTo>
                  <a:pt x="976882" y="5016443"/>
                </a:lnTo>
                <a:lnTo>
                  <a:pt x="976882" y="4996590"/>
                </a:lnTo>
                <a:cubicBezTo>
                  <a:pt x="976882" y="4985645"/>
                  <a:pt x="967950" y="4976738"/>
                  <a:pt x="956975" y="4976738"/>
                </a:cubicBezTo>
                <a:close/>
                <a:moveTo>
                  <a:pt x="849077" y="4976738"/>
                </a:moveTo>
                <a:cubicBezTo>
                  <a:pt x="838102" y="4976738"/>
                  <a:pt x="829170" y="4985645"/>
                  <a:pt x="829170" y="4996590"/>
                </a:cubicBezTo>
                <a:cubicBezTo>
                  <a:pt x="829170" y="5007535"/>
                  <a:pt x="838102" y="5016443"/>
                  <a:pt x="849077" y="5016443"/>
                </a:cubicBezTo>
                <a:cubicBezTo>
                  <a:pt x="853527" y="5016443"/>
                  <a:pt x="857756" y="5015005"/>
                  <a:pt x="861272" y="5012289"/>
                </a:cubicBezTo>
                <a:cubicBezTo>
                  <a:pt x="862254" y="5011531"/>
                  <a:pt x="862428" y="5010125"/>
                  <a:pt x="861668" y="5009146"/>
                </a:cubicBezTo>
                <a:cubicBezTo>
                  <a:pt x="860907" y="5008167"/>
                  <a:pt x="859498" y="5008009"/>
                  <a:pt x="858516" y="5008751"/>
                </a:cubicBezTo>
                <a:cubicBezTo>
                  <a:pt x="855792" y="5010852"/>
                  <a:pt x="852530" y="5011973"/>
                  <a:pt x="849077" y="5011973"/>
                </a:cubicBezTo>
                <a:cubicBezTo>
                  <a:pt x="841349" y="5011973"/>
                  <a:pt x="834919" y="5006256"/>
                  <a:pt x="833826" y="4998833"/>
                </a:cubicBezTo>
                <a:lnTo>
                  <a:pt x="866735" y="4998833"/>
                </a:lnTo>
                <a:cubicBezTo>
                  <a:pt x="867971" y="4998833"/>
                  <a:pt x="868984" y="4997838"/>
                  <a:pt x="868984" y="4996590"/>
                </a:cubicBezTo>
                <a:cubicBezTo>
                  <a:pt x="868984" y="4985645"/>
                  <a:pt x="860052" y="4976738"/>
                  <a:pt x="849077" y="4976738"/>
                </a:cubicBezTo>
                <a:close/>
                <a:moveTo>
                  <a:pt x="720496" y="4976738"/>
                </a:moveTo>
                <a:cubicBezTo>
                  <a:pt x="709521" y="4976738"/>
                  <a:pt x="700589" y="4985645"/>
                  <a:pt x="700589" y="4996590"/>
                </a:cubicBezTo>
                <a:cubicBezTo>
                  <a:pt x="700589" y="5007535"/>
                  <a:pt x="709521" y="5016443"/>
                  <a:pt x="720496" y="5016443"/>
                </a:cubicBezTo>
                <a:lnTo>
                  <a:pt x="740419" y="5016443"/>
                </a:lnTo>
                <a:lnTo>
                  <a:pt x="740419" y="4996590"/>
                </a:lnTo>
                <a:cubicBezTo>
                  <a:pt x="740419" y="4985645"/>
                  <a:pt x="731471" y="4976738"/>
                  <a:pt x="720496" y="4976738"/>
                </a:cubicBezTo>
                <a:close/>
                <a:moveTo>
                  <a:pt x="612646" y="4976738"/>
                </a:moveTo>
                <a:cubicBezTo>
                  <a:pt x="601671" y="4976738"/>
                  <a:pt x="592739" y="4985645"/>
                  <a:pt x="592739" y="4996590"/>
                </a:cubicBezTo>
                <a:cubicBezTo>
                  <a:pt x="592739" y="5007535"/>
                  <a:pt x="601671" y="5016443"/>
                  <a:pt x="612646" y="5016443"/>
                </a:cubicBezTo>
                <a:cubicBezTo>
                  <a:pt x="617112" y="5016443"/>
                  <a:pt x="621325" y="5015005"/>
                  <a:pt x="624841" y="5012289"/>
                </a:cubicBezTo>
                <a:cubicBezTo>
                  <a:pt x="625823" y="5011531"/>
                  <a:pt x="625997" y="5010125"/>
                  <a:pt x="625237" y="5009146"/>
                </a:cubicBezTo>
                <a:cubicBezTo>
                  <a:pt x="624476" y="5008167"/>
                  <a:pt x="623067" y="5008009"/>
                  <a:pt x="622085" y="5008751"/>
                </a:cubicBezTo>
                <a:cubicBezTo>
                  <a:pt x="619361" y="5010852"/>
                  <a:pt x="616099" y="5011973"/>
                  <a:pt x="612646" y="5011973"/>
                </a:cubicBezTo>
                <a:cubicBezTo>
                  <a:pt x="604902" y="5011973"/>
                  <a:pt x="598472" y="5006256"/>
                  <a:pt x="597395" y="4998833"/>
                </a:cubicBezTo>
                <a:lnTo>
                  <a:pt x="630304" y="4998833"/>
                </a:lnTo>
                <a:cubicBezTo>
                  <a:pt x="631540" y="4998833"/>
                  <a:pt x="632553" y="4997838"/>
                  <a:pt x="632553" y="4996590"/>
                </a:cubicBezTo>
                <a:cubicBezTo>
                  <a:pt x="632553" y="4985645"/>
                  <a:pt x="623621" y="4976738"/>
                  <a:pt x="612646" y="4976738"/>
                </a:cubicBezTo>
                <a:close/>
                <a:moveTo>
                  <a:pt x="513331" y="4976738"/>
                </a:moveTo>
                <a:cubicBezTo>
                  <a:pt x="502356" y="4976738"/>
                  <a:pt x="493424" y="4985645"/>
                  <a:pt x="493424" y="4996590"/>
                </a:cubicBezTo>
                <a:cubicBezTo>
                  <a:pt x="493424" y="5007535"/>
                  <a:pt x="502356" y="5016443"/>
                  <a:pt x="513331" y="5016443"/>
                </a:cubicBezTo>
                <a:cubicBezTo>
                  <a:pt x="517940" y="5016443"/>
                  <a:pt x="522437" y="5014832"/>
                  <a:pt x="526001" y="5011894"/>
                </a:cubicBezTo>
                <a:cubicBezTo>
                  <a:pt x="526951" y="5011104"/>
                  <a:pt x="527094" y="5009699"/>
                  <a:pt x="526302" y="5008735"/>
                </a:cubicBezTo>
                <a:cubicBezTo>
                  <a:pt x="525510" y="5007788"/>
                  <a:pt x="524100" y="5007662"/>
                  <a:pt x="523134" y="5008435"/>
                </a:cubicBezTo>
                <a:cubicBezTo>
                  <a:pt x="520394" y="5010710"/>
                  <a:pt x="516894" y="5011957"/>
                  <a:pt x="513331" y="5011957"/>
                </a:cubicBezTo>
                <a:cubicBezTo>
                  <a:pt x="504827" y="5011957"/>
                  <a:pt x="497906" y="5005040"/>
                  <a:pt x="497906" y="4996575"/>
                </a:cubicBezTo>
                <a:cubicBezTo>
                  <a:pt x="497906" y="4988109"/>
                  <a:pt x="504827" y="4981208"/>
                  <a:pt x="513331" y="4981208"/>
                </a:cubicBezTo>
                <a:cubicBezTo>
                  <a:pt x="516894" y="4981208"/>
                  <a:pt x="520379" y="4982455"/>
                  <a:pt x="523134" y="4984729"/>
                </a:cubicBezTo>
                <a:cubicBezTo>
                  <a:pt x="524100" y="4985519"/>
                  <a:pt x="525510" y="4985393"/>
                  <a:pt x="526302" y="4984429"/>
                </a:cubicBezTo>
                <a:cubicBezTo>
                  <a:pt x="527094" y="4983466"/>
                  <a:pt x="526967" y="4982060"/>
                  <a:pt x="526001" y="4981271"/>
                </a:cubicBezTo>
                <a:cubicBezTo>
                  <a:pt x="522453" y="4978349"/>
                  <a:pt x="517940" y="4976738"/>
                  <a:pt x="513331" y="4976738"/>
                </a:cubicBezTo>
                <a:close/>
                <a:moveTo>
                  <a:pt x="429648" y="4976738"/>
                </a:moveTo>
                <a:cubicBezTo>
                  <a:pt x="418689" y="4976738"/>
                  <a:pt x="409741" y="4985645"/>
                  <a:pt x="409741" y="4996590"/>
                </a:cubicBezTo>
                <a:cubicBezTo>
                  <a:pt x="409741" y="5007535"/>
                  <a:pt x="418673" y="5016443"/>
                  <a:pt x="429648" y="5016443"/>
                </a:cubicBezTo>
                <a:lnTo>
                  <a:pt x="449555" y="5016443"/>
                </a:lnTo>
                <a:lnTo>
                  <a:pt x="449555" y="4996590"/>
                </a:lnTo>
                <a:cubicBezTo>
                  <a:pt x="449555" y="4985645"/>
                  <a:pt x="440607" y="4976738"/>
                  <a:pt x="429648" y="4976738"/>
                </a:cubicBezTo>
                <a:close/>
                <a:moveTo>
                  <a:pt x="926061" y="4976722"/>
                </a:moveTo>
                <a:cubicBezTo>
                  <a:pt x="924826" y="4976722"/>
                  <a:pt x="923812" y="4977717"/>
                  <a:pt x="923812" y="4978965"/>
                </a:cubicBezTo>
                <a:lnTo>
                  <a:pt x="923812" y="5014200"/>
                </a:lnTo>
                <a:cubicBezTo>
                  <a:pt x="923812" y="5015432"/>
                  <a:pt x="924826" y="5016442"/>
                  <a:pt x="926061" y="5016442"/>
                </a:cubicBezTo>
                <a:cubicBezTo>
                  <a:pt x="927296" y="5016442"/>
                  <a:pt x="928294" y="5015432"/>
                  <a:pt x="928294" y="5014200"/>
                </a:cubicBezTo>
                <a:lnTo>
                  <a:pt x="928294" y="4978965"/>
                </a:lnTo>
                <a:cubicBezTo>
                  <a:pt x="928294" y="4977717"/>
                  <a:pt x="927296" y="4976722"/>
                  <a:pt x="926061" y="4976722"/>
                </a:cubicBezTo>
                <a:close/>
                <a:moveTo>
                  <a:pt x="539732" y="4976722"/>
                </a:moveTo>
                <a:cubicBezTo>
                  <a:pt x="538497" y="4976722"/>
                  <a:pt x="537483" y="4977717"/>
                  <a:pt x="537483" y="4978965"/>
                </a:cubicBezTo>
                <a:lnTo>
                  <a:pt x="537483" y="5014200"/>
                </a:lnTo>
                <a:cubicBezTo>
                  <a:pt x="537483" y="5015432"/>
                  <a:pt x="538481" y="5016442"/>
                  <a:pt x="539732" y="5016442"/>
                </a:cubicBezTo>
                <a:cubicBezTo>
                  <a:pt x="540983" y="5016442"/>
                  <a:pt x="541981" y="5015432"/>
                  <a:pt x="541981" y="5014200"/>
                </a:cubicBezTo>
                <a:lnTo>
                  <a:pt x="541981" y="4978965"/>
                </a:lnTo>
                <a:cubicBezTo>
                  <a:pt x="541981" y="4977717"/>
                  <a:pt x="540967" y="4976722"/>
                  <a:pt x="539732" y="4976722"/>
                </a:cubicBezTo>
                <a:close/>
                <a:moveTo>
                  <a:pt x="371986" y="4976722"/>
                </a:moveTo>
                <a:cubicBezTo>
                  <a:pt x="370751" y="4976722"/>
                  <a:pt x="369737" y="4977717"/>
                  <a:pt x="369737" y="4978965"/>
                </a:cubicBezTo>
                <a:lnTo>
                  <a:pt x="369737" y="5014200"/>
                </a:lnTo>
                <a:cubicBezTo>
                  <a:pt x="369737" y="5015432"/>
                  <a:pt x="370751" y="5016442"/>
                  <a:pt x="371986" y="5016442"/>
                </a:cubicBezTo>
                <a:cubicBezTo>
                  <a:pt x="373237" y="5016442"/>
                  <a:pt x="374235" y="5015432"/>
                  <a:pt x="374235" y="5014200"/>
                </a:cubicBezTo>
                <a:lnTo>
                  <a:pt x="374235" y="4978965"/>
                </a:lnTo>
                <a:cubicBezTo>
                  <a:pt x="374235" y="4977717"/>
                  <a:pt x="373221" y="4976722"/>
                  <a:pt x="371986" y="4976722"/>
                </a:cubicBezTo>
                <a:close/>
                <a:moveTo>
                  <a:pt x="340882" y="4976722"/>
                </a:moveTo>
                <a:cubicBezTo>
                  <a:pt x="329907" y="4976722"/>
                  <a:pt x="320975" y="4985629"/>
                  <a:pt x="320975" y="4996574"/>
                </a:cubicBezTo>
                <a:cubicBezTo>
                  <a:pt x="320975" y="5007519"/>
                  <a:pt x="329907" y="5016427"/>
                  <a:pt x="340882" y="5016427"/>
                </a:cubicBezTo>
                <a:cubicBezTo>
                  <a:pt x="347074" y="5016427"/>
                  <a:pt x="352633" y="5013584"/>
                  <a:pt x="356292" y="5009130"/>
                </a:cubicBezTo>
                <a:lnTo>
                  <a:pt x="356292" y="5014200"/>
                </a:lnTo>
                <a:cubicBezTo>
                  <a:pt x="356292" y="5022665"/>
                  <a:pt x="349371" y="5029567"/>
                  <a:pt x="340882" y="5029567"/>
                </a:cubicBezTo>
                <a:cubicBezTo>
                  <a:pt x="334706" y="5029567"/>
                  <a:pt x="329147" y="5025919"/>
                  <a:pt x="326708" y="5020264"/>
                </a:cubicBezTo>
                <a:cubicBezTo>
                  <a:pt x="326217" y="5019127"/>
                  <a:pt x="324903" y="5018606"/>
                  <a:pt x="323746" y="5019096"/>
                </a:cubicBezTo>
                <a:cubicBezTo>
                  <a:pt x="322622" y="5019585"/>
                  <a:pt x="322084" y="5020896"/>
                  <a:pt x="322575" y="5022049"/>
                </a:cubicBezTo>
                <a:cubicBezTo>
                  <a:pt x="325726" y="5029346"/>
                  <a:pt x="332900" y="5034068"/>
                  <a:pt x="340882" y="5034068"/>
                </a:cubicBezTo>
                <a:cubicBezTo>
                  <a:pt x="351857" y="5034068"/>
                  <a:pt x="360789" y="5025160"/>
                  <a:pt x="360789" y="5014216"/>
                </a:cubicBezTo>
                <a:lnTo>
                  <a:pt x="360789" y="4996590"/>
                </a:lnTo>
                <a:cubicBezTo>
                  <a:pt x="360789" y="4985645"/>
                  <a:pt x="351857" y="4976738"/>
                  <a:pt x="340882" y="4976738"/>
                </a:cubicBezTo>
                <a:close/>
                <a:moveTo>
                  <a:pt x="309477" y="4976722"/>
                </a:moveTo>
                <a:cubicBezTo>
                  <a:pt x="308242" y="4976722"/>
                  <a:pt x="307244" y="4977717"/>
                  <a:pt x="307244" y="4978965"/>
                </a:cubicBezTo>
                <a:lnTo>
                  <a:pt x="307244" y="5014200"/>
                </a:lnTo>
                <a:cubicBezTo>
                  <a:pt x="307244" y="5015432"/>
                  <a:pt x="308242" y="5016442"/>
                  <a:pt x="309477" y="5016442"/>
                </a:cubicBezTo>
                <a:cubicBezTo>
                  <a:pt x="310728" y="5016442"/>
                  <a:pt x="311726" y="5015432"/>
                  <a:pt x="311726" y="5014200"/>
                </a:cubicBezTo>
                <a:lnTo>
                  <a:pt x="311726" y="4978965"/>
                </a:lnTo>
                <a:cubicBezTo>
                  <a:pt x="311726" y="4977717"/>
                  <a:pt x="310712" y="4976722"/>
                  <a:pt x="309477" y="4976722"/>
                </a:cubicBezTo>
                <a:close/>
                <a:moveTo>
                  <a:pt x="782403" y="4976706"/>
                </a:moveTo>
                <a:cubicBezTo>
                  <a:pt x="778127" y="4976706"/>
                  <a:pt x="774247" y="4978459"/>
                  <a:pt x="771444" y="4981270"/>
                </a:cubicBezTo>
                <a:lnTo>
                  <a:pt x="771444" y="4978996"/>
                </a:lnTo>
                <a:cubicBezTo>
                  <a:pt x="771444" y="4977748"/>
                  <a:pt x="770446" y="4976753"/>
                  <a:pt x="769195" y="4976753"/>
                </a:cubicBezTo>
                <a:lnTo>
                  <a:pt x="766946" y="4976753"/>
                </a:lnTo>
                <a:lnTo>
                  <a:pt x="766946" y="4978996"/>
                </a:lnTo>
                <a:lnTo>
                  <a:pt x="766946" y="5014200"/>
                </a:lnTo>
                <a:cubicBezTo>
                  <a:pt x="766946" y="5015431"/>
                  <a:pt x="767960" y="5016442"/>
                  <a:pt x="769195" y="5016442"/>
                </a:cubicBezTo>
                <a:cubicBezTo>
                  <a:pt x="770430" y="5016442"/>
                  <a:pt x="771444" y="5015431"/>
                  <a:pt x="771444" y="5014200"/>
                </a:cubicBezTo>
                <a:lnTo>
                  <a:pt x="771444" y="4992136"/>
                </a:lnTo>
                <a:cubicBezTo>
                  <a:pt x="771444" y="4986103"/>
                  <a:pt x="776353" y="4981207"/>
                  <a:pt x="782403" y="4981207"/>
                </a:cubicBezTo>
                <a:cubicBezTo>
                  <a:pt x="788453" y="4981207"/>
                  <a:pt x="793362" y="4986119"/>
                  <a:pt x="793362" y="4992136"/>
                </a:cubicBezTo>
                <a:lnTo>
                  <a:pt x="793362" y="5014200"/>
                </a:lnTo>
                <a:cubicBezTo>
                  <a:pt x="793362" y="5015431"/>
                  <a:pt x="794376" y="5016442"/>
                  <a:pt x="795611" y="5016442"/>
                </a:cubicBezTo>
                <a:cubicBezTo>
                  <a:pt x="796846" y="5016442"/>
                  <a:pt x="797860" y="5015431"/>
                  <a:pt x="797860" y="5014200"/>
                </a:cubicBezTo>
                <a:lnTo>
                  <a:pt x="797860" y="4992136"/>
                </a:lnTo>
                <a:cubicBezTo>
                  <a:pt x="797860" y="4986103"/>
                  <a:pt x="802785" y="4981207"/>
                  <a:pt x="808819" y="4981207"/>
                </a:cubicBezTo>
                <a:cubicBezTo>
                  <a:pt x="814853" y="4981207"/>
                  <a:pt x="819778" y="4986119"/>
                  <a:pt x="819778" y="4992136"/>
                </a:cubicBezTo>
                <a:lnTo>
                  <a:pt x="819778" y="5014200"/>
                </a:lnTo>
                <a:cubicBezTo>
                  <a:pt x="819778" y="5015431"/>
                  <a:pt x="820792" y="5016442"/>
                  <a:pt x="822027" y="5016442"/>
                </a:cubicBezTo>
                <a:cubicBezTo>
                  <a:pt x="823263" y="5016442"/>
                  <a:pt x="824276" y="5015431"/>
                  <a:pt x="824276" y="5014200"/>
                </a:cubicBezTo>
                <a:lnTo>
                  <a:pt x="824276" y="4992136"/>
                </a:lnTo>
                <a:cubicBezTo>
                  <a:pt x="824276" y="4987888"/>
                  <a:pt x="822542" y="4984030"/>
                  <a:pt x="819743" y="4981235"/>
                </a:cubicBezTo>
                <a:lnTo>
                  <a:pt x="808829" y="4976710"/>
                </a:lnTo>
                <a:lnTo>
                  <a:pt x="808835" y="4976706"/>
                </a:lnTo>
                <a:lnTo>
                  <a:pt x="808819" y="4976706"/>
                </a:lnTo>
                <a:lnTo>
                  <a:pt x="808829" y="4976710"/>
                </a:lnTo>
                <a:lnTo>
                  <a:pt x="795627" y="4984160"/>
                </a:lnTo>
                <a:cubicBezTo>
                  <a:pt x="792919" y="4979707"/>
                  <a:pt x="788009" y="4976706"/>
                  <a:pt x="782403" y="4976706"/>
                </a:cubicBezTo>
                <a:close/>
                <a:moveTo>
                  <a:pt x="653078" y="4976706"/>
                </a:moveTo>
                <a:cubicBezTo>
                  <a:pt x="648786" y="4976706"/>
                  <a:pt x="644922" y="4978459"/>
                  <a:pt x="642119" y="4981270"/>
                </a:cubicBezTo>
                <a:lnTo>
                  <a:pt x="642119" y="4978996"/>
                </a:lnTo>
                <a:cubicBezTo>
                  <a:pt x="642119" y="4977748"/>
                  <a:pt x="641105" y="4976753"/>
                  <a:pt x="639870" y="4976753"/>
                </a:cubicBezTo>
                <a:lnTo>
                  <a:pt x="637621" y="4976753"/>
                </a:lnTo>
                <a:lnTo>
                  <a:pt x="637621" y="4978996"/>
                </a:lnTo>
                <a:lnTo>
                  <a:pt x="637621" y="5014200"/>
                </a:lnTo>
                <a:cubicBezTo>
                  <a:pt x="637621" y="5015431"/>
                  <a:pt x="638635" y="5016442"/>
                  <a:pt x="639870" y="5016442"/>
                </a:cubicBezTo>
                <a:cubicBezTo>
                  <a:pt x="641105" y="5016442"/>
                  <a:pt x="642119" y="5015431"/>
                  <a:pt x="642119" y="5014200"/>
                </a:cubicBezTo>
                <a:lnTo>
                  <a:pt x="642119" y="4992136"/>
                </a:lnTo>
                <a:cubicBezTo>
                  <a:pt x="642119" y="4986103"/>
                  <a:pt x="647028" y="4981207"/>
                  <a:pt x="653078" y="4981207"/>
                </a:cubicBezTo>
                <a:cubicBezTo>
                  <a:pt x="659128" y="4981207"/>
                  <a:pt x="664037" y="4986119"/>
                  <a:pt x="664037" y="4992136"/>
                </a:cubicBezTo>
                <a:lnTo>
                  <a:pt x="664037" y="5014200"/>
                </a:lnTo>
                <a:cubicBezTo>
                  <a:pt x="664037" y="5015431"/>
                  <a:pt x="665051" y="5016442"/>
                  <a:pt x="666286" y="5016442"/>
                </a:cubicBezTo>
                <a:cubicBezTo>
                  <a:pt x="667521" y="5016442"/>
                  <a:pt x="668535" y="5015431"/>
                  <a:pt x="668535" y="5014200"/>
                </a:cubicBezTo>
                <a:lnTo>
                  <a:pt x="668535" y="4992136"/>
                </a:lnTo>
                <a:cubicBezTo>
                  <a:pt x="668535" y="4986103"/>
                  <a:pt x="673444" y="4981207"/>
                  <a:pt x="679494" y="4981207"/>
                </a:cubicBezTo>
                <a:cubicBezTo>
                  <a:pt x="685544" y="4981207"/>
                  <a:pt x="690453" y="4986119"/>
                  <a:pt x="690453" y="4992136"/>
                </a:cubicBezTo>
                <a:lnTo>
                  <a:pt x="690453" y="5014200"/>
                </a:lnTo>
                <a:cubicBezTo>
                  <a:pt x="690453" y="5015431"/>
                  <a:pt x="691467" y="5016442"/>
                  <a:pt x="692718" y="5016442"/>
                </a:cubicBezTo>
                <a:cubicBezTo>
                  <a:pt x="693969" y="5016442"/>
                  <a:pt x="694951" y="5015431"/>
                  <a:pt x="694951" y="5014200"/>
                </a:cubicBezTo>
                <a:lnTo>
                  <a:pt x="694951" y="4992136"/>
                </a:lnTo>
                <a:cubicBezTo>
                  <a:pt x="694951" y="4983639"/>
                  <a:pt x="688015" y="4976706"/>
                  <a:pt x="679494" y="4976706"/>
                </a:cubicBezTo>
                <a:cubicBezTo>
                  <a:pt x="673904" y="4976706"/>
                  <a:pt x="669010" y="4979707"/>
                  <a:pt x="666286" y="4984160"/>
                </a:cubicBezTo>
                <a:cubicBezTo>
                  <a:pt x="663578" y="4979707"/>
                  <a:pt x="658668" y="4976706"/>
                  <a:pt x="653078" y="4976706"/>
                </a:cubicBezTo>
                <a:close/>
                <a:moveTo>
                  <a:pt x="923812" y="4964687"/>
                </a:moveTo>
                <a:lnTo>
                  <a:pt x="923812" y="4966930"/>
                </a:lnTo>
                <a:cubicBezTo>
                  <a:pt x="923812" y="4968162"/>
                  <a:pt x="924826" y="4969172"/>
                  <a:pt x="926061" y="4969172"/>
                </a:cubicBezTo>
                <a:cubicBezTo>
                  <a:pt x="927296" y="4969172"/>
                  <a:pt x="928294" y="4968162"/>
                  <a:pt x="928294" y="4966930"/>
                </a:cubicBezTo>
                <a:cubicBezTo>
                  <a:pt x="928294" y="4965698"/>
                  <a:pt x="927296" y="4964687"/>
                  <a:pt x="926061" y="4964687"/>
                </a:cubicBezTo>
                <a:close/>
                <a:moveTo>
                  <a:pt x="537483" y="4964687"/>
                </a:moveTo>
                <a:lnTo>
                  <a:pt x="537483" y="4966930"/>
                </a:lnTo>
                <a:cubicBezTo>
                  <a:pt x="537483" y="4968162"/>
                  <a:pt x="538497" y="4969172"/>
                  <a:pt x="539732" y="4969172"/>
                </a:cubicBezTo>
                <a:cubicBezTo>
                  <a:pt x="540967" y="4969172"/>
                  <a:pt x="541981" y="4968162"/>
                  <a:pt x="541981" y="4966930"/>
                </a:cubicBezTo>
                <a:cubicBezTo>
                  <a:pt x="541981" y="4965698"/>
                  <a:pt x="540967" y="4964687"/>
                  <a:pt x="539732" y="4964687"/>
                </a:cubicBezTo>
                <a:close/>
                <a:moveTo>
                  <a:pt x="369737" y="4964687"/>
                </a:moveTo>
                <a:lnTo>
                  <a:pt x="369737" y="4966930"/>
                </a:lnTo>
                <a:cubicBezTo>
                  <a:pt x="369737" y="4968162"/>
                  <a:pt x="370751" y="4969172"/>
                  <a:pt x="371986" y="4969172"/>
                </a:cubicBezTo>
                <a:cubicBezTo>
                  <a:pt x="373221" y="4969172"/>
                  <a:pt x="374235" y="4968162"/>
                  <a:pt x="374235" y="4966930"/>
                </a:cubicBezTo>
                <a:cubicBezTo>
                  <a:pt x="374235" y="4965698"/>
                  <a:pt x="373237" y="4964687"/>
                  <a:pt x="371986" y="4964687"/>
                </a:cubicBezTo>
                <a:close/>
                <a:moveTo>
                  <a:pt x="307228" y="4964687"/>
                </a:moveTo>
                <a:lnTo>
                  <a:pt x="307228" y="4966930"/>
                </a:lnTo>
                <a:cubicBezTo>
                  <a:pt x="307228" y="4968162"/>
                  <a:pt x="308242" y="4969172"/>
                  <a:pt x="309477" y="4969172"/>
                </a:cubicBezTo>
                <a:cubicBezTo>
                  <a:pt x="310712" y="4969172"/>
                  <a:pt x="311710" y="4968162"/>
                  <a:pt x="311710" y="4966930"/>
                </a:cubicBezTo>
                <a:cubicBezTo>
                  <a:pt x="311710" y="4965698"/>
                  <a:pt x="310712" y="4964687"/>
                  <a:pt x="309477" y="4964687"/>
                </a:cubicBezTo>
                <a:close/>
                <a:moveTo>
                  <a:pt x="912710" y="4959933"/>
                </a:moveTo>
                <a:cubicBezTo>
                  <a:pt x="911475" y="4959933"/>
                  <a:pt x="910461" y="4960928"/>
                  <a:pt x="910461" y="4962176"/>
                </a:cubicBezTo>
                <a:lnTo>
                  <a:pt x="910461" y="4984034"/>
                </a:lnTo>
                <a:cubicBezTo>
                  <a:pt x="906803" y="4979580"/>
                  <a:pt x="901244" y="4976737"/>
                  <a:pt x="895036" y="4976737"/>
                </a:cubicBezTo>
                <a:cubicBezTo>
                  <a:pt x="884061" y="4976737"/>
                  <a:pt x="875129" y="4985645"/>
                  <a:pt x="875129" y="4996590"/>
                </a:cubicBezTo>
                <a:cubicBezTo>
                  <a:pt x="875129" y="5007534"/>
                  <a:pt x="884061" y="5016442"/>
                  <a:pt x="895036" y="5016442"/>
                </a:cubicBezTo>
                <a:lnTo>
                  <a:pt x="914959" y="5016442"/>
                </a:lnTo>
                <a:lnTo>
                  <a:pt x="914959" y="4962176"/>
                </a:lnTo>
                <a:cubicBezTo>
                  <a:pt x="914959" y="4960928"/>
                  <a:pt x="913946" y="4959933"/>
                  <a:pt x="912710" y="4959933"/>
                </a:cubicBezTo>
                <a:close/>
                <a:moveTo>
                  <a:pt x="457696" y="4959933"/>
                </a:moveTo>
                <a:cubicBezTo>
                  <a:pt x="456461" y="4959933"/>
                  <a:pt x="455447" y="4960928"/>
                  <a:pt x="455447" y="4962176"/>
                </a:cubicBezTo>
                <a:lnTo>
                  <a:pt x="455447" y="5010772"/>
                </a:lnTo>
                <a:cubicBezTo>
                  <a:pt x="455447" y="5013899"/>
                  <a:pt x="457997" y="5016442"/>
                  <a:pt x="461132" y="5016442"/>
                </a:cubicBezTo>
                <a:cubicBezTo>
                  <a:pt x="462384" y="5016442"/>
                  <a:pt x="463381" y="5015447"/>
                  <a:pt x="463381" y="5014199"/>
                </a:cubicBezTo>
                <a:cubicBezTo>
                  <a:pt x="463381" y="5012951"/>
                  <a:pt x="462384" y="5011957"/>
                  <a:pt x="461132" y="5011957"/>
                </a:cubicBezTo>
                <a:cubicBezTo>
                  <a:pt x="460483" y="5011957"/>
                  <a:pt x="459945" y="5011435"/>
                  <a:pt x="459945" y="5010772"/>
                </a:cubicBezTo>
                <a:lnTo>
                  <a:pt x="459945" y="4962176"/>
                </a:lnTo>
                <a:cubicBezTo>
                  <a:pt x="459945" y="4960928"/>
                  <a:pt x="458931" y="4959933"/>
                  <a:pt x="457696" y="4959933"/>
                </a:cubicBezTo>
                <a:close/>
                <a:moveTo>
                  <a:pt x="391624" y="4959918"/>
                </a:moveTo>
                <a:cubicBezTo>
                  <a:pt x="390389" y="4959918"/>
                  <a:pt x="389375" y="4960913"/>
                  <a:pt x="389375" y="4962161"/>
                </a:cubicBezTo>
                <a:lnTo>
                  <a:pt x="389375" y="4976722"/>
                </a:lnTo>
                <a:lnTo>
                  <a:pt x="385606" y="4976722"/>
                </a:lnTo>
                <a:cubicBezTo>
                  <a:pt x="384371" y="4976722"/>
                  <a:pt x="383357" y="4977717"/>
                  <a:pt x="383357" y="4978965"/>
                </a:cubicBezTo>
                <a:cubicBezTo>
                  <a:pt x="383357" y="4980213"/>
                  <a:pt x="384371" y="4981208"/>
                  <a:pt x="385606" y="4981208"/>
                </a:cubicBezTo>
                <a:lnTo>
                  <a:pt x="389375" y="4981208"/>
                </a:lnTo>
                <a:lnTo>
                  <a:pt x="389375" y="5004519"/>
                </a:lnTo>
                <a:cubicBezTo>
                  <a:pt x="389375" y="5011089"/>
                  <a:pt x="394728" y="5016427"/>
                  <a:pt x="401316" y="5016427"/>
                </a:cubicBezTo>
                <a:cubicBezTo>
                  <a:pt x="402219" y="5016427"/>
                  <a:pt x="403106" y="5016332"/>
                  <a:pt x="403977" y="5016127"/>
                </a:cubicBezTo>
                <a:lnTo>
                  <a:pt x="405664" y="5013454"/>
                </a:lnTo>
                <a:lnTo>
                  <a:pt x="405671" y="5013458"/>
                </a:lnTo>
                <a:lnTo>
                  <a:pt x="405671" y="5013442"/>
                </a:lnTo>
                <a:lnTo>
                  <a:pt x="405664" y="5013454"/>
                </a:lnTo>
                <a:lnTo>
                  <a:pt x="402979" y="5011768"/>
                </a:lnTo>
                <a:cubicBezTo>
                  <a:pt x="402441" y="5011894"/>
                  <a:pt x="401886" y="5011957"/>
                  <a:pt x="401316" y="5011957"/>
                </a:cubicBezTo>
                <a:cubicBezTo>
                  <a:pt x="397214" y="5011957"/>
                  <a:pt x="393873" y="5008625"/>
                  <a:pt x="393873" y="5004519"/>
                </a:cubicBezTo>
                <a:lnTo>
                  <a:pt x="393873" y="4981208"/>
                </a:lnTo>
                <a:lnTo>
                  <a:pt x="400208" y="4981208"/>
                </a:lnTo>
                <a:cubicBezTo>
                  <a:pt x="401459" y="4981208"/>
                  <a:pt x="402456" y="4980197"/>
                  <a:pt x="402456" y="4978965"/>
                </a:cubicBezTo>
                <a:cubicBezTo>
                  <a:pt x="402456" y="4977733"/>
                  <a:pt x="401459" y="4976722"/>
                  <a:pt x="400208" y="4976722"/>
                </a:cubicBezTo>
                <a:lnTo>
                  <a:pt x="393873" y="4976722"/>
                </a:lnTo>
                <a:lnTo>
                  <a:pt x="393873" y="4962161"/>
                </a:lnTo>
                <a:cubicBezTo>
                  <a:pt x="393873" y="4960913"/>
                  <a:pt x="392859" y="4959918"/>
                  <a:pt x="391624" y="4959918"/>
                </a:cubicBezTo>
                <a:close/>
                <a:moveTo>
                  <a:pt x="296174" y="4959918"/>
                </a:moveTo>
                <a:cubicBezTo>
                  <a:pt x="294939" y="4959918"/>
                  <a:pt x="293926" y="4960913"/>
                  <a:pt x="293926" y="4962161"/>
                </a:cubicBezTo>
                <a:lnTo>
                  <a:pt x="293926" y="4984019"/>
                </a:lnTo>
                <a:cubicBezTo>
                  <a:pt x="290283" y="4979565"/>
                  <a:pt x="284724" y="4976722"/>
                  <a:pt x="278516" y="4976722"/>
                </a:cubicBezTo>
                <a:cubicBezTo>
                  <a:pt x="267541" y="4976722"/>
                  <a:pt x="258609" y="4985614"/>
                  <a:pt x="258609" y="4996575"/>
                </a:cubicBezTo>
                <a:cubicBezTo>
                  <a:pt x="258609" y="5007535"/>
                  <a:pt x="267541" y="5016443"/>
                  <a:pt x="278516" y="5016443"/>
                </a:cubicBezTo>
                <a:lnTo>
                  <a:pt x="298423" y="5016443"/>
                </a:lnTo>
                <a:lnTo>
                  <a:pt x="298423" y="5016427"/>
                </a:lnTo>
                <a:lnTo>
                  <a:pt x="298423" y="4962161"/>
                </a:lnTo>
                <a:cubicBezTo>
                  <a:pt x="298423" y="4960913"/>
                  <a:pt x="297410" y="4959918"/>
                  <a:pt x="296174" y="4959918"/>
                </a:cubicBezTo>
                <a:close/>
                <a:moveTo>
                  <a:pt x="533786" y="4855047"/>
                </a:moveTo>
                <a:lnTo>
                  <a:pt x="533794" y="4855066"/>
                </a:lnTo>
                <a:lnTo>
                  <a:pt x="533786" y="4855086"/>
                </a:lnTo>
                <a:lnTo>
                  <a:pt x="533778" y="4855066"/>
                </a:lnTo>
                <a:close/>
                <a:moveTo>
                  <a:pt x="258609" y="4785164"/>
                </a:moveTo>
                <a:lnTo>
                  <a:pt x="258609" y="4855066"/>
                </a:lnTo>
                <a:cubicBezTo>
                  <a:pt x="258609" y="4893681"/>
                  <a:pt x="289412" y="4924983"/>
                  <a:pt x="327405" y="4924983"/>
                </a:cubicBezTo>
                <a:cubicBezTo>
                  <a:pt x="365398" y="4924983"/>
                  <a:pt x="396201" y="4893696"/>
                  <a:pt x="396201" y="4855066"/>
                </a:cubicBezTo>
                <a:cubicBezTo>
                  <a:pt x="396201" y="4893681"/>
                  <a:pt x="427004" y="4924983"/>
                  <a:pt x="464997" y="4924983"/>
                </a:cubicBezTo>
                <a:cubicBezTo>
                  <a:pt x="483994" y="4924983"/>
                  <a:pt x="501193" y="4917161"/>
                  <a:pt x="513643" y="4904511"/>
                </a:cubicBezTo>
                <a:lnTo>
                  <a:pt x="533786" y="4855086"/>
                </a:lnTo>
                <a:lnTo>
                  <a:pt x="553923" y="4904505"/>
                </a:lnTo>
                <a:cubicBezTo>
                  <a:pt x="566371" y="4917158"/>
                  <a:pt x="583570" y="4924983"/>
                  <a:pt x="602574" y="4924983"/>
                </a:cubicBezTo>
                <a:cubicBezTo>
                  <a:pt x="615117" y="4924983"/>
                  <a:pt x="626868" y="4921572"/>
                  <a:pt x="636972" y="4915618"/>
                </a:cubicBezTo>
                <a:cubicBezTo>
                  <a:pt x="647108" y="4921572"/>
                  <a:pt x="658843" y="4924983"/>
                  <a:pt x="671370" y="4924983"/>
                </a:cubicBezTo>
                <a:cubicBezTo>
                  <a:pt x="709363" y="4924983"/>
                  <a:pt x="740166" y="4893696"/>
                  <a:pt x="740166" y="4855066"/>
                </a:cubicBezTo>
                <a:cubicBezTo>
                  <a:pt x="740166" y="4816435"/>
                  <a:pt x="709379" y="4785164"/>
                  <a:pt x="671386" y="4785164"/>
                </a:cubicBezTo>
                <a:cubicBezTo>
                  <a:pt x="658859" y="4785164"/>
                  <a:pt x="647123" y="4788560"/>
                  <a:pt x="636988" y="4794514"/>
                </a:cubicBezTo>
                <a:lnTo>
                  <a:pt x="636972" y="4794514"/>
                </a:lnTo>
                <a:cubicBezTo>
                  <a:pt x="626868" y="4788575"/>
                  <a:pt x="615117" y="4785164"/>
                  <a:pt x="602574" y="4785164"/>
                </a:cubicBezTo>
                <a:cubicBezTo>
                  <a:pt x="583570" y="4785164"/>
                  <a:pt x="566371" y="4792986"/>
                  <a:pt x="553923" y="4805634"/>
                </a:cubicBezTo>
                <a:lnTo>
                  <a:pt x="533786" y="4855047"/>
                </a:lnTo>
                <a:lnTo>
                  <a:pt x="513638" y="4805629"/>
                </a:lnTo>
                <a:cubicBezTo>
                  <a:pt x="501186" y="4792982"/>
                  <a:pt x="483986" y="4785164"/>
                  <a:pt x="464997" y="4785164"/>
                </a:cubicBezTo>
                <a:cubicBezTo>
                  <a:pt x="427020" y="4785164"/>
                  <a:pt x="396201" y="4816451"/>
                  <a:pt x="396201" y="4855066"/>
                </a:cubicBezTo>
                <a:cubicBezTo>
                  <a:pt x="396201" y="4816435"/>
                  <a:pt x="365398" y="4785164"/>
                  <a:pt x="327405" y="4785164"/>
                </a:cubicBezTo>
                <a:close/>
                <a:moveTo>
                  <a:pt x="0" y="0"/>
                </a:moveTo>
                <a:lnTo>
                  <a:pt x="9144000" y="0"/>
                </a:lnTo>
                <a:lnTo>
                  <a:pt x="9144000" y="5143498"/>
                </a:lnTo>
                <a:lnTo>
                  <a:pt x="0" y="5143498"/>
                </a:lnTo>
                <a:close/>
              </a:path>
            </a:pathLst>
          </a:custGeom>
          <a:solidFill>
            <a:schemeClr val="bg1">
              <a:lumMod val="85000"/>
            </a:schemeClr>
          </a:solidFill>
        </p:spPr>
        <p:txBody>
          <a:bodyPr wrap="square" lIns="720000" tIns="720000">
            <a:noAutofit/>
          </a:bodyPr>
          <a:lstStyle/>
          <a:p>
            <a:r>
              <a:rPr lang="en-GB" dirty="0"/>
              <a:t>Click to icon to insert picture</a:t>
            </a:r>
          </a:p>
        </p:txBody>
      </p:sp>
      <p:sp>
        <p:nvSpPr>
          <p:cNvPr id="7" name="Google Shape;82;p14">
            <a:extLst>
              <a:ext uri="{FF2B5EF4-FFF2-40B4-BE49-F238E27FC236}">
                <a16:creationId xmlns:a16="http://schemas.microsoft.com/office/drawing/2014/main" id="{7A0C9B0E-21D4-D22D-8F6A-05A38BA6D55A}"/>
              </a:ext>
            </a:extLst>
          </p:cNvPr>
          <p:cNvSpPr txBox="1">
            <a:spLocks noGrp="1"/>
          </p:cNvSpPr>
          <p:nvPr>
            <p:ph type="title" hasCustomPrompt="1"/>
          </p:nvPr>
        </p:nvSpPr>
        <p:spPr>
          <a:xfrm>
            <a:off x="311700" y="1311275"/>
            <a:ext cx="8520600" cy="2124728"/>
          </a:xfrm>
          <a:prstGeom prst="rect">
            <a:avLst/>
          </a:prstGeom>
        </p:spPr>
        <p:txBody>
          <a:bodyPr spcFirstLastPara="1" wrap="square" lIns="0" tIns="0" rIns="0" bIns="0" anchor="b" anchorCtr="0">
            <a:noAutofit/>
          </a:bodyPr>
          <a:lstStyle>
            <a:lvl1pPr lvl="0" algn="ctr" rtl="0">
              <a:spcBef>
                <a:spcPts val="0"/>
              </a:spcBef>
              <a:spcAft>
                <a:spcPts val="0"/>
              </a:spcAft>
              <a:buClr>
                <a:schemeClr val="accent1"/>
              </a:buClr>
              <a:buSzPts val="12000"/>
              <a:buNone/>
              <a:defRPr sz="14000" b="0" i="0">
                <a:solidFill>
                  <a:schemeClr val="tx2"/>
                </a:solidFill>
                <a:latin typeface="Impact" panose="020B0806030902050204" pitchFamily="34" charset="0"/>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rPr dirty="0"/>
              <a:t>xx%</a:t>
            </a:r>
          </a:p>
        </p:txBody>
      </p:sp>
      <p:sp>
        <p:nvSpPr>
          <p:cNvPr id="8" name="Google Shape;83;p14">
            <a:extLst>
              <a:ext uri="{FF2B5EF4-FFF2-40B4-BE49-F238E27FC236}">
                <a16:creationId xmlns:a16="http://schemas.microsoft.com/office/drawing/2014/main" id="{13410EC2-39E2-A172-91C3-2C632DDAD900}"/>
              </a:ext>
            </a:extLst>
          </p:cNvPr>
          <p:cNvSpPr txBox="1">
            <a:spLocks noGrp="1"/>
          </p:cNvSpPr>
          <p:nvPr>
            <p:ph type="body" idx="1"/>
          </p:nvPr>
        </p:nvSpPr>
        <p:spPr>
          <a:xfrm>
            <a:off x="2411413" y="3436003"/>
            <a:ext cx="4356100" cy="1300800"/>
          </a:xfrm>
          <a:prstGeom prst="rect">
            <a:avLst/>
          </a:prstGeom>
        </p:spPr>
        <p:txBody>
          <a:bodyPr spcFirstLastPara="1" wrap="square" lIns="91425" tIns="91425" rIns="0" bIns="91425" anchor="t" anchorCtr="0">
            <a:noAutofit/>
          </a:bodyPr>
          <a:lstStyle>
            <a:lvl1pPr marL="0" lvl="0" indent="0" algn="ctr" rtl="0">
              <a:spcBef>
                <a:spcPts val="0"/>
              </a:spcBef>
              <a:spcAft>
                <a:spcPts val="0"/>
              </a:spcAft>
              <a:buClr>
                <a:schemeClr val="lt1"/>
              </a:buClr>
              <a:buSzPts val="1800"/>
              <a:buFontTx/>
              <a:buNone/>
              <a:defRPr sz="1600" b="0" i="0">
                <a:solidFill>
                  <a:schemeClr val="lt1"/>
                </a:solidFill>
                <a:latin typeface="Arial" panose="020B0604020202020204" pitchFamily="34" charset="0"/>
                <a:cs typeface="Arial" panose="020B0604020202020204" pitchFamily="34" charset="0"/>
              </a:defRPr>
            </a:lvl1pPr>
            <a:lvl2pPr marL="914400" lvl="1" indent="-317500" algn="ctr" rtl="0">
              <a:spcBef>
                <a:spcPts val="0"/>
              </a:spcBef>
              <a:spcAft>
                <a:spcPts val="0"/>
              </a:spcAft>
              <a:buClr>
                <a:schemeClr val="lt1"/>
              </a:buClr>
              <a:buSzPts val="1400"/>
              <a:buChar char="○"/>
              <a:defRPr>
                <a:solidFill>
                  <a:schemeClr val="lt1"/>
                </a:solidFill>
              </a:defRPr>
            </a:lvl2pPr>
            <a:lvl3pPr marL="1371600" lvl="2" indent="-317500" algn="ctr" rtl="0">
              <a:spcBef>
                <a:spcPts val="0"/>
              </a:spcBef>
              <a:spcAft>
                <a:spcPts val="0"/>
              </a:spcAft>
              <a:buClr>
                <a:schemeClr val="lt1"/>
              </a:buClr>
              <a:buSzPts val="1400"/>
              <a:buChar char="■"/>
              <a:defRPr>
                <a:solidFill>
                  <a:schemeClr val="lt1"/>
                </a:solidFill>
              </a:defRPr>
            </a:lvl3pPr>
            <a:lvl4pPr marL="1828800" lvl="3" indent="-317500" algn="ctr" rtl="0">
              <a:spcBef>
                <a:spcPts val="0"/>
              </a:spcBef>
              <a:spcAft>
                <a:spcPts val="0"/>
              </a:spcAft>
              <a:buClr>
                <a:schemeClr val="lt1"/>
              </a:buClr>
              <a:buSzPts val="1400"/>
              <a:buChar char="●"/>
              <a:defRPr>
                <a:solidFill>
                  <a:schemeClr val="lt1"/>
                </a:solidFill>
              </a:defRPr>
            </a:lvl4pPr>
            <a:lvl5pPr marL="2286000" lvl="4" indent="-317500" algn="ctr" rtl="0">
              <a:spcBef>
                <a:spcPts val="0"/>
              </a:spcBef>
              <a:spcAft>
                <a:spcPts val="0"/>
              </a:spcAft>
              <a:buClr>
                <a:schemeClr val="lt1"/>
              </a:buClr>
              <a:buSzPts val="1400"/>
              <a:buChar char="○"/>
              <a:defRPr>
                <a:solidFill>
                  <a:schemeClr val="lt1"/>
                </a:solidFill>
              </a:defRPr>
            </a:lvl5pPr>
            <a:lvl6pPr marL="2743200" lvl="5" indent="-317500" algn="ctr" rtl="0">
              <a:spcBef>
                <a:spcPts val="0"/>
              </a:spcBef>
              <a:spcAft>
                <a:spcPts val="0"/>
              </a:spcAft>
              <a:buClr>
                <a:schemeClr val="lt1"/>
              </a:buClr>
              <a:buSzPts val="1400"/>
              <a:buChar char="■"/>
              <a:defRPr>
                <a:solidFill>
                  <a:schemeClr val="lt1"/>
                </a:solidFill>
              </a:defRPr>
            </a:lvl6pPr>
            <a:lvl7pPr marL="3200400" lvl="6" indent="-317500" algn="ctr" rtl="0">
              <a:spcBef>
                <a:spcPts val="0"/>
              </a:spcBef>
              <a:spcAft>
                <a:spcPts val="0"/>
              </a:spcAft>
              <a:buClr>
                <a:schemeClr val="lt1"/>
              </a:buClr>
              <a:buSzPts val="1400"/>
              <a:buChar char="●"/>
              <a:defRPr>
                <a:solidFill>
                  <a:schemeClr val="lt1"/>
                </a:solidFill>
              </a:defRPr>
            </a:lvl7pPr>
            <a:lvl8pPr marL="3657600" lvl="7" indent="-317500" algn="ctr" rtl="0">
              <a:spcBef>
                <a:spcPts val="0"/>
              </a:spcBef>
              <a:spcAft>
                <a:spcPts val="0"/>
              </a:spcAft>
              <a:buClr>
                <a:schemeClr val="lt1"/>
              </a:buClr>
              <a:buSzPts val="1400"/>
              <a:buChar char="○"/>
              <a:defRPr>
                <a:solidFill>
                  <a:schemeClr val="lt1"/>
                </a:solidFill>
              </a:defRPr>
            </a:lvl8pPr>
            <a:lvl9pPr marL="4114800" lvl="8" indent="-317500" algn="ctr" rtl="0">
              <a:spcBef>
                <a:spcPts val="0"/>
              </a:spcBef>
              <a:spcAft>
                <a:spcPts val="0"/>
              </a:spcAft>
              <a:buClr>
                <a:schemeClr val="lt1"/>
              </a:buClr>
              <a:buSzPts val="1400"/>
              <a:buChar char="■"/>
              <a:defRPr>
                <a:solidFill>
                  <a:schemeClr val="lt1"/>
                </a:solidFill>
              </a:defRPr>
            </a:lvl9pPr>
          </a:lstStyle>
          <a:p>
            <a:pPr lvl="0"/>
            <a:r>
              <a:rPr lang="en-GB"/>
              <a:t>Click to edit Master text styles</a:t>
            </a:r>
          </a:p>
        </p:txBody>
      </p:sp>
      <p:sp>
        <p:nvSpPr>
          <p:cNvPr id="2" name="Text Placeholder 6">
            <a:extLst>
              <a:ext uri="{FF2B5EF4-FFF2-40B4-BE49-F238E27FC236}">
                <a16:creationId xmlns:a16="http://schemas.microsoft.com/office/drawing/2014/main" id="{6FC5E7E5-589B-B6F8-8BE8-C69DD2B3CD1F}"/>
              </a:ext>
            </a:extLst>
          </p:cNvPr>
          <p:cNvSpPr>
            <a:spLocks noGrp="1"/>
          </p:cNvSpPr>
          <p:nvPr>
            <p:ph type="body" sz="quarter" idx="15"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34672619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5_BigStat_Image_Roundel">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0D6891F-4F9C-3532-9C5A-FADEFF000833}"/>
              </a:ext>
            </a:extLst>
          </p:cNvPr>
          <p:cNvSpPr>
            <a:spLocks noGrp="1"/>
          </p:cNvSpPr>
          <p:nvPr>
            <p:ph type="pic" sz="quarter" idx="11" hasCustomPrompt="1"/>
          </p:nvPr>
        </p:nvSpPr>
        <p:spPr>
          <a:xfrm>
            <a:off x="0" y="0"/>
            <a:ext cx="9144000" cy="5143498"/>
          </a:xfrm>
          <a:custGeom>
            <a:avLst/>
            <a:gdLst>
              <a:gd name="connsiteX0" fmla="*/ 956975 w 9144000"/>
              <a:gd name="connsiteY0" fmla="*/ 4981208 h 5143498"/>
              <a:gd name="connsiteX1" fmla="*/ 972400 w 9144000"/>
              <a:gd name="connsiteY1" fmla="*/ 4996575 h 5143498"/>
              <a:gd name="connsiteX2" fmla="*/ 972400 w 9144000"/>
              <a:gd name="connsiteY2" fmla="*/ 5011957 h 5143498"/>
              <a:gd name="connsiteX3" fmla="*/ 956975 w 9144000"/>
              <a:gd name="connsiteY3" fmla="*/ 5011957 h 5143498"/>
              <a:gd name="connsiteX4" fmla="*/ 941566 w 9144000"/>
              <a:gd name="connsiteY4" fmla="*/ 4996575 h 5143498"/>
              <a:gd name="connsiteX5" fmla="*/ 956975 w 9144000"/>
              <a:gd name="connsiteY5" fmla="*/ 4981208 h 5143498"/>
              <a:gd name="connsiteX6" fmla="*/ 849077 w 9144000"/>
              <a:gd name="connsiteY6" fmla="*/ 4981208 h 5143498"/>
              <a:gd name="connsiteX7" fmla="*/ 864328 w 9144000"/>
              <a:gd name="connsiteY7" fmla="*/ 4994332 h 5143498"/>
              <a:gd name="connsiteX8" fmla="*/ 833826 w 9144000"/>
              <a:gd name="connsiteY8" fmla="*/ 4994332 h 5143498"/>
              <a:gd name="connsiteX9" fmla="*/ 849077 w 9144000"/>
              <a:gd name="connsiteY9" fmla="*/ 4981208 h 5143498"/>
              <a:gd name="connsiteX10" fmla="*/ 720496 w 9144000"/>
              <a:gd name="connsiteY10" fmla="*/ 4981208 h 5143498"/>
              <a:gd name="connsiteX11" fmla="*/ 735922 w 9144000"/>
              <a:gd name="connsiteY11" fmla="*/ 4996575 h 5143498"/>
              <a:gd name="connsiteX12" fmla="*/ 735922 w 9144000"/>
              <a:gd name="connsiteY12" fmla="*/ 5011957 h 5143498"/>
              <a:gd name="connsiteX13" fmla="*/ 720496 w 9144000"/>
              <a:gd name="connsiteY13" fmla="*/ 5011957 h 5143498"/>
              <a:gd name="connsiteX14" fmla="*/ 705087 w 9144000"/>
              <a:gd name="connsiteY14" fmla="*/ 4996575 h 5143498"/>
              <a:gd name="connsiteX15" fmla="*/ 720496 w 9144000"/>
              <a:gd name="connsiteY15" fmla="*/ 4981208 h 5143498"/>
              <a:gd name="connsiteX16" fmla="*/ 612646 w 9144000"/>
              <a:gd name="connsiteY16" fmla="*/ 4981208 h 5143498"/>
              <a:gd name="connsiteX17" fmla="*/ 627897 w 9144000"/>
              <a:gd name="connsiteY17" fmla="*/ 4994332 h 5143498"/>
              <a:gd name="connsiteX18" fmla="*/ 597395 w 9144000"/>
              <a:gd name="connsiteY18" fmla="*/ 4994332 h 5143498"/>
              <a:gd name="connsiteX19" fmla="*/ 612646 w 9144000"/>
              <a:gd name="connsiteY19" fmla="*/ 4981208 h 5143498"/>
              <a:gd name="connsiteX20" fmla="*/ 429632 w 9144000"/>
              <a:gd name="connsiteY20" fmla="*/ 4981208 h 5143498"/>
              <a:gd name="connsiteX21" fmla="*/ 445042 w 9144000"/>
              <a:gd name="connsiteY21" fmla="*/ 4996575 h 5143498"/>
              <a:gd name="connsiteX22" fmla="*/ 445042 w 9144000"/>
              <a:gd name="connsiteY22" fmla="*/ 5011957 h 5143498"/>
              <a:gd name="connsiteX23" fmla="*/ 429632 w 9144000"/>
              <a:gd name="connsiteY23" fmla="*/ 5011957 h 5143498"/>
              <a:gd name="connsiteX24" fmla="*/ 414223 w 9144000"/>
              <a:gd name="connsiteY24" fmla="*/ 4996575 h 5143498"/>
              <a:gd name="connsiteX25" fmla="*/ 429632 w 9144000"/>
              <a:gd name="connsiteY25" fmla="*/ 4981208 h 5143498"/>
              <a:gd name="connsiteX26" fmla="*/ 278516 w 9144000"/>
              <a:gd name="connsiteY26" fmla="*/ 4981208 h 5143498"/>
              <a:gd name="connsiteX27" fmla="*/ 293926 w 9144000"/>
              <a:gd name="connsiteY27" fmla="*/ 4996575 h 5143498"/>
              <a:gd name="connsiteX28" fmla="*/ 293926 w 9144000"/>
              <a:gd name="connsiteY28" fmla="*/ 5011957 h 5143498"/>
              <a:gd name="connsiteX29" fmla="*/ 278516 w 9144000"/>
              <a:gd name="connsiteY29" fmla="*/ 5011957 h 5143498"/>
              <a:gd name="connsiteX30" fmla="*/ 263107 w 9144000"/>
              <a:gd name="connsiteY30" fmla="*/ 4996575 h 5143498"/>
              <a:gd name="connsiteX31" fmla="*/ 278516 w 9144000"/>
              <a:gd name="connsiteY31" fmla="*/ 4981208 h 5143498"/>
              <a:gd name="connsiteX32" fmla="*/ 895052 w 9144000"/>
              <a:gd name="connsiteY32" fmla="*/ 4981207 h 5143498"/>
              <a:gd name="connsiteX33" fmla="*/ 910477 w 9144000"/>
              <a:gd name="connsiteY33" fmla="*/ 4996574 h 5143498"/>
              <a:gd name="connsiteX34" fmla="*/ 910477 w 9144000"/>
              <a:gd name="connsiteY34" fmla="*/ 5011957 h 5143498"/>
              <a:gd name="connsiteX35" fmla="*/ 895052 w 9144000"/>
              <a:gd name="connsiteY35" fmla="*/ 5011957 h 5143498"/>
              <a:gd name="connsiteX36" fmla="*/ 879643 w 9144000"/>
              <a:gd name="connsiteY36" fmla="*/ 4996574 h 5143498"/>
              <a:gd name="connsiteX37" fmla="*/ 895052 w 9144000"/>
              <a:gd name="connsiteY37" fmla="*/ 4981207 h 5143498"/>
              <a:gd name="connsiteX38" fmla="*/ 340882 w 9144000"/>
              <a:gd name="connsiteY38" fmla="*/ 4981207 h 5143498"/>
              <a:gd name="connsiteX39" fmla="*/ 356292 w 9144000"/>
              <a:gd name="connsiteY39" fmla="*/ 4996574 h 5143498"/>
              <a:gd name="connsiteX40" fmla="*/ 340882 w 9144000"/>
              <a:gd name="connsiteY40" fmla="*/ 5011957 h 5143498"/>
              <a:gd name="connsiteX41" fmla="*/ 325473 w 9144000"/>
              <a:gd name="connsiteY41" fmla="*/ 4996574 h 5143498"/>
              <a:gd name="connsiteX42" fmla="*/ 340882 w 9144000"/>
              <a:gd name="connsiteY42" fmla="*/ 4981207 h 5143498"/>
              <a:gd name="connsiteX43" fmla="*/ 550105 w 9144000"/>
              <a:gd name="connsiteY43" fmla="*/ 4976753 h 5143498"/>
              <a:gd name="connsiteX44" fmla="*/ 550105 w 9144000"/>
              <a:gd name="connsiteY44" fmla="*/ 5014199 h 5143498"/>
              <a:gd name="connsiteX45" fmla="*/ 552354 w 9144000"/>
              <a:gd name="connsiteY45" fmla="*/ 5016442 h 5143498"/>
              <a:gd name="connsiteX46" fmla="*/ 554603 w 9144000"/>
              <a:gd name="connsiteY46" fmla="*/ 5014199 h 5143498"/>
              <a:gd name="connsiteX47" fmla="*/ 554603 w 9144000"/>
              <a:gd name="connsiteY47" fmla="*/ 5000033 h 5143498"/>
              <a:gd name="connsiteX48" fmla="*/ 554603 w 9144000"/>
              <a:gd name="connsiteY48" fmla="*/ 4994947 h 5143498"/>
              <a:gd name="connsiteX49" fmla="*/ 568365 w 9144000"/>
              <a:gd name="connsiteY49" fmla="*/ 4981238 h 5143498"/>
              <a:gd name="connsiteX50" fmla="*/ 582128 w 9144000"/>
              <a:gd name="connsiteY50" fmla="*/ 4994963 h 5143498"/>
              <a:gd name="connsiteX51" fmla="*/ 582128 w 9144000"/>
              <a:gd name="connsiteY51" fmla="*/ 5014199 h 5143498"/>
              <a:gd name="connsiteX52" fmla="*/ 584376 w 9144000"/>
              <a:gd name="connsiteY52" fmla="*/ 5016442 h 5143498"/>
              <a:gd name="connsiteX53" fmla="*/ 586625 w 9144000"/>
              <a:gd name="connsiteY53" fmla="*/ 5014199 h 5143498"/>
              <a:gd name="connsiteX54" fmla="*/ 586625 w 9144000"/>
              <a:gd name="connsiteY54" fmla="*/ 4994963 h 5143498"/>
              <a:gd name="connsiteX55" fmla="*/ 568381 w 9144000"/>
              <a:gd name="connsiteY55" fmla="*/ 4976753 h 5143498"/>
              <a:gd name="connsiteX56" fmla="*/ 568365 w 9144000"/>
              <a:gd name="connsiteY56" fmla="*/ 4976753 h 5143498"/>
              <a:gd name="connsiteX57" fmla="*/ 554603 w 9144000"/>
              <a:gd name="connsiteY57" fmla="*/ 4983007 h 5143498"/>
              <a:gd name="connsiteX58" fmla="*/ 554603 w 9144000"/>
              <a:gd name="connsiteY58" fmla="*/ 4978996 h 5143498"/>
              <a:gd name="connsiteX59" fmla="*/ 552354 w 9144000"/>
              <a:gd name="connsiteY59" fmla="*/ 4976753 h 5143498"/>
              <a:gd name="connsiteX60" fmla="*/ 956975 w 9144000"/>
              <a:gd name="connsiteY60" fmla="*/ 4976738 h 5143498"/>
              <a:gd name="connsiteX61" fmla="*/ 937068 w 9144000"/>
              <a:gd name="connsiteY61" fmla="*/ 4996590 h 5143498"/>
              <a:gd name="connsiteX62" fmla="*/ 956975 w 9144000"/>
              <a:gd name="connsiteY62" fmla="*/ 5016443 h 5143498"/>
              <a:gd name="connsiteX63" fmla="*/ 976882 w 9144000"/>
              <a:gd name="connsiteY63" fmla="*/ 5016443 h 5143498"/>
              <a:gd name="connsiteX64" fmla="*/ 976882 w 9144000"/>
              <a:gd name="connsiteY64" fmla="*/ 4996590 h 5143498"/>
              <a:gd name="connsiteX65" fmla="*/ 956975 w 9144000"/>
              <a:gd name="connsiteY65" fmla="*/ 4976738 h 5143498"/>
              <a:gd name="connsiteX66" fmla="*/ 849077 w 9144000"/>
              <a:gd name="connsiteY66" fmla="*/ 4976738 h 5143498"/>
              <a:gd name="connsiteX67" fmla="*/ 829170 w 9144000"/>
              <a:gd name="connsiteY67" fmla="*/ 4996590 h 5143498"/>
              <a:gd name="connsiteX68" fmla="*/ 849077 w 9144000"/>
              <a:gd name="connsiteY68" fmla="*/ 5016443 h 5143498"/>
              <a:gd name="connsiteX69" fmla="*/ 861272 w 9144000"/>
              <a:gd name="connsiteY69" fmla="*/ 5012289 h 5143498"/>
              <a:gd name="connsiteX70" fmla="*/ 861668 w 9144000"/>
              <a:gd name="connsiteY70" fmla="*/ 5009146 h 5143498"/>
              <a:gd name="connsiteX71" fmla="*/ 858516 w 9144000"/>
              <a:gd name="connsiteY71" fmla="*/ 5008751 h 5143498"/>
              <a:gd name="connsiteX72" fmla="*/ 849077 w 9144000"/>
              <a:gd name="connsiteY72" fmla="*/ 5011973 h 5143498"/>
              <a:gd name="connsiteX73" fmla="*/ 833826 w 9144000"/>
              <a:gd name="connsiteY73" fmla="*/ 4998833 h 5143498"/>
              <a:gd name="connsiteX74" fmla="*/ 866735 w 9144000"/>
              <a:gd name="connsiteY74" fmla="*/ 4998833 h 5143498"/>
              <a:gd name="connsiteX75" fmla="*/ 868984 w 9144000"/>
              <a:gd name="connsiteY75" fmla="*/ 4996590 h 5143498"/>
              <a:gd name="connsiteX76" fmla="*/ 849077 w 9144000"/>
              <a:gd name="connsiteY76" fmla="*/ 4976738 h 5143498"/>
              <a:gd name="connsiteX77" fmla="*/ 720496 w 9144000"/>
              <a:gd name="connsiteY77" fmla="*/ 4976738 h 5143498"/>
              <a:gd name="connsiteX78" fmla="*/ 700589 w 9144000"/>
              <a:gd name="connsiteY78" fmla="*/ 4996590 h 5143498"/>
              <a:gd name="connsiteX79" fmla="*/ 720496 w 9144000"/>
              <a:gd name="connsiteY79" fmla="*/ 5016443 h 5143498"/>
              <a:gd name="connsiteX80" fmla="*/ 740419 w 9144000"/>
              <a:gd name="connsiteY80" fmla="*/ 5016443 h 5143498"/>
              <a:gd name="connsiteX81" fmla="*/ 740419 w 9144000"/>
              <a:gd name="connsiteY81" fmla="*/ 4996590 h 5143498"/>
              <a:gd name="connsiteX82" fmla="*/ 720496 w 9144000"/>
              <a:gd name="connsiteY82" fmla="*/ 4976738 h 5143498"/>
              <a:gd name="connsiteX83" fmla="*/ 612646 w 9144000"/>
              <a:gd name="connsiteY83" fmla="*/ 4976738 h 5143498"/>
              <a:gd name="connsiteX84" fmla="*/ 592739 w 9144000"/>
              <a:gd name="connsiteY84" fmla="*/ 4996590 h 5143498"/>
              <a:gd name="connsiteX85" fmla="*/ 612646 w 9144000"/>
              <a:gd name="connsiteY85" fmla="*/ 5016443 h 5143498"/>
              <a:gd name="connsiteX86" fmla="*/ 624841 w 9144000"/>
              <a:gd name="connsiteY86" fmla="*/ 5012289 h 5143498"/>
              <a:gd name="connsiteX87" fmla="*/ 625237 w 9144000"/>
              <a:gd name="connsiteY87" fmla="*/ 5009146 h 5143498"/>
              <a:gd name="connsiteX88" fmla="*/ 622085 w 9144000"/>
              <a:gd name="connsiteY88" fmla="*/ 5008751 h 5143498"/>
              <a:gd name="connsiteX89" fmla="*/ 612646 w 9144000"/>
              <a:gd name="connsiteY89" fmla="*/ 5011973 h 5143498"/>
              <a:gd name="connsiteX90" fmla="*/ 597395 w 9144000"/>
              <a:gd name="connsiteY90" fmla="*/ 4998833 h 5143498"/>
              <a:gd name="connsiteX91" fmla="*/ 630304 w 9144000"/>
              <a:gd name="connsiteY91" fmla="*/ 4998833 h 5143498"/>
              <a:gd name="connsiteX92" fmla="*/ 632553 w 9144000"/>
              <a:gd name="connsiteY92" fmla="*/ 4996590 h 5143498"/>
              <a:gd name="connsiteX93" fmla="*/ 612646 w 9144000"/>
              <a:gd name="connsiteY93" fmla="*/ 4976738 h 5143498"/>
              <a:gd name="connsiteX94" fmla="*/ 513331 w 9144000"/>
              <a:gd name="connsiteY94" fmla="*/ 4976738 h 5143498"/>
              <a:gd name="connsiteX95" fmla="*/ 493424 w 9144000"/>
              <a:gd name="connsiteY95" fmla="*/ 4996590 h 5143498"/>
              <a:gd name="connsiteX96" fmla="*/ 513331 w 9144000"/>
              <a:gd name="connsiteY96" fmla="*/ 5016443 h 5143498"/>
              <a:gd name="connsiteX97" fmla="*/ 526001 w 9144000"/>
              <a:gd name="connsiteY97" fmla="*/ 5011894 h 5143498"/>
              <a:gd name="connsiteX98" fmla="*/ 526302 w 9144000"/>
              <a:gd name="connsiteY98" fmla="*/ 5008735 h 5143498"/>
              <a:gd name="connsiteX99" fmla="*/ 523134 w 9144000"/>
              <a:gd name="connsiteY99" fmla="*/ 5008435 h 5143498"/>
              <a:gd name="connsiteX100" fmla="*/ 513331 w 9144000"/>
              <a:gd name="connsiteY100" fmla="*/ 5011957 h 5143498"/>
              <a:gd name="connsiteX101" fmla="*/ 497906 w 9144000"/>
              <a:gd name="connsiteY101" fmla="*/ 4996575 h 5143498"/>
              <a:gd name="connsiteX102" fmla="*/ 513331 w 9144000"/>
              <a:gd name="connsiteY102" fmla="*/ 4981208 h 5143498"/>
              <a:gd name="connsiteX103" fmla="*/ 523134 w 9144000"/>
              <a:gd name="connsiteY103" fmla="*/ 4984729 h 5143498"/>
              <a:gd name="connsiteX104" fmla="*/ 526302 w 9144000"/>
              <a:gd name="connsiteY104" fmla="*/ 4984429 h 5143498"/>
              <a:gd name="connsiteX105" fmla="*/ 526001 w 9144000"/>
              <a:gd name="connsiteY105" fmla="*/ 4981271 h 5143498"/>
              <a:gd name="connsiteX106" fmla="*/ 513331 w 9144000"/>
              <a:gd name="connsiteY106" fmla="*/ 4976738 h 5143498"/>
              <a:gd name="connsiteX107" fmla="*/ 429648 w 9144000"/>
              <a:gd name="connsiteY107" fmla="*/ 4976738 h 5143498"/>
              <a:gd name="connsiteX108" fmla="*/ 409741 w 9144000"/>
              <a:gd name="connsiteY108" fmla="*/ 4996590 h 5143498"/>
              <a:gd name="connsiteX109" fmla="*/ 429648 w 9144000"/>
              <a:gd name="connsiteY109" fmla="*/ 5016443 h 5143498"/>
              <a:gd name="connsiteX110" fmla="*/ 449555 w 9144000"/>
              <a:gd name="connsiteY110" fmla="*/ 5016443 h 5143498"/>
              <a:gd name="connsiteX111" fmla="*/ 449555 w 9144000"/>
              <a:gd name="connsiteY111" fmla="*/ 4996590 h 5143498"/>
              <a:gd name="connsiteX112" fmla="*/ 429648 w 9144000"/>
              <a:gd name="connsiteY112" fmla="*/ 4976738 h 5143498"/>
              <a:gd name="connsiteX113" fmla="*/ 926061 w 9144000"/>
              <a:gd name="connsiteY113" fmla="*/ 4976722 h 5143498"/>
              <a:gd name="connsiteX114" fmla="*/ 923812 w 9144000"/>
              <a:gd name="connsiteY114" fmla="*/ 4978965 h 5143498"/>
              <a:gd name="connsiteX115" fmla="*/ 923812 w 9144000"/>
              <a:gd name="connsiteY115" fmla="*/ 5014200 h 5143498"/>
              <a:gd name="connsiteX116" fmla="*/ 926061 w 9144000"/>
              <a:gd name="connsiteY116" fmla="*/ 5016442 h 5143498"/>
              <a:gd name="connsiteX117" fmla="*/ 928294 w 9144000"/>
              <a:gd name="connsiteY117" fmla="*/ 5014200 h 5143498"/>
              <a:gd name="connsiteX118" fmla="*/ 928294 w 9144000"/>
              <a:gd name="connsiteY118" fmla="*/ 4978965 h 5143498"/>
              <a:gd name="connsiteX119" fmla="*/ 926061 w 9144000"/>
              <a:gd name="connsiteY119" fmla="*/ 4976722 h 5143498"/>
              <a:gd name="connsiteX120" fmla="*/ 539732 w 9144000"/>
              <a:gd name="connsiteY120" fmla="*/ 4976722 h 5143498"/>
              <a:gd name="connsiteX121" fmla="*/ 537483 w 9144000"/>
              <a:gd name="connsiteY121" fmla="*/ 4978965 h 5143498"/>
              <a:gd name="connsiteX122" fmla="*/ 537483 w 9144000"/>
              <a:gd name="connsiteY122" fmla="*/ 5014200 h 5143498"/>
              <a:gd name="connsiteX123" fmla="*/ 539732 w 9144000"/>
              <a:gd name="connsiteY123" fmla="*/ 5016442 h 5143498"/>
              <a:gd name="connsiteX124" fmla="*/ 541981 w 9144000"/>
              <a:gd name="connsiteY124" fmla="*/ 5014200 h 5143498"/>
              <a:gd name="connsiteX125" fmla="*/ 541981 w 9144000"/>
              <a:gd name="connsiteY125" fmla="*/ 4978965 h 5143498"/>
              <a:gd name="connsiteX126" fmla="*/ 539732 w 9144000"/>
              <a:gd name="connsiteY126" fmla="*/ 4976722 h 5143498"/>
              <a:gd name="connsiteX127" fmla="*/ 371986 w 9144000"/>
              <a:gd name="connsiteY127" fmla="*/ 4976722 h 5143498"/>
              <a:gd name="connsiteX128" fmla="*/ 369737 w 9144000"/>
              <a:gd name="connsiteY128" fmla="*/ 4978965 h 5143498"/>
              <a:gd name="connsiteX129" fmla="*/ 369737 w 9144000"/>
              <a:gd name="connsiteY129" fmla="*/ 5014200 h 5143498"/>
              <a:gd name="connsiteX130" fmla="*/ 371986 w 9144000"/>
              <a:gd name="connsiteY130" fmla="*/ 5016442 h 5143498"/>
              <a:gd name="connsiteX131" fmla="*/ 374235 w 9144000"/>
              <a:gd name="connsiteY131" fmla="*/ 5014200 h 5143498"/>
              <a:gd name="connsiteX132" fmla="*/ 374235 w 9144000"/>
              <a:gd name="connsiteY132" fmla="*/ 4978965 h 5143498"/>
              <a:gd name="connsiteX133" fmla="*/ 371986 w 9144000"/>
              <a:gd name="connsiteY133" fmla="*/ 4976722 h 5143498"/>
              <a:gd name="connsiteX134" fmla="*/ 340882 w 9144000"/>
              <a:gd name="connsiteY134" fmla="*/ 4976722 h 5143498"/>
              <a:gd name="connsiteX135" fmla="*/ 320975 w 9144000"/>
              <a:gd name="connsiteY135" fmla="*/ 4996574 h 5143498"/>
              <a:gd name="connsiteX136" fmla="*/ 340882 w 9144000"/>
              <a:gd name="connsiteY136" fmla="*/ 5016427 h 5143498"/>
              <a:gd name="connsiteX137" fmla="*/ 356292 w 9144000"/>
              <a:gd name="connsiteY137" fmla="*/ 5009130 h 5143498"/>
              <a:gd name="connsiteX138" fmla="*/ 356292 w 9144000"/>
              <a:gd name="connsiteY138" fmla="*/ 5014200 h 5143498"/>
              <a:gd name="connsiteX139" fmla="*/ 340882 w 9144000"/>
              <a:gd name="connsiteY139" fmla="*/ 5029567 h 5143498"/>
              <a:gd name="connsiteX140" fmla="*/ 326708 w 9144000"/>
              <a:gd name="connsiteY140" fmla="*/ 5020264 h 5143498"/>
              <a:gd name="connsiteX141" fmla="*/ 323746 w 9144000"/>
              <a:gd name="connsiteY141" fmla="*/ 5019096 h 5143498"/>
              <a:gd name="connsiteX142" fmla="*/ 322575 w 9144000"/>
              <a:gd name="connsiteY142" fmla="*/ 5022049 h 5143498"/>
              <a:gd name="connsiteX143" fmla="*/ 340882 w 9144000"/>
              <a:gd name="connsiteY143" fmla="*/ 5034068 h 5143498"/>
              <a:gd name="connsiteX144" fmla="*/ 360789 w 9144000"/>
              <a:gd name="connsiteY144" fmla="*/ 5014216 h 5143498"/>
              <a:gd name="connsiteX145" fmla="*/ 360789 w 9144000"/>
              <a:gd name="connsiteY145" fmla="*/ 4996590 h 5143498"/>
              <a:gd name="connsiteX146" fmla="*/ 340882 w 9144000"/>
              <a:gd name="connsiteY146" fmla="*/ 4976738 h 5143498"/>
              <a:gd name="connsiteX147" fmla="*/ 309477 w 9144000"/>
              <a:gd name="connsiteY147" fmla="*/ 4976722 h 5143498"/>
              <a:gd name="connsiteX148" fmla="*/ 307244 w 9144000"/>
              <a:gd name="connsiteY148" fmla="*/ 4978965 h 5143498"/>
              <a:gd name="connsiteX149" fmla="*/ 307244 w 9144000"/>
              <a:gd name="connsiteY149" fmla="*/ 5014200 h 5143498"/>
              <a:gd name="connsiteX150" fmla="*/ 309477 w 9144000"/>
              <a:gd name="connsiteY150" fmla="*/ 5016442 h 5143498"/>
              <a:gd name="connsiteX151" fmla="*/ 311726 w 9144000"/>
              <a:gd name="connsiteY151" fmla="*/ 5014200 h 5143498"/>
              <a:gd name="connsiteX152" fmla="*/ 311726 w 9144000"/>
              <a:gd name="connsiteY152" fmla="*/ 4978965 h 5143498"/>
              <a:gd name="connsiteX153" fmla="*/ 309477 w 9144000"/>
              <a:gd name="connsiteY153" fmla="*/ 4976722 h 5143498"/>
              <a:gd name="connsiteX154" fmla="*/ 782403 w 9144000"/>
              <a:gd name="connsiteY154" fmla="*/ 4976706 h 5143498"/>
              <a:gd name="connsiteX155" fmla="*/ 771444 w 9144000"/>
              <a:gd name="connsiteY155" fmla="*/ 4981270 h 5143498"/>
              <a:gd name="connsiteX156" fmla="*/ 771444 w 9144000"/>
              <a:gd name="connsiteY156" fmla="*/ 4978996 h 5143498"/>
              <a:gd name="connsiteX157" fmla="*/ 769195 w 9144000"/>
              <a:gd name="connsiteY157" fmla="*/ 4976753 h 5143498"/>
              <a:gd name="connsiteX158" fmla="*/ 766946 w 9144000"/>
              <a:gd name="connsiteY158" fmla="*/ 4976753 h 5143498"/>
              <a:gd name="connsiteX159" fmla="*/ 766946 w 9144000"/>
              <a:gd name="connsiteY159" fmla="*/ 4978996 h 5143498"/>
              <a:gd name="connsiteX160" fmla="*/ 766946 w 9144000"/>
              <a:gd name="connsiteY160" fmla="*/ 5014200 h 5143498"/>
              <a:gd name="connsiteX161" fmla="*/ 769195 w 9144000"/>
              <a:gd name="connsiteY161" fmla="*/ 5016442 h 5143498"/>
              <a:gd name="connsiteX162" fmla="*/ 771444 w 9144000"/>
              <a:gd name="connsiteY162" fmla="*/ 5014200 h 5143498"/>
              <a:gd name="connsiteX163" fmla="*/ 771444 w 9144000"/>
              <a:gd name="connsiteY163" fmla="*/ 4992136 h 5143498"/>
              <a:gd name="connsiteX164" fmla="*/ 782403 w 9144000"/>
              <a:gd name="connsiteY164" fmla="*/ 4981207 h 5143498"/>
              <a:gd name="connsiteX165" fmla="*/ 793362 w 9144000"/>
              <a:gd name="connsiteY165" fmla="*/ 4992136 h 5143498"/>
              <a:gd name="connsiteX166" fmla="*/ 793362 w 9144000"/>
              <a:gd name="connsiteY166" fmla="*/ 5014200 h 5143498"/>
              <a:gd name="connsiteX167" fmla="*/ 795611 w 9144000"/>
              <a:gd name="connsiteY167" fmla="*/ 5016442 h 5143498"/>
              <a:gd name="connsiteX168" fmla="*/ 797860 w 9144000"/>
              <a:gd name="connsiteY168" fmla="*/ 5014200 h 5143498"/>
              <a:gd name="connsiteX169" fmla="*/ 797860 w 9144000"/>
              <a:gd name="connsiteY169" fmla="*/ 4992136 h 5143498"/>
              <a:gd name="connsiteX170" fmla="*/ 808819 w 9144000"/>
              <a:gd name="connsiteY170" fmla="*/ 4981207 h 5143498"/>
              <a:gd name="connsiteX171" fmla="*/ 819778 w 9144000"/>
              <a:gd name="connsiteY171" fmla="*/ 4992136 h 5143498"/>
              <a:gd name="connsiteX172" fmla="*/ 819778 w 9144000"/>
              <a:gd name="connsiteY172" fmla="*/ 5014200 h 5143498"/>
              <a:gd name="connsiteX173" fmla="*/ 822027 w 9144000"/>
              <a:gd name="connsiteY173" fmla="*/ 5016442 h 5143498"/>
              <a:gd name="connsiteX174" fmla="*/ 824276 w 9144000"/>
              <a:gd name="connsiteY174" fmla="*/ 5014200 h 5143498"/>
              <a:gd name="connsiteX175" fmla="*/ 824276 w 9144000"/>
              <a:gd name="connsiteY175" fmla="*/ 4992136 h 5143498"/>
              <a:gd name="connsiteX176" fmla="*/ 819743 w 9144000"/>
              <a:gd name="connsiteY176" fmla="*/ 4981235 h 5143498"/>
              <a:gd name="connsiteX177" fmla="*/ 808829 w 9144000"/>
              <a:gd name="connsiteY177" fmla="*/ 4976710 h 5143498"/>
              <a:gd name="connsiteX178" fmla="*/ 808835 w 9144000"/>
              <a:gd name="connsiteY178" fmla="*/ 4976706 h 5143498"/>
              <a:gd name="connsiteX179" fmla="*/ 808819 w 9144000"/>
              <a:gd name="connsiteY179" fmla="*/ 4976706 h 5143498"/>
              <a:gd name="connsiteX180" fmla="*/ 808829 w 9144000"/>
              <a:gd name="connsiteY180" fmla="*/ 4976710 h 5143498"/>
              <a:gd name="connsiteX181" fmla="*/ 795627 w 9144000"/>
              <a:gd name="connsiteY181" fmla="*/ 4984160 h 5143498"/>
              <a:gd name="connsiteX182" fmla="*/ 782403 w 9144000"/>
              <a:gd name="connsiteY182" fmla="*/ 4976706 h 5143498"/>
              <a:gd name="connsiteX183" fmla="*/ 653078 w 9144000"/>
              <a:gd name="connsiteY183" fmla="*/ 4976706 h 5143498"/>
              <a:gd name="connsiteX184" fmla="*/ 642119 w 9144000"/>
              <a:gd name="connsiteY184" fmla="*/ 4981270 h 5143498"/>
              <a:gd name="connsiteX185" fmla="*/ 642119 w 9144000"/>
              <a:gd name="connsiteY185" fmla="*/ 4978996 h 5143498"/>
              <a:gd name="connsiteX186" fmla="*/ 639870 w 9144000"/>
              <a:gd name="connsiteY186" fmla="*/ 4976753 h 5143498"/>
              <a:gd name="connsiteX187" fmla="*/ 637621 w 9144000"/>
              <a:gd name="connsiteY187" fmla="*/ 4976753 h 5143498"/>
              <a:gd name="connsiteX188" fmla="*/ 637621 w 9144000"/>
              <a:gd name="connsiteY188" fmla="*/ 4978996 h 5143498"/>
              <a:gd name="connsiteX189" fmla="*/ 637621 w 9144000"/>
              <a:gd name="connsiteY189" fmla="*/ 5014200 h 5143498"/>
              <a:gd name="connsiteX190" fmla="*/ 639870 w 9144000"/>
              <a:gd name="connsiteY190" fmla="*/ 5016442 h 5143498"/>
              <a:gd name="connsiteX191" fmla="*/ 642119 w 9144000"/>
              <a:gd name="connsiteY191" fmla="*/ 5014200 h 5143498"/>
              <a:gd name="connsiteX192" fmla="*/ 642119 w 9144000"/>
              <a:gd name="connsiteY192" fmla="*/ 4992136 h 5143498"/>
              <a:gd name="connsiteX193" fmla="*/ 653078 w 9144000"/>
              <a:gd name="connsiteY193" fmla="*/ 4981207 h 5143498"/>
              <a:gd name="connsiteX194" fmla="*/ 664037 w 9144000"/>
              <a:gd name="connsiteY194" fmla="*/ 4992136 h 5143498"/>
              <a:gd name="connsiteX195" fmla="*/ 664037 w 9144000"/>
              <a:gd name="connsiteY195" fmla="*/ 5014200 h 5143498"/>
              <a:gd name="connsiteX196" fmla="*/ 666286 w 9144000"/>
              <a:gd name="connsiteY196" fmla="*/ 5016442 h 5143498"/>
              <a:gd name="connsiteX197" fmla="*/ 668535 w 9144000"/>
              <a:gd name="connsiteY197" fmla="*/ 5014200 h 5143498"/>
              <a:gd name="connsiteX198" fmla="*/ 668535 w 9144000"/>
              <a:gd name="connsiteY198" fmla="*/ 4992136 h 5143498"/>
              <a:gd name="connsiteX199" fmla="*/ 679494 w 9144000"/>
              <a:gd name="connsiteY199" fmla="*/ 4981207 h 5143498"/>
              <a:gd name="connsiteX200" fmla="*/ 690453 w 9144000"/>
              <a:gd name="connsiteY200" fmla="*/ 4992136 h 5143498"/>
              <a:gd name="connsiteX201" fmla="*/ 690453 w 9144000"/>
              <a:gd name="connsiteY201" fmla="*/ 5014200 h 5143498"/>
              <a:gd name="connsiteX202" fmla="*/ 692718 w 9144000"/>
              <a:gd name="connsiteY202" fmla="*/ 5016442 h 5143498"/>
              <a:gd name="connsiteX203" fmla="*/ 694951 w 9144000"/>
              <a:gd name="connsiteY203" fmla="*/ 5014200 h 5143498"/>
              <a:gd name="connsiteX204" fmla="*/ 694951 w 9144000"/>
              <a:gd name="connsiteY204" fmla="*/ 4992136 h 5143498"/>
              <a:gd name="connsiteX205" fmla="*/ 679494 w 9144000"/>
              <a:gd name="connsiteY205" fmla="*/ 4976706 h 5143498"/>
              <a:gd name="connsiteX206" fmla="*/ 666286 w 9144000"/>
              <a:gd name="connsiteY206" fmla="*/ 4984160 h 5143498"/>
              <a:gd name="connsiteX207" fmla="*/ 653078 w 9144000"/>
              <a:gd name="connsiteY207" fmla="*/ 4976706 h 5143498"/>
              <a:gd name="connsiteX208" fmla="*/ 923812 w 9144000"/>
              <a:gd name="connsiteY208" fmla="*/ 4964687 h 5143498"/>
              <a:gd name="connsiteX209" fmla="*/ 923812 w 9144000"/>
              <a:gd name="connsiteY209" fmla="*/ 4966930 h 5143498"/>
              <a:gd name="connsiteX210" fmla="*/ 926061 w 9144000"/>
              <a:gd name="connsiteY210" fmla="*/ 4969172 h 5143498"/>
              <a:gd name="connsiteX211" fmla="*/ 928294 w 9144000"/>
              <a:gd name="connsiteY211" fmla="*/ 4966930 h 5143498"/>
              <a:gd name="connsiteX212" fmla="*/ 926061 w 9144000"/>
              <a:gd name="connsiteY212" fmla="*/ 4964687 h 5143498"/>
              <a:gd name="connsiteX213" fmla="*/ 537483 w 9144000"/>
              <a:gd name="connsiteY213" fmla="*/ 4964687 h 5143498"/>
              <a:gd name="connsiteX214" fmla="*/ 537483 w 9144000"/>
              <a:gd name="connsiteY214" fmla="*/ 4966930 h 5143498"/>
              <a:gd name="connsiteX215" fmla="*/ 539732 w 9144000"/>
              <a:gd name="connsiteY215" fmla="*/ 4969172 h 5143498"/>
              <a:gd name="connsiteX216" fmla="*/ 541981 w 9144000"/>
              <a:gd name="connsiteY216" fmla="*/ 4966930 h 5143498"/>
              <a:gd name="connsiteX217" fmla="*/ 539732 w 9144000"/>
              <a:gd name="connsiteY217" fmla="*/ 4964687 h 5143498"/>
              <a:gd name="connsiteX218" fmla="*/ 369737 w 9144000"/>
              <a:gd name="connsiteY218" fmla="*/ 4964687 h 5143498"/>
              <a:gd name="connsiteX219" fmla="*/ 369737 w 9144000"/>
              <a:gd name="connsiteY219" fmla="*/ 4966930 h 5143498"/>
              <a:gd name="connsiteX220" fmla="*/ 371986 w 9144000"/>
              <a:gd name="connsiteY220" fmla="*/ 4969172 h 5143498"/>
              <a:gd name="connsiteX221" fmla="*/ 374235 w 9144000"/>
              <a:gd name="connsiteY221" fmla="*/ 4966930 h 5143498"/>
              <a:gd name="connsiteX222" fmla="*/ 371986 w 9144000"/>
              <a:gd name="connsiteY222" fmla="*/ 4964687 h 5143498"/>
              <a:gd name="connsiteX223" fmla="*/ 307228 w 9144000"/>
              <a:gd name="connsiteY223" fmla="*/ 4964687 h 5143498"/>
              <a:gd name="connsiteX224" fmla="*/ 307228 w 9144000"/>
              <a:gd name="connsiteY224" fmla="*/ 4966930 h 5143498"/>
              <a:gd name="connsiteX225" fmla="*/ 309477 w 9144000"/>
              <a:gd name="connsiteY225" fmla="*/ 4969172 h 5143498"/>
              <a:gd name="connsiteX226" fmla="*/ 311710 w 9144000"/>
              <a:gd name="connsiteY226" fmla="*/ 4966930 h 5143498"/>
              <a:gd name="connsiteX227" fmla="*/ 309477 w 9144000"/>
              <a:gd name="connsiteY227" fmla="*/ 4964687 h 5143498"/>
              <a:gd name="connsiteX228" fmla="*/ 912710 w 9144000"/>
              <a:gd name="connsiteY228" fmla="*/ 4959933 h 5143498"/>
              <a:gd name="connsiteX229" fmla="*/ 910461 w 9144000"/>
              <a:gd name="connsiteY229" fmla="*/ 4962176 h 5143498"/>
              <a:gd name="connsiteX230" fmla="*/ 910461 w 9144000"/>
              <a:gd name="connsiteY230" fmla="*/ 4984034 h 5143498"/>
              <a:gd name="connsiteX231" fmla="*/ 895036 w 9144000"/>
              <a:gd name="connsiteY231" fmla="*/ 4976737 h 5143498"/>
              <a:gd name="connsiteX232" fmla="*/ 875129 w 9144000"/>
              <a:gd name="connsiteY232" fmla="*/ 4996590 h 5143498"/>
              <a:gd name="connsiteX233" fmla="*/ 895036 w 9144000"/>
              <a:gd name="connsiteY233" fmla="*/ 5016442 h 5143498"/>
              <a:gd name="connsiteX234" fmla="*/ 914959 w 9144000"/>
              <a:gd name="connsiteY234" fmla="*/ 5016442 h 5143498"/>
              <a:gd name="connsiteX235" fmla="*/ 914959 w 9144000"/>
              <a:gd name="connsiteY235" fmla="*/ 4962176 h 5143498"/>
              <a:gd name="connsiteX236" fmla="*/ 912710 w 9144000"/>
              <a:gd name="connsiteY236" fmla="*/ 4959933 h 5143498"/>
              <a:gd name="connsiteX237" fmla="*/ 457696 w 9144000"/>
              <a:gd name="connsiteY237" fmla="*/ 4959933 h 5143498"/>
              <a:gd name="connsiteX238" fmla="*/ 455447 w 9144000"/>
              <a:gd name="connsiteY238" fmla="*/ 4962176 h 5143498"/>
              <a:gd name="connsiteX239" fmla="*/ 455447 w 9144000"/>
              <a:gd name="connsiteY239" fmla="*/ 5010772 h 5143498"/>
              <a:gd name="connsiteX240" fmla="*/ 461132 w 9144000"/>
              <a:gd name="connsiteY240" fmla="*/ 5016442 h 5143498"/>
              <a:gd name="connsiteX241" fmla="*/ 463381 w 9144000"/>
              <a:gd name="connsiteY241" fmla="*/ 5014199 h 5143498"/>
              <a:gd name="connsiteX242" fmla="*/ 461132 w 9144000"/>
              <a:gd name="connsiteY242" fmla="*/ 5011957 h 5143498"/>
              <a:gd name="connsiteX243" fmla="*/ 459945 w 9144000"/>
              <a:gd name="connsiteY243" fmla="*/ 5010772 h 5143498"/>
              <a:gd name="connsiteX244" fmla="*/ 459945 w 9144000"/>
              <a:gd name="connsiteY244" fmla="*/ 4962176 h 5143498"/>
              <a:gd name="connsiteX245" fmla="*/ 457696 w 9144000"/>
              <a:gd name="connsiteY245" fmla="*/ 4959933 h 5143498"/>
              <a:gd name="connsiteX246" fmla="*/ 391624 w 9144000"/>
              <a:gd name="connsiteY246" fmla="*/ 4959918 h 5143498"/>
              <a:gd name="connsiteX247" fmla="*/ 389375 w 9144000"/>
              <a:gd name="connsiteY247" fmla="*/ 4962161 h 5143498"/>
              <a:gd name="connsiteX248" fmla="*/ 389375 w 9144000"/>
              <a:gd name="connsiteY248" fmla="*/ 4976722 h 5143498"/>
              <a:gd name="connsiteX249" fmla="*/ 385606 w 9144000"/>
              <a:gd name="connsiteY249" fmla="*/ 4976722 h 5143498"/>
              <a:gd name="connsiteX250" fmla="*/ 383357 w 9144000"/>
              <a:gd name="connsiteY250" fmla="*/ 4978965 h 5143498"/>
              <a:gd name="connsiteX251" fmla="*/ 385606 w 9144000"/>
              <a:gd name="connsiteY251" fmla="*/ 4981208 h 5143498"/>
              <a:gd name="connsiteX252" fmla="*/ 389375 w 9144000"/>
              <a:gd name="connsiteY252" fmla="*/ 4981208 h 5143498"/>
              <a:gd name="connsiteX253" fmla="*/ 389375 w 9144000"/>
              <a:gd name="connsiteY253" fmla="*/ 5004519 h 5143498"/>
              <a:gd name="connsiteX254" fmla="*/ 401316 w 9144000"/>
              <a:gd name="connsiteY254" fmla="*/ 5016427 h 5143498"/>
              <a:gd name="connsiteX255" fmla="*/ 403977 w 9144000"/>
              <a:gd name="connsiteY255" fmla="*/ 5016127 h 5143498"/>
              <a:gd name="connsiteX256" fmla="*/ 405664 w 9144000"/>
              <a:gd name="connsiteY256" fmla="*/ 5013454 h 5143498"/>
              <a:gd name="connsiteX257" fmla="*/ 405671 w 9144000"/>
              <a:gd name="connsiteY257" fmla="*/ 5013458 h 5143498"/>
              <a:gd name="connsiteX258" fmla="*/ 405671 w 9144000"/>
              <a:gd name="connsiteY258" fmla="*/ 5013442 h 5143498"/>
              <a:gd name="connsiteX259" fmla="*/ 405664 w 9144000"/>
              <a:gd name="connsiteY259" fmla="*/ 5013454 h 5143498"/>
              <a:gd name="connsiteX260" fmla="*/ 402979 w 9144000"/>
              <a:gd name="connsiteY260" fmla="*/ 5011768 h 5143498"/>
              <a:gd name="connsiteX261" fmla="*/ 401316 w 9144000"/>
              <a:gd name="connsiteY261" fmla="*/ 5011957 h 5143498"/>
              <a:gd name="connsiteX262" fmla="*/ 393873 w 9144000"/>
              <a:gd name="connsiteY262" fmla="*/ 5004519 h 5143498"/>
              <a:gd name="connsiteX263" fmla="*/ 393873 w 9144000"/>
              <a:gd name="connsiteY263" fmla="*/ 4981208 h 5143498"/>
              <a:gd name="connsiteX264" fmla="*/ 400208 w 9144000"/>
              <a:gd name="connsiteY264" fmla="*/ 4981208 h 5143498"/>
              <a:gd name="connsiteX265" fmla="*/ 402456 w 9144000"/>
              <a:gd name="connsiteY265" fmla="*/ 4978965 h 5143498"/>
              <a:gd name="connsiteX266" fmla="*/ 400208 w 9144000"/>
              <a:gd name="connsiteY266" fmla="*/ 4976722 h 5143498"/>
              <a:gd name="connsiteX267" fmla="*/ 393873 w 9144000"/>
              <a:gd name="connsiteY267" fmla="*/ 4976722 h 5143498"/>
              <a:gd name="connsiteX268" fmla="*/ 393873 w 9144000"/>
              <a:gd name="connsiteY268" fmla="*/ 4962161 h 5143498"/>
              <a:gd name="connsiteX269" fmla="*/ 391624 w 9144000"/>
              <a:gd name="connsiteY269" fmla="*/ 4959918 h 5143498"/>
              <a:gd name="connsiteX270" fmla="*/ 296174 w 9144000"/>
              <a:gd name="connsiteY270" fmla="*/ 4959918 h 5143498"/>
              <a:gd name="connsiteX271" fmla="*/ 293926 w 9144000"/>
              <a:gd name="connsiteY271" fmla="*/ 4962161 h 5143498"/>
              <a:gd name="connsiteX272" fmla="*/ 293926 w 9144000"/>
              <a:gd name="connsiteY272" fmla="*/ 4984019 h 5143498"/>
              <a:gd name="connsiteX273" fmla="*/ 278516 w 9144000"/>
              <a:gd name="connsiteY273" fmla="*/ 4976722 h 5143498"/>
              <a:gd name="connsiteX274" fmla="*/ 258609 w 9144000"/>
              <a:gd name="connsiteY274" fmla="*/ 4996575 h 5143498"/>
              <a:gd name="connsiteX275" fmla="*/ 278516 w 9144000"/>
              <a:gd name="connsiteY275" fmla="*/ 5016443 h 5143498"/>
              <a:gd name="connsiteX276" fmla="*/ 298423 w 9144000"/>
              <a:gd name="connsiteY276" fmla="*/ 5016443 h 5143498"/>
              <a:gd name="connsiteX277" fmla="*/ 298423 w 9144000"/>
              <a:gd name="connsiteY277" fmla="*/ 5016427 h 5143498"/>
              <a:gd name="connsiteX278" fmla="*/ 298423 w 9144000"/>
              <a:gd name="connsiteY278" fmla="*/ 4962161 h 5143498"/>
              <a:gd name="connsiteX279" fmla="*/ 296174 w 9144000"/>
              <a:gd name="connsiteY279" fmla="*/ 4959918 h 5143498"/>
              <a:gd name="connsiteX280" fmla="*/ 533786 w 9144000"/>
              <a:gd name="connsiteY280" fmla="*/ 4855047 h 5143498"/>
              <a:gd name="connsiteX281" fmla="*/ 533794 w 9144000"/>
              <a:gd name="connsiteY281" fmla="*/ 4855066 h 5143498"/>
              <a:gd name="connsiteX282" fmla="*/ 533786 w 9144000"/>
              <a:gd name="connsiteY282" fmla="*/ 4855086 h 5143498"/>
              <a:gd name="connsiteX283" fmla="*/ 533778 w 9144000"/>
              <a:gd name="connsiteY283" fmla="*/ 4855066 h 5143498"/>
              <a:gd name="connsiteX284" fmla="*/ 258609 w 9144000"/>
              <a:gd name="connsiteY284" fmla="*/ 4785164 h 5143498"/>
              <a:gd name="connsiteX285" fmla="*/ 258609 w 9144000"/>
              <a:gd name="connsiteY285" fmla="*/ 4855066 h 5143498"/>
              <a:gd name="connsiteX286" fmla="*/ 327405 w 9144000"/>
              <a:gd name="connsiteY286" fmla="*/ 4924983 h 5143498"/>
              <a:gd name="connsiteX287" fmla="*/ 396201 w 9144000"/>
              <a:gd name="connsiteY287" fmla="*/ 4855066 h 5143498"/>
              <a:gd name="connsiteX288" fmla="*/ 464997 w 9144000"/>
              <a:gd name="connsiteY288" fmla="*/ 4924983 h 5143498"/>
              <a:gd name="connsiteX289" fmla="*/ 513643 w 9144000"/>
              <a:gd name="connsiteY289" fmla="*/ 4904511 h 5143498"/>
              <a:gd name="connsiteX290" fmla="*/ 533786 w 9144000"/>
              <a:gd name="connsiteY290" fmla="*/ 4855086 h 5143498"/>
              <a:gd name="connsiteX291" fmla="*/ 553923 w 9144000"/>
              <a:gd name="connsiteY291" fmla="*/ 4904505 h 5143498"/>
              <a:gd name="connsiteX292" fmla="*/ 602574 w 9144000"/>
              <a:gd name="connsiteY292" fmla="*/ 4924983 h 5143498"/>
              <a:gd name="connsiteX293" fmla="*/ 636972 w 9144000"/>
              <a:gd name="connsiteY293" fmla="*/ 4915618 h 5143498"/>
              <a:gd name="connsiteX294" fmla="*/ 671370 w 9144000"/>
              <a:gd name="connsiteY294" fmla="*/ 4924983 h 5143498"/>
              <a:gd name="connsiteX295" fmla="*/ 740166 w 9144000"/>
              <a:gd name="connsiteY295" fmla="*/ 4855066 h 5143498"/>
              <a:gd name="connsiteX296" fmla="*/ 671386 w 9144000"/>
              <a:gd name="connsiteY296" fmla="*/ 4785164 h 5143498"/>
              <a:gd name="connsiteX297" fmla="*/ 636988 w 9144000"/>
              <a:gd name="connsiteY297" fmla="*/ 4794514 h 5143498"/>
              <a:gd name="connsiteX298" fmla="*/ 636972 w 9144000"/>
              <a:gd name="connsiteY298" fmla="*/ 4794514 h 5143498"/>
              <a:gd name="connsiteX299" fmla="*/ 602574 w 9144000"/>
              <a:gd name="connsiteY299" fmla="*/ 4785164 h 5143498"/>
              <a:gd name="connsiteX300" fmla="*/ 553923 w 9144000"/>
              <a:gd name="connsiteY300" fmla="*/ 4805634 h 5143498"/>
              <a:gd name="connsiteX301" fmla="*/ 533786 w 9144000"/>
              <a:gd name="connsiteY301" fmla="*/ 4855047 h 5143498"/>
              <a:gd name="connsiteX302" fmla="*/ 513638 w 9144000"/>
              <a:gd name="connsiteY302" fmla="*/ 4805629 h 5143498"/>
              <a:gd name="connsiteX303" fmla="*/ 464997 w 9144000"/>
              <a:gd name="connsiteY303" fmla="*/ 4785164 h 5143498"/>
              <a:gd name="connsiteX304" fmla="*/ 396201 w 9144000"/>
              <a:gd name="connsiteY304" fmla="*/ 4855066 h 5143498"/>
              <a:gd name="connsiteX305" fmla="*/ 327405 w 9144000"/>
              <a:gd name="connsiteY305" fmla="*/ 4785164 h 5143498"/>
              <a:gd name="connsiteX306" fmla="*/ 0 w 9144000"/>
              <a:gd name="connsiteY306" fmla="*/ 0 h 5143498"/>
              <a:gd name="connsiteX307" fmla="*/ 9144000 w 9144000"/>
              <a:gd name="connsiteY307" fmla="*/ 0 h 5143498"/>
              <a:gd name="connsiteX308" fmla="*/ 9144000 w 9144000"/>
              <a:gd name="connsiteY308" fmla="*/ 5143498 h 5143498"/>
              <a:gd name="connsiteX309" fmla="*/ 0 w 9144000"/>
              <a:gd name="connsiteY309" fmla="*/ 5143498 h 5143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Lst>
            <a:rect l="l" t="t" r="r" b="b"/>
            <a:pathLst>
              <a:path w="9144000" h="5143498">
                <a:moveTo>
                  <a:pt x="956975" y="4981208"/>
                </a:moveTo>
                <a:cubicBezTo>
                  <a:pt x="965480" y="4981208"/>
                  <a:pt x="972400" y="4988109"/>
                  <a:pt x="972400" y="4996575"/>
                </a:cubicBezTo>
                <a:lnTo>
                  <a:pt x="972400" y="5011957"/>
                </a:lnTo>
                <a:lnTo>
                  <a:pt x="956975" y="5011957"/>
                </a:lnTo>
                <a:cubicBezTo>
                  <a:pt x="948486" y="5011957"/>
                  <a:pt x="941566" y="5005040"/>
                  <a:pt x="941566" y="4996575"/>
                </a:cubicBezTo>
                <a:cubicBezTo>
                  <a:pt x="941566" y="4988109"/>
                  <a:pt x="948471" y="4981208"/>
                  <a:pt x="956975" y="4981208"/>
                </a:cubicBezTo>
                <a:close/>
                <a:moveTo>
                  <a:pt x="849077" y="4981208"/>
                </a:moveTo>
                <a:cubicBezTo>
                  <a:pt x="856806" y="4981208"/>
                  <a:pt x="863236" y="4986925"/>
                  <a:pt x="864328" y="4994332"/>
                </a:cubicBezTo>
                <a:lnTo>
                  <a:pt x="833826" y="4994332"/>
                </a:lnTo>
                <a:cubicBezTo>
                  <a:pt x="834919" y="4986925"/>
                  <a:pt x="841349" y="4981208"/>
                  <a:pt x="849077" y="4981208"/>
                </a:cubicBezTo>
                <a:close/>
                <a:moveTo>
                  <a:pt x="720496" y="4981208"/>
                </a:moveTo>
                <a:cubicBezTo>
                  <a:pt x="729001" y="4981208"/>
                  <a:pt x="735922" y="4988109"/>
                  <a:pt x="735922" y="4996575"/>
                </a:cubicBezTo>
                <a:lnTo>
                  <a:pt x="735922" y="5011957"/>
                </a:lnTo>
                <a:lnTo>
                  <a:pt x="720496" y="5011957"/>
                </a:lnTo>
                <a:cubicBezTo>
                  <a:pt x="712008" y="5011957"/>
                  <a:pt x="705087" y="5005040"/>
                  <a:pt x="705087" y="4996575"/>
                </a:cubicBezTo>
                <a:cubicBezTo>
                  <a:pt x="705087" y="4988109"/>
                  <a:pt x="712008" y="4981208"/>
                  <a:pt x="720496" y="4981208"/>
                </a:cubicBezTo>
                <a:close/>
                <a:moveTo>
                  <a:pt x="612646" y="4981208"/>
                </a:moveTo>
                <a:cubicBezTo>
                  <a:pt x="620375" y="4981208"/>
                  <a:pt x="626805" y="4986925"/>
                  <a:pt x="627897" y="4994332"/>
                </a:cubicBezTo>
                <a:lnTo>
                  <a:pt x="597395" y="4994332"/>
                </a:lnTo>
                <a:cubicBezTo>
                  <a:pt x="598472" y="4986925"/>
                  <a:pt x="604918" y="4981208"/>
                  <a:pt x="612646" y="4981208"/>
                </a:cubicBezTo>
                <a:close/>
                <a:moveTo>
                  <a:pt x="429632" y="4981208"/>
                </a:moveTo>
                <a:cubicBezTo>
                  <a:pt x="438137" y="4981208"/>
                  <a:pt x="445042" y="4988109"/>
                  <a:pt x="445042" y="4996575"/>
                </a:cubicBezTo>
                <a:lnTo>
                  <a:pt x="445042" y="5011957"/>
                </a:lnTo>
                <a:lnTo>
                  <a:pt x="429632" y="5011957"/>
                </a:lnTo>
                <a:cubicBezTo>
                  <a:pt x="421128" y="5011957"/>
                  <a:pt x="414223" y="5005040"/>
                  <a:pt x="414223" y="4996575"/>
                </a:cubicBezTo>
                <a:cubicBezTo>
                  <a:pt x="414223" y="4988109"/>
                  <a:pt x="421128" y="4981208"/>
                  <a:pt x="429632" y="4981208"/>
                </a:cubicBezTo>
                <a:close/>
                <a:moveTo>
                  <a:pt x="278516" y="4981208"/>
                </a:moveTo>
                <a:cubicBezTo>
                  <a:pt x="287005" y="4981208"/>
                  <a:pt x="293926" y="4988109"/>
                  <a:pt x="293926" y="4996575"/>
                </a:cubicBezTo>
                <a:lnTo>
                  <a:pt x="293926" y="5011957"/>
                </a:lnTo>
                <a:lnTo>
                  <a:pt x="278516" y="5011957"/>
                </a:lnTo>
                <a:cubicBezTo>
                  <a:pt x="270028" y="5011957"/>
                  <a:pt x="263107" y="5005040"/>
                  <a:pt x="263107" y="4996575"/>
                </a:cubicBezTo>
                <a:cubicBezTo>
                  <a:pt x="263107" y="4988109"/>
                  <a:pt x="270028" y="4981208"/>
                  <a:pt x="278516" y="4981208"/>
                </a:cubicBezTo>
                <a:close/>
                <a:moveTo>
                  <a:pt x="895052" y="4981207"/>
                </a:moveTo>
                <a:cubicBezTo>
                  <a:pt x="903556" y="4981207"/>
                  <a:pt x="910477" y="4988108"/>
                  <a:pt x="910477" y="4996574"/>
                </a:cubicBezTo>
                <a:lnTo>
                  <a:pt x="910477" y="5011957"/>
                </a:lnTo>
                <a:lnTo>
                  <a:pt x="895052" y="5011957"/>
                </a:lnTo>
                <a:cubicBezTo>
                  <a:pt x="886563" y="5011957"/>
                  <a:pt x="879643" y="5005039"/>
                  <a:pt x="879643" y="4996574"/>
                </a:cubicBezTo>
                <a:cubicBezTo>
                  <a:pt x="879643" y="4988108"/>
                  <a:pt x="886563" y="4981207"/>
                  <a:pt x="895052" y="4981207"/>
                </a:cubicBezTo>
                <a:close/>
                <a:moveTo>
                  <a:pt x="340882" y="4981207"/>
                </a:moveTo>
                <a:cubicBezTo>
                  <a:pt x="349371" y="4981207"/>
                  <a:pt x="356292" y="4988093"/>
                  <a:pt x="356292" y="4996574"/>
                </a:cubicBezTo>
                <a:cubicBezTo>
                  <a:pt x="356292" y="5005055"/>
                  <a:pt x="349371" y="5011957"/>
                  <a:pt x="340882" y="5011957"/>
                </a:cubicBezTo>
                <a:cubicBezTo>
                  <a:pt x="332394" y="5011957"/>
                  <a:pt x="325473" y="5005055"/>
                  <a:pt x="325473" y="4996574"/>
                </a:cubicBezTo>
                <a:cubicBezTo>
                  <a:pt x="325473" y="4988093"/>
                  <a:pt x="332394" y="4981207"/>
                  <a:pt x="340882" y="4981207"/>
                </a:cubicBezTo>
                <a:close/>
                <a:moveTo>
                  <a:pt x="550105" y="4976753"/>
                </a:moveTo>
                <a:lnTo>
                  <a:pt x="550105" y="5014199"/>
                </a:lnTo>
                <a:cubicBezTo>
                  <a:pt x="550105" y="5015431"/>
                  <a:pt x="551119" y="5016442"/>
                  <a:pt x="552354" y="5016442"/>
                </a:cubicBezTo>
                <a:cubicBezTo>
                  <a:pt x="553589" y="5016442"/>
                  <a:pt x="554603" y="5015431"/>
                  <a:pt x="554603" y="5014199"/>
                </a:cubicBezTo>
                <a:lnTo>
                  <a:pt x="554603" y="5000033"/>
                </a:lnTo>
                <a:lnTo>
                  <a:pt x="554603" y="4994947"/>
                </a:lnTo>
                <a:cubicBezTo>
                  <a:pt x="554603" y="4987382"/>
                  <a:pt x="560779" y="4981238"/>
                  <a:pt x="568365" y="4981238"/>
                </a:cubicBezTo>
                <a:cubicBezTo>
                  <a:pt x="575951" y="4981238"/>
                  <a:pt x="582128" y="4987398"/>
                  <a:pt x="582128" y="4994963"/>
                </a:cubicBezTo>
                <a:lnTo>
                  <a:pt x="582128" y="5014199"/>
                </a:lnTo>
                <a:cubicBezTo>
                  <a:pt x="582128" y="5015431"/>
                  <a:pt x="583141" y="5016442"/>
                  <a:pt x="584376" y="5016442"/>
                </a:cubicBezTo>
                <a:cubicBezTo>
                  <a:pt x="585612" y="5016442"/>
                  <a:pt x="586625" y="5015431"/>
                  <a:pt x="586625" y="5014199"/>
                </a:cubicBezTo>
                <a:lnTo>
                  <a:pt x="586625" y="4994963"/>
                </a:lnTo>
                <a:cubicBezTo>
                  <a:pt x="586625" y="4984918"/>
                  <a:pt x="578437" y="4976753"/>
                  <a:pt x="568381" y="4976753"/>
                </a:cubicBezTo>
                <a:lnTo>
                  <a:pt x="568365" y="4976753"/>
                </a:lnTo>
                <a:cubicBezTo>
                  <a:pt x="562870" y="4976753"/>
                  <a:pt x="557960" y="4979185"/>
                  <a:pt x="554603" y="4983007"/>
                </a:cubicBezTo>
                <a:lnTo>
                  <a:pt x="554603" y="4978996"/>
                </a:lnTo>
                <a:cubicBezTo>
                  <a:pt x="554603" y="4977748"/>
                  <a:pt x="553605" y="4976753"/>
                  <a:pt x="552354" y="4976753"/>
                </a:cubicBezTo>
                <a:close/>
                <a:moveTo>
                  <a:pt x="956975" y="4976738"/>
                </a:moveTo>
                <a:cubicBezTo>
                  <a:pt x="946000" y="4976738"/>
                  <a:pt x="937068" y="4985645"/>
                  <a:pt x="937068" y="4996590"/>
                </a:cubicBezTo>
                <a:cubicBezTo>
                  <a:pt x="937068" y="5007535"/>
                  <a:pt x="946000" y="5016443"/>
                  <a:pt x="956975" y="5016443"/>
                </a:cubicBezTo>
                <a:lnTo>
                  <a:pt x="976882" y="5016443"/>
                </a:lnTo>
                <a:lnTo>
                  <a:pt x="976882" y="4996590"/>
                </a:lnTo>
                <a:cubicBezTo>
                  <a:pt x="976882" y="4985645"/>
                  <a:pt x="967950" y="4976738"/>
                  <a:pt x="956975" y="4976738"/>
                </a:cubicBezTo>
                <a:close/>
                <a:moveTo>
                  <a:pt x="849077" y="4976738"/>
                </a:moveTo>
                <a:cubicBezTo>
                  <a:pt x="838102" y="4976738"/>
                  <a:pt x="829170" y="4985645"/>
                  <a:pt x="829170" y="4996590"/>
                </a:cubicBezTo>
                <a:cubicBezTo>
                  <a:pt x="829170" y="5007535"/>
                  <a:pt x="838102" y="5016443"/>
                  <a:pt x="849077" y="5016443"/>
                </a:cubicBezTo>
                <a:cubicBezTo>
                  <a:pt x="853527" y="5016443"/>
                  <a:pt x="857756" y="5015005"/>
                  <a:pt x="861272" y="5012289"/>
                </a:cubicBezTo>
                <a:cubicBezTo>
                  <a:pt x="862254" y="5011531"/>
                  <a:pt x="862428" y="5010125"/>
                  <a:pt x="861668" y="5009146"/>
                </a:cubicBezTo>
                <a:cubicBezTo>
                  <a:pt x="860907" y="5008167"/>
                  <a:pt x="859498" y="5008009"/>
                  <a:pt x="858516" y="5008751"/>
                </a:cubicBezTo>
                <a:cubicBezTo>
                  <a:pt x="855792" y="5010852"/>
                  <a:pt x="852530" y="5011973"/>
                  <a:pt x="849077" y="5011973"/>
                </a:cubicBezTo>
                <a:cubicBezTo>
                  <a:pt x="841349" y="5011973"/>
                  <a:pt x="834919" y="5006256"/>
                  <a:pt x="833826" y="4998833"/>
                </a:cubicBezTo>
                <a:lnTo>
                  <a:pt x="866735" y="4998833"/>
                </a:lnTo>
                <a:cubicBezTo>
                  <a:pt x="867971" y="4998833"/>
                  <a:pt x="868984" y="4997838"/>
                  <a:pt x="868984" y="4996590"/>
                </a:cubicBezTo>
                <a:cubicBezTo>
                  <a:pt x="868984" y="4985645"/>
                  <a:pt x="860052" y="4976738"/>
                  <a:pt x="849077" y="4976738"/>
                </a:cubicBezTo>
                <a:close/>
                <a:moveTo>
                  <a:pt x="720496" y="4976738"/>
                </a:moveTo>
                <a:cubicBezTo>
                  <a:pt x="709521" y="4976738"/>
                  <a:pt x="700589" y="4985645"/>
                  <a:pt x="700589" y="4996590"/>
                </a:cubicBezTo>
                <a:cubicBezTo>
                  <a:pt x="700589" y="5007535"/>
                  <a:pt x="709521" y="5016443"/>
                  <a:pt x="720496" y="5016443"/>
                </a:cubicBezTo>
                <a:lnTo>
                  <a:pt x="740419" y="5016443"/>
                </a:lnTo>
                <a:lnTo>
                  <a:pt x="740419" y="4996590"/>
                </a:lnTo>
                <a:cubicBezTo>
                  <a:pt x="740419" y="4985645"/>
                  <a:pt x="731471" y="4976738"/>
                  <a:pt x="720496" y="4976738"/>
                </a:cubicBezTo>
                <a:close/>
                <a:moveTo>
                  <a:pt x="612646" y="4976738"/>
                </a:moveTo>
                <a:cubicBezTo>
                  <a:pt x="601671" y="4976738"/>
                  <a:pt x="592739" y="4985645"/>
                  <a:pt x="592739" y="4996590"/>
                </a:cubicBezTo>
                <a:cubicBezTo>
                  <a:pt x="592739" y="5007535"/>
                  <a:pt x="601671" y="5016443"/>
                  <a:pt x="612646" y="5016443"/>
                </a:cubicBezTo>
                <a:cubicBezTo>
                  <a:pt x="617112" y="5016443"/>
                  <a:pt x="621325" y="5015005"/>
                  <a:pt x="624841" y="5012289"/>
                </a:cubicBezTo>
                <a:cubicBezTo>
                  <a:pt x="625823" y="5011531"/>
                  <a:pt x="625997" y="5010125"/>
                  <a:pt x="625237" y="5009146"/>
                </a:cubicBezTo>
                <a:cubicBezTo>
                  <a:pt x="624476" y="5008167"/>
                  <a:pt x="623067" y="5008009"/>
                  <a:pt x="622085" y="5008751"/>
                </a:cubicBezTo>
                <a:cubicBezTo>
                  <a:pt x="619361" y="5010852"/>
                  <a:pt x="616099" y="5011973"/>
                  <a:pt x="612646" y="5011973"/>
                </a:cubicBezTo>
                <a:cubicBezTo>
                  <a:pt x="604902" y="5011973"/>
                  <a:pt x="598472" y="5006256"/>
                  <a:pt x="597395" y="4998833"/>
                </a:cubicBezTo>
                <a:lnTo>
                  <a:pt x="630304" y="4998833"/>
                </a:lnTo>
                <a:cubicBezTo>
                  <a:pt x="631540" y="4998833"/>
                  <a:pt x="632553" y="4997838"/>
                  <a:pt x="632553" y="4996590"/>
                </a:cubicBezTo>
                <a:cubicBezTo>
                  <a:pt x="632553" y="4985645"/>
                  <a:pt x="623621" y="4976738"/>
                  <a:pt x="612646" y="4976738"/>
                </a:cubicBezTo>
                <a:close/>
                <a:moveTo>
                  <a:pt x="513331" y="4976738"/>
                </a:moveTo>
                <a:cubicBezTo>
                  <a:pt x="502356" y="4976738"/>
                  <a:pt x="493424" y="4985645"/>
                  <a:pt x="493424" y="4996590"/>
                </a:cubicBezTo>
                <a:cubicBezTo>
                  <a:pt x="493424" y="5007535"/>
                  <a:pt x="502356" y="5016443"/>
                  <a:pt x="513331" y="5016443"/>
                </a:cubicBezTo>
                <a:cubicBezTo>
                  <a:pt x="517940" y="5016443"/>
                  <a:pt x="522437" y="5014832"/>
                  <a:pt x="526001" y="5011894"/>
                </a:cubicBezTo>
                <a:cubicBezTo>
                  <a:pt x="526951" y="5011104"/>
                  <a:pt x="527094" y="5009699"/>
                  <a:pt x="526302" y="5008735"/>
                </a:cubicBezTo>
                <a:cubicBezTo>
                  <a:pt x="525510" y="5007788"/>
                  <a:pt x="524100" y="5007662"/>
                  <a:pt x="523134" y="5008435"/>
                </a:cubicBezTo>
                <a:cubicBezTo>
                  <a:pt x="520394" y="5010710"/>
                  <a:pt x="516894" y="5011957"/>
                  <a:pt x="513331" y="5011957"/>
                </a:cubicBezTo>
                <a:cubicBezTo>
                  <a:pt x="504827" y="5011957"/>
                  <a:pt x="497906" y="5005040"/>
                  <a:pt x="497906" y="4996575"/>
                </a:cubicBezTo>
                <a:cubicBezTo>
                  <a:pt x="497906" y="4988109"/>
                  <a:pt x="504827" y="4981208"/>
                  <a:pt x="513331" y="4981208"/>
                </a:cubicBezTo>
                <a:cubicBezTo>
                  <a:pt x="516894" y="4981208"/>
                  <a:pt x="520379" y="4982455"/>
                  <a:pt x="523134" y="4984729"/>
                </a:cubicBezTo>
                <a:cubicBezTo>
                  <a:pt x="524100" y="4985519"/>
                  <a:pt x="525510" y="4985393"/>
                  <a:pt x="526302" y="4984429"/>
                </a:cubicBezTo>
                <a:cubicBezTo>
                  <a:pt x="527094" y="4983466"/>
                  <a:pt x="526967" y="4982060"/>
                  <a:pt x="526001" y="4981271"/>
                </a:cubicBezTo>
                <a:cubicBezTo>
                  <a:pt x="522453" y="4978349"/>
                  <a:pt x="517940" y="4976738"/>
                  <a:pt x="513331" y="4976738"/>
                </a:cubicBezTo>
                <a:close/>
                <a:moveTo>
                  <a:pt x="429648" y="4976738"/>
                </a:moveTo>
                <a:cubicBezTo>
                  <a:pt x="418689" y="4976738"/>
                  <a:pt x="409741" y="4985645"/>
                  <a:pt x="409741" y="4996590"/>
                </a:cubicBezTo>
                <a:cubicBezTo>
                  <a:pt x="409741" y="5007535"/>
                  <a:pt x="418673" y="5016443"/>
                  <a:pt x="429648" y="5016443"/>
                </a:cubicBezTo>
                <a:lnTo>
                  <a:pt x="449555" y="5016443"/>
                </a:lnTo>
                <a:lnTo>
                  <a:pt x="449555" y="4996590"/>
                </a:lnTo>
                <a:cubicBezTo>
                  <a:pt x="449555" y="4985645"/>
                  <a:pt x="440607" y="4976738"/>
                  <a:pt x="429648" y="4976738"/>
                </a:cubicBezTo>
                <a:close/>
                <a:moveTo>
                  <a:pt x="926061" y="4976722"/>
                </a:moveTo>
                <a:cubicBezTo>
                  <a:pt x="924826" y="4976722"/>
                  <a:pt x="923812" y="4977717"/>
                  <a:pt x="923812" y="4978965"/>
                </a:cubicBezTo>
                <a:lnTo>
                  <a:pt x="923812" y="5014200"/>
                </a:lnTo>
                <a:cubicBezTo>
                  <a:pt x="923812" y="5015432"/>
                  <a:pt x="924826" y="5016442"/>
                  <a:pt x="926061" y="5016442"/>
                </a:cubicBezTo>
                <a:cubicBezTo>
                  <a:pt x="927296" y="5016442"/>
                  <a:pt x="928294" y="5015432"/>
                  <a:pt x="928294" y="5014200"/>
                </a:cubicBezTo>
                <a:lnTo>
                  <a:pt x="928294" y="4978965"/>
                </a:lnTo>
                <a:cubicBezTo>
                  <a:pt x="928294" y="4977717"/>
                  <a:pt x="927296" y="4976722"/>
                  <a:pt x="926061" y="4976722"/>
                </a:cubicBezTo>
                <a:close/>
                <a:moveTo>
                  <a:pt x="539732" y="4976722"/>
                </a:moveTo>
                <a:cubicBezTo>
                  <a:pt x="538497" y="4976722"/>
                  <a:pt x="537483" y="4977717"/>
                  <a:pt x="537483" y="4978965"/>
                </a:cubicBezTo>
                <a:lnTo>
                  <a:pt x="537483" y="5014200"/>
                </a:lnTo>
                <a:cubicBezTo>
                  <a:pt x="537483" y="5015432"/>
                  <a:pt x="538481" y="5016442"/>
                  <a:pt x="539732" y="5016442"/>
                </a:cubicBezTo>
                <a:cubicBezTo>
                  <a:pt x="540983" y="5016442"/>
                  <a:pt x="541981" y="5015432"/>
                  <a:pt x="541981" y="5014200"/>
                </a:cubicBezTo>
                <a:lnTo>
                  <a:pt x="541981" y="4978965"/>
                </a:lnTo>
                <a:cubicBezTo>
                  <a:pt x="541981" y="4977717"/>
                  <a:pt x="540967" y="4976722"/>
                  <a:pt x="539732" y="4976722"/>
                </a:cubicBezTo>
                <a:close/>
                <a:moveTo>
                  <a:pt x="371986" y="4976722"/>
                </a:moveTo>
                <a:cubicBezTo>
                  <a:pt x="370751" y="4976722"/>
                  <a:pt x="369737" y="4977717"/>
                  <a:pt x="369737" y="4978965"/>
                </a:cubicBezTo>
                <a:lnTo>
                  <a:pt x="369737" y="5014200"/>
                </a:lnTo>
                <a:cubicBezTo>
                  <a:pt x="369737" y="5015432"/>
                  <a:pt x="370751" y="5016442"/>
                  <a:pt x="371986" y="5016442"/>
                </a:cubicBezTo>
                <a:cubicBezTo>
                  <a:pt x="373237" y="5016442"/>
                  <a:pt x="374235" y="5015432"/>
                  <a:pt x="374235" y="5014200"/>
                </a:cubicBezTo>
                <a:lnTo>
                  <a:pt x="374235" y="4978965"/>
                </a:lnTo>
                <a:cubicBezTo>
                  <a:pt x="374235" y="4977717"/>
                  <a:pt x="373221" y="4976722"/>
                  <a:pt x="371986" y="4976722"/>
                </a:cubicBezTo>
                <a:close/>
                <a:moveTo>
                  <a:pt x="340882" y="4976722"/>
                </a:moveTo>
                <a:cubicBezTo>
                  <a:pt x="329907" y="4976722"/>
                  <a:pt x="320975" y="4985629"/>
                  <a:pt x="320975" y="4996574"/>
                </a:cubicBezTo>
                <a:cubicBezTo>
                  <a:pt x="320975" y="5007519"/>
                  <a:pt x="329907" y="5016427"/>
                  <a:pt x="340882" y="5016427"/>
                </a:cubicBezTo>
                <a:cubicBezTo>
                  <a:pt x="347074" y="5016427"/>
                  <a:pt x="352633" y="5013584"/>
                  <a:pt x="356292" y="5009130"/>
                </a:cubicBezTo>
                <a:lnTo>
                  <a:pt x="356292" y="5014200"/>
                </a:lnTo>
                <a:cubicBezTo>
                  <a:pt x="356292" y="5022665"/>
                  <a:pt x="349371" y="5029567"/>
                  <a:pt x="340882" y="5029567"/>
                </a:cubicBezTo>
                <a:cubicBezTo>
                  <a:pt x="334706" y="5029567"/>
                  <a:pt x="329147" y="5025919"/>
                  <a:pt x="326708" y="5020264"/>
                </a:cubicBezTo>
                <a:cubicBezTo>
                  <a:pt x="326217" y="5019127"/>
                  <a:pt x="324903" y="5018606"/>
                  <a:pt x="323746" y="5019096"/>
                </a:cubicBezTo>
                <a:cubicBezTo>
                  <a:pt x="322622" y="5019585"/>
                  <a:pt x="322084" y="5020896"/>
                  <a:pt x="322575" y="5022049"/>
                </a:cubicBezTo>
                <a:cubicBezTo>
                  <a:pt x="325726" y="5029346"/>
                  <a:pt x="332900" y="5034068"/>
                  <a:pt x="340882" y="5034068"/>
                </a:cubicBezTo>
                <a:cubicBezTo>
                  <a:pt x="351857" y="5034068"/>
                  <a:pt x="360789" y="5025160"/>
                  <a:pt x="360789" y="5014216"/>
                </a:cubicBezTo>
                <a:lnTo>
                  <a:pt x="360789" y="4996590"/>
                </a:lnTo>
                <a:cubicBezTo>
                  <a:pt x="360789" y="4985645"/>
                  <a:pt x="351857" y="4976738"/>
                  <a:pt x="340882" y="4976738"/>
                </a:cubicBezTo>
                <a:close/>
                <a:moveTo>
                  <a:pt x="309477" y="4976722"/>
                </a:moveTo>
                <a:cubicBezTo>
                  <a:pt x="308242" y="4976722"/>
                  <a:pt x="307244" y="4977717"/>
                  <a:pt x="307244" y="4978965"/>
                </a:cubicBezTo>
                <a:lnTo>
                  <a:pt x="307244" y="5014200"/>
                </a:lnTo>
                <a:cubicBezTo>
                  <a:pt x="307244" y="5015432"/>
                  <a:pt x="308242" y="5016442"/>
                  <a:pt x="309477" y="5016442"/>
                </a:cubicBezTo>
                <a:cubicBezTo>
                  <a:pt x="310728" y="5016442"/>
                  <a:pt x="311726" y="5015432"/>
                  <a:pt x="311726" y="5014200"/>
                </a:cubicBezTo>
                <a:lnTo>
                  <a:pt x="311726" y="4978965"/>
                </a:lnTo>
                <a:cubicBezTo>
                  <a:pt x="311726" y="4977717"/>
                  <a:pt x="310712" y="4976722"/>
                  <a:pt x="309477" y="4976722"/>
                </a:cubicBezTo>
                <a:close/>
                <a:moveTo>
                  <a:pt x="782403" y="4976706"/>
                </a:moveTo>
                <a:cubicBezTo>
                  <a:pt x="778127" y="4976706"/>
                  <a:pt x="774247" y="4978459"/>
                  <a:pt x="771444" y="4981270"/>
                </a:cubicBezTo>
                <a:lnTo>
                  <a:pt x="771444" y="4978996"/>
                </a:lnTo>
                <a:cubicBezTo>
                  <a:pt x="771444" y="4977748"/>
                  <a:pt x="770446" y="4976753"/>
                  <a:pt x="769195" y="4976753"/>
                </a:cubicBezTo>
                <a:lnTo>
                  <a:pt x="766946" y="4976753"/>
                </a:lnTo>
                <a:lnTo>
                  <a:pt x="766946" y="4978996"/>
                </a:lnTo>
                <a:lnTo>
                  <a:pt x="766946" y="5014200"/>
                </a:lnTo>
                <a:cubicBezTo>
                  <a:pt x="766946" y="5015431"/>
                  <a:pt x="767960" y="5016442"/>
                  <a:pt x="769195" y="5016442"/>
                </a:cubicBezTo>
                <a:cubicBezTo>
                  <a:pt x="770430" y="5016442"/>
                  <a:pt x="771444" y="5015431"/>
                  <a:pt x="771444" y="5014200"/>
                </a:cubicBezTo>
                <a:lnTo>
                  <a:pt x="771444" y="4992136"/>
                </a:lnTo>
                <a:cubicBezTo>
                  <a:pt x="771444" y="4986103"/>
                  <a:pt x="776353" y="4981207"/>
                  <a:pt x="782403" y="4981207"/>
                </a:cubicBezTo>
                <a:cubicBezTo>
                  <a:pt x="788453" y="4981207"/>
                  <a:pt x="793362" y="4986119"/>
                  <a:pt x="793362" y="4992136"/>
                </a:cubicBezTo>
                <a:lnTo>
                  <a:pt x="793362" y="5014200"/>
                </a:lnTo>
                <a:cubicBezTo>
                  <a:pt x="793362" y="5015431"/>
                  <a:pt x="794376" y="5016442"/>
                  <a:pt x="795611" y="5016442"/>
                </a:cubicBezTo>
                <a:cubicBezTo>
                  <a:pt x="796846" y="5016442"/>
                  <a:pt x="797860" y="5015431"/>
                  <a:pt x="797860" y="5014200"/>
                </a:cubicBezTo>
                <a:lnTo>
                  <a:pt x="797860" y="4992136"/>
                </a:lnTo>
                <a:cubicBezTo>
                  <a:pt x="797860" y="4986103"/>
                  <a:pt x="802785" y="4981207"/>
                  <a:pt x="808819" y="4981207"/>
                </a:cubicBezTo>
                <a:cubicBezTo>
                  <a:pt x="814853" y="4981207"/>
                  <a:pt x="819778" y="4986119"/>
                  <a:pt x="819778" y="4992136"/>
                </a:cubicBezTo>
                <a:lnTo>
                  <a:pt x="819778" y="5014200"/>
                </a:lnTo>
                <a:cubicBezTo>
                  <a:pt x="819778" y="5015431"/>
                  <a:pt x="820792" y="5016442"/>
                  <a:pt x="822027" y="5016442"/>
                </a:cubicBezTo>
                <a:cubicBezTo>
                  <a:pt x="823263" y="5016442"/>
                  <a:pt x="824276" y="5015431"/>
                  <a:pt x="824276" y="5014200"/>
                </a:cubicBezTo>
                <a:lnTo>
                  <a:pt x="824276" y="4992136"/>
                </a:lnTo>
                <a:cubicBezTo>
                  <a:pt x="824276" y="4987888"/>
                  <a:pt x="822542" y="4984030"/>
                  <a:pt x="819743" y="4981235"/>
                </a:cubicBezTo>
                <a:lnTo>
                  <a:pt x="808829" y="4976710"/>
                </a:lnTo>
                <a:lnTo>
                  <a:pt x="808835" y="4976706"/>
                </a:lnTo>
                <a:lnTo>
                  <a:pt x="808819" y="4976706"/>
                </a:lnTo>
                <a:lnTo>
                  <a:pt x="808829" y="4976710"/>
                </a:lnTo>
                <a:lnTo>
                  <a:pt x="795627" y="4984160"/>
                </a:lnTo>
                <a:cubicBezTo>
                  <a:pt x="792919" y="4979707"/>
                  <a:pt x="788009" y="4976706"/>
                  <a:pt x="782403" y="4976706"/>
                </a:cubicBezTo>
                <a:close/>
                <a:moveTo>
                  <a:pt x="653078" y="4976706"/>
                </a:moveTo>
                <a:cubicBezTo>
                  <a:pt x="648786" y="4976706"/>
                  <a:pt x="644922" y="4978459"/>
                  <a:pt x="642119" y="4981270"/>
                </a:cubicBezTo>
                <a:lnTo>
                  <a:pt x="642119" y="4978996"/>
                </a:lnTo>
                <a:cubicBezTo>
                  <a:pt x="642119" y="4977748"/>
                  <a:pt x="641105" y="4976753"/>
                  <a:pt x="639870" y="4976753"/>
                </a:cubicBezTo>
                <a:lnTo>
                  <a:pt x="637621" y="4976753"/>
                </a:lnTo>
                <a:lnTo>
                  <a:pt x="637621" y="4978996"/>
                </a:lnTo>
                <a:lnTo>
                  <a:pt x="637621" y="5014200"/>
                </a:lnTo>
                <a:cubicBezTo>
                  <a:pt x="637621" y="5015431"/>
                  <a:pt x="638635" y="5016442"/>
                  <a:pt x="639870" y="5016442"/>
                </a:cubicBezTo>
                <a:cubicBezTo>
                  <a:pt x="641105" y="5016442"/>
                  <a:pt x="642119" y="5015431"/>
                  <a:pt x="642119" y="5014200"/>
                </a:cubicBezTo>
                <a:lnTo>
                  <a:pt x="642119" y="4992136"/>
                </a:lnTo>
                <a:cubicBezTo>
                  <a:pt x="642119" y="4986103"/>
                  <a:pt x="647028" y="4981207"/>
                  <a:pt x="653078" y="4981207"/>
                </a:cubicBezTo>
                <a:cubicBezTo>
                  <a:pt x="659128" y="4981207"/>
                  <a:pt x="664037" y="4986119"/>
                  <a:pt x="664037" y="4992136"/>
                </a:cubicBezTo>
                <a:lnTo>
                  <a:pt x="664037" y="5014200"/>
                </a:lnTo>
                <a:cubicBezTo>
                  <a:pt x="664037" y="5015431"/>
                  <a:pt x="665051" y="5016442"/>
                  <a:pt x="666286" y="5016442"/>
                </a:cubicBezTo>
                <a:cubicBezTo>
                  <a:pt x="667521" y="5016442"/>
                  <a:pt x="668535" y="5015431"/>
                  <a:pt x="668535" y="5014200"/>
                </a:cubicBezTo>
                <a:lnTo>
                  <a:pt x="668535" y="4992136"/>
                </a:lnTo>
                <a:cubicBezTo>
                  <a:pt x="668535" y="4986103"/>
                  <a:pt x="673444" y="4981207"/>
                  <a:pt x="679494" y="4981207"/>
                </a:cubicBezTo>
                <a:cubicBezTo>
                  <a:pt x="685544" y="4981207"/>
                  <a:pt x="690453" y="4986119"/>
                  <a:pt x="690453" y="4992136"/>
                </a:cubicBezTo>
                <a:lnTo>
                  <a:pt x="690453" y="5014200"/>
                </a:lnTo>
                <a:cubicBezTo>
                  <a:pt x="690453" y="5015431"/>
                  <a:pt x="691467" y="5016442"/>
                  <a:pt x="692718" y="5016442"/>
                </a:cubicBezTo>
                <a:cubicBezTo>
                  <a:pt x="693969" y="5016442"/>
                  <a:pt x="694951" y="5015431"/>
                  <a:pt x="694951" y="5014200"/>
                </a:cubicBezTo>
                <a:lnTo>
                  <a:pt x="694951" y="4992136"/>
                </a:lnTo>
                <a:cubicBezTo>
                  <a:pt x="694951" y="4983639"/>
                  <a:pt x="688015" y="4976706"/>
                  <a:pt x="679494" y="4976706"/>
                </a:cubicBezTo>
                <a:cubicBezTo>
                  <a:pt x="673904" y="4976706"/>
                  <a:pt x="669010" y="4979707"/>
                  <a:pt x="666286" y="4984160"/>
                </a:cubicBezTo>
                <a:cubicBezTo>
                  <a:pt x="663578" y="4979707"/>
                  <a:pt x="658668" y="4976706"/>
                  <a:pt x="653078" y="4976706"/>
                </a:cubicBezTo>
                <a:close/>
                <a:moveTo>
                  <a:pt x="923812" y="4964687"/>
                </a:moveTo>
                <a:lnTo>
                  <a:pt x="923812" y="4966930"/>
                </a:lnTo>
                <a:cubicBezTo>
                  <a:pt x="923812" y="4968162"/>
                  <a:pt x="924826" y="4969172"/>
                  <a:pt x="926061" y="4969172"/>
                </a:cubicBezTo>
                <a:cubicBezTo>
                  <a:pt x="927296" y="4969172"/>
                  <a:pt x="928294" y="4968162"/>
                  <a:pt x="928294" y="4966930"/>
                </a:cubicBezTo>
                <a:cubicBezTo>
                  <a:pt x="928294" y="4965698"/>
                  <a:pt x="927296" y="4964687"/>
                  <a:pt x="926061" y="4964687"/>
                </a:cubicBezTo>
                <a:close/>
                <a:moveTo>
                  <a:pt x="537483" y="4964687"/>
                </a:moveTo>
                <a:lnTo>
                  <a:pt x="537483" y="4966930"/>
                </a:lnTo>
                <a:cubicBezTo>
                  <a:pt x="537483" y="4968162"/>
                  <a:pt x="538497" y="4969172"/>
                  <a:pt x="539732" y="4969172"/>
                </a:cubicBezTo>
                <a:cubicBezTo>
                  <a:pt x="540967" y="4969172"/>
                  <a:pt x="541981" y="4968162"/>
                  <a:pt x="541981" y="4966930"/>
                </a:cubicBezTo>
                <a:cubicBezTo>
                  <a:pt x="541981" y="4965698"/>
                  <a:pt x="540967" y="4964687"/>
                  <a:pt x="539732" y="4964687"/>
                </a:cubicBezTo>
                <a:close/>
                <a:moveTo>
                  <a:pt x="369737" y="4964687"/>
                </a:moveTo>
                <a:lnTo>
                  <a:pt x="369737" y="4966930"/>
                </a:lnTo>
                <a:cubicBezTo>
                  <a:pt x="369737" y="4968162"/>
                  <a:pt x="370751" y="4969172"/>
                  <a:pt x="371986" y="4969172"/>
                </a:cubicBezTo>
                <a:cubicBezTo>
                  <a:pt x="373221" y="4969172"/>
                  <a:pt x="374235" y="4968162"/>
                  <a:pt x="374235" y="4966930"/>
                </a:cubicBezTo>
                <a:cubicBezTo>
                  <a:pt x="374235" y="4965698"/>
                  <a:pt x="373237" y="4964687"/>
                  <a:pt x="371986" y="4964687"/>
                </a:cubicBezTo>
                <a:close/>
                <a:moveTo>
                  <a:pt x="307228" y="4964687"/>
                </a:moveTo>
                <a:lnTo>
                  <a:pt x="307228" y="4966930"/>
                </a:lnTo>
                <a:cubicBezTo>
                  <a:pt x="307228" y="4968162"/>
                  <a:pt x="308242" y="4969172"/>
                  <a:pt x="309477" y="4969172"/>
                </a:cubicBezTo>
                <a:cubicBezTo>
                  <a:pt x="310712" y="4969172"/>
                  <a:pt x="311710" y="4968162"/>
                  <a:pt x="311710" y="4966930"/>
                </a:cubicBezTo>
                <a:cubicBezTo>
                  <a:pt x="311710" y="4965698"/>
                  <a:pt x="310712" y="4964687"/>
                  <a:pt x="309477" y="4964687"/>
                </a:cubicBezTo>
                <a:close/>
                <a:moveTo>
                  <a:pt x="912710" y="4959933"/>
                </a:moveTo>
                <a:cubicBezTo>
                  <a:pt x="911475" y="4959933"/>
                  <a:pt x="910461" y="4960928"/>
                  <a:pt x="910461" y="4962176"/>
                </a:cubicBezTo>
                <a:lnTo>
                  <a:pt x="910461" y="4984034"/>
                </a:lnTo>
                <a:cubicBezTo>
                  <a:pt x="906803" y="4979580"/>
                  <a:pt x="901244" y="4976737"/>
                  <a:pt x="895036" y="4976737"/>
                </a:cubicBezTo>
                <a:cubicBezTo>
                  <a:pt x="884061" y="4976737"/>
                  <a:pt x="875129" y="4985645"/>
                  <a:pt x="875129" y="4996590"/>
                </a:cubicBezTo>
                <a:cubicBezTo>
                  <a:pt x="875129" y="5007534"/>
                  <a:pt x="884061" y="5016442"/>
                  <a:pt x="895036" y="5016442"/>
                </a:cubicBezTo>
                <a:lnTo>
                  <a:pt x="914959" y="5016442"/>
                </a:lnTo>
                <a:lnTo>
                  <a:pt x="914959" y="4962176"/>
                </a:lnTo>
                <a:cubicBezTo>
                  <a:pt x="914959" y="4960928"/>
                  <a:pt x="913946" y="4959933"/>
                  <a:pt x="912710" y="4959933"/>
                </a:cubicBezTo>
                <a:close/>
                <a:moveTo>
                  <a:pt x="457696" y="4959933"/>
                </a:moveTo>
                <a:cubicBezTo>
                  <a:pt x="456461" y="4959933"/>
                  <a:pt x="455447" y="4960928"/>
                  <a:pt x="455447" y="4962176"/>
                </a:cubicBezTo>
                <a:lnTo>
                  <a:pt x="455447" y="5010772"/>
                </a:lnTo>
                <a:cubicBezTo>
                  <a:pt x="455447" y="5013899"/>
                  <a:pt x="457997" y="5016442"/>
                  <a:pt x="461132" y="5016442"/>
                </a:cubicBezTo>
                <a:cubicBezTo>
                  <a:pt x="462384" y="5016442"/>
                  <a:pt x="463381" y="5015447"/>
                  <a:pt x="463381" y="5014199"/>
                </a:cubicBezTo>
                <a:cubicBezTo>
                  <a:pt x="463381" y="5012951"/>
                  <a:pt x="462384" y="5011957"/>
                  <a:pt x="461132" y="5011957"/>
                </a:cubicBezTo>
                <a:cubicBezTo>
                  <a:pt x="460483" y="5011957"/>
                  <a:pt x="459945" y="5011435"/>
                  <a:pt x="459945" y="5010772"/>
                </a:cubicBezTo>
                <a:lnTo>
                  <a:pt x="459945" y="4962176"/>
                </a:lnTo>
                <a:cubicBezTo>
                  <a:pt x="459945" y="4960928"/>
                  <a:pt x="458931" y="4959933"/>
                  <a:pt x="457696" y="4959933"/>
                </a:cubicBezTo>
                <a:close/>
                <a:moveTo>
                  <a:pt x="391624" y="4959918"/>
                </a:moveTo>
                <a:cubicBezTo>
                  <a:pt x="390389" y="4959918"/>
                  <a:pt x="389375" y="4960913"/>
                  <a:pt x="389375" y="4962161"/>
                </a:cubicBezTo>
                <a:lnTo>
                  <a:pt x="389375" y="4976722"/>
                </a:lnTo>
                <a:lnTo>
                  <a:pt x="385606" y="4976722"/>
                </a:lnTo>
                <a:cubicBezTo>
                  <a:pt x="384371" y="4976722"/>
                  <a:pt x="383357" y="4977717"/>
                  <a:pt x="383357" y="4978965"/>
                </a:cubicBezTo>
                <a:cubicBezTo>
                  <a:pt x="383357" y="4980213"/>
                  <a:pt x="384371" y="4981208"/>
                  <a:pt x="385606" y="4981208"/>
                </a:cubicBezTo>
                <a:lnTo>
                  <a:pt x="389375" y="4981208"/>
                </a:lnTo>
                <a:lnTo>
                  <a:pt x="389375" y="5004519"/>
                </a:lnTo>
                <a:cubicBezTo>
                  <a:pt x="389375" y="5011089"/>
                  <a:pt x="394728" y="5016427"/>
                  <a:pt x="401316" y="5016427"/>
                </a:cubicBezTo>
                <a:cubicBezTo>
                  <a:pt x="402219" y="5016427"/>
                  <a:pt x="403106" y="5016332"/>
                  <a:pt x="403977" y="5016127"/>
                </a:cubicBezTo>
                <a:lnTo>
                  <a:pt x="405664" y="5013454"/>
                </a:lnTo>
                <a:lnTo>
                  <a:pt x="405671" y="5013458"/>
                </a:lnTo>
                <a:lnTo>
                  <a:pt x="405671" y="5013442"/>
                </a:lnTo>
                <a:lnTo>
                  <a:pt x="405664" y="5013454"/>
                </a:lnTo>
                <a:lnTo>
                  <a:pt x="402979" y="5011768"/>
                </a:lnTo>
                <a:cubicBezTo>
                  <a:pt x="402441" y="5011894"/>
                  <a:pt x="401886" y="5011957"/>
                  <a:pt x="401316" y="5011957"/>
                </a:cubicBezTo>
                <a:cubicBezTo>
                  <a:pt x="397214" y="5011957"/>
                  <a:pt x="393873" y="5008625"/>
                  <a:pt x="393873" y="5004519"/>
                </a:cubicBezTo>
                <a:lnTo>
                  <a:pt x="393873" y="4981208"/>
                </a:lnTo>
                <a:lnTo>
                  <a:pt x="400208" y="4981208"/>
                </a:lnTo>
                <a:cubicBezTo>
                  <a:pt x="401459" y="4981208"/>
                  <a:pt x="402456" y="4980197"/>
                  <a:pt x="402456" y="4978965"/>
                </a:cubicBezTo>
                <a:cubicBezTo>
                  <a:pt x="402456" y="4977733"/>
                  <a:pt x="401459" y="4976722"/>
                  <a:pt x="400208" y="4976722"/>
                </a:cubicBezTo>
                <a:lnTo>
                  <a:pt x="393873" y="4976722"/>
                </a:lnTo>
                <a:lnTo>
                  <a:pt x="393873" y="4962161"/>
                </a:lnTo>
                <a:cubicBezTo>
                  <a:pt x="393873" y="4960913"/>
                  <a:pt x="392859" y="4959918"/>
                  <a:pt x="391624" y="4959918"/>
                </a:cubicBezTo>
                <a:close/>
                <a:moveTo>
                  <a:pt x="296174" y="4959918"/>
                </a:moveTo>
                <a:cubicBezTo>
                  <a:pt x="294939" y="4959918"/>
                  <a:pt x="293926" y="4960913"/>
                  <a:pt x="293926" y="4962161"/>
                </a:cubicBezTo>
                <a:lnTo>
                  <a:pt x="293926" y="4984019"/>
                </a:lnTo>
                <a:cubicBezTo>
                  <a:pt x="290283" y="4979565"/>
                  <a:pt x="284724" y="4976722"/>
                  <a:pt x="278516" y="4976722"/>
                </a:cubicBezTo>
                <a:cubicBezTo>
                  <a:pt x="267541" y="4976722"/>
                  <a:pt x="258609" y="4985614"/>
                  <a:pt x="258609" y="4996575"/>
                </a:cubicBezTo>
                <a:cubicBezTo>
                  <a:pt x="258609" y="5007535"/>
                  <a:pt x="267541" y="5016443"/>
                  <a:pt x="278516" y="5016443"/>
                </a:cubicBezTo>
                <a:lnTo>
                  <a:pt x="298423" y="5016443"/>
                </a:lnTo>
                <a:lnTo>
                  <a:pt x="298423" y="5016427"/>
                </a:lnTo>
                <a:lnTo>
                  <a:pt x="298423" y="4962161"/>
                </a:lnTo>
                <a:cubicBezTo>
                  <a:pt x="298423" y="4960913"/>
                  <a:pt x="297410" y="4959918"/>
                  <a:pt x="296174" y="4959918"/>
                </a:cubicBezTo>
                <a:close/>
                <a:moveTo>
                  <a:pt x="533786" y="4855047"/>
                </a:moveTo>
                <a:lnTo>
                  <a:pt x="533794" y="4855066"/>
                </a:lnTo>
                <a:lnTo>
                  <a:pt x="533786" y="4855086"/>
                </a:lnTo>
                <a:lnTo>
                  <a:pt x="533778" y="4855066"/>
                </a:lnTo>
                <a:close/>
                <a:moveTo>
                  <a:pt x="258609" y="4785164"/>
                </a:moveTo>
                <a:lnTo>
                  <a:pt x="258609" y="4855066"/>
                </a:lnTo>
                <a:cubicBezTo>
                  <a:pt x="258609" y="4893681"/>
                  <a:pt x="289412" y="4924983"/>
                  <a:pt x="327405" y="4924983"/>
                </a:cubicBezTo>
                <a:cubicBezTo>
                  <a:pt x="365398" y="4924983"/>
                  <a:pt x="396201" y="4893696"/>
                  <a:pt x="396201" y="4855066"/>
                </a:cubicBezTo>
                <a:cubicBezTo>
                  <a:pt x="396201" y="4893681"/>
                  <a:pt x="427004" y="4924983"/>
                  <a:pt x="464997" y="4924983"/>
                </a:cubicBezTo>
                <a:cubicBezTo>
                  <a:pt x="483994" y="4924983"/>
                  <a:pt x="501193" y="4917161"/>
                  <a:pt x="513643" y="4904511"/>
                </a:cubicBezTo>
                <a:lnTo>
                  <a:pt x="533786" y="4855086"/>
                </a:lnTo>
                <a:lnTo>
                  <a:pt x="553923" y="4904505"/>
                </a:lnTo>
                <a:cubicBezTo>
                  <a:pt x="566371" y="4917158"/>
                  <a:pt x="583570" y="4924983"/>
                  <a:pt x="602574" y="4924983"/>
                </a:cubicBezTo>
                <a:cubicBezTo>
                  <a:pt x="615117" y="4924983"/>
                  <a:pt x="626868" y="4921572"/>
                  <a:pt x="636972" y="4915618"/>
                </a:cubicBezTo>
                <a:cubicBezTo>
                  <a:pt x="647108" y="4921572"/>
                  <a:pt x="658843" y="4924983"/>
                  <a:pt x="671370" y="4924983"/>
                </a:cubicBezTo>
                <a:cubicBezTo>
                  <a:pt x="709363" y="4924983"/>
                  <a:pt x="740166" y="4893696"/>
                  <a:pt x="740166" y="4855066"/>
                </a:cubicBezTo>
                <a:cubicBezTo>
                  <a:pt x="740166" y="4816435"/>
                  <a:pt x="709379" y="4785164"/>
                  <a:pt x="671386" y="4785164"/>
                </a:cubicBezTo>
                <a:cubicBezTo>
                  <a:pt x="658859" y="4785164"/>
                  <a:pt x="647123" y="4788560"/>
                  <a:pt x="636988" y="4794514"/>
                </a:cubicBezTo>
                <a:lnTo>
                  <a:pt x="636972" y="4794514"/>
                </a:lnTo>
                <a:cubicBezTo>
                  <a:pt x="626868" y="4788575"/>
                  <a:pt x="615117" y="4785164"/>
                  <a:pt x="602574" y="4785164"/>
                </a:cubicBezTo>
                <a:cubicBezTo>
                  <a:pt x="583570" y="4785164"/>
                  <a:pt x="566371" y="4792986"/>
                  <a:pt x="553923" y="4805634"/>
                </a:cubicBezTo>
                <a:lnTo>
                  <a:pt x="533786" y="4855047"/>
                </a:lnTo>
                <a:lnTo>
                  <a:pt x="513638" y="4805629"/>
                </a:lnTo>
                <a:cubicBezTo>
                  <a:pt x="501186" y="4792982"/>
                  <a:pt x="483986" y="4785164"/>
                  <a:pt x="464997" y="4785164"/>
                </a:cubicBezTo>
                <a:cubicBezTo>
                  <a:pt x="427020" y="4785164"/>
                  <a:pt x="396201" y="4816451"/>
                  <a:pt x="396201" y="4855066"/>
                </a:cubicBezTo>
                <a:cubicBezTo>
                  <a:pt x="396201" y="4816435"/>
                  <a:pt x="365398" y="4785164"/>
                  <a:pt x="327405" y="4785164"/>
                </a:cubicBezTo>
                <a:close/>
                <a:moveTo>
                  <a:pt x="0" y="0"/>
                </a:moveTo>
                <a:lnTo>
                  <a:pt x="9144000" y="0"/>
                </a:lnTo>
                <a:lnTo>
                  <a:pt x="9144000" y="5143498"/>
                </a:lnTo>
                <a:lnTo>
                  <a:pt x="0" y="5143498"/>
                </a:lnTo>
                <a:close/>
              </a:path>
            </a:pathLst>
          </a:custGeom>
          <a:solidFill>
            <a:schemeClr val="bg1">
              <a:lumMod val="85000"/>
            </a:schemeClr>
          </a:solidFill>
        </p:spPr>
        <p:txBody>
          <a:bodyPr wrap="square" lIns="720000" tIns="720000">
            <a:noAutofit/>
          </a:bodyPr>
          <a:lstStyle/>
          <a:p>
            <a:r>
              <a:rPr lang="en-GB" dirty="0"/>
              <a:t>Click to icon to insert picture</a:t>
            </a:r>
          </a:p>
        </p:txBody>
      </p:sp>
      <p:sp>
        <p:nvSpPr>
          <p:cNvPr id="4" name="Text Placeholder 4">
            <a:extLst>
              <a:ext uri="{FF2B5EF4-FFF2-40B4-BE49-F238E27FC236}">
                <a16:creationId xmlns:a16="http://schemas.microsoft.com/office/drawing/2014/main" id="{C62C9C7A-EF97-6866-1806-0605129DCE77}"/>
              </a:ext>
            </a:extLst>
          </p:cNvPr>
          <p:cNvSpPr>
            <a:spLocks noGrp="1"/>
          </p:cNvSpPr>
          <p:nvPr>
            <p:ph type="body" sz="quarter" idx="12" hasCustomPrompt="1"/>
          </p:nvPr>
        </p:nvSpPr>
        <p:spPr>
          <a:xfrm>
            <a:off x="2632075" y="709768"/>
            <a:ext cx="3879850" cy="3879850"/>
          </a:xfrm>
          <a:prstGeom prst="ellipse">
            <a:avLst/>
          </a:prstGeom>
          <a:solidFill>
            <a:schemeClr val="accent2">
              <a:alpha val="84780"/>
            </a:schemeClr>
          </a:solidFill>
        </p:spPr>
        <p:txBody>
          <a:bodyPr/>
          <a:lstStyle/>
          <a:p>
            <a:pPr lvl="0"/>
            <a:r>
              <a:rPr lang="en-GB" dirty="0"/>
              <a:t>  </a:t>
            </a:r>
          </a:p>
        </p:txBody>
      </p:sp>
      <p:sp>
        <p:nvSpPr>
          <p:cNvPr id="5" name="Google Shape;82;p14">
            <a:extLst>
              <a:ext uri="{FF2B5EF4-FFF2-40B4-BE49-F238E27FC236}">
                <a16:creationId xmlns:a16="http://schemas.microsoft.com/office/drawing/2014/main" id="{C9003867-13DB-C11F-65F0-E872E2565BF4}"/>
              </a:ext>
            </a:extLst>
          </p:cNvPr>
          <p:cNvSpPr txBox="1">
            <a:spLocks noGrp="1"/>
          </p:cNvSpPr>
          <p:nvPr>
            <p:ph type="title" hasCustomPrompt="1"/>
          </p:nvPr>
        </p:nvSpPr>
        <p:spPr>
          <a:xfrm>
            <a:off x="2632076" y="1579588"/>
            <a:ext cx="3879850" cy="1543593"/>
          </a:xfrm>
          <a:prstGeom prst="rect">
            <a:avLst/>
          </a:prstGeom>
        </p:spPr>
        <p:txBody>
          <a:bodyPr spcFirstLastPara="1" wrap="square" lIns="0" tIns="0" rIns="0" bIns="0" anchor="ctr" anchorCtr="0">
            <a:noAutofit/>
          </a:bodyPr>
          <a:lstStyle>
            <a:lvl1pPr lvl="0" algn="ctr" rtl="0">
              <a:spcBef>
                <a:spcPts val="0"/>
              </a:spcBef>
              <a:spcAft>
                <a:spcPts val="0"/>
              </a:spcAft>
              <a:buClr>
                <a:schemeClr val="accent1"/>
              </a:buClr>
              <a:buSzPts val="12000"/>
              <a:buNone/>
              <a:defRPr sz="14000" b="0" i="0">
                <a:solidFill>
                  <a:schemeClr val="bg1"/>
                </a:solidFill>
                <a:latin typeface="Impact" panose="020B0806030902050204" pitchFamily="34" charset="0"/>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rPr dirty="0"/>
              <a:t>xx%</a:t>
            </a:r>
          </a:p>
        </p:txBody>
      </p:sp>
      <p:sp>
        <p:nvSpPr>
          <p:cNvPr id="6" name="Google Shape;83;p14">
            <a:extLst>
              <a:ext uri="{FF2B5EF4-FFF2-40B4-BE49-F238E27FC236}">
                <a16:creationId xmlns:a16="http://schemas.microsoft.com/office/drawing/2014/main" id="{E5C84718-3B7A-6138-E5E9-F134BD630914}"/>
              </a:ext>
            </a:extLst>
          </p:cNvPr>
          <p:cNvSpPr txBox="1">
            <a:spLocks noGrp="1"/>
          </p:cNvSpPr>
          <p:nvPr>
            <p:ph type="body" idx="1"/>
          </p:nvPr>
        </p:nvSpPr>
        <p:spPr>
          <a:xfrm>
            <a:off x="2859388" y="3215638"/>
            <a:ext cx="3425223" cy="1300800"/>
          </a:xfrm>
          <a:prstGeom prst="rect">
            <a:avLst/>
          </a:prstGeom>
        </p:spPr>
        <p:txBody>
          <a:bodyPr spcFirstLastPara="1" wrap="square" lIns="0" tIns="91425" rIns="0" bIns="91425" anchor="t" anchorCtr="0">
            <a:noAutofit/>
          </a:bodyPr>
          <a:lstStyle>
            <a:lvl1pPr marL="0" lvl="0" indent="0" algn="ctr" rtl="0">
              <a:spcBef>
                <a:spcPts val="0"/>
              </a:spcBef>
              <a:spcAft>
                <a:spcPts val="0"/>
              </a:spcAft>
              <a:buClr>
                <a:schemeClr val="lt1"/>
              </a:buClr>
              <a:buSzPts val="1800"/>
              <a:buFontTx/>
              <a:buNone/>
              <a:defRPr sz="1600" b="0" i="0">
                <a:solidFill>
                  <a:schemeClr val="lt1"/>
                </a:solidFill>
                <a:latin typeface="Arial" panose="020B0604020202020204" pitchFamily="34" charset="0"/>
                <a:cs typeface="Arial" panose="020B0604020202020204" pitchFamily="34" charset="0"/>
              </a:defRPr>
            </a:lvl1pPr>
            <a:lvl2pPr marL="914400" lvl="1" indent="-317500" algn="ctr" rtl="0">
              <a:spcBef>
                <a:spcPts val="0"/>
              </a:spcBef>
              <a:spcAft>
                <a:spcPts val="0"/>
              </a:spcAft>
              <a:buClr>
                <a:schemeClr val="lt1"/>
              </a:buClr>
              <a:buSzPts val="1400"/>
              <a:buChar char="○"/>
              <a:defRPr>
                <a:solidFill>
                  <a:schemeClr val="lt1"/>
                </a:solidFill>
              </a:defRPr>
            </a:lvl2pPr>
            <a:lvl3pPr marL="1371600" lvl="2" indent="-317500" algn="ctr" rtl="0">
              <a:spcBef>
                <a:spcPts val="0"/>
              </a:spcBef>
              <a:spcAft>
                <a:spcPts val="0"/>
              </a:spcAft>
              <a:buClr>
                <a:schemeClr val="lt1"/>
              </a:buClr>
              <a:buSzPts val="1400"/>
              <a:buChar char="■"/>
              <a:defRPr>
                <a:solidFill>
                  <a:schemeClr val="lt1"/>
                </a:solidFill>
              </a:defRPr>
            </a:lvl3pPr>
            <a:lvl4pPr marL="1828800" lvl="3" indent="-317500" algn="ctr" rtl="0">
              <a:spcBef>
                <a:spcPts val="0"/>
              </a:spcBef>
              <a:spcAft>
                <a:spcPts val="0"/>
              </a:spcAft>
              <a:buClr>
                <a:schemeClr val="lt1"/>
              </a:buClr>
              <a:buSzPts val="1400"/>
              <a:buChar char="●"/>
              <a:defRPr>
                <a:solidFill>
                  <a:schemeClr val="lt1"/>
                </a:solidFill>
              </a:defRPr>
            </a:lvl4pPr>
            <a:lvl5pPr marL="2286000" lvl="4" indent="-317500" algn="ctr" rtl="0">
              <a:spcBef>
                <a:spcPts val="0"/>
              </a:spcBef>
              <a:spcAft>
                <a:spcPts val="0"/>
              </a:spcAft>
              <a:buClr>
                <a:schemeClr val="lt1"/>
              </a:buClr>
              <a:buSzPts val="1400"/>
              <a:buChar char="○"/>
              <a:defRPr>
                <a:solidFill>
                  <a:schemeClr val="lt1"/>
                </a:solidFill>
              </a:defRPr>
            </a:lvl5pPr>
            <a:lvl6pPr marL="2743200" lvl="5" indent="-317500" algn="ctr" rtl="0">
              <a:spcBef>
                <a:spcPts val="0"/>
              </a:spcBef>
              <a:spcAft>
                <a:spcPts val="0"/>
              </a:spcAft>
              <a:buClr>
                <a:schemeClr val="lt1"/>
              </a:buClr>
              <a:buSzPts val="1400"/>
              <a:buChar char="■"/>
              <a:defRPr>
                <a:solidFill>
                  <a:schemeClr val="lt1"/>
                </a:solidFill>
              </a:defRPr>
            </a:lvl6pPr>
            <a:lvl7pPr marL="3200400" lvl="6" indent="-317500" algn="ctr" rtl="0">
              <a:spcBef>
                <a:spcPts val="0"/>
              </a:spcBef>
              <a:spcAft>
                <a:spcPts val="0"/>
              </a:spcAft>
              <a:buClr>
                <a:schemeClr val="lt1"/>
              </a:buClr>
              <a:buSzPts val="1400"/>
              <a:buChar char="●"/>
              <a:defRPr>
                <a:solidFill>
                  <a:schemeClr val="lt1"/>
                </a:solidFill>
              </a:defRPr>
            </a:lvl7pPr>
            <a:lvl8pPr marL="3657600" lvl="7" indent="-317500" algn="ctr" rtl="0">
              <a:spcBef>
                <a:spcPts val="0"/>
              </a:spcBef>
              <a:spcAft>
                <a:spcPts val="0"/>
              </a:spcAft>
              <a:buClr>
                <a:schemeClr val="lt1"/>
              </a:buClr>
              <a:buSzPts val="1400"/>
              <a:buChar char="○"/>
              <a:defRPr>
                <a:solidFill>
                  <a:schemeClr val="lt1"/>
                </a:solidFill>
              </a:defRPr>
            </a:lvl8pPr>
            <a:lvl9pPr marL="4114800" lvl="8" indent="-317500" algn="ctr" rtl="0">
              <a:spcBef>
                <a:spcPts val="0"/>
              </a:spcBef>
              <a:spcAft>
                <a:spcPts val="0"/>
              </a:spcAft>
              <a:buClr>
                <a:schemeClr val="lt1"/>
              </a:buClr>
              <a:buSzPts val="1400"/>
              <a:buChar char="■"/>
              <a:defRPr>
                <a:solidFill>
                  <a:schemeClr val="lt1"/>
                </a:solidFill>
              </a:defRPr>
            </a:lvl9pPr>
          </a:lstStyle>
          <a:p>
            <a:pPr lvl="0"/>
            <a:r>
              <a:rPr lang="en-GB"/>
              <a:t>Click to edit Master text styles</a:t>
            </a:r>
          </a:p>
        </p:txBody>
      </p:sp>
      <p:sp>
        <p:nvSpPr>
          <p:cNvPr id="2" name="Text Placeholder 6">
            <a:extLst>
              <a:ext uri="{FF2B5EF4-FFF2-40B4-BE49-F238E27FC236}">
                <a16:creationId xmlns:a16="http://schemas.microsoft.com/office/drawing/2014/main" id="{DECE8B17-20B2-8807-F92D-2907D44EF533}"/>
              </a:ext>
            </a:extLst>
          </p:cNvPr>
          <p:cNvSpPr>
            <a:spLocks noGrp="1"/>
          </p:cNvSpPr>
          <p:nvPr>
            <p:ph type="body" sz="quarter" idx="15"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40585867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5_EvolutionFlow_Ima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73A55E7-17A8-46BD-D6F3-458CF00DC75D}"/>
              </a:ext>
            </a:extLst>
          </p:cNvPr>
          <p:cNvSpPr>
            <a:spLocks noGrp="1"/>
          </p:cNvSpPr>
          <p:nvPr>
            <p:ph type="pic" sz="quarter" idx="11" hasCustomPrompt="1"/>
          </p:nvPr>
        </p:nvSpPr>
        <p:spPr>
          <a:xfrm>
            <a:off x="0" y="0"/>
            <a:ext cx="9144000" cy="5143498"/>
          </a:xfrm>
          <a:custGeom>
            <a:avLst/>
            <a:gdLst>
              <a:gd name="connsiteX0" fmla="*/ 956975 w 9144000"/>
              <a:gd name="connsiteY0" fmla="*/ 4981208 h 5143498"/>
              <a:gd name="connsiteX1" fmla="*/ 972400 w 9144000"/>
              <a:gd name="connsiteY1" fmla="*/ 4996575 h 5143498"/>
              <a:gd name="connsiteX2" fmla="*/ 972400 w 9144000"/>
              <a:gd name="connsiteY2" fmla="*/ 5011957 h 5143498"/>
              <a:gd name="connsiteX3" fmla="*/ 956975 w 9144000"/>
              <a:gd name="connsiteY3" fmla="*/ 5011957 h 5143498"/>
              <a:gd name="connsiteX4" fmla="*/ 941566 w 9144000"/>
              <a:gd name="connsiteY4" fmla="*/ 4996575 h 5143498"/>
              <a:gd name="connsiteX5" fmla="*/ 956975 w 9144000"/>
              <a:gd name="connsiteY5" fmla="*/ 4981208 h 5143498"/>
              <a:gd name="connsiteX6" fmla="*/ 849077 w 9144000"/>
              <a:gd name="connsiteY6" fmla="*/ 4981208 h 5143498"/>
              <a:gd name="connsiteX7" fmla="*/ 864328 w 9144000"/>
              <a:gd name="connsiteY7" fmla="*/ 4994332 h 5143498"/>
              <a:gd name="connsiteX8" fmla="*/ 833826 w 9144000"/>
              <a:gd name="connsiteY8" fmla="*/ 4994332 h 5143498"/>
              <a:gd name="connsiteX9" fmla="*/ 849077 w 9144000"/>
              <a:gd name="connsiteY9" fmla="*/ 4981208 h 5143498"/>
              <a:gd name="connsiteX10" fmla="*/ 720496 w 9144000"/>
              <a:gd name="connsiteY10" fmla="*/ 4981208 h 5143498"/>
              <a:gd name="connsiteX11" fmla="*/ 735922 w 9144000"/>
              <a:gd name="connsiteY11" fmla="*/ 4996575 h 5143498"/>
              <a:gd name="connsiteX12" fmla="*/ 735922 w 9144000"/>
              <a:gd name="connsiteY12" fmla="*/ 5011957 h 5143498"/>
              <a:gd name="connsiteX13" fmla="*/ 720496 w 9144000"/>
              <a:gd name="connsiteY13" fmla="*/ 5011957 h 5143498"/>
              <a:gd name="connsiteX14" fmla="*/ 705087 w 9144000"/>
              <a:gd name="connsiteY14" fmla="*/ 4996575 h 5143498"/>
              <a:gd name="connsiteX15" fmla="*/ 720496 w 9144000"/>
              <a:gd name="connsiteY15" fmla="*/ 4981208 h 5143498"/>
              <a:gd name="connsiteX16" fmla="*/ 612646 w 9144000"/>
              <a:gd name="connsiteY16" fmla="*/ 4981208 h 5143498"/>
              <a:gd name="connsiteX17" fmla="*/ 627897 w 9144000"/>
              <a:gd name="connsiteY17" fmla="*/ 4994332 h 5143498"/>
              <a:gd name="connsiteX18" fmla="*/ 597395 w 9144000"/>
              <a:gd name="connsiteY18" fmla="*/ 4994332 h 5143498"/>
              <a:gd name="connsiteX19" fmla="*/ 612646 w 9144000"/>
              <a:gd name="connsiteY19" fmla="*/ 4981208 h 5143498"/>
              <a:gd name="connsiteX20" fmla="*/ 429632 w 9144000"/>
              <a:gd name="connsiteY20" fmla="*/ 4981208 h 5143498"/>
              <a:gd name="connsiteX21" fmla="*/ 445042 w 9144000"/>
              <a:gd name="connsiteY21" fmla="*/ 4996575 h 5143498"/>
              <a:gd name="connsiteX22" fmla="*/ 445042 w 9144000"/>
              <a:gd name="connsiteY22" fmla="*/ 5011957 h 5143498"/>
              <a:gd name="connsiteX23" fmla="*/ 429632 w 9144000"/>
              <a:gd name="connsiteY23" fmla="*/ 5011957 h 5143498"/>
              <a:gd name="connsiteX24" fmla="*/ 414223 w 9144000"/>
              <a:gd name="connsiteY24" fmla="*/ 4996575 h 5143498"/>
              <a:gd name="connsiteX25" fmla="*/ 429632 w 9144000"/>
              <a:gd name="connsiteY25" fmla="*/ 4981208 h 5143498"/>
              <a:gd name="connsiteX26" fmla="*/ 278516 w 9144000"/>
              <a:gd name="connsiteY26" fmla="*/ 4981208 h 5143498"/>
              <a:gd name="connsiteX27" fmla="*/ 293926 w 9144000"/>
              <a:gd name="connsiteY27" fmla="*/ 4996575 h 5143498"/>
              <a:gd name="connsiteX28" fmla="*/ 293926 w 9144000"/>
              <a:gd name="connsiteY28" fmla="*/ 5011957 h 5143498"/>
              <a:gd name="connsiteX29" fmla="*/ 278516 w 9144000"/>
              <a:gd name="connsiteY29" fmla="*/ 5011957 h 5143498"/>
              <a:gd name="connsiteX30" fmla="*/ 263107 w 9144000"/>
              <a:gd name="connsiteY30" fmla="*/ 4996575 h 5143498"/>
              <a:gd name="connsiteX31" fmla="*/ 278516 w 9144000"/>
              <a:gd name="connsiteY31" fmla="*/ 4981208 h 5143498"/>
              <a:gd name="connsiteX32" fmla="*/ 895052 w 9144000"/>
              <a:gd name="connsiteY32" fmla="*/ 4981207 h 5143498"/>
              <a:gd name="connsiteX33" fmla="*/ 910477 w 9144000"/>
              <a:gd name="connsiteY33" fmla="*/ 4996574 h 5143498"/>
              <a:gd name="connsiteX34" fmla="*/ 910477 w 9144000"/>
              <a:gd name="connsiteY34" fmla="*/ 5011957 h 5143498"/>
              <a:gd name="connsiteX35" fmla="*/ 895052 w 9144000"/>
              <a:gd name="connsiteY35" fmla="*/ 5011957 h 5143498"/>
              <a:gd name="connsiteX36" fmla="*/ 879643 w 9144000"/>
              <a:gd name="connsiteY36" fmla="*/ 4996574 h 5143498"/>
              <a:gd name="connsiteX37" fmla="*/ 895052 w 9144000"/>
              <a:gd name="connsiteY37" fmla="*/ 4981207 h 5143498"/>
              <a:gd name="connsiteX38" fmla="*/ 340882 w 9144000"/>
              <a:gd name="connsiteY38" fmla="*/ 4981207 h 5143498"/>
              <a:gd name="connsiteX39" fmla="*/ 356292 w 9144000"/>
              <a:gd name="connsiteY39" fmla="*/ 4996574 h 5143498"/>
              <a:gd name="connsiteX40" fmla="*/ 340882 w 9144000"/>
              <a:gd name="connsiteY40" fmla="*/ 5011957 h 5143498"/>
              <a:gd name="connsiteX41" fmla="*/ 325473 w 9144000"/>
              <a:gd name="connsiteY41" fmla="*/ 4996574 h 5143498"/>
              <a:gd name="connsiteX42" fmla="*/ 340882 w 9144000"/>
              <a:gd name="connsiteY42" fmla="*/ 4981207 h 5143498"/>
              <a:gd name="connsiteX43" fmla="*/ 550105 w 9144000"/>
              <a:gd name="connsiteY43" fmla="*/ 4976753 h 5143498"/>
              <a:gd name="connsiteX44" fmla="*/ 550105 w 9144000"/>
              <a:gd name="connsiteY44" fmla="*/ 5014199 h 5143498"/>
              <a:gd name="connsiteX45" fmla="*/ 552354 w 9144000"/>
              <a:gd name="connsiteY45" fmla="*/ 5016442 h 5143498"/>
              <a:gd name="connsiteX46" fmla="*/ 554603 w 9144000"/>
              <a:gd name="connsiteY46" fmla="*/ 5014199 h 5143498"/>
              <a:gd name="connsiteX47" fmla="*/ 554603 w 9144000"/>
              <a:gd name="connsiteY47" fmla="*/ 5000033 h 5143498"/>
              <a:gd name="connsiteX48" fmla="*/ 554603 w 9144000"/>
              <a:gd name="connsiteY48" fmla="*/ 4994947 h 5143498"/>
              <a:gd name="connsiteX49" fmla="*/ 568365 w 9144000"/>
              <a:gd name="connsiteY49" fmla="*/ 4981238 h 5143498"/>
              <a:gd name="connsiteX50" fmla="*/ 582128 w 9144000"/>
              <a:gd name="connsiteY50" fmla="*/ 4994963 h 5143498"/>
              <a:gd name="connsiteX51" fmla="*/ 582128 w 9144000"/>
              <a:gd name="connsiteY51" fmla="*/ 5014199 h 5143498"/>
              <a:gd name="connsiteX52" fmla="*/ 584376 w 9144000"/>
              <a:gd name="connsiteY52" fmla="*/ 5016442 h 5143498"/>
              <a:gd name="connsiteX53" fmla="*/ 586625 w 9144000"/>
              <a:gd name="connsiteY53" fmla="*/ 5014199 h 5143498"/>
              <a:gd name="connsiteX54" fmla="*/ 586625 w 9144000"/>
              <a:gd name="connsiteY54" fmla="*/ 4994963 h 5143498"/>
              <a:gd name="connsiteX55" fmla="*/ 568381 w 9144000"/>
              <a:gd name="connsiteY55" fmla="*/ 4976753 h 5143498"/>
              <a:gd name="connsiteX56" fmla="*/ 568365 w 9144000"/>
              <a:gd name="connsiteY56" fmla="*/ 4976753 h 5143498"/>
              <a:gd name="connsiteX57" fmla="*/ 554603 w 9144000"/>
              <a:gd name="connsiteY57" fmla="*/ 4983007 h 5143498"/>
              <a:gd name="connsiteX58" fmla="*/ 554603 w 9144000"/>
              <a:gd name="connsiteY58" fmla="*/ 4978996 h 5143498"/>
              <a:gd name="connsiteX59" fmla="*/ 552354 w 9144000"/>
              <a:gd name="connsiteY59" fmla="*/ 4976753 h 5143498"/>
              <a:gd name="connsiteX60" fmla="*/ 956975 w 9144000"/>
              <a:gd name="connsiteY60" fmla="*/ 4976738 h 5143498"/>
              <a:gd name="connsiteX61" fmla="*/ 937068 w 9144000"/>
              <a:gd name="connsiteY61" fmla="*/ 4996590 h 5143498"/>
              <a:gd name="connsiteX62" fmla="*/ 956975 w 9144000"/>
              <a:gd name="connsiteY62" fmla="*/ 5016443 h 5143498"/>
              <a:gd name="connsiteX63" fmla="*/ 976882 w 9144000"/>
              <a:gd name="connsiteY63" fmla="*/ 5016443 h 5143498"/>
              <a:gd name="connsiteX64" fmla="*/ 976882 w 9144000"/>
              <a:gd name="connsiteY64" fmla="*/ 4996590 h 5143498"/>
              <a:gd name="connsiteX65" fmla="*/ 956975 w 9144000"/>
              <a:gd name="connsiteY65" fmla="*/ 4976738 h 5143498"/>
              <a:gd name="connsiteX66" fmla="*/ 849077 w 9144000"/>
              <a:gd name="connsiteY66" fmla="*/ 4976738 h 5143498"/>
              <a:gd name="connsiteX67" fmla="*/ 829170 w 9144000"/>
              <a:gd name="connsiteY67" fmla="*/ 4996590 h 5143498"/>
              <a:gd name="connsiteX68" fmla="*/ 849077 w 9144000"/>
              <a:gd name="connsiteY68" fmla="*/ 5016443 h 5143498"/>
              <a:gd name="connsiteX69" fmla="*/ 861272 w 9144000"/>
              <a:gd name="connsiteY69" fmla="*/ 5012289 h 5143498"/>
              <a:gd name="connsiteX70" fmla="*/ 861668 w 9144000"/>
              <a:gd name="connsiteY70" fmla="*/ 5009146 h 5143498"/>
              <a:gd name="connsiteX71" fmla="*/ 858516 w 9144000"/>
              <a:gd name="connsiteY71" fmla="*/ 5008751 h 5143498"/>
              <a:gd name="connsiteX72" fmla="*/ 849077 w 9144000"/>
              <a:gd name="connsiteY72" fmla="*/ 5011973 h 5143498"/>
              <a:gd name="connsiteX73" fmla="*/ 833826 w 9144000"/>
              <a:gd name="connsiteY73" fmla="*/ 4998833 h 5143498"/>
              <a:gd name="connsiteX74" fmla="*/ 866735 w 9144000"/>
              <a:gd name="connsiteY74" fmla="*/ 4998833 h 5143498"/>
              <a:gd name="connsiteX75" fmla="*/ 868984 w 9144000"/>
              <a:gd name="connsiteY75" fmla="*/ 4996590 h 5143498"/>
              <a:gd name="connsiteX76" fmla="*/ 849077 w 9144000"/>
              <a:gd name="connsiteY76" fmla="*/ 4976738 h 5143498"/>
              <a:gd name="connsiteX77" fmla="*/ 720496 w 9144000"/>
              <a:gd name="connsiteY77" fmla="*/ 4976738 h 5143498"/>
              <a:gd name="connsiteX78" fmla="*/ 700589 w 9144000"/>
              <a:gd name="connsiteY78" fmla="*/ 4996590 h 5143498"/>
              <a:gd name="connsiteX79" fmla="*/ 720496 w 9144000"/>
              <a:gd name="connsiteY79" fmla="*/ 5016443 h 5143498"/>
              <a:gd name="connsiteX80" fmla="*/ 740419 w 9144000"/>
              <a:gd name="connsiteY80" fmla="*/ 5016443 h 5143498"/>
              <a:gd name="connsiteX81" fmla="*/ 740419 w 9144000"/>
              <a:gd name="connsiteY81" fmla="*/ 4996590 h 5143498"/>
              <a:gd name="connsiteX82" fmla="*/ 720496 w 9144000"/>
              <a:gd name="connsiteY82" fmla="*/ 4976738 h 5143498"/>
              <a:gd name="connsiteX83" fmla="*/ 612646 w 9144000"/>
              <a:gd name="connsiteY83" fmla="*/ 4976738 h 5143498"/>
              <a:gd name="connsiteX84" fmla="*/ 592739 w 9144000"/>
              <a:gd name="connsiteY84" fmla="*/ 4996590 h 5143498"/>
              <a:gd name="connsiteX85" fmla="*/ 612646 w 9144000"/>
              <a:gd name="connsiteY85" fmla="*/ 5016443 h 5143498"/>
              <a:gd name="connsiteX86" fmla="*/ 624841 w 9144000"/>
              <a:gd name="connsiteY86" fmla="*/ 5012289 h 5143498"/>
              <a:gd name="connsiteX87" fmla="*/ 625237 w 9144000"/>
              <a:gd name="connsiteY87" fmla="*/ 5009146 h 5143498"/>
              <a:gd name="connsiteX88" fmla="*/ 622085 w 9144000"/>
              <a:gd name="connsiteY88" fmla="*/ 5008751 h 5143498"/>
              <a:gd name="connsiteX89" fmla="*/ 612646 w 9144000"/>
              <a:gd name="connsiteY89" fmla="*/ 5011973 h 5143498"/>
              <a:gd name="connsiteX90" fmla="*/ 597395 w 9144000"/>
              <a:gd name="connsiteY90" fmla="*/ 4998833 h 5143498"/>
              <a:gd name="connsiteX91" fmla="*/ 630304 w 9144000"/>
              <a:gd name="connsiteY91" fmla="*/ 4998833 h 5143498"/>
              <a:gd name="connsiteX92" fmla="*/ 632553 w 9144000"/>
              <a:gd name="connsiteY92" fmla="*/ 4996590 h 5143498"/>
              <a:gd name="connsiteX93" fmla="*/ 612646 w 9144000"/>
              <a:gd name="connsiteY93" fmla="*/ 4976738 h 5143498"/>
              <a:gd name="connsiteX94" fmla="*/ 513331 w 9144000"/>
              <a:gd name="connsiteY94" fmla="*/ 4976738 h 5143498"/>
              <a:gd name="connsiteX95" fmla="*/ 493424 w 9144000"/>
              <a:gd name="connsiteY95" fmla="*/ 4996590 h 5143498"/>
              <a:gd name="connsiteX96" fmla="*/ 513331 w 9144000"/>
              <a:gd name="connsiteY96" fmla="*/ 5016443 h 5143498"/>
              <a:gd name="connsiteX97" fmla="*/ 526001 w 9144000"/>
              <a:gd name="connsiteY97" fmla="*/ 5011894 h 5143498"/>
              <a:gd name="connsiteX98" fmla="*/ 526302 w 9144000"/>
              <a:gd name="connsiteY98" fmla="*/ 5008735 h 5143498"/>
              <a:gd name="connsiteX99" fmla="*/ 523134 w 9144000"/>
              <a:gd name="connsiteY99" fmla="*/ 5008435 h 5143498"/>
              <a:gd name="connsiteX100" fmla="*/ 513331 w 9144000"/>
              <a:gd name="connsiteY100" fmla="*/ 5011957 h 5143498"/>
              <a:gd name="connsiteX101" fmla="*/ 497906 w 9144000"/>
              <a:gd name="connsiteY101" fmla="*/ 4996575 h 5143498"/>
              <a:gd name="connsiteX102" fmla="*/ 513331 w 9144000"/>
              <a:gd name="connsiteY102" fmla="*/ 4981208 h 5143498"/>
              <a:gd name="connsiteX103" fmla="*/ 523134 w 9144000"/>
              <a:gd name="connsiteY103" fmla="*/ 4984729 h 5143498"/>
              <a:gd name="connsiteX104" fmla="*/ 526302 w 9144000"/>
              <a:gd name="connsiteY104" fmla="*/ 4984429 h 5143498"/>
              <a:gd name="connsiteX105" fmla="*/ 526001 w 9144000"/>
              <a:gd name="connsiteY105" fmla="*/ 4981271 h 5143498"/>
              <a:gd name="connsiteX106" fmla="*/ 513331 w 9144000"/>
              <a:gd name="connsiteY106" fmla="*/ 4976738 h 5143498"/>
              <a:gd name="connsiteX107" fmla="*/ 429648 w 9144000"/>
              <a:gd name="connsiteY107" fmla="*/ 4976738 h 5143498"/>
              <a:gd name="connsiteX108" fmla="*/ 409741 w 9144000"/>
              <a:gd name="connsiteY108" fmla="*/ 4996590 h 5143498"/>
              <a:gd name="connsiteX109" fmla="*/ 429648 w 9144000"/>
              <a:gd name="connsiteY109" fmla="*/ 5016443 h 5143498"/>
              <a:gd name="connsiteX110" fmla="*/ 449555 w 9144000"/>
              <a:gd name="connsiteY110" fmla="*/ 5016443 h 5143498"/>
              <a:gd name="connsiteX111" fmla="*/ 449555 w 9144000"/>
              <a:gd name="connsiteY111" fmla="*/ 4996590 h 5143498"/>
              <a:gd name="connsiteX112" fmla="*/ 429648 w 9144000"/>
              <a:gd name="connsiteY112" fmla="*/ 4976738 h 5143498"/>
              <a:gd name="connsiteX113" fmla="*/ 926061 w 9144000"/>
              <a:gd name="connsiteY113" fmla="*/ 4976722 h 5143498"/>
              <a:gd name="connsiteX114" fmla="*/ 923812 w 9144000"/>
              <a:gd name="connsiteY114" fmla="*/ 4978965 h 5143498"/>
              <a:gd name="connsiteX115" fmla="*/ 923812 w 9144000"/>
              <a:gd name="connsiteY115" fmla="*/ 5014200 h 5143498"/>
              <a:gd name="connsiteX116" fmla="*/ 926061 w 9144000"/>
              <a:gd name="connsiteY116" fmla="*/ 5016442 h 5143498"/>
              <a:gd name="connsiteX117" fmla="*/ 928294 w 9144000"/>
              <a:gd name="connsiteY117" fmla="*/ 5014200 h 5143498"/>
              <a:gd name="connsiteX118" fmla="*/ 928294 w 9144000"/>
              <a:gd name="connsiteY118" fmla="*/ 4978965 h 5143498"/>
              <a:gd name="connsiteX119" fmla="*/ 926061 w 9144000"/>
              <a:gd name="connsiteY119" fmla="*/ 4976722 h 5143498"/>
              <a:gd name="connsiteX120" fmla="*/ 539732 w 9144000"/>
              <a:gd name="connsiteY120" fmla="*/ 4976722 h 5143498"/>
              <a:gd name="connsiteX121" fmla="*/ 537483 w 9144000"/>
              <a:gd name="connsiteY121" fmla="*/ 4978965 h 5143498"/>
              <a:gd name="connsiteX122" fmla="*/ 537483 w 9144000"/>
              <a:gd name="connsiteY122" fmla="*/ 5014200 h 5143498"/>
              <a:gd name="connsiteX123" fmla="*/ 539732 w 9144000"/>
              <a:gd name="connsiteY123" fmla="*/ 5016442 h 5143498"/>
              <a:gd name="connsiteX124" fmla="*/ 541981 w 9144000"/>
              <a:gd name="connsiteY124" fmla="*/ 5014200 h 5143498"/>
              <a:gd name="connsiteX125" fmla="*/ 541981 w 9144000"/>
              <a:gd name="connsiteY125" fmla="*/ 4978965 h 5143498"/>
              <a:gd name="connsiteX126" fmla="*/ 539732 w 9144000"/>
              <a:gd name="connsiteY126" fmla="*/ 4976722 h 5143498"/>
              <a:gd name="connsiteX127" fmla="*/ 371986 w 9144000"/>
              <a:gd name="connsiteY127" fmla="*/ 4976722 h 5143498"/>
              <a:gd name="connsiteX128" fmla="*/ 369737 w 9144000"/>
              <a:gd name="connsiteY128" fmla="*/ 4978965 h 5143498"/>
              <a:gd name="connsiteX129" fmla="*/ 369737 w 9144000"/>
              <a:gd name="connsiteY129" fmla="*/ 5014200 h 5143498"/>
              <a:gd name="connsiteX130" fmla="*/ 371986 w 9144000"/>
              <a:gd name="connsiteY130" fmla="*/ 5016442 h 5143498"/>
              <a:gd name="connsiteX131" fmla="*/ 374235 w 9144000"/>
              <a:gd name="connsiteY131" fmla="*/ 5014200 h 5143498"/>
              <a:gd name="connsiteX132" fmla="*/ 374235 w 9144000"/>
              <a:gd name="connsiteY132" fmla="*/ 4978965 h 5143498"/>
              <a:gd name="connsiteX133" fmla="*/ 371986 w 9144000"/>
              <a:gd name="connsiteY133" fmla="*/ 4976722 h 5143498"/>
              <a:gd name="connsiteX134" fmla="*/ 340882 w 9144000"/>
              <a:gd name="connsiteY134" fmla="*/ 4976722 h 5143498"/>
              <a:gd name="connsiteX135" fmla="*/ 320975 w 9144000"/>
              <a:gd name="connsiteY135" fmla="*/ 4996574 h 5143498"/>
              <a:gd name="connsiteX136" fmla="*/ 340882 w 9144000"/>
              <a:gd name="connsiteY136" fmla="*/ 5016427 h 5143498"/>
              <a:gd name="connsiteX137" fmla="*/ 356292 w 9144000"/>
              <a:gd name="connsiteY137" fmla="*/ 5009130 h 5143498"/>
              <a:gd name="connsiteX138" fmla="*/ 356292 w 9144000"/>
              <a:gd name="connsiteY138" fmla="*/ 5014200 h 5143498"/>
              <a:gd name="connsiteX139" fmla="*/ 340882 w 9144000"/>
              <a:gd name="connsiteY139" fmla="*/ 5029567 h 5143498"/>
              <a:gd name="connsiteX140" fmla="*/ 326708 w 9144000"/>
              <a:gd name="connsiteY140" fmla="*/ 5020264 h 5143498"/>
              <a:gd name="connsiteX141" fmla="*/ 323746 w 9144000"/>
              <a:gd name="connsiteY141" fmla="*/ 5019096 h 5143498"/>
              <a:gd name="connsiteX142" fmla="*/ 322575 w 9144000"/>
              <a:gd name="connsiteY142" fmla="*/ 5022049 h 5143498"/>
              <a:gd name="connsiteX143" fmla="*/ 340882 w 9144000"/>
              <a:gd name="connsiteY143" fmla="*/ 5034068 h 5143498"/>
              <a:gd name="connsiteX144" fmla="*/ 360789 w 9144000"/>
              <a:gd name="connsiteY144" fmla="*/ 5014216 h 5143498"/>
              <a:gd name="connsiteX145" fmla="*/ 360789 w 9144000"/>
              <a:gd name="connsiteY145" fmla="*/ 4996590 h 5143498"/>
              <a:gd name="connsiteX146" fmla="*/ 340882 w 9144000"/>
              <a:gd name="connsiteY146" fmla="*/ 4976738 h 5143498"/>
              <a:gd name="connsiteX147" fmla="*/ 309477 w 9144000"/>
              <a:gd name="connsiteY147" fmla="*/ 4976722 h 5143498"/>
              <a:gd name="connsiteX148" fmla="*/ 307244 w 9144000"/>
              <a:gd name="connsiteY148" fmla="*/ 4978965 h 5143498"/>
              <a:gd name="connsiteX149" fmla="*/ 307244 w 9144000"/>
              <a:gd name="connsiteY149" fmla="*/ 5014200 h 5143498"/>
              <a:gd name="connsiteX150" fmla="*/ 309477 w 9144000"/>
              <a:gd name="connsiteY150" fmla="*/ 5016442 h 5143498"/>
              <a:gd name="connsiteX151" fmla="*/ 311726 w 9144000"/>
              <a:gd name="connsiteY151" fmla="*/ 5014200 h 5143498"/>
              <a:gd name="connsiteX152" fmla="*/ 311726 w 9144000"/>
              <a:gd name="connsiteY152" fmla="*/ 4978965 h 5143498"/>
              <a:gd name="connsiteX153" fmla="*/ 309477 w 9144000"/>
              <a:gd name="connsiteY153" fmla="*/ 4976722 h 5143498"/>
              <a:gd name="connsiteX154" fmla="*/ 782403 w 9144000"/>
              <a:gd name="connsiteY154" fmla="*/ 4976706 h 5143498"/>
              <a:gd name="connsiteX155" fmla="*/ 771444 w 9144000"/>
              <a:gd name="connsiteY155" fmla="*/ 4981270 h 5143498"/>
              <a:gd name="connsiteX156" fmla="*/ 771444 w 9144000"/>
              <a:gd name="connsiteY156" fmla="*/ 4978996 h 5143498"/>
              <a:gd name="connsiteX157" fmla="*/ 769195 w 9144000"/>
              <a:gd name="connsiteY157" fmla="*/ 4976753 h 5143498"/>
              <a:gd name="connsiteX158" fmla="*/ 766946 w 9144000"/>
              <a:gd name="connsiteY158" fmla="*/ 4976753 h 5143498"/>
              <a:gd name="connsiteX159" fmla="*/ 766946 w 9144000"/>
              <a:gd name="connsiteY159" fmla="*/ 4978996 h 5143498"/>
              <a:gd name="connsiteX160" fmla="*/ 766946 w 9144000"/>
              <a:gd name="connsiteY160" fmla="*/ 5014200 h 5143498"/>
              <a:gd name="connsiteX161" fmla="*/ 769195 w 9144000"/>
              <a:gd name="connsiteY161" fmla="*/ 5016442 h 5143498"/>
              <a:gd name="connsiteX162" fmla="*/ 771444 w 9144000"/>
              <a:gd name="connsiteY162" fmla="*/ 5014200 h 5143498"/>
              <a:gd name="connsiteX163" fmla="*/ 771444 w 9144000"/>
              <a:gd name="connsiteY163" fmla="*/ 4992136 h 5143498"/>
              <a:gd name="connsiteX164" fmla="*/ 782403 w 9144000"/>
              <a:gd name="connsiteY164" fmla="*/ 4981207 h 5143498"/>
              <a:gd name="connsiteX165" fmla="*/ 793362 w 9144000"/>
              <a:gd name="connsiteY165" fmla="*/ 4992136 h 5143498"/>
              <a:gd name="connsiteX166" fmla="*/ 793362 w 9144000"/>
              <a:gd name="connsiteY166" fmla="*/ 5014200 h 5143498"/>
              <a:gd name="connsiteX167" fmla="*/ 795611 w 9144000"/>
              <a:gd name="connsiteY167" fmla="*/ 5016442 h 5143498"/>
              <a:gd name="connsiteX168" fmla="*/ 797860 w 9144000"/>
              <a:gd name="connsiteY168" fmla="*/ 5014200 h 5143498"/>
              <a:gd name="connsiteX169" fmla="*/ 797860 w 9144000"/>
              <a:gd name="connsiteY169" fmla="*/ 4992136 h 5143498"/>
              <a:gd name="connsiteX170" fmla="*/ 808819 w 9144000"/>
              <a:gd name="connsiteY170" fmla="*/ 4981207 h 5143498"/>
              <a:gd name="connsiteX171" fmla="*/ 819778 w 9144000"/>
              <a:gd name="connsiteY171" fmla="*/ 4992136 h 5143498"/>
              <a:gd name="connsiteX172" fmla="*/ 819778 w 9144000"/>
              <a:gd name="connsiteY172" fmla="*/ 5014200 h 5143498"/>
              <a:gd name="connsiteX173" fmla="*/ 822027 w 9144000"/>
              <a:gd name="connsiteY173" fmla="*/ 5016442 h 5143498"/>
              <a:gd name="connsiteX174" fmla="*/ 824276 w 9144000"/>
              <a:gd name="connsiteY174" fmla="*/ 5014200 h 5143498"/>
              <a:gd name="connsiteX175" fmla="*/ 824276 w 9144000"/>
              <a:gd name="connsiteY175" fmla="*/ 4992136 h 5143498"/>
              <a:gd name="connsiteX176" fmla="*/ 819743 w 9144000"/>
              <a:gd name="connsiteY176" fmla="*/ 4981235 h 5143498"/>
              <a:gd name="connsiteX177" fmla="*/ 808829 w 9144000"/>
              <a:gd name="connsiteY177" fmla="*/ 4976710 h 5143498"/>
              <a:gd name="connsiteX178" fmla="*/ 808835 w 9144000"/>
              <a:gd name="connsiteY178" fmla="*/ 4976706 h 5143498"/>
              <a:gd name="connsiteX179" fmla="*/ 808819 w 9144000"/>
              <a:gd name="connsiteY179" fmla="*/ 4976706 h 5143498"/>
              <a:gd name="connsiteX180" fmla="*/ 808829 w 9144000"/>
              <a:gd name="connsiteY180" fmla="*/ 4976710 h 5143498"/>
              <a:gd name="connsiteX181" fmla="*/ 795627 w 9144000"/>
              <a:gd name="connsiteY181" fmla="*/ 4984160 h 5143498"/>
              <a:gd name="connsiteX182" fmla="*/ 782403 w 9144000"/>
              <a:gd name="connsiteY182" fmla="*/ 4976706 h 5143498"/>
              <a:gd name="connsiteX183" fmla="*/ 653078 w 9144000"/>
              <a:gd name="connsiteY183" fmla="*/ 4976706 h 5143498"/>
              <a:gd name="connsiteX184" fmla="*/ 642119 w 9144000"/>
              <a:gd name="connsiteY184" fmla="*/ 4981270 h 5143498"/>
              <a:gd name="connsiteX185" fmla="*/ 642119 w 9144000"/>
              <a:gd name="connsiteY185" fmla="*/ 4978996 h 5143498"/>
              <a:gd name="connsiteX186" fmla="*/ 639870 w 9144000"/>
              <a:gd name="connsiteY186" fmla="*/ 4976753 h 5143498"/>
              <a:gd name="connsiteX187" fmla="*/ 637621 w 9144000"/>
              <a:gd name="connsiteY187" fmla="*/ 4976753 h 5143498"/>
              <a:gd name="connsiteX188" fmla="*/ 637621 w 9144000"/>
              <a:gd name="connsiteY188" fmla="*/ 4978996 h 5143498"/>
              <a:gd name="connsiteX189" fmla="*/ 637621 w 9144000"/>
              <a:gd name="connsiteY189" fmla="*/ 5014200 h 5143498"/>
              <a:gd name="connsiteX190" fmla="*/ 639870 w 9144000"/>
              <a:gd name="connsiteY190" fmla="*/ 5016442 h 5143498"/>
              <a:gd name="connsiteX191" fmla="*/ 642119 w 9144000"/>
              <a:gd name="connsiteY191" fmla="*/ 5014200 h 5143498"/>
              <a:gd name="connsiteX192" fmla="*/ 642119 w 9144000"/>
              <a:gd name="connsiteY192" fmla="*/ 4992136 h 5143498"/>
              <a:gd name="connsiteX193" fmla="*/ 653078 w 9144000"/>
              <a:gd name="connsiteY193" fmla="*/ 4981207 h 5143498"/>
              <a:gd name="connsiteX194" fmla="*/ 664037 w 9144000"/>
              <a:gd name="connsiteY194" fmla="*/ 4992136 h 5143498"/>
              <a:gd name="connsiteX195" fmla="*/ 664037 w 9144000"/>
              <a:gd name="connsiteY195" fmla="*/ 5014200 h 5143498"/>
              <a:gd name="connsiteX196" fmla="*/ 666286 w 9144000"/>
              <a:gd name="connsiteY196" fmla="*/ 5016442 h 5143498"/>
              <a:gd name="connsiteX197" fmla="*/ 668535 w 9144000"/>
              <a:gd name="connsiteY197" fmla="*/ 5014200 h 5143498"/>
              <a:gd name="connsiteX198" fmla="*/ 668535 w 9144000"/>
              <a:gd name="connsiteY198" fmla="*/ 4992136 h 5143498"/>
              <a:gd name="connsiteX199" fmla="*/ 679494 w 9144000"/>
              <a:gd name="connsiteY199" fmla="*/ 4981207 h 5143498"/>
              <a:gd name="connsiteX200" fmla="*/ 690453 w 9144000"/>
              <a:gd name="connsiteY200" fmla="*/ 4992136 h 5143498"/>
              <a:gd name="connsiteX201" fmla="*/ 690453 w 9144000"/>
              <a:gd name="connsiteY201" fmla="*/ 5014200 h 5143498"/>
              <a:gd name="connsiteX202" fmla="*/ 692718 w 9144000"/>
              <a:gd name="connsiteY202" fmla="*/ 5016442 h 5143498"/>
              <a:gd name="connsiteX203" fmla="*/ 694951 w 9144000"/>
              <a:gd name="connsiteY203" fmla="*/ 5014200 h 5143498"/>
              <a:gd name="connsiteX204" fmla="*/ 694951 w 9144000"/>
              <a:gd name="connsiteY204" fmla="*/ 4992136 h 5143498"/>
              <a:gd name="connsiteX205" fmla="*/ 679494 w 9144000"/>
              <a:gd name="connsiteY205" fmla="*/ 4976706 h 5143498"/>
              <a:gd name="connsiteX206" fmla="*/ 666286 w 9144000"/>
              <a:gd name="connsiteY206" fmla="*/ 4984160 h 5143498"/>
              <a:gd name="connsiteX207" fmla="*/ 653078 w 9144000"/>
              <a:gd name="connsiteY207" fmla="*/ 4976706 h 5143498"/>
              <a:gd name="connsiteX208" fmla="*/ 923812 w 9144000"/>
              <a:gd name="connsiteY208" fmla="*/ 4964687 h 5143498"/>
              <a:gd name="connsiteX209" fmla="*/ 923812 w 9144000"/>
              <a:gd name="connsiteY209" fmla="*/ 4966930 h 5143498"/>
              <a:gd name="connsiteX210" fmla="*/ 926061 w 9144000"/>
              <a:gd name="connsiteY210" fmla="*/ 4969172 h 5143498"/>
              <a:gd name="connsiteX211" fmla="*/ 928294 w 9144000"/>
              <a:gd name="connsiteY211" fmla="*/ 4966930 h 5143498"/>
              <a:gd name="connsiteX212" fmla="*/ 926061 w 9144000"/>
              <a:gd name="connsiteY212" fmla="*/ 4964687 h 5143498"/>
              <a:gd name="connsiteX213" fmla="*/ 537483 w 9144000"/>
              <a:gd name="connsiteY213" fmla="*/ 4964687 h 5143498"/>
              <a:gd name="connsiteX214" fmla="*/ 537483 w 9144000"/>
              <a:gd name="connsiteY214" fmla="*/ 4966930 h 5143498"/>
              <a:gd name="connsiteX215" fmla="*/ 539732 w 9144000"/>
              <a:gd name="connsiteY215" fmla="*/ 4969172 h 5143498"/>
              <a:gd name="connsiteX216" fmla="*/ 541981 w 9144000"/>
              <a:gd name="connsiteY216" fmla="*/ 4966930 h 5143498"/>
              <a:gd name="connsiteX217" fmla="*/ 539732 w 9144000"/>
              <a:gd name="connsiteY217" fmla="*/ 4964687 h 5143498"/>
              <a:gd name="connsiteX218" fmla="*/ 369737 w 9144000"/>
              <a:gd name="connsiteY218" fmla="*/ 4964687 h 5143498"/>
              <a:gd name="connsiteX219" fmla="*/ 369737 w 9144000"/>
              <a:gd name="connsiteY219" fmla="*/ 4966930 h 5143498"/>
              <a:gd name="connsiteX220" fmla="*/ 371986 w 9144000"/>
              <a:gd name="connsiteY220" fmla="*/ 4969172 h 5143498"/>
              <a:gd name="connsiteX221" fmla="*/ 374235 w 9144000"/>
              <a:gd name="connsiteY221" fmla="*/ 4966930 h 5143498"/>
              <a:gd name="connsiteX222" fmla="*/ 371986 w 9144000"/>
              <a:gd name="connsiteY222" fmla="*/ 4964687 h 5143498"/>
              <a:gd name="connsiteX223" fmla="*/ 307228 w 9144000"/>
              <a:gd name="connsiteY223" fmla="*/ 4964687 h 5143498"/>
              <a:gd name="connsiteX224" fmla="*/ 307228 w 9144000"/>
              <a:gd name="connsiteY224" fmla="*/ 4966930 h 5143498"/>
              <a:gd name="connsiteX225" fmla="*/ 309477 w 9144000"/>
              <a:gd name="connsiteY225" fmla="*/ 4969172 h 5143498"/>
              <a:gd name="connsiteX226" fmla="*/ 311710 w 9144000"/>
              <a:gd name="connsiteY226" fmla="*/ 4966930 h 5143498"/>
              <a:gd name="connsiteX227" fmla="*/ 309477 w 9144000"/>
              <a:gd name="connsiteY227" fmla="*/ 4964687 h 5143498"/>
              <a:gd name="connsiteX228" fmla="*/ 912710 w 9144000"/>
              <a:gd name="connsiteY228" fmla="*/ 4959933 h 5143498"/>
              <a:gd name="connsiteX229" fmla="*/ 910461 w 9144000"/>
              <a:gd name="connsiteY229" fmla="*/ 4962176 h 5143498"/>
              <a:gd name="connsiteX230" fmla="*/ 910461 w 9144000"/>
              <a:gd name="connsiteY230" fmla="*/ 4984034 h 5143498"/>
              <a:gd name="connsiteX231" fmla="*/ 895036 w 9144000"/>
              <a:gd name="connsiteY231" fmla="*/ 4976737 h 5143498"/>
              <a:gd name="connsiteX232" fmla="*/ 875129 w 9144000"/>
              <a:gd name="connsiteY232" fmla="*/ 4996590 h 5143498"/>
              <a:gd name="connsiteX233" fmla="*/ 895036 w 9144000"/>
              <a:gd name="connsiteY233" fmla="*/ 5016442 h 5143498"/>
              <a:gd name="connsiteX234" fmla="*/ 914959 w 9144000"/>
              <a:gd name="connsiteY234" fmla="*/ 5016442 h 5143498"/>
              <a:gd name="connsiteX235" fmla="*/ 914959 w 9144000"/>
              <a:gd name="connsiteY235" fmla="*/ 4962176 h 5143498"/>
              <a:gd name="connsiteX236" fmla="*/ 912710 w 9144000"/>
              <a:gd name="connsiteY236" fmla="*/ 4959933 h 5143498"/>
              <a:gd name="connsiteX237" fmla="*/ 457696 w 9144000"/>
              <a:gd name="connsiteY237" fmla="*/ 4959933 h 5143498"/>
              <a:gd name="connsiteX238" fmla="*/ 455447 w 9144000"/>
              <a:gd name="connsiteY238" fmla="*/ 4962176 h 5143498"/>
              <a:gd name="connsiteX239" fmla="*/ 455447 w 9144000"/>
              <a:gd name="connsiteY239" fmla="*/ 5010772 h 5143498"/>
              <a:gd name="connsiteX240" fmla="*/ 461132 w 9144000"/>
              <a:gd name="connsiteY240" fmla="*/ 5016442 h 5143498"/>
              <a:gd name="connsiteX241" fmla="*/ 463381 w 9144000"/>
              <a:gd name="connsiteY241" fmla="*/ 5014199 h 5143498"/>
              <a:gd name="connsiteX242" fmla="*/ 461132 w 9144000"/>
              <a:gd name="connsiteY242" fmla="*/ 5011957 h 5143498"/>
              <a:gd name="connsiteX243" fmla="*/ 459945 w 9144000"/>
              <a:gd name="connsiteY243" fmla="*/ 5010772 h 5143498"/>
              <a:gd name="connsiteX244" fmla="*/ 459945 w 9144000"/>
              <a:gd name="connsiteY244" fmla="*/ 4962176 h 5143498"/>
              <a:gd name="connsiteX245" fmla="*/ 457696 w 9144000"/>
              <a:gd name="connsiteY245" fmla="*/ 4959933 h 5143498"/>
              <a:gd name="connsiteX246" fmla="*/ 391624 w 9144000"/>
              <a:gd name="connsiteY246" fmla="*/ 4959918 h 5143498"/>
              <a:gd name="connsiteX247" fmla="*/ 389375 w 9144000"/>
              <a:gd name="connsiteY247" fmla="*/ 4962161 h 5143498"/>
              <a:gd name="connsiteX248" fmla="*/ 389375 w 9144000"/>
              <a:gd name="connsiteY248" fmla="*/ 4976722 h 5143498"/>
              <a:gd name="connsiteX249" fmla="*/ 385606 w 9144000"/>
              <a:gd name="connsiteY249" fmla="*/ 4976722 h 5143498"/>
              <a:gd name="connsiteX250" fmla="*/ 383357 w 9144000"/>
              <a:gd name="connsiteY250" fmla="*/ 4978965 h 5143498"/>
              <a:gd name="connsiteX251" fmla="*/ 385606 w 9144000"/>
              <a:gd name="connsiteY251" fmla="*/ 4981208 h 5143498"/>
              <a:gd name="connsiteX252" fmla="*/ 389375 w 9144000"/>
              <a:gd name="connsiteY252" fmla="*/ 4981208 h 5143498"/>
              <a:gd name="connsiteX253" fmla="*/ 389375 w 9144000"/>
              <a:gd name="connsiteY253" fmla="*/ 5004519 h 5143498"/>
              <a:gd name="connsiteX254" fmla="*/ 401316 w 9144000"/>
              <a:gd name="connsiteY254" fmla="*/ 5016427 h 5143498"/>
              <a:gd name="connsiteX255" fmla="*/ 403977 w 9144000"/>
              <a:gd name="connsiteY255" fmla="*/ 5016127 h 5143498"/>
              <a:gd name="connsiteX256" fmla="*/ 405664 w 9144000"/>
              <a:gd name="connsiteY256" fmla="*/ 5013454 h 5143498"/>
              <a:gd name="connsiteX257" fmla="*/ 405671 w 9144000"/>
              <a:gd name="connsiteY257" fmla="*/ 5013458 h 5143498"/>
              <a:gd name="connsiteX258" fmla="*/ 405671 w 9144000"/>
              <a:gd name="connsiteY258" fmla="*/ 5013442 h 5143498"/>
              <a:gd name="connsiteX259" fmla="*/ 405664 w 9144000"/>
              <a:gd name="connsiteY259" fmla="*/ 5013454 h 5143498"/>
              <a:gd name="connsiteX260" fmla="*/ 402979 w 9144000"/>
              <a:gd name="connsiteY260" fmla="*/ 5011768 h 5143498"/>
              <a:gd name="connsiteX261" fmla="*/ 401316 w 9144000"/>
              <a:gd name="connsiteY261" fmla="*/ 5011957 h 5143498"/>
              <a:gd name="connsiteX262" fmla="*/ 393873 w 9144000"/>
              <a:gd name="connsiteY262" fmla="*/ 5004519 h 5143498"/>
              <a:gd name="connsiteX263" fmla="*/ 393873 w 9144000"/>
              <a:gd name="connsiteY263" fmla="*/ 4981208 h 5143498"/>
              <a:gd name="connsiteX264" fmla="*/ 400208 w 9144000"/>
              <a:gd name="connsiteY264" fmla="*/ 4981208 h 5143498"/>
              <a:gd name="connsiteX265" fmla="*/ 402456 w 9144000"/>
              <a:gd name="connsiteY265" fmla="*/ 4978965 h 5143498"/>
              <a:gd name="connsiteX266" fmla="*/ 400208 w 9144000"/>
              <a:gd name="connsiteY266" fmla="*/ 4976722 h 5143498"/>
              <a:gd name="connsiteX267" fmla="*/ 393873 w 9144000"/>
              <a:gd name="connsiteY267" fmla="*/ 4976722 h 5143498"/>
              <a:gd name="connsiteX268" fmla="*/ 393873 w 9144000"/>
              <a:gd name="connsiteY268" fmla="*/ 4962161 h 5143498"/>
              <a:gd name="connsiteX269" fmla="*/ 391624 w 9144000"/>
              <a:gd name="connsiteY269" fmla="*/ 4959918 h 5143498"/>
              <a:gd name="connsiteX270" fmla="*/ 296174 w 9144000"/>
              <a:gd name="connsiteY270" fmla="*/ 4959918 h 5143498"/>
              <a:gd name="connsiteX271" fmla="*/ 293926 w 9144000"/>
              <a:gd name="connsiteY271" fmla="*/ 4962161 h 5143498"/>
              <a:gd name="connsiteX272" fmla="*/ 293926 w 9144000"/>
              <a:gd name="connsiteY272" fmla="*/ 4984019 h 5143498"/>
              <a:gd name="connsiteX273" fmla="*/ 278516 w 9144000"/>
              <a:gd name="connsiteY273" fmla="*/ 4976722 h 5143498"/>
              <a:gd name="connsiteX274" fmla="*/ 258609 w 9144000"/>
              <a:gd name="connsiteY274" fmla="*/ 4996575 h 5143498"/>
              <a:gd name="connsiteX275" fmla="*/ 278516 w 9144000"/>
              <a:gd name="connsiteY275" fmla="*/ 5016443 h 5143498"/>
              <a:gd name="connsiteX276" fmla="*/ 298423 w 9144000"/>
              <a:gd name="connsiteY276" fmla="*/ 5016443 h 5143498"/>
              <a:gd name="connsiteX277" fmla="*/ 298423 w 9144000"/>
              <a:gd name="connsiteY277" fmla="*/ 5016427 h 5143498"/>
              <a:gd name="connsiteX278" fmla="*/ 298423 w 9144000"/>
              <a:gd name="connsiteY278" fmla="*/ 4962161 h 5143498"/>
              <a:gd name="connsiteX279" fmla="*/ 296174 w 9144000"/>
              <a:gd name="connsiteY279" fmla="*/ 4959918 h 5143498"/>
              <a:gd name="connsiteX280" fmla="*/ 533786 w 9144000"/>
              <a:gd name="connsiteY280" fmla="*/ 4855047 h 5143498"/>
              <a:gd name="connsiteX281" fmla="*/ 533794 w 9144000"/>
              <a:gd name="connsiteY281" fmla="*/ 4855066 h 5143498"/>
              <a:gd name="connsiteX282" fmla="*/ 533786 w 9144000"/>
              <a:gd name="connsiteY282" fmla="*/ 4855086 h 5143498"/>
              <a:gd name="connsiteX283" fmla="*/ 533778 w 9144000"/>
              <a:gd name="connsiteY283" fmla="*/ 4855066 h 5143498"/>
              <a:gd name="connsiteX284" fmla="*/ 258609 w 9144000"/>
              <a:gd name="connsiteY284" fmla="*/ 4785164 h 5143498"/>
              <a:gd name="connsiteX285" fmla="*/ 258609 w 9144000"/>
              <a:gd name="connsiteY285" fmla="*/ 4855066 h 5143498"/>
              <a:gd name="connsiteX286" fmla="*/ 327405 w 9144000"/>
              <a:gd name="connsiteY286" fmla="*/ 4924983 h 5143498"/>
              <a:gd name="connsiteX287" fmla="*/ 396201 w 9144000"/>
              <a:gd name="connsiteY287" fmla="*/ 4855066 h 5143498"/>
              <a:gd name="connsiteX288" fmla="*/ 464997 w 9144000"/>
              <a:gd name="connsiteY288" fmla="*/ 4924983 h 5143498"/>
              <a:gd name="connsiteX289" fmla="*/ 513643 w 9144000"/>
              <a:gd name="connsiteY289" fmla="*/ 4904511 h 5143498"/>
              <a:gd name="connsiteX290" fmla="*/ 533786 w 9144000"/>
              <a:gd name="connsiteY290" fmla="*/ 4855086 h 5143498"/>
              <a:gd name="connsiteX291" fmla="*/ 553923 w 9144000"/>
              <a:gd name="connsiteY291" fmla="*/ 4904505 h 5143498"/>
              <a:gd name="connsiteX292" fmla="*/ 602574 w 9144000"/>
              <a:gd name="connsiteY292" fmla="*/ 4924983 h 5143498"/>
              <a:gd name="connsiteX293" fmla="*/ 636972 w 9144000"/>
              <a:gd name="connsiteY293" fmla="*/ 4915618 h 5143498"/>
              <a:gd name="connsiteX294" fmla="*/ 671370 w 9144000"/>
              <a:gd name="connsiteY294" fmla="*/ 4924983 h 5143498"/>
              <a:gd name="connsiteX295" fmla="*/ 740166 w 9144000"/>
              <a:gd name="connsiteY295" fmla="*/ 4855066 h 5143498"/>
              <a:gd name="connsiteX296" fmla="*/ 671386 w 9144000"/>
              <a:gd name="connsiteY296" fmla="*/ 4785164 h 5143498"/>
              <a:gd name="connsiteX297" fmla="*/ 636988 w 9144000"/>
              <a:gd name="connsiteY297" fmla="*/ 4794514 h 5143498"/>
              <a:gd name="connsiteX298" fmla="*/ 636972 w 9144000"/>
              <a:gd name="connsiteY298" fmla="*/ 4794514 h 5143498"/>
              <a:gd name="connsiteX299" fmla="*/ 602574 w 9144000"/>
              <a:gd name="connsiteY299" fmla="*/ 4785164 h 5143498"/>
              <a:gd name="connsiteX300" fmla="*/ 553923 w 9144000"/>
              <a:gd name="connsiteY300" fmla="*/ 4805634 h 5143498"/>
              <a:gd name="connsiteX301" fmla="*/ 533786 w 9144000"/>
              <a:gd name="connsiteY301" fmla="*/ 4855047 h 5143498"/>
              <a:gd name="connsiteX302" fmla="*/ 513638 w 9144000"/>
              <a:gd name="connsiteY302" fmla="*/ 4805629 h 5143498"/>
              <a:gd name="connsiteX303" fmla="*/ 464997 w 9144000"/>
              <a:gd name="connsiteY303" fmla="*/ 4785164 h 5143498"/>
              <a:gd name="connsiteX304" fmla="*/ 396201 w 9144000"/>
              <a:gd name="connsiteY304" fmla="*/ 4855066 h 5143498"/>
              <a:gd name="connsiteX305" fmla="*/ 327405 w 9144000"/>
              <a:gd name="connsiteY305" fmla="*/ 4785164 h 5143498"/>
              <a:gd name="connsiteX306" fmla="*/ 0 w 9144000"/>
              <a:gd name="connsiteY306" fmla="*/ 0 h 5143498"/>
              <a:gd name="connsiteX307" fmla="*/ 9144000 w 9144000"/>
              <a:gd name="connsiteY307" fmla="*/ 0 h 5143498"/>
              <a:gd name="connsiteX308" fmla="*/ 9144000 w 9144000"/>
              <a:gd name="connsiteY308" fmla="*/ 5143498 h 5143498"/>
              <a:gd name="connsiteX309" fmla="*/ 0 w 9144000"/>
              <a:gd name="connsiteY309" fmla="*/ 5143498 h 5143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Lst>
            <a:rect l="l" t="t" r="r" b="b"/>
            <a:pathLst>
              <a:path w="9144000" h="5143498">
                <a:moveTo>
                  <a:pt x="956975" y="4981208"/>
                </a:moveTo>
                <a:cubicBezTo>
                  <a:pt x="965480" y="4981208"/>
                  <a:pt x="972400" y="4988109"/>
                  <a:pt x="972400" y="4996575"/>
                </a:cubicBezTo>
                <a:lnTo>
                  <a:pt x="972400" y="5011957"/>
                </a:lnTo>
                <a:lnTo>
                  <a:pt x="956975" y="5011957"/>
                </a:lnTo>
                <a:cubicBezTo>
                  <a:pt x="948486" y="5011957"/>
                  <a:pt x="941566" y="5005040"/>
                  <a:pt x="941566" y="4996575"/>
                </a:cubicBezTo>
                <a:cubicBezTo>
                  <a:pt x="941566" y="4988109"/>
                  <a:pt x="948471" y="4981208"/>
                  <a:pt x="956975" y="4981208"/>
                </a:cubicBezTo>
                <a:close/>
                <a:moveTo>
                  <a:pt x="849077" y="4981208"/>
                </a:moveTo>
                <a:cubicBezTo>
                  <a:pt x="856806" y="4981208"/>
                  <a:pt x="863236" y="4986925"/>
                  <a:pt x="864328" y="4994332"/>
                </a:cubicBezTo>
                <a:lnTo>
                  <a:pt x="833826" y="4994332"/>
                </a:lnTo>
                <a:cubicBezTo>
                  <a:pt x="834919" y="4986925"/>
                  <a:pt x="841349" y="4981208"/>
                  <a:pt x="849077" y="4981208"/>
                </a:cubicBezTo>
                <a:close/>
                <a:moveTo>
                  <a:pt x="720496" y="4981208"/>
                </a:moveTo>
                <a:cubicBezTo>
                  <a:pt x="729001" y="4981208"/>
                  <a:pt x="735922" y="4988109"/>
                  <a:pt x="735922" y="4996575"/>
                </a:cubicBezTo>
                <a:lnTo>
                  <a:pt x="735922" y="5011957"/>
                </a:lnTo>
                <a:lnTo>
                  <a:pt x="720496" y="5011957"/>
                </a:lnTo>
                <a:cubicBezTo>
                  <a:pt x="712008" y="5011957"/>
                  <a:pt x="705087" y="5005040"/>
                  <a:pt x="705087" y="4996575"/>
                </a:cubicBezTo>
                <a:cubicBezTo>
                  <a:pt x="705087" y="4988109"/>
                  <a:pt x="712008" y="4981208"/>
                  <a:pt x="720496" y="4981208"/>
                </a:cubicBezTo>
                <a:close/>
                <a:moveTo>
                  <a:pt x="612646" y="4981208"/>
                </a:moveTo>
                <a:cubicBezTo>
                  <a:pt x="620375" y="4981208"/>
                  <a:pt x="626805" y="4986925"/>
                  <a:pt x="627897" y="4994332"/>
                </a:cubicBezTo>
                <a:lnTo>
                  <a:pt x="597395" y="4994332"/>
                </a:lnTo>
                <a:cubicBezTo>
                  <a:pt x="598472" y="4986925"/>
                  <a:pt x="604918" y="4981208"/>
                  <a:pt x="612646" y="4981208"/>
                </a:cubicBezTo>
                <a:close/>
                <a:moveTo>
                  <a:pt x="429632" y="4981208"/>
                </a:moveTo>
                <a:cubicBezTo>
                  <a:pt x="438137" y="4981208"/>
                  <a:pt x="445042" y="4988109"/>
                  <a:pt x="445042" y="4996575"/>
                </a:cubicBezTo>
                <a:lnTo>
                  <a:pt x="445042" y="5011957"/>
                </a:lnTo>
                <a:lnTo>
                  <a:pt x="429632" y="5011957"/>
                </a:lnTo>
                <a:cubicBezTo>
                  <a:pt x="421128" y="5011957"/>
                  <a:pt x="414223" y="5005040"/>
                  <a:pt x="414223" y="4996575"/>
                </a:cubicBezTo>
                <a:cubicBezTo>
                  <a:pt x="414223" y="4988109"/>
                  <a:pt x="421128" y="4981208"/>
                  <a:pt x="429632" y="4981208"/>
                </a:cubicBezTo>
                <a:close/>
                <a:moveTo>
                  <a:pt x="278516" y="4981208"/>
                </a:moveTo>
                <a:cubicBezTo>
                  <a:pt x="287005" y="4981208"/>
                  <a:pt x="293926" y="4988109"/>
                  <a:pt x="293926" y="4996575"/>
                </a:cubicBezTo>
                <a:lnTo>
                  <a:pt x="293926" y="5011957"/>
                </a:lnTo>
                <a:lnTo>
                  <a:pt x="278516" y="5011957"/>
                </a:lnTo>
                <a:cubicBezTo>
                  <a:pt x="270028" y="5011957"/>
                  <a:pt x="263107" y="5005040"/>
                  <a:pt x="263107" y="4996575"/>
                </a:cubicBezTo>
                <a:cubicBezTo>
                  <a:pt x="263107" y="4988109"/>
                  <a:pt x="270028" y="4981208"/>
                  <a:pt x="278516" y="4981208"/>
                </a:cubicBezTo>
                <a:close/>
                <a:moveTo>
                  <a:pt x="895052" y="4981207"/>
                </a:moveTo>
                <a:cubicBezTo>
                  <a:pt x="903556" y="4981207"/>
                  <a:pt x="910477" y="4988108"/>
                  <a:pt x="910477" y="4996574"/>
                </a:cubicBezTo>
                <a:lnTo>
                  <a:pt x="910477" y="5011957"/>
                </a:lnTo>
                <a:lnTo>
                  <a:pt x="895052" y="5011957"/>
                </a:lnTo>
                <a:cubicBezTo>
                  <a:pt x="886563" y="5011957"/>
                  <a:pt x="879643" y="5005039"/>
                  <a:pt x="879643" y="4996574"/>
                </a:cubicBezTo>
                <a:cubicBezTo>
                  <a:pt x="879643" y="4988108"/>
                  <a:pt x="886563" y="4981207"/>
                  <a:pt x="895052" y="4981207"/>
                </a:cubicBezTo>
                <a:close/>
                <a:moveTo>
                  <a:pt x="340882" y="4981207"/>
                </a:moveTo>
                <a:cubicBezTo>
                  <a:pt x="349371" y="4981207"/>
                  <a:pt x="356292" y="4988093"/>
                  <a:pt x="356292" y="4996574"/>
                </a:cubicBezTo>
                <a:cubicBezTo>
                  <a:pt x="356292" y="5005055"/>
                  <a:pt x="349371" y="5011957"/>
                  <a:pt x="340882" y="5011957"/>
                </a:cubicBezTo>
                <a:cubicBezTo>
                  <a:pt x="332394" y="5011957"/>
                  <a:pt x="325473" y="5005055"/>
                  <a:pt x="325473" y="4996574"/>
                </a:cubicBezTo>
                <a:cubicBezTo>
                  <a:pt x="325473" y="4988093"/>
                  <a:pt x="332394" y="4981207"/>
                  <a:pt x="340882" y="4981207"/>
                </a:cubicBezTo>
                <a:close/>
                <a:moveTo>
                  <a:pt x="550105" y="4976753"/>
                </a:moveTo>
                <a:lnTo>
                  <a:pt x="550105" y="5014199"/>
                </a:lnTo>
                <a:cubicBezTo>
                  <a:pt x="550105" y="5015431"/>
                  <a:pt x="551119" y="5016442"/>
                  <a:pt x="552354" y="5016442"/>
                </a:cubicBezTo>
                <a:cubicBezTo>
                  <a:pt x="553589" y="5016442"/>
                  <a:pt x="554603" y="5015431"/>
                  <a:pt x="554603" y="5014199"/>
                </a:cubicBezTo>
                <a:lnTo>
                  <a:pt x="554603" y="5000033"/>
                </a:lnTo>
                <a:lnTo>
                  <a:pt x="554603" y="4994947"/>
                </a:lnTo>
                <a:cubicBezTo>
                  <a:pt x="554603" y="4987382"/>
                  <a:pt x="560779" y="4981238"/>
                  <a:pt x="568365" y="4981238"/>
                </a:cubicBezTo>
                <a:cubicBezTo>
                  <a:pt x="575951" y="4981238"/>
                  <a:pt x="582128" y="4987398"/>
                  <a:pt x="582128" y="4994963"/>
                </a:cubicBezTo>
                <a:lnTo>
                  <a:pt x="582128" y="5014199"/>
                </a:lnTo>
                <a:cubicBezTo>
                  <a:pt x="582128" y="5015431"/>
                  <a:pt x="583141" y="5016442"/>
                  <a:pt x="584376" y="5016442"/>
                </a:cubicBezTo>
                <a:cubicBezTo>
                  <a:pt x="585612" y="5016442"/>
                  <a:pt x="586625" y="5015431"/>
                  <a:pt x="586625" y="5014199"/>
                </a:cubicBezTo>
                <a:lnTo>
                  <a:pt x="586625" y="4994963"/>
                </a:lnTo>
                <a:cubicBezTo>
                  <a:pt x="586625" y="4984918"/>
                  <a:pt x="578437" y="4976753"/>
                  <a:pt x="568381" y="4976753"/>
                </a:cubicBezTo>
                <a:lnTo>
                  <a:pt x="568365" y="4976753"/>
                </a:lnTo>
                <a:cubicBezTo>
                  <a:pt x="562870" y="4976753"/>
                  <a:pt x="557960" y="4979185"/>
                  <a:pt x="554603" y="4983007"/>
                </a:cubicBezTo>
                <a:lnTo>
                  <a:pt x="554603" y="4978996"/>
                </a:lnTo>
                <a:cubicBezTo>
                  <a:pt x="554603" y="4977748"/>
                  <a:pt x="553605" y="4976753"/>
                  <a:pt x="552354" y="4976753"/>
                </a:cubicBezTo>
                <a:close/>
                <a:moveTo>
                  <a:pt x="956975" y="4976738"/>
                </a:moveTo>
                <a:cubicBezTo>
                  <a:pt x="946000" y="4976738"/>
                  <a:pt x="937068" y="4985645"/>
                  <a:pt x="937068" y="4996590"/>
                </a:cubicBezTo>
                <a:cubicBezTo>
                  <a:pt x="937068" y="5007535"/>
                  <a:pt x="946000" y="5016443"/>
                  <a:pt x="956975" y="5016443"/>
                </a:cubicBezTo>
                <a:lnTo>
                  <a:pt x="976882" y="5016443"/>
                </a:lnTo>
                <a:lnTo>
                  <a:pt x="976882" y="4996590"/>
                </a:lnTo>
                <a:cubicBezTo>
                  <a:pt x="976882" y="4985645"/>
                  <a:pt x="967950" y="4976738"/>
                  <a:pt x="956975" y="4976738"/>
                </a:cubicBezTo>
                <a:close/>
                <a:moveTo>
                  <a:pt x="849077" y="4976738"/>
                </a:moveTo>
                <a:cubicBezTo>
                  <a:pt x="838102" y="4976738"/>
                  <a:pt x="829170" y="4985645"/>
                  <a:pt x="829170" y="4996590"/>
                </a:cubicBezTo>
                <a:cubicBezTo>
                  <a:pt x="829170" y="5007535"/>
                  <a:pt x="838102" y="5016443"/>
                  <a:pt x="849077" y="5016443"/>
                </a:cubicBezTo>
                <a:cubicBezTo>
                  <a:pt x="853527" y="5016443"/>
                  <a:pt x="857756" y="5015005"/>
                  <a:pt x="861272" y="5012289"/>
                </a:cubicBezTo>
                <a:cubicBezTo>
                  <a:pt x="862254" y="5011531"/>
                  <a:pt x="862428" y="5010125"/>
                  <a:pt x="861668" y="5009146"/>
                </a:cubicBezTo>
                <a:cubicBezTo>
                  <a:pt x="860907" y="5008167"/>
                  <a:pt x="859498" y="5008009"/>
                  <a:pt x="858516" y="5008751"/>
                </a:cubicBezTo>
                <a:cubicBezTo>
                  <a:pt x="855792" y="5010852"/>
                  <a:pt x="852530" y="5011973"/>
                  <a:pt x="849077" y="5011973"/>
                </a:cubicBezTo>
                <a:cubicBezTo>
                  <a:pt x="841349" y="5011973"/>
                  <a:pt x="834919" y="5006256"/>
                  <a:pt x="833826" y="4998833"/>
                </a:cubicBezTo>
                <a:lnTo>
                  <a:pt x="866735" y="4998833"/>
                </a:lnTo>
                <a:cubicBezTo>
                  <a:pt x="867971" y="4998833"/>
                  <a:pt x="868984" y="4997838"/>
                  <a:pt x="868984" y="4996590"/>
                </a:cubicBezTo>
                <a:cubicBezTo>
                  <a:pt x="868984" y="4985645"/>
                  <a:pt x="860052" y="4976738"/>
                  <a:pt x="849077" y="4976738"/>
                </a:cubicBezTo>
                <a:close/>
                <a:moveTo>
                  <a:pt x="720496" y="4976738"/>
                </a:moveTo>
                <a:cubicBezTo>
                  <a:pt x="709521" y="4976738"/>
                  <a:pt x="700589" y="4985645"/>
                  <a:pt x="700589" y="4996590"/>
                </a:cubicBezTo>
                <a:cubicBezTo>
                  <a:pt x="700589" y="5007535"/>
                  <a:pt x="709521" y="5016443"/>
                  <a:pt x="720496" y="5016443"/>
                </a:cubicBezTo>
                <a:lnTo>
                  <a:pt x="740419" y="5016443"/>
                </a:lnTo>
                <a:lnTo>
                  <a:pt x="740419" y="4996590"/>
                </a:lnTo>
                <a:cubicBezTo>
                  <a:pt x="740419" y="4985645"/>
                  <a:pt x="731471" y="4976738"/>
                  <a:pt x="720496" y="4976738"/>
                </a:cubicBezTo>
                <a:close/>
                <a:moveTo>
                  <a:pt x="612646" y="4976738"/>
                </a:moveTo>
                <a:cubicBezTo>
                  <a:pt x="601671" y="4976738"/>
                  <a:pt x="592739" y="4985645"/>
                  <a:pt x="592739" y="4996590"/>
                </a:cubicBezTo>
                <a:cubicBezTo>
                  <a:pt x="592739" y="5007535"/>
                  <a:pt x="601671" y="5016443"/>
                  <a:pt x="612646" y="5016443"/>
                </a:cubicBezTo>
                <a:cubicBezTo>
                  <a:pt x="617112" y="5016443"/>
                  <a:pt x="621325" y="5015005"/>
                  <a:pt x="624841" y="5012289"/>
                </a:cubicBezTo>
                <a:cubicBezTo>
                  <a:pt x="625823" y="5011531"/>
                  <a:pt x="625997" y="5010125"/>
                  <a:pt x="625237" y="5009146"/>
                </a:cubicBezTo>
                <a:cubicBezTo>
                  <a:pt x="624476" y="5008167"/>
                  <a:pt x="623067" y="5008009"/>
                  <a:pt x="622085" y="5008751"/>
                </a:cubicBezTo>
                <a:cubicBezTo>
                  <a:pt x="619361" y="5010852"/>
                  <a:pt x="616099" y="5011973"/>
                  <a:pt x="612646" y="5011973"/>
                </a:cubicBezTo>
                <a:cubicBezTo>
                  <a:pt x="604902" y="5011973"/>
                  <a:pt x="598472" y="5006256"/>
                  <a:pt x="597395" y="4998833"/>
                </a:cubicBezTo>
                <a:lnTo>
                  <a:pt x="630304" y="4998833"/>
                </a:lnTo>
                <a:cubicBezTo>
                  <a:pt x="631540" y="4998833"/>
                  <a:pt x="632553" y="4997838"/>
                  <a:pt x="632553" y="4996590"/>
                </a:cubicBezTo>
                <a:cubicBezTo>
                  <a:pt x="632553" y="4985645"/>
                  <a:pt x="623621" y="4976738"/>
                  <a:pt x="612646" y="4976738"/>
                </a:cubicBezTo>
                <a:close/>
                <a:moveTo>
                  <a:pt x="513331" y="4976738"/>
                </a:moveTo>
                <a:cubicBezTo>
                  <a:pt x="502356" y="4976738"/>
                  <a:pt x="493424" y="4985645"/>
                  <a:pt x="493424" y="4996590"/>
                </a:cubicBezTo>
                <a:cubicBezTo>
                  <a:pt x="493424" y="5007535"/>
                  <a:pt x="502356" y="5016443"/>
                  <a:pt x="513331" y="5016443"/>
                </a:cubicBezTo>
                <a:cubicBezTo>
                  <a:pt x="517940" y="5016443"/>
                  <a:pt x="522437" y="5014832"/>
                  <a:pt x="526001" y="5011894"/>
                </a:cubicBezTo>
                <a:cubicBezTo>
                  <a:pt x="526951" y="5011104"/>
                  <a:pt x="527094" y="5009699"/>
                  <a:pt x="526302" y="5008735"/>
                </a:cubicBezTo>
                <a:cubicBezTo>
                  <a:pt x="525510" y="5007788"/>
                  <a:pt x="524100" y="5007662"/>
                  <a:pt x="523134" y="5008435"/>
                </a:cubicBezTo>
                <a:cubicBezTo>
                  <a:pt x="520394" y="5010710"/>
                  <a:pt x="516894" y="5011957"/>
                  <a:pt x="513331" y="5011957"/>
                </a:cubicBezTo>
                <a:cubicBezTo>
                  <a:pt x="504827" y="5011957"/>
                  <a:pt x="497906" y="5005040"/>
                  <a:pt x="497906" y="4996575"/>
                </a:cubicBezTo>
                <a:cubicBezTo>
                  <a:pt x="497906" y="4988109"/>
                  <a:pt x="504827" y="4981208"/>
                  <a:pt x="513331" y="4981208"/>
                </a:cubicBezTo>
                <a:cubicBezTo>
                  <a:pt x="516894" y="4981208"/>
                  <a:pt x="520379" y="4982455"/>
                  <a:pt x="523134" y="4984729"/>
                </a:cubicBezTo>
                <a:cubicBezTo>
                  <a:pt x="524100" y="4985519"/>
                  <a:pt x="525510" y="4985393"/>
                  <a:pt x="526302" y="4984429"/>
                </a:cubicBezTo>
                <a:cubicBezTo>
                  <a:pt x="527094" y="4983466"/>
                  <a:pt x="526967" y="4982060"/>
                  <a:pt x="526001" y="4981271"/>
                </a:cubicBezTo>
                <a:cubicBezTo>
                  <a:pt x="522453" y="4978349"/>
                  <a:pt x="517940" y="4976738"/>
                  <a:pt x="513331" y="4976738"/>
                </a:cubicBezTo>
                <a:close/>
                <a:moveTo>
                  <a:pt x="429648" y="4976738"/>
                </a:moveTo>
                <a:cubicBezTo>
                  <a:pt x="418689" y="4976738"/>
                  <a:pt x="409741" y="4985645"/>
                  <a:pt x="409741" y="4996590"/>
                </a:cubicBezTo>
                <a:cubicBezTo>
                  <a:pt x="409741" y="5007535"/>
                  <a:pt x="418673" y="5016443"/>
                  <a:pt x="429648" y="5016443"/>
                </a:cubicBezTo>
                <a:lnTo>
                  <a:pt x="449555" y="5016443"/>
                </a:lnTo>
                <a:lnTo>
                  <a:pt x="449555" y="4996590"/>
                </a:lnTo>
                <a:cubicBezTo>
                  <a:pt x="449555" y="4985645"/>
                  <a:pt x="440607" y="4976738"/>
                  <a:pt x="429648" y="4976738"/>
                </a:cubicBezTo>
                <a:close/>
                <a:moveTo>
                  <a:pt x="926061" y="4976722"/>
                </a:moveTo>
                <a:cubicBezTo>
                  <a:pt x="924826" y="4976722"/>
                  <a:pt x="923812" y="4977717"/>
                  <a:pt x="923812" y="4978965"/>
                </a:cubicBezTo>
                <a:lnTo>
                  <a:pt x="923812" y="5014200"/>
                </a:lnTo>
                <a:cubicBezTo>
                  <a:pt x="923812" y="5015432"/>
                  <a:pt x="924826" y="5016442"/>
                  <a:pt x="926061" y="5016442"/>
                </a:cubicBezTo>
                <a:cubicBezTo>
                  <a:pt x="927296" y="5016442"/>
                  <a:pt x="928294" y="5015432"/>
                  <a:pt x="928294" y="5014200"/>
                </a:cubicBezTo>
                <a:lnTo>
                  <a:pt x="928294" y="4978965"/>
                </a:lnTo>
                <a:cubicBezTo>
                  <a:pt x="928294" y="4977717"/>
                  <a:pt x="927296" y="4976722"/>
                  <a:pt x="926061" y="4976722"/>
                </a:cubicBezTo>
                <a:close/>
                <a:moveTo>
                  <a:pt x="539732" y="4976722"/>
                </a:moveTo>
                <a:cubicBezTo>
                  <a:pt x="538497" y="4976722"/>
                  <a:pt x="537483" y="4977717"/>
                  <a:pt x="537483" y="4978965"/>
                </a:cubicBezTo>
                <a:lnTo>
                  <a:pt x="537483" y="5014200"/>
                </a:lnTo>
                <a:cubicBezTo>
                  <a:pt x="537483" y="5015432"/>
                  <a:pt x="538481" y="5016442"/>
                  <a:pt x="539732" y="5016442"/>
                </a:cubicBezTo>
                <a:cubicBezTo>
                  <a:pt x="540983" y="5016442"/>
                  <a:pt x="541981" y="5015432"/>
                  <a:pt x="541981" y="5014200"/>
                </a:cubicBezTo>
                <a:lnTo>
                  <a:pt x="541981" y="4978965"/>
                </a:lnTo>
                <a:cubicBezTo>
                  <a:pt x="541981" y="4977717"/>
                  <a:pt x="540967" y="4976722"/>
                  <a:pt x="539732" y="4976722"/>
                </a:cubicBezTo>
                <a:close/>
                <a:moveTo>
                  <a:pt x="371986" y="4976722"/>
                </a:moveTo>
                <a:cubicBezTo>
                  <a:pt x="370751" y="4976722"/>
                  <a:pt x="369737" y="4977717"/>
                  <a:pt x="369737" y="4978965"/>
                </a:cubicBezTo>
                <a:lnTo>
                  <a:pt x="369737" y="5014200"/>
                </a:lnTo>
                <a:cubicBezTo>
                  <a:pt x="369737" y="5015432"/>
                  <a:pt x="370751" y="5016442"/>
                  <a:pt x="371986" y="5016442"/>
                </a:cubicBezTo>
                <a:cubicBezTo>
                  <a:pt x="373237" y="5016442"/>
                  <a:pt x="374235" y="5015432"/>
                  <a:pt x="374235" y="5014200"/>
                </a:cubicBezTo>
                <a:lnTo>
                  <a:pt x="374235" y="4978965"/>
                </a:lnTo>
                <a:cubicBezTo>
                  <a:pt x="374235" y="4977717"/>
                  <a:pt x="373221" y="4976722"/>
                  <a:pt x="371986" y="4976722"/>
                </a:cubicBezTo>
                <a:close/>
                <a:moveTo>
                  <a:pt x="340882" y="4976722"/>
                </a:moveTo>
                <a:cubicBezTo>
                  <a:pt x="329907" y="4976722"/>
                  <a:pt x="320975" y="4985629"/>
                  <a:pt x="320975" y="4996574"/>
                </a:cubicBezTo>
                <a:cubicBezTo>
                  <a:pt x="320975" y="5007519"/>
                  <a:pt x="329907" y="5016427"/>
                  <a:pt x="340882" y="5016427"/>
                </a:cubicBezTo>
                <a:cubicBezTo>
                  <a:pt x="347074" y="5016427"/>
                  <a:pt x="352633" y="5013584"/>
                  <a:pt x="356292" y="5009130"/>
                </a:cubicBezTo>
                <a:lnTo>
                  <a:pt x="356292" y="5014200"/>
                </a:lnTo>
                <a:cubicBezTo>
                  <a:pt x="356292" y="5022665"/>
                  <a:pt x="349371" y="5029567"/>
                  <a:pt x="340882" y="5029567"/>
                </a:cubicBezTo>
                <a:cubicBezTo>
                  <a:pt x="334706" y="5029567"/>
                  <a:pt x="329147" y="5025919"/>
                  <a:pt x="326708" y="5020264"/>
                </a:cubicBezTo>
                <a:cubicBezTo>
                  <a:pt x="326217" y="5019127"/>
                  <a:pt x="324903" y="5018606"/>
                  <a:pt x="323746" y="5019096"/>
                </a:cubicBezTo>
                <a:cubicBezTo>
                  <a:pt x="322622" y="5019585"/>
                  <a:pt x="322084" y="5020896"/>
                  <a:pt x="322575" y="5022049"/>
                </a:cubicBezTo>
                <a:cubicBezTo>
                  <a:pt x="325726" y="5029346"/>
                  <a:pt x="332900" y="5034068"/>
                  <a:pt x="340882" y="5034068"/>
                </a:cubicBezTo>
                <a:cubicBezTo>
                  <a:pt x="351857" y="5034068"/>
                  <a:pt x="360789" y="5025160"/>
                  <a:pt x="360789" y="5014216"/>
                </a:cubicBezTo>
                <a:lnTo>
                  <a:pt x="360789" y="4996590"/>
                </a:lnTo>
                <a:cubicBezTo>
                  <a:pt x="360789" y="4985645"/>
                  <a:pt x="351857" y="4976738"/>
                  <a:pt x="340882" y="4976738"/>
                </a:cubicBezTo>
                <a:close/>
                <a:moveTo>
                  <a:pt x="309477" y="4976722"/>
                </a:moveTo>
                <a:cubicBezTo>
                  <a:pt x="308242" y="4976722"/>
                  <a:pt x="307244" y="4977717"/>
                  <a:pt x="307244" y="4978965"/>
                </a:cubicBezTo>
                <a:lnTo>
                  <a:pt x="307244" y="5014200"/>
                </a:lnTo>
                <a:cubicBezTo>
                  <a:pt x="307244" y="5015432"/>
                  <a:pt x="308242" y="5016442"/>
                  <a:pt x="309477" y="5016442"/>
                </a:cubicBezTo>
                <a:cubicBezTo>
                  <a:pt x="310728" y="5016442"/>
                  <a:pt x="311726" y="5015432"/>
                  <a:pt x="311726" y="5014200"/>
                </a:cubicBezTo>
                <a:lnTo>
                  <a:pt x="311726" y="4978965"/>
                </a:lnTo>
                <a:cubicBezTo>
                  <a:pt x="311726" y="4977717"/>
                  <a:pt x="310712" y="4976722"/>
                  <a:pt x="309477" y="4976722"/>
                </a:cubicBezTo>
                <a:close/>
                <a:moveTo>
                  <a:pt x="782403" y="4976706"/>
                </a:moveTo>
                <a:cubicBezTo>
                  <a:pt x="778127" y="4976706"/>
                  <a:pt x="774247" y="4978459"/>
                  <a:pt x="771444" y="4981270"/>
                </a:cubicBezTo>
                <a:lnTo>
                  <a:pt x="771444" y="4978996"/>
                </a:lnTo>
                <a:cubicBezTo>
                  <a:pt x="771444" y="4977748"/>
                  <a:pt x="770446" y="4976753"/>
                  <a:pt x="769195" y="4976753"/>
                </a:cubicBezTo>
                <a:lnTo>
                  <a:pt x="766946" y="4976753"/>
                </a:lnTo>
                <a:lnTo>
                  <a:pt x="766946" y="4978996"/>
                </a:lnTo>
                <a:lnTo>
                  <a:pt x="766946" y="5014200"/>
                </a:lnTo>
                <a:cubicBezTo>
                  <a:pt x="766946" y="5015431"/>
                  <a:pt x="767960" y="5016442"/>
                  <a:pt x="769195" y="5016442"/>
                </a:cubicBezTo>
                <a:cubicBezTo>
                  <a:pt x="770430" y="5016442"/>
                  <a:pt x="771444" y="5015431"/>
                  <a:pt x="771444" y="5014200"/>
                </a:cubicBezTo>
                <a:lnTo>
                  <a:pt x="771444" y="4992136"/>
                </a:lnTo>
                <a:cubicBezTo>
                  <a:pt x="771444" y="4986103"/>
                  <a:pt x="776353" y="4981207"/>
                  <a:pt x="782403" y="4981207"/>
                </a:cubicBezTo>
                <a:cubicBezTo>
                  <a:pt x="788453" y="4981207"/>
                  <a:pt x="793362" y="4986119"/>
                  <a:pt x="793362" y="4992136"/>
                </a:cubicBezTo>
                <a:lnTo>
                  <a:pt x="793362" y="5014200"/>
                </a:lnTo>
                <a:cubicBezTo>
                  <a:pt x="793362" y="5015431"/>
                  <a:pt x="794376" y="5016442"/>
                  <a:pt x="795611" y="5016442"/>
                </a:cubicBezTo>
                <a:cubicBezTo>
                  <a:pt x="796846" y="5016442"/>
                  <a:pt x="797860" y="5015431"/>
                  <a:pt x="797860" y="5014200"/>
                </a:cubicBezTo>
                <a:lnTo>
                  <a:pt x="797860" y="4992136"/>
                </a:lnTo>
                <a:cubicBezTo>
                  <a:pt x="797860" y="4986103"/>
                  <a:pt x="802785" y="4981207"/>
                  <a:pt x="808819" y="4981207"/>
                </a:cubicBezTo>
                <a:cubicBezTo>
                  <a:pt x="814853" y="4981207"/>
                  <a:pt x="819778" y="4986119"/>
                  <a:pt x="819778" y="4992136"/>
                </a:cubicBezTo>
                <a:lnTo>
                  <a:pt x="819778" y="5014200"/>
                </a:lnTo>
                <a:cubicBezTo>
                  <a:pt x="819778" y="5015431"/>
                  <a:pt x="820792" y="5016442"/>
                  <a:pt x="822027" y="5016442"/>
                </a:cubicBezTo>
                <a:cubicBezTo>
                  <a:pt x="823263" y="5016442"/>
                  <a:pt x="824276" y="5015431"/>
                  <a:pt x="824276" y="5014200"/>
                </a:cubicBezTo>
                <a:lnTo>
                  <a:pt x="824276" y="4992136"/>
                </a:lnTo>
                <a:cubicBezTo>
                  <a:pt x="824276" y="4987888"/>
                  <a:pt x="822542" y="4984030"/>
                  <a:pt x="819743" y="4981235"/>
                </a:cubicBezTo>
                <a:lnTo>
                  <a:pt x="808829" y="4976710"/>
                </a:lnTo>
                <a:lnTo>
                  <a:pt x="808835" y="4976706"/>
                </a:lnTo>
                <a:lnTo>
                  <a:pt x="808819" y="4976706"/>
                </a:lnTo>
                <a:lnTo>
                  <a:pt x="808829" y="4976710"/>
                </a:lnTo>
                <a:lnTo>
                  <a:pt x="795627" y="4984160"/>
                </a:lnTo>
                <a:cubicBezTo>
                  <a:pt x="792919" y="4979707"/>
                  <a:pt x="788009" y="4976706"/>
                  <a:pt x="782403" y="4976706"/>
                </a:cubicBezTo>
                <a:close/>
                <a:moveTo>
                  <a:pt x="653078" y="4976706"/>
                </a:moveTo>
                <a:cubicBezTo>
                  <a:pt x="648786" y="4976706"/>
                  <a:pt x="644922" y="4978459"/>
                  <a:pt x="642119" y="4981270"/>
                </a:cubicBezTo>
                <a:lnTo>
                  <a:pt x="642119" y="4978996"/>
                </a:lnTo>
                <a:cubicBezTo>
                  <a:pt x="642119" y="4977748"/>
                  <a:pt x="641105" y="4976753"/>
                  <a:pt x="639870" y="4976753"/>
                </a:cubicBezTo>
                <a:lnTo>
                  <a:pt x="637621" y="4976753"/>
                </a:lnTo>
                <a:lnTo>
                  <a:pt x="637621" y="4978996"/>
                </a:lnTo>
                <a:lnTo>
                  <a:pt x="637621" y="5014200"/>
                </a:lnTo>
                <a:cubicBezTo>
                  <a:pt x="637621" y="5015431"/>
                  <a:pt x="638635" y="5016442"/>
                  <a:pt x="639870" y="5016442"/>
                </a:cubicBezTo>
                <a:cubicBezTo>
                  <a:pt x="641105" y="5016442"/>
                  <a:pt x="642119" y="5015431"/>
                  <a:pt x="642119" y="5014200"/>
                </a:cubicBezTo>
                <a:lnTo>
                  <a:pt x="642119" y="4992136"/>
                </a:lnTo>
                <a:cubicBezTo>
                  <a:pt x="642119" y="4986103"/>
                  <a:pt x="647028" y="4981207"/>
                  <a:pt x="653078" y="4981207"/>
                </a:cubicBezTo>
                <a:cubicBezTo>
                  <a:pt x="659128" y="4981207"/>
                  <a:pt x="664037" y="4986119"/>
                  <a:pt x="664037" y="4992136"/>
                </a:cubicBezTo>
                <a:lnTo>
                  <a:pt x="664037" y="5014200"/>
                </a:lnTo>
                <a:cubicBezTo>
                  <a:pt x="664037" y="5015431"/>
                  <a:pt x="665051" y="5016442"/>
                  <a:pt x="666286" y="5016442"/>
                </a:cubicBezTo>
                <a:cubicBezTo>
                  <a:pt x="667521" y="5016442"/>
                  <a:pt x="668535" y="5015431"/>
                  <a:pt x="668535" y="5014200"/>
                </a:cubicBezTo>
                <a:lnTo>
                  <a:pt x="668535" y="4992136"/>
                </a:lnTo>
                <a:cubicBezTo>
                  <a:pt x="668535" y="4986103"/>
                  <a:pt x="673444" y="4981207"/>
                  <a:pt x="679494" y="4981207"/>
                </a:cubicBezTo>
                <a:cubicBezTo>
                  <a:pt x="685544" y="4981207"/>
                  <a:pt x="690453" y="4986119"/>
                  <a:pt x="690453" y="4992136"/>
                </a:cubicBezTo>
                <a:lnTo>
                  <a:pt x="690453" y="5014200"/>
                </a:lnTo>
                <a:cubicBezTo>
                  <a:pt x="690453" y="5015431"/>
                  <a:pt x="691467" y="5016442"/>
                  <a:pt x="692718" y="5016442"/>
                </a:cubicBezTo>
                <a:cubicBezTo>
                  <a:pt x="693969" y="5016442"/>
                  <a:pt x="694951" y="5015431"/>
                  <a:pt x="694951" y="5014200"/>
                </a:cubicBezTo>
                <a:lnTo>
                  <a:pt x="694951" y="4992136"/>
                </a:lnTo>
                <a:cubicBezTo>
                  <a:pt x="694951" y="4983639"/>
                  <a:pt x="688015" y="4976706"/>
                  <a:pt x="679494" y="4976706"/>
                </a:cubicBezTo>
                <a:cubicBezTo>
                  <a:pt x="673904" y="4976706"/>
                  <a:pt x="669010" y="4979707"/>
                  <a:pt x="666286" y="4984160"/>
                </a:cubicBezTo>
                <a:cubicBezTo>
                  <a:pt x="663578" y="4979707"/>
                  <a:pt x="658668" y="4976706"/>
                  <a:pt x="653078" y="4976706"/>
                </a:cubicBezTo>
                <a:close/>
                <a:moveTo>
                  <a:pt x="923812" y="4964687"/>
                </a:moveTo>
                <a:lnTo>
                  <a:pt x="923812" y="4966930"/>
                </a:lnTo>
                <a:cubicBezTo>
                  <a:pt x="923812" y="4968162"/>
                  <a:pt x="924826" y="4969172"/>
                  <a:pt x="926061" y="4969172"/>
                </a:cubicBezTo>
                <a:cubicBezTo>
                  <a:pt x="927296" y="4969172"/>
                  <a:pt x="928294" y="4968162"/>
                  <a:pt x="928294" y="4966930"/>
                </a:cubicBezTo>
                <a:cubicBezTo>
                  <a:pt x="928294" y="4965698"/>
                  <a:pt x="927296" y="4964687"/>
                  <a:pt x="926061" y="4964687"/>
                </a:cubicBezTo>
                <a:close/>
                <a:moveTo>
                  <a:pt x="537483" y="4964687"/>
                </a:moveTo>
                <a:lnTo>
                  <a:pt x="537483" y="4966930"/>
                </a:lnTo>
                <a:cubicBezTo>
                  <a:pt x="537483" y="4968162"/>
                  <a:pt x="538497" y="4969172"/>
                  <a:pt x="539732" y="4969172"/>
                </a:cubicBezTo>
                <a:cubicBezTo>
                  <a:pt x="540967" y="4969172"/>
                  <a:pt x="541981" y="4968162"/>
                  <a:pt x="541981" y="4966930"/>
                </a:cubicBezTo>
                <a:cubicBezTo>
                  <a:pt x="541981" y="4965698"/>
                  <a:pt x="540967" y="4964687"/>
                  <a:pt x="539732" y="4964687"/>
                </a:cubicBezTo>
                <a:close/>
                <a:moveTo>
                  <a:pt x="369737" y="4964687"/>
                </a:moveTo>
                <a:lnTo>
                  <a:pt x="369737" y="4966930"/>
                </a:lnTo>
                <a:cubicBezTo>
                  <a:pt x="369737" y="4968162"/>
                  <a:pt x="370751" y="4969172"/>
                  <a:pt x="371986" y="4969172"/>
                </a:cubicBezTo>
                <a:cubicBezTo>
                  <a:pt x="373221" y="4969172"/>
                  <a:pt x="374235" y="4968162"/>
                  <a:pt x="374235" y="4966930"/>
                </a:cubicBezTo>
                <a:cubicBezTo>
                  <a:pt x="374235" y="4965698"/>
                  <a:pt x="373237" y="4964687"/>
                  <a:pt x="371986" y="4964687"/>
                </a:cubicBezTo>
                <a:close/>
                <a:moveTo>
                  <a:pt x="307228" y="4964687"/>
                </a:moveTo>
                <a:lnTo>
                  <a:pt x="307228" y="4966930"/>
                </a:lnTo>
                <a:cubicBezTo>
                  <a:pt x="307228" y="4968162"/>
                  <a:pt x="308242" y="4969172"/>
                  <a:pt x="309477" y="4969172"/>
                </a:cubicBezTo>
                <a:cubicBezTo>
                  <a:pt x="310712" y="4969172"/>
                  <a:pt x="311710" y="4968162"/>
                  <a:pt x="311710" y="4966930"/>
                </a:cubicBezTo>
                <a:cubicBezTo>
                  <a:pt x="311710" y="4965698"/>
                  <a:pt x="310712" y="4964687"/>
                  <a:pt x="309477" y="4964687"/>
                </a:cubicBezTo>
                <a:close/>
                <a:moveTo>
                  <a:pt x="912710" y="4959933"/>
                </a:moveTo>
                <a:cubicBezTo>
                  <a:pt x="911475" y="4959933"/>
                  <a:pt x="910461" y="4960928"/>
                  <a:pt x="910461" y="4962176"/>
                </a:cubicBezTo>
                <a:lnTo>
                  <a:pt x="910461" y="4984034"/>
                </a:lnTo>
                <a:cubicBezTo>
                  <a:pt x="906803" y="4979580"/>
                  <a:pt x="901244" y="4976737"/>
                  <a:pt x="895036" y="4976737"/>
                </a:cubicBezTo>
                <a:cubicBezTo>
                  <a:pt x="884061" y="4976737"/>
                  <a:pt x="875129" y="4985645"/>
                  <a:pt x="875129" y="4996590"/>
                </a:cubicBezTo>
                <a:cubicBezTo>
                  <a:pt x="875129" y="5007534"/>
                  <a:pt x="884061" y="5016442"/>
                  <a:pt x="895036" y="5016442"/>
                </a:cubicBezTo>
                <a:lnTo>
                  <a:pt x="914959" y="5016442"/>
                </a:lnTo>
                <a:lnTo>
                  <a:pt x="914959" y="4962176"/>
                </a:lnTo>
                <a:cubicBezTo>
                  <a:pt x="914959" y="4960928"/>
                  <a:pt x="913946" y="4959933"/>
                  <a:pt x="912710" y="4959933"/>
                </a:cubicBezTo>
                <a:close/>
                <a:moveTo>
                  <a:pt x="457696" y="4959933"/>
                </a:moveTo>
                <a:cubicBezTo>
                  <a:pt x="456461" y="4959933"/>
                  <a:pt x="455447" y="4960928"/>
                  <a:pt x="455447" y="4962176"/>
                </a:cubicBezTo>
                <a:lnTo>
                  <a:pt x="455447" y="5010772"/>
                </a:lnTo>
                <a:cubicBezTo>
                  <a:pt x="455447" y="5013899"/>
                  <a:pt x="457997" y="5016442"/>
                  <a:pt x="461132" y="5016442"/>
                </a:cubicBezTo>
                <a:cubicBezTo>
                  <a:pt x="462384" y="5016442"/>
                  <a:pt x="463381" y="5015447"/>
                  <a:pt x="463381" y="5014199"/>
                </a:cubicBezTo>
                <a:cubicBezTo>
                  <a:pt x="463381" y="5012951"/>
                  <a:pt x="462384" y="5011957"/>
                  <a:pt x="461132" y="5011957"/>
                </a:cubicBezTo>
                <a:cubicBezTo>
                  <a:pt x="460483" y="5011957"/>
                  <a:pt x="459945" y="5011435"/>
                  <a:pt x="459945" y="5010772"/>
                </a:cubicBezTo>
                <a:lnTo>
                  <a:pt x="459945" y="4962176"/>
                </a:lnTo>
                <a:cubicBezTo>
                  <a:pt x="459945" y="4960928"/>
                  <a:pt x="458931" y="4959933"/>
                  <a:pt x="457696" y="4959933"/>
                </a:cubicBezTo>
                <a:close/>
                <a:moveTo>
                  <a:pt x="391624" y="4959918"/>
                </a:moveTo>
                <a:cubicBezTo>
                  <a:pt x="390389" y="4959918"/>
                  <a:pt x="389375" y="4960913"/>
                  <a:pt x="389375" y="4962161"/>
                </a:cubicBezTo>
                <a:lnTo>
                  <a:pt x="389375" y="4976722"/>
                </a:lnTo>
                <a:lnTo>
                  <a:pt x="385606" y="4976722"/>
                </a:lnTo>
                <a:cubicBezTo>
                  <a:pt x="384371" y="4976722"/>
                  <a:pt x="383357" y="4977717"/>
                  <a:pt x="383357" y="4978965"/>
                </a:cubicBezTo>
                <a:cubicBezTo>
                  <a:pt x="383357" y="4980213"/>
                  <a:pt x="384371" y="4981208"/>
                  <a:pt x="385606" y="4981208"/>
                </a:cubicBezTo>
                <a:lnTo>
                  <a:pt x="389375" y="4981208"/>
                </a:lnTo>
                <a:lnTo>
                  <a:pt x="389375" y="5004519"/>
                </a:lnTo>
                <a:cubicBezTo>
                  <a:pt x="389375" y="5011089"/>
                  <a:pt x="394728" y="5016427"/>
                  <a:pt x="401316" y="5016427"/>
                </a:cubicBezTo>
                <a:cubicBezTo>
                  <a:pt x="402219" y="5016427"/>
                  <a:pt x="403106" y="5016332"/>
                  <a:pt x="403977" y="5016127"/>
                </a:cubicBezTo>
                <a:lnTo>
                  <a:pt x="405664" y="5013454"/>
                </a:lnTo>
                <a:lnTo>
                  <a:pt x="405671" y="5013458"/>
                </a:lnTo>
                <a:lnTo>
                  <a:pt x="405671" y="5013442"/>
                </a:lnTo>
                <a:lnTo>
                  <a:pt x="405664" y="5013454"/>
                </a:lnTo>
                <a:lnTo>
                  <a:pt x="402979" y="5011768"/>
                </a:lnTo>
                <a:cubicBezTo>
                  <a:pt x="402441" y="5011894"/>
                  <a:pt x="401886" y="5011957"/>
                  <a:pt x="401316" y="5011957"/>
                </a:cubicBezTo>
                <a:cubicBezTo>
                  <a:pt x="397214" y="5011957"/>
                  <a:pt x="393873" y="5008625"/>
                  <a:pt x="393873" y="5004519"/>
                </a:cubicBezTo>
                <a:lnTo>
                  <a:pt x="393873" y="4981208"/>
                </a:lnTo>
                <a:lnTo>
                  <a:pt x="400208" y="4981208"/>
                </a:lnTo>
                <a:cubicBezTo>
                  <a:pt x="401459" y="4981208"/>
                  <a:pt x="402456" y="4980197"/>
                  <a:pt x="402456" y="4978965"/>
                </a:cubicBezTo>
                <a:cubicBezTo>
                  <a:pt x="402456" y="4977733"/>
                  <a:pt x="401459" y="4976722"/>
                  <a:pt x="400208" y="4976722"/>
                </a:cubicBezTo>
                <a:lnTo>
                  <a:pt x="393873" y="4976722"/>
                </a:lnTo>
                <a:lnTo>
                  <a:pt x="393873" y="4962161"/>
                </a:lnTo>
                <a:cubicBezTo>
                  <a:pt x="393873" y="4960913"/>
                  <a:pt x="392859" y="4959918"/>
                  <a:pt x="391624" y="4959918"/>
                </a:cubicBezTo>
                <a:close/>
                <a:moveTo>
                  <a:pt x="296174" y="4959918"/>
                </a:moveTo>
                <a:cubicBezTo>
                  <a:pt x="294939" y="4959918"/>
                  <a:pt x="293926" y="4960913"/>
                  <a:pt x="293926" y="4962161"/>
                </a:cubicBezTo>
                <a:lnTo>
                  <a:pt x="293926" y="4984019"/>
                </a:lnTo>
                <a:cubicBezTo>
                  <a:pt x="290283" y="4979565"/>
                  <a:pt x="284724" y="4976722"/>
                  <a:pt x="278516" y="4976722"/>
                </a:cubicBezTo>
                <a:cubicBezTo>
                  <a:pt x="267541" y="4976722"/>
                  <a:pt x="258609" y="4985614"/>
                  <a:pt x="258609" y="4996575"/>
                </a:cubicBezTo>
                <a:cubicBezTo>
                  <a:pt x="258609" y="5007535"/>
                  <a:pt x="267541" y="5016443"/>
                  <a:pt x="278516" y="5016443"/>
                </a:cubicBezTo>
                <a:lnTo>
                  <a:pt x="298423" y="5016443"/>
                </a:lnTo>
                <a:lnTo>
                  <a:pt x="298423" y="5016427"/>
                </a:lnTo>
                <a:lnTo>
                  <a:pt x="298423" y="4962161"/>
                </a:lnTo>
                <a:cubicBezTo>
                  <a:pt x="298423" y="4960913"/>
                  <a:pt x="297410" y="4959918"/>
                  <a:pt x="296174" y="4959918"/>
                </a:cubicBezTo>
                <a:close/>
                <a:moveTo>
                  <a:pt x="533786" y="4855047"/>
                </a:moveTo>
                <a:lnTo>
                  <a:pt x="533794" y="4855066"/>
                </a:lnTo>
                <a:lnTo>
                  <a:pt x="533786" y="4855086"/>
                </a:lnTo>
                <a:lnTo>
                  <a:pt x="533778" y="4855066"/>
                </a:lnTo>
                <a:close/>
                <a:moveTo>
                  <a:pt x="258609" y="4785164"/>
                </a:moveTo>
                <a:lnTo>
                  <a:pt x="258609" y="4855066"/>
                </a:lnTo>
                <a:cubicBezTo>
                  <a:pt x="258609" y="4893681"/>
                  <a:pt x="289412" y="4924983"/>
                  <a:pt x="327405" y="4924983"/>
                </a:cubicBezTo>
                <a:cubicBezTo>
                  <a:pt x="365398" y="4924983"/>
                  <a:pt x="396201" y="4893696"/>
                  <a:pt x="396201" y="4855066"/>
                </a:cubicBezTo>
                <a:cubicBezTo>
                  <a:pt x="396201" y="4893681"/>
                  <a:pt x="427004" y="4924983"/>
                  <a:pt x="464997" y="4924983"/>
                </a:cubicBezTo>
                <a:cubicBezTo>
                  <a:pt x="483994" y="4924983"/>
                  <a:pt x="501193" y="4917161"/>
                  <a:pt x="513643" y="4904511"/>
                </a:cubicBezTo>
                <a:lnTo>
                  <a:pt x="533786" y="4855086"/>
                </a:lnTo>
                <a:lnTo>
                  <a:pt x="553923" y="4904505"/>
                </a:lnTo>
                <a:cubicBezTo>
                  <a:pt x="566371" y="4917158"/>
                  <a:pt x="583570" y="4924983"/>
                  <a:pt x="602574" y="4924983"/>
                </a:cubicBezTo>
                <a:cubicBezTo>
                  <a:pt x="615117" y="4924983"/>
                  <a:pt x="626868" y="4921572"/>
                  <a:pt x="636972" y="4915618"/>
                </a:cubicBezTo>
                <a:cubicBezTo>
                  <a:pt x="647108" y="4921572"/>
                  <a:pt x="658843" y="4924983"/>
                  <a:pt x="671370" y="4924983"/>
                </a:cubicBezTo>
                <a:cubicBezTo>
                  <a:pt x="709363" y="4924983"/>
                  <a:pt x="740166" y="4893696"/>
                  <a:pt x="740166" y="4855066"/>
                </a:cubicBezTo>
                <a:cubicBezTo>
                  <a:pt x="740166" y="4816435"/>
                  <a:pt x="709379" y="4785164"/>
                  <a:pt x="671386" y="4785164"/>
                </a:cubicBezTo>
                <a:cubicBezTo>
                  <a:pt x="658859" y="4785164"/>
                  <a:pt x="647123" y="4788560"/>
                  <a:pt x="636988" y="4794514"/>
                </a:cubicBezTo>
                <a:lnTo>
                  <a:pt x="636972" y="4794514"/>
                </a:lnTo>
                <a:cubicBezTo>
                  <a:pt x="626868" y="4788575"/>
                  <a:pt x="615117" y="4785164"/>
                  <a:pt x="602574" y="4785164"/>
                </a:cubicBezTo>
                <a:cubicBezTo>
                  <a:pt x="583570" y="4785164"/>
                  <a:pt x="566371" y="4792986"/>
                  <a:pt x="553923" y="4805634"/>
                </a:cubicBezTo>
                <a:lnTo>
                  <a:pt x="533786" y="4855047"/>
                </a:lnTo>
                <a:lnTo>
                  <a:pt x="513638" y="4805629"/>
                </a:lnTo>
                <a:cubicBezTo>
                  <a:pt x="501186" y="4792982"/>
                  <a:pt x="483986" y="4785164"/>
                  <a:pt x="464997" y="4785164"/>
                </a:cubicBezTo>
                <a:cubicBezTo>
                  <a:pt x="427020" y="4785164"/>
                  <a:pt x="396201" y="4816451"/>
                  <a:pt x="396201" y="4855066"/>
                </a:cubicBezTo>
                <a:cubicBezTo>
                  <a:pt x="396201" y="4816435"/>
                  <a:pt x="365398" y="4785164"/>
                  <a:pt x="327405" y="4785164"/>
                </a:cubicBezTo>
                <a:close/>
                <a:moveTo>
                  <a:pt x="0" y="0"/>
                </a:moveTo>
                <a:lnTo>
                  <a:pt x="9144000" y="0"/>
                </a:lnTo>
                <a:lnTo>
                  <a:pt x="9144000" y="5143498"/>
                </a:lnTo>
                <a:lnTo>
                  <a:pt x="0" y="5143498"/>
                </a:lnTo>
                <a:close/>
              </a:path>
            </a:pathLst>
          </a:custGeom>
          <a:solidFill>
            <a:schemeClr val="bg1">
              <a:lumMod val="85000"/>
            </a:schemeClr>
          </a:solidFill>
        </p:spPr>
        <p:txBody>
          <a:bodyPr wrap="square" lIns="720000" tIns="720000">
            <a:noAutofit/>
          </a:bodyPr>
          <a:lstStyle/>
          <a:p>
            <a:r>
              <a:rPr lang="en-GB" dirty="0"/>
              <a:t>Click to icon to insert picture</a:t>
            </a:r>
          </a:p>
        </p:txBody>
      </p:sp>
      <p:sp>
        <p:nvSpPr>
          <p:cNvPr id="4" name="Google Shape;28;p5">
            <a:extLst>
              <a:ext uri="{FF2B5EF4-FFF2-40B4-BE49-F238E27FC236}">
                <a16:creationId xmlns:a16="http://schemas.microsoft.com/office/drawing/2014/main" id="{E6742B1D-5D55-4365-9E1A-F626B4F0757F}"/>
              </a:ext>
            </a:extLst>
          </p:cNvPr>
          <p:cNvSpPr txBox="1">
            <a:spLocks noGrp="1"/>
          </p:cNvSpPr>
          <p:nvPr>
            <p:ph type="body" idx="1"/>
          </p:nvPr>
        </p:nvSpPr>
        <p:spPr>
          <a:xfrm>
            <a:off x="503238" y="663575"/>
            <a:ext cx="8137525" cy="522484"/>
          </a:xfrm>
          <a:prstGeom prst="rect">
            <a:avLst/>
          </a:prstGeom>
        </p:spPr>
        <p:txBody>
          <a:bodyPr spcFirstLastPara="1" wrap="square" lIns="0" tIns="91425" rIns="91425" bIns="91425" anchor="t" anchorCtr="0">
            <a:noAutofit/>
          </a:bodyPr>
          <a:lstStyle>
            <a:lvl1pPr marL="0" lvl="0" indent="0" rtl="0">
              <a:spcBef>
                <a:spcPts val="0"/>
              </a:spcBef>
              <a:spcAft>
                <a:spcPts val="0"/>
              </a:spcAft>
              <a:buClr>
                <a:schemeClr val="tx2"/>
              </a:buClr>
              <a:buSzPct val="100000"/>
              <a:buFont typeface="Arial" panose="020B0604020202020204" pitchFamily="34" charset="0"/>
              <a:buNone/>
              <a:defRPr sz="1400" b="0" i="0">
                <a:solidFill>
                  <a:schemeClr val="bg1"/>
                </a:solidFill>
                <a:latin typeface="Arial" panose="020B0604020202020204" pitchFamily="34" charset="0"/>
                <a:cs typeface="Arial" panose="020B0604020202020204" pitchFamily="34" charset="0"/>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GB"/>
              <a:t>Click to edit Master text styles</a:t>
            </a:r>
          </a:p>
        </p:txBody>
      </p:sp>
      <p:sp>
        <p:nvSpPr>
          <p:cNvPr id="5" name="Google Shape;27;p5">
            <a:extLst>
              <a:ext uri="{FF2B5EF4-FFF2-40B4-BE49-F238E27FC236}">
                <a16:creationId xmlns:a16="http://schemas.microsoft.com/office/drawing/2014/main" id="{5C0CD100-34D8-9B93-AEB6-7D7C8FA21ABB}"/>
              </a:ext>
            </a:extLst>
          </p:cNvPr>
          <p:cNvSpPr txBox="1">
            <a:spLocks noGrp="1"/>
          </p:cNvSpPr>
          <p:nvPr>
            <p:ph type="title" hasCustomPrompt="1"/>
          </p:nvPr>
        </p:nvSpPr>
        <p:spPr>
          <a:xfrm>
            <a:off x="503237" y="255056"/>
            <a:ext cx="8137525" cy="619943"/>
          </a:xfrm>
          <a:prstGeom prst="rect">
            <a:avLst/>
          </a:prstGeom>
        </p:spPr>
        <p:txBody>
          <a:bodyPr spcFirstLastPara="1" wrap="square" lIns="0" tIns="91425" rIns="91425" bIns="91425" anchor="t" anchorCtr="0">
            <a:noAutofit/>
          </a:bodyPr>
          <a:lstStyle>
            <a:lvl1pPr lvl="0" rtl="0">
              <a:lnSpc>
                <a:spcPct val="90000"/>
              </a:lnSpc>
              <a:spcBef>
                <a:spcPts val="0"/>
              </a:spcBef>
              <a:spcAft>
                <a:spcPts val="0"/>
              </a:spcAft>
              <a:buSzPts val="2800"/>
              <a:buNone/>
              <a:defRPr b="0" i="0" baseline="0">
                <a:solidFill>
                  <a:schemeClr val="bg1"/>
                </a:solidFill>
                <a:latin typeface="Impact" panose="020B080603090205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dirty="0"/>
              <a:t>CLICK TO EDIT MASTER TITLE STYLE</a:t>
            </a:r>
          </a:p>
        </p:txBody>
      </p:sp>
      <p:sp>
        <p:nvSpPr>
          <p:cNvPr id="10" name="Chevron 9">
            <a:extLst>
              <a:ext uri="{FF2B5EF4-FFF2-40B4-BE49-F238E27FC236}">
                <a16:creationId xmlns:a16="http://schemas.microsoft.com/office/drawing/2014/main" id="{3C0E4D57-C42A-6C55-A7B6-ADBD4A670DAE}"/>
              </a:ext>
            </a:extLst>
          </p:cNvPr>
          <p:cNvSpPr>
            <a:spLocks noChangeAspect="1"/>
          </p:cNvSpPr>
          <p:nvPr userDrawn="1"/>
        </p:nvSpPr>
        <p:spPr>
          <a:xfrm>
            <a:off x="4225474" y="2139568"/>
            <a:ext cx="714267" cy="730120"/>
          </a:xfrm>
          <a:prstGeom prst="chevron">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 Placeholder 11">
            <a:extLst>
              <a:ext uri="{FF2B5EF4-FFF2-40B4-BE49-F238E27FC236}">
                <a16:creationId xmlns:a16="http://schemas.microsoft.com/office/drawing/2014/main" id="{7A453C10-6609-55BE-07D5-9A04E6924EAE}"/>
              </a:ext>
            </a:extLst>
          </p:cNvPr>
          <p:cNvSpPr>
            <a:spLocks noGrp="1"/>
          </p:cNvSpPr>
          <p:nvPr>
            <p:ph type="body" sz="quarter" idx="12" hasCustomPrompt="1"/>
          </p:nvPr>
        </p:nvSpPr>
        <p:spPr>
          <a:xfrm>
            <a:off x="831800" y="1311275"/>
            <a:ext cx="3284982" cy="2582863"/>
          </a:xfrm>
          <a:solidFill>
            <a:schemeClr val="bg1"/>
          </a:solidFill>
          <a:effectLst>
            <a:outerShdw blurRad="50800" dist="38100" dir="2700000" sx="99579" sy="99579" algn="tl" rotWithShape="0">
              <a:prstClr val="black">
                <a:alpha val="40000"/>
              </a:prstClr>
            </a:outerShdw>
          </a:effectLst>
        </p:spPr>
        <p:txBody>
          <a:bodyPr rIns="0" bIns="1080000" anchor="ctr" anchorCtr="0"/>
          <a:lstStyle>
            <a:lvl1pPr algn="ctr">
              <a:defRPr sz="3200" cap="all" baseline="0">
                <a:latin typeface="Impact" panose="020B0806030902050204" pitchFamily="34" charset="0"/>
              </a:defRPr>
            </a:lvl1pPr>
            <a:lvl2pPr algn="ctr">
              <a:defRPr sz="3200">
                <a:latin typeface="Impact" panose="020B0806030902050204" pitchFamily="34" charset="0"/>
              </a:defRPr>
            </a:lvl2pPr>
            <a:lvl3pPr algn="ctr">
              <a:defRPr sz="3200">
                <a:latin typeface="Impact" panose="020B0806030902050204" pitchFamily="34" charset="0"/>
              </a:defRPr>
            </a:lvl3pPr>
            <a:lvl4pPr algn="ctr">
              <a:defRPr sz="3200">
                <a:latin typeface="Impact" panose="020B0806030902050204" pitchFamily="34" charset="0"/>
              </a:defRPr>
            </a:lvl4pPr>
            <a:lvl5pPr algn="ctr">
              <a:defRPr sz="3200">
                <a:latin typeface="Impact" panose="020B0806030902050204" pitchFamily="34" charset="0"/>
              </a:defRPr>
            </a:lvl5pPr>
          </a:lstStyle>
          <a:p>
            <a:pPr lvl="0"/>
            <a:r>
              <a:rPr lang="en-GB" dirty="0"/>
              <a:t>SHORT HEADING</a:t>
            </a:r>
          </a:p>
        </p:txBody>
      </p:sp>
      <p:sp>
        <p:nvSpPr>
          <p:cNvPr id="14" name="Text Placeholder 13">
            <a:extLst>
              <a:ext uri="{FF2B5EF4-FFF2-40B4-BE49-F238E27FC236}">
                <a16:creationId xmlns:a16="http://schemas.microsoft.com/office/drawing/2014/main" id="{156C5799-9E8C-EA42-FC6A-4AEE953BEDEE}"/>
              </a:ext>
            </a:extLst>
          </p:cNvPr>
          <p:cNvSpPr>
            <a:spLocks noGrp="1"/>
          </p:cNvSpPr>
          <p:nvPr>
            <p:ph type="body" sz="quarter" idx="13" hasCustomPrompt="1"/>
          </p:nvPr>
        </p:nvSpPr>
        <p:spPr>
          <a:xfrm>
            <a:off x="1169395" y="2504628"/>
            <a:ext cx="2526951" cy="1146175"/>
          </a:xfrm>
        </p:spPr>
        <p:txBody>
          <a:bodyPr rIns="0"/>
          <a:lstStyle>
            <a:lvl1pPr algn="ctr">
              <a:defRPr sz="1100"/>
            </a:lvl1pPr>
            <a:lvl2pPr algn="ctr">
              <a:defRPr/>
            </a:lvl2pPr>
            <a:lvl3pPr algn="ctr">
              <a:defRPr/>
            </a:lvl3pPr>
            <a:lvl4pPr algn="ctr">
              <a:defRPr/>
            </a:lvl4pPr>
            <a:lvl5pPr algn="ctr">
              <a:defRPr/>
            </a:lvl5pPr>
          </a:lstStyle>
          <a:p>
            <a:pPr lvl="0"/>
            <a:r>
              <a:rPr lang="en-GB" dirty="0"/>
              <a:t>TEXT GOES IN HERE </a:t>
            </a:r>
          </a:p>
        </p:txBody>
      </p:sp>
      <p:sp>
        <p:nvSpPr>
          <p:cNvPr id="16" name="Text Placeholder 11">
            <a:extLst>
              <a:ext uri="{FF2B5EF4-FFF2-40B4-BE49-F238E27FC236}">
                <a16:creationId xmlns:a16="http://schemas.microsoft.com/office/drawing/2014/main" id="{0DE4C942-518C-57D6-299B-1BDEC5EC853F}"/>
              </a:ext>
            </a:extLst>
          </p:cNvPr>
          <p:cNvSpPr>
            <a:spLocks noGrp="1"/>
          </p:cNvSpPr>
          <p:nvPr>
            <p:ph type="body" sz="quarter" idx="14" hasCustomPrompt="1"/>
          </p:nvPr>
        </p:nvSpPr>
        <p:spPr>
          <a:xfrm>
            <a:off x="5047339" y="1311275"/>
            <a:ext cx="3284982" cy="2582863"/>
          </a:xfrm>
          <a:solidFill>
            <a:schemeClr val="bg1"/>
          </a:solidFill>
          <a:effectLst>
            <a:outerShdw blurRad="50800" dist="38100" dir="2700000" sx="99579" sy="99579" algn="tl" rotWithShape="0">
              <a:prstClr val="black">
                <a:alpha val="40000"/>
              </a:prstClr>
            </a:outerShdw>
          </a:effectLst>
        </p:spPr>
        <p:txBody>
          <a:bodyPr rIns="0" bIns="1080000" anchor="ctr" anchorCtr="0"/>
          <a:lstStyle>
            <a:lvl1pPr algn="ctr">
              <a:defRPr sz="3200" cap="all" baseline="0">
                <a:latin typeface="Impact" panose="020B0806030902050204" pitchFamily="34" charset="0"/>
              </a:defRPr>
            </a:lvl1pPr>
            <a:lvl2pPr algn="ctr">
              <a:defRPr sz="3200">
                <a:latin typeface="Impact" panose="020B0806030902050204" pitchFamily="34" charset="0"/>
              </a:defRPr>
            </a:lvl2pPr>
            <a:lvl3pPr algn="ctr">
              <a:defRPr sz="3200">
                <a:latin typeface="Impact" panose="020B0806030902050204" pitchFamily="34" charset="0"/>
              </a:defRPr>
            </a:lvl3pPr>
            <a:lvl4pPr algn="ctr">
              <a:defRPr sz="3200">
                <a:latin typeface="Impact" panose="020B0806030902050204" pitchFamily="34" charset="0"/>
              </a:defRPr>
            </a:lvl4pPr>
            <a:lvl5pPr algn="ctr">
              <a:defRPr sz="3200">
                <a:latin typeface="Impact" panose="020B0806030902050204" pitchFamily="34" charset="0"/>
              </a:defRPr>
            </a:lvl5pPr>
          </a:lstStyle>
          <a:p>
            <a:pPr lvl="0"/>
            <a:r>
              <a:rPr lang="en-GB" dirty="0"/>
              <a:t>SHORT HEADING</a:t>
            </a:r>
          </a:p>
        </p:txBody>
      </p:sp>
      <p:sp>
        <p:nvSpPr>
          <p:cNvPr id="17" name="Text Placeholder 13">
            <a:extLst>
              <a:ext uri="{FF2B5EF4-FFF2-40B4-BE49-F238E27FC236}">
                <a16:creationId xmlns:a16="http://schemas.microsoft.com/office/drawing/2014/main" id="{73AA026E-4778-062A-D57B-9AE6A09702BA}"/>
              </a:ext>
            </a:extLst>
          </p:cNvPr>
          <p:cNvSpPr>
            <a:spLocks noGrp="1"/>
          </p:cNvSpPr>
          <p:nvPr>
            <p:ph type="body" sz="quarter" idx="15" hasCustomPrompt="1"/>
          </p:nvPr>
        </p:nvSpPr>
        <p:spPr>
          <a:xfrm>
            <a:off x="5384934" y="2504628"/>
            <a:ext cx="2526951" cy="1146175"/>
          </a:xfrm>
        </p:spPr>
        <p:txBody>
          <a:bodyPr rIns="0"/>
          <a:lstStyle>
            <a:lvl1pPr algn="ctr">
              <a:defRPr sz="1100"/>
            </a:lvl1pPr>
            <a:lvl2pPr algn="ctr">
              <a:defRPr/>
            </a:lvl2pPr>
            <a:lvl3pPr algn="ctr">
              <a:defRPr/>
            </a:lvl3pPr>
            <a:lvl4pPr algn="ctr">
              <a:defRPr/>
            </a:lvl4pPr>
            <a:lvl5pPr algn="ctr">
              <a:defRPr/>
            </a:lvl5pPr>
          </a:lstStyle>
          <a:p>
            <a:pPr lvl="0"/>
            <a:r>
              <a:rPr lang="en-GB" dirty="0"/>
              <a:t>TEXT GOES IN HERE </a:t>
            </a:r>
          </a:p>
        </p:txBody>
      </p:sp>
      <p:sp>
        <p:nvSpPr>
          <p:cNvPr id="2" name="Text Placeholder 6">
            <a:extLst>
              <a:ext uri="{FF2B5EF4-FFF2-40B4-BE49-F238E27FC236}">
                <a16:creationId xmlns:a16="http://schemas.microsoft.com/office/drawing/2014/main" id="{5EC761E4-8013-CB3D-79AD-2158D1185297}"/>
              </a:ext>
            </a:extLst>
          </p:cNvPr>
          <p:cNvSpPr>
            <a:spLocks noGrp="1"/>
          </p:cNvSpPr>
          <p:nvPr>
            <p:ph type="body" sz="quarter" idx="16"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383342003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6_EvolutionFlow_Colour">
    <p:bg>
      <p:bgPr>
        <a:solidFill>
          <a:schemeClr val="tx1"/>
        </a:solidFill>
        <a:effectLst/>
      </p:bgPr>
    </p:bg>
    <p:spTree>
      <p:nvGrpSpPr>
        <p:cNvPr id="1" name=""/>
        <p:cNvGrpSpPr/>
        <p:nvPr/>
      </p:nvGrpSpPr>
      <p:grpSpPr>
        <a:xfrm>
          <a:off x="0" y="0"/>
          <a:ext cx="0" cy="0"/>
          <a:chOff x="0" y="0"/>
          <a:chExt cx="0" cy="0"/>
        </a:xfrm>
      </p:grpSpPr>
      <p:sp>
        <p:nvSpPr>
          <p:cNvPr id="4" name="Google Shape;28;p5">
            <a:extLst>
              <a:ext uri="{FF2B5EF4-FFF2-40B4-BE49-F238E27FC236}">
                <a16:creationId xmlns:a16="http://schemas.microsoft.com/office/drawing/2014/main" id="{E6742B1D-5D55-4365-9E1A-F626B4F0757F}"/>
              </a:ext>
            </a:extLst>
          </p:cNvPr>
          <p:cNvSpPr txBox="1">
            <a:spLocks noGrp="1"/>
          </p:cNvSpPr>
          <p:nvPr>
            <p:ph type="body" idx="1"/>
          </p:nvPr>
        </p:nvSpPr>
        <p:spPr>
          <a:xfrm>
            <a:off x="503238" y="663575"/>
            <a:ext cx="8137525" cy="522484"/>
          </a:xfrm>
          <a:prstGeom prst="rect">
            <a:avLst/>
          </a:prstGeom>
        </p:spPr>
        <p:txBody>
          <a:bodyPr spcFirstLastPara="1" wrap="square" lIns="0" tIns="91425" rIns="91425" bIns="91425" anchor="t" anchorCtr="0">
            <a:noAutofit/>
          </a:bodyPr>
          <a:lstStyle>
            <a:lvl1pPr marL="0" lvl="0" indent="0" rtl="0">
              <a:spcBef>
                <a:spcPts val="0"/>
              </a:spcBef>
              <a:spcAft>
                <a:spcPts val="0"/>
              </a:spcAft>
              <a:buClr>
                <a:schemeClr val="tx2"/>
              </a:buClr>
              <a:buSzPct val="100000"/>
              <a:buFont typeface="Arial" panose="020B0604020202020204" pitchFamily="34" charset="0"/>
              <a:buNone/>
              <a:defRPr sz="1400" b="0" i="0">
                <a:solidFill>
                  <a:schemeClr val="bg1"/>
                </a:solidFill>
                <a:latin typeface="Arial" panose="020B0604020202020204" pitchFamily="34" charset="0"/>
                <a:cs typeface="Arial" panose="020B0604020202020204" pitchFamily="34" charset="0"/>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GB"/>
              <a:t>Click to edit Master text styles</a:t>
            </a:r>
          </a:p>
        </p:txBody>
      </p:sp>
      <p:sp>
        <p:nvSpPr>
          <p:cNvPr id="5" name="Google Shape;27;p5">
            <a:extLst>
              <a:ext uri="{FF2B5EF4-FFF2-40B4-BE49-F238E27FC236}">
                <a16:creationId xmlns:a16="http://schemas.microsoft.com/office/drawing/2014/main" id="{5C0CD100-34D8-9B93-AEB6-7D7C8FA21ABB}"/>
              </a:ext>
            </a:extLst>
          </p:cNvPr>
          <p:cNvSpPr txBox="1">
            <a:spLocks noGrp="1"/>
          </p:cNvSpPr>
          <p:nvPr>
            <p:ph type="title" hasCustomPrompt="1"/>
          </p:nvPr>
        </p:nvSpPr>
        <p:spPr>
          <a:xfrm>
            <a:off x="503237" y="255056"/>
            <a:ext cx="8137525" cy="619943"/>
          </a:xfrm>
          <a:prstGeom prst="rect">
            <a:avLst/>
          </a:prstGeom>
        </p:spPr>
        <p:txBody>
          <a:bodyPr spcFirstLastPara="1" wrap="square" lIns="0" tIns="91425" rIns="91425" bIns="91425" anchor="t" anchorCtr="0">
            <a:noAutofit/>
          </a:bodyPr>
          <a:lstStyle>
            <a:lvl1pPr lvl="0" rtl="0">
              <a:lnSpc>
                <a:spcPct val="90000"/>
              </a:lnSpc>
              <a:spcBef>
                <a:spcPts val="0"/>
              </a:spcBef>
              <a:spcAft>
                <a:spcPts val="0"/>
              </a:spcAft>
              <a:buSzPts val="2800"/>
              <a:buNone/>
              <a:defRPr b="0" i="0" baseline="0">
                <a:solidFill>
                  <a:schemeClr val="bg1"/>
                </a:solidFill>
                <a:latin typeface="Impact" panose="020B080603090205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dirty="0"/>
              <a:t>CLICK TO EDIT MASTER TITLE STYLE</a:t>
            </a:r>
          </a:p>
        </p:txBody>
      </p:sp>
      <p:sp>
        <p:nvSpPr>
          <p:cNvPr id="10" name="Chevron 9">
            <a:extLst>
              <a:ext uri="{FF2B5EF4-FFF2-40B4-BE49-F238E27FC236}">
                <a16:creationId xmlns:a16="http://schemas.microsoft.com/office/drawing/2014/main" id="{3C0E4D57-C42A-6C55-A7B6-ADBD4A670DAE}"/>
              </a:ext>
            </a:extLst>
          </p:cNvPr>
          <p:cNvSpPr>
            <a:spLocks noChangeAspect="1"/>
          </p:cNvSpPr>
          <p:nvPr userDrawn="1"/>
        </p:nvSpPr>
        <p:spPr>
          <a:xfrm>
            <a:off x="4225474" y="2139568"/>
            <a:ext cx="714267" cy="730120"/>
          </a:xfrm>
          <a:prstGeom prst="chevron">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 Placeholder 11">
            <a:extLst>
              <a:ext uri="{FF2B5EF4-FFF2-40B4-BE49-F238E27FC236}">
                <a16:creationId xmlns:a16="http://schemas.microsoft.com/office/drawing/2014/main" id="{7A453C10-6609-55BE-07D5-9A04E6924EAE}"/>
              </a:ext>
            </a:extLst>
          </p:cNvPr>
          <p:cNvSpPr>
            <a:spLocks noGrp="1"/>
          </p:cNvSpPr>
          <p:nvPr>
            <p:ph type="body" sz="quarter" idx="12" hasCustomPrompt="1"/>
          </p:nvPr>
        </p:nvSpPr>
        <p:spPr>
          <a:xfrm>
            <a:off x="831800" y="1311275"/>
            <a:ext cx="3284982" cy="2582863"/>
          </a:xfrm>
          <a:solidFill>
            <a:schemeClr val="bg1"/>
          </a:solidFill>
          <a:effectLst>
            <a:outerShdw blurRad="50800" dist="38100" dir="2700000" sx="99579" sy="99579" algn="tl" rotWithShape="0">
              <a:prstClr val="black">
                <a:alpha val="40000"/>
              </a:prstClr>
            </a:outerShdw>
          </a:effectLst>
        </p:spPr>
        <p:txBody>
          <a:bodyPr rIns="0" bIns="1080000" anchor="ctr" anchorCtr="0"/>
          <a:lstStyle>
            <a:lvl1pPr algn="ctr">
              <a:defRPr sz="3200" cap="all" baseline="0">
                <a:solidFill>
                  <a:schemeClr val="accent4"/>
                </a:solidFill>
                <a:latin typeface="Impact" panose="020B0806030902050204" pitchFamily="34" charset="0"/>
              </a:defRPr>
            </a:lvl1pPr>
            <a:lvl2pPr algn="ctr">
              <a:defRPr sz="3200">
                <a:latin typeface="Impact" panose="020B0806030902050204" pitchFamily="34" charset="0"/>
              </a:defRPr>
            </a:lvl2pPr>
            <a:lvl3pPr algn="ctr">
              <a:defRPr sz="3200">
                <a:latin typeface="Impact" panose="020B0806030902050204" pitchFamily="34" charset="0"/>
              </a:defRPr>
            </a:lvl3pPr>
            <a:lvl4pPr algn="ctr">
              <a:defRPr sz="3200">
                <a:latin typeface="Impact" panose="020B0806030902050204" pitchFamily="34" charset="0"/>
              </a:defRPr>
            </a:lvl4pPr>
            <a:lvl5pPr algn="ctr">
              <a:defRPr sz="3200">
                <a:latin typeface="Impact" panose="020B0806030902050204" pitchFamily="34" charset="0"/>
              </a:defRPr>
            </a:lvl5pPr>
          </a:lstStyle>
          <a:p>
            <a:pPr lvl="0"/>
            <a:r>
              <a:rPr lang="en-GB" dirty="0"/>
              <a:t>SHORT HEADING</a:t>
            </a:r>
          </a:p>
        </p:txBody>
      </p:sp>
      <p:sp>
        <p:nvSpPr>
          <p:cNvPr id="14" name="Text Placeholder 13">
            <a:extLst>
              <a:ext uri="{FF2B5EF4-FFF2-40B4-BE49-F238E27FC236}">
                <a16:creationId xmlns:a16="http://schemas.microsoft.com/office/drawing/2014/main" id="{156C5799-9E8C-EA42-FC6A-4AEE953BEDEE}"/>
              </a:ext>
            </a:extLst>
          </p:cNvPr>
          <p:cNvSpPr>
            <a:spLocks noGrp="1"/>
          </p:cNvSpPr>
          <p:nvPr>
            <p:ph type="body" sz="quarter" idx="13" hasCustomPrompt="1"/>
          </p:nvPr>
        </p:nvSpPr>
        <p:spPr>
          <a:xfrm>
            <a:off x="1169395" y="2504628"/>
            <a:ext cx="2526951" cy="1146175"/>
          </a:xfrm>
        </p:spPr>
        <p:txBody>
          <a:bodyPr rIns="0"/>
          <a:lstStyle>
            <a:lvl1pPr algn="ctr">
              <a:defRPr sz="1100"/>
            </a:lvl1pPr>
            <a:lvl2pPr algn="ctr">
              <a:defRPr/>
            </a:lvl2pPr>
            <a:lvl3pPr algn="ctr">
              <a:defRPr/>
            </a:lvl3pPr>
            <a:lvl4pPr algn="ctr">
              <a:defRPr/>
            </a:lvl4pPr>
            <a:lvl5pPr algn="ctr">
              <a:defRPr/>
            </a:lvl5pPr>
          </a:lstStyle>
          <a:p>
            <a:pPr lvl="0"/>
            <a:r>
              <a:rPr lang="en-GB" dirty="0"/>
              <a:t>TEXT GOES IN HERE </a:t>
            </a:r>
          </a:p>
        </p:txBody>
      </p:sp>
      <p:sp>
        <p:nvSpPr>
          <p:cNvPr id="16" name="Text Placeholder 11">
            <a:extLst>
              <a:ext uri="{FF2B5EF4-FFF2-40B4-BE49-F238E27FC236}">
                <a16:creationId xmlns:a16="http://schemas.microsoft.com/office/drawing/2014/main" id="{0DE4C942-518C-57D6-299B-1BDEC5EC853F}"/>
              </a:ext>
            </a:extLst>
          </p:cNvPr>
          <p:cNvSpPr>
            <a:spLocks noGrp="1"/>
          </p:cNvSpPr>
          <p:nvPr>
            <p:ph type="body" sz="quarter" idx="14" hasCustomPrompt="1"/>
          </p:nvPr>
        </p:nvSpPr>
        <p:spPr>
          <a:xfrm>
            <a:off x="5047339" y="1311275"/>
            <a:ext cx="3284982" cy="2582863"/>
          </a:xfrm>
          <a:solidFill>
            <a:schemeClr val="bg1"/>
          </a:solidFill>
          <a:effectLst>
            <a:outerShdw blurRad="50800" dist="38100" dir="2700000" sx="99579" sy="99579" algn="tl" rotWithShape="0">
              <a:prstClr val="black">
                <a:alpha val="40000"/>
              </a:prstClr>
            </a:outerShdw>
          </a:effectLst>
        </p:spPr>
        <p:txBody>
          <a:bodyPr rIns="0" bIns="1080000" anchor="ctr" anchorCtr="0"/>
          <a:lstStyle>
            <a:lvl1pPr algn="ctr">
              <a:defRPr sz="3200" cap="all" baseline="0">
                <a:solidFill>
                  <a:schemeClr val="tx2"/>
                </a:solidFill>
                <a:latin typeface="Impact" panose="020B0806030902050204" pitchFamily="34" charset="0"/>
              </a:defRPr>
            </a:lvl1pPr>
            <a:lvl2pPr algn="ctr">
              <a:defRPr sz="3200">
                <a:latin typeface="Impact" panose="020B0806030902050204" pitchFamily="34" charset="0"/>
              </a:defRPr>
            </a:lvl2pPr>
            <a:lvl3pPr algn="ctr">
              <a:defRPr sz="3200">
                <a:latin typeface="Impact" panose="020B0806030902050204" pitchFamily="34" charset="0"/>
              </a:defRPr>
            </a:lvl3pPr>
            <a:lvl4pPr algn="ctr">
              <a:defRPr sz="3200">
                <a:latin typeface="Impact" panose="020B0806030902050204" pitchFamily="34" charset="0"/>
              </a:defRPr>
            </a:lvl4pPr>
            <a:lvl5pPr algn="ctr">
              <a:defRPr sz="3200">
                <a:latin typeface="Impact" panose="020B0806030902050204" pitchFamily="34" charset="0"/>
              </a:defRPr>
            </a:lvl5pPr>
          </a:lstStyle>
          <a:p>
            <a:pPr lvl="0"/>
            <a:r>
              <a:rPr lang="en-GB" dirty="0"/>
              <a:t>SHORT HEADING</a:t>
            </a:r>
          </a:p>
        </p:txBody>
      </p:sp>
      <p:sp>
        <p:nvSpPr>
          <p:cNvPr id="17" name="Text Placeholder 13">
            <a:extLst>
              <a:ext uri="{FF2B5EF4-FFF2-40B4-BE49-F238E27FC236}">
                <a16:creationId xmlns:a16="http://schemas.microsoft.com/office/drawing/2014/main" id="{73AA026E-4778-062A-D57B-9AE6A09702BA}"/>
              </a:ext>
            </a:extLst>
          </p:cNvPr>
          <p:cNvSpPr>
            <a:spLocks noGrp="1"/>
          </p:cNvSpPr>
          <p:nvPr>
            <p:ph type="body" sz="quarter" idx="15" hasCustomPrompt="1"/>
          </p:nvPr>
        </p:nvSpPr>
        <p:spPr>
          <a:xfrm>
            <a:off x="5384934" y="2504628"/>
            <a:ext cx="2526951" cy="1146175"/>
          </a:xfrm>
        </p:spPr>
        <p:txBody>
          <a:bodyPr rIns="0"/>
          <a:lstStyle>
            <a:lvl1pPr algn="ctr">
              <a:defRPr sz="1100"/>
            </a:lvl1pPr>
            <a:lvl2pPr algn="ctr">
              <a:defRPr/>
            </a:lvl2pPr>
            <a:lvl3pPr algn="ctr">
              <a:defRPr/>
            </a:lvl3pPr>
            <a:lvl4pPr algn="ctr">
              <a:defRPr/>
            </a:lvl4pPr>
            <a:lvl5pPr algn="ctr">
              <a:defRPr/>
            </a:lvl5pPr>
          </a:lstStyle>
          <a:p>
            <a:pPr lvl="0"/>
            <a:r>
              <a:rPr lang="en-GB" dirty="0"/>
              <a:t>TEXT GOES IN HERE </a:t>
            </a:r>
          </a:p>
        </p:txBody>
      </p:sp>
      <p:pic>
        <p:nvPicPr>
          <p:cNvPr id="2" name="Picture 1">
            <a:extLst>
              <a:ext uri="{FF2B5EF4-FFF2-40B4-BE49-F238E27FC236}">
                <a16:creationId xmlns:a16="http://schemas.microsoft.com/office/drawing/2014/main" id="{E55C3B10-561A-730E-2031-C1202DB1113A}"/>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3" name="Text Placeholder 6">
            <a:extLst>
              <a:ext uri="{FF2B5EF4-FFF2-40B4-BE49-F238E27FC236}">
                <a16:creationId xmlns:a16="http://schemas.microsoft.com/office/drawing/2014/main" id="{E558D7DB-A5CE-AA6F-BF5D-C58636D4B717}"/>
              </a:ext>
            </a:extLst>
          </p:cNvPr>
          <p:cNvSpPr>
            <a:spLocks noGrp="1"/>
          </p:cNvSpPr>
          <p:nvPr>
            <p:ph type="body" sz="quarter" idx="16"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1119467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Opener_4">
    <p:bg>
      <p:bgPr>
        <a:solidFill>
          <a:schemeClr val="tx1"/>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7888A32-480F-4AB4-CCD5-D2E57602F1CC}"/>
              </a:ext>
            </a:extLst>
          </p:cNvPr>
          <p:cNvSpPr>
            <a:spLocks noGrp="1"/>
          </p:cNvSpPr>
          <p:nvPr>
            <p:ph type="pic" sz="quarter" idx="14"/>
          </p:nvPr>
        </p:nvSpPr>
        <p:spPr>
          <a:xfrm>
            <a:off x="3117028" y="11698"/>
            <a:ext cx="6026972" cy="5143500"/>
          </a:xfrm>
          <a:custGeom>
            <a:avLst/>
            <a:gdLst>
              <a:gd name="connsiteX0" fmla="*/ 631835 w 6026972"/>
              <a:gd name="connsiteY0" fmla="*/ 0 h 5143500"/>
              <a:gd name="connsiteX1" fmla="*/ 6026972 w 6026972"/>
              <a:gd name="connsiteY1" fmla="*/ 0 h 5143500"/>
              <a:gd name="connsiteX2" fmla="*/ 6026972 w 6026972"/>
              <a:gd name="connsiteY2" fmla="*/ 5143500 h 5143500"/>
              <a:gd name="connsiteX3" fmla="*/ 944004 w 6026972"/>
              <a:gd name="connsiteY3" fmla="*/ 5143500 h 5143500"/>
              <a:gd name="connsiteX4" fmla="*/ 793027 w 6026972"/>
              <a:gd name="connsiteY4" fmla="*/ 4941291 h 5143500"/>
              <a:gd name="connsiteX5" fmla="*/ 0 w 6026972"/>
              <a:gd name="connsiteY5" fmla="*/ 2341106 h 5143500"/>
              <a:gd name="connsiteX6" fmla="*/ 560438 w 6026972"/>
              <a:gd name="connsiteY6" fmla="*/ 124362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6972" h="5143500">
                <a:moveTo>
                  <a:pt x="631835" y="0"/>
                </a:moveTo>
                <a:lnTo>
                  <a:pt x="6026972" y="0"/>
                </a:lnTo>
                <a:lnTo>
                  <a:pt x="6026972" y="5143500"/>
                </a:lnTo>
                <a:lnTo>
                  <a:pt x="944004" y="5143500"/>
                </a:lnTo>
                <a:lnTo>
                  <a:pt x="793027" y="4941291"/>
                </a:lnTo>
                <a:cubicBezTo>
                  <a:pt x="292351" y="4199053"/>
                  <a:pt x="0" y="3304273"/>
                  <a:pt x="0" y="2341106"/>
                </a:cubicBezTo>
                <a:cubicBezTo>
                  <a:pt x="0" y="1538467"/>
                  <a:pt x="203022" y="783319"/>
                  <a:pt x="560438" y="124362"/>
                </a:cubicBezTo>
                <a:close/>
              </a:path>
            </a:pathLst>
          </a:custGeom>
          <a:solidFill>
            <a:schemeClr val="bg1">
              <a:lumMod val="85000"/>
            </a:schemeClr>
          </a:solidFill>
        </p:spPr>
        <p:txBody>
          <a:bodyPr wrap="square">
            <a:noAutofit/>
          </a:bodyPr>
          <a:lstStyle/>
          <a:p>
            <a:r>
              <a:rPr lang="en-US"/>
              <a:t>Click icon to add picture</a:t>
            </a:r>
            <a:endParaRPr lang="en-GB"/>
          </a:p>
        </p:txBody>
      </p:sp>
      <p:pic>
        <p:nvPicPr>
          <p:cNvPr id="4" name="Picture 3">
            <a:extLst>
              <a:ext uri="{FF2B5EF4-FFF2-40B4-BE49-F238E27FC236}">
                <a16:creationId xmlns:a16="http://schemas.microsoft.com/office/drawing/2014/main" id="{38C60209-4690-9177-41FD-7777D41BCB0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503237" y="461785"/>
            <a:ext cx="1513464" cy="550939"/>
          </a:xfrm>
          <a:prstGeom prst="rect">
            <a:avLst/>
          </a:prstGeom>
        </p:spPr>
      </p:pic>
      <p:sp>
        <p:nvSpPr>
          <p:cNvPr id="5" name="Text Placeholder 93">
            <a:extLst>
              <a:ext uri="{FF2B5EF4-FFF2-40B4-BE49-F238E27FC236}">
                <a16:creationId xmlns:a16="http://schemas.microsoft.com/office/drawing/2014/main" id="{7FF9A50D-8BBE-5618-C4C3-E8D5A56F0CBF}"/>
              </a:ext>
            </a:extLst>
          </p:cNvPr>
          <p:cNvSpPr>
            <a:spLocks noGrp="1"/>
          </p:cNvSpPr>
          <p:nvPr>
            <p:ph type="body" sz="quarter" idx="11" hasCustomPrompt="1"/>
          </p:nvPr>
        </p:nvSpPr>
        <p:spPr>
          <a:xfrm>
            <a:off x="472739" y="1626190"/>
            <a:ext cx="6472907" cy="1429832"/>
          </a:xfrm>
          <a:effectLst>
            <a:outerShdw blurRad="255036" dist="38100" dir="5400000" algn="t" rotWithShape="0">
              <a:prstClr val="black"/>
            </a:outerShdw>
          </a:effectLst>
        </p:spPr>
        <p:txBody>
          <a:bodyPr/>
          <a:lstStyle>
            <a:lvl1pPr algn="l">
              <a:lnSpc>
                <a:spcPct val="80000"/>
              </a:lnSpc>
              <a:defRPr sz="6000" cap="all" baseline="0">
                <a:solidFill>
                  <a:schemeClr val="bg1"/>
                </a:solidFill>
                <a:latin typeface="Impact" panose="020B0806030902050204" pitchFamily="34" charset="0"/>
              </a:defRPr>
            </a:lvl1pPr>
          </a:lstStyle>
          <a:p>
            <a:pPr lvl="0"/>
            <a:r>
              <a:rPr lang="en-GB" dirty="0"/>
              <a:t>HEADING GOES IN THIS SPACE HERE</a:t>
            </a:r>
          </a:p>
        </p:txBody>
      </p:sp>
      <p:sp>
        <p:nvSpPr>
          <p:cNvPr id="6" name="Text Placeholder 97">
            <a:extLst>
              <a:ext uri="{FF2B5EF4-FFF2-40B4-BE49-F238E27FC236}">
                <a16:creationId xmlns:a16="http://schemas.microsoft.com/office/drawing/2014/main" id="{78616F62-4E41-6B33-4F43-13CA290B5593}"/>
              </a:ext>
            </a:extLst>
          </p:cNvPr>
          <p:cNvSpPr>
            <a:spLocks noGrp="1"/>
          </p:cNvSpPr>
          <p:nvPr>
            <p:ph type="body" sz="quarter" idx="12" hasCustomPrompt="1"/>
          </p:nvPr>
        </p:nvSpPr>
        <p:spPr>
          <a:xfrm>
            <a:off x="503238" y="4290055"/>
            <a:ext cx="1725612" cy="347663"/>
          </a:xfrm>
        </p:spPr>
        <p:txBody>
          <a:bodyPr/>
          <a:lstStyle>
            <a:lvl1pPr algn="l">
              <a:defRPr>
                <a:solidFill>
                  <a:schemeClr val="bg1"/>
                </a:solidFill>
              </a:defRPr>
            </a:lvl1pPr>
          </a:lstStyle>
          <a:p>
            <a:pPr lvl="0"/>
            <a:r>
              <a:rPr lang="en-GB" dirty="0" err="1"/>
              <a:t>XXth</a:t>
            </a:r>
            <a:r>
              <a:rPr lang="en-GB" dirty="0"/>
              <a:t> Month 2025</a:t>
            </a:r>
          </a:p>
        </p:txBody>
      </p:sp>
      <p:sp>
        <p:nvSpPr>
          <p:cNvPr id="7" name="Text Placeholder 105">
            <a:extLst>
              <a:ext uri="{FF2B5EF4-FFF2-40B4-BE49-F238E27FC236}">
                <a16:creationId xmlns:a16="http://schemas.microsoft.com/office/drawing/2014/main" id="{D51EB5D0-B63D-7800-830B-C340BAE11938}"/>
              </a:ext>
            </a:extLst>
          </p:cNvPr>
          <p:cNvSpPr>
            <a:spLocks noGrp="1"/>
          </p:cNvSpPr>
          <p:nvPr>
            <p:ph type="body" sz="quarter" idx="13" hasCustomPrompt="1"/>
          </p:nvPr>
        </p:nvSpPr>
        <p:spPr>
          <a:xfrm>
            <a:off x="503238" y="3231713"/>
            <a:ext cx="2001423" cy="441325"/>
          </a:xfrm>
        </p:spPr>
        <p:txBody>
          <a:bodyPr/>
          <a:lstStyle>
            <a:lvl1pPr>
              <a:defRPr sz="1400">
                <a:solidFill>
                  <a:schemeClr val="bg1"/>
                </a:solidFill>
              </a:defRPr>
            </a:lvl1pPr>
          </a:lstStyle>
          <a:p>
            <a:pPr lvl="0"/>
            <a:r>
              <a:rPr lang="en-GB" dirty="0"/>
              <a:t>Two line subheading goes in this space here</a:t>
            </a:r>
          </a:p>
        </p:txBody>
      </p:sp>
      <p:sp>
        <p:nvSpPr>
          <p:cNvPr id="2" name="Text Placeholder 6">
            <a:extLst>
              <a:ext uri="{FF2B5EF4-FFF2-40B4-BE49-F238E27FC236}">
                <a16:creationId xmlns:a16="http://schemas.microsoft.com/office/drawing/2014/main" id="{3BB159D1-5D3A-9199-8C5E-FC324B3C7333}"/>
              </a:ext>
            </a:extLst>
          </p:cNvPr>
          <p:cNvSpPr>
            <a:spLocks noGrp="1"/>
          </p:cNvSpPr>
          <p:nvPr>
            <p:ph type="body" sz="quarter" idx="15"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243761609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5_Roundels_Quote">
    <p:spTree>
      <p:nvGrpSpPr>
        <p:cNvPr id="1" name=""/>
        <p:cNvGrpSpPr/>
        <p:nvPr/>
      </p:nvGrpSpPr>
      <p:grpSpPr>
        <a:xfrm>
          <a:off x="0" y="0"/>
          <a:ext cx="0" cy="0"/>
          <a:chOff x="0" y="0"/>
          <a:chExt cx="0" cy="0"/>
        </a:xfrm>
      </p:grpSpPr>
      <p:pic>
        <p:nvPicPr>
          <p:cNvPr id="3" name="Picture 1">
            <a:extLst>
              <a:ext uri="{FF2B5EF4-FFF2-40B4-BE49-F238E27FC236}">
                <a16:creationId xmlns:a16="http://schemas.microsoft.com/office/drawing/2014/main" id="{CB169D26-CBAD-5E7E-12E0-6D335751CE76}"/>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5" name="Text Placeholder 4">
            <a:extLst>
              <a:ext uri="{FF2B5EF4-FFF2-40B4-BE49-F238E27FC236}">
                <a16:creationId xmlns:a16="http://schemas.microsoft.com/office/drawing/2014/main" id="{7E8F9487-3676-B3E3-6F2E-245EADD43B0B}"/>
              </a:ext>
            </a:extLst>
          </p:cNvPr>
          <p:cNvSpPr>
            <a:spLocks noGrp="1"/>
          </p:cNvSpPr>
          <p:nvPr>
            <p:ph type="body" sz="quarter" idx="10" hasCustomPrompt="1"/>
          </p:nvPr>
        </p:nvSpPr>
        <p:spPr>
          <a:xfrm>
            <a:off x="503238" y="663576"/>
            <a:ext cx="8137525" cy="1287888"/>
          </a:xfrm>
        </p:spPr>
        <p:txBody>
          <a:bodyPr/>
          <a:lstStyle>
            <a:lvl1pPr algn="ctr">
              <a:defRPr sz="2400" cap="all" baseline="0">
                <a:latin typeface="Impact" panose="020B0806030902050204" pitchFamily="34" charset="0"/>
              </a:defRPr>
            </a:lvl1pPr>
            <a:lvl2pPr algn="ctr">
              <a:defRPr sz="2400" cap="all" baseline="0">
                <a:latin typeface="Impact" panose="020B0806030902050204" pitchFamily="34" charset="0"/>
              </a:defRPr>
            </a:lvl2pPr>
            <a:lvl3pPr algn="ctr">
              <a:defRPr sz="2400" cap="all" baseline="0">
                <a:latin typeface="Impact" panose="020B0806030902050204" pitchFamily="34" charset="0"/>
              </a:defRPr>
            </a:lvl3pPr>
            <a:lvl4pPr algn="ctr">
              <a:defRPr sz="2400">
                <a:latin typeface="Impact" panose="020B0806030902050204" pitchFamily="34" charset="0"/>
              </a:defRPr>
            </a:lvl4pPr>
            <a:lvl5pPr algn="ctr">
              <a:defRPr sz="2400">
                <a:latin typeface="Impact" panose="020B0806030902050204" pitchFamily="34" charset="0"/>
              </a:defRPr>
            </a:lvl5pPr>
          </a:lstStyle>
          <a:p>
            <a:pPr lvl="0"/>
            <a:r>
              <a:rPr lang="en-GB" dirty="0"/>
              <a:t>CLICK TO EDIT MASTER TEXT STYLES</a:t>
            </a:r>
          </a:p>
          <a:p>
            <a:pPr lvl="1"/>
            <a:r>
              <a:rPr lang="en-GB" dirty="0"/>
              <a:t>SECOND LEVEL</a:t>
            </a:r>
          </a:p>
          <a:p>
            <a:pPr lvl="2"/>
            <a:r>
              <a:rPr lang="en-GB" dirty="0"/>
              <a:t>THIRD LEVEL</a:t>
            </a:r>
          </a:p>
        </p:txBody>
      </p:sp>
      <p:sp>
        <p:nvSpPr>
          <p:cNvPr id="7" name="Text Placeholder 3">
            <a:extLst>
              <a:ext uri="{FF2B5EF4-FFF2-40B4-BE49-F238E27FC236}">
                <a16:creationId xmlns:a16="http://schemas.microsoft.com/office/drawing/2014/main" id="{686C9DD4-B1D8-B59D-C2D4-6EBAB7DD172B}"/>
              </a:ext>
            </a:extLst>
          </p:cNvPr>
          <p:cNvSpPr>
            <a:spLocks noGrp="1"/>
          </p:cNvSpPr>
          <p:nvPr>
            <p:ph type="body" sz="quarter" idx="11" hasCustomPrompt="1"/>
          </p:nvPr>
        </p:nvSpPr>
        <p:spPr>
          <a:xfrm>
            <a:off x="503238" y="2205805"/>
            <a:ext cx="1932578" cy="1932578"/>
          </a:xfrm>
          <a:prstGeom prst="ellipse">
            <a:avLst/>
          </a:prstGeom>
          <a:solidFill>
            <a:schemeClr val="accent4"/>
          </a:solidFill>
        </p:spPr>
        <p:txBody>
          <a:bodyPr tIns="108000" rIns="0"/>
          <a:lstStyle>
            <a:lvl1pPr algn="ctr">
              <a:lnSpc>
                <a:spcPct val="90000"/>
              </a:lnSpc>
              <a:defRPr sz="4400">
                <a:solidFill>
                  <a:schemeClr val="bg1"/>
                </a:solidFill>
                <a:latin typeface="Impact" panose="020B0806030902050204" pitchFamily="34" charset="0"/>
              </a:defRPr>
            </a:lvl1pPr>
          </a:lstStyle>
          <a:p>
            <a:r>
              <a:rPr lang="en-GB" dirty="0"/>
              <a:t>XX</a:t>
            </a:r>
          </a:p>
        </p:txBody>
      </p:sp>
      <p:sp>
        <p:nvSpPr>
          <p:cNvPr id="10" name="Text Placeholder 9">
            <a:extLst>
              <a:ext uri="{FF2B5EF4-FFF2-40B4-BE49-F238E27FC236}">
                <a16:creationId xmlns:a16="http://schemas.microsoft.com/office/drawing/2014/main" id="{44736165-38B2-E4B9-F5E6-283F8D351761}"/>
              </a:ext>
            </a:extLst>
          </p:cNvPr>
          <p:cNvSpPr>
            <a:spLocks noGrp="1"/>
          </p:cNvSpPr>
          <p:nvPr>
            <p:ph type="body" sz="quarter" idx="12" hasCustomPrompt="1"/>
          </p:nvPr>
        </p:nvSpPr>
        <p:spPr>
          <a:xfrm>
            <a:off x="694518" y="3255963"/>
            <a:ext cx="1550019" cy="512762"/>
          </a:xfrm>
        </p:spPr>
        <p:txBody>
          <a:bodyPr rIns="0"/>
          <a:lstStyle>
            <a:lvl1pPr algn="ctr">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GB" dirty="0"/>
              <a:t>Stat goes in this space here</a:t>
            </a:r>
          </a:p>
        </p:txBody>
      </p:sp>
      <p:sp>
        <p:nvSpPr>
          <p:cNvPr id="11" name="Text Placeholder 3">
            <a:extLst>
              <a:ext uri="{FF2B5EF4-FFF2-40B4-BE49-F238E27FC236}">
                <a16:creationId xmlns:a16="http://schemas.microsoft.com/office/drawing/2014/main" id="{D02F62E0-3060-7A2D-809C-958E0A362855}"/>
              </a:ext>
            </a:extLst>
          </p:cNvPr>
          <p:cNvSpPr>
            <a:spLocks noGrp="1"/>
          </p:cNvSpPr>
          <p:nvPr>
            <p:ph type="body" sz="quarter" idx="13" hasCustomPrompt="1"/>
          </p:nvPr>
        </p:nvSpPr>
        <p:spPr>
          <a:xfrm>
            <a:off x="2571554" y="2205805"/>
            <a:ext cx="1932578" cy="1932578"/>
          </a:xfrm>
          <a:prstGeom prst="ellipse">
            <a:avLst/>
          </a:prstGeom>
          <a:solidFill>
            <a:schemeClr val="tx2"/>
          </a:solidFill>
        </p:spPr>
        <p:txBody>
          <a:bodyPr tIns="108000" rIns="0"/>
          <a:lstStyle>
            <a:lvl1pPr algn="ctr">
              <a:lnSpc>
                <a:spcPct val="90000"/>
              </a:lnSpc>
              <a:defRPr sz="4400">
                <a:solidFill>
                  <a:schemeClr val="bg1"/>
                </a:solidFill>
                <a:latin typeface="Impact" panose="020B0806030902050204" pitchFamily="34" charset="0"/>
              </a:defRPr>
            </a:lvl1pPr>
          </a:lstStyle>
          <a:p>
            <a:r>
              <a:rPr lang="en-GB" dirty="0"/>
              <a:t>XX</a:t>
            </a:r>
          </a:p>
        </p:txBody>
      </p:sp>
      <p:sp>
        <p:nvSpPr>
          <p:cNvPr id="12" name="Text Placeholder 9">
            <a:extLst>
              <a:ext uri="{FF2B5EF4-FFF2-40B4-BE49-F238E27FC236}">
                <a16:creationId xmlns:a16="http://schemas.microsoft.com/office/drawing/2014/main" id="{546DBC3D-88F9-1A6E-F9D0-CCEF3A550F7A}"/>
              </a:ext>
            </a:extLst>
          </p:cNvPr>
          <p:cNvSpPr>
            <a:spLocks noGrp="1"/>
          </p:cNvSpPr>
          <p:nvPr>
            <p:ph type="body" sz="quarter" idx="14" hasCustomPrompt="1"/>
          </p:nvPr>
        </p:nvSpPr>
        <p:spPr>
          <a:xfrm>
            <a:off x="2762834" y="3255963"/>
            <a:ext cx="1550019" cy="512762"/>
          </a:xfrm>
        </p:spPr>
        <p:txBody>
          <a:bodyPr rIns="0"/>
          <a:lstStyle>
            <a:lvl1pPr algn="ctr">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GB" dirty="0"/>
              <a:t>Stat goes in this space here</a:t>
            </a:r>
          </a:p>
        </p:txBody>
      </p:sp>
      <p:sp>
        <p:nvSpPr>
          <p:cNvPr id="13" name="Text Placeholder 3">
            <a:extLst>
              <a:ext uri="{FF2B5EF4-FFF2-40B4-BE49-F238E27FC236}">
                <a16:creationId xmlns:a16="http://schemas.microsoft.com/office/drawing/2014/main" id="{6C5EBAA3-F8E3-0534-FAB5-0DCCEABD2B82}"/>
              </a:ext>
            </a:extLst>
          </p:cNvPr>
          <p:cNvSpPr>
            <a:spLocks noGrp="1"/>
          </p:cNvSpPr>
          <p:nvPr>
            <p:ph type="body" sz="quarter" idx="15" hasCustomPrompt="1"/>
          </p:nvPr>
        </p:nvSpPr>
        <p:spPr>
          <a:xfrm>
            <a:off x="4639870" y="2205805"/>
            <a:ext cx="1932578" cy="1932578"/>
          </a:xfrm>
          <a:prstGeom prst="ellipse">
            <a:avLst/>
          </a:prstGeom>
          <a:solidFill>
            <a:schemeClr val="accent6"/>
          </a:solidFill>
        </p:spPr>
        <p:txBody>
          <a:bodyPr tIns="108000" rIns="0"/>
          <a:lstStyle>
            <a:lvl1pPr algn="ctr">
              <a:lnSpc>
                <a:spcPct val="90000"/>
              </a:lnSpc>
              <a:defRPr sz="4400">
                <a:solidFill>
                  <a:schemeClr val="bg1"/>
                </a:solidFill>
                <a:latin typeface="Impact" panose="020B0806030902050204" pitchFamily="34" charset="0"/>
              </a:defRPr>
            </a:lvl1pPr>
          </a:lstStyle>
          <a:p>
            <a:r>
              <a:rPr lang="en-GB" dirty="0"/>
              <a:t>XX</a:t>
            </a:r>
          </a:p>
        </p:txBody>
      </p:sp>
      <p:sp>
        <p:nvSpPr>
          <p:cNvPr id="14" name="Text Placeholder 9">
            <a:extLst>
              <a:ext uri="{FF2B5EF4-FFF2-40B4-BE49-F238E27FC236}">
                <a16:creationId xmlns:a16="http://schemas.microsoft.com/office/drawing/2014/main" id="{598873E5-A9E1-16F8-8B6C-4776428ED5B0}"/>
              </a:ext>
            </a:extLst>
          </p:cNvPr>
          <p:cNvSpPr>
            <a:spLocks noGrp="1"/>
          </p:cNvSpPr>
          <p:nvPr>
            <p:ph type="body" sz="quarter" idx="16" hasCustomPrompt="1"/>
          </p:nvPr>
        </p:nvSpPr>
        <p:spPr>
          <a:xfrm>
            <a:off x="4831150" y="3255963"/>
            <a:ext cx="1550019" cy="512762"/>
          </a:xfrm>
        </p:spPr>
        <p:txBody>
          <a:bodyPr rIns="0"/>
          <a:lstStyle>
            <a:lvl1pPr algn="ctr">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GB" dirty="0"/>
              <a:t>Stat goes in this space here</a:t>
            </a:r>
          </a:p>
        </p:txBody>
      </p:sp>
      <p:sp>
        <p:nvSpPr>
          <p:cNvPr id="15" name="Text Placeholder 3">
            <a:extLst>
              <a:ext uri="{FF2B5EF4-FFF2-40B4-BE49-F238E27FC236}">
                <a16:creationId xmlns:a16="http://schemas.microsoft.com/office/drawing/2014/main" id="{651EC598-364D-1025-80C8-05FDA96B8953}"/>
              </a:ext>
            </a:extLst>
          </p:cNvPr>
          <p:cNvSpPr>
            <a:spLocks noGrp="1"/>
          </p:cNvSpPr>
          <p:nvPr>
            <p:ph type="body" sz="quarter" idx="17" hasCustomPrompt="1"/>
          </p:nvPr>
        </p:nvSpPr>
        <p:spPr>
          <a:xfrm>
            <a:off x="6708186" y="2225748"/>
            <a:ext cx="1932578" cy="1932578"/>
          </a:xfrm>
          <a:prstGeom prst="ellipse">
            <a:avLst/>
          </a:prstGeom>
          <a:solidFill>
            <a:schemeClr val="accent2"/>
          </a:solidFill>
        </p:spPr>
        <p:txBody>
          <a:bodyPr tIns="108000" rIns="0"/>
          <a:lstStyle>
            <a:lvl1pPr algn="ctr">
              <a:lnSpc>
                <a:spcPct val="90000"/>
              </a:lnSpc>
              <a:defRPr sz="4400">
                <a:solidFill>
                  <a:schemeClr val="bg1"/>
                </a:solidFill>
                <a:latin typeface="Impact" panose="020B0806030902050204" pitchFamily="34" charset="0"/>
              </a:defRPr>
            </a:lvl1pPr>
          </a:lstStyle>
          <a:p>
            <a:r>
              <a:rPr lang="en-GB" dirty="0"/>
              <a:t>XX</a:t>
            </a:r>
          </a:p>
        </p:txBody>
      </p:sp>
      <p:sp>
        <p:nvSpPr>
          <p:cNvPr id="16" name="Text Placeholder 9">
            <a:extLst>
              <a:ext uri="{FF2B5EF4-FFF2-40B4-BE49-F238E27FC236}">
                <a16:creationId xmlns:a16="http://schemas.microsoft.com/office/drawing/2014/main" id="{6E0743CC-F2F3-9EDA-A367-3757551B93A9}"/>
              </a:ext>
            </a:extLst>
          </p:cNvPr>
          <p:cNvSpPr>
            <a:spLocks noGrp="1"/>
          </p:cNvSpPr>
          <p:nvPr>
            <p:ph type="body" sz="quarter" idx="18" hasCustomPrompt="1"/>
          </p:nvPr>
        </p:nvSpPr>
        <p:spPr>
          <a:xfrm>
            <a:off x="6899466" y="3275906"/>
            <a:ext cx="1550019" cy="512762"/>
          </a:xfrm>
        </p:spPr>
        <p:txBody>
          <a:bodyPr rIns="0"/>
          <a:lstStyle>
            <a:lvl1pPr algn="ctr">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GB" dirty="0"/>
              <a:t>Stat goes in this space here</a:t>
            </a:r>
          </a:p>
        </p:txBody>
      </p:sp>
      <p:sp>
        <p:nvSpPr>
          <p:cNvPr id="17" name="Text Placeholder 18">
            <a:extLst>
              <a:ext uri="{FF2B5EF4-FFF2-40B4-BE49-F238E27FC236}">
                <a16:creationId xmlns:a16="http://schemas.microsoft.com/office/drawing/2014/main" id="{6F9C67C9-C22C-8AED-3A3E-6BEB0E96974C}"/>
              </a:ext>
            </a:extLst>
          </p:cNvPr>
          <p:cNvSpPr>
            <a:spLocks noGrp="1"/>
          </p:cNvSpPr>
          <p:nvPr>
            <p:ph type="body" sz="quarter" idx="19" hasCustomPrompt="1"/>
          </p:nvPr>
        </p:nvSpPr>
        <p:spPr>
          <a:xfrm>
            <a:off x="3513138" y="4762270"/>
            <a:ext cx="2120900" cy="272431"/>
          </a:xfrm>
        </p:spPr>
        <p:txBody>
          <a:bodyPr tIns="0"/>
          <a:lstStyle>
            <a:lvl1pPr>
              <a:defRPr sz="800">
                <a:solidFill>
                  <a:schemeClr val="tx1"/>
                </a:solidFill>
              </a:defRPr>
            </a:lvl1pPr>
          </a:lstStyle>
          <a:p>
            <a:pPr algn="ctr"/>
            <a:r>
              <a:rPr lang="en-GB" dirty="0"/>
              <a:t>Source goes in here</a:t>
            </a:r>
          </a:p>
        </p:txBody>
      </p:sp>
      <p:sp>
        <p:nvSpPr>
          <p:cNvPr id="2" name="Text Placeholder 6">
            <a:extLst>
              <a:ext uri="{FF2B5EF4-FFF2-40B4-BE49-F238E27FC236}">
                <a16:creationId xmlns:a16="http://schemas.microsoft.com/office/drawing/2014/main" id="{BA436C44-C1B2-8490-04E3-5AA9A0B24514}"/>
              </a:ext>
            </a:extLst>
          </p:cNvPr>
          <p:cNvSpPr>
            <a:spLocks noGrp="1"/>
          </p:cNvSpPr>
          <p:nvPr>
            <p:ph type="body" sz="quarter" idx="20" hasCustomPrompt="1"/>
          </p:nvPr>
        </p:nvSpPr>
        <p:spPr>
          <a:xfrm>
            <a:off x="6468872" y="4843212"/>
            <a:ext cx="2424304" cy="294007"/>
          </a:xfrm>
        </p:spPr>
        <p:txBody>
          <a:bodyPr rIns="0"/>
          <a:lstStyle>
            <a:lvl1pPr algn="r">
              <a:defRPr sz="900" b="0" i="0">
                <a:solidFill>
                  <a:schemeClr val="tx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413538303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5_Roundels_Stat_4">
    <p:spTree>
      <p:nvGrpSpPr>
        <p:cNvPr id="1" name=""/>
        <p:cNvGrpSpPr/>
        <p:nvPr/>
      </p:nvGrpSpPr>
      <p:grpSpPr>
        <a:xfrm>
          <a:off x="0" y="0"/>
          <a:ext cx="0" cy="0"/>
          <a:chOff x="0" y="0"/>
          <a:chExt cx="0" cy="0"/>
        </a:xfrm>
      </p:grpSpPr>
      <p:pic>
        <p:nvPicPr>
          <p:cNvPr id="3" name="Picture 1">
            <a:extLst>
              <a:ext uri="{FF2B5EF4-FFF2-40B4-BE49-F238E27FC236}">
                <a16:creationId xmlns:a16="http://schemas.microsoft.com/office/drawing/2014/main" id="{CB169D26-CBAD-5E7E-12E0-6D335751CE76}"/>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2" name="Google Shape;27;p5">
            <a:extLst>
              <a:ext uri="{FF2B5EF4-FFF2-40B4-BE49-F238E27FC236}">
                <a16:creationId xmlns:a16="http://schemas.microsoft.com/office/drawing/2014/main" id="{D0580BD5-28D6-873B-98E7-54FBED5BCF8F}"/>
              </a:ext>
            </a:extLst>
          </p:cNvPr>
          <p:cNvSpPr txBox="1">
            <a:spLocks noGrp="1"/>
          </p:cNvSpPr>
          <p:nvPr>
            <p:ph type="title" hasCustomPrompt="1"/>
          </p:nvPr>
        </p:nvSpPr>
        <p:spPr>
          <a:xfrm>
            <a:off x="503237" y="263525"/>
            <a:ext cx="8137525" cy="619943"/>
          </a:xfrm>
          <a:prstGeom prst="rect">
            <a:avLst/>
          </a:prstGeom>
        </p:spPr>
        <p:txBody>
          <a:bodyPr spcFirstLastPara="1" wrap="square" lIns="0" tIns="91425" rIns="91425" bIns="91425" anchor="t" anchorCtr="0">
            <a:noAutofit/>
          </a:bodyPr>
          <a:lstStyle>
            <a:lvl1pPr lvl="0" algn="l" rtl="0">
              <a:lnSpc>
                <a:spcPct val="90000"/>
              </a:lnSpc>
              <a:spcBef>
                <a:spcPts val="0"/>
              </a:spcBef>
              <a:spcAft>
                <a:spcPts val="0"/>
              </a:spcAft>
              <a:buSzPts val="2800"/>
              <a:buNone/>
              <a:defRPr b="0" i="0" baseline="0">
                <a:solidFill>
                  <a:schemeClr val="tx1"/>
                </a:solidFill>
                <a:latin typeface="Impact" panose="020B080603090205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dirty="0"/>
              <a:t>CLICK TO EDIT MASTER TITLE STYLE</a:t>
            </a:r>
          </a:p>
        </p:txBody>
      </p:sp>
      <p:sp>
        <p:nvSpPr>
          <p:cNvPr id="4" name="Google Shape;28;p5">
            <a:extLst>
              <a:ext uri="{FF2B5EF4-FFF2-40B4-BE49-F238E27FC236}">
                <a16:creationId xmlns:a16="http://schemas.microsoft.com/office/drawing/2014/main" id="{234B46B4-C45F-F253-30C0-8C999ABDD6F5}"/>
              </a:ext>
            </a:extLst>
          </p:cNvPr>
          <p:cNvSpPr txBox="1">
            <a:spLocks noGrp="1"/>
          </p:cNvSpPr>
          <p:nvPr>
            <p:ph type="body" idx="1"/>
          </p:nvPr>
        </p:nvSpPr>
        <p:spPr>
          <a:xfrm>
            <a:off x="503236" y="742949"/>
            <a:ext cx="8137525" cy="622699"/>
          </a:xfrm>
          <a:prstGeom prst="rect">
            <a:avLst/>
          </a:prstGeom>
        </p:spPr>
        <p:txBody>
          <a:bodyPr spcFirstLastPara="1" wrap="square" lIns="0" tIns="91425" rIns="91425" bIns="91425" anchor="t" anchorCtr="0">
            <a:noAutofit/>
          </a:bodyPr>
          <a:lstStyle>
            <a:lvl1pPr marL="0" lvl="0" indent="0" rtl="0">
              <a:spcBef>
                <a:spcPts val="0"/>
              </a:spcBef>
              <a:spcAft>
                <a:spcPts val="0"/>
              </a:spcAft>
              <a:buClr>
                <a:schemeClr val="tx2"/>
              </a:buClr>
              <a:buSzPct val="100000"/>
              <a:buFont typeface="Arial" panose="020B0604020202020204" pitchFamily="34" charset="0"/>
              <a:buNone/>
              <a:defRPr sz="1400" b="0" i="0">
                <a:solidFill>
                  <a:schemeClr val="tx1"/>
                </a:solidFill>
                <a:latin typeface="Arial" panose="020B0604020202020204" pitchFamily="34" charset="0"/>
                <a:cs typeface="Arial" panose="020B0604020202020204" pitchFamily="34" charset="0"/>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GB" dirty="0"/>
              <a:t>Click to edit Master text styles</a:t>
            </a:r>
          </a:p>
        </p:txBody>
      </p:sp>
      <p:sp>
        <p:nvSpPr>
          <p:cNvPr id="6" name="Text Placeholder 3">
            <a:extLst>
              <a:ext uri="{FF2B5EF4-FFF2-40B4-BE49-F238E27FC236}">
                <a16:creationId xmlns:a16="http://schemas.microsoft.com/office/drawing/2014/main" id="{68C80378-EC61-64FB-4A9A-1272A51EDA81}"/>
              </a:ext>
            </a:extLst>
          </p:cNvPr>
          <p:cNvSpPr>
            <a:spLocks noGrp="1"/>
          </p:cNvSpPr>
          <p:nvPr>
            <p:ph type="body" sz="quarter" idx="11" hasCustomPrompt="1"/>
          </p:nvPr>
        </p:nvSpPr>
        <p:spPr>
          <a:xfrm>
            <a:off x="503238" y="1770909"/>
            <a:ext cx="1932578" cy="1932578"/>
          </a:xfrm>
          <a:prstGeom prst="ellipse">
            <a:avLst/>
          </a:prstGeom>
          <a:solidFill>
            <a:schemeClr val="accent4"/>
          </a:solidFill>
        </p:spPr>
        <p:txBody>
          <a:bodyPr tIns="108000" rIns="0"/>
          <a:lstStyle>
            <a:lvl1pPr algn="ctr">
              <a:lnSpc>
                <a:spcPct val="90000"/>
              </a:lnSpc>
              <a:defRPr sz="4400">
                <a:solidFill>
                  <a:schemeClr val="bg1"/>
                </a:solidFill>
                <a:latin typeface="Impact" panose="020B0806030902050204" pitchFamily="34" charset="0"/>
              </a:defRPr>
            </a:lvl1pPr>
          </a:lstStyle>
          <a:p>
            <a:r>
              <a:rPr lang="en-GB" dirty="0"/>
              <a:t>XX</a:t>
            </a:r>
          </a:p>
        </p:txBody>
      </p:sp>
      <p:sp>
        <p:nvSpPr>
          <p:cNvPr id="7" name="Text Placeholder 9">
            <a:extLst>
              <a:ext uri="{FF2B5EF4-FFF2-40B4-BE49-F238E27FC236}">
                <a16:creationId xmlns:a16="http://schemas.microsoft.com/office/drawing/2014/main" id="{265E82DB-4CF1-F2D4-2EF1-AF4F76EFE856}"/>
              </a:ext>
            </a:extLst>
          </p:cNvPr>
          <p:cNvSpPr>
            <a:spLocks noGrp="1"/>
          </p:cNvSpPr>
          <p:nvPr>
            <p:ph type="body" sz="quarter" idx="12" hasCustomPrompt="1"/>
          </p:nvPr>
        </p:nvSpPr>
        <p:spPr>
          <a:xfrm>
            <a:off x="694518" y="2821067"/>
            <a:ext cx="1550019" cy="512762"/>
          </a:xfrm>
        </p:spPr>
        <p:txBody>
          <a:bodyPr rIns="0"/>
          <a:lstStyle>
            <a:lvl1pPr algn="ctr">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GB" dirty="0"/>
              <a:t>Stat goes in this space here</a:t>
            </a:r>
          </a:p>
        </p:txBody>
      </p:sp>
      <p:sp>
        <p:nvSpPr>
          <p:cNvPr id="8" name="Text Placeholder 3">
            <a:extLst>
              <a:ext uri="{FF2B5EF4-FFF2-40B4-BE49-F238E27FC236}">
                <a16:creationId xmlns:a16="http://schemas.microsoft.com/office/drawing/2014/main" id="{DC67479E-EC1C-4F29-BDE5-4BB2A55627A3}"/>
              </a:ext>
            </a:extLst>
          </p:cNvPr>
          <p:cNvSpPr>
            <a:spLocks noGrp="1"/>
          </p:cNvSpPr>
          <p:nvPr>
            <p:ph type="body" sz="quarter" idx="13" hasCustomPrompt="1"/>
          </p:nvPr>
        </p:nvSpPr>
        <p:spPr>
          <a:xfrm>
            <a:off x="2571554" y="1770909"/>
            <a:ext cx="1932578" cy="1932578"/>
          </a:xfrm>
          <a:prstGeom prst="ellipse">
            <a:avLst/>
          </a:prstGeom>
          <a:solidFill>
            <a:schemeClr val="tx2"/>
          </a:solidFill>
        </p:spPr>
        <p:txBody>
          <a:bodyPr tIns="108000" rIns="0"/>
          <a:lstStyle>
            <a:lvl1pPr algn="ctr">
              <a:lnSpc>
                <a:spcPct val="90000"/>
              </a:lnSpc>
              <a:defRPr sz="4400">
                <a:solidFill>
                  <a:schemeClr val="bg1"/>
                </a:solidFill>
                <a:latin typeface="Impact" panose="020B0806030902050204" pitchFamily="34" charset="0"/>
              </a:defRPr>
            </a:lvl1pPr>
          </a:lstStyle>
          <a:p>
            <a:r>
              <a:rPr lang="en-GB" dirty="0"/>
              <a:t>XX</a:t>
            </a:r>
          </a:p>
        </p:txBody>
      </p:sp>
      <p:sp>
        <p:nvSpPr>
          <p:cNvPr id="9" name="Text Placeholder 9">
            <a:extLst>
              <a:ext uri="{FF2B5EF4-FFF2-40B4-BE49-F238E27FC236}">
                <a16:creationId xmlns:a16="http://schemas.microsoft.com/office/drawing/2014/main" id="{CF60AC12-AA46-0548-0C90-AF20B88F382F}"/>
              </a:ext>
            </a:extLst>
          </p:cNvPr>
          <p:cNvSpPr>
            <a:spLocks noGrp="1"/>
          </p:cNvSpPr>
          <p:nvPr>
            <p:ph type="body" sz="quarter" idx="14" hasCustomPrompt="1"/>
          </p:nvPr>
        </p:nvSpPr>
        <p:spPr>
          <a:xfrm>
            <a:off x="2762834" y="2821067"/>
            <a:ext cx="1550019" cy="512762"/>
          </a:xfrm>
        </p:spPr>
        <p:txBody>
          <a:bodyPr rIns="0"/>
          <a:lstStyle>
            <a:lvl1pPr algn="ctr">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GB" dirty="0"/>
              <a:t>Stat goes in this space here</a:t>
            </a:r>
          </a:p>
        </p:txBody>
      </p:sp>
      <p:sp>
        <p:nvSpPr>
          <p:cNvPr id="10" name="Text Placeholder 3">
            <a:extLst>
              <a:ext uri="{FF2B5EF4-FFF2-40B4-BE49-F238E27FC236}">
                <a16:creationId xmlns:a16="http://schemas.microsoft.com/office/drawing/2014/main" id="{BC45541B-CFE2-0B5E-C976-AA4622328BE3}"/>
              </a:ext>
            </a:extLst>
          </p:cNvPr>
          <p:cNvSpPr>
            <a:spLocks noGrp="1"/>
          </p:cNvSpPr>
          <p:nvPr>
            <p:ph type="body" sz="quarter" idx="15" hasCustomPrompt="1"/>
          </p:nvPr>
        </p:nvSpPr>
        <p:spPr>
          <a:xfrm>
            <a:off x="4639870" y="1770909"/>
            <a:ext cx="1932578" cy="1932578"/>
          </a:xfrm>
          <a:prstGeom prst="ellipse">
            <a:avLst/>
          </a:prstGeom>
          <a:solidFill>
            <a:schemeClr val="accent6"/>
          </a:solidFill>
        </p:spPr>
        <p:txBody>
          <a:bodyPr tIns="108000" rIns="0"/>
          <a:lstStyle>
            <a:lvl1pPr algn="ctr">
              <a:lnSpc>
                <a:spcPct val="90000"/>
              </a:lnSpc>
              <a:defRPr sz="4400">
                <a:solidFill>
                  <a:schemeClr val="bg1"/>
                </a:solidFill>
                <a:latin typeface="Impact" panose="020B0806030902050204" pitchFamily="34" charset="0"/>
              </a:defRPr>
            </a:lvl1pPr>
          </a:lstStyle>
          <a:p>
            <a:r>
              <a:rPr lang="en-GB" dirty="0"/>
              <a:t>XX</a:t>
            </a:r>
          </a:p>
        </p:txBody>
      </p:sp>
      <p:sp>
        <p:nvSpPr>
          <p:cNvPr id="11" name="Text Placeholder 9">
            <a:extLst>
              <a:ext uri="{FF2B5EF4-FFF2-40B4-BE49-F238E27FC236}">
                <a16:creationId xmlns:a16="http://schemas.microsoft.com/office/drawing/2014/main" id="{C520771A-8B90-C3F7-4A86-AC24D790DF2F}"/>
              </a:ext>
            </a:extLst>
          </p:cNvPr>
          <p:cNvSpPr>
            <a:spLocks noGrp="1"/>
          </p:cNvSpPr>
          <p:nvPr>
            <p:ph type="body" sz="quarter" idx="16" hasCustomPrompt="1"/>
          </p:nvPr>
        </p:nvSpPr>
        <p:spPr>
          <a:xfrm>
            <a:off x="4831150" y="2821067"/>
            <a:ext cx="1550019" cy="512762"/>
          </a:xfrm>
        </p:spPr>
        <p:txBody>
          <a:bodyPr rIns="0"/>
          <a:lstStyle>
            <a:lvl1pPr algn="ctr">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GB" dirty="0"/>
              <a:t>Stat goes in this space here</a:t>
            </a:r>
          </a:p>
        </p:txBody>
      </p:sp>
      <p:sp>
        <p:nvSpPr>
          <p:cNvPr id="12" name="Text Placeholder 3">
            <a:extLst>
              <a:ext uri="{FF2B5EF4-FFF2-40B4-BE49-F238E27FC236}">
                <a16:creationId xmlns:a16="http://schemas.microsoft.com/office/drawing/2014/main" id="{3F3A5F0F-5018-3A4D-81B0-9AE78E5E4C4A}"/>
              </a:ext>
            </a:extLst>
          </p:cNvPr>
          <p:cNvSpPr>
            <a:spLocks noGrp="1"/>
          </p:cNvSpPr>
          <p:nvPr>
            <p:ph type="body" sz="quarter" idx="17" hasCustomPrompt="1"/>
          </p:nvPr>
        </p:nvSpPr>
        <p:spPr>
          <a:xfrm>
            <a:off x="6708186" y="1790852"/>
            <a:ext cx="1932578" cy="1932578"/>
          </a:xfrm>
          <a:prstGeom prst="ellipse">
            <a:avLst/>
          </a:prstGeom>
          <a:solidFill>
            <a:schemeClr val="accent2"/>
          </a:solidFill>
        </p:spPr>
        <p:txBody>
          <a:bodyPr tIns="108000" rIns="0"/>
          <a:lstStyle>
            <a:lvl1pPr algn="ctr">
              <a:lnSpc>
                <a:spcPct val="90000"/>
              </a:lnSpc>
              <a:defRPr sz="4400">
                <a:solidFill>
                  <a:schemeClr val="bg1"/>
                </a:solidFill>
                <a:latin typeface="Impact" panose="020B0806030902050204" pitchFamily="34" charset="0"/>
              </a:defRPr>
            </a:lvl1pPr>
          </a:lstStyle>
          <a:p>
            <a:r>
              <a:rPr lang="en-GB" dirty="0"/>
              <a:t>XX</a:t>
            </a:r>
          </a:p>
        </p:txBody>
      </p:sp>
      <p:sp>
        <p:nvSpPr>
          <p:cNvPr id="13" name="Text Placeholder 9">
            <a:extLst>
              <a:ext uri="{FF2B5EF4-FFF2-40B4-BE49-F238E27FC236}">
                <a16:creationId xmlns:a16="http://schemas.microsoft.com/office/drawing/2014/main" id="{DCA8B56A-5DFD-E2D4-21A3-AE0B855D442B}"/>
              </a:ext>
            </a:extLst>
          </p:cNvPr>
          <p:cNvSpPr>
            <a:spLocks noGrp="1"/>
          </p:cNvSpPr>
          <p:nvPr>
            <p:ph type="body" sz="quarter" idx="18" hasCustomPrompt="1"/>
          </p:nvPr>
        </p:nvSpPr>
        <p:spPr>
          <a:xfrm>
            <a:off x="6899466" y="2841010"/>
            <a:ext cx="1550019" cy="512762"/>
          </a:xfrm>
        </p:spPr>
        <p:txBody>
          <a:bodyPr rIns="0"/>
          <a:lstStyle>
            <a:lvl1pPr algn="ctr">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GB" dirty="0"/>
              <a:t>Stat goes in this space here</a:t>
            </a:r>
          </a:p>
        </p:txBody>
      </p:sp>
      <p:sp>
        <p:nvSpPr>
          <p:cNvPr id="14" name="Text Placeholder 18">
            <a:extLst>
              <a:ext uri="{FF2B5EF4-FFF2-40B4-BE49-F238E27FC236}">
                <a16:creationId xmlns:a16="http://schemas.microsoft.com/office/drawing/2014/main" id="{3FD8B69B-970B-1BA1-FFDE-A2A7E368162E}"/>
              </a:ext>
            </a:extLst>
          </p:cNvPr>
          <p:cNvSpPr>
            <a:spLocks noGrp="1"/>
          </p:cNvSpPr>
          <p:nvPr>
            <p:ph type="body" sz="quarter" idx="19" hasCustomPrompt="1"/>
          </p:nvPr>
        </p:nvSpPr>
        <p:spPr>
          <a:xfrm>
            <a:off x="3513138" y="4762270"/>
            <a:ext cx="2120900" cy="272431"/>
          </a:xfrm>
        </p:spPr>
        <p:txBody>
          <a:bodyPr tIns="0"/>
          <a:lstStyle>
            <a:lvl1pPr>
              <a:defRPr sz="800">
                <a:solidFill>
                  <a:schemeClr val="tx1"/>
                </a:solidFill>
              </a:defRPr>
            </a:lvl1pPr>
          </a:lstStyle>
          <a:p>
            <a:pPr algn="ctr"/>
            <a:r>
              <a:rPr lang="en-GB" dirty="0"/>
              <a:t>Source goes in here</a:t>
            </a:r>
          </a:p>
        </p:txBody>
      </p:sp>
      <p:sp>
        <p:nvSpPr>
          <p:cNvPr id="5" name="Text Placeholder 6">
            <a:extLst>
              <a:ext uri="{FF2B5EF4-FFF2-40B4-BE49-F238E27FC236}">
                <a16:creationId xmlns:a16="http://schemas.microsoft.com/office/drawing/2014/main" id="{AA74BFCE-C235-9919-F04C-12F75A924555}"/>
              </a:ext>
            </a:extLst>
          </p:cNvPr>
          <p:cNvSpPr>
            <a:spLocks noGrp="1"/>
          </p:cNvSpPr>
          <p:nvPr>
            <p:ph type="body" sz="quarter" idx="20" hasCustomPrompt="1"/>
          </p:nvPr>
        </p:nvSpPr>
        <p:spPr>
          <a:xfrm>
            <a:off x="6468872" y="4843212"/>
            <a:ext cx="2424304" cy="294007"/>
          </a:xfrm>
        </p:spPr>
        <p:txBody>
          <a:bodyPr rIns="0"/>
          <a:lstStyle>
            <a:lvl1pPr algn="r">
              <a:defRPr sz="900" b="0" i="0">
                <a:solidFill>
                  <a:schemeClr val="tx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258379187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6_Roundels_Stat_4">
    <p:spTree>
      <p:nvGrpSpPr>
        <p:cNvPr id="1" name=""/>
        <p:cNvGrpSpPr/>
        <p:nvPr/>
      </p:nvGrpSpPr>
      <p:grpSpPr>
        <a:xfrm>
          <a:off x="0" y="0"/>
          <a:ext cx="0" cy="0"/>
          <a:chOff x="0" y="0"/>
          <a:chExt cx="0" cy="0"/>
        </a:xfrm>
      </p:grpSpPr>
      <p:pic>
        <p:nvPicPr>
          <p:cNvPr id="3" name="Picture 1">
            <a:extLst>
              <a:ext uri="{FF2B5EF4-FFF2-40B4-BE49-F238E27FC236}">
                <a16:creationId xmlns:a16="http://schemas.microsoft.com/office/drawing/2014/main" id="{CB169D26-CBAD-5E7E-12E0-6D335751CE76}"/>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2" name="Google Shape;27;p5">
            <a:extLst>
              <a:ext uri="{FF2B5EF4-FFF2-40B4-BE49-F238E27FC236}">
                <a16:creationId xmlns:a16="http://schemas.microsoft.com/office/drawing/2014/main" id="{D0580BD5-28D6-873B-98E7-54FBED5BCF8F}"/>
              </a:ext>
            </a:extLst>
          </p:cNvPr>
          <p:cNvSpPr txBox="1">
            <a:spLocks noGrp="1"/>
          </p:cNvSpPr>
          <p:nvPr>
            <p:ph type="title" hasCustomPrompt="1"/>
          </p:nvPr>
        </p:nvSpPr>
        <p:spPr>
          <a:xfrm>
            <a:off x="503237" y="263525"/>
            <a:ext cx="8137525" cy="619943"/>
          </a:xfrm>
          <a:prstGeom prst="rect">
            <a:avLst/>
          </a:prstGeom>
        </p:spPr>
        <p:txBody>
          <a:bodyPr spcFirstLastPara="1" wrap="square" lIns="0" tIns="91425" rIns="91425" bIns="91425" anchor="t" anchorCtr="0">
            <a:noAutofit/>
          </a:bodyPr>
          <a:lstStyle>
            <a:lvl1pPr lvl="0" algn="l" rtl="0">
              <a:lnSpc>
                <a:spcPct val="90000"/>
              </a:lnSpc>
              <a:spcBef>
                <a:spcPts val="0"/>
              </a:spcBef>
              <a:spcAft>
                <a:spcPts val="0"/>
              </a:spcAft>
              <a:buSzPts val="2800"/>
              <a:buNone/>
              <a:defRPr b="0" i="0" baseline="0">
                <a:solidFill>
                  <a:schemeClr val="tx1"/>
                </a:solidFill>
                <a:latin typeface="Impact" panose="020B080603090205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dirty="0"/>
              <a:t>CLICK TO EDIT MASTER TITLE STYLE</a:t>
            </a:r>
          </a:p>
        </p:txBody>
      </p:sp>
      <p:sp>
        <p:nvSpPr>
          <p:cNvPr id="4" name="Google Shape;28;p5">
            <a:extLst>
              <a:ext uri="{FF2B5EF4-FFF2-40B4-BE49-F238E27FC236}">
                <a16:creationId xmlns:a16="http://schemas.microsoft.com/office/drawing/2014/main" id="{234B46B4-C45F-F253-30C0-8C999ABDD6F5}"/>
              </a:ext>
            </a:extLst>
          </p:cNvPr>
          <p:cNvSpPr txBox="1">
            <a:spLocks noGrp="1"/>
          </p:cNvSpPr>
          <p:nvPr>
            <p:ph type="body" idx="1"/>
          </p:nvPr>
        </p:nvSpPr>
        <p:spPr>
          <a:xfrm>
            <a:off x="503236" y="742949"/>
            <a:ext cx="8137525" cy="622699"/>
          </a:xfrm>
          <a:prstGeom prst="rect">
            <a:avLst/>
          </a:prstGeom>
        </p:spPr>
        <p:txBody>
          <a:bodyPr spcFirstLastPara="1" wrap="square" lIns="0" tIns="91425" rIns="91425" bIns="91425" anchor="t" anchorCtr="0">
            <a:noAutofit/>
          </a:bodyPr>
          <a:lstStyle>
            <a:lvl1pPr marL="0" lvl="0" indent="0" rtl="0">
              <a:spcBef>
                <a:spcPts val="0"/>
              </a:spcBef>
              <a:spcAft>
                <a:spcPts val="0"/>
              </a:spcAft>
              <a:buClr>
                <a:schemeClr val="tx2"/>
              </a:buClr>
              <a:buSzPct val="100000"/>
              <a:buFont typeface="Arial" panose="020B0604020202020204" pitchFamily="34" charset="0"/>
              <a:buNone/>
              <a:defRPr sz="1400" b="0" i="0">
                <a:solidFill>
                  <a:schemeClr val="tx1"/>
                </a:solidFill>
                <a:latin typeface="Arial" panose="020B0604020202020204" pitchFamily="34" charset="0"/>
                <a:cs typeface="Arial" panose="020B0604020202020204" pitchFamily="34" charset="0"/>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GB" dirty="0"/>
              <a:t>Click to edit Master text styles</a:t>
            </a:r>
          </a:p>
        </p:txBody>
      </p:sp>
      <p:sp>
        <p:nvSpPr>
          <p:cNvPr id="6" name="Text Placeholder 3">
            <a:extLst>
              <a:ext uri="{FF2B5EF4-FFF2-40B4-BE49-F238E27FC236}">
                <a16:creationId xmlns:a16="http://schemas.microsoft.com/office/drawing/2014/main" id="{68C80378-EC61-64FB-4A9A-1272A51EDA81}"/>
              </a:ext>
            </a:extLst>
          </p:cNvPr>
          <p:cNvSpPr>
            <a:spLocks noGrp="1"/>
          </p:cNvSpPr>
          <p:nvPr>
            <p:ph type="body" sz="quarter" idx="11" hasCustomPrompt="1"/>
          </p:nvPr>
        </p:nvSpPr>
        <p:spPr>
          <a:xfrm>
            <a:off x="503238" y="1371898"/>
            <a:ext cx="1932578" cy="1932578"/>
          </a:xfrm>
          <a:prstGeom prst="ellipse">
            <a:avLst/>
          </a:prstGeom>
          <a:solidFill>
            <a:schemeClr val="accent4"/>
          </a:solidFill>
        </p:spPr>
        <p:txBody>
          <a:bodyPr rIns="0" anchor="ctr" anchorCtr="0"/>
          <a:lstStyle>
            <a:lvl1pPr algn="ctr">
              <a:lnSpc>
                <a:spcPct val="90000"/>
              </a:lnSpc>
              <a:defRPr sz="4800">
                <a:solidFill>
                  <a:schemeClr val="bg1"/>
                </a:solidFill>
                <a:latin typeface="Impact" panose="020B0806030902050204" pitchFamily="34" charset="0"/>
              </a:defRPr>
            </a:lvl1pPr>
          </a:lstStyle>
          <a:p>
            <a:r>
              <a:rPr lang="en-GB" dirty="0"/>
              <a:t>XX</a:t>
            </a:r>
          </a:p>
        </p:txBody>
      </p:sp>
      <p:sp>
        <p:nvSpPr>
          <p:cNvPr id="7" name="Text Placeholder 9">
            <a:extLst>
              <a:ext uri="{FF2B5EF4-FFF2-40B4-BE49-F238E27FC236}">
                <a16:creationId xmlns:a16="http://schemas.microsoft.com/office/drawing/2014/main" id="{265E82DB-4CF1-F2D4-2EF1-AF4F76EFE856}"/>
              </a:ext>
            </a:extLst>
          </p:cNvPr>
          <p:cNvSpPr>
            <a:spLocks noGrp="1"/>
          </p:cNvSpPr>
          <p:nvPr>
            <p:ph type="body" sz="quarter" idx="12" hasCustomPrompt="1"/>
          </p:nvPr>
        </p:nvSpPr>
        <p:spPr>
          <a:xfrm>
            <a:off x="694518" y="3419585"/>
            <a:ext cx="1550019" cy="512762"/>
          </a:xfrm>
        </p:spPr>
        <p:txBody>
          <a:bodyPr rIns="0"/>
          <a:lstStyle>
            <a:lvl1pPr algn="ctr">
              <a:defRPr sz="1400">
                <a:solidFill>
                  <a:schemeClr val="tx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GB" dirty="0"/>
              <a:t>Stat goes in this space here</a:t>
            </a:r>
          </a:p>
        </p:txBody>
      </p:sp>
      <p:sp>
        <p:nvSpPr>
          <p:cNvPr id="8" name="Text Placeholder 3">
            <a:extLst>
              <a:ext uri="{FF2B5EF4-FFF2-40B4-BE49-F238E27FC236}">
                <a16:creationId xmlns:a16="http://schemas.microsoft.com/office/drawing/2014/main" id="{DC67479E-EC1C-4F29-BDE5-4BB2A55627A3}"/>
              </a:ext>
            </a:extLst>
          </p:cNvPr>
          <p:cNvSpPr>
            <a:spLocks noGrp="1"/>
          </p:cNvSpPr>
          <p:nvPr>
            <p:ph type="body" sz="quarter" idx="13" hasCustomPrompt="1"/>
          </p:nvPr>
        </p:nvSpPr>
        <p:spPr>
          <a:xfrm>
            <a:off x="2571554" y="1371898"/>
            <a:ext cx="1932578" cy="1932578"/>
          </a:xfrm>
          <a:prstGeom prst="ellipse">
            <a:avLst/>
          </a:prstGeom>
          <a:solidFill>
            <a:schemeClr val="tx2"/>
          </a:solidFill>
        </p:spPr>
        <p:txBody>
          <a:bodyPr rIns="0" anchor="ctr" anchorCtr="0"/>
          <a:lstStyle>
            <a:lvl1pPr algn="ctr">
              <a:lnSpc>
                <a:spcPct val="90000"/>
              </a:lnSpc>
              <a:defRPr sz="4800">
                <a:solidFill>
                  <a:schemeClr val="bg1"/>
                </a:solidFill>
                <a:latin typeface="Impact" panose="020B0806030902050204" pitchFamily="34" charset="0"/>
              </a:defRPr>
            </a:lvl1pPr>
          </a:lstStyle>
          <a:p>
            <a:r>
              <a:rPr lang="en-GB" dirty="0"/>
              <a:t>XX</a:t>
            </a:r>
          </a:p>
        </p:txBody>
      </p:sp>
      <p:sp>
        <p:nvSpPr>
          <p:cNvPr id="9" name="Text Placeholder 9">
            <a:extLst>
              <a:ext uri="{FF2B5EF4-FFF2-40B4-BE49-F238E27FC236}">
                <a16:creationId xmlns:a16="http://schemas.microsoft.com/office/drawing/2014/main" id="{CF60AC12-AA46-0548-0C90-AF20B88F382F}"/>
              </a:ext>
            </a:extLst>
          </p:cNvPr>
          <p:cNvSpPr>
            <a:spLocks noGrp="1"/>
          </p:cNvSpPr>
          <p:nvPr>
            <p:ph type="body" sz="quarter" idx="14" hasCustomPrompt="1"/>
          </p:nvPr>
        </p:nvSpPr>
        <p:spPr>
          <a:xfrm>
            <a:off x="2762834" y="3419585"/>
            <a:ext cx="1550019" cy="512762"/>
          </a:xfrm>
        </p:spPr>
        <p:txBody>
          <a:bodyPr rIns="0"/>
          <a:lstStyle>
            <a:lvl1pPr algn="ctr">
              <a:defRPr sz="1400">
                <a:solidFill>
                  <a:schemeClr val="tx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GB" dirty="0"/>
              <a:t>Stat goes in this space here</a:t>
            </a:r>
          </a:p>
        </p:txBody>
      </p:sp>
      <p:sp>
        <p:nvSpPr>
          <p:cNvPr id="10" name="Text Placeholder 3">
            <a:extLst>
              <a:ext uri="{FF2B5EF4-FFF2-40B4-BE49-F238E27FC236}">
                <a16:creationId xmlns:a16="http://schemas.microsoft.com/office/drawing/2014/main" id="{BC45541B-CFE2-0B5E-C976-AA4622328BE3}"/>
              </a:ext>
            </a:extLst>
          </p:cNvPr>
          <p:cNvSpPr>
            <a:spLocks noGrp="1"/>
          </p:cNvSpPr>
          <p:nvPr>
            <p:ph type="body" sz="quarter" idx="15" hasCustomPrompt="1"/>
          </p:nvPr>
        </p:nvSpPr>
        <p:spPr>
          <a:xfrm>
            <a:off x="4639870" y="1371898"/>
            <a:ext cx="1932578" cy="1932578"/>
          </a:xfrm>
          <a:prstGeom prst="ellipse">
            <a:avLst/>
          </a:prstGeom>
          <a:solidFill>
            <a:schemeClr val="accent6"/>
          </a:solidFill>
        </p:spPr>
        <p:txBody>
          <a:bodyPr rIns="0" anchor="ctr" anchorCtr="0"/>
          <a:lstStyle>
            <a:lvl1pPr algn="ctr">
              <a:lnSpc>
                <a:spcPct val="90000"/>
              </a:lnSpc>
              <a:defRPr sz="4800">
                <a:solidFill>
                  <a:schemeClr val="bg1"/>
                </a:solidFill>
                <a:latin typeface="Impact" panose="020B0806030902050204" pitchFamily="34" charset="0"/>
              </a:defRPr>
            </a:lvl1pPr>
          </a:lstStyle>
          <a:p>
            <a:r>
              <a:rPr lang="en-GB" dirty="0"/>
              <a:t>XX</a:t>
            </a:r>
          </a:p>
        </p:txBody>
      </p:sp>
      <p:sp>
        <p:nvSpPr>
          <p:cNvPr id="11" name="Text Placeholder 9">
            <a:extLst>
              <a:ext uri="{FF2B5EF4-FFF2-40B4-BE49-F238E27FC236}">
                <a16:creationId xmlns:a16="http://schemas.microsoft.com/office/drawing/2014/main" id="{C520771A-8B90-C3F7-4A86-AC24D790DF2F}"/>
              </a:ext>
            </a:extLst>
          </p:cNvPr>
          <p:cNvSpPr>
            <a:spLocks noGrp="1"/>
          </p:cNvSpPr>
          <p:nvPr>
            <p:ph type="body" sz="quarter" idx="16" hasCustomPrompt="1"/>
          </p:nvPr>
        </p:nvSpPr>
        <p:spPr>
          <a:xfrm>
            <a:off x="4831150" y="3419585"/>
            <a:ext cx="1550019" cy="512762"/>
          </a:xfrm>
        </p:spPr>
        <p:txBody>
          <a:bodyPr rIns="0"/>
          <a:lstStyle>
            <a:lvl1pPr algn="ctr">
              <a:defRPr sz="1400">
                <a:solidFill>
                  <a:schemeClr val="tx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GB" dirty="0"/>
              <a:t>Stat goes in this space here</a:t>
            </a:r>
          </a:p>
        </p:txBody>
      </p:sp>
      <p:sp>
        <p:nvSpPr>
          <p:cNvPr id="12" name="Text Placeholder 3">
            <a:extLst>
              <a:ext uri="{FF2B5EF4-FFF2-40B4-BE49-F238E27FC236}">
                <a16:creationId xmlns:a16="http://schemas.microsoft.com/office/drawing/2014/main" id="{3F3A5F0F-5018-3A4D-81B0-9AE78E5E4C4A}"/>
              </a:ext>
            </a:extLst>
          </p:cNvPr>
          <p:cNvSpPr>
            <a:spLocks noGrp="1"/>
          </p:cNvSpPr>
          <p:nvPr>
            <p:ph type="body" sz="quarter" idx="17" hasCustomPrompt="1"/>
          </p:nvPr>
        </p:nvSpPr>
        <p:spPr>
          <a:xfrm>
            <a:off x="6708186" y="1391841"/>
            <a:ext cx="1932578" cy="1932578"/>
          </a:xfrm>
          <a:prstGeom prst="ellipse">
            <a:avLst/>
          </a:prstGeom>
          <a:solidFill>
            <a:schemeClr val="accent2"/>
          </a:solidFill>
        </p:spPr>
        <p:txBody>
          <a:bodyPr rIns="0" anchor="ctr" anchorCtr="0"/>
          <a:lstStyle>
            <a:lvl1pPr algn="ctr">
              <a:lnSpc>
                <a:spcPct val="90000"/>
              </a:lnSpc>
              <a:defRPr sz="4800">
                <a:solidFill>
                  <a:schemeClr val="bg1"/>
                </a:solidFill>
                <a:latin typeface="Impact" panose="020B0806030902050204" pitchFamily="34" charset="0"/>
              </a:defRPr>
            </a:lvl1pPr>
          </a:lstStyle>
          <a:p>
            <a:r>
              <a:rPr lang="en-GB" dirty="0"/>
              <a:t>XX</a:t>
            </a:r>
          </a:p>
        </p:txBody>
      </p:sp>
      <p:sp>
        <p:nvSpPr>
          <p:cNvPr id="13" name="Text Placeholder 9">
            <a:extLst>
              <a:ext uri="{FF2B5EF4-FFF2-40B4-BE49-F238E27FC236}">
                <a16:creationId xmlns:a16="http://schemas.microsoft.com/office/drawing/2014/main" id="{DCA8B56A-5DFD-E2D4-21A3-AE0B855D442B}"/>
              </a:ext>
            </a:extLst>
          </p:cNvPr>
          <p:cNvSpPr>
            <a:spLocks noGrp="1"/>
          </p:cNvSpPr>
          <p:nvPr>
            <p:ph type="body" sz="quarter" idx="18" hasCustomPrompt="1"/>
          </p:nvPr>
        </p:nvSpPr>
        <p:spPr>
          <a:xfrm>
            <a:off x="6899466" y="3439528"/>
            <a:ext cx="1550019" cy="512762"/>
          </a:xfrm>
        </p:spPr>
        <p:txBody>
          <a:bodyPr rIns="0"/>
          <a:lstStyle>
            <a:lvl1pPr algn="ctr">
              <a:defRPr sz="1400">
                <a:solidFill>
                  <a:schemeClr val="tx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GB" dirty="0"/>
              <a:t>Stat goes in this space here</a:t>
            </a:r>
          </a:p>
        </p:txBody>
      </p:sp>
      <p:sp>
        <p:nvSpPr>
          <p:cNvPr id="14" name="Text Placeholder 18">
            <a:extLst>
              <a:ext uri="{FF2B5EF4-FFF2-40B4-BE49-F238E27FC236}">
                <a16:creationId xmlns:a16="http://schemas.microsoft.com/office/drawing/2014/main" id="{3FD8B69B-970B-1BA1-FFDE-A2A7E368162E}"/>
              </a:ext>
            </a:extLst>
          </p:cNvPr>
          <p:cNvSpPr>
            <a:spLocks noGrp="1"/>
          </p:cNvSpPr>
          <p:nvPr>
            <p:ph type="body" sz="quarter" idx="19" hasCustomPrompt="1"/>
          </p:nvPr>
        </p:nvSpPr>
        <p:spPr>
          <a:xfrm>
            <a:off x="3513138" y="4762270"/>
            <a:ext cx="2120900" cy="272431"/>
          </a:xfrm>
        </p:spPr>
        <p:txBody>
          <a:bodyPr tIns="0"/>
          <a:lstStyle>
            <a:lvl1pPr algn="ctr">
              <a:defRPr sz="800">
                <a:solidFill>
                  <a:schemeClr val="tx1"/>
                </a:solidFill>
              </a:defRPr>
            </a:lvl1pPr>
          </a:lstStyle>
          <a:p>
            <a:pPr algn="ctr"/>
            <a:r>
              <a:rPr lang="en-GB" dirty="0"/>
              <a:t>Source goes in here</a:t>
            </a:r>
          </a:p>
        </p:txBody>
      </p:sp>
      <p:sp>
        <p:nvSpPr>
          <p:cNvPr id="5" name="Text Placeholder 6">
            <a:extLst>
              <a:ext uri="{FF2B5EF4-FFF2-40B4-BE49-F238E27FC236}">
                <a16:creationId xmlns:a16="http://schemas.microsoft.com/office/drawing/2014/main" id="{AA74BFCE-C235-9919-F04C-12F75A924555}"/>
              </a:ext>
            </a:extLst>
          </p:cNvPr>
          <p:cNvSpPr>
            <a:spLocks noGrp="1"/>
          </p:cNvSpPr>
          <p:nvPr>
            <p:ph type="body" sz="quarter" idx="20" hasCustomPrompt="1"/>
          </p:nvPr>
        </p:nvSpPr>
        <p:spPr>
          <a:xfrm>
            <a:off x="6468872" y="4843212"/>
            <a:ext cx="2424304" cy="294007"/>
          </a:xfrm>
        </p:spPr>
        <p:txBody>
          <a:bodyPr rIns="0"/>
          <a:lstStyle>
            <a:lvl1pPr algn="r">
              <a:defRPr sz="900" b="0" i="0">
                <a:solidFill>
                  <a:schemeClr val="tx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101507523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5_Roundels_Stats_3">
    <p:spTree>
      <p:nvGrpSpPr>
        <p:cNvPr id="1" name=""/>
        <p:cNvGrpSpPr/>
        <p:nvPr/>
      </p:nvGrpSpPr>
      <p:grpSpPr>
        <a:xfrm>
          <a:off x="0" y="0"/>
          <a:ext cx="0" cy="0"/>
          <a:chOff x="0" y="0"/>
          <a:chExt cx="0" cy="0"/>
        </a:xfrm>
      </p:grpSpPr>
      <p:pic>
        <p:nvPicPr>
          <p:cNvPr id="6" name="Picture 1">
            <a:extLst>
              <a:ext uri="{FF2B5EF4-FFF2-40B4-BE49-F238E27FC236}">
                <a16:creationId xmlns:a16="http://schemas.microsoft.com/office/drawing/2014/main" id="{8878C09D-6882-A0A2-E936-547B593D3B95}"/>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4" name="Google Shape;27;p5">
            <a:extLst>
              <a:ext uri="{FF2B5EF4-FFF2-40B4-BE49-F238E27FC236}">
                <a16:creationId xmlns:a16="http://schemas.microsoft.com/office/drawing/2014/main" id="{B2D8C879-C141-A1B4-68F1-A12D058E9243}"/>
              </a:ext>
            </a:extLst>
          </p:cNvPr>
          <p:cNvSpPr txBox="1">
            <a:spLocks noGrp="1"/>
          </p:cNvSpPr>
          <p:nvPr>
            <p:ph type="title" hasCustomPrompt="1"/>
          </p:nvPr>
        </p:nvSpPr>
        <p:spPr>
          <a:xfrm>
            <a:off x="503237" y="246590"/>
            <a:ext cx="8137525" cy="460353"/>
          </a:xfrm>
          <a:prstGeom prst="rect">
            <a:avLst/>
          </a:prstGeom>
        </p:spPr>
        <p:txBody>
          <a:bodyPr spcFirstLastPara="1" wrap="square" lIns="0" tIns="91425" rIns="91425" bIns="91425" anchor="t" anchorCtr="0">
            <a:noAutofit/>
          </a:bodyPr>
          <a:lstStyle>
            <a:lvl1pPr lvl="0" rtl="0">
              <a:lnSpc>
                <a:spcPct val="90000"/>
              </a:lnSpc>
              <a:spcBef>
                <a:spcPts val="0"/>
              </a:spcBef>
              <a:spcAft>
                <a:spcPts val="0"/>
              </a:spcAft>
              <a:buSzPts val="2800"/>
              <a:buNone/>
              <a:defRPr b="0" i="0" baseline="0">
                <a:solidFill>
                  <a:schemeClr val="tx1"/>
                </a:solidFill>
                <a:latin typeface="Impact" panose="020B080603090205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dirty="0"/>
              <a:t>CLICK TO EDIT MASTER TITLE STYLE</a:t>
            </a:r>
          </a:p>
        </p:txBody>
      </p:sp>
      <p:sp>
        <p:nvSpPr>
          <p:cNvPr id="12" name="Text Placeholder 18">
            <a:extLst>
              <a:ext uri="{FF2B5EF4-FFF2-40B4-BE49-F238E27FC236}">
                <a16:creationId xmlns:a16="http://schemas.microsoft.com/office/drawing/2014/main" id="{4FE19787-8B34-4454-BD10-D4DC0B22AB96}"/>
              </a:ext>
            </a:extLst>
          </p:cNvPr>
          <p:cNvSpPr>
            <a:spLocks noGrp="1"/>
          </p:cNvSpPr>
          <p:nvPr>
            <p:ph type="body" sz="quarter" idx="13" hasCustomPrompt="1"/>
          </p:nvPr>
        </p:nvSpPr>
        <p:spPr>
          <a:xfrm>
            <a:off x="3513138" y="4762270"/>
            <a:ext cx="2120900" cy="272431"/>
          </a:xfrm>
        </p:spPr>
        <p:txBody>
          <a:bodyPr tIns="0"/>
          <a:lstStyle>
            <a:lvl1pPr>
              <a:defRPr sz="800">
                <a:solidFill>
                  <a:schemeClr val="tx1"/>
                </a:solidFill>
              </a:defRPr>
            </a:lvl1pPr>
          </a:lstStyle>
          <a:p>
            <a:pPr algn="ctr"/>
            <a:r>
              <a:rPr lang="en-GB" dirty="0"/>
              <a:t>Source goes in here</a:t>
            </a:r>
          </a:p>
        </p:txBody>
      </p:sp>
      <p:sp>
        <p:nvSpPr>
          <p:cNvPr id="13" name="Google Shape;28;p5">
            <a:extLst>
              <a:ext uri="{FF2B5EF4-FFF2-40B4-BE49-F238E27FC236}">
                <a16:creationId xmlns:a16="http://schemas.microsoft.com/office/drawing/2014/main" id="{B2852062-86A5-A12D-FAA5-D45292C9184B}"/>
              </a:ext>
            </a:extLst>
          </p:cNvPr>
          <p:cNvSpPr txBox="1">
            <a:spLocks noGrp="1"/>
          </p:cNvSpPr>
          <p:nvPr>
            <p:ph type="body" idx="1"/>
          </p:nvPr>
        </p:nvSpPr>
        <p:spPr>
          <a:xfrm>
            <a:off x="503237" y="749276"/>
            <a:ext cx="8137525" cy="460353"/>
          </a:xfrm>
          <a:prstGeom prst="rect">
            <a:avLst/>
          </a:prstGeom>
        </p:spPr>
        <p:txBody>
          <a:bodyPr spcFirstLastPara="1" wrap="square" lIns="0" tIns="36000" rIns="91425" bIns="91425" anchor="t" anchorCtr="0">
            <a:noAutofit/>
          </a:bodyPr>
          <a:lstStyle>
            <a:lvl1pPr marL="0" lvl="0" indent="0" rtl="0">
              <a:spcBef>
                <a:spcPts val="0"/>
              </a:spcBef>
              <a:spcAft>
                <a:spcPts val="0"/>
              </a:spcAft>
              <a:buClr>
                <a:schemeClr val="tx2"/>
              </a:buClr>
              <a:buSzPct val="100000"/>
              <a:buFont typeface="Arial" panose="020B0604020202020204" pitchFamily="34" charset="0"/>
              <a:buNone/>
              <a:defRPr sz="1200" b="0" i="0">
                <a:solidFill>
                  <a:schemeClr val="tx1"/>
                </a:solidFill>
                <a:latin typeface="Arial" panose="020B0604020202020204" pitchFamily="34" charset="0"/>
                <a:cs typeface="Arial" panose="020B0604020202020204" pitchFamily="34" charset="0"/>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GB"/>
              <a:t>Click to edit Master text styles</a:t>
            </a:r>
          </a:p>
        </p:txBody>
      </p:sp>
      <p:sp>
        <p:nvSpPr>
          <p:cNvPr id="2" name="Text Placeholder 6">
            <a:extLst>
              <a:ext uri="{FF2B5EF4-FFF2-40B4-BE49-F238E27FC236}">
                <a16:creationId xmlns:a16="http://schemas.microsoft.com/office/drawing/2014/main" id="{1CCFFA46-77E9-DFB1-31E6-7608F15CD9AC}"/>
              </a:ext>
            </a:extLst>
          </p:cNvPr>
          <p:cNvSpPr>
            <a:spLocks noGrp="1"/>
          </p:cNvSpPr>
          <p:nvPr>
            <p:ph type="body" sz="quarter" idx="15" hasCustomPrompt="1"/>
          </p:nvPr>
        </p:nvSpPr>
        <p:spPr>
          <a:xfrm>
            <a:off x="6468872" y="4843212"/>
            <a:ext cx="2424304" cy="294007"/>
          </a:xfrm>
        </p:spPr>
        <p:txBody>
          <a:bodyPr rIns="0"/>
          <a:lstStyle>
            <a:lvl1pPr algn="r">
              <a:defRPr sz="900" b="0" i="0">
                <a:solidFill>
                  <a:schemeClr val="tx1"/>
                </a:solidFill>
                <a:latin typeface="+mn-lt"/>
              </a:defRPr>
            </a:lvl1pPr>
          </a:lstStyle>
          <a:p>
            <a:pPr lvl="0"/>
            <a:r>
              <a:rPr lang="en-GB" dirty="0"/>
              <a:t>#</a:t>
            </a:r>
            <a:r>
              <a:rPr lang="en-GB" dirty="0" err="1"/>
              <a:t>CAMPAIGNTAGLINE</a:t>
            </a:r>
            <a:endParaRPr lang="en-GB" dirty="0"/>
          </a:p>
        </p:txBody>
      </p:sp>
      <p:sp>
        <p:nvSpPr>
          <p:cNvPr id="3" name="Text Placeholder 6">
            <a:extLst>
              <a:ext uri="{FF2B5EF4-FFF2-40B4-BE49-F238E27FC236}">
                <a16:creationId xmlns:a16="http://schemas.microsoft.com/office/drawing/2014/main" id="{6C4CFF5B-E79F-42C5-4FF5-434E7C006C8C}"/>
              </a:ext>
            </a:extLst>
          </p:cNvPr>
          <p:cNvSpPr>
            <a:spLocks noGrp="1" noChangeAspect="1"/>
          </p:cNvSpPr>
          <p:nvPr>
            <p:ph type="body" sz="quarter" idx="10" hasCustomPrompt="1"/>
          </p:nvPr>
        </p:nvSpPr>
        <p:spPr>
          <a:xfrm>
            <a:off x="503238" y="1385417"/>
            <a:ext cx="2592000" cy="2592000"/>
          </a:xfrm>
          <a:prstGeom prst="ellipse">
            <a:avLst/>
          </a:prstGeom>
          <a:solidFill>
            <a:schemeClr val="accent4"/>
          </a:solidFill>
        </p:spPr>
        <p:txBody>
          <a:bodyPr tIns="144000" rIns="0" bIns="720000" anchor="ctr"/>
          <a:lstStyle>
            <a:lvl1pPr algn="ctr">
              <a:lnSpc>
                <a:spcPct val="90000"/>
              </a:lnSpc>
              <a:defRPr sz="7200" b="0" i="0" cap="all" baseline="0">
                <a:solidFill>
                  <a:srgbClr val="FFFFFF"/>
                </a:solidFill>
                <a:latin typeface="Impact" panose="020B0806030902050204" pitchFamily="34" charset="0"/>
              </a:defRPr>
            </a:lvl1pPr>
            <a:lvl2pPr algn="ctr">
              <a:defRPr sz="1200">
                <a:solidFill>
                  <a:srgbClr val="FFFFFF"/>
                </a:solidFill>
                <a:latin typeface="+mn-lt"/>
              </a:defRPr>
            </a:lvl2pPr>
            <a:lvl3pPr algn="ctr">
              <a:defRPr sz="1200">
                <a:solidFill>
                  <a:srgbClr val="FFFFFF"/>
                </a:solidFill>
                <a:latin typeface="+mn-lt"/>
              </a:defRPr>
            </a:lvl3pPr>
            <a:lvl4pPr algn="ctr">
              <a:defRPr sz="1200">
                <a:solidFill>
                  <a:srgbClr val="FFFFFF"/>
                </a:solidFill>
                <a:latin typeface="+mn-lt"/>
              </a:defRPr>
            </a:lvl4pPr>
            <a:lvl5pPr algn="ctr">
              <a:defRPr sz="1200">
                <a:solidFill>
                  <a:srgbClr val="FFFFFF"/>
                </a:solidFill>
                <a:latin typeface="+mn-lt"/>
              </a:defRPr>
            </a:lvl5pPr>
          </a:lstStyle>
          <a:p>
            <a:pPr lvl="0"/>
            <a:r>
              <a:rPr lang="en-US" dirty="0"/>
              <a:t>XXX</a:t>
            </a:r>
          </a:p>
        </p:txBody>
      </p:sp>
      <p:sp>
        <p:nvSpPr>
          <p:cNvPr id="8" name="Text Placeholder 6">
            <a:extLst>
              <a:ext uri="{FF2B5EF4-FFF2-40B4-BE49-F238E27FC236}">
                <a16:creationId xmlns:a16="http://schemas.microsoft.com/office/drawing/2014/main" id="{5C14024A-1E60-789F-2AE0-C0D5103CE092}"/>
              </a:ext>
            </a:extLst>
          </p:cNvPr>
          <p:cNvSpPr>
            <a:spLocks noGrp="1" noChangeAspect="1"/>
          </p:cNvSpPr>
          <p:nvPr>
            <p:ph type="body" sz="quarter" idx="11" hasCustomPrompt="1"/>
          </p:nvPr>
        </p:nvSpPr>
        <p:spPr>
          <a:xfrm>
            <a:off x="3275506" y="1385417"/>
            <a:ext cx="2592000" cy="2592000"/>
          </a:xfrm>
          <a:prstGeom prst="ellipse">
            <a:avLst/>
          </a:prstGeom>
          <a:solidFill>
            <a:schemeClr val="tx2"/>
          </a:solidFill>
        </p:spPr>
        <p:txBody>
          <a:bodyPr tIns="144000" rIns="0" bIns="720000" anchor="ctr"/>
          <a:lstStyle>
            <a:lvl1pPr algn="ctr">
              <a:lnSpc>
                <a:spcPct val="90000"/>
              </a:lnSpc>
              <a:defRPr sz="7200" b="0" i="0" cap="all" baseline="0">
                <a:solidFill>
                  <a:srgbClr val="FFFFFF"/>
                </a:solidFill>
                <a:latin typeface="Impact" panose="020B0806030902050204" pitchFamily="34" charset="0"/>
              </a:defRPr>
            </a:lvl1pPr>
            <a:lvl2pPr algn="ctr">
              <a:defRPr sz="1200">
                <a:solidFill>
                  <a:srgbClr val="FFFFFF"/>
                </a:solidFill>
                <a:latin typeface="+mn-lt"/>
              </a:defRPr>
            </a:lvl2pPr>
            <a:lvl3pPr algn="ctr">
              <a:defRPr sz="1200">
                <a:solidFill>
                  <a:srgbClr val="FFFFFF"/>
                </a:solidFill>
                <a:latin typeface="+mn-lt"/>
              </a:defRPr>
            </a:lvl3pPr>
            <a:lvl4pPr algn="ctr">
              <a:defRPr sz="1200">
                <a:solidFill>
                  <a:srgbClr val="FFFFFF"/>
                </a:solidFill>
                <a:latin typeface="+mn-lt"/>
              </a:defRPr>
            </a:lvl4pPr>
            <a:lvl5pPr algn="ctr">
              <a:defRPr sz="1200">
                <a:solidFill>
                  <a:srgbClr val="FFFFFF"/>
                </a:solidFill>
                <a:latin typeface="+mn-lt"/>
              </a:defRPr>
            </a:lvl5pPr>
          </a:lstStyle>
          <a:p>
            <a:pPr lvl="0"/>
            <a:r>
              <a:rPr lang="en-US" dirty="0"/>
              <a:t>XXX</a:t>
            </a:r>
          </a:p>
        </p:txBody>
      </p:sp>
      <p:sp>
        <p:nvSpPr>
          <p:cNvPr id="9" name="Text Placeholder 6">
            <a:extLst>
              <a:ext uri="{FF2B5EF4-FFF2-40B4-BE49-F238E27FC236}">
                <a16:creationId xmlns:a16="http://schemas.microsoft.com/office/drawing/2014/main" id="{C9849A4F-EAE6-EBF6-72B8-70E8227D6558}"/>
              </a:ext>
            </a:extLst>
          </p:cNvPr>
          <p:cNvSpPr>
            <a:spLocks noGrp="1" noChangeAspect="1"/>
          </p:cNvSpPr>
          <p:nvPr>
            <p:ph type="body" sz="quarter" idx="12" hasCustomPrompt="1"/>
          </p:nvPr>
        </p:nvSpPr>
        <p:spPr>
          <a:xfrm>
            <a:off x="6047774" y="1385417"/>
            <a:ext cx="2592000" cy="2592000"/>
          </a:xfrm>
          <a:prstGeom prst="ellipse">
            <a:avLst/>
          </a:prstGeom>
          <a:solidFill>
            <a:schemeClr val="accent2"/>
          </a:solidFill>
        </p:spPr>
        <p:txBody>
          <a:bodyPr tIns="144000" rIns="0" bIns="720000" anchor="ctr"/>
          <a:lstStyle>
            <a:lvl1pPr algn="ctr">
              <a:lnSpc>
                <a:spcPct val="90000"/>
              </a:lnSpc>
              <a:defRPr sz="7200" b="0" i="0" cap="all" baseline="0">
                <a:solidFill>
                  <a:srgbClr val="FFFFFF"/>
                </a:solidFill>
                <a:latin typeface="Impact" panose="020B0806030902050204" pitchFamily="34" charset="0"/>
              </a:defRPr>
            </a:lvl1pPr>
            <a:lvl2pPr algn="ctr">
              <a:defRPr sz="1200">
                <a:solidFill>
                  <a:srgbClr val="FFFFFF"/>
                </a:solidFill>
                <a:latin typeface="+mn-lt"/>
              </a:defRPr>
            </a:lvl2pPr>
            <a:lvl3pPr algn="ctr">
              <a:defRPr sz="1200">
                <a:solidFill>
                  <a:srgbClr val="FFFFFF"/>
                </a:solidFill>
                <a:latin typeface="+mn-lt"/>
              </a:defRPr>
            </a:lvl3pPr>
            <a:lvl4pPr algn="ctr">
              <a:defRPr sz="1200">
                <a:solidFill>
                  <a:srgbClr val="FFFFFF"/>
                </a:solidFill>
                <a:latin typeface="+mn-lt"/>
              </a:defRPr>
            </a:lvl4pPr>
            <a:lvl5pPr algn="ctr">
              <a:defRPr sz="1200">
                <a:solidFill>
                  <a:srgbClr val="FFFFFF"/>
                </a:solidFill>
                <a:latin typeface="+mn-lt"/>
              </a:defRPr>
            </a:lvl5pPr>
          </a:lstStyle>
          <a:p>
            <a:pPr lvl="0"/>
            <a:r>
              <a:rPr lang="en-US" dirty="0"/>
              <a:t>XXX</a:t>
            </a:r>
          </a:p>
        </p:txBody>
      </p:sp>
      <p:sp>
        <p:nvSpPr>
          <p:cNvPr id="11" name="Text Placeholder 7">
            <a:extLst>
              <a:ext uri="{FF2B5EF4-FFF2-40B4-BE49-F238E27FC236}">
                <a16:creationId xmlns:a16="http://schemas.microsoft.com/office/drawing/2014/main" id="{2899780D-770C-4E83-3F99-435CFB8605BF}"/>
              </a:ext>
            </a:extLst>
          </p:cNvPr>
          <p:cNvSpPr>
            <a:spLocks noGrp="1"/>
          </p:cNvSpPr>
          <p:nvPr>
            <p:ph type="body" sz="quarter" idx="39"/>
          </p:nvPr>
        </p:nvSpPr>
        <p:spPr>
          <a:xfrm>
            <a:off x="743366" y="2849563"/>
            <a:ext cx="2111743" cy="736600"/>
          </a:xfrm>
        </p:spPr>
        <p:txBody>
          <a:bodyPr rIns="0"/>
          <a:lstStyle>
            <a:lvl1pPr algn="ctr">
              <a:defRPr>
                <a:solidFill>
                  <a:schemeClr val="bg1"/>
                </a:solidFill>
              </a:defRPr>
            </a:lvl1pPr>
            <a:lvl2pPr algn="ctr">
              <a:defRPr>
                <a:solidFill>
                  <a:schemeClr val="bg1"/>
                </a:solidFill>
              </a:defRPr>
            </a:lvl2pPr>
            <a:lvl3pPr algn="ctr">
              <a:defRPr>
                <a:solidFill>
                  <a:schemeClr val="bg1"/>
                </a:solidFill>
              </a:defRPr>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p:txBody>
      </p:sp>
      <p:sp>
        <p:nvSpPr>
          <p:cNvPr id="14" name="Text Placeholder 7">
            <a:extLst>
              <a:ext uri="{FF2B5EF4-FFF2-40B4-BE49-F238E27FC236}">
                <a16:creationId xmlns:a16="http://schemas.microsoft.com/office/drawing/2014/main" id="{9AB8E564-0457-ED85-2E96-9979601B03D3}"/>
              </a:ext>
            </a:extLst>
          </p:cNvPr>
          <p:cNvSpPr>
            <a:spLocks noGrp="1"/>
          </p:cNvSpPr>
          <p:nvPr>
            <p:ph type="body" sz="quarter" idx="40"/>
          </p:nvPr>
        </p:nvSpPr>
        <p:spPr>
          <a:xfrm>
            <a:off x="3526526" y="2849563"/>
            <a:ext cx="2092014" cy="736600"/>
          </a:xfrm>
        </p:spPr>
        <p:txBody>
          <a:bodyPr/>
          <a:lstStyle>
            <a:lvl1pPr algn="ctr">
              <a:defRPr>
                <a:solidFill>
                  <a:schemeClr val="bg1"/>
                </a:solidFill>
              </a:defRPr>
            </a:lvl1pPr>
            <a:lvl2pPr algn="ctr">
              <a:defRPr>
                <a:solidFill>
                  <a:schemeClr val="bg1"/>
                </a:solidFill>
              </a:defRPr>
            </a:lvl2pPr>
            <a:lvl3pPr algn="ctr">
              <a:defRPr>
                <a:solidFill>
                  <a:schemeClr val="bg1"/>
                </a:solidFill>
              </a:defRPr>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p:txBody>
      </p:sp>
      <p:sp>
        <p:nvSpPr>
          <p:cNvPr id="15" name="Text Placeholder 7">
            <a:extLst>
              <a:ext uri="{FF2B5EF4-FFF2-40B4-BE49-F238E27FC236}">
                <a16:creationId xmlns:a16="http://schemas.microsoft.com/office/drawing/2014/main" id="{7CD33A02-CEC8-A2BF-501C-0CF88B3914F8}"/>
              </a:ext>
            </a:extLst>
          </p:cNvPr>
          <p:cNvSpPr>
            <a:spLocks noGrp="1"/>
          </p:cNvSpPr>
          <p:nvPr>
            <p:ph type="body" sz="quarter" idx="41"/>
          </p:nvPr>
        </p:nvSpPr>
        <p:spPr>
          <a:xfrm>
            <a:off x="6292312" y="2849563"/>
            <a:ext cx="2108322" cy="736600"/>
          </a:xfrm>
        </p:spPr>
        <p:txBody>
          <a:bodyPr rIns="0"/>
          <a:lstStyle>
            <a:lvl1pPr algn="ctr">
              <a:defRPr>
                <a:solidFill>
                  <a:schemeClr val="bg1"/>
                </a:solidFill>
              </a:defRPr>
            </a:lvl1pPr>
            <a:lvl2pPr algn="ctr">
              <a:defRPr>
                <a:solidFill>
                  <a:schemeClr val="bg1"/>
                </a:solidFill>
              </a:defRPr>
            </a:lvl2pPr>
            <a:lvl3pPr algn="ctr">
              <a:defRPr>
                <a:solidFill>
                  <a:schemeClr val="bg1"/>
                </a:solidFill>
              </a:defRPr>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p:txBody>
      </p:sp>
    </p:spTree>
    <p:extLst>
      <p:ext uri="{BB962C8B-B14F-4D97-AF65-F5344CB8AC3E}">
        <p14:creationId xmlns:p14="http://schemas.microsoft.com/office/powerpoint/2010/main" val="2211190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extLst>
    <p:ext uri="{DCECCB84-F9BA-43D5-87BE-67443E8EF086}">
      <p15:sldGuideLst xmlns:p15="http://schemas.microsoft.com/office/powerpoint/2012/main">
        <p15:guide id="1" pos="2880">
          <p15:clr>
            <a:srgbClr val="FBAE40"/>
          </p15:clr>
        </p15:guide>
        <p15:guide id="2" orient="horz" pos="3117">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6_Roundels_Stats_3">
    <p:spTree>
      <p:nvGrpSpPr>
        <p:cNvPr id="1" name=""/>
        <p:cNvGrpSpPr/>
        <p:nvPr/>
      </p:nvGrpSpPr>
      <p:grpSpPr>
        <a:xfrm>
          <a:off x="0" y="0"/>
          <a:ext cx="0" cy="0"/>
          <a:chOff x="0" y="0"/>
          <a:chExt cx="0" cy="0"/>
        </a:xfrm>
      </p:grpSpPr>
      <p:pic>
        <p:nvPicPr>
          <p:cNvPr id="6" name="Picture 1">
            <a:extLst>
              <a:ext uri="{FF2B5EF4-FFF2-40B4-BE49-F238E27FC236}">
                <a16:creationId xmlns:a16="http://schemas.microsoft.com/office/drawing/2014/main" id="{8878C09D-6882-A0A2-E936-547B593D3B95}"/>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4" name="Google Shape;27;p5">
            <a:extLst>
              <a:ext uri="{FF2B5EF4-FFF2-40B4-BE49-F238E27FC236}">
                <a16:creationId xmlns:a16="http://schemas.microsoft.com/office/drawing/2014/main" id="{B2D8C879-C141-A1B4-68F1-A12D058E9243}"/>
              </a:ext>
            </a:extLst>
          </p:cNvPr>
          <p:cNvSpPr txBox="1">
            <a:spLocks noGrp="1"/>
          </p:cNvSpPr>
          <p:nvPr>
            <p:ph type="title" hasCustomPrompt="1"/>
          </p:nvPr>
        </p:nvSpPr>
        <p:spPr>
          <a:xfrm>
            <a:off x="503237" y="246590"/>
            <a:ext cx="8137525" cy="460353"/>
          </a:xfrm>
          <a:prstGeom prst="rect">
            <a:avLst/>
          </a:prstGeom>
        </p:spPr>
        <p:txBody>
          <a:bodyPr spcFirstLastPara="1" wrap="square" lIns="0" tIns="91425" rIns="91425" bIns="91425" anchor="t" anchorCtr="0">
            <a:noAutofit/>
          </a:bodyPr>
          <a:lstStyle>
            <a:lvl1pPr lvl="0" rtl="0">
              <a:lnSpc>
                <a:spcPct val="90000"/>
              </a:lnSpc>
              <a:spcBef>
                <a:spcPts val="0"/>
              </a:spcBef>
              <a:spcAft>
                <a:spcPts val="0"/>
              </a:spcAft>
              <a:buSzPts val="2800"/>
              <a:buNone/>
              <a:defRPr b="0" i="0" baseline="0">
                <a:solidFill>
                  <a:schemeClr val="tx1"/>
                </a:solidFill>
                <a:latin typeface="Impact" panose="020B080603090205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dirty="0"/>
              <a:t>CLICK TO EDIT MASTER TITLE STYLE</a:t>
            </a:r>
          </a:p>
        </p:txBody>
      </p:sp>
      <p:sp>
        <p:nvSpPr>
          <p:cNvPr id="12" name="Text Placeholder 18">
            <a:extLst>
              <a:ext uri="{FF2B5EF4-FFF2-40B4-BE49-F238E27FC236}">
                <a16:creationId xmlns:a16="http://schemas.microsoft.com/office/drawing/2014/main" id="{4FE19787-8B34-4454-BD10-D4DC0B22AB96}"/>
              </a:ext>
            </a:extLst>
          </p:cNvPr>
          <p:cNvSpPr>
            <a:spLocks noGrp="1"/>
          </p:cNvSpPr>
          <p:nvPr>
            <p:ph type="body" sz="quarter" idx="13" hasCustomPrompt="1"/>
          </p:nvPr>
        </p:nvSpPr>
        <p:spPr>
          <a:xfrm>
            <a:off x="3513138" y="4762270"/>
            <a:ext cx="2120900" cy="272431"/>
          </a:xfrm>
        </p:spPr>
        <p:txBody>
          <a:bodyPr tIns="0"/>
          <a:lstStyle>
            <a:lvl1pPr>
              <a:defRPr sz="800">
                <a:solidFill>
                  <a:schemeClr val="tx1"/>
                </a:solidFill>
              </a:defRPr>
            </a:lvl1pPr>
          </a:lstStyle>
          <a:p>
            <a:pPr algn="ctr"/>
            <a:r>
              <a:rPr lang="en-GB" dirty="0"/>
              <a:t>Source goes in here</a:t>
            </a:r>
          </a:p>
        </p:txBody>
      </p:sp>
      <p:sp>
        <p:nvSpPr>
          <p:cNvPr id="13" name="Google Shape;28;p5">
            <a:extLst>
              <a:ext uri="{FF2B5EF4-FFF2-40B4-BE49-F238E27FC236}">
                <a16:creationId xmlns:a16="http://schemas.microsoft.com/office/drawing/2014/main" id="{B2852062-86A5-A12D-FAA5-D45292C9184B}"/>
              </a:ext>
            </a:extLst>
          </p:cNvPr>
          <p:cNvSpPr txBox="1">
            <a:spLocks noGrp="1"/>
          </p:cNvSpPr>
          <p:nvPr>
            <p:ph type="body" idx="1"/>
          </p:nvPr>
        </p:nvSpPr>
        <p:spPr>
          <a:xfrm>
            <a:off x="503237" y="749276"/>
            <a:ext cx="8137525" cy="460353"/>
          </a:xfrm>
          <a:prstGeom prst="rect">
            <a:avLst/>
          </a:prstGeom>
        </p:spPr>
        <p:txBody>
          <a:bodyPr spcFirstLastPara="1" wrap="square" lIns="0" tIns="36000" rIns="91425" bIns="91425" anchor="t" anchorCtr="0">
            <a:noAutofit/>
          </a:bodyPr>
          <a:lstStyle>
            <a:lvl1pPr marL="0" lvl="0" indent="0" rtl="0">
              <a:spcBef>
                <a:spcPts val="0"/>
              </a:spcBef>
              <a:spcAft>
                <a:spcPts val="0"/>
              </a:spcAft>
              <a:buClr>
                <a:schemeClr val="tx2"/>
              </a:buClr>
              <a:buSzPct val="100000"/>
              <a:buFont typeface="Arial" panose="020B0604020202020204" pitchFamily="34" charset="0"/>
              <a:buNone/>
              <a:defRPr sz="1200" b="0" i="0">
                <a:solidFill>
                  <a:schemeClr val="tx1"/>
                </a:solidFill>
                <a:latin typeface="Arial" panose="020B0604020202020204" pitchFamily="34" charset="0"/>
                <a:cs typeface="Arial" panose="020B0604020202020204" pitchFamily="34" charset="0"/>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GB"/>
              <a:t>Click to edit Master text styles</a:t>
            </a:r>
          </a:p>
        </p:txBody>
      </p:sp>
      <p:sp>
        <p:nvSpPr>
          <p:cNvPr id="2" name="Text Placeholder 6">
            <a:extLst>
              <a:ext uri="{FF2B5EF4-FFF2-40B4-BE49-F238E27FC236}">
                <a16:creationId xmlns:a16="http://schemas.microsoft.com/office/drawing/2014/main" id="{1CCFFA46-77E9-DFB1-31E6-7608F15CD9AC}"/>
              </a:ext>
            </a:extLst>
          </p:cNvPr>
          <p:cNvSpPr>
            <a:spLocks noGrp="1"/>
          </p:cNvSpPr>
          <p:nvPr>
            <p:ph type="body" sz="quarter" idx="15" hasCustomPrompt="1"/>
          </p:nvPr>
        </p:nvSpPr>
        <p:spPr>
          <a:xfrm>
            <a:off x="6468872" y="4843212"/>
            <a:ext cx="2424304" cy="294007"/>
          </a:xfrm>
        </p:spPr>
        <p:txBody>
          <a:bodyPr rIns="0"/>
          <a:lstStyle>
            <a:lvl1pPr algn="r">
              <a:defRPr sz="900" b="0" i="0">
                <a:solidFill>
                  <a:schemeClr val="tx1"/>
                </a:solidFill>
                <a:latin typeface="+mn-lt"/>
              </a:defRPr>
            </a:lvl1pPr>
          </a:lstStyle>
          <a:p>
            <a:pPr lvl="0"/>
            <a:r>
              <a:rPr lang="en-GB" dirty="0"/>
              <a:t>#</a:t>
            </a:r>
            <a:r>
              <a:rPr lang="en-GB" dirty="0" err="1"/>
              <a:t>CAMPAIGNTAGLINE</a:t>
            </a:r>
            <a:endParaRPr lang="en-GB" dirty="0"/>
          </a:p>
        </p:txBody>
      </p:sp>
      <p:sp>
        <p:nvSpPr>
          <p:cNvPr id="3" name="Text Placeholder 6">
            <a:extLst>
              <a:ext uri="{FF2B5EF4-FFF2-40B4-BE49-F238E27FC236}">
                <a16:creationId xmlns:a16="http://schemas.microsoft.com/office/drawing/2014/main" id="{6C4CFF5B-E79F-42C5-4FF5-434E7C006C8C}"/>
              </a:ext>
            </a:extLst>
          </p:cNvPr>
          <p:cNvSpPr>
            <a:spLocks noGrp="1" noChangeAspect="1"/>
          </p:cNvSpPr>
          <p:nvPr>
            <p:ph type="body" sz="quarter" idx="10" hasCustomPrompt="1"/>
          </p:nvPr>
        </p:nvSpPr>
        <p:spPr>
          <a:xfrm>
            <a:off x="503732" y="1219161"/>
            <a:ext cx="2592000" cy="2592000"/>
          </a:xfrm>
          <a:prstGeom prst="ellipse">
            <a:avLst/>
          </a:prstGeom>
          <a:solidFill>
            <a:schemeClr val="accent4"/>
          </a:solidFill>
        </p:spPr>
        <p:txBody>
          <a:bodyPr tIns="72000" rIns="0" bIns="0" anchor="ctr"/>
          <a:lstStyle>
            <a:lvl1pPr algn="ctr">
              <a:lnSpc>
                <a:spcPct val="90000"/>
              </a:lnSpc>
              <a:defRPr sz="7200" b="0" i="0" cap="all" baseline="0">
                <a:solidFill>
                  <a:srgbClr val="FFFFFF"/>
                </a:solidFill>
                <a:latin typeface="Impact" panose="020B0806030902050204" pitchFamily="34" charset="0"/>
              </a:defRPr>
            </a:lvl1pPr>
            <a:lvl2pPr algn="ctr">
              <a:defRPr sz="1200">
                <a:solidFill>
                  <a:srgbClr val="FFFFFF"/>
                </a:solidFill>
                <a:latin typeface="+mn-lt"/>
              </a:defRPr>
            </a:lvl2pPr>
            <a:lvl3pPr algn="ctr">
              <a:defRPr sz="1200">
                <a:solidFill>
                  <a:srgbClr val="FFFFFF"/>
                </a:solidFill>
                <a:latin typeface="+mn-lt"/>
              </a:defRPr>
            </a:lvl3pPr>
            <a:lvl4pPr algn="ctr">
              <a:defRPr sz="1200">
                <a:solidFill>
                  <a:srgbClr val="FFFFFF"/>
                </a:solidFill>
                <a:latin typeface="+mn-lt"/>
              </a:defRPr>
            </a:lvl4pPr>
            <a:lvl5pPr algn="ctr">
              <a:defRPr sz="1200">
                <a:solidFill>
                  <a:srgbClr val="FFFFFF"/>
                </a:solidFill>
                <a:latin typeface="+mn-lt"/>
              </a:defRPr>
            </a:lvl5pPr>
          </a:lstStyle>
          <a:p>
            <a:pPr lvl="0"/>
            <a:r>
              <a:rPr lang="en-US" dirty="0"/>
              <a:t>XXX</a:t>
            </a:r>
          </a:p>
        </p:txBody>
      </p:sp>
      <p:sp>
        <p:nvSpPr>
          <p:cNvPr id="8" name="Text Placeholder 6">
            <a:extLst>
              <a:ext uri="{FF2B5EF4-FFF2-40B4-BE49-F238E27FC236}">
                <a16:creationId xmlns:a16="http://schemas.microsoft.com/office/drawing/2014/main" id="{5C14024A-1E60-789F-2AE0-C0D5103CE092}"/>
              </a:ext>
            </a:extLst>
          </p:cNvPr>
          <p:cNvSpPr>
            <a:spLocks noGrp="1" noChangeAspect="1"/>
          </p:cNvSpPr>
          <p:nvPr>
            <p:ph type="body" sz="quarter" idx="11" hasCustomPrompt="1"/>
          </p:nvPr>
        </p:nvSpPr>
        <p:spPr>
          <a:xfrm>
            <a:off x="3276000" y="1219161"/>
            <a:ext cx="2592000" cy="2592000"/>
          </a:xfrm>
          <a:prstGeom prst="ellipse">
            <a:avLst/>
          </a:prstGeom>
          <a:solidFill>
            <a:schemeClr val="tx2"/>
          </a:solidFill>
        </p:spPr>
        <p:txBody>
          <a:bodyPr tIns="72000" rIns="0" bIns="0" anchor="ctr"/>
          <a:lstStyle>
            <a:lvl1pPr algn="ctr">
              <a:lnSpc>
                <a:spcPct val="90000"/>
              </a:lnSpc>
              <a:defRPr sz="7200" b="0" i="0" cap="all" baseline="0">
                <a:solidFill>
                  <a:srgbClr val="FFFFFF"/>
                </a:solidFill>
                <a:latin typeface="Impact" panose="020B0806030902050204" pitchFamily="34" charset="0"/>
              </a:defRPr>
            </a:lvl1pPr>
            <a:lvl2pPr algn="ctr">
              <a:defRPr sz="1200">
                <a:solidFill>
                  <a:srgbClr val="FFFFFF"/>
                </a:solidFill>
                <a:latin typeface="+mn-lt"/>
              </a:defRPr>
            </a:lvl2pPr>
            <a:lvl3pPr algn="ctr">
              <a:defRPr sz="1200">
                <a:solidFill>
                  <a:srgbClr val="FFFFFF"/>
                </a:solidFill>
                <a:latin typeface="+mn-lt"/>
              </a:defRPr>
            </a:lvl3pPr>
            <a:lvl4pPr algn="ctr">
              <a:defRPr sz="1200">
                <a:solidFill>
                  <a:srgbClr val="FFFFFF"/>
                </a:solidFill>
                <a:latin typeface="+mn-lt"/>
              </a:defRPr>
            </a:lvl4pPr>
            <a:lvl5pPr algn="ctr">
              <a:defRPr sz="1200">
                <a:solidFill>
                  <a:srgbClr val="FFFFFF"/>
                </a:solidFill>
                <a:latin typeface="+mn-lt"/>
              </a:defRPr>
            </a:lvl5pPr>
          </a:lstStyle>
          <a:p>
            <a:pPr lvl="0"/>
            <a:r>
              <a:rPr lang="en-US" dirty="0"/>
              <a:t>XXX</a:t>
            </a:r>
          </a:p>
        </p:txBody>
      </p:sp>
      <p:sp>
        <p:nvSpPr>
          <p:cNvPr id="9" name="Text Placeholder 6">
            <a:extLst>
              <a:ext uri="{FF2B5EF4-FFF2-40B4-BE49-F238E27FC236}">
                <a16:creationId xmlns:a16="http://schemas.microsoft.com/office/drawing/2014/main" id="{C9849A4F-EAE6-EBF6-72B8-70E8227D6558}"/>
              </a:ext>
            </a:extLst>
          </p:cNvPr>
          <p:cNvSpPr>
            <a:spLocks noGrp="1" noChangeAspect="1"/>
          </p:cNvSpPr>
          <p:nvPr>
            <p:ph type="body" sz="quarter" idx="12" hasCustomPrompt="1"/>
          </p:nvPr>
        </p:nvSpPr>
        <p:spPr>
          <a:xfrm>
            <a:off x="6047774" y="1219161"/>
            <a:ext cx="2592000" cy="2592000"/>
          </a:xfrm>
          <a:prstGeom prst="ellipse">
            <a:avLst/>
          </a:prstGeom>
          <a:solidFill>
            <a:schemeClr val="accent2"/>
          </a:solidFill>
        </p:spPr>
        <p:txBody>
          <a:bodyPr tIns="72000" rIns="0" bIns="0" anchor="ctr"/>
          <a:lstStyle>
            <a:lvl1pPr algn="ctr">
              <a:lnSpc>
                <a:spcPct val="90000"/>
              </a:lnSpc>
              <a:defRPr sz="7200" b="0" i="0" cap="all" baseline="0">
                <a:solidFill>
                  <a:srgbClr val="FFFFFF"/>
                </a:solidFill>
                <a:latin typeface="Impact" panose="020B0806030902050204" pitchFamily="34" charset="0"/>
              </a:defRPr>
            </a:lvl1pPr>
            <a:lvl2pPr algn="ctr">
              <a:defRPr sz="1200">
                <a:solidFill>
                  <a:srgbClr val="FFFFFF"/>
                </a:solidFill>
                <a:latin typeface="+mn-lt"/>
              </a:defRPr>
            </a:lvl2pPr>
            <a:lvl3pPr algn="ctr">
              <a:defRPr sz="1200">
                <a:solidFill>
                  <a:srgbClr val="FFFFFF"/>
                </a:solidFill>
                <a:latin typeface="+mn-lt"/>
              </a:defRPr>
            </a:lvl3pPr>
            <a:lvl4pPr algn="ctr">
              <a:defRPr sz="1200">
                <a:solidFill>
                  <a:srgbClr val="FFFFFF"/>
                </a:solidFill>
                <a:latin typeface="+mn-lt"/>
              </a:defRPr>
            </a:lvl4pPr>
            <a:lvl5pPr algn="ctr">
              <a:defRPr sz="1200">
                <a:solidFill>
                  <a:srgbClr val="FFFFFF"/>
                </a:solidFill>
                <a:latin typeface="+mn-lt"/>
              </a:defRPr>
            </a:lvl5pPr>
          </a:lstStyle>
          <a:p>
            <a:pPr lvl="0"/>
            <a:r>
              <a:rPr lang="en-US" dirty="0"/>
              <a:t>XXX</a:t>
            </a:r>
          </a:p>
        </p:txBody>
      </p:sp>
      <p:sp>
        <p:nvSpPr>
          <p:cNvPr id="11" name="Text Placeholder 7">
            <a:extLst>
              <a:ext uri="{FF2B5EF4-FFF2-40B4-BE49-F238E27FC236}">
                <a16:creationId xmlns:a16="http://schemas.microsoft.com/office/drawing/2014/main" id="{2899780D-770C-4E83-3F99-435CFB8605BF}"/>
              </a:ext>
            </a:extLst>
          </p:cNvPr>
          <p:cNvSpPr>
            <a:spLocks noGrp="1"/>
          </p:cNvSpPr>
          <p:nvPr>
            <p:ph type="body" sz="quarter" idx="39"/>
          </p:nvPr>
        </p:nvSpPr>
        <p:spPr>
          <a:xfrm>
            <a:off x="743366" y="3880342"/>
            <a:ext cx="2111743" cy="736600"/>
          </a:xfrm>
        </p:spPr>
        <p:txBody>
          <a:bodyPr rIns="0"/>
          <a:lstStyle>
            <a:lvl1pPr algn="ctr">
              <a:defRPr>
                <a:solidFill>
                  <a:schemeClr val="tx1"/>
                </a:solidFill>
              </a:defRPr>
            </a:lvl1pPr>
            <a:lvl2pPr algn="ctr">
              <a:defRPr>
                <a:solidFill>
                  <a:schemeClr val="tx1"/>
                </a:solidFill>
              </a:defRPr>
            </a:lvl2pPr>
            <a:lvl3pPr algn="ctr">
              <a:defRPr>
                <a:solidFill>
                  <a:schemeClr val="tx1"/>
                </a:solidFill>
              </a:defRPr>
            </a:lvl3pPr>
            <a:lvl4pPr algn="ctr">
              <a:defRPr/>
            </a:lvl4pPr>
            <a:lvl5pPr algn="ctr">
              <a:defRPr/>
            </a:lvl5pPr>
          </a:lstStyle>
          <a:p>
            <a:pPr lvl="0"/>
            <a:r>
              <a:rPr lang="en-GB" dirty="0"/>
              <a:t>Click to edit Master text styles</a:t>
            </a:r>
          </a:p>
          <a:p>
            <a:pPr lvl="1"/>
            <a:r>
              <a:rPr lang="en-GB" dirty="0"/>
              <a:t>Second level</a:t>
            </a:r>
          </a:p>
        </p:txBody>
      </p:sp>
      <p:sp>
        <p:nvSpPr>
          <p:cNvPr id="14" name="Text Placeholder 7">
            <a:extLst>
              <a:ext uri="{FF2B5EF4-FFF2-40B4-BE49-F238E27FC236}">
                <a16:creationId xmlns:a16="http://schemas.microsoft.com/office/drawing/2014/main" id="{9AB8E564-0457-ED85-2E96-9979601B03D3}"/>
              </a:ext>
            </a:extLst>
          </p:cNvPr>
          <p:cNvSpPr>
            <a:spLocks noGrp="1"/>
          </p:cNvSpPr>
          <p:nvPr>
            <p:ph type="body" sz="quarter" idx="40"/>
          </p:nvPr>
        </p:nvSpPr>
        <p:spPr>
          <a:xfrm>
            <a:off x="3476862" y="3880342"/>
            <a:ext cx="2193696" cy="736600"/>
          </a:xfrm>
        </p:spPr>
        <p:txBody>
          <a:bodyPr/>
          <a:lstStyle>
            <a:lvl1pPr algn="ctr">
              <a:defRPr>
                <a:solidFill>
                  <a:schemeClr val="tx1"/>
                </a:solidFill>
              </a:defRPr>
            </a:lvl1pPr>
            <a:lvl2pPr algn="ctr">
              <a:defRPr>
                <a:solidFill>
                  <a:schemeClr val="tx1"/>
                </a:solidFill>
              </a:defRPr>
            </a:lvl2pPr>
            <a:lvl3pPr algn="ctr">
              <a:defRPr>
                <a:solidFill>
                  <a:schemeClr val="tx1"/>
                </a:solidFill>
              </a:defRPr>
            </a:lvl3pPr>
            <a:lvl4pPr algn="ctr">
              <a:defRPr/>
            </a:lvl4pPr>
            <a:lvl5pPr algn="ctr">
              <a:defRPr/>
            </a:lvl5pPr>
          </a:lstStyle>
          <a:p>
            <a:pPr lvl="0"/>
            <a:r>
              <a:rPr lang="en-GB" dirty="0"/>
              <a:t>Click to edit Master text styles</a:t>
            </a:r>
          </a:p>
          <a:p>
            <a:pPr lvl="1"/>
            <a:r>
              <a:rPr lang="en-GB" dirty="0"/>
              <a:t>Second level</a:t>
            </a:r>
          </a:p>
        </p:txBody>
      </p:sp>
      <p:sp>
        <p:nvSpPr>
          <p:cNvPr id="15" name="Text Placeholder 7">
            <a:extLst>
              <a:ext uri="{FF2B5EF4-FFF2-40B4-BE49-F238E27FC236}">
                <a16:creationId xmlns:a16="http://schemas.microsoft.com/office/drawing/2014/main" id="{7CD33A02-CEC8-A2BF-501C-0CF88B3914F8}"/>
              </a:ext>
            </a:extLst>
          </p:cNvPr>
          <p:cNvSpPr>
            <a:spLocks noGrp="1"/>
          </p:cNvSpPr>
          <p:nvPr>
            <p:ph type="body" sz="quarter" idx="41"/>
          </p:nvPr>
        </p:nvSpPr>
        <p:spPr>
          <a:xfrm>
            <a:off x="6292312" y="3880342"/>
            <a:ext cx="2108322" cy="736600"/>
          </a:xfrm>
        </p:spPr>
        <p:txBody>
          <a:bodyPr rIns="0"/>
          <a:lstStyle>
            <a:lvl1pPr algn="ctr">
              <a:defRPr>
                <a:solidFill>
                  <a:schemeClr val="tx1"/>
                </a:solidFill>
              </a:defRPr>
            </a:lvl1pPr>
            <a:lvl2pPr algn="ctr">
              <a:defRPr>
                <a:solidFill>
                  <a:schemeClr val="tx1"/>
                </a:solidFill>
              </a:defRPr>
            </a:lvl2pPr>
            <a:lvl3pPr algn="ctr">
              <a:defRPr>
                <a:solidFill>
                  <a:schemeClr val="tx1"/>
                </a:solidFill>
              </a:defRPr>
            </a:lvl3pPr>
            <a:lvl4pPr algn="ctr">
              <a:defRPr/>
            </a:lvl4pPr>
            <a:lvl5pPr algn="ctr">
              <a:defRPr/>
            </a:lvl5pPr>
          </a:lstStyle>
          <a:p>
            <a:pPr lvl="0"/>
            <a:r>
              <a:rPr lang="en-GB" dirty="0"/>
              <a:t>Click to edit Master text styles</a:t>
            </a:r>
          </a:p>
          <a:p>
            <a:pPr lvl="1"/>
            <a:r>
              <a:rPr lang="en-GB" dirty="0"/>
              <a:t>Second level</a:t>
            </a:r>
          </a:p>
        </p:txBody>
      </p:sp>
    </p:spTree>
    <p:extLst>
      <p:ext uri="{BB962C8B-B14F-4D97-AF65-F5344CB8AC3E}">
        <p14:creationId xmlns:p14="http://schemas.microsoft.com/office/powerpoint/2010/main" val="3990819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extLst>
    <p:ext uri="{DCECCB84-F9BA-43D5-87BE-67443E8EF086}">
      <p15:sldGuideLst xmlns:p15="http://schemas.microsoft.com/office/powerpoint/2012/main">
        <p15:guide id="1" pos="2880">
          <p15:clr>
            <a:srgbClr val="FBAE40"/>
          </p15:clr>
        </p15:guide>
        <p15:guide id="2" orient="horz" pos="3117">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5_Stat+Image">
    <p:spTree>
      <p:nvGrpSpPr>
        <p:cNvPr id="1" name=""/>
        <p:cNvGrpSpPr/>
        <p:nvPr/>
      </p:nvGrpSpPr>
      <p:grpSpPr>
        <a:xfrm>
          <a:off x="0" y="0"/>
          <a:ext cx="0" cy="0"/>
          <a:chOff x="0" y="0"/>
          <a:chExt cx="0" cy="0"/>
        </a:xfrm>
      </p:grpSpPr>
      <p:sp>
        <p:nvSpPr>
          <p:cNvPr id="3" name="Picture Placeholder 3">
            <a:extLst>
              <a:ext uri="{FF2B5EF4-FFF2-40B4-BE49-F238E27FC236}">
                <a16:creationId xmlns:a16="http://schemas.microsoft.com/office/drawing/2014/main" id="{B65FF3E2-B99C-C92D-EDBD-5482C5CC1A7A}"/>
              </a:ext>
            </a:extLst>
          </p:cNvPr>
          <p:cNvSpPr>
            <a:spLocks noGrp="1"/>
          </p:cNvSpPr>
          <p:nvPr>
            <p:ph type="pic" sz="quarter" idx="10"/>
          </p:nvPr>
        </p:nvSpPr>
        <p:spPr>
          <a:xfrm>
            <a:off x="3174999" y="552063"/>
            <a:ext cx="5465763" cy="4029074"/>
          </a:xfrm>
          <a:prstGeom prst="roundRect">
            <a:avLst>
              <a:gd name="adj" fmla="val 3542"/>
            </a:avLst>
          </a:prstGeom>
          <a:solidFill>
            <a:schemeClr val="bg1">
              <a:lumMod val="85000"/>
            </a:schemeClr>
          </a:solidFill>
        </p:spPr>
        <p:txBody>
          <a:bodyPr/>
          <a:lstStyle/>
          <a:p>
            <a:endParaRPr lang="en-GB"/>
          </a:p>
        </p:txBody>
      </p:sp>
      <p:sp>
        <p:nvSpPr>
          <p:cNvPr id="4" name="Text Placeholder 6">
            <a:extLst>
              <a:ext uri="{FF2B5EF4-FFF2-40B4-BE49-F238E27FC236}">
                <a16:creationId xmlns:a16="http://schemas.microsoft.com/office/drawing/2014/main" id="{BA90C902-0E03-385C-F1D5-338F5BBF9954}"/>
              </a:ext>
            </a:extLst>
          </p:cNvPr>
          <p:cNvSpPr>
            <a:spLocks noGrp="1"/>
          </p:cNvSpPr>
          <p:nvPr>
            <p:ph type="body" sz="quarter" idx="11" hasCustomPrompt="1"/>
          </p:nvPr>
        </p:nvSpPr>
        <p:spPr>
          <a:xfrm>
            <a:off x="683381" y="1222568"/>
            <a:ext cx="1495425" cy="1133475"/>
          </a:xfrm>
        </p:spPr>
        <p:txBody>
          <a:bodyPr/>
          <a:lstStyle>
            <a:lvl1pPr>
              <a:defRPr sz="6600" cap="all" baseline="0">
                <a:solidFill>
                  <a:schemeClr val="tx2"/>
                </a:solidFill>
                <a:latin typeface="Impact" panose="020B0806030902050204" pitchFamily="34" charset="0"/>
              </a:defRPr>
            </a:lvl1pPr>
          </a:lstStyle>
          <a:p>
            <a:pPr lvl="0"/>
            <a:r>
              <a:rPr lang="en-GB" dirty="0"/>
              <a:t>XX%</a:t>
            </a:r>
          </a:p>
        </p:txBody>
      </p:sp>
      <p:sp>
        <p:nvSpPr>
          <p:cNvPr id="7" name="Text Placeholder 6">
            <a:extLst>
              <a:ext uri="{FF2B5EF4-FFF2-40B4-BE49-F238E27FC236}">
                <a16:creationId xmlns:a16="http://schemas.microsoft.com/office/drawing/2014/main" id="{E9070330-6DBE-0230-E599-03B565F9684B}"/>
              </a:ext>
            </a:extLst>
          </p:cNvPr>
          <p:cNvSpPr>
            <a:spLocks noGrp="1"/>
          </p:cNvSpPr>
          <p:nvPr>
            <p:ph type="body" sz="quarter" idx="12" hasCustomPrompt="1"/>
          </p:nvPr>
        </p:nvSpPr>
        <p:spPr>
          <a:xfrm>
            <a:off x="683381" y="2356042"/>
            <a:ext cx="1993144" cy="2160395"/>
          </a:xfrm>
        </p:spPr>
        <p:txBody>
          <a:bodyPr/>
          <a:lstStyle>
            <a:lvl1pPr>
              <a:lnSpc>
                <a:spcPct val="100000"/>
              </a:lnSpc>
              <a:defRPr sz="1400"/>
            </a:lvl1pPr>
            <a:lvl2pPr>
              <a:defRPr sz="1200"/>
            </a:lvl2pPr>
            <a:lvl3pPr>
              <a:defRPr sz="1200"/>
            </a:lvl3pPr>
            <a:lvl4pPr>
              <a:defRPr sz="1200"/>
            </a:lvl4pPr>
            <a:lvl5pPr>
              <a:defRPr sz="1200"/>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a:t>
            </a:r>
            <a:r>
              <a:rPr lang="en-GB" dirty="0"/>
              <a:t> </a:t>
            </a:r>
            <a:r>
              <a:rPr lang="en-GB" dirty="0" err="1"/>
              <a:t>idunt</a:t>
            </a:r>
            <a:r>
              <a:rPr lang="en-GB" dirty="0"/>
              <a:t> </a:t>
            </a:r>
            <a:r>
              <a:rPr lang="en-GB" dirty="0" err="1"/>
              <a:t>ut</a:t>
            </a:r>
            <a:r>
              <a:rPr lang="en-GB" dirty="0"/>
              <a:t> labore et dolore magna </a:t>
            </a:r>
            <a:r>
              <a:rPr lang="en-GB" dirty="0" err="1"/>
              <a:t>aliqua</a:t>
            </a:r>
            <a:r>
              <a:rPr lang="en-GB" dirty="0"/>
              <a:t>.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a:t>
            </a:r>
          </a:p>
        </p:txBody>
      </p:sp>
      <p:pic>
        <p:nvPicPr>
          <p:cNvPr id="12" name="Picture 1">
            <a:extLst>
              <a:ext uri="{FF2B5EF4-FFF2-40B4-BE49-F238E27FC236}">
                <a16:creationId xmlns:a16="http://schemas.microsoft.com/office/drawing/2014/main" id="{C8911C0A-436D-D75C-4AE9-2AF244E2748D}"/>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2" name="Text Placeholder 6">
            <a:extLst>
              <a:ext uri="{FF2B5EF4-FFF2-40B4-BE49-F238E27FC236}">
                <a16:creationId xmlns:a16="http://schemas.microsoft.com/office/drawing/2014/main" id="{EAD990E4-3854-2F82-26A2-151FFFE2942E}"/>
              </a:ext>
            </a:extLst>
          </p:cNvPr>
          <p:cNvSpPr>
            <a:spLocks noGrp="1"/>
          </p:cNvSpPr>
          <p:nvPr>
            <p:ph type="body" sz="quarter" idx="15" hasCustomPrompt="1"/>
          </p:nvPr>
        </p:nvSpPr>
        <p:spPr>
          <a:xfrm>
            <a:off x="6468872" y="4843212"/>
            <a:ext cx="2424304" cy="294007"/>
          </a:xfrm>
        </p:spPr>
        <p:txBody>
          <a:bodyPr rIns="0"/>
          <a:lstStyle>
            <a:lvl1pPr algn="r">
              <a:defRPr sz="900" b="0" i="0">
                <a:solidFill>
                  <a:schemeClr val="tx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24676631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5_3_Stat+Image">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C62DA3E6-B28A-B9C0-57F5-B9E85B9ABE54}"/>
              </a:ext>
            </a:extLst>
          </p:cNvPr>
          <p:cNvSpPr>
            <a:spLocks noGrp="1"/>
          </p:cNvSpPr>
          <p:nvPr>
            <p:ph type="pic" sz="quarter" idx="10"/>
          </p:nvPr>
        </p:nvSpPr>
        <p:spPr>
          <a:xfrm>
            <a:off x="671512" y="715963"/>
            <a:ext cx="3585477" cy="2657858"/>
          </a:xfrm>
          <a:prstGeom prst="roundRect">
            <a:avLst>
              <a:gd name="adj" fmla="val 3542"/>
            </a:avLst>
          </a:prstGeom>
          <a:solidFill>
            <a:schemeClr val="bg1">
              <a:lumMod val="85000"/>
            </a:schemeClr>
          </a:solidFill>
        </p:spPr>
        <p:txBody>
          <a:bodyPr/>
          <a:lstStyle/>
          <a:p>
            <a:endParaRPr lang="en-GB"/>
          </a:p>
        </p:txBody>
      </p:sp>
      <p:cxnSp>
        <p:nvCxnSpPr>
          <p:cNvPr id="5" name="Straight Connector 4">
            <a:extLst>
              <a:ext uri="{FF2B5EF4-FFF2-40B4-BE49-F238E27FC236}">
                <a16:creationId xmlns:a16="http://schemas.microsoft.com/office/drawing/2014/main" id="{0D780F69-3F3B-7FA1-B1BE-168EFF64DB3A}"/>
              </a:ext>
            </a:extLst>
          </p:cNvPr>
          <p:cNvCxnSpPr>
            <a:cxnSpLocks/>
          </p:cNvCxnSpPr>
          <p:nvPr userDrawn="1"/>
        </p:nvCxnSpPr>
        <p:spPr>
          <a:xfrm>
            <a:off x="4564771" y="704193"/>
            <a:ext cx="7229" cy="35275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9CF83EB-17CF-179F-3BE4-5549EEC8E7DB}"/>
              </a:ext>
            </a:extLst>
          </p:cNvPr>
          <p:cNvCxnSpPr>
            <a:cxnSpLocks/>
          </p:cNvCxnSpPr>
          <p:nvPr userDrawn="1"/>
        </p:nvCxnSpPr>
        <p:spPr>
          <a:xfrm>
            <a:off x="4834986" y="2562668"/>
            <a:ext cx="36374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6">
            <a:extLst>
              <a:ext uri="{FF2B5EF4-FFF2-40B4-BE49-F238E27FC236}">
                <a16:creationId xmlns:a16="http://schemas.microsoft.com/office/drawing/2014/main" id="{F8063DEA-797A-B274-06D5-5708E11900C6}"/>
              </a:ext>
            </a:extLst>
          </p:cNvPr>
          <p:cNvSpPr>
            <a:spLocks noGrp="1"/>
          </p:cNvSpPr>
          <p:nvPr>
            <p:ph type="body" sz="quarter" idx="11" hasCustomPrompt="1"/>
          </p:nvPr>
        </p:nvSpPr>
        <p:spPr>
          <a:xfrm>
            <a:off x="4834987" y="744537"/>
            <a:ext cx="1495425" cy="1133475"/>
          </a:xfrm>
        </p:spPr>
        <p:txBody>
          <a:bodyPr/>
          <a:lstStyle>
            <a:lvl1pPr>
              <a:defRPr sz="6000">
                <a:solidFill>
                  <a:schemeClr val="tx2"/>
                </a:solidFill>
                <a:latin typeface="Impact" panose="020B0806030902050204" pitchFamily="34" charset="0"/>
              </a:defRPr>
            </a:lvl1pPr>
          </a:lstStyle>
          <a:p>
            <a:pPr lvl="0"/>
            <a:r>
              <a:rPr lang="en-GB" dirty="0"/>
              <a:t>XX%</a:t>
            </a:r>
          </a:p>
        </p:txBody>
      </p:sp>
      <p:sp>
        <p:nvSpPr>
          <p:cNvPr id="12" name="Text Placeholder 6">
            <a:extLst>
              <a:ext uri="{FF2B5EF4-FFF2-40B4-BE49-F238E27FC236}">
                <a16:creationId xmlns:a16="http://schemas.microsoft.com/office/drawing/2014/main" id="{FAB431CD-4616-7A0F-5D12-2904B9C44796}"/>
              </a:ext>
            </a:extLst>
          </p:cNvPr>
          <p:cNvSpPr>
            <a:spLocks noGrp="1"/>
          </p:cNvSpPr>
          <p:nvPr>
            <p:ph type="body" sz="quarter" idx="12" hasCustomPrompt="1"/>
          </p:nvPr>
        </p:nvSpPr>
        <p:spPr>
          <a:xfrm>
            <a:off x="4834986" y="1699596"/>
            <a:ext cx="3494969" cy="564622"/>
          </a:xfrm>
        </p:spPr>
        <p:txBody>
          <a:bodyPr/>
          <a:lstStyle>
            <a:lvl1pPr>
              <a:lnSpc>
                <a:spcPct val="100000"/>
              </a:lnSpc>
              <a:defRPr sz="1200"/>
            </a:lvl1pPr>
            <a:lvl2pPr>
              <a:defRPr sz="1200"/>
            </a:lvl2pPr>
            <a:lvl3pPr>
              <a:defRPr sz="1200"/>
            </a:lvl3pPr>
            <a:lvl4pPr>
              <a:defRPr sz="1200"/>
            </a:lvl4pPr>
            <a:lvl5pPr>
              <a:defRPr sz="1200"/>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a:t>
            </a:r>
            <a:r>
              <a:rPr lang="en-GB" dirty="0"/>
              <a:t> </a:t>
            </a:r>
            <a:r>
              <a:rPr lang="en-GB" dirty="0" err="1"/>
              <a:t>idunt</a:t>
            </a:r>
            <a:endParaRPr lang="en-GB" dirty="0"/>
          </a:p>
        </p:txBody>
      </p:sp>
      <p:sp>
        <p:nvSpPr>
          <p:cNvPr id="13" name="Text Placeholder 6">
            <a:extLst>
              <a:ext uri="{FF2B5EF4-FFF2-40B4-BE49-F238E27FC236}">
                <a16:creationId xmlns:a16="http://schemas.microsoft.com/office/drawing/2014/main" id="{76F651D6-AC7C-46C8-5505-D53F43699F96}"/>
              </a:ext>
            </a:extLst>
          </p:cNvPr>
          <p:cNvSpPr>
            <a:spLocks noGrp="1"/>
          </p:cNvSpPr>
          <p:nvPr>
            <p:ph type="body" sz="quarter" idx="13" hasCustomPrompt="1"/>
          </p:nvPr>
        </p:nvSpPr>
        <p:spPr>
          <a:xfrm>
            <a:off x="4842658" y="2656263"/>
            <a:ext cx="1495425" cy="1133475"/>
          </a:xfrm>
        </p:spPr>
        <p:txBody>
          <a:bodyPr/>
          <a:lstStyle>
            <a:lvl1pPr>
              <a:defRPr sz="6000">
                <a:solidFill>
                  <a:schemeClr val="accent4"/>
                </a:solidFill>
                <a:latin typeface="Impact" panose="020B0806030902050204" pitchFamily="34" charset="0"/>
              </a:defRPr>
            </a:lvl1pPr>
          </a:lstStyle>
          <a:p>
            <a:pPr lvl="0"/>
            <a:r>
              <a:rPr lang="en-GB" dirty="0"/>
              <a:t>XX%</a:t>
            </a:r>
          </a:p>
        </p:txBody>
      </p:sp>
      <p:sp>
        <p:nvSpPr>
          <p:cNvPr id="14" name="Text Placeholder 6">
            <a:extLst>
              <a:ext uri="{FF2B5EF4-FFF2-40B4-BE49-F238E27FC236}">
                <a16:creationId xmlns:a16="http://schemas.microsoft.com/office/drawing/2014/main" id="{8A58B0EC-1C39-B272-BCAC-4CD8FE896BB7}"/>
              </a:ext>
            </a:extLst>
          </p:cNvPr>
          <p:cNvSpPr>
            <a:spLocks noGrp="1"/>
          </p:cNvSpPr>
          <p:nvPr>
            <p:ph type="body" sz="quarter" idx="14" hasCustomPrompt="1"/>
          </p:nvPr>
        </p:nvSpPr>
        <p:spPr>
          <a:xfrm>
            <a:off x="4842657" y="3611322"/>
            <a:ext cx="3494969" cy="564622"/>
          </a:xfrm>
        </p:spPr>
        <p:txBody>
          <a:bodyPr/>
          <a:lstStyle>
            <a:lvl1pPr>
              <a:lnSpc>
                <a:spcPct val="100000"/>
              </a:lnSpc>
              <a:defRPr sz="1200"/>
            </a:lvl1pPr>
            <a:lvl2pPr>
              <a:defRPr sz="1200"/>
            </a:lvl2pPr>
            <a:lvl3pPr>
              <a:defRPr sz="1200"/>
            </a:lvl3pPr>
            <a:lvl4pPr>
              <a:defRPr sz="1200"/>
            </a:lvl4pPr>
            <a:lvl5pPr>
              <a:defRPr sz="1200"/>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a:t>
            </a:r>
            <a:r>
              <a:rPr lang="en-GB" dirty="0"/>
              <a:t> </a:t>
            </a:r>
            <a:r>
              <a:rPr lang="en-GB" dirty="0" err="1"/>
              <a:t>idunt</a:t>
            </a:r>
            <a:endParaRPr lang="en-GB" dirty="0"/>
          </a:p>
        </p:txBody>
      </p:sp>
      <p:sp>
        <p:nvSpPr>
          <p:cNvPr id="15" name="Text Placeholder 6">
            <a:extLst>
              <a:ext uri="{FF2B5EF4-FFF2-40B4-BE49-F238E27FC236}">
                <a16:creationId xmlns:a16="http://schemas.microsoft.com/office/drawing/2014/main" id="{1B6295DC-B331-40D3-250B-7245BC0B182A}"/>
              </a:ext>
            </a:extLst>
          </p:cNvPr>
          <p:cNvSpPr>
            <a:spLocks noGrp="1"/>
          </p:cNvSpPr>
          <p:nvPr>
            <p:ph type="body" sz="quarter" idx="15" hasCustomPrompt="1"/>
          </p:nvPr>
        </p:nvSpPr>
        <p:spPr>
          <a:xfrm>
            <a:off x="814043" y="2331680"/>
            <a:ext cx="1495425" cy="1133475"/>
          </a:xfrm>
        </p:spPr>
        <p:txBody>
          <a:bodyPr/>
          <a:lstStyle>
            <a:lvl1pPr>
              <a:defRPr sz="6000">
                <a:solidFill>
                  <a:schemeClr val="bg1"/>
                </a:solidFill>
                <a:latin typeface="Impact" panose="020B0806030902050204" pitchFamily="34" charset="0"/>
              </a:defRPr>
            </a:lvl1pPr>
          </a:lstStyle>
          <a:p>
            <a:pPr lvl="0"/>
            <a:r>
              <a:rPr lang="en-GB" dirty="0"/>
              <a:t>XX%</a:t>
            </a:r>
          </a:p>
        </p:txBody>
      </p:sp>
      <p:sp>
        <p:nvSpPr>
          <p:cNvPr id="16" name="Text Placeholder 6">
            <a:extLst>
              <a:ext uri="{FF2B5EF4-FFF2-40B4-BE49-F238E27FC236}">
                <a16:creationId xmlns:a16="http://schemas.microsoft.com/office/drawing/2014/main" id="{47FD7711-F7CB-43AB-B47A-1FF086B08734}"/>
              </a:ext>
            </a:extLst>
          </p:cNvPr>
          <p:cNvSpPr>
            <a:spLocks noGrp="1"/>
          </p:cNvSpPr>
          <p:nvPr>
            <p:ph type="body" sz="quarter" idx="16" hasCustomPrompt="1"/>
          </p:nvPr>
        </p:nvSpPr>
        <p:spPr>
          <a:xfrm>
            <a:off x="682919" y="3465155"/>
            <a:ext cx="3494969" cy="564622"/>
          </a:xfrm>
        </p:spPr>
        <p:txBody>
          <a:bodyPr/>
          <a:lstStyle>
            <a:lvl1pPr>
              <a:lnSpc>
                <a:spcPct val="100000"/>
              </a:lnSpc>
              <a:defRPr sz="1200"/>
            </a:lvl1pPr>
            <a:lvl2pPr>
              <a:defRPr sz="1200"/>
            </a:lvl2pPr>
            <a:lvl3pPr>
              <a:defRPr sz="1200"/>
            </a:lvl3pPr>
            <a:lvl4pPr>
              <a:defRPr sz="1200"/>
            </a:lvl4pPr>
            <a:lvl5pPr>
              <a:defRPr sz="1200"/>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a:t>
            </a:r>
            <a:r>
              <a:rPr lang="en-GB" dirty="0"/>
              <a:t> </a:t>
            </a:r>
            <a:r>
              <a:rPr lang="en-GB" dirty="0" err="1"/>
              <a:t>idunt</a:t>
            </a:r>
            <a:endParaRPr lang="en-GB" dirty="0"/>
          </a:p>
        </p:txBody>
      </p:sp>
      <p:pic>
        <p:nvPicPr>
          <p:cNvPr id="17" name="Picture 1">
            <a:extLst>
              <a:ext uri="{FF2B5EF4-FFF2-40B4-BE49-F238E27FC236}">
                <a16:creationId xmlns:a16="http://schemas.microsoft.com/office/drawing/2014/main" id="{5E14DE3C-3318-0294-5070-3A23824A0F87}"/>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2" name="Text Placeholder 6">
            <a:extLst>
              <a:ext uri="{FF2B5EF4-FFF2-40B4-BE49-F238E27FC236}">
                <a16:creationId xmlns:a16="http://schemas.microsoft.com/office/drawing/2014/main" id="{0D527E36-666C-009D-8B15-ADC11B6CCAFF}"/>
              </a:ext>
            </a:extLst>
          </p:cNvPr>
          <p:cNvSpPr>
            <a:spLocks noGrp="1"/>
          </p:cNvSpPr>
          <p:nvPr>
            <p:ph type="body" sz="quarter" idx="17" hasCustomPrompt="1"/>
          </p:nvPr>
        </p:nvSpPr>
        <p:spPr>
          <a:xfrm>
            <a:off x="6468872" y="4843212"/>
            <a:ext cx="2424304" cy="294007"/>
          </a:xfrm>
        </p:spPr>
        <p:txBody>
          <a:bodyPr rIns="0"/>
          <a:lstStyle>
            <a:lvl1pPr algn="r">
              <a:defRPr sz="900" b="0" i="0">
                <a:solidFill>
                  <a:schemeClr val="tx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208124289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9900B-1F8A-C04F-F3D3-BBD34555F60E}"/>
              </a:ext>
            </a:extLst>
          </p:cNvPr>
          <p:cNvSpPr>
            <a:spLocks noGrp="1"/>
          </p:cNvSpPr>
          <p:nvPr>
            <p:ph type="title" hasCustomPrompt="1"/>
          </p:nvPr>
        </p:nvSpPr>
        <p:spPr/>
        <p:txBody>
          <a:bodyPr/>
          <a:lstStyle>
            <a:lvl1pPr>
              <a:defRPr baseline="0"/>
            </a:lvl1pPr>
          </a:lstStyle>
          <a:p>
            <a:r>
              <a:rPr lang="en-GB" dirty="0"/>
              <a:t>HEADING GOES IN HERE</a:t>
            </a:r>
          </a:p>
        </p:txBody>
      </p:sp>
      <p:sp>
        <p:nvSpPr>
          <p:cNvPr id="3" name="Text Placeholder 6">
            <a:extLst>
              <a:ext uri="{FF2B5EF4-FFF2-40B4-BE49-F238E27FC236}">
                <a16:creationId xmlns:a16="http://schemas.microsoft.com/office/drawing/2014/main" id="{CC168CC0-4412-3019-0AE8-A36BD62D06A7}"/>
              </a:ext>
            </a:extLst>
          </p:cNvPr>
          <p:cNvSpPr>
            <a:spLocks noGrp="1"/>
          </p:cNvSpPr>
          <p:nvPr>
            <p:ph type="body" sz="quarter" idx="11" hasCustomPrompt="1"/>
          </p:nvPr>
        </p:nvSpPr>
        <p:spPr>
          <a:xfrm>
            <a:off x="993037" y="1222569"/>
            <a:ext cx="1495425" cy="1133475"/>
          </a:xfrm>
        </p:spPr>
        <p:txBody>
          <a:bodyPr rIns="0"/>
          <a:lstStyle>
            <a:lvl1pPr algn="ctr">
              <a:defRPr sz="6600">
                <a:solidFill>
                  <a:schemeClr val="tx2"/>
                </a:solidFill>
                <a:latin typeface="Impact" panose="020B0806030902050204" pitchFamily="34" charset="0"/>
              </a:defRPr>
            </a:lvl1pPr>
          </a:lstStyle>
          <a:p>
            <a:pPr lvl="0"/>
            <a:r>
              <a:rPr lang="en-GB" dirty="0"/>
              <a:t>XX%</a:t>
            </a:r>
          </a:p>
        </p:txBody>
      </p:sp>
      <p:sp>
        <p:nvSpPr>
          <p:cNvPr id="4" name="Text Placeholder 6">
            <a:extLst>
              <a:ext uri="{FF2B5EF4-FFF2-40B4-BE49-F238E27FC236}">
                <a16:creationId xmlns:a16="http://schemas.microsoft.com/office/drawing/2014/main" id="{BE0079BB-6694-CFA5-9363-406D6F1C6EBC}"/>
              </a:ext>
            </a:extLst>
          </p:cNvPr>
          <p:cNvSpPr>
            <a:spLocks noGrp="1"/>
          </p:cNvSpPr>
          <p:nvPr>
            <p:ph type="body" sz="quarter" idx="12" hasCustomPrompt="1"/>
          </p:nvPr>
        </p:nvSpPr>
        <p:spPr>
          <a:xfrm>
            <a:off x="744177" y="2356043"/>
            <a:ext cx="1993144" cy="2160395"/>
          </a:xfrm>
        </p:spPr>
        <p:txBody>
          <a:bodyPr rIns="0"/>
          <a:lstStyle>
            <a:lvl1pPr algn="ctr">
              <a:lnSpc>
                <a:spcPct val="100000"/>
              </a:lnSpc>
              <a:defRPr sz="1400"/>
            </a:lvl1pPr>
            <a:lvl2pPr>
              <a:defRPr sz="1200"/>
            </a:lvl2pPr>
            <a:lvl3pPr>
              <a:defRPr sz="1200"/>
            </a:lvl3pPr>
            <a:lvl4pPr>
              <a:defRPr sz="1200"/>
            </a:lvl4pPr>
            <a:lvl5pPr>
              <a:defRPr sz="1200"/>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a:t>
            </a:r>
            <a:r>
              <a:rPr lang="en-GB" dirty="0"/>
              <a:t> </a:t>
            </a:r>
            <a:r>
              <a:rPr lang="en-GB" dirty="0" err="1"/>
              <a:t>idunt</a:t>
            </a:r>
            <a:r>
              <a:rPr lang="en-GB" dirty="0"/>
              <a:t> </a:t>
            </a:r>
            <a:r>
              <a:rPr lang="en-GB" dirty="0" err="1"/>
              <a:t>ut</a:t>
            </a:r>
            <a:r>
              <a:rPr lang="en-GB" dirty="0"/>
              <a:t> labore et dolore magna </a:t>
            </a:r>
            <a:r>
              <a:rPr lang="en-GB" dirty="0" err="1"/>
              <a:t>aliqua</a:t>
            </a:r>
            <a:r>
              <a:rPr lang="en-GB" dirty="0"/>
              <a:t>.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a:t>
            </a:r>
          </a:p>
        </p:txBody>
      </p:sp>
      <p:sp>
        <p:nvSpPr>
          <p:cNvPr id="9" name="Text Placeholder 6">
            <a:extLst>
              <a:ext uri="{FF2B5EF4-FFF2-40B4-BE49-F238E27FC236}">
                <a16:creationId xmlns:a16="http://schemas.microsoft.com/office/drawing/2014/main" id="{7E6C6383-8989-F12F-8C9E-F14179A28FD1}"/>
              </a:ext>
            </a:extLst>
          </p:cNvPr>
          <p:cNvSpPr>
            <a:spLocks noGrp="1"/>
          </p:cNvSpPr>
          <p:nvPr>
            <p:ph type="body" sz="quarter" idx="13" hasCustomPrompt="1"/>
          </p:nvPr>
        </p:nvSpPr>
        <p:spPr>
          <a:xfrm>
            <a:off x="3828720" y="1244871"/>
            <a:ext cx="1495425" cy="1133475"/>
          </a:xfrm>
        </p:spPr>
        <p:txBody>
          <a:bodyPr rIns="0"/>
          <a:lstStyle>
            <a:lvl1pPr algn="ctr">
              <a:defRPr sz="6600">
                <a:solidFill>
                  <a:schemeClr val="accent4"/>
                </a:solidFill>
                <a:latin typeface="Impact" panose="020B0806030902050204" pitchFamily="34" charset="0"/>
              </a:defRPr>
            </a:lvl1pPr>
          </a:lstStyle>
          <a:p>
            <a:pPr lvl="0"/>
            <a:r>
              <a:rPr lang="en-GB" dirty="0"/>
              <a:t>XX%</a:t>
            </a:r>
          </a:p>
        </p:txBody>
      </p:sp>
      <p:sp>
        <p:nvSpPr>
          <p:cNvPr id="10" name="Text Placeholder 6">
            <a:extLst>
              <a:ext uri="{FF2B5EF4-FFF2-40B4-BE49-F238E27FC236}">
                <a16:creationId xmlns:a16="http://schemas.microsoft.com/office/drawing/2014/main" id="{7A63F9D3-A4E2-3DF3-29DF-679E4E75AB49}"/>
              </a:ext>
            </a:extLst>
          </p:cNvPr>
          <p:cNvSpPr>
            <a:spLocks noGrp="1"/>
          </p:cNvSpPr>
          <p:nvPr>
            <p:ph type="body" sz="quarter" idx="14" hasCustomPrompt="1"/>
          </p:nvPr>
        </p:nvSpPr>
        <p:spPr>
          <a:xfrm>
            <a:off x="3579860" y="2378345"/>
            <a:ext cx="1993144" cy="2160395"/>
          </a:xfrm>
        </p:spPr>
        <p:txBody>
          <a:bodyPr rIns="0"/>
          <a:lstStyle>
            <a:lvl1pPr algn="ctr">
              <a:lnSpc>
                <a:spcPct val="100000"/>
              </a:lnSpc>
              <a:defRPr sz="1400"/>
            </a:lvl1pPr>
            <a:lvl2pPr>
              <a:defRPr sz="1200"/>
            </a:lvl2pPr>
            <a:lvl3pPr>
              <a:defRPr sz="1200"/>
            </a:lvl3pPr>
            <a:lvl4pPr>
              <a:defRPr sz="1200"/>
            </a:lvl4pPr>
            <a:lvl5pPr>
              <a:defRPr sz="1200"/>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a:t>
            </a:r>
            <a:r>
              <a:rPr lang="en-GB" dirty="0"/>
              <a:t> </a:t>
            </a:r>
            <a:r>
              <a:rPr lang="en-GB" dirty="0" err="1"/>
              <a:t>idunt</a:t>
            </a:r>
            <a:r>
              <a:rPr lang="en-GB" dirty="0"/>
              <a:t> </a:t>
            </a:r>
            <a:r>
              <a:rPr lang="en-GB" dirty="0" err="1"/>
              <a:t>ut</a:t>
            </a:r>
            <a:r>
              <a:rPr lang="en-GB" dirty="0"/>
              <a:t> labore et dolore magna </a:t>
            </a:r>
            <a:r>
              <a:rPr lang="en-GB" dirty="0" err="1"/>
              <a:t>aliqua</a:t>
            </a:r>
            <a:r>
              <a:rPr lang="en-GB" dirty="0"/>
              <a:t>.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a:t>
            </a:r>
          </a:p>
        </p:txBody>
      </p:sp>
      <p:sp>
        <p:nvSpPr>
          <p:cNvPr id="11" name="Text Placeholder 6">
            <a:extLst>
              <a:ext uri="{FF2B5EF4-FFF2-40B4-BE49-F238E27FC236}">
                <a16:creationId xmlns:a16="http://schemas.microsoft.com/office/drawing/2014/main" id="{12D2870F-622B-3C30-AEDF-695D224E93F5}"/>
              </a:ext>
            </a:extLst>
          </p:cNvPr>
          <p:cNvSpPr>
            <a:spLocks noGrp="1"/>
          </p:cNvSpPr>
          <p:nvPr>
            <p:ph type="body" sz="quarter" idx="15" hasCustomPrompt="1"/>
          </p:nvPr>
        </p:nvSpPr>
        <p:spPr>
          <a:xfrm>
            <a:off x="6632658" y="1244871"/>
            <a:ext cx="1495425" cy="1133475"/>
          </a:xfrm>
        </p:spPr>
        <p:txBody>
          <a:bodyPr rIns="0"/>
          <a:lstStyle>
            <a:lvl1pPr algn="ctr">
              <a:defRPr sz="6600">
                <a:solidFill>
                  <a:schemeClr val="accent2"/>
                </a:solidFill>
                <a:latin typeface="Impact" panose="020B0806030902050204" pitchFamily="34" charset="0"/>
              </a:defRPr>
            </a:lvl1pPr>
          </a:lstStyle>
          <a:p>
            <a:pPr lvl="0"/>
            <a:r>
              <a:rPr lang="en-GB" dirty="0"/>
              <a:t>XX%</a:t>
            </a:r>
          </a:p>
        </p:txBody>
      </p:sp>
      <p:sp>
        <p:nvSpPr>
          <p:cNvPr id="12" name="Text Placeholder 6">
            <a:extLst>
              <a:ext uri="{FF2B5EF4-FFF2-40B4-BE49-F238E27FC236}">
                <a16:creationId xmlns:a16="http://schemas.microsoft.com/office/drawing/2014/main" id="{F1BDDA10-64B4-435D-B19C-AC2789B11AF4}"/>
              </a:ext>
            </a:extLst>
          </p:cNvPr>
          <p:cNvSpPr>
            <a:spLocks noGrp="1"/>
          </p:cNvSpPr>
          <p:nvPr>
            <p:ph type="body" sz="quarter" idx="16" hasCustomPrompt="1"/>
          </p:nvPr>
        </p:nvSpPr>
        <p:spPr>
          <a:xfrm>
            <a:off x="6383798" y="2378345"/>
            <a:ext cx="1993144" cy="2160395"/>
          </a:xfrm>
        </p:spPr>
        <p:txBody>
          <a:bodyPr rIns="0"/>
          <a:lstStyle>
            <a:lvl1pPr algn="ctr">
              <a:lnSpc>
                <a:spcPct val="100000"/>
              </a:lnSpc>
              <a:defRPr sz="1400"/>
            </a:lvl1pPr>
            <a:lvl2pPr>
              <a:defRPr sz="1200"/>
            </a:lvl2pPr>
            <a:lvl3pPr>
              <a:defRPr sz="1200"/>
            </a:lvl3pPr>
            <a:lvl4pPr>
              <a:defRPr sz="1200"/>
            </a:lvl4pPr>
            <a:lvl5pPr>
              <a:defRPr sz="1200"/>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a:t>
            </a:r>
            <a:r>
              <a:rPr lang="en-GB" dirty="0"/>
              <a:t> </a:t>
            </a:r>
            <a:r>
              <a:rPr lang="en-GB" dirty="0" err="1"/>
              <a:t>idunt</a:t>
            </a:r>
            <a:r>
              <a:rPr lang="en-GB" dirty="0"/>
              <a:t> </a:t>
            </a:r>
            <a:r>
              <a:rPr lang="en-GB" dirty="0" err="1"/>
              <a:t>ut</a:t>
            </a:r>
            <a:r>
              <a:rPr lang="en-GB" dirty="0"/>
              <a:t> labore et dolore magna </a:t>
            </a:r>
            <a:r>
              <a:rPr lang="en-GB" dirty="0" err="1"/>
              <a:t>aliqua</a:t>
            </a:r>
            <a:r>
              <a:rPr lang="en-GB" dirty="0"/>
              <a:t>.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a:t>
            </a:r>
          </a:p>
        </p:txBody>
      </p:sp>
      <p:sp>
        <p:nvSpPr>
          <p:cNvPr id="13" name="Google Shape;28;p5">
            <a:extLst>
              <a:ext uri="{FF2B5EF4-FFF2-40B4-BE49-F238E27FC236}">
                <a16:creationId xmlns:a16="http://schemas.microsoft.com/office/drawing/2014/main" id="{4DE04C95-E4E3-1BF0-8901-E8E61097D2A0}"/>
              </a:ext>
            </a:extLst>
          </p:cNvPr>
          <p:cNvSpPr txBox="1">
            <a:spLocks noGrp="1"/>
          </p:cNvSpPr>
          <p:nvPr>
            <p:ph type="body" idx="1"/>
          </p:nvPr>
        </p:nvSpPr>
        <p:spPr>
          <a:xfrm>
            <a:off x="503236" y="742949"/>
            <a:ext cx="8137525" cy="622699"/>
          </a:xfrm>
          <a:prstGeom prst="rect">
            <a:avLst/>
          </a:prstGeom>
        </p:spPr>
        <p:txBody>
          <a:bodyPr spcFirstLastPara="1" wrap="square" lIns="0" tIns="91425" rIns="91425" bIns="91425" anchor="t" anchorCtr="0">
            <a:noAutofit/>
          </a:bodyPr>
          <a:lstStyle>
            <a:lvl1pPr marL="0" lvl="0" indent="0" rtl="0">
              <a:spcBef>
                <a:spcPts val="0"/>
              </a:spcBef>
              <a:spcAft>
                <a:spcPts val="0"/>
              </a:spcAft>
              <a:buClr>
                <a:schemeClr val="tx2"/>
              </a:buClr>
              <a:buSzPct val="100000"/>
              <a:buFont typeface="Arial" panose="020B0604020202020204" pitchFamily="34" charset="0"/>
              <a:buNone/>
              <a:defRPr sz="1400" b="0" i="0">
                <a:solidFill>
                  <a:schemeClr val="tx1"/>
                </a:solidFill>
                <a:latin typeface="Arial" panose="020B0604020202020204" pitchFamily="34" charset="0"/>
                <a:cs typeface="Arial" panose="020B0604020202020204" pitchFamily="34" charset="0"/>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GB" dirty="0"/>
              <a:t>Click to edit Master text styles</a:t>
            </a:r>
          </a:p>
        </p:txBody>
      </p:sp>
      <p:sp>
        <p:nvSpPr>
          <p:cNvPr id="5" name="Text Placeholder 6">
            <a:extLst>
              <a:ext uri="{FF2B5EF4-FFF2-40B4-BE49-F238E27FC236}">
                <a16:creationId xmlns:a16="http://schemas.microsoft.com/office/drawing/2014/main" id="{20ABB5A5-C337-1C0A-864A-03E609402B7E}"/>
              </a:ext>
            </a:extLst>
          </p:cNvPr>
          <p:cNvSpPr>
            <a:spLocks noGrp="1"/>
          </p:cNvSpPr>
          <p:nvPr>
            <p:ph type="body" sz="quarter" idx="17" hasCustomPrompt="1"/>
          </p:nvPr>
        </p:nvSpPr>
        <p:spPr>
          <a:xfrm>
            <a:off x="6468872" y="4843212"/>
            <a:ext cx="2424304" cy="294007"/>
          </a:xfrm>
        </p:spPr>
        <p:txBody>
          <a:bodyPr rIns="0"/>
          <a:lstStyle>
            <a:lvl1pPr algn="r">
              <a:defRPr sz="900" b="0" i="0">
                <a:solidFill>
                  <a:schemeClr val="tx1"/>
                </a:solidFill>
                <a:latin typeface="+mn-lt"/>
              </a:defRPr>
            </a:lvl1pPr>
          </a:lstStyle>
          <a:p>
            <a:pPr lvl="0"/>
            <a:r>
              <a:rPr lang="en-GB" dirty="0"/>
              <a:t>#</a:t>
            </a:r>
            <a:r>
              <a:rPr lang="en-GB" dirty="0" err="1"/>
              <a:t>CAMPAIGNTAGLINE</a:t>
            </a:r>
            <a:endParaRPr lang="en-GB" dirty="0"/>
          </a:p>
        </p:txBody>
      </p:sp>
      <p:pic>
        <p:nvPicPr>
          <p:cNvPr id="6" name="Picture 1">
            <a:extLst>
              <a:ext uri="{FF2B5EF4-FFF2-40B4-BE49-F238E27FC236}">
                <a16:creationId xmlns:a16="http://schemas.microsoft.com/office/drawing/2014/main" id="{7BF0A24E-9AB8-942C-7BDF-277672B6D964}"/>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Tree>
    <p:extLst>
      <p:ext uri="{BB962C8B-B14F-4D97-AF65-F5344CB8AC3E}">
        <p14:creationId xmlns:p14="http://schemas.microsoft.com/office/powerpoint/2010/main" val="204634619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5_Roundels_Image_Stat_White">
    <p:spTree>
      <p:nvGrpSpPr>
        <p:cNvPr id="1" name=""/>
        <p:cNvGrpSpPr/>
        <p:nvPr/>
      </p:nvGrpSpPr>
      <p:grpSpPr>
        <a:xfrm>
          <a:off x="0" y="0"/>
          <a:ext cx="0" cy="0"/>
          <a:chOff x="0" y="0"/>
          <a:chExt cx="0" cy="0"/>
        </a:xfrm>
      </p:grpSpPr>
      <p:sp>
        <p:nvSpPr>
          <p:cNvPr id="13" name="Picture Placeholder 5">
            <a:extLst>
              <a:ext uri="{FF2B5EF4-FFF2-40B4-BE49-F238E27FC236}">
                <a16:creationId xmlns:a16="http://schemas.microsoft.com/office/drawing/2014/main" id="{CAC01A07-FFD0-3745-EC59-0451D08366C2}"/>
              </a:ext>
            </a:extLst>
          </p:cNvPr>
          <p:cNvSpPr>
            <a:spLocks noGrp="1"/>
          </p:cNvSpPr>
          <p:nvPr>
            <p:ph type="pic" sz="quarter" idx="11" hasCustomPrompt="1"/>
          </p:nvPr>
        </p:nvSpPr>
        <p:spPr>
          <a:xfrm>
            <a:off x="0" y="0"/>
            <a:ext cx="9144000" cy="5143498"/>
          </a:xfrm>
          <a:custGeom>
            <a:avLst/>
            <a:gdLst>
              <a:gd name="connsiteX0" fmla="*/ 956975 w 9144000"/>
              <a:gd name="connsiteY0" fmla="*/ 4981208 h 5143498"/>
              <a:gd name="connsiteX1" fmla="*/ 972400 w 9144000"/>
              <a:gd name="connsiteY1" fmla="*/ 4996575 h 5143498"/>
              <a:gd name="connsiteX2" fmla="*/ 972400 w 9144000"/>
              <a:gd name="connsiteY2" fmla="*/ 5011957 h 5143498"/>
              <a:gd name="connsiteX3" fmla="*/ 956975 w 9144000"/>
              <a:gd name="connsiteY3" fmla="*/ 5011957 h 5143498"/>
              <a:gd name="connsiteX4" fmla="*/ 941566 w 9144000"/>
              <a:gd name="connsiteY4" fmla="*/ 4996575 h 5143498"/>
              <a:gd name="connsiteX5" fmla="*/ 956975 w 9144000"/>
              <a:gd name="connsiteY5" fmla="*/ 4981208 h 5143498"/>
              <a:gd name="connsiteX6" fmla="*/ 849077 w 9144000"/>
              <a:gd name="connsiteY6" fmla="*/ 4981208 h 5143498"/>
              <a:gd name="connsiteX7" fmla="*/ 864328 w 9144000"/>
              <a:gd name="connsiteY7" fmla="*/ 4994332 h 5143498"/>
              <a:gd name="connsiteX8" fmla="*/ 833826 w 9144000"/>
              <a:gd name="connsiteY8" fmla="*/ 4994332 h 5143498"/>
              <a:gd name="connsiteX9" fmla="*/ 849077 w 9144000"/>
              <a:gd name="connsiteY9" fmla="*/ 4981208 h 5143498"/>
              <a:gd name="connsiteX10" fmla="*/ 720496 w 9144000"/>
              <a:gd name="connsiteY10" fmla="*/ 4981208 h 5143498"/>
              <a:gd name="connsiteX11" fmla="*/ 735922 w 9144000"/>
              <a:gd name="connsiteY11" fmla="*/ 4996575 h 5143498"/>
              <a:gd name="connsiteX12" fmla="*/ 735922 w 9144000"/>
              <a:gd name="connsiteY12" fmla="*/ 5011957 h 5143498"/>
              <a:gd name="connsiteX13" fmla="*/ 720496 w 9144000"/>
              <a:gd name="connsiteY13" fmla="*/ 5011957 h 5143498"/>
              <a:gd name="connsiteX14" fmla="*/ 705087 w 9144000"/>
              <a:gd name="connsiteY14" fmla="*/ 4996575 h 5143498"/>
              <a:gd name="connsiteX15" fmla="*/ 720496 w 9144000"/>
              <a:gd name="connsiteY15" fmla="*/ 4981208 h 5143498"/>
              <a:gd name="connsiteX16" fmla="*/ 612646 w 9144000"/>
              <a:gd name="connsiteY16" fmla="*/ 4981208 h 5143498"/>
              <a:gd name="connsiteX17" fmla="*/ 627897 w 9144000"/>
              <a:gd name="connsiteY17" fmla="*/ 4994332 h 5143498"/>
              <a:gd name="connsiteX18" fmla="*/ 597395 w 9144000"/>
              <a:gd name="connsiteY18" fmla="*/ 4994332 h 5143498"/>
              <a:gd name="connsiteX19" fmla="*/ 612646 w 9144000"/>
              <a:gd name="connsiteY19" fmla="*/ 4981208 h 5143498"/>
              <a:gd name="connsiteX20" fmla="*/ 429632 w 9144000"/>
              <a:gd name="connsiteY20" fmla="*/ 4981208 h 5143498"/>
              <a:gd name="connsiteX21" fmla="*/ 445042 w 9144000"/>
              <a:gd name="connsiteY21" fmla="*/ 4996575 h 5143498"/>
              <a:gd name="connsiteX22" fmla="*/ 445042 w 9144000"/>
              <a:gd name="connsiteY22" fmla="*/ 5011957 h 5143498"/>
              <a:gd name="connsiteX23" fmla="*/ 429632 w 9144000"/>
              <a:gd name="connsiteY23" fmla="*/ 5011957 h 5143498"/>
              <a:gd name="connsiteX24" fmla="*/ 414223 w 9144000"/>
              <a:gd name="connsiteY24" fmla="*/ 4996575 h 5143498"/>
              <a:gd name="connsiteX25" fmla="*/ 429632 w 9144000"/>
              <a:gd name="connsiteY25" fmla="*/ 4981208 h 5143498"/>
              <a:gd name="connsiteX26" fmla="*/ 278516 w 9144000"/>
              <a:gd name="connsiteY26" fmla="*/ 4981208 h 5143498"/>
              <a:gd name="connsiteX27" fmla="*/ 293926 w 9144000"/>
              <a:gd name="connsiteY27" fmla="*/ 4996575 h 5143498"/>
              <a:gd name="connsiteX28" fmla="*/ 293926 w 9144000"/>
              <a:gd name="connsiteY28" fmla="*/ 5011957 h 5143498"/>
              <a:gd name="connsiteX29" fmla="*/ 278516 w 9144000"/>
              <a:gd name="connsiteY29" fmla="*/ 5011957 h 5143498"/>
              <a:gd name="connsiteX30" fmla="*/ 263107 w 9144000"/>
              <a:gd name="connsiteY30" fmla="*/ 4996575 h 5143498"/>
              <a:gd name="connsiteX31" fmla="*/ 278516 w 9144000"/>
              <a:gd name="connsiteY31" fmla="*/ 4981208 h 5143498"/>
              <a:gd name="connsiteX32" fmla="*/ 895052 w 9144000"/>
              <a:gd name="connsiteY32" fmla="*/ 4981207 h 5143498"/>
              <a:gd name="connsiteX33" fmla="*/ 910477 w 9144000"/>
              <a:gd name="connsiteY33" fmla="*/ 4996574 h 5143498"/>
              <a:gd name="connsiteX34" fmla="*/ 910477 w 9144000"/>
              <a:gd name="connsiteY34" fmla="*/ 5011957 h 5143498"/>
              <a:gd name="connsiteX35" fmla="*/ 895052 w 9144000"/>
              <a:gd name="connsiteY35" fmla="*/ 5011957 h 5143498"/>
              <a:gd name="connsiteX36" fmla="*/ 879643 w 9144000"/>
              <a:gd name="connsiteY36" fmla="*/ 4996574 h 5143498"/>
              <a:gd name="connsiteX37" fmla="*/ 895052 w 9144000"/>
              <a:gd name="connsiteY37" fmla="*/ 4981207 h 5143498"/>
              <a:gd name="connsiteX38" fmla="*/ 340882 w 9144000"/>
              <a:gd name="connsiteY38" fmla="*/ 4981207 h 5143498"/>
              <a:gd name="connsiteX39" fmla="*/ 356292 w 9144000"/>
              <a:gd name="connsiteY39" fmla="*/ 4996574 h 5143498"/>
              <a:gd name="connsiteX40" fmla="*/ 340882 w 9144000"/>
              <a:gd name="connsiteY40" fmla="*/ 5011957 h 5143498"/>
              <a:gd name="connsiteX41" fmla="*/ 325473 w 9144000"/>
              <a:gd name="connsiteY41" fmla="*/ 4996574 h 5143498"/>
              <a:gd name="connsiteX42" fmla="*/ 340882 w 9144000"/>
              <a:gd name="connsiteY42" fmla="*/ 4981207 h 5143498"/>
              <a:gd name="connsiteX43" fmla="*/ 550105 w 9144000"/>
              <a:gd name="connsiteY43" fmla="*/ 4976753 h 5143498"/>
              <a:gd name="connsiteX44" fmla="*/ 550105 w 9144000"/>
              <a:gd name="connsiteY44" fmla="*/ 5014199 h 5143498"/>
              <a:gd name="connsiteX45" fmla="*/ 552354 w 9144000"/>
              <a:gd name="connsiteY45" fmla="*/ 5016442 h 5143498"/>
              <a:gd name="connsiteX46" fmla="*/ 554603 w 9144000"/>
              <a:gd name="connsiteY46" fmla="*/ 5014199 h 5143498"/>
              <a:gd name="connsiteX47" fmla="*/ 554603 w 9144000"/>
              <a:gd name="connsiteY47" fmla="*/ 5000033 h 5143498"/>
              <a:gd name="connsiteX48" fmla="*/ 554603 w 9144000"/>
              <a:gd name="connsiteY48" fmla="*/ 4994947 h 5143498"/>
              <a:gd name="connsiteX49" fmla="*/ 568365 w 9144000"/>
              <a:gd name="connsiteY49" fmla="*/ 4981238 h 5143498"/>
              <a:gd name="connsiteX50" fmla="*/ 582128 w 9144000"/>
              <a:gd name="connsiteY50" fmla="*/ 4994963 h 5143498"/>
              <a:gd name="connsiteX51" fmla="*/ 582128 w 9144000"/>
              <a:gd name="connsiteY51" fmla="*/ 5014199 h 5143498"/>
              <a:gd name="connsiteX52" fmla="*/ 584376 w 9144000"/>
              <a:gd name="connsiteY52" fmla="*/ 5016442 h 5143498"/>
              <a:gd name="connsiteX53" fmla="*/ 586625 w 9144000"/>
              <a:gd name="connsiteY53" fmla="*/ 5014199 h 5143498"/>
              <a:gd name="connsiteX54" fmla="*/ 586625 w 9144000"/>
              <a:gd name="connsiteY54" fmla="*/ 4994963 h 5143498"/>
              <a:gd name="connsiteX55" fmla="*/ 568381 w 9144000"/>
              <a:gd name="connsiteY55" fmla="*/ 4976753 h 5143498"/>
              <a:gd name="connsiteX56" fmla="*/ 568365 w 9144000"/>
              <a:gd name="connsiteY56" fmla="*/ 4976753 h 5143498"/>
              <a:gd name="connsiteX57" fmla="*/ 554603 w 9144000"/>
              <a:gd name="connsiteY57" fmla="*/ 4983007 h 5143498"/>
              <a:gd name="connsiteX58" fmla="*/ 554603 w 9144000"/>
              <a:gd name="connsiteY58" fmla="*/ 4978996 h 5143498"/>
              <a:gd name="connsiteX59" fmla="*/ 552354 w 9144000"/>
              <a:gd name="connsiteY59" fmla="*/ 4976753 h 5143498"/>
              <a:gd name="connsiteX60" fmla="*/ 956975 w 9144000"/>
              <a:gd name="connsiteY60" fmla="*/ 4976738 h 5143498"/>
              <a:gd name="connsiteX61" fmla="*/ 937068 w 9144000"/>
              <a:gd name="connsiteY61" fmla="*/ 4996590 h 5143498"/>
              <a:gd name="connsiteX62" fmla="*/ 956975 w 9144000"/>
              <a:gd name="connsiteY62" fmla="*/ 5016443 h 5143498"/>
              <a:gd name="connsiteX63" fmla="*/ 976882 w 9144000"/>
              <a:gd name="connsiteY63" fmla="*/ 5016443 h 5143498"/>
              <a:gd name="connsiteX64" fmla="*/ 976882 w 9144000"/>
              <a:gd name="connsiteY64" fmla="*/ 4996590 h 5143498"/>
              <a:gd name="connsiteX65" fmla="*/ 956975 w 9144000"/>
              <a:gd name="connsiteY65" fmla="*/ 4976738 h 5143498"/>
              <a:gd name="connsiteX66" fmla="*/ 849077 w 9144000"/>
              <a:gd name="connsiteY66" fmla="*/ 4976738 h 5143498"/>
              <a:gd name="connsiteX67" fmla="*/ 829170 w 9144000"/>
              <a:gd name="connsiteY67" fmla="*/ 4996590 h 5143498"/>
              <a:gd name="connsiteX68" fmla="*/ 849077 w 9144000"/>
              <a:gd name="connsiteY68" fmla="*/ 5016443 h 5143498"/>
              <a:gd name="connsiteX69" fmla="*/ 861272 w 9144000"/>
              <a:gd name="connsiteY69" fmla="*/ 5012289 h 5143498"/>
              <a:gd name="connsiteX70" fmla="*/ 861668 w 9144000"/>
              <a:gd name="connsiteY70" fmla="*/ 5009146 h 5143498"/>
              <a:gd name="connsiteX71" fmla="*/ 858516 w 9144000"/>
              <a:gd name="connsiteY71" fmla="*/ 5008751 h 5143498"/>
              <a:gd name="connsiteX72" fmla="*/ 849077 w 9144000"/>
              <a:gd name="connsiteY72" fmla="*/ 5011973 h 5143498"/>
              <a:gd name="connsiteX73" fmla="*/ 833826 w 9144000"/>
              <a:gd name="connsiteY73" fmla="*/ 4998833 h 5143498"/>
              <a:gd name="connsiteX74" fmla="*/ 866735 w 9144000"/>
              <a:gd name="connsiteY74" fmla="*/ 4998833 h 5143498"/>
              <a:gd name="connsiteX75" fmla="*/ 868984 w 9144000"/>
              <a:gd name="connsiteY75" fmla="*/ 4996590 h 5143498"/>
              <a:gd name="connsiteX76" fmla="*/ 849077 w 9144000"/>
              <a:gd name="connsiteY76" fmla="*/ 4976738 h 5143498"/>
              <a:gd name="connsiteX77" fmla="*/ 720496 w 9144000"/>
              <a:gd name="connsiteY77" fmla="*/ 4976738 h 5143498"/>
              <a:gd name="connsiteX78" fmla="*/ 700589 w 9144000"/>
              <a:gd name="connsiteY78" fmla="*/ 4996590 h 5143498"/>
              <a:gd name="connsiteX79" fmla="*/ 720496 w 9144000"/>
              <a:gd name="connsiteY79" fmla="*/ 5016443 h 5143498"/>
              <a:gd name="connsiteX80" fmla="*/ 740419 w 9144000"/>
              <a:gd name="connsiteY80" fmla="*/ 5016443 h 5143498"/>
              <a:gd name="connsiteX81" fmla="*/ 740419 w 9144000"/>
              <a:gd name="connsiteY81" fmla="*/ 4996590 h 5143498"/>
              <a:gd name="connsiteX82" fmla="*/ 720496 w 9144000"/>
              <a:gd name="connsiteY82" fmla="*/ 4976738 h 5143498"/>
              <a:gd name="connsiteX83" fmla="*/ 612646 w 9144000"/>
              <a:gd name="connsiteY83" fmla="*/ 4976738 h 5143498"/>
              <a:gd name="connsiteX84" fmla="*/ 592739 w 9144000"/>
              <a:gd name="connsiteY84" fmla="*/ 4996590 h 5143498"/>
              <a:gd name="connsiteX85" fmla="*/ 612646 w 9144000"/>
              <a:gd name="connsiteY85" fmla="*/ 5016443 h 5143498"/>
              <a:gd name="connsiteX86" fmla="*/ 624841 w 9144000"/>
              <a:gd name="connsiteY86" fmla="*/ 5012289 h 5143498"/>
              <a:gd name="connsiteX87" fmla="*/ 625237 w 9144000"/>
              <a:gd name="connsiteY87" fmla="*/ 5009146 h 5143498"/>
              <a:gd name="connsiteX88" fmla="*/ 622085 w 9144000"/>
              <a:gd name="connsiteY88" fmla="*/ 5008751 h 5143498"/>
              <a:gd name="connsiteX89" fmla="*/ 612646 w 9144000"/>
              <a:gd name="connsiteY89" fmla="*/ 5011973 h 5143498"/>
              <a:gd name="connsiteX90" fmla="*/ 597395 w 9144000"/>
              <a:gd name="connsiteY90" fmla="*/ 4998833 h 5143498"/>
              <a:gd name="connsiteX91" fmla="*/ 630304 w 9144000"/>
              <a:gd name="connsiteY91" fmla="*/ 4998833 h 5143498"/>
              <a:gd name="connsiteX92" fmla="*/ 632553 w 9144000"/>
              <a:gd name="connsiteY92" fmla="*/ 4996590 h 5143498"/>
              <a:gd name="connsiteX93" fmla="*/ 612646 w 9144000"/>
              <a:gd name="connsiteY93" fmla="*/ 4976738 h 5143498"/>
              <a:gd name="connsiteX94" fmla="*/ 513331 w 9144000"/>
              <a:gd name="connsiteY94" fmla="*/ 4976738 h 5143498"/>
              <a:gd name="connsiteX95" fmla="*/ 493424 w 9144000"/>
              <a:gd name="connsiteY95" fmla="*/ 4996590 h 5143498"/>
              <a:gd name="connsiteX96" fmla="*/ 513331 w 9144000"/>
              <a:gd name="connsiteY96" fmla="*/ 5016443 h 5143498"/>
              <a:gd name="connsiteX97" fmla="*/ 526001 w 9144000"/>
              <a:gd name="connsiteY97" fmla="*/ 5011894 h 5143498"/>
              <a:gd name="connsiteX98" fmla="*/ 526302 w 9144000"/>
              <a:gd name="connsiteY98" fmla="*/ 5008735 h 5143498"/>
              <a:gd name="connsiteX99" fmla="*/ 523134 w 9144000"/>
              <a:gd name="connsiteY99" fmla="*/ 5008435 h 5143498"/>
              <a:gd name="connsiteX100" fmla="*/ 513331 w 9144000"/>
              <a:gd name="connsiteY100" fmla="*/ 5011957 h 5143498"/>
              <a:gd name="connsiteX101" fmla="*/ 497906 w 9144000"/>
              <a:gd name="connsiteY101" fmla="*/ 4996575 h 5143498"/>
              <a:gd name="connsiteX102" fmla="*/ 513331 w 9144000"/>
              <a:gd name="connsiteY102" fmla="*/ 4981208 h 5143498"/>
              <a:gd name="connsiteX103" fmla="*/ 523134 w 9144000"/>
              <a:gd name="connsiteY103" fmla="*/ 4984729 h 5143498"/>
              <a:gd name="connsiteX104" fmla="*/ 526302 w 9144000"/>
              <a:gd name="connsiteY104" fmla="*/ 4984429 h 5143498"/>
              <a:gd name="connsiteX105" fmla="*/ 526001 w 9144000"/>
              <a:gd name="connsiteY105" fmla="*/ 4981271 h 5143498"/>
              <a:gd name="connsiteX106" fmla="*/ 513331 w 9144000"/>
              <a:gd name="connsiteY106" fmla="*/ 4976738 h 5143498"/>
              <a:gd name="connsiteX107" fmla="*/ 429648 w 9144000"/>
              <a:gd name="connsiteY107" fmla="*/ 4976738 h 5143498"/>
              <a:gd name="connsiteX108" fmla="*/ 409741 w 9144000"/>
              <a:gd name="connsiteY108" fmla="*/ 4996590 h 5143498"/>
              <a:gd name="connsiteX109" fmla="*/ 429648 w 9144000"/>
              <a:gd name="connsiteY109" fmla="*/ 5016443 h 5143498"/>
              <a:gd name="connsiteX110" fmla="*/ 449555 w 9144000"/>
              <a:gd name="connsiteY110" fmla="*/ 5016443 h 5143498"/>
              <a:gd name="connsiteX111" fmla="*/ 449555 w 9144000"/>
              <a:gd name="connsiteY111" fmla="*/ 4996590 h 5143498"/>
              <a:gd name="connsiteX112" fmla="*/ 429648 w 9144000"/>
              <a:gd name="connsiteY112" fmla="*/ 4976738 h 5143498"/>
              <a:gd name="connsiteX113" fmla="*/ 926061 w 9144000"/>
              <a:gd name="connsiteY113" fmla="*/ 4976722 h 5143498"/>
              <a:gd name="connsiteX114" fmla="*/ 923812 w 9144000"/>
              <a:gd name="connsiteY114" fmla="*/ 4978965 h 5143498"/>
              <a:gd name="connsiteX115" fmla="*/ 923812 w 9144000"/>
              <a:gd name="connsiteY115" fmla="*/ 5014200 h 5143498"/>
              <a:gd name="connsiteX116" fmla="*/ 926061 w 9144000"/>
              <a:gd name="connsiteY116" fmla="*/ 5016442 h 5143498"/>
              <a:gd name="connsiteX117" fmla="*/ 928294 w 9144000"/>
              <a:gd name="connsiteY117" fmla="*/ 5014200 h 5143498"/>
              <a:gd name="connsiteX118" fmla="*/ 928294 w 9144000"/>
              <a:gd name="connsiteY118" fmla="*/ 4978965 h 5143498"/>
              <a:gd name="connsiteX119" fmla="*/ 926061 w 9144000"/>
              <a:gd name="connsiteY119" fmla="*/ 4976722 h 5143498"/>
              <a:gd name="connsiteX120" fmla="*/ 539732 w 9144000"/>
              <a:gd name="connsiteY120" fmla="*/ 4976722 h 5143498"/>
              <a:gd name="connsiteX121" fmla="*/ 537483 w 9144000"/>
              <a:gd name="connsiteY121" fmla="*/ 4978965 h 5143498"/>
              <a:gd name="connsiteX122" fmla="*/ 537483 w 9144000"/>
              <a:gd name="connsiteY122" fmla="*/ 5014200 h 5143498"/>
              <a:gd name="connsiteX123" fmla="*/ 539732 w 9144000"/>
              <a:gd name="connsiteY123" fmla="*/ 5016442 h 5143498"/>
              <a:gd name="connsiteX124" fmla="*/ 541981 w 9144000"/>
              <a:gd name="connsiteY124" fmla="*/ 5014200 h 5143498"/>
              <a:gd name="connsiteX125" fmla="*/ 541981 w 9144000"/>
              <a:gd name="connsiteY125" fmla="*/ 4978965 h 5143498"/>
              <a:gd name="connsiteX126" fmla="*/ 539732 w 9144000"/>
              <a:gd name="connsiteY126" fmla="*/ 4976722 h 5143498"/>
              <a:gd name="connsiteX127" fmla="*/ 371986 w 9144000"/>
              <a:gd name="connsiteY127" fmla="*/ 4976722 h 5143498"/>
              <a:gd name="connsiteX128" fmla="*/ 369737 w 9144000"/>
              <a:gd name="connsiteY128" fmla="*/ 4978965 h 5143498"/>
              <a:gd name="connsiteX129" fmla="*/ 369737 w 9144000"/>
              <a:gd name="connsiteY129" fmla="*/ 5014200 h 5143498"/>
              <a:gd name="connsiteX130" fmla="*/ 371986 w 9144000"/>
              <a:gd name="connsiteY130" fmla="*/ 5016442 h 5143498"/>
              <a:gd name="connsiteX131" fmla="*/ 374235 w 9144000"/>
              <a:gd name="connsiteY131" fmla="*/ 5014200 h 5143498"/>
              <a:gd name="connsiteX132" fmla="*/ 374235 w 9144000"/>
              <a:gd name="connsiteY132" fmla="*/ 4978965 h 5143498"/>
              <a:gd name="connsiteX133" fmla="*/ 371986 w 9144000"/>
              <a:gd name="connsiteY133" fmla="*/ 4976722 h 5143498"/>
              <a:gd name="connsiteX134" fmla="*/ 340882 w 9144000"/>
              <a:gd name="connsiteY134" fmla="*/ 4976722 h 5143498"/>
              <a:gd name="connsiteX135" fmla="*/ 320975 w 9144000"/>
              <a:gd name="connsiteY135" fmla="*/ 4996574 h 5143498"/>
              <a:gd name="connsiteX136" fmla="*/ 340882 w 9144000"/>
              <a:gd name="connsiteY136" fmla="*/ 5016427 h 5143498"/>
              <a:gd name="connsiteX137" fmla="*/ 356292 w 9144000"/>
              <a:gd name="connsiteY137" fmla="*/ 5009130 h 5143498"/>
              <a:gd name="connsiteX138" fmla="*/ 356292 w 9144000"/>
              <a:gd name="connsiteY138" fmla="*/ 5014200 h 5143498"/>
              <a:gd name="connsiteX139" fmla="*/ 340882 w 9144000"/>
              <a:gd name="connsiteY139" fmla="*/ 5029567 h 5143498"/>
              <a:gd name="connsiteX140" fmla="*/ 326708 w 9144000"/>
              <a:gd name="connsiteY140" fmla="*/ 5020264 h 5143498"/>
              <a:gd name="connsiteX141" fmla="*/ 323746 w 9144000"/>
              <a:gd name="connsiteY141" fmla="*/ 5019096 h 5143498"/>
              <a:gd name="connsiteX142" fmla="*/ 322575 w 9144000"/>
              <a:gd name="connsiteY142" fmla="*/ 5022049 h 5143498"/>
              <a:gd name="connsiteX143" fmla="*/ 340882 w 9144000"/>
              <a:gd name="connsiteY143" fmla="*/ 5034068 h 5143498"/>
              <a:gd name="connsiteX144" fmla="*/ 360789 w 9144000"/>
              <a:gd name="connsiteY144" fmla="*/ 5014216 h 5143498"/>
              <a:gd name="connsiteX145" fmla="*/ 360789 w 9144000"/>
              <a:gd name="connsiteY145" fmla="*/ 4996590 h 5143498"/>
              <a:gd name="connsiteX146" fmla="*/ 340882 w 9144000"/>
              <a:gd name="connsiteY146" fmla="*/ 4976738 h 5143498"/>
              <a:gd name="connsiteX147" fmla="*/ 309477 w 9144000"/>
              <a:gd name="connsiteY147" fmla="*/ 4976722 h 5143498"/>
              <a:gd name="connsiteX148" fmla="*/ 307244 w 9144000"/>
              <a:gd name="connsiteY148" fmla="*/ 4978965 h 5143498"/>
              <a:gd name="connsiteX149" fmla="*/ 307244 w 9144000"/>
              <a:gd name="connsiteY149" fmla="*/ 5014200 h 5143498"/>
              <a:gd name="connsiteX150" fmla="*/ 309477 w 9144000"/>
              <a:gd name="connsiteY150" fmla="*/ 5016442 h 5143498"/>
              <a:gd name="connsiteX151" fmla="*/ 311726 w 9144000"/>
              <a:gd name="connsiteY151" fmla="*/ 5014200 h 5143498"/>
              <a:gd name="connsiteX152" fmla="*/ 311726 w 9144000"/>
              <a:gd name="connsiteY152" fmla="*/ 4978965 h 5143498"/>
              <a:gd name="connsiteX153" fmla="*/ 309477 w 9144000"/>
              <a:gd name="connsiteY153" fmla="*/ 4976722 h 5143498"/>
              <a:gd name="connsiteX154" fmla="*/ 782403 w 9144000"/>
              <a:gd name="connsiteY154" fmla="*/ 4976706 h 5143498"/>
              <a:gd name="connsiteX155" fmla="*/ 771444 w 9144000"/>
              <a:gd name="connsiteY155" fmla="*/ 4981270 h 5143498"/>
              <a:gd name="connsiteX156" fmla="*/ 771444 w 9144000"/>
              <a:gd name="connsiteY156" fmla="*/ 4978996 h 5143498"/>
              <a:gd name="connsiteX157" fmla="*/ 769195 w 9144000"/>
              <a:gd name="connsiteY157" fmla="*/ 4976753 h 5143498"/>
              <a:gd name="connsiteX158" fmla="*/ 766946 w 9144000"/>
              <a:gd name="connsiteY158" fmla="*/ 4976753 h 5143498"/>
              <a:gd name="connsiteX159" fmla="*/ 766946 w 9144000"/>
              <a:gd name="connsiteY159" fmla="*/ 4978996 h 5143498"/>
              <a:gd name="connsiteX160" fmla="*/ 766946 w 9144000"/>
              <a:gd name="connsiteY160" fmla="*/ 5014200 h 5143498"/>
              <a:gd name="connsiteX161" fmla="*/ 769195 w 9144000"/>
              <a:gd name="connsiteY161" fmla="*/ 5016442 h 5143498"/>
              <a:gd name="connsiteX162" fmla="*/ 771444 w 9144000"/>
              <a:gd name="connsiteY162" fmla="*/ 5014200 h 5143498"/>
              <a:gd name="connsiteX163" fmla="*/ 771444 w 9144000"/>
              <a:gd name="connsiteY163" fmla="*/ 4992136 h 5143498"/>
              <a:gd name="connsiteX164" fmla="*/ 782403 w 9144000"/>
              <a:gd name="connsiteY164" fmla="*/ 4981207 h 5143498"/>
              <a:gd name="connsiteX165" fmla="*/ 793362 w 9144000"/>
              <a:gd name="connsiteY165" fmla="*/ 4992136 h 5143498"/>
              <a:gd name="connsiteX166" fmla="*/ 793362 w 9144000"/>
              <a:gd name="connsiteY166" fmla="*/ 5014200 h 5143498"/>
              <a:gd name="connsiteX167" fmla="*/ 795611 w 9144000"/>
              <a:gd name="connsiteY167" fmla="*/ 5016442 h 5143498"/>
              <a:gd name="connsiteX168" fmla="*/ 797860 w 9144000"/>
              <a:gd name="connsiteY168" fmla="*/ 5014200 h 5143498"/>
              <a:gd name="connsiteX169" fmla="*/ 797860 w 9144000"/>
              <a:gd name="connsiteY169" fmla="*/ 4992136 h 5143498"/>
              <a:gd name="connsiteX170" fmla="*/ 808819 w 9144000"/>
              <a:gd name="connsiteY170" fmla="*/ 4981207 h 5143498"/>
              <a:gd name="connsiteX171" fmla="*/ 819778 w 9144000"/>
              <a:gd name="connsiteY171" fmla="*/ 4992136 h 5143498"/>
              <a:gd name="connsiteX172" fmla="*/ 819778 w 9144000"/>
              <a:gd name="connsiteY172" fmla="*/ 5014200 h 5143498"/>
              <a:gd name="connsiteX173" fmla="*/ 822027 w 9144000"/>
              <a:gd name="connsiteY173" fmla="*/ 5016442 h 5143498"/>
              <a:gd name="connsiteX174" fmla="*/ 824276 w 9144000"/>
              <a:gd name="connsiteY174" fmla="*/ 5014200 h 5143498"/>
              <a:gd name="connsiteX175" fmla="*/ 824276 w 9144000"/>
              <a:gd name="connsiteY175" fmla="*/ 4992136 h 5143498"/>
              <a:gd name="connsiteX176" fmla="*/ 819743 w 9144000"/>
              <a:gd name="connsiteY176" fmla="*/ 4981235 h 5143498"/>
              <a:gd name="connsiteX177" fmla="*/ 808829 w 9144000"/>
              <a:gd name="connsiteY177" fmla="*/ 4976710 h 5143498"/>
              <a:gd name="connsiteX178" fmla="*/ 808835 w 9144000"/>
              <a:gd name="connsiteY178" fmla="*/ 4976706 h 5143498"/>
              <a:gd name="connsiteX179" fmla="*/ 808819 w 9144000"/>
              <a:gd name="connsiteY179" fmla="*/ 4976706 h 5143498"/>
              <a:gd name="connsiteX180" fmla="*/ 808829 w 9144000"/>
              <a:gd name="connsiteY180" fmla="*/ 4976710 h 5143498"/>
              <a:gd name="connsiteX181" fmla="*/ 795627 w 9144000"/>
              <a:gd name="connsiteY181" fmla="*/ 4984160 h 5143498"/>
              <a:gd name="connsiteX182" fmla="*/ 782403 w 9144000"/>
              <a:gd name="connsiteY182" fmla="*/ 4976706 h 5143498"/>
              <a:gd name="connsiteX183" fmla="*/ 653078 w 9144000"/>
              <a:gd name="connsiteY183" fmla="*/ 4976706 h 5143498"/>
              <a:gd name="connsiteX184" fmla="*/ 642119 w 9144000"/>
              <a:gd name="connsiteY184" fmla="*/ 4981270 h 5143498"/>
              <a:gd name="connsiteX185" fmla="*/ 642119 w 9144000"/>
              <a:gd name="connsiteY185" fmla="*/ 4978996 h 5143498"/>
              <a:gd name="connsiteX186" fmla="*/ 639870 w 9144000"/>
              <a:gd name="connsiteY186" fmla="*/ 4976753 h 5143498"/>
              <a:gd name="connsiteX187" fmla="*/ 637621 w 9144000"/>
              <a:gd name="connsiteY187" fmla="*/ 4976753 h 5143498"/>
              <a:gd name="connsiteX188" fmla="*/ 637621 w 9144000"/>
              <a:gd name="connsiteY188" fmla="*/ 4978996 h 5143498"/>
              <a:gd name="connsiteX189" fmla="*/ 637621 w 9144000"/>
              <a:gd name="connsiteY189" fmla="*/ 5014200 h 5143498"/>
              <a:gd name="connsiteX190" fmla="*/ 639870 w 9144000"/>
              <a:gd name="connsiteY190" fmla="*/ 5016442 h 5143498"/>
              <a:gd name="connsiteX191" fmla="*/ 642119 w 9144000"/>
              <a:gd name="connsiteY191" fmla="*/ 5014200 h 5143498"/>
              <a:gd name="connsiteX192" fmla="*/ 642119 w 9144000"/>
              <a:gd name="connsiteY192" fmla="*/ 4992136 h 5143498"/>
              <a:gd name="connsiteX193" fmla="*/ 653078 w 9144000"/>
              <a:gd name="connsiteY193" fmla="*/ 4981207 h 5143498"/>
              <a:gd name="connsiteX194" fmla="*/ 664037 w 9144000"/>
              <a:gd name="connsiteY194" fmla="*/ 4992136 h 5143498"/>
              <a:gd name="connsiteX195" fmla="*/ 664037 w 9144000"/>
              <a:gd name="connsiteY195" fmla="*/ 5014200 h 5143498"/>
              <a:gd name="connsiteX196" fmla="*/ 666286 w 9144000"/>
              <a:gd name="connsiteY196" fmla="*/ 5016442 h 5143498"/>
              <a:gd name="connsiteX197" fmla="*/ 668535 w 9144000"/>
              <a:gd name="connsiteY197" fmla="*/ 5014200 h 5143498"/>
              <a:gd name="connsiteX198" fmla="*/ 668535 w 9144000"/>
              <a:gd name="connsiteY198" fmla="*/ 4992136 h 5143498"/>
              <a:gd name="connsiteX199" fmla="*/ 679494 w 9144000"/>
              <a:gd name="connsiteY199" fmla="*/ 4981207 h 5143498"/>
              <a:gd name="connsiteX200" fmla="*/ 690453 w 9144000"/>
              <a:gd name="connsiteY200" fmla="*/ 4992136 h 5143498"/>
              <a:gd name="connsiteX201" fmla="*/ 690453 w 9144000"/>
              <a:gd name="connsiteY201" fmla="*/ 5014200 h 5143498"/>
              <a:gd name="connsiteX202" fmla="*/ 692718 w 9144000"/>
              <a:gd name="connsiteY202" fmla="*/ 5016442 h 5143498"/>
              <a:gd name="connsiteX203" fmla="*/ 694951 w 9144000"/>
              <a:gd name="connsiteY203" fmla="*/ 5014200 h 5143498"/>
              <a:gd name="connsiteX204" fmla="*/ 694951 w 9144000"/>
              <a:gd name="connsiteY204" fmla="*/ 4992136 h 5143498"/>
              <a:gd name="connsiteX205" fmla="*/ 679494 w 9144000"/>
              <a:gd name="connsiteY205" fmla="*/ 4976706 h 5143498"/>
              <a:gd name="connsiteX206" fmla="*/ 666286 w 9144000"/>
              <a:gd name="connsiteY206" fmla="*/ 4984160 h 5143498"/>
              <a:gd name="connsiteX207" fmla="*/ 653078 w 9144000"/>
              <a:gd name="connsiteY207" fmla="*/ 4976706 h 5143498"/>
              <a:gd name="connsiteX208" fmla="*/ 923812 w 9144000"/>
              <a:gd name="connsiteY208" fmla="*/ 4964687 h 5143498"/>
              <a:gd name="connsiteX209" fmla="*/ 923812 w 9144000"/>
              <a:gd name="connsiteY209" fmla="*/ 4966930 h 5143498"/>
              <a:gd name="connsiteX210" fmla="*/ 926061 w 9144000"/>
              <a:gd name="connsiteY210" fmla="*/ 4969172 h 5143498"/>
              <a:gd name="connsiteX211" fmla="*/ 928294 w 9144000"/>
              <a:gd name="connsiteY211" fmla="*/ 4966930 h 5143498"/>
              <a:gd name="connsiteX212" fmla="*/ 926061 w 9144000"/>
              <a:gd name="connsiteY212" fmla="*/ 4964687 h 5143498"/>
              <a:gd name="connsiteX213" fmla="*/ 537483 w 9144000"/>
              <a:gd name="connsiteY213" fmla="*/ 4964687 h 5143498"/>
              <a:gd name="connsiteX214" fmla="*/ 537483 w 9144000"/>
              <a:gd name="connsiteY214" fmla="*/ 4966930 h 5143498"/>
              <a:gd name="connsiteX215" fmla="*/ 539732 w 9144000"/>
              <a:gd name="connsiteY215" fmla="*/ 4969172 h 5143498"/>
              <a:gd name="connsiteX216" fmla="*/ 541981 w 9144000"/>
              <a:gd name="connsiteY216" fmla="*/ 4966930 h 5143498"/>
              <a:gd name="connsiteX217" fmla="*/ 539732 w 9144000"/>
              <a:gd name="connsiteY217" fmla="*/ 4964687 h 5143498"/>
              <a:gd name="connsiteX218" fmla="*/ 369737 w 9144000"/>
              <a:gd name="connsiteY218" fmla="*/ 4964687 h 5143498"/>
              <a:gd name="connsiteX219" fmla="*/ 369737 w 9144000"/>
              <a:gd name="connsiteY219" fmla="*/ 4966930 h 5143498"/>
              <a:gd name="connsiteX220" fmla="*/ 371986 w 9144000"/>
              <a:gd name="connsiteY220" fmla="*/ 4969172 h 5143498"/>
              <a:gd name="connsiteX221" fmla="*/ 374235 w 9144000"/>
              <a:gd name="connsiteY221" fmla="*/ 4966930 h 5143498"/>
              <a:gd name="connsiteX222" fmla="*/ 371986 w 9144000"/>
              <a:gd name="connsiteY222" fmla="*/ 4964687 h 5143498"/>
              <a:gd name="connsiteX223" fmla="*/ 307228 w 9144000"/>
              <a:gd name="connsiteY223" fmla="*/ 4964687 h 5143498"/>
              <a:gd name="connsiteX224" fmla="*/ 307228 w 9144000"/>
              <a:gd name="connsiteY224" fmla="*/ 4966930 h 5143498"/>
              <a:gd name="connsiteX225" fmla="*/ 309477 w 9144000"/>
              <a:gd name="connsiteY225" fmla="*/ 4969172 h 5143498"/>
              <a:gd name="connsiteX226" fmla="*/ 311710 w 9144000"/>
              <a:gd name="connsiteY226" fmla="*/ 4966930 h 5143498"/>
              <a:gd name="connsiteX227" fmla="*/ 309477 w 9144000"/>
              <a:gd name="connsiteY227" fmla="*/ 4964687 h 5143498"/>
              <a:gd name="connsiteX228" fmla="*/ 912710 w 9144000"/>
              <a:gd name="connsiteY228" fmla="*/ 4959933 h 5143498"/>
              <a:gd name="connsiteX229" fmla="*/ 910461 w 9144000"/>
              <a:gd name="connsiteY229" fmla="*/ 4962176 h 5143498"/>
              <a:gd name="connsiteX230" fmla="*/ 910461 w 9144000"/>
              <a:gd name="connsiteY230" fmla="*/ 4984034 h 5143498"/>
              <a:gd name="connsiteX231" fmla="*/ 895036 w 9144000"/>
              <a:gd name="connsiteY231" fmla="*/ 4976737 h 5143498"/>
              <a:gd name="connsiteX232" fmla="*/ 875129 w 9144000"/>
              <a:gd name="connsiteY232" fmla="*/ 4996590 h 5143498"/>
              <a:gd name="connsiteX233" fmla="*/ 895036 w 9144000"/>
              <a:gd name="connsiteY233" fmla="*/ 5016442 h 5143498"/>
              <a:gd name="connsiteX234" fmla="*/ 914959 w 9144000"/>
              <a:gd name="connsiteY234" fmla="*/ 5016442 h 5143498"/>
              <a:gd name="connsiteX235" fmla="*/ 914959 w 9144000"/>
              <a:gd name="connsiteY235" fmla="*/ 4962176 h 5143498"/>
              <a:gd name="connsiteX236" fmla="*/ 912710 w 9144000"/>
              <a:gd name="connsiteY236" fmla="*/ 4959933 h 5143498"/>
              <a:gd name="connsiteX237" fmla="*/ 457696 w 9144000"/>
              <a:gd name="connsiteY237" fmla="*/ 4959933 h 5143498"/>
              <a:gd name="connsiteX238" fmla="*/ 455447 w 9144000"/>
              <a:gd name="connsiteY238" fmla="*/ 4962176 h 5143498"/>
              <a:gd name="connsiteX239" fmla="*/ 455447 w 9144000"/>
              <a:gd name="connsiteY239" fmla="*/ 5010772 h 5143498"/>
              <a:gd name="connsiteX240" fmla="*/ 461132 w 9144000"/>
              <a:gd name="connsiteY240" fmla="*/ 5016442 h 5143498"/>
              <a:gd name="connsiteX241" fmla="*/ 463381 w 9144000"/>
              <a:gd name="connsiteY241" fmla="*/ 5014199 h 5143498"/>
              <a:gd name="connsiteX242" fmla="*/ 461132 w 9144000"/>
              <a:gd name="connsiteY242" fmla="*/ 5011957 h 5143498"/>
              <a:gd name="connsiteX243" fmla="*/ 459945 w 9144000"/>
              <a:gd name="connsiteY243" fmla="*/ 5010772 h 5143498"/>
              <a:gd name="connsiteX244" fmla="*/ 459945 w 9144000"/>
              <a:gd name="connsiteY244" fmla="*/ 4962176 h 5143498"/>
              <a:gd name="connsiteX245" fmla="*/ 457696 w 9144000"/>
              <a:gd name="connsiteY245" fmla="*/ 4959933 h 5143498"/>
              <a:gd name="connsiteX246" fmla="*/ 391624 w 9144000"/>
              <a:gd name="connsiteY246" fmla="*/ 4959918 h 5143498"/>
              <a:gd name="connsiteX247" fmla="*/ 389375 w 9144000"/>
              <a:gd name="connsiteY247" fmla="*/ 4962161 h 5143498"/>
              <a:gd name="connsiteX248" fmla="*/ 389375 w 9144000"/>
              <a:gd name="connsiteY248" fmla="*/ 4976722 h 5143498"/>
              <a:gd name="connsiteX249" fmla="*/ 385606 w 9144000"/>
              <a:gd name="connsiteY249" fmla="*/ 4976722 h 5143498"/>
              <a:gd name="connsiteX250" fmla="*/ 383357 w 9144000"/>
              <a:gd name="connsiteY250" fmla="*/ 4978965 h 5143498"/>
              <a:gd name="connsiteX251" fmla="*/ 385606 w 9144000"/>
              <a:gd name="connsiteY251" fmla="*/ 4981208 h 5143498"/>
              <a:gd name="connsiteX252" fmla="*/ 389375 w 9144000"/>
              <a:gd name="connsiteY252" fmla="*/ 4981208 h 5143498"/>
              <a:gd name="connsiteX253" fmla="*/ 389375 w 9144000"/>
              <a:gd name="connsiteY253" fmla="*/ 5004519 h 5143498"/>
              <a:gd name="connsiteX254" fmla="*/ 401316 w 9144000"/>
              <a:gd name="connsiteY254" fmla="*/ 5016427 h 5143498"/>
              <a:gd name="connsiteX255" fmla="*/ 403977 w 9144000"/>
              <a:gd name="connsiteY255" fmla="*/ 5016127 h 5143498"/>
              <a:gd name="connsiteX256" fmla="*/ 405664 w 9144000"/>
              <a:gd name="connsiteY256" fmla="*/ 5013454 h 5143498"/>
              <a:gd name="connsiteX257" fmla="*/ 405671 w 9144000"/>
              <a:gd name="connsiteY257" fmla="*/ 5013458 h 5143498"/>
              <a:gd name="connsiteX258" fmla="*/ 405671 w 9144000"/>
              <a:gd name="connsiteY258" fmla="*/ 5013442 h 5143498"/>
              <a:gd name="connsiteX259" fmla="*/ 405664 w 9144000"/>
              <a:gd name="connsiteY259" fmla="*/ 5013454 h 5143498"/>
              <a:gd name="connsiteX260" fmla="*/ 402979 w 9144000"/>
              <a:gd name="connsiteY260" fmla="*/ 5011768 h 5143498"/>
              <a:gd name="connsiteX261" fmla="*/ 401316 w 9144000"/>
              <a:gd name="connsiteY261" fmla="*/ 5011957 h 5143498"/>
              <a:gd name="connsiteX262" fmla="*/ 393873 w 9144000"/>
              <a:gd name="connsiteY262" fmla="*/ 5004519 h 5143498"/>
              <a:gd name="connsiteX263" fmla="*/ 393873 w 9144000"/>
              <a:gd name="connsiteY263" fmla="*/ 4981208 h 5143498"/>
              <a:gd name="connsiteX264" fmla="*/ 400208 w 9144000"/>
              <a:gd name="connsiteY264" fmla="*/ 4981208 h 5143498"/>
              <a:gd name="connsiteX265" fmla="*/ 402456 w 9144000"/>
              <a:gd name="connsiteY265" fmla="*/ 4978965 h 5143498"/>
              <a:gd name="connsiteX266" fmla="*/ 400208 w 9144000"/>
              <a:gd name="connsiteY266" fmla="*/ 4976722 h 5143498"/>
              <a:gd name="connsiteX267" fmla="*/ 393873 w 9144000"/>
              <a:gd name="connsiteY267" fmla="*/ 4976722 h 5143498"/>
              <a:gd name="connsiteX268" fmla="*/ 393873 w 9144000"/>
              <a:gd name="connsiteY268" fmla="*/ 4962161 h 5143498"/>
              <a:gd name="connsiteX269" fmla="*/ 391624 w 9144000"/>
              <a:gd name="connsiteY269" fmla="*/ 4959918 h 5143498"/>
              <a:gd name="connsiteX270" fmla="*/ 296174 w 9144000"/>
              <a:gd name="connsiteY270" fmla="*/ 4959918 h 5143498"/>
              <a:gd name="connsiteX271" fmla="*/ 293926 w 9144000"/>
              <a:gd name="connsiteY271" fmla="*/ 4962161 h 5143498"/>
              <a:gd name="connsiteX272" fmla="*/ 293926 w 9144000"/>
              <a:gd name="connsiteY272" fmla="*/ 4984019 h 5143498"/>
              <a:gd name="connsiteX273" fmla="*/ 278516 w 9144000"/>
              <a:gd name="connsiteY273" fmla="*/ 4976722 h 5143498"/>
              <a:gd name="connsiteX274" fmla="*/ 258609 w 9144000"/>
              <a:gd name="connsiteY274" fmla="*/ 4996575 h 5143498"/>
              <a:gd name="connsiteX275" fmla="*/ 278516 w 9144000"/>
              <a:gd name="connsiteY275" fmla="*/ 5016443 h 5143498"/>
              <a:gd name="connsiteX276" fmla="*/ 298423 w 9144000"/>
              <a:gd name="connsiteY276" fmla="*/ 5016443 h 5143498"/>
              <a:gd name="connsiteX277" fmla="*/ 298423 w 9144000"/>
              <a:gd name="connsiteY277" fmla="*/ 5016427 h 5143498"/>
              <a:gd name="connsiteX278" fmla="*/ 298423 w 9144000"/>
              <a:gd name="connsiteY278" fmla="*/ 4962161 h 5143498"/>
              <a:gd name="connsiteX279" fmla="*/ 296174 w 9144000"/>
              <a:gd name="connsiteY279" fmla="*/ 4959918 h 5143498"/>
              <a:gd name="connsiteX280" fmla="*/ 533786 w 9144000"/>
              <a:gd name="connsiteY280" fmla="*/ 4855047 h 5143498"/>
              <a:gd name="connsiteX281" fmla="*/ 533794 w 9144000"/>
              <a:gd name="connsiteY281" fmla="*/ 4855066 h 5143498"/>
              <a:gd name="connsiteX282" fmla="*/ 533786 w 9144000"/>
              <a:gd name="connsiteY282" fmla="*/ 4855086 h 5143498"/>
              <a:gd name="connsiteX283" fmla="*/ 533778 w 9144000"/>
              <a:gd name="connsiteY283" fmla="*/ 4855066 h 5143498"/>
              <a:gd name="connsiteX284" fmla="*/ 258609 w 9144000"/>
              <a:gd name="connsiteY284" fmla="*/ 4785164 h 5143498"/>
              <a:gd name="connsiteX285" fmla="*/ 258609 w 9144000"/>
              <a:gd name="connsiteY285" fmla="*/ 4855066 h 5143498"/>
              <a:gd name="connsiteX286" fmla="*/ 327405 w 9144000"/>
              <a:gd name="connsiteY286" fmla="*/ 4924983 h 5143498"/>
              <a:gd name="connsiteX287" fmla="*/ 396201 w 9144000"/>
              <a:gd name="connsiteY287" fmla="*/ 4855066 h 5143498"/>
              <a:gd name="connsiteX288" fmla="*/ 464997 w 9144000"/>
              <a:gd name="connsiteY288" fmla="*/ 4924983 h 5143498"/>
              <a:gd name="connsiteX289" fmla="*/ 513643 w 9144000"/>
              <a:gd name="connsiteY289" fmla="*/ 4904511 h 5143498"/>
              <a:gd name="connsiteX290" fmla="*/ 533786 w 9144000"/>
              <a:gd name="connsiteY290" fmla="*/ 4855086 h 5143498"/>
              <a:gd name="connsiteX291" fmla="*/ 553923 w 9144000"/>
              <a:gd name="connsiteY291" fmla="*/ 4904505 h 5143498"/>
              <a:gd name="connsiteX292" fmla="*/ 602574 w 9144000"/>
              <a:gd name="connsiteY292" fmla="*/ 4924983 h 5143498"/>
              <a:gd name="connsiteX293" fmla="*/ 636972 w 9144000"/>
              <a:gd name="connsiteY293" fmla="*/ 4915618 h 5143498"/>
              <a:gd name="connsiteX294" fmla="*/ 671370 w 9144000"/>
              <a:gd name="connsiteY294" fmla="*/ 4924983 h 5143498"/>
              <a:gd name="connsiteX295" fmla="*/ 740166 w 9144000"/>
              <a:gd name="connsiteY295" fmla="*/ 4855066 h 5143498"/>
              <a:gd name="connsiteX296" fmla="*/ 671386 w 9144000"/>
              <a:gd name="connsiteY296" fmla="*/ 4785164 h 5143498"/>
              <a:gd name="connsiteX297" fmla="*/ 636988 w 9144000"/>
              <a:gd name="connsiteY297" fmla="*/ 4794514 h 5143498"/>
              <a:gd name="connsiteX298" fmla="*/ 636972 w 9144000"/>
              <a:gd name="connsiteY298" fmla="*/ 4794514 h 5143498"/>
              <a:gd name="connsiteX299" fmla="*/ 602574 w 9144000"/>
              <a:gd name="connsiteY299" fmla="*/ 4785164 h 5143498"/>
              <a:gd name="connsiteX300" fmla="*/ 553923 w 9144000"/>
              <a:gd name="connsiteY300" fmla="*/ 4805634 h 5143498"/>
              <a:gd name="connsiteX301" fmla="*/ 533786 w 9144000"/>
              <a:gd name="connsiteY301" fmla="*/ 4855047 h 5143498"/>
              <a:gd name="connsiteX302" fmla="*/ 513638 w 9144000"/>
              <a:gd name="connsiteY302" fmla="*/ 4805629 h 5143498"/>
              <a:gd name="connsiteX303" fmla="*/ 464997 w 9144000"/>
              <a:gd name="connsiteY303" fmla="*/ 4785164 h 5143498"/>
              <a:gd name="connsiteX304" fmla="*/ 396201 w 9144000"/>
              <a:gd name="connsiteY304" fmla="*/ 4855066 h 5143498"/>
              <a:gd name="connsiteX305" fmla="*/ 327405 w 9144000"/>
              <a:gd name="connsiteY305" fmla="*/ 4785164 h 5143498"/>
              <a:gd name="connsiteX306" fmla="*/ 0 w 9144000"/>
              <a:gd name="connsiteY306" fmla="*/ 0 h 5143498"/>
              <a:gd name="connsiteX307" fmla="*/ 9144000 w 9144000"/>
              <a:gd name="connsiteY307" fmla="*/ 0 h 5143498"/>
              <a:gd name="connsiteX308" fmla="*/ 9144000 w 9144000"/>
              <a:gd name="connsiteY308" fmla="*/ 5143498 h 5143498"/>
              <a:gd name="connsiteX309" fmla="*/ 0 w 9144000"/>
              <a:gd name="connsiteY309" fmla="*/ 5143498 h 5143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Lst>
            <a:rect l="l" t="t" r="r" b="b"/>
            <a:pathLst>
              <a:path w="9144000" h="5143498">
                <a:moveTo>
                  <a:pt x="956975" y="4981208"/>
                </a:moveTo>
                <a:cubicBezTo>
                  <a:pt x="965480" y="4981208"/>
                  <a:pt x="972400" y="4988109"/>
                  <a:pt x="972400" y="4996575"/>
                </a:cubicBezTo>
                <a:lnTo>
                  <a:pt x="972400" y="5011957"/>
                </a:lnTo>
                <a:lnTo>
                  <a:pt x="956975" y="5011957"/>
                </a:lnTo>
                <a:cubicBezTo>
                  <a:pt x="948486" y="5011957"/>
                  <a:pt x="941566" y="5005040"/>
                  <a:pt x="941566" y="4996575"/>
                </a:cubicBezTo>
                <a:cubicBezTo>
                  <a:pt x="941566" y="4988109"/>
                  <a:pt x="948471" y="4981208"/>
                  <a:pt x="956975" y="4981208"/>
                </a:cubicBezTo>
                <a:close/>
                <a:moveTo>
                  <a:pt x="849077" y="4981208"/>
                </a:moveTo>
                <a:cubicBezTo>
                  <a:pt x="856806" y="4981208"/>
                  <a:pt x="863236" y="4986925"/>
                  <a:pt x="864328" y="4994332"/>
                </a:cubicBezTo>
                <a:lnTo>
                  <a:pt x="833826" y="4994332"/>
                </a:lnTo>
                <a:cubicBezTo>
                  <a:pt x="834919" y="4986925"/>
                  <a:pt x="841349" y="4981208"/>
                  <a:pt x="849077" y="4981208"/>
                </a:cubicBezTo>
                <a:close/>
                <a:moveTo>
                  <a:pt x="720496" y="4981208"/>
                </a:moveTo>
                <a:cubicBezTo>
                  <a:pt x="729001" y="4981208"/>
                  <a:pt x="735922" y="4988109"/>
                  <a:pt x="735922" y="4996575"/>
                </a:cubicBezTo>
                <a:lnTo>
                  <a:pt x="735922" y="5011957"/>
                </a:lnTo>
                <a:lnTo>
                  <a:pt x="720496" y="5011957"/>
                </a:lnTo>
                <a:cubicBezTo>
                  <a:pt x="712008" y="5011957"/>
                  <a:pt x="705087" y="5005040"/>
                  <a:pt x="705087" y="4996575"/>
                </a:cubicBezTo>
                <a:cubicBezTo>
                  <a:pt x="705087" y="4988109"/>
                  <a:pt x="712008" y="4981208"/>
                  <a:pt x="720496" y="4981208"/>
                </a:cubicBezTo>
                <a:close/>
                <a:moveTo>
                  <a:pt x="612646" y="4981208"/>
                </a:moveTo>
                <a:cubicBezTo>
                  <a:pt x="620375" y="4981208"/>
                  <a:pt x="626805" y="4986925"/>
                  <a:pt x="627897" y="4994332"/>
                </a:cubicBezTo>
                <a:lnTo>
                  <a:pt x="597395" y="4994332"/>
                </a:lnTo>
                <a:cubicBezTo>
                  <a:pt x="598472" y="4986925"/>
                  <a:pt x="604918" y="4981208"/>
                  <a:pt x="612646" y="4981208"/>
                </a:cubicBezTo>
                <a:close/>
                <a:moveTo>
                  <a:pt x="429632" y="4981208"/>
                </a:moveTo>
                <a:cubicBezTo>
                  <a:pt x="438137" y="4981208"/>
                  <a:pt x="445042" y="4988109"/>
                  <a:pt x="445042" y="4996575"/>
                </a:cubicBezTo>
                <a:lnTo>
                  <a:pt x="445042" y="5011957"/>
                </a:lnTo>
                <a:lnTo>
                  <a:pt x="429632" y="5011957"/>
                </a:lnTo>
                <a:cubicBezTo>
                  <a:pt x="421128" y="5011957"/>
                  <a:pt x="414223" y="5005040"/>
                  <a:pt x="414223" y="4996575"/>
                </a:cubicBezTo>
                <a:cubicBezTo>
                  <a:pt x="414223" y="4988109"/>
                  <a:pt x="421128" y="4981208"/>
                  <a:pt x="429632" y="4981208"/>
                </a:cubicBezTo>
                <a:close/>
                <a:moveTo>
                  <a:pt x="278516" y="4981208"/>
                </a:moveTo>
                <a:cubicBezTo>
                  <a:pt x="287005" y="4981208"/>
                  <a:pt x="293926" y="4988109"/>
                  <a:pt x="293926" y="4996575"/>
                </a:cubicBezTo>
                <a:lnTo>
                  <a:pt x="293926" y="5011957"/>
                </a:lnTo>
                <a:lnTo>
                  <a:pt x="278516" y="5011957"/>
                </a:lnTo>
                <a:cubicBezTo>
                  <a:pt x="270028" y="5011957"/>
                  <a:pt x="263107" y="5005040"/>
                  <a:pt x="263107" y="4996575"/>
                </a:cubicBezTo>
                <a:cubicBezTo>
                  <a:pt x="263107" y="4988109"/>
                  <a:pt x="270028" y="4981208"/>
                  <a:pt x="278516" y="4981208"/>
                </a:cubicBezTo>
                <a:close/>
                <a:moveTo>
                  <a:pt x="895052" y="4981207"/>
                </a:moveTo>
                <a:cubicBezTo>
                  <a:pt x="903556" y="4981207"/>
                  <a:pt x="910477" y="4988108"/>
                  <a:pt x="910477" y="4996574"/>
                </a:cubicBezTo>
                <a:lnTo>
                  <a:pt x="910477" y="5011957"/>
                </a:lnTo>
                <a:lnTo>
                  <a:pt x="895052" y="5011957"/>
                </a:lnTo>
                <a:cubicBezTo>
                  <a:pt x="886563" y="5011957"/>
                  <a:pt x="879643" y="5005039"/>
                  <a:pt x="879643" y="4996574"/>
                </a:cubicBezTo>
                <a:cubicBezTo>
                  <a:pt x="879643" y="4988108"/>
                  <a:pt x="886563" y="4981207"/>
                  <a:pt x="895052" y="4981207"/>
                </a:cubicBezTo>
                <a:close/>
                <a:moveTo>
                  <a:pt x="340882" y="4981207"/>
                </a:moveTo>
                <a:cubicBezTo>
                  <a:pt x="349371" y="4981207"/>
                  <a:pt x="356292" y="4988093"/>
                  <a:pt x="356292" y="4996574"/>
                </a:cubicBezTo>
                <a:cubicBezTo>
                  <a:pt x="356292" y="5005055"/>
                  <a:pt x="349371" y="5011957"/>
                  <a:pt x="340882" y="5011957"/>
                </a:cubicBezTo>
                <a:cubicBezTo>
                  <a:pt x="332394" y="5011957"/>
                  <a:pt x="325473" y="5005055"/>
                  <a:pt x="325473" y="4996574"/>
                </a:cubicBezTo>
                <a:cubicBezTo>
                  <a:pt x="325473" y="4988093"/>
                  <a:pt x="332394" y="4981207"/>
                  <a:pt x="340882" y="4981207"/>
                </a:cubicBezTo>
                <a:close/>
                <a:moveTo>
                  <a:pt x="550105" y="4976753"/>
                </a:moveTo>
                <a:lnTo>
                  <a:pt x="550105" y="5014199"/>
                </a:lnTo>
                <a:cubicBezTo>
                  <a:pt x="550105" y="5015431"/>
                  <a:pt x="551119" y="5016442"/>
                  <a:pt x="552354" y="5016442"/>
                </a:cubicBezTo>
                <a:cubicBezTo>
                  <a:pt x="553589" y="5016442"/>
                  <a:pt x="554603" y="5015431"/>
                  <a:pt x="554603" y="5014199"/>
                </a:cubicBezTo>
                <a:lnTo>
                  <a:pt x="554603" y="5000033"/>
                </a:lnTo>
                <a:lnTo>
                  <a:pt x="554603" y="4994947"/>
                </a:lnTo>
                <a:cubicBezTo>
                  <a:pt x="554603" y="4987382"/>
                  <a:pt x="560779" y="4981238"/>
                  <a:pt x="568365" y="4981238"/>
                </a:cubicBezTo>
                <a:cubicBezTo>
                  <a:pt x="575951" y="4981238"/>
                  <a:pt x="582128" y="4987398"/>
                  <a:pt x="582128" y="4994963"/>
                </a:cubicBezTo>
                <a:lnTo>
                  <a:pt x="582128" y="5014199"/>
                </a:lnTo>
                <a:cubicBezTo>
                  <a:pt x="582128" y="5015431"/>
                  <a:pt x="583141" y="5016442"/>
                  <a:pt x="584376" y="5016442"/>
                </a:cubicBezTo>
                <a:cubicBezTo>
                  <a:pt x="585612" y="5016442"/>
                  <a:pt x="586625" y="5015431"/>
                  <a:pt x="586625" y="5014199"/>
                </a:cubicBezTo>
                <a:lnTo>
                  <a:pt x="586625" y="4994963"/>
                </a:lnTo>
                <a:cubicBezTo>
                  <a:pt x="586625" y="4984918"/>
                  <a:pt x="578437" y="4976753"/>
                  <a:pt x="568381" y="4976753"/>
                </a:cubicBezTo>
                <a:lnTo>
                  <a:pt x="568365" y="4976753"/>
                </a:lnTo>
                <a:cubicBezTo>
                  <a:pt x="562870" y="4976753"/>
                  <a:pt x="557960" y="4979185"/>
                  <a:pt x="554603" y="4983007"/>
                </a:cubicBezTo>
                <a:lnTo>
                  <a:pt x="554603" y="4978996"/>
                </a:lnTo>
                <a:cubicBezTo>
                  <a:pt x="554603" y="4977748"/>
                  <a:pt x="553605" y="4976753"/>
                  <a:pt x="552354" y="4976753"/>
                </a:cubicBezTo>
                <a:close/>
                <a:moveTo>
                  <a:pt x="956975" y="4976738"/>
                </a:moveTo>
                <a:cubicBezTo>
                  <a:pt x="946000" y="4976738"/>
                  <a:pt x="937068" y="4985645"/>
                  <a:pt x="937068" y="4996590"/>
                </a:cubicBezTo>
                <a:cubicBezTo>
                  <a:pt x="937068" y="5007535"/>
                  <a:pt x="946000" y="5016443"/>
                  <a:pt x="956975" y="5016443"/>
                </a:cubicBezTo>
                <a:lnTo>
                  <a:pt x="976882" y="5016443"/>
                </a:lnTo>
                <a:lnTo>
                  <a:pt x="976882" y="4996590"/>
                </a:lnTo>
                <a:cubicBezTo>
                  <a:pt x="976882" y="4985645"/>
                  <a:pt x="967950" y="4976738"/>
                  <a:pt x="956975" y="4976738"/>
                </a:cubicBezTo>
                <a:close/>
                <a:moveTo>
                  <a:pt x="849077" y="4976738"/>
                </a:moveTo>
                <a:cubicBezTo>
                  <a:pt x="838102" y="4976738"/>
                  <a:pt x="829170" y="4985645"/>
                  <a:pt x="829170" y="4996590"/>
                </a:cubicBezTo>
                <a:cubicBezTo>
                  <a:pt x="829170" y="5007535"/>
                  <a:pt x="838102" y="5016443"/>
                  <a:pt x="849077" y="5016443"/>
                </a:cubicBezTo>
                <a:cubicBezTo>
                  <a:pt x="853527" y="5016443"/>
                  <a:pt x="857756" y="5015005"/>
                  <a:pt x="861272" y="5012289"/>
                </a:cubicBezTo>
                <a:cubicBezTo>
                  <a:pt x="862254" y="5011531"/>
                  <a:pt x="862428" y="5010125"/>
                  <a:pt x="861668" y="5009146"/>
                </a:cubicBezTo>
                <a:cubicBezTo>
                  <a:pt x="860907" y="5008167"/>
                  <a:pt x="859498" y="5008009"/>
                  <a:pt x="858516" y="5008751"/>
                </a:cubicBezTo>
                <a:cubicBezTo>
                  <a:pt x="855792" y="5010852"/>
                  <a:pt x="852530" y="5011973"/>
                  <a:pt x="849077" y="5011973"/>
                </a:cubicBezTo>
                <a:cubicBezTo>
                  <a:pt x="841349" y="5011973"/>
                  <a:pt x="834919" y="5006256"/>
                  <a:pt x="833826" y="4998833"/>
                </a:cubicBezTo>
                <a:lnTo>
                  <a:pt x="866735" y="4998833"/>
                </a:lnTo>
                <a:cubicBezTo>
                  <a:pt x="867971" y="4998833"/>
                  <a:pt x="868984" y="4997838"/>
                  <a:pt x="868984" y="4996590"/>
                </a:cubicBezTo>
                <a:cubicBezTo>
                  <a:pt x="868984" y="4985645"/>
                  <a:pt x="860052" y="4976738"/>
                  <a:pt x="849077" y="4976738"/>
                </a:cubicBezTo>
                <a:close/>
                <a:moveTo>
                  <a:pt x="720496" y="4976738"/>
                </a:moveTo>
                <a:cubicBezTo>
                  <a:pt x="709521" y="4976738"/>
                  <a:pt x="700589" y="4985645"/>
                  <a:pt x="700589" y="4996590"/>
                </a:cubicBezTo>
                <a:cubicBezTo>
                  <a:pt x="700589" y="5007535"/>
                  <a:pt x="709521" y="5016443"/>
                  <a:pt x="720496" y="5016443"/>
                </a:cubicBezTo>
                <a:lnTo>
                  <a:pt x="740419" y="5016443"/>
                </a:lnTo>
                <a:lnTo>
                  <a:pt x="740419" y="4996590"/>
                </a:lnTo>
                <a:cubicBezTo>
                  <a:pt x="740419" y="4985645"/>
                  <a:pt x="731471" y="4976738"/>
                  <a:pt x="720496" y="4976738"/>
                </a:cubicBezTo>
                <a:close/>
                <a:moveTo>
                  <a:pt x="612646" y="4976738"/>
                </a:moveTo>
                <a:cubicBezTo>
                  <a:pt x="601671" y="4976738"/>
                  <a:pt x="592739" y="4985645"/>
                  <a:pt x="592739" y="4996590"/>
                </a:cubicBezTo>
                <a:cubicBezTo>
                  <a:pt x="592739" y="5007535"/>
                  <a:pt x="601671" y="5016443"/>
                  <a:pt x="612646" y="5016443"/>
                </a:cubicBezTo>
                <a:cubicBezTo>
                  <a:pt x="617112" y="5016443"/>
                  <a:pt x="621325" y="5015005"/>
                  <a:pt x="624841" y="5012289"/>
                </a:cubicBezTo>
                <a:cubicBezTo>
                  <a:pt x="625823" y="5011531"/>
                  <a:pt x="625997" y="5010125"/>
                  <a:pt x="625237" y="5009146"/>
                </a:cubicBezTo>
                <a:cubicBezTo>
                  <a:pt x="624476" y="5008167"/>
                  <a:pt x="623067" y="5008009"/>
                  <a:pt x="622085" y="5008751"/>
                </a:cubicBezTo>
                <a:cubicBezTo>
                  <a:pt x="619361" y="5010852"/>
                  <a:pt x="616099" y="5011973"/>
                  <a:pt x="612646" y="5011973"/>
                </a:cubicBezTo>
                <a:cubicBezTo>
                  <a:pt x="604902" y="5011973"/>
                  <a:pt x="598472" y="5006256"/>
                  <a:pt x="597395" y="4998833"/>
                </a:cubicBezTo>
                <a:lnTo>
                  <a:pt x="630304" y="4998833"/>
                </a:lnTo>
                <a:cubicBezTo>
                  <a:pt x="631540" y="4998833"/>
                  <a:pt x="632553" y="4997838"/>
                  <a:pt x="632553" y="4996590"/>
                </a:cubicBezTo>
                <a:cubicBezTo>
                  <a:pt x="632553" y="4985645"/>
                  <a:pt x="623621" y="4976738"/>
                  <a:pt x="612646" y="4976738"/>
                </a:cubicBezTo>
                <a:close/>
                <a:moveTo>
                  <a:pt x="513331" y="4976738"/>
                </a:moveTo>
                <a:cubicBezTo>
                  <a:pt x="502356" y="4976738"/>
                  <a:pt x="493424" y="4985645"/>
                  <a:pt x="493424" y="4996590"/>
                </a:cubicBezTo>
                <a:cubicBezTo>
                  <a:pt x="493424" y="5007535"/>
                  <a:pt x="502356" y="5016443"/>
                  <a:pt x="513331" y="5016443"/>
                </a:cubicBezTo>
                <a:cubicBezTo>
                  <a:pt x="517940" y="5016443"/>
                  <a:pt x="522437" y="5014832"/>
                  <a:pt x="526001" y="5011894"/>
                </a:cubicBezTo>
                <a:cubicBezTo>
                  <a:pt x="526951" y="5011104"/>
                  <a:pt x="527094" y="5009699"/>
                  <a:pt x="526302" y="5008735"/>
                </a:cubicBezTo>
                <a:cubicBezTo>
                  <a:pt x="525510" y="5007788"/>
                  <a:pt x="524100" y="5007662"/>
                  <a:pt x="523134" y="5008435"/>
                </a:cubicBezTo>
                <a:cubicBezTo>
                  <a:pt x="520394" y="5010710"/>
                  <a:pt x="516894" y="5011957"/>
                  <a:pt x="513331" y="5011957"/>
                </a:cubicBezTo>
                <a:cubicBezTo>
                  <a:pt x="504827" y="5011957"/>
                  <a:pt x="497906" y="5005040"/>
                  <a:pt x="497906" y="4996575"/>
                </a:cubicBezTo>
                <a:cubicBezTo>
                  <a:pt x="497906" y="4988109"/>
                  <a:pt x="504827" y="4981208"/>
                  <a:pt x="513331" y="4981208"/>
                </a:cubicBezTo>
                <a:cubicBezTo>
                  <a:pt x="516894" y="4981208"/>
                  <a:pt x="520379" y="4982455"/>
                  <a:pt x="523134" y="4984729"/>
                </a:cubicBezTo>
                <a:cubicBezTo>
                  <a:pt x="524100" y="4985519"/>
                  <a:pt x="525510" y="4985393"/>
                  <a:pt x="526302" y="4984429"/>
                </a:cubicBezTo>
                <a:cubicBezTo>
                  <a:pt x="527094" y="4983466"/>
                  <a:pt x="526967" y="4982060"/>
                  <a:pt x="526001" y="4981271"/>
                </a:cubicBezTo>
                <a:cubicBezTo>
                  <a:pt x="522453" y="4978349"/>
                  <a:pt x="517940" y="4976738"/>
                  <a:pt x="513331" y="4976738"/>
                </a:cubicBezTo>
                <a:close/>
                <a:moveTo>
                  <a:pt x="429648" y="4976738"/>
                </a:moveTo>
                <a:cubicBezTo>
                  <a:pt x="418689" y="4976738"/>
                  <a:pt x="409741" y="4985645"/>
                  <a:pt x="409741" y="4996590"/>
                </a:cubicBezTo>
                <a:cubicBezTo>
                  <a:pt x="409741" y="5007535"/>
                  <a:pt x="418673" y="5016443"/>
                  <a:pt x="429648" y="5016443"/>
                </a:cubicBezTo>
                <a:lnTo>
                  <a:pt x="449555" y="5016443"/>
                </a:lnTo>
                <a:lnTo>
                  <a:pt x="449555" y="4996590"/>
                </a:lnTo>
                <a:cubicBezTo>
                  <a:pt x="449555" y="4985645"/>
                  <a:pt x="440607" y="4976738"/>
                  <a:pt x="429648" y="4976738"/>
                </a:cubicBezTo>
                <a:close/>
                <a:moveTo>
                  <a:pt x="926061" y="4976722"/>
                </a:moveTo>
                <a:cubicBezTo>
                  <a:pt x="924826" y="4976722"/>
                  <a:pt x="923812" y="4977717"/>
                  <a:pt x="923812" y="4978965"/>
                </a:cubicBezTo>
                <a:lnTo>
                  <a:pt x="923812" y="5014200"/>
                </a:lnTo>
                <a:cubicBezTo>
                  <a:pt x="923812" y="5015432"/>
                  <a:pt x="924826" y="5016442"/>
                  <a:pt x="926061" y="5016442"/>
                </a:cubicBezTo>
                <a:cubicBezTo>
                  <a:pt x="927296" y="5016442"/>
                  <a:pt x="928294" y="5015432"/>
                  <a:pt x="928294" y="5014200"/>
                </a:cubicBezTo>
                <a:lnTo>
                  <a:pt x="928294" y="4978965"/>
                </a:lnTo>
                <a:cubicBezTo>
                  <a:pt x="928294" y="4977717"/>
                  <a:pt x="927296" y="4976722"/>
                  <a:pt x="926061" y="4976722"/>
                </a:cubicBezTo>
                <a:close/>
                <a:moveTo>
                  <a:pt x="539732" y="4976722"/>
                </a:moveTo>
                <a:cubicBezTo>
                  <a:pt x="538497" y="4976722"/>
                  <a:pt x="537483" y="4977717"/>
                  <a:pt x="537483" y="4978965"/>
                </a:cubicBezTo>
                <a:lnTo>
                  <a:pt x="537483" y="5014200"/>
                </a:lnTo>
                <a:cubicBezTo>
                  <a:pt x="537483" y="5015432"/>
                  <a:pt x="538481" y="5016442"/>
                  <a:pt x="539732" y="5016442"/>
                </a:cubicBezTo>
                <a:cubicBezTo>
                  <a:pt x="540983" y="5016442"/>
                  <a:pt x="541981" y="5015432"/>
                  <a:pt x="541981" y="5014200"/>
                </a:cubicBezTo>
                <a:lnTo>
                  <a:pt x="541981" y="4978965"/>
                </a:lnTo>
                <a:cubicBezTo>
                  <a:pt x="541981" y="4977717"/>
                  <a:pt x="540967" y="4976722"/>
                  <a:pt x="539732" y="4976722"/>
                </a:cubicBezTo>
                <a:close/>
                <a:moveTo>
                  <a:pt x="371986" y="4976722"/>
                </a:moveTo>
                <a:cubicBezTo>
                  <a:pt x="370751" y="4976722"/>
                  <a:pt x="369737" y="4977717"/>
                  <a:pt x="369737" y="4978965"/>
                </a:cubicBezTo>
                <a:lnTo>
                  <a:pt x="369737" y="5014200"/>
                </a:lnTo>
                <a:cubicBezTo>
                  <a:pt x="369737" y="5015432"/>
                  <a:pt x="370751" y="5016442"/>
                  <a:pt x="371986" y="5016442"/>
                </a:cubicBezTo>
                <a:cubicBezTo>
                  <a:pt x="373237" y="5016442"/>
                  <a:pt x="374235" y="5015432"/>
                  <a:pt x="374235" y="5014200"/>
                </a:cubicBezTo>
                <a:lnTo>
                  <a:pt x="374235" y="4978965"/>
                </a:lnTo>
                <a:cubicBezTo>
                  <a:pt x="374235" y="4977717"/>
                  <a:pt x="373221" y="4976722"/>
                  <a:pt x="371986" y="4976722"/>
                </a:cubicBezTo>
                <a:close/>
                <a:moveTo>
                  <a:pt x="340882" y="4976722"/>
                </a:moveTo>
                <a:cubicBezTo>
                  <a:pt x="329907" y="4976722"/>
                  <a:pt x="320975" y="4985629"/>
                  <a:pt x="320975" y="4996574"/>
                </a:cubicBezTo>
                <a:cubicBezTo>
                  <a:pt x="320975" y="5007519"/>
                  <a:pt x="329907" y="5016427"/>
                  <a:pt x="340882" y="5016427"/>
                </a:cubicBezTo>
                <a:cubicBezTo>
                  <a:pt x="347074" y="5016427"/>
                  <a:pt x="352633" y="5013584"/>
                  <a:pt x="356292" y="5009130"/>
                </a:cubicBezTo>
                <a:lnTo>
                  <a:pt x="356292" y="5014200"/>
                </a:lnTo>
                <a:cubicBezTo>
                  <a:pt x="356292" y="5022665"/>
                  <a:pt x="349371" y="5029567"/>
                  <a:pt x="340882" y="5029567"/>
                </a:cubicBezTo>
                <a:cubicBezTo>
                  <a:pt x="334706" y="5029567"/>
                  <a:pt x="329147" y="5025919"/>
                  <a:pt x="326708" y="5020264"/>
                </a:cubicBezTo>
                <a:cubicBezTo>
                  <a:pt x="326217" y="5019127"/>
                  <a:pt x="324903" y="5018606"/>
                  <a:pt x="323746" y="5019096"/>
                </a:cubicBezTo>
                <a:cubicBezTo>
                  <a:pt x="322622" y="5019585"/>
                  <a:pt x="322084" y="5020896"/>
                  <a:pt x="322575" y="5022049"/>
                </a:cubicBezTo>
                <a:cubicBezTo>
                  <a:pt x="325726" y="5029346"/>
                  <a:pt x="332900" y="5034068"/>
                  <a:pt x="340882" y="5034068"/>
                </a:cubicBezTo>
                <a:cubicBezTo>
                  <a:pt x="351857" y="5034068"/>
                  <a:pt x="360789" y="5025160"/>
                  <a:pt x="360789" y="5014216"/>
                </a:cubicBezTo>
                <a:lnTo>
                  <a:pt x="360789" y="4996590"/>
                </a:lnTo>
                <a:cubicBezTo>
                  <a:pt x="360789" y="4985645"/>
                  <a:pt x="351857" y="4976738"/>
                  <a:pt x="340882" y="4976738"/>
                </a:cubicBezTo>
                <a:close/>
                <a:moveTo>
                  <a:pt x="309477" y="4976722"/>
                </a:moveTo>
                <a:cubicBezTo>
                  <a:pt x="308242" y="4976722"/>
                  <a:pt x="307244" y="4977717"/>
                  <a:pt x="307244" y="4978965"/>
                </a:cubicBezTo>
                <a:lnTo>
                  <a:pt x="307244" y="5014200"/>
                </a:lnTo>
                <a:cubicBezTo>
                  <a:pt x="307244" y="5015432"/>
                  <a:pt x="308242" y="5016442"/>
                  <a:pt x="309477" y="5016442"/>
                </a:cubicBezTo>
                <a:cubicBezTo>
                  <a:pt x="310728" y="5016442"/>
                  <a:pt x="311726" y="5015432"/>
                  <a:pt x="311726" y="5014200"/>
                </a:cubicBezTo>
                <a:lnTo>
                  <a:pt x="311726" y="4978965"/>
                </a:lnTo>
                <a:cubicBezTo>
                  <a:pt x="311726" y="4977717"/>
                  <a:pt x="310712" y="4976722"/>
                  <a:pt x="309477" y="4976722"/>
                </a:cubicBezTo>
                <a:close/>
                <a:moveTo>
                  <a:pt x="782403" y="4976706"/>
                </a:moveTo>
                <a:cubicBezTo>
                  <a:pt x="778127" y="4976706"/>
                  <a:pt x="774247" y="4978459"/>
                  <a:pt x="771444" y="4981270"/>
                </a:cubicBezTo>
                <a:lnTo>
                  <a:pt x="771444" y="4978996"/>
                </a:lnTo>
                <a:cubicBezTo>
                  <a:pt x="771444" y="4977748"/>
                  <a:pt x="770446" y="4976753"/>
                  <a:pt x="769195" y="4976753"/>
                </a:cubicBezTo>
                <a:lnTo>
                  <a:pt x="766946" y="4976753"/>
                </a:lnTo>
                <a:lnTo>
                  <a:pt x="766946" y="4978996"/>
                </a:lnTo>
                <a:lnTo>
                  <a:pt x="766946" y="5014200"/>
                </a:lnTo>
                <a:cubicBezTo>
                  <a:pt x="766946" y="5015431"/>
                  <a:pt x="767960" y="5016442"/>
                  <a:pt x="769195" y="5016442"/>
                </a:cubicBezTo>
                <a:cubicBezTo>
                  <a:pt x="770430" y="5016442"/>
                  <a:pt x="771444" y="5015431"/>
                  <a:pt x="771444" y="5014200"/>
                </a:cubicBezTo>
                <a:lnTo>
                  <a:pt x="771444" y="4992136"/>
                </a:lnTo>
                <a:cubicBezTo>
                  <a:pt x="771444" y="4986103"/>
                  <a:pt x="776353" y="4981207"/>
                  <a:pt x="782403" y="4981207"/>
                </a:cubicBezTo>
                <a:cubicBezTo>
                  <a:pt x="788453" y="4981207"/>
                  <a:pt x="793362" y="4986119"/>
                  <a:pt x="793362" y="4992136"/>
                </a:cubicBezTo>
                <a:lnTo>
                  <a:pt x="793362" y="5014200"/>
                </a:lnTo>
                <a:cubicBezTo>
                  <a:pt x="793362" y="5015431"/>
                  <a:pt x="794376" y="5016442"/>
                  <a:pt x="795611" y="5016442"/>
                </a:cubicBezTo>
                <a:cubicBezTo>
                  <a:pt x="796846" y="5016442"/>
                  <a:pt x="797860" y="5015431"/>
                  <a:pt x="797860" y="5014200"/>
                </a:cubicBezTo>
                <a:lnTo>
                  <a:pt x="797860" y="4992136"/>
                </a:lnTo>
                <a:cubicBezTo>
                  <a:pt x="797860" y="4986103"/>
                  <a:pt x="802785" y="4981207"/>
                  <a:pt x="808819" y="4981207"/>
                </a:cubicBezTo>
                <a:cubicBezTo>
                  <a:pt x="814853" y="4981207"/>
                  <a:pt x="819778" y="4986119"/>
                  <a:pt x="819778" y="4992136"/>
                </a:cubicBezTo>
                <a:lnTo>
                  <a:pt x="819778" y="5014200"/>
                </a:lnTo>
                <a:cubicBezTo>
                  <a:pt x="819778" y="5015431"/>
                  <a:pt x="820792" y="5016442"/>
                  <a:pt x="822027" y="5016442"/>
                </a:cubicBezTo>
                <a:cubicBezTo>
                  <a:pt x="823263" y="5016442"/>
                  <a:pt x="824276" y="5015431"/>
                  <a:pt x="824276" y="5014200"/>
                </a:cubicBezTo>
                <a:lnTo>
                  <a:pt x="824276" y="4992136"/>
                </a:lnTo>
                <a:cubicBezTo>
                  <a:pt x="824276" y="4987888"/>
                  <a:pt x="822542" y="4984030"/>
                  <a:pt x="819743" y="4981235"/>
                </a:cubicBezTo>
                <a:lnTo>
                  <a:pt x="808829" y="4976710"/>
                </a:lnTo>
                <a:lnTo>
                  <a:pt x="808835" y="4976706"/>
                </a:lnTo>
                <a:lnTo>
                  <a:pt x="808819" y="4976706"/>
                </a:lnTo>
                <a:lnTo>
                  <a:pt x="808829" y="4976710"/>
                </a:lnTo>
                <a:lnTo>
                  <a:pt x="795627" y="4984160"/>
                </a:lnTo>
                <a:cubicBezTo>
                  <a:pt x="792919" y="4979707"/>
                  <a:pt x="788009" y="4976706"/>
                  <a:pt x="782403" y="4976706"/>
                </a:cubicBezTo>
                <a:close/>
                <a:moveTo>
                  <a:pt x="653078" y="4976706"/>
                </a:moveTo>
                <a:cubicBezTo>
                  <a:pt x="648786" y="4976706"/>
                  <a:pt x="644922" y="4978459"/>
                  <a:pt x="642119" y="4981270"/>
                </a:cubicBezTo>
                <a:lnTo>
                  <a:pt x="642119" y="4978996"/>
                </a:lnTo>
                <a:cubicBezTo>
                  <a:pt x="642119" y="4977748"/>
                  <a:pt x="641105" y="4976753"/>
                  <a:pt x="639870" y="4976753"/>
                </a:cubicBezTo>
                <a:lnTo>
                  <a:pt x="637621" y="4976753"/>
                </a:lnTo>
                <a:lnTo>
                  <a:pt x="637621" y="4978996"/>
                </a:lnTo>
                <a:lnTo>
                  <a:pt x="637621" y="5014200"/>
                </a:lnTo>
                <a:cubicBezTo>
                  <a:pt x="637621" y="5015431"/>
                  <a:pt x="638635" y="5016442"/>
                  <a:pt x="639870" y="5016442"/>
                </a:cubicBezTo>
                <a:cubicBezTo>
                  <a:pt x="641105" y="5016442"/>
                  <a:pt x="642119" y="5015431"/>
                  <a:pt x="642119" y="5014200"/>
                </a:cubicBezTo>
                <a:lnTo>
                  <a:pt x="642119" y="4992136"/>
                </a:lnTo>
                <a:cubicBezTo>
                  <a:pt x="642119" y="4986103"/>
                  <a:pt x="647028" y="4981207"/>
                  <a:pt x="653078" y="4981207"/>
                </a:cubicBezTo>
                <a:cubicBezTo>
                  <a:pt x="659128" y="4981207"/>
                  <a:pt x="664037" y="4986119"/>
                  <a:pt x="664037" y="4992136"/>
                </a:cubicBezTo>
                <a:lnTo>
                  <a:pt x="664037" y="5014200"/>
                </a:lnTo>
                <a:cubicBezTo>
                  <a:pt x="664037" y="5015431"/>
                  <a:pt x="665051" y="5016442"/>
                  <a:pt x="666286" y="5016442"/>
                </a:cubicBezTo>
                <a:cubicBezTo>
                  <a:pt x="667521" y="5016442"/>
                  <a:pt x="668535" y="5015431"/>
                  <a:pt x="668535" y="5014200"/>
                </a:cubicBezTo>
                <a:lnTo>
                  <a:pt x="668535" y="4992136"/>
                </a:lnTo>
                <a:cubicBezTo>
                  <a:pt x="668535" y="4986103"/>
                  <a:pt x="673444" y="4981207"/>
                  <a:pt x="679494" y="4981207"/>
                </a:cubicBezTo>
                <a:cubicBezTo>
                  <a:pt x="685544" y="4981207"/>
                  <a:pt x="690453" y="4986119"/>
                  <a:pt x="690453" y="4992136"/>
                </a:cubicBezTo>
                <a:lnTo>
                  <a:pt x="690453" y="5014200"/>
                </a:lnTo>
                <a:cubicBezTo>
                  <a:pt x="690453" y="5015431"/>
                  <a:pt x="691467" y="5016442"/>
                  <a:pt x="692718" y="5016442"/>
                </a:cubicBezTo>
                <a:cubicBezTo>
                  <a:pt x="693969" y="5016442"/>
                  <a:pt x="694951" y="5015431"/>
                  <a:pt x="694951" y="5014200"/>
                </a:cubicBezTo>
                <a:lnTo>
                  <a:pt x="694951" y="4992136"/>
                </a:lnTo>
                <a:cubicBezTo>
                  <a:pt x="694951" y="4983639"/>
                  <a:pt x="688015" y="4976706"/>
                  <a:pt x="679494" y="4976706"/>
                </a:cubicBezTo>
                <a:cubicBezTo>
                  <a:pt x="673904" y="4976706"/>
                  <a:pt x="669010" y="4979707"/>
                  <a:pt x="666286" y="4984160"/>
                </a:cubicBezTo>
                <a:cubicBezTo>
                  <a:pt x="663578" y="4979707"/>
                  <a:pt x="658668" y="4976706"/>
                  <a:pt x="653078" y="4976706"/>
                </a:cubicBezTo>
                <a:close/>
                <a:moveTo>
                  <a:pt x="923812" y="4964687"/>
                </a:moveTo>
                <a:lnTo>
                  <a:pt x="923812" y="4966930"/>
                </a:lnTo>
                <a:cubicBezTo>
                  <a:pt x="923812" y="4968162"/>
                  <a:pt x="924826" y="4969172"/>
                  <a:pt x="926061" y="4969172"/>
                </a:cubicBezTo>
                <a:cubicBezTo>
                  <a:pt x="927296" y="4969172"/>
                  <a:pt x="928294" y="4968162"/>
                  <a:pt x="928294" y="4966930"/>
                </a:cubicBezTo>
                <a:cubicBezTo>
                  <a:pt x="928294" y="4965698"/>
                  <a:pt x="927296" y="4964687"/>
                  <a:pt x="926061" y="4964687"/>
                </a:cubicBezTo>
                <a:close/>
                <a:moveTo>
                  <a:pt x="537483" y="4964687"/>
                </a:moveTo>
                <a:lnTo>
                  <a:pt x="537483" y="4966930"/>
                </a:lnTo>
                <a:cubicBezTo>
                  <a:pt x="537483" y="4968162"/>
                  <a:pt x="538497" y="4969172"/>
                  <a:pt x="539732" y="4969172"/>
                </a:cubicBezTo>
                <a:cubicBezTo>
                  <a:pt x="540967" y="4969172"/>
                  <a:pt x="541981" y="4968162"/>
                  <a:pt x="541981" y="4966930"/>
                </a:cubicBezTo>
                <a:cubicBezTo>
                  <a:pt x="541981" y="4965698"/>
                  <a:pt x="540967" y="4964687"/>
                  <a:pt x="539732" y="4964687"/>
                </a:cubicBezTo>
                <a:close/>
                <a:moveTo>
                  <a:pt x="369737" y="4964687"/>
                </a:moveTo>
                <a:lnTo>
                  <a:pt x="369737" y="4966930"/>
                </a:lnTo>
                <a:cubicBezTo>
                  <a:pt x="369737" y="4968162"/>
                  <a:pt x="370751" y="4969172"/>
                  <a:pt x="371986" y="4969172"/>
                </a:cubicBezTo>
                <a:cubicBezTo>
                  <a:pt x="373221" y="4969172"/>
                  <a:pt x="374235" y="4968162"/>
                  <a:pt x="374235" y="4966930"/>
                </a:cubicBezTo>
                <a:cubicBezTo>
                  <a:pt x="374235" y="4965698"/>
                  <a:pt x="373237" y="4964687"/>
                  <a:pt x="371986" y="4964687"/>
                </a:cubicBezTo>
                <a:close/>
                <a:moveTo>
                  <a:pt x="307228" y="4964687"/>
                </a:moveTo>
                <a:lnTo>
                  <a:pt x="307228" y="4966930"/>
                </a:lnTo>
                <a:cubicBezTo>
                  <a:pt x="307228" y="4968162"/>
                  <a:pt x="308242" y="4969172"/>
                  <a:pt x="309477" y="4969172"/>
                </a:cubicBezTo>
                <a:cubicBezTo>
                  <a:pt x="310712" y="4969172"/>
                  <a:pt x="311710" y="4968162"/>
                  <a:pt x="311710" y="4966930"/>
                </a:cubicBezTo>
                <a:cubicBezTo>
                  <a:pt x="311710" y="4965698"/>
                  <a:pt x="310712" y="4964687"/>
                  <a:pt x="309477" y="4964687"/>
                </a:cubicBezTo>
                <a:close/>
                <a:moveTo>
                  <a:pt x="912710" y="4959933"/>
                </a:moveTo>
                <a:cubicBezTo>
                  <a:pt x="911475" y="4959933"/>
                  <a:pt x="910461" y="4960928"/>
                  <a:pt x="910461" y="4962176"/>
                </a:cubicBezTo>
                <a:lnTo>
                  <a:pt x="910461" y="4984034"/>
                </a:lnTo>
                <a:cubicBezTo>
                  <a:pt x="906803" y="4979580"/>
                  <a:pt x="901244" y="4976737"/>
                  <a:pt x="895036" y="4976737"/>
                </a:cubicBezTo>
                <a:cubicBezTo>
                  <a:pt x="884061" y="4976737"/>
                  <a:pt x="875129" y="4985645"/>
                  <a:pt x="875129" y="4996590"/>
                </a:cubicBezTo>
                <a:cubicBezTo>
                  <a:pt x="875129" y="5007534"/>
                  <a:pt x="884061" y="5016442"/>
                  <a:pt x="895036" y="5016442"/>
                </a:cubicBezTo>
                <a:lnTo>
                  <a:pt x="914959" y="5016442"/>
                </a:lnTo>
                <a:lnTo>
                  <a:pt x="914959" y="4962176"/>
                </a:lnTo>
                <a:cubicBezTo>
                  <a:pt x="914959" y="4960928"/>
                  <a:pt x="913946" y="4959933"/>
                  <a:pt x="912710" y="4959933"/>
                </a:cubicBezTo>
                <a:close/>
                <a:moveTo>
                  <a:pt x="457696" y="4959933"/>
                </a:moveTo>
                <a:cubicBezTo>
                  <a:pt x="456461" y="4959933"/>
                  <a:pt x="455447" y="4960928"/>
                  <a:pt x="455447" y="4962176"/>
                </a:cubicBezTo>
                <a:lnTo>
                  <a:pt x="455447" y="5010772"/>
                </a:lnTo>
                <a:cubicBezTo>
                  <a:pt x="455447" y="5013899"/>
                  <a:pt x="457997" y="5016442"/>
                  <a:pt x="461132" y="5016442"/>
                </a:cubicBezTo>
                <a:cubicBezTo>
                  <a:pt x="462384" y="5016442"/>
                  <a:pt x="463381" y="5015447"/>
                  <a:pt x="463381" y="5014199"/>
                </a:cubicBezTo>
                <a:cubicBezTo>
                  <a:pt x="463381" y="5012951"/>
                  <a:pt x="462384" y="5011957"/>
                  <a:pt x="461132" y="5011957"/>
                </a:cubicBezTo>
                <a:cubicBezTo>
                  <a:pt x="460483" y="5011957"/>
                  <a:pt x="459945" y="5011435"/>
                  <a:pt x="459945" y="5010772"/>
                </a:cubicBezTo>
                <a:lnTo>
                  <a:pt x="459945" y="4962176"/>
                </a:lnTo>
                <a:cubicBezTo>
                  <a:pt x="459945" y="4960928"/>
                  <a:pt x="458931" y="4959933"/>
                  <a:pt x="457696" y="4959933"/>
                </a:cubicBezTo>
                <a:close/>
                <a:moveTo>
                  <a:pt x="391624" y="4959918"/>
                </a:moveTo>
                <a:cubicBezTo>
                  <a:pt x="390389" y="4959918"/>
                  <a:pt x="389375" y="4960913"/>
                  <a:pt x="389375" y="4962161"/>
                </a:cubicBezTo>
                <a:lnTo>
                  <a:pt x="389375" y="4976722"/>
                </a:lnTo>
                <a:lnTo>
                  <a:pt x="385606" y="4976722"/>
                </a:lnTo>
                <a:cubicBezTo>
                  <a:pt x="384371" y="4976722"/>
                  <a:pt x="383357" y="4977717"/>
                  <a:pt x="383357" y="4978965"/>
                </a:cubicBezTo>
                <a:cubicBezTo>
                  <a:pt x="383357" y="4980213"/>
                  <a:pt x="384371" y="4981208"/>
                  <a:pt x="385606" y="4981208"/>
                </a:cubicBezTo>
                <a:lnTo>
                  <a:pt x="389375" y="4981208"/>
                </a:lnTo>
                <a:lnTo>
                  <a:pt x="389375" y="5004519"/>
                </a:lnTo>
                <a:cubicBezTo>
                  <a:pt x="389375" y="5011089"/>
                  <a:pt x="394728" y="5016427"/>
                  <a:pt x="401316" y="5016427"/>
                </a:cubicBezTo>
                <a:cubicBezTo>
                  <a:pt x="402219" y="5016427"/>
                  <a:pt x="403106" y="5016332"/>
                  <a:pt x="403977" y="5016127"/>
                </a:cubicBezTo>
                <a:lnTo>
                  <a:pt x="405664" y="5013454"/>
                </a:lnTo>
                <a:lnTo>
                  <a:pt x="405671" y="5013458"/>
                </a:lnTo>
                <a:lnTo>
                  <a:pt x="405671" y="5013442"/>
                </a:lnTo>
                <a:lnTo>
                  <a:pt x="405664" y="5013454"/>
                </a:lnTo>
                <a:lnTo>
                  <a:pt x="402979" y="5011768"/>
                </a:lnTo>
                <a:cubicBezTo>
                  <a:pt x="402441" y="5011894"/>
                  <a:pt x="401886" y="5011957"/>
                  <a:pt x="401316" y="5011957"/>
                </a:cubicBezTo>
                <a:cubicBezTo>
                  <a:pt x="397214" y="5011957"/>
                  <a:pt x="393873" y="5008625"/>
                  <a:pt x="393873" y="5004519"/>
                </a:cubicBezTo>
                <a:lnTo>
                  <a:pt x="393873" y="4981208"/>
                </a:lnTo>
                <a:lnTo>
                  <a:pt x="400208" y="4981208"/>
                </a:lnTo>
                <a:cubicBezTo>
                  <a:pt x="401459" y="4981208"/>
                  <a:pt x="402456" y="4980197"/>
                  <a:pt x="402456" y="4978965"/>
                </a:cubicBezTo>
                <a:cubicBezTo>
                  <a:pt x="402456" y="4977733"/>
                  <a:pt x="401459" y="4976722"/>
                  <a:pt x="400208" y="4976722"/>
                </a:cubicBezTo>
                <a:lnTo>
                  <a:pt x="393873" y="4976722"/>
                </a:lnTo>
                <a:lnTo>
                  <a:pt x="393873" y="4962161"/>
                </a:lnTo>
                <a:cubicBezTo>
                  <a:pt x="393873" y="4960913"/>
                  <a:pt x="392859" y="4959918"/>
                  <a:pt x="391624" y="4959918"/>
                </a:cubicBezTo>
                <a:close/>
                <a:moveTo>
                  <a:pt x="296174" y="4959918"/>
                </a:moveTo>
                <a:cubicBezTo>
                  <a:pt x="294939" y="4959918"/>
                  <a:pt x="293926" y="4960913"/>
                  <a:pt x="293926" y="4962161"/>
                </a:cubicBezTo>
                <a:lnTo>
                  <a:pt x="293926" y="4984019"/>
                </a:lnTo>
                <a:cubicBezTo>
                  <a:pt x="290283" y="4979565"/>
                  <a:pt x="284724" y="4976722"/>
                  <a:pt x="278516" y="4976722"/>
                </a:cubicBezTo>
                <a:cubicBezTo>
                  <a:pt x="267541" y="4976722"/>
                  <a:pt x="258609" y="4985614"/>
                  <a:pt x="258609" y="4996575"/>
                </a:cubicBezTo>
                <a:cubicBezTo>
                  <a:pt x="258609" y="5007535"/>
                  <a:pt x="267541" y="5016443"/>
                  <a:pt x="278516" y="5016443"/>
                </a:cubicBezTo>
                <a:lnTo>
                  <a:pt x="298423" y="5016443"/>
                </a:lnTo>
                <a:lnTo>
                  <a:pt x="298423" y="5016427"/>
                </a:lnTo>
                <a:lnTo>
                  <a:pt x="298423" y="4962161"/>
                </a:lnTo>
                <a:cubicBezTo>
                  <a:pt x="298423" y="4960913"/>
                  <a:pt x="297410" y="4959918"/>
                  <a:pt x="296174" y="4959918"/>
                </a:cubicBezTo>
                <a:close/>
                <a:moveTo>
                  <a:pt x="533786" y="4855047"/>
                </a:moveTo>
                <a:lnTo>
                  <a:pt x="533794" y="4855066"/>
                </a:lnTo>
                <a:lnTo>
                  <a:pt x="533786" y="4855086"/>
                </a:lnTo>
                <a:lnTo>
                  <a:pt x="533778" y="4855066"/>
                </a:lnTo>
                <a:close/>
                <a:moveTo>
                  <a:pt x="258609" y="4785164"/>
                </a:moveTo>
                <a:lnTo>
                  <a:pt x="258609" y="4855066"/>
                </a:lnTo>
                <a:cubicBezTo>
                  <a:pt x="258609" y="4893681"/>
                  <a:pt x="289412" y="4924983"/>
                  <a:pt x="327405" y="4924983"/>
                </a:cubicBezTo>
                <a:cubicBezTo>
                  <a:pt x="365398" y="4924983"/>
                  <a:pt x="396201" y="4893696"/>
                  <a:pt x="396201" y="4855066"/>
                </a:cubicBezTo>
                <a:cubicBezTo>
                  <a:pt x="396201" y="4893681"/>
                  <a:pt x="427004" y="4924983"/>
                  <a:pt x="464997" y="4924983"/>
                </a:cubicBezTo>
                <a:cubicBezTo>
                  <a:pt x="483994" y="4924983"/>
                  <a:pt x="501193" y="4917161"/>
                  <a:pt x="513643" y="4904511"/>
                </a:cubicBezTo>
                <a:lnTo>
                  <a:pt x="533786" y="4855086"/>
                </a:lnTo>
                <a:lnTo>
                  <a:pt x="553923" y="4904505"/>
                </a:lnTo>
                <a:cubicBezTo>
                  <a:pt x="566371" y="4917158"/>
                  <a:pt x="583570" y="4924983"/>
                  <a:pt x="602574" y="4924983"/>
                </a:cubicBezTo>
                <a:cubicBezTo>
                  <a:pt x="615117" y="4924983"/>
                  <a:pt x="626868" y="4921572"/>
                  <a:pt x="636972" y="4915618"/>
                </a:cubicBezTo>
                <a:cubicBezTo>
                  <a:pt x="647108" y="4921572"/>
                  <a:pt x="658843" y="4924983"/>
                  <a:pt x="671370" y="4924983"/>
                </a:cubicBezTo>
                <a:cubicBezTo>
                  <a:pt x="709363" y="4924983"/>
                  <a:pt x="740166" y="4893696"/>
                  <a:pt x="740166" y="4855066"/>
                </a:cubicBezTo>
                <a:cubicBezTo>
                  <a:pt x="740166" y="4816435"/>
                  <a:pt x="709379" y="4785164"/>
                  <a:pt x="671386" y="4785164"/>
                </a:cubicBezTo>
                <a:cubicBezTo>
                  <a:pt x="658859" y="4785164"/>
                  <a:pt x="647123" y="4788560"/>
                  <a:pt x="636988" y="4794514"/>
                </a:cubicBezTo>
                <a:lnTo>
                  <a:pt x="636972" y="4794514"/>
                </a:lnTo>
                <a:cubicBezTo>
                  <a:pt x="626868" y="4788575"/>
                  <a:pt x="615117" y="4785164"/>
                  <a:pt x="602574" y="4785164"/>
                </a:cubicBezTo>
                <a:cubicBezTo>
                  <a:pt x="583570" y="4785164"/>
                  <a:pt x="566371" y="4792986"/>
                  <a:pt x="553923" y="4805634"/>
                </a:cubicBezTo>
                <a:lnTo>
                  <a:pt x="533786" y="4855047"/>
                </a:lnTo>
                <a:lnTo>
                  <a:pt x="513638" y="4805629"/>
                </a:lnTo>
                <a:cubicBezTo>
                  <a:pt x="501186" y="4792982"/>
                  <a:pt x="483986" y="4785164"/>
                  <a:pt x="464997" y="4785164"/>
                </a:cubicBezTo>
                <a:cubicBezTo>
                  <a:pt x="427020" y="4785164"/>
                  <a:pt x="396201" y="4816451"/>
                  <a:pt x="396201" y="4855066"/>
                </a:cubicBezTo>
                <a:cubicBezTo>
                  <a:pt x="396201" y="4816435"/>
                  <a:pt x="365398" y="4785164"/>
                  <a:pt x="327405" y="4785164"/>
                </a:cubicBezTo>
                <a:close/>
                <a:moveTo>
                  <a:pt x="0" y="0"/>
                </a:moveTo>
                <a:lnTo>
                  <a:pt x="9144000" y="0"/>
                </a:lnTo>
                <a:lnTo>
                  <a:pt x="9144000" y="5143498"/>
                </a:lnTo>
                <a:lnTo>
                  <a:pt x="0" y="5143498"/>
                </a:lnTo>
                <a:close/>
              </a:path>
            </a:pathLst>
          </a:custGeom>
          <a:solidFill>
            <a:schemeClr val="bg1">
              <a:lumMod val="85000"/>
            </a:schemeClr>
          </a:solidFill>
        </p:spPr>
        <p:txBody>
          <a:bodyPr wrap="square" lIns="720000" tIns="720000">
            <a:noAutofit/>
          </a:bodyPr>
          <a:lstStyle/>
          <a:p>
            <a:r>
              <a:rPr lang="en-GB" dirty="0"/>
              <a:t>Click to icon to insert picture</a:t>
            </a:r>
          </a:p>
        </p:txBody>
      </p:sp>
      <p:sp>
        <p:nvSpPr>
          <p:cNvPr id="14" name="Text Placeholder 6">
            <a:extLst>
              <a:ext uri="{FF2B5EF4-FFF2-40B4-BE49-F238E27FC236}">
                <a16:creationId xmlns:a16="http://schemas.microsoft.com/office/drawing/2014/main" id="{FE37FE48-CFCA-5861-DFA8-9940570226CF}"/>
              </a:ext>
            </a:extLst>
          </p:cNvPr>
          <p:cNvSpPr>
            <a:spLocks noGrp="1" noChangeAspect="1"/>
          </p:cNvSpPr>
          <p:nvPr>
            <p:ph type="body" sz="quarter" idx="10" hasCustomPrompt="1"/>
          </p:nvPr>
        </p:nvSpPr>
        <p:spPr>
          <a:xfrm>
            <a:off x="503238" y="1385417"/>
            <a:ext cx="2592000" cy="2592000"/>
          </a:xfrm>
          <a:prstGeom prst="ellipse">
            <a:avLst/>
          </a:prstGeom>
          <a:solidFill>
            <a:schemeClr val="bg1"/>
          </a:solidFill>
        </p:spPr>
        <p:txBody>
          <a:bodyPr tIns="144000" rIns="0" bIns="720000" anchor="ctr"/>
          <a:lstStyle>
            <a:lvl1pPr algn="ctr">
              <a:lnSpc>
                <a:spcPct val="90000"/>
              </a:lnSpc>
              <a:defRPr sz="6000" b="0" i="0" cap="all" baseline="0">
                <a:solidFill>
                  <a:schemeClr val="accent4"/>
                </a:solidFill>
                <a:latin typeface="Impact" panose="020B0806030902050204" pitchFamily="34" charset="0"/>
              </a:defRPr>
            </a:lvl1pPr>
            <a:lvl2pPr algn="ctr">
              <a:defRPr sz="1200">
                <a:solidFill>
                  <a:srgbClr val="FFFFFF"/>
                </a:solidFill>
                <a:latin typeface="+mn-lt"/>
              </a:defRPr>
            </a:lvl2pPr>
            <a:lvl3pPr algn="ctr">
              <a:defRPr sz="1200">
                <a:solidFill>
                  <a:srgbClr val="FFFFFF"/>
                </a:solidFill>
                <a:latin typeface="+mn-lt"/>
              </a:defRPr>
            </a:lvl3pPr>
            <a:lvl4pPr algn="ctr">
              <a:defRPr sz="1200">
                <a:solidFill>
                  <a:srgbClr val="FFFFFF"/>
                </a:solidFill>
                <a:latin typeface="+mn-lt"/>
              </a:defRPr>
            </a:lvl4pPr>
            <a:lvl5pPr algn="ctr">
              <a:defRPr sz="1200">
                <a:solidFill>
                  <a:srgbClr val="FFFFFF"/>
                </a:solidFill>
                <a:latin typeface="+mn-lt"/>
              </a:defRPr>
            </a:lvl5pPr>
          </a:lstStyle>
          <a:p>
            <a:pPr lvl="0"/>
            <a:r>
              <a:rPr lang="en-US" dirty="0"/>
              <a:t>XX%</a:t>
            </a:r>
          </a:p>
        </p:txBody>
      </p:sp>
      <p:sp>
        <p:nvSpPr>
          <p:cNvPr id="15" name="Text Placeholder 6">
            <a:extLst>
              <a:ext uri="{FF2B5EF4-FFF2-40B4-BE49-F238E27FC236}">
                <a16:creationId xmlns:a16="http://schemas.microsoft.com/office/drawing/2014/main" id="{E6A80E09-318F-198F-360F-4A469093BC04}"/>
              </a:ext>
            </a:extLst>
          </p:cNvPr>
          <p:cNvSpPr>
            <a:spLocks noGrp="1" noChangeAspect="1"/>
          </p:cNvSpPr>
          <p:nvPr>
            <p:ph type="body" sz="quarter" idx="20" hasCustomPrompt="1"/>
          </p:nvPr>
        </p:nvSpPr>
        <p:spPr>
          <a:xfrm>
            <a:off x="3275506" y="1385417"/>
            <a:ext cx="2592000" cy="2592000"/>
          </a:xfrm>
          <a:prstGeom prst="ellipse">
            <a:avLst/>
          </a:prstGeom>
          <a:solidFill>
            <a:schemeClr val="bg1"/>
          </a:solidFill>
        </p:spPr>
        <p:txBody>
          <a:bodyPr tIns="144000" rIns="0" bIns="720000" anchor="ctr"/>
          <a:lstStyle>
            <a:lvl1pPr algn="ctr">
              <a:lnSpc>
                <a:spcPct val="90000"/>
              </a:lnSpc>
              <a:defRPr sz="6000" b="0" i="0" cap="all" baseline="0">
                <a:solidFill>
                  <a:schemeClr val="tx2"/>
                </a:solidFill>
                <a:latin typeface="Impact" panose="020B0806030902050204" pitchFamily="34" charset="0"/>
              </a:defRPr>
            </a:lvl1pPr>
            <a:lvl2pPr algn="ctr">
              <a:defRPr sz="1200">
                <a:solidFill>
                  <a:srgbClr val="FFFFFF"/>
                </a:solidFill>
                <a:latin typeface="+mn-lt"/>
              </a:defRPr>
            </a:lvl2pPr>
            <a:lvl3pPr algn="ctr">
              <a:defRPr sz="1200">
                <a:solidFill>
                  <a:srgbClr val="FFFFFF"/>
                </a:solidFill>
                <a:latin typeface="+mn-lt"/>
              </a:defRPr>
            </a:lvl3pPr>
            <a:lvl4pPr algn="ctr">
              <a:defRPr sz="1200">
                <a:solidFill>
                  <a:srgbClr val="FFFFFF"/>
                </a:solidFill>
                <a:latin typeface="+mn-lt"/>
              </a:defRPr>
            </a:lvl4pPr>
            <a:lvl5pPr algn="ctr">
              <a:defRPr sz="1200">
                <a:solidFill>
                  <a:srgbClr val="FFFFFF"/>
                </a:solidFill>
                <a:latin typeface="+mn-lt"/>
              </a:defRPr>
            </a:lvl5pPr>
          </a:lstStyle>
          <a:p>
            <a:pPr marL="0" marR="0" lvl="0" indent="0" algn="ctr" defTabSz="914400" rtl="0" eaLnBrk="1" fontAlgn="auto" latinLnBrk="0" hangingPunct="1">
              <a:lnSpc>
                <a:spcPct val="114000"/>
              </a:lnSpc>
              <a:spcBef>
                <a:spcPts val="0"/>
              </a:spcBef>
              <a:spcAft>
                <a:spcPts val="0"/>
              </a:spcAft>
              <a:buClr>
                <a:srgbClr val="000000"/>
              </a:buClr>
              <a:buSzTx/>
              <a:buFont typeface="Arial"/>
              <a:buNone/>
              <a:tabLst/>
              <a:defRPr/>
            </a:pPr>
            <a:r>
              <a:rPr lang="en-US" dirty="0"/>
              <a:t>£</a:t>
            </a:r>
            <a:r>
              <a:rPr lang="en-US" dirty="0" err="1"/>
              <a:t>XXM</a:t>
            </a:r>
            <a:endParaRPr lang="en-US" dirty="0"/>
          </a:p>
        </p:txBody>
      </p:sp>
      <p:sp>
        <p:nvSpPr>
          <p:cNvPr id="16" name="Text Placeholder 6">
            <a:extLst>
              <a:ext uri="{FF2B5EF4-FFF2-40B4-BE49-F238E27FC236}">
                <a16:creationId xmlns:a16="http://schemas.microsoft.com/office/drawing/2014/main" id="{174D0CD9-B077-7AFE-61B2-4A9F856EBC02}"/>
              </a:ext>
            </a:extLst>
          </p:cNvPr>
          <p:cNvSpPr>
            <a:spLocks noGrp="1" noChangeAspect="1"/>
          </p:cNvSpPr>
          <p:nvPr>
            <p:ph type="body" sz="quarter" idx="21" hasCustomPrompt="1"/>
          </p:nvPr>
        </p:nvSpPr>
        <p:spPr>
          <a:xfrm>
            <a:off x="6047774" y="1385417"/>
            <a:ext cx="2592000" cy="2592000"/>
          </a:xfrm>
          <a:prstGeom prst="ellipse">
            <a:avLst/>
          </a:prstGeom>
          <a:solidFill>
            <a:schemeClr val="bg1"/>
          </a:solidFill>
        </p:spPr>
        <p:txBody>
          <a:bodyPr tIns="144000" rIns="0" bIns="720000" anchor="ctr"/>
          <a:lstStyle>
            <a:lvl1pPr algn="ctr">
              <a:lnSpc>
                <a:spcPct val="90000"/>
              </a:lnSpc>
              <a:defRPr sz="6000" b="0" i="0" cap="all" baseline="0">
                <a:solidFill>
                  <a:schemeClr val="accent6"/>
                </a:solidFill>
                <a:latin typeface="Impact" panose="020B0806030902050204" pitchFamily="34" charset="0"/>
              </a:defRPr>
            </a:lvl1pPr>
            <a:lvl2pPr algn="ctr">
              <a:defRPr sz="1200">
                <a:solidFill>
                  <a:srgbClr val="FFFFFF"/>
                </a:solidFill>
                <a:latin typeface="+mn-lt"/>
              </a:defRPr>
            </a:lvl2pPr>
            <a:lvl3pPr algn="ctr">
              <a:defRPr sz="1200">
                <a:solidFill>
                  <a:srgbClr val="FFFFFF"/>
                </a:solidFill>
                <a:latin typeface="+mn-lt"/>
              </a:defRPr>
            </a:lvl3pPr>
            <a:lvl4pPr algn="ctr">
              <a:defRPr sz="1200">
                <a:solidFill>
                  <a:srgbClr val="FFFFFF"/>
                </a:solidFill>
                <a:latin typeface="+mn-lt"/>
              </a:defRPr>
            </a:lvl4pPr>
            <a:lvl5pPr algn="ctr">
              <a:defRPr sz="1200">
                <a:solidFill>
                  <a:srgbClr val="FFFFFF"/>
                </a:solidFill>
                <a:latin typeface="+mn-lt"/>
              </a:defRPr>
            </a:lvl5pPr>
          </a:lstStyle>
          <a:p>
            <a:pPr lvl="0"/>
            <a:r>
              <a:rPr lang="en-US" dirty="0"/>
              <a:t>XX%</a:t>
            </a:r>
          </a:p>
        </p:txBody>
      </p:sp>
      <p:sp>
        <p:nvSpPr>
          <p:cNvPr id="17" name="Text Placeholder 7">
            <a:extLst>
              <a:ext uri="{FF2B5EF4-FFF2-40B4-BE49-F238E27FC236}">
                <a16:creationId xmlns:a16="http://schemas.microsoft.com/office/drawing/2014/main" id="{2B677287-2639-E991-D594-34C4398B895D}"/>
              </a:ext>
            </a:extLst>
          </p:cNvPr>
          <p:cNvSpPr>
            <a:spLocks noGrp="1"/>
          </p:cNvSpPr>
          <p:nvPr>
            <p:ph type="body" sz="quarter" idx="39"/>
          </p:nvPr>
        </p:nvSpPr>
        <p:spPr>
          <a:xfrm>
            <a:off x="743366" y="2849563"/>
            <a:ext cx="2111743" cy="736600"/>
          </a:xfrm>
        </p:spPr>
        <p:txBody>
          <a:bodyPr rIns="0"/>
          <a:lstStyle>
            <a:lvl1pPr algn="ctr">
              <a:defRPr>
                <a:solidFill>
                  <a:schemeClr val="tx1"/>
                </a:solidFill>
              </a:defRPr>
            </a:lvl1pPr>
            <a:lvl2pPr algn="ctr">
              <a:defRPr>
                <a:solidFill>
                  <a:schemeClr val="tx1"/>
                </a:solidFill>
              </a:defRPr>
            </a:lvl2pPr>
            <a:lvl3pPr algn="ctr">
              <a:defRPr>
                <a:solidFill>
                  <a:schemeClr val="tx1"/>
                </a:solidFill>
              </a:defRPr>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p:txBody>
      </p:sp>
      <p:sp>
        <p:nvSpPr>
          <p:cNvPr id="18" name="Text Placeholder 7">
            <a:extLst>
              <a:ext uri="{FF2B5EF4-FFF2-40B4-BE49-F238E27FC236}">
                <a16:creationId xmlns:a16="http://schemas.microsoft.com/office/drawing/2014/main" id="{1AFD3FDA-ED41-0BE2-4874-16FA25E93A86}"/>
              </a:ext>
            </a:extLst>
          </p:cNvPr>
          <p:cNvSpPr>
            <a:spLocks noGrp="1"/>
          </p:cNvSpPr>
          <p:nvPr>
            <p:ph type="body" sz="quarter" idx="40"/>
          </p:nvPr>
        </p:nvSpPr>
        <p:spPr>
          <a:xfrm>
            <a:off x="3460803" y="2849563"/>
            <a:ext cx="2221405" cy="736600"/>
          </a:xfrm>
        </p:spPr>
        <p:txBody>
          <a:bodyPr/>
          <a:lstStyle>
            <a:lvl1pPr algn="ctr">
              <a:defRPr>
                <a:solidFill>
                  <a:schemeClr val="tx1"/>
                </a:solidFill>
              </a:defRPr>
            </a:lvl1pPr>
            <a:lvl2pPr algn="ctr">
              <a:defRPr>
                <a:solidFill>
                  <a:schemeClr val="tx1"/>
                </a:solidFill>
              </a:defRPr>
            </a:lvl2pPr>
            <a:lvl3pPr algn="ctr">
              <a:defRPr>
                <a:solidFill>
                  <a:schemeClr val="tx1"/>
                </a:solidFill>
              </a:defRPr>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p:txBody>
      </p:sp>
      <p:sp>
        <p:nvSpPr>
          <p:cNvPr id="19" name="Text Placeholder 7">
            <a:extLst>
              <a:ext uri="{FF2B5EF4-FFF2-40B4-BE49-F238E27FC236}">
                <a16:creationId xmlns:a16="http://schemas.microsoft.com/office/drawing/2014/main" id="{7E7A0241-DFB7-18B5-AB0C-022B666CD995}"/>
              </a:ext>
            </a:extLst>
          </p:cNvPr>
          <p:cNvSpPr>
            <a:spLocks noGrp="1"/>
          </p:cNvSpPr>
          <p:nvPr>
            <p:ph type="body" sz="quarter" idx="41"/>
          </p:nvPr>
        </p:nvSpPr>
        <p:spPr>
          <a:xfrm>
            <a:off x="6292312" y="2849563"/>
            <a:ext cx="2108322" cy="736600"/>
          </a:xfrm>
        </p:spPr>
        <p:txBody>
          <a:bodyPr rIns="0"/>
          <a:lstStyle>
            <a:lvl1pPr algn="ctr">
              <a:defRPr>
                <a:solidFill>
                  <a:schemeClr val="tx1"/>
                </a:solidFill>
              </a:defRPr>
            </a:lvl1pPr>
            <a:lvl2pPr algn="ctr">
              <a:defRPr>
                <a:solidFill>
                  <a:schemeClr val="tx1"/>
                </a:solidFill>
              </a:defRPr>
            </a:lvl2pPr>
            <a:lvl3pPr algn="ctr">
              <a:defRPr>
                <a:solidFill>
                  <a:schemeClr val="tx1"/>
                </a:solidFill>
              </a:defRPr>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p:txBody>
      </p:sp>
      <p:sp>
        <p:nvSpPr>
          <p:cNvPr id="3" name="Text Placeholder 18">
            <a:extLst>
              <a:ext uri="{FF2B5EF4-FFF2-40B4-BE49-F238E27FC236}">
                <a16:creationId xmlns:a16="http://schemas.microsoft.com/office/drawing/2014/main" id="{6A6BB5B2-950B-1697-2FBA-AC94E68AB884}"/>
              </a:ext>
            </a:extLst>
          </p:cNvPr>
          <p:cNvSpPr>
            <a:spLocks noGrp="1"/>
          </p:cNvSpPr>
          <p:nvPr>
            <p:ph type="body" sz="quarter" idx="12" hasCustomPrompt="1"/>
          </p:nvPr>
        </p:nvSpPr>
        <p:spPr>
          <a:xfrm>
            <a:off x="3511550" y="5955451"/>
            <a:ext cx="2120900" cy="272431"/>
          </a:xfrm>
        </p:spPr>
        <p:txBody>
          <a:bodyPr tIns="0"/>
          <a:lstStyle>
            <a:lvl1pPr>
              <a:defRPr sz="800">
                <a:solidFill>
                  <a:schemeClr val="bg1"/>
                </a:solidFill>
              </a:defRPr>
            </a:lvl1pPr>
          </a:lstStyle>
          <a:p>
            <a:pPr algn="ctr"/>
            <a:r>
              <a:rPr lang="en-GB" dirty="0"/>
              <a:t>Source goes in here</a:t>
            </a:r>
          </a:p>
        </p:txBody>
      </p:sp>
      <p:sp>
        <p:nvSpPr>
          <p:cNvPr id="5" name="Title 1">
            <a:extLst>
              <a:ext uri="{FF2B5EF4-FFF2-40B4-BE49-F238E27FC236}">
                <a16:creationId xmlns:a16="http://schemas.microsoft.com/office/drawing/2014/main" id="{DE868D8D-3FDD-7D0B-C7E1-0BF62EBD50F0}"/>
              </a:ext>
            </a:extLst>
          </p:cNvPr>
          <p:cNvSpPr>
            <a:spLocks noGrp="1"/>
          </p:cNvSpPr>
          <p:nvPr>
            <p:ph type="title" hasCustomPrompt="1"/>
          </p:nvPr>
        </p:nvSpPr>
        <p:spPr>
          <a:xfrm>
            <a:off x="503238" y="274639"/>
            <a:ext cx="8012112" cy="498360"/>
          </a:xfrm>
        </p:spPr>
        <p:txBody>
          <a:bodyPr/>
          <a:lstStyle>
            <a:lvl1pPr>
              <a:defRPr baseline="0">
                <a:solidFill>
                  <a:schemeClr val="bg1"/>
                </a:solidFill>
              </a:defRPr>
            </a:lvl1pPr>
          </a:lstStyle>
          <a:p>
            <a:r>
              <a:rPr lang="en-GB" dirty="0"/>
              <a:t>HEADING GOES IN HERE</a:t>
            </a:r>
          </a:p>
        </p:txBody>
      </p:sp>
      <p:sp>
        <p:nvSpPr>
          <p:cNvPr id="6" name="Google Shape;28;p5">
            <a:extLst>
              <a:ext uri="{FF2B5EF4-FFF2-40B4-BE49-F238E27FC236}">
                <a16:creationId xmlns:a16="http://schemas.microsoft.com/office/drawing/2014/main" id="{941EDF4D-4964-93FC-1920-FF28EC20193C}"/>
              </a:ext>
            </a:extLst>
          </p:cNvPr>
          <p:cNvSpPr txBox="1">
            <a:spLocks noGrp="1"/>
          </p:cNvSpPr>
          <p:nvPr>
            <p:ph type="body" idx="1"/>
          </p:nvPr>
        </p:nvSpPr>
        <p:spPr>
          <a:xfrm>
            <a:off x="503236" y="742949"/>
            <a:ext cx="8137525" cy="622699"/>
          </a:xfrm>
          <a:prstGeom prst="rect">
            <a:avLst/>
          </a:prstGeom>
        </p:spPr>
        <p:txBody>
          <a:bodyPr spcFirstLastPara="1" wrap="square" lIns="0" tIns="91425" rIns="91425" bIns="91425" anchor="t" anchorCtr="0">
            <a:noAutofit/>
          </a:bodyPr>
          <a:lstStyle>
            <a:lvl1pPr marL="0" lvl="0" indent="0" rtl="0">
              <a:spcBef>
                <a:spcPts val="0"/>
              </a:spcBef>
              <a:spcAft>
                <a:spcPts val="0"/>
              </a:spcAft>
              <a:buClr>
                <a:schemeClr val="tx2"/>
              </a:buClr>
              <a:buSzPct val="100000"/>
              <a:buFont typeface="Arial" panose="020B0604020202020204" pitchFamily="34" charset="0"/>
              <a:buNone/>
              <a:defRPr sz="1400" b="0" i="0">
                <a:solidFill>
                  <a:schemeClr val="bg1"/>
                </a:solidFill>
                <a:latin typeface="Arial" panose="020B0604020202020204" pitchFamily="34" charset="0"/>
                <a:cs typeface="Arial" panose="020B0604020202020204" pitchFamily="34" charset="0"/>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GB" dirty="0"/>
              <a:t>Click to edit Master text styles</a:t>
            </a:r>
          </a:p>
        </p:txBody>
      </p:sp>
      <p:sp>
        <p:nvSpPr>
          <p:cNvPr id="2" name="Text Placeholder 6">
            <a:extLst>
              <a:ext uri="{FF2B5EF4-FFF2-40B4-BE49-F238E27FC236}">
                <a16:creationId xmlns:a16="http://schemas.microsoft.com/office/drawing/2014/main" id="{BF7EBB30-9506-D682-6BB0-EA78732D46FF}"/>
              </a:ext>
            </a:extLst>
          </p:cNvPr>
          <p:cNvSpPr>
            <a:spLocks noGrp="1"/>
          </p:cNvSpPr>
          <p:nvPr>
            <p:ph type="body" sz="quarter" idx="19"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
        <p:nvSpPr>
          <p:cNvPr id="20" name="Text Placeholder 18">
            <a:extLst>
              <a:ext uri="{FF2B5EF4-FFF2-40B4-BE49-F238E27FC236}">
                <a16:creationId xmlns:a16="http://schemas.microsoft.com/office/drawing/2014/main" id="{79B28A5B-0C81-721F-56DA-20E049387DA6}"/>
              </a:ext>
            </a:extLst>
          </p:cNvPr>
          <p:cNvSpPr>
            <a:spLocks noGrp="1"/>
          </p:cNvSpPr>
          <p:nvPr>
            <p:ph type="body" sz="quarter" idx="13" hasCustomPrompt="1"/>
          </p:nvPr>
        </p:nvSpPr>
        <p:spPr>
          <a:xfrm>
            <a:off x="3511550" y="4843212"/>
            <a:ext cx="2120900" cy="272431"/>
          </a:xfrm>
        </p:spPr>
        <p:txBody>
          <a:bodyPr tIns="0"/>
          <a:lstStyle>
            <a:lvl1pPr>
              <a:defRPr sz="800">
                <a:solidFill>
                  <a:schemeClr val="bg1"/>
                </a:solidFill>
              </a:defRPr>
            </a:lvl1pPr>
          </a:lstStyle>
          <a:p>
            <a:pPr algn="ctr"/>
            <a:r>
              <a:rPr lang="en-GB" dirty="0"/>
              <a:t>Source goes in here</a:t>
            </a:r>
          </a:p>
        </p:txBody>
      </p:sp>
    </p:spTree>
    <p:extLst>
      <p:ext uri="{BB962C8B-B14F-4D97-AF65-F5344CB8AC3E}">
        <p14:creationId xmlns:p14="http://schemas.microsoft.com/office/powerpoint/2010/main" val="259461700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6_Roundels_Image_Stat_White">
    <p:spTree>
      <p:nvGrpSpPr>
        <p:cNvPr id="1" name=""/>
        <p:cNvGrpSpPr/>
        <p:nvPr/>
      </p:nvGrpSpPr>
      <p:grpSpPr>
        <a:xfrm>
          <a:off x="0" y="0"/>
          <a:ext cx="0" cy="0"/>
          <a:chOff x="0" y="0"/>
          <a:chExt cx="0" cy="0"/>
        </a:xfrm>
      </p:grpSpPr>
      <p:sp>
        <p:nvSpPr>
          <p:cNvPr id="13" name="Picture Placeholder 5">
            <a:extLst>
              <a:ext uri="{FF2B5EF4-FFF2-40B4-BE49-F238E27FC236}">
                <a16:creationId xmlns:a16="http://schemas.microsoft.com/office/drawing/2014/main" id="{CAC01A07-FFD0-3745-EC59-0451D08366C2}"/>
              </a:ext>
            </a:extLst>
          </p:cNvPr>
          <p:cNvSpPr>
            <a:spLocks noGrp="1"/>
          </p:cNvSpPr>
          <p:nvPr>
            <p:ph type="pic" sz="quarter" idx="11" hasCustomPrompt="1"/>
          </p:nvPr>
        </p:nvSpPr>
        <p:spPr>
          <a:xfrm>
            <a:off x="0" y="0"/>
            <a:ext cx="9144000" cy="5143498"/>
          </a:xfrm>
          <a:custGeom>
            <a:avLst/>
            <a:gdLst>
              <a:gd name="connsiteX0" fmla="*/ 956975 w 9144000"/>
              <a:gd name="connsiteY0" fmla="*/ 4981208 h 5143498"/>
              <a:gd name="connsiteX1" fmla="*/ 972400 w 9144000"/>
              <a:gd name="connsiteY1" fmla="*/ 4996575 h 5143498"/>
              <a:gd name="connsiteX2" fmla="*/ 972400 w 9144000"/>
              <a:gd name="connsiteY2" fmla="*/ 5011957 h 5143498"/>
              <a:gd name="connsiteX3" fmla="*/ 956975 w 9144000"/>
              <a:gd name="connsiteY3" fmla="*/ 5011957 h 5143498"/>
              <a:gd name="connsiteX4" fmla="*/ 941566 w 9144000"/>
              <a:gd name="connsiteY4" fmla="*/ 4996575 h 5143498"/>
              <a:gd name="connsiteX5" fmla="*/ 956975 w 9144000"/>
              <a:gd name="connsiteY5" fmla="*/ 4981208 h 5143498"/>
              <a:gd name="connsiteX6" fmla="*/ 849077 w 9144000"/>
              <a:gd name="connsiteY6" fmla="*/ 4981208 h 5143498"/>
              <a:gd name="connsiteX7" fmla="*/ 864328 w 9144000"/>
              <a:gd name="connsiteY7" fmla="*/ 4994332 h 5143498"/>
              <a:gd name="connsiteX8" fmla="*/ 833826 w 9144000"/>
              <a:gd name="connsiteY8" fmla="*/ 4994332 h 5143498"/>
              <a:gd name="connsiteX9" fmla="*/ 849077 w 9144000"/>
              <a:gd name="connsiteY9" fmla="*/ 4981208 h 5143498"/>
              <a:gd name="connsiteX10" fmla="*/ 720496 w 9144000"/>
              <a:gd name="connsiteY10" fmla="*/ 4981208 h 5143498"/>
              <a:gd name="connsiteX11" fmla="*/ 735922 w 9144000"/>
              <a:gd name="connsiteY11" fmla="*/ 4996575 h 5143498"/>
              <a:gd name="connsiteX12" fmla="*/ 735922 w 9144000"/>
              <a:gd name="connsiteY12" fmla="*/ 5011957 h 5143498"/>
              <a:gd name="connsiteX13" fmla="*/ 720496 w 9144000"/>
              <a:gd name="connsiteY13" fmla="*/ 5011957 h 5143498"/>
              <a:gd name="connsiteX14" fmla="*/ 705087 w 9144000"/>
              <a:gd name="connsiteY14" fmla="*/ 4996575 h 5143498"/>
              <a:gd name="connsiteX15" fmla="*/ 720496 w 9144000"/>
              <a:gd name="connsiteY15" fmla="*/ 4981208 h 5143498"/>
              <a:gd name="connsiteX16" fmla="*/ 612646 w 9144000"/>
              <a:gd name="connsiteY16" fmla="*/ 4981208 h 5143498"/>
              <a:gd name="connsiteX17" fmla="*/ 627897 w 9144000"/>
              <a:gd name="connsiteY17" fmla="*/ 4994332 h 5143498"/>
              <a:gd name="connsiteX18" fmla="*/ 597395 w 9144000"/>
              <a:gd name="connsiteY18" fmla="*/ 4994332 h 5143498"/>
              <a:gd name="connsiteX19" fmla="*/ 612646 w 9144000"/>
              <a:gd name="connsiteY19" fmla="*/ 4981208 h 5143498"/>
              <a:gd name="connsiteX20" fmla="*/ 429632 w 9144000"/>
              <a:gd name="connsiteY20" fmla="*/ 4981208 h 5143498"/>
              <a:gd name="connsiteX21" fmla="*/ 445042 w 9144000"/>
              <a:gd name="connsiteY21" fmla="*/ 4996575 h 5143498"/>
              <a:gd name="connsiteX22" fmla="*/ 445042 w 9144000"/>
              <a:gd name="connsiteY22" fmla="*/ 5011957 h 5143498"/>
              <a:gd name="connsiteX23" fmla="*/ 429632 w 9144000"/>
              <a:gd name="connsiteY23" fmla="*/ 5011957 h 5143498"/>
              <a:gd name="connsiteX24" fmla="*/ 414223 w 9144000"/>
              <a:gd name="connsiteY24" fmla="*/ 4996575 h 5143498"/>
              <a:gd name="connsiteX25" fmla="*/ 429632 w 9144000"/>
              <a:gd name="connsiteY25" fmla="*/ 4981208 h 5143498"/>
              <a:gd name="connsiteX26" fmla="*/ 278516 w 9144000"/>
              <a:gd name="connsiteY26" fmla="*/ 4981208 h 5143498"/>
              <a:gd name="connsiteX27" fmla="*/ 293926 w 9144000"/>
              <a:gd name="connsiteY27" fmla="*/ 4996575 h 5143498"/>
              <a:gd name="connsiteX28" fmla="*/ 293926 w 9144000"/>
              <a:gd name="connsiteY28" fmla="*/ 5011957 h 5143498"/>
              <a:gd name="connsiteX29" fmla="*/ 278516 w 9144000"/>
              <a:gd name="connsiteY29" fmla="*/ 5011957 h 5143498"/>
              <a:gd name="connsiteX30" fmla="*/ 263107 w 9144000"/>
              <a:gd name="connsiteY30" fmla="*/ 4996575 h 5143498"/>
              <a:gd name="connsiteX31" fmla="*/ 278516 w 9144000"/>
              <a:gd name="connsiteY31" fmla="*/ 4981208 h 5143498"/>
              <a:gd name="connsiteX32" fmla="*/ 895052 w 9144000"/>
              <a:gd name="connsiteY32" fmla="*/ 4981207 h 5143498"/>
              <a:gd name="connsiteX33" fmla="*/ 910477 w 9144000"/>
              <a:gd name="connsiteY33" fmla="*/ 4996574 h 5143498"/>
              <a:gd name="connsiteX34" fmla="*/ 910477 w 9144000"/>
              <a:gd name="connsiteY34" fmla="*/ 5011957 h 5143498"/>
              <a:gd name="connsiteX35" fmla="*/ 895052 w 9144000"/>
              <a:gd name="connsiteY35" fmla="*/ 5011957 h 5143498"/>
              <a:gd name="connsiteX36" fmla="*/ 879643 w 9144000"/>
              <a:gd name="connsiteY36" fmla="*/ 4996574 h 5143498"/>
              <a:gd name="connsiteX37" fmla="*/ 895052 w 9144000"/>
              <a:gd name="connsiteY37" fmla="*/ 4981207 h 5143498"/>
              <a:gd name="connsiteX38" fmla="*/ 340882 w 9144000"/>
              <a:gd name="connsiteY38" fmla="*/ 4981207 h 5143498"/>
              <a:gd name="connsiteX39" fmla="*/ 356292 w 9144000"/>
              <a:gd name="connsiteY39" fmla="*/ 4996574 h 5143498"/>
              <a:gd name="connsiteX40" fmla="*/ 340882 w 9144000"/>
              <a:gd name="connsiteY40" fmla="*/ 5011957 h 5143498"/>
              <a:gd name="connsiteX41" fmla="*/ 325473 w 9144000"/>
              <a:gd name="connsiteY41" fmla="*/ 4996574 h 5143498"/>
              <a:gd name="connsiteX42" fmla="*/ 340882 w 9144000"/>
              <a:gd name="connsiteY42" fmla="*/ 4981207 h 5143498"/>
              <a:gd name="connsiteX43" fmla="*/ 550105 w 9144000"/>
              <a:gd name="connsiteY43" fmla="*/ 4976753 h 5143498"/>
              <a:gd name="connsiteX44" fmla="*/ 550105 w 9144000"/>
              <a:gd name="connsiteY44" fmla="*/ 5014199 h 5143498"/>
              <a:gd name="connsiteX45" fmla="*/ 552354 w 9144000"/>
              <a:gd name="connsiteY45" fmla="*/ 5016442 h 5143498"/>
              <a:gd name="connsiteX46" fmla="*/ 554603 w 9144000"/>
              <a:gd name="connsiteY46" fmla="*/ 5014199 h 5143498"/>
              <a:gd name="connsiteX47" fmla="*/ 554603 w 9144000"/>
              <a:gd name="connsiteY47" fmla="*/ 5000033 h 5143498"/>
              <a:gd name="connsiteX48" fmla="*/ 554603 w 9144000"/>
              <a:gd name="connsiteY48" fmla="*/ 4994947 h 5143498"/>
              <a:gd name="connsiteX49" fmla="*/ 568365 w 9144000"/>
              <a:gd name="connsiteY49" fmla="*/ 4981238 h 5143498"/>
              <a:gd name="connsiteX50" fmla="*/ 582128 w 9144000"/>
              <a:gd name="connsiteY50" fmla="*/ 4994963 h 5143498"/>
              <a:gd name="connsiteX51" fmla="*/ 582128 w 9144000"/>
              <a:gd name="connsiteY51" fmla="*/ 5014199 h 5143498"/>
              <a:gd name="connsiteX52" fmla="*/ 584376 w 9144000"/>
              <a:gd name="connsiteY52" fmla="*/ 5016442 h 5143498"/>
              <a:gd name="connsiteX53" fmla="*/ 586625 w 9144000"/>
              <a:gd name="connsiteY53" fmla="*/ 5014199 h 5143498"/>
              <a:gd name="connsiteX54" fmla="*/ 586625 w 9144000"/>
              <a:gd name="connsiteY54" fmla="*/ 4994963 h 5143498"/>
              <a:gd name="connsiteX55" fmla="*/ 568381 w 9144000"/>
              <a:gd name="connsiteY55" fmla="*/ 4976753 h 5143498"/>
              <a:gd name="connsiteX56" fmla="*/ 568365 w 9144000"/>
              <a:gd name="connsiteY56" fmla="*/ 4976753 h 5143498"/>
              <a:gd name="connsiteX57" fmla="*/ 554603 w 9144000"/>
              <a:gd name="connsiteY57" fmla="*/ 4983007 h 5143498"/>
              <a:gd name="connsiteX58" fmla="*/ 554603 w 9144000"/>
              <a:gd name="connsiteY58" fmla="*/ 4978996 h 5143498"/>
              <a:gd name="connsiteX59" fmla="*/ 552354 w 9144000"/>
              <a:gd name="connsiteY59" fmla="*/ 4976753 h 5143498"/>
              <a:gd name="connsiteX60" fmla="*/ 956975 w 9144000"/>
              <a:gd name="connsiteY60" fmla="*/ 4976738 h 5143498"/>
              <a:gd name="connsiteX61" fmla="*/ 937068 w 9144000"/>
              <a:gd name="connsiteY61" fmla="*/ 4996590 h 5143498"/>
              <a:gd name="connsiteX62" fmla="*/ 956975 w 9144000"/>
              <a:gd name="connsiteY62" fmla="*/ 5016443 h 5143498"/>
              <a:gd name="connsiteX63" fmla="*/ 976882 w 9144000"/>
              <a:gd name="connsiteY63" fmla="*/ 5016443 h 5143498"/>
              <a:gd name="connsiteX64" fmla="*/ 976882 w 9144000"/>
              <a:gd name="connsiteY64" fmla="*/ 4996590 h 5143498"/>
              <a:gd name="connsiteX65" fmla="*/ 956975 w 9144000"/>
              <a:gd name="connsiteY65" fmla="*/ 4976738 h 5143498"/>
              <a:gd name="connsiteX66" fmla="*/ 849077 w 9144000"/>
              <a:gd name="connsiteY66" fmla="*/ 4976738 h 5143498"/>
              <a:gd name="connsiteX67" fmla="*/ 829170 w 9144000"/>
              <a:gd name="connsiteY67" fmla="*/ 4996590 h 5143498"/>
              <a:gd name="connsiteX68" fmla="*/ 849077 w 9144000"/>
              <a:gd name="connsiteY68" fmla="*/ 5016443 h 5143498"/>
              <a:gd name="connsiteX69" fmla="*/ 861272 w 9144000"/>
              <a:gd name="connsiteY69" fmla="*/ 5012289 h 5143498"/>
              <a:gd name="connsiteX70" fmla="*/ 861668 w 9144000"/>
              <a:gd name="connsiteY70" fmla="*/ 5009146 h 5143498"/>
              <a:gd name="connsiteX71" fmla="*/ 858516 w 9144000"/>
              <a:gd name="connsiteY71" fmla="*/ 5008751 h 5143498"/>
              <a:gd name="connsiteX72" fmla="*/ 849077 w 9144000"/>
              <a:gd name="connsiteY72" fmla="*/ 5011973 h 5143498"/>
              <a:gd name="connsiteX73" fmla="*/ 833826 w 9144000"/>
              <a:gd name="connsiteY73" fmla="*/ 4998833 h 5143498"/>
              <a:gd name="connsiteX74" fmla="*/ 866735 w 9144000"/>
              <a:gd name="connsiteY74" fmla="*/ 4998833 h 5143498"/>
              <a:gd name="connsiteX75" fmla="*/ 868984 w 9144000"/>
              <a:gd name="connsiteY75" fmla="*/ 4996590 h 5143498"/>
              <a:gd name="connsiteX76" fmla="*/ 849077 w 9144000"/>
              <a:gd name="connsiteY76" fmla="*/ 4976738 h 5143498"/>
              <a:gd name="connsiteX77" fmla="*/ 720496 w 9144000"/>
              <a:gd name="connsiteY77" fmla="*/ 4976738 h 5143498"/>
              <a:gd name="connsiteX78" fmla="*/ 700589 w 9144000"/>
              <a:gd name="connsiteY78" fmla="*/ 4996590 h 5143498"/>
              <a:gd name="connsiteX79" fmla="*/ 720496 w 9144000"/>
              <a:gd name="connsiteY79" fmla="*/ 5016443 h 5143498"/>
              <a:gd name="connsiteX80" fmla="*/ 740419 w 9144000"/>
              <a:gd name="connsiteY80" fmla="*/ 5016443 h 5143498"/>
              <a:gd name="connsiteX81" fmla="*/ 740419 w 9144000"/>
              <a:gd name="connsiteY81" fmla="*/ 4996590 h 5143498"/>
              <a:gd name="connsiteX82" fmla="*/ 720496 w 9144000"/>
              <a:gd name="connsiteY82" fmla="*/ 4976738 h 5143498"/>
              <a:gd name="connsiteX83" fmla="*/ 612646 w 9144000"/>
              <a:gd name="connsiteY83" fmla="*/ 4976738 h 5143498"/>
              <a:gd name="connsiteX84" fmla="*/ 592739 w 9144000"/>
              <a:gd name="connsiteY84" fmla="*/ 4996590 h 5143498"/>
              <a:gd name="connsiteX85" fmla="*/ 612646 w 9144000"/>
              <a:gd name="connsiteY85" fmla="*/ 5016443 h 5143498"/>
              <a:gd name="connsiteX86" fmla="*/ 624841 w 9144000"/>
              <a:gd name="connsiteY86" fmla="*/ 5012289 h 5143498"/>
              <a:gd name="connsiteX87" fmla="*/ 625237 w 9144000"/>
              <a:gd name="connsiteY87" fmla="*/ 5009146 h 5143498"/>
              <a:gd name="connsiteX88" fmla="*/ 622085 w 9144000"/>
              <a:gd name="connsiteY88" fmla="*/ 5008751 h 5143498"/>
              <a:gd name="connsiteX89" fmla="*/ 612646 w 9144000"/>
              <a:gd name="connsiteY89" fmla="*/ 5011973 h 5143498"/>
              <a:gd name="connsiteX90" fmla="*/ 597395 w 9144000"/>
              <a:gd name="connsiteY90" fmla="*/ 4998833 h 5143498"/>
              <a:gd name="connsiteX91" fmla="*/ 630304 w 9144000"/>
              <a:gd name="connsiteY91" fmla="*/ 4998833 h 5143498"/>
              <a:gd name="connsiteX92" fmla="*/ 632553 w 9144000"/>
              <a:gd name="connsiteY92" fmla="*/ 4996590 h 5143498"/>
              <a:gd name="connsiteX93" fmla="*/ 612646 w 9144000"/>
              <a:gd name="connsiteY93" fmla="*/ 4976738 h 5143498"/>
              <a:gd name="connsiteX94" fmla="*/ 513331 w 9144000"/>
              <a:gd name="connsiteY94" fmla="*/ 4976738 h 5143498"/>
              <a:gd name="connsiteX95" fmla="*/ 493424 w 9144000"/>
              <a:gd name="connsiteY95" fmla="*/ 4996590 h 5143498"/>
              <a:gd name="connsiteX96" fmla="*/ 513331 w 9144000"/>
              <a:gd name="connsiteY96" fmla="*/ 5016443 h 5143498"/>
              <a:gd name="connsiteX97" fmla="*/ 526001 w 9144000"/>
              <a:gd name="connsiteY97" fmla="*/ 5011894 h 5143498"/>
              <a:gd name="connsiteX98" fmla="*/ 526302 w 9144000"/>
              <a:gd name="connsiteY98" fmla="*/ 5008735 h 5143498"/>
              <a:gd name="connsiteX99" fmla="*/ 523134 w 9144000"/>
              <a:gd name="connsiteY99" fmla="*/ 5008435 h 5143498"/>
              <a:gd name="connsiteX100" fmla="*/ 513331 w 9144000"/>
              <a:gd name="connsiteY100" fmla="*/ 5011957 h 5143498"/>
              <a:gd name="connsiteX101" fmla="*/ 497906 w 9144000"/>
              <a:gd name="connsiteY101" fmla="*/ 4996575 h 5143498"/>
              <a:gd name="connsiteX102" fmla="*/ 513331 w 9144000"/>
              <a:gd name="connsiteY102" fmla="*/ 4981208 h 5143498"/>
              <a:gd name="connsiteX103" fmla="*/ 523134 w 9144000"/>
              <a:gd name="connsiteY103" fmla="*/ 4984729 h 5143498"/>
              <a:gd name="connsiteX104" fmla="*/ 526302 w 9144000"/>
              <a:gd name="connsiteY104" fmla="*/ 4984429 h 5143498"/>
              <a:gd name="connsiteX105" fmla="*/ 526001 w 9144000"/>
              <a:gd name="connsiteY105" fmla="*/ 4981271 h 5143498"/>
              <a:gd name="connsiteX106" fmla="*/ 513331 w 9144000"/>
              <a:gd name="connsiteY106" fmla="*/ 4976738 h 5143498"/>
              <a:gd name="connsiteX107" fmla="*/ 429648 w 9144000"/>
              <a:gd name="connsiteY107" fmla="*/ 4976738 h 5143498"/>
              <a:gd name="connsiteX108" fmla="*/ 409741 w 9144000"/>
              <a:gd name="connsiteY108" fmla="*/ 4996590 h 5143498"/>
              <a:gd name="connsiteX109" fmla="*/ 429648 w 9144000"/>
              <a:gd name="connsiteY109" fmla="*/ 5016443 h 5143498"/>
              <a:gd name="connsiteX110" fmla="*/ 449555 w 9144000"/>
              <a:gd name="connsiteY110" fmla="*/ 5016443 h 5143498"/>
              <a:gd name="connsiteX111" fmla="*/ 449555 w 9144000"/>
              <a:gd name="connsiteY111" fmla="*/ 4996590 h 5143498"/>
              <a:gd name="connsiteX112" fmla="*/ 429648 w 9144000"/>
              <a:gd name="connsiteY112" fmla="*/ 4976738 h 5143498"/>
              <a:gd name="connsiteX113" fmla="*/ 926061 w 9144000"/>
              <a:gd name="connsiteY113" fmla="*/ 4976722 h 5143498"/>
              <a:gd name="connsiteX114" fmla="*/ 923812 w 9144000"/>
              <a:gd name="connsiteY114" fmla="*/ 4978965 h 5143498"/>
              <a:gd name="connsiteX115" fmla="*/ 923812 w 9144000"/>
              <a:gd name="connsiteY115" fmla="*/ 5014200 h 5143498"/>
              <a:gd name="connsiteX116" fmla="*/ 926061 w 9144000"/>
              <a:gd name="connsiteY116" fmla="*/ 5016442 h 5143498"/>
              <a:gd name="connsiteX117" fmla="*/ 928294 w 9144000"/>
              <a:gd name="connsiteY117" fmla="*/ 5014200 h 5143498"/>
              <a:gd name="connsiteX118" fmla="*/ 928294 w 9144000"/>
              <a:gd name="connsiteY118" fmla="*/ 4978965 h 5143498"/>
              <a:gd name="connsiteX119" fmla="*/ 926061 w 9144000"/>
              <a:gd name="connsiteY119" fmla="*/ 4976722 h 5143498"/>
              <a:gd name="connsiteX120" fmla="*/ 539732 w 9144000"/>
              <a:gd name="connsiteY120" fmla="*/ 4976722 h 5143498"/>
              <a:gd name="connsiteX121" fmla="*/ 537483 w 9144000"/>
              <a:gd name="connsiteY121" fmla="*/ 4978965 h 5143498"/>
              <a:gd name="connsiteX122" fmla="*/ 537483 w 9144000"/>
              <a:gd name="connsiteY122" fmla="*/ 5014200 h 5143498"/>
              <a:gd name="connsiteX123" fmla="*/ 539732 w 9144000"/>
              <a:gd name="connsiteY123" fmla="*/ 5016442 h 5143498"/>
              <a:gd name="connsiteX124" fmla="*/ 541981 w 9144000"/>
              <a:gd name="connsiteY124" fmla="*/ 5014200 h 5143498"/>
              <a:gd name="connsiteX125" fmla="*/ 541981 w 9144000"/>
              <a:gd name="connsiteY125" fmla="*/ 4978965 h 5143498"/>
              <a:gd name="connsiteX126" fmla="*/ 539732 w 9144000"/>
              <a:gd name="connsiteY126" fmla="*/ 4976722 h 5143498"/>
              <a:gd name="connsiteX127" fmla="*/ 371986 w 9144000"/>
              <a:gd name="connsiteY127" fmla="*/ 4976722 h 5143498"/>
              <a:gd name="connsiteX128" fmla="*/ 369737 w 9144000"/>
              <a:gd name="connsiteY128" fmla="*/ 4978965 h 5143498"/>
              <a:gd name="connsiteX129" fmla="*/ 369737 w 9144000"/>
              <a:gd name="connsiteY129" fmla="*/ 5014200 h 5143498"/>
              <a:gd name="connsiteX130" fmla="*/ 371986 w 9144000"/>
              <a:gd name="connsiteY130" fmla="*/ 5016442 h 5143498"/>
              <a:gd name="connsiteX131" fmla="*/ 374235 w 9144000"/>
              <a:gd name="connsiteY131" fmla="*/ 5014200 h 5143498"/>
              <a:gd name="connsiteX132" fmla="*/ 374235 w 9144000"/>
              <a:gd name="connsiteY132" fmla="*/ 4978965 h 5143498"/>
              <a:gd name="connsiteX133" fmla="*/ 371986 w 9144000"/>
              <a:gd name="connsiteY133" fmla="*/ 4976722 h 5143498"/>
              <a:gd name="connsiteX134" fmla="*/ 340882 w 9144000"/>
              <a:gd name="connsiteY134" fmla="*/ 4976722 h 5143498"/>
              <a:gd name="connsiteX135" fmla="*/ 320975 w 9144000"/>
              <a:gd name="connsiteY135" fmla="*/ 4996574 h 5143498"/>
              <a:gd name="connsiteX136" fmla="*/ 340882 w 9144000"/>
              <a:gd name="connsiteY136" fmla="*/ 5016427 h 5143498"/>
              <a:gd name="connsiteX137" fmla="*/ 356292 w 9144000"/>
              <a:gd name="connsiteY137" fmla="*/ 5009130 h 5143498"/>
              <a:gd name="connsiteX138" fmla="*/ 356292 w 9144000"/>
              <a:gd name="connsiteY138" fmla="*/ 5014200 h 5143498"/>
              <a:gd name="connsiteX139" fmla="*/ 340882 w 9144000"/>
              <a:gd name="connsiteY139" fmla="*/ 5029567 h 5143498"/>
              <a:gd name="connsiteX140" fmla="*/ 326708 w 9144000"/>
              <a:gd name="connsiteY140" fmla="*/ 5020264 h 5143498"/>
              <a:gd name="connsiteX141" fmla="*/ 323746 w 9144000"/>
              <a:gd name="connsiteY141" fmla="*/ 5019096 h 5143498"/>
              <a:gd name="connsiteX142" fmla="*/ 322575 w 9144000"/>
              <a:gd name="connsiteY142" fmla="*/ 5022049 h 5143498"/>
              <a:gd name="connsiteX143" fmla="*/ 340882 w 9144000"/>
              <a:gd name="connsiteY143" fmla="*/ 5034068 h 5143498"/>
              <a:gd name="connsiteX144" fmla="*/ 360789 w 9144000"/>
              <a:gd name="connsiteY144" fmla="*/ 5014216 h 5143498"/>
              <a:gd name="connsiteX145" fmla="*/ 360789 w 9144000"/>
              <a:gd name="connsiteY145" fmla="*/ 4996590 h 5143498"/>
              <a:gd name="connsiteX146" fmla="*/ 340882 w 9144000"/>
              <a:gd name="connsiteY146" fmla="*/ 4976738 h 5143498"/>
              <a:gd name="connsiteX147" fmla="*/ 309477 w 9144000"/>
              <a:gd name="connsiteY147" fmla="*/ 4976722 h 5143498"/>
              <a:gd name="connsiteX148" fmla="*/ 307244 w 9144000"/>
              <a:gd name="connsiteY148" fmla="*/ 4978965 h 5143498"/>
              <a:gd name="connsiteX149" fmla="*/ 307244 w 9144000"/>
              <a:gd name="connsiteY149" fmla="*/ 5014200 h 5143498"/>
              <a:gd name="connsiteX150" fmla="*/ 309477 w 9144000"/>
              <a:gd name="connsiteY150" fmla="*/ 5016442 h 5143498"/>
              <a:gd name="connsiteX151" fmla="*/ 311726 w 9144000"/>
              <a:gd name="connsiteY151" fmla="*/ 5014200 h 5143498"/>
              <a:gd name="connsiteX152" fmla="*/ 311726 w 9144000"/>
              <a:gd name="connsiteY152" fmla="*/ 4978965 h 5143498"/>
              <a:gd name="connsiteX153" fmla="*/ 309477 w 9144000"/>
              <a:gd name="connsiteY153" fmla="*/ 4976722 h 5143498"/>
              <a:gd name="connsiteX154" fmla="*/ 782403 w 9144000"/>
              <a:gd name="connsiteY154" fmla="*/ 4976706 h 5143498"/>
              <a:gd name="connsiteX155" fmla="*/ 771444 w 9144000"/>
              <a:gd name="connsiteY155" fmla="*/ 4981270 h 5143498"/>
              <a:gd name="connsiteX156" fmla="*/ 771444 w 9144000"/>
              <a:gd name="connsiteY156" fmla="*/ 4978996 h 5143498"/>
              <a:gd name="connsiteX157" fmla="*/ 769195 w 9144000"/>
              <a:gd name="connsiteY157" fmla="*/ 4976753 h 5143498"/>
              <a:gd name="connsiteX158" fmla="*/ 766946 w 9144000"/>
              <a:gd name="connsiteY158" fmla="*/ 4976753 h 5143498"/>
              <a:gd name="connsiteX159" fmla="*/ 766946 w 9144000"/>
              <a:gd name="connsiteY159" fmla="*/ 4978996 h 5143498"/>
              <a:gd name="connsiteX160" fmla="*/ 766946 w 9144000"/>
              <a:gd name="connsiteY160" fmla="*/ 5014200 h 5143498"/>
              <a:gd name="connsiteX161" fmla="*/ 769195 w 9144000"/>
              <a:gd name="connsiteY161" fmla="*/ 5016442 h 5143498"/>
              <a:gd name="connsiteX162" fmla="*/ 771444 w 9144000"/>
              <a:gd name="connsiteY162" fmla="*/ 5014200 h 5143498"/>
              <a:gd name="connsiteX163" fmla="*/ 771444 w 9144000"/>
              <a:gd name="connsiteY163" fmla="*/ 4992136 h 5143498"/>
              <a:gd name="connsiteX164" fmla="*/ 782403 w 9144000"/>
              <a:gd name="connsiteY164" fmla="*/ 4981207 h 5143498"/>
              <a:gd name="connsiteX165" fmla="*/ 793362 w 9144000"/>
              <a:gd name="connsiteY165" fmla="*/ 4992136 h 5143498"/>
              <a:gd name="connsiteX166" fmla="*/ 793362 w 9144000"/>
              <a:gd name="connsiteY166" fmla="*/ 5014200 h 5143498"/>
              <a:gd name="connsiteX167" fmla="*/ 795611 w 9144000"/>
              <a:gd name="connsiteY167" fmla="*/ 5016442 h 5143498"/>
              <a:gd name="connsiteX168" fmla="*/ 797860 w 9144000"/>
              <a:gd name="connsiteY168" fmla="*/ 5014200 h 5143498"/>
              <a:gd name="connsiteX169" fmla="*/ 797860 w 9144000"/>
              <a:gd name="connsiteY169" fmla="*/ 4992136 h 5143498"/>
              <a:gd name="connsiteX170" fmla="*/ 808819 w 9144000"/>
              <a:gd name="connsiteY170" fmla="*/ 4981207 h 5143498"/>
              <a:gd name="connsiteX171" fmla="*/ 819778 w 9144000"/>
              <a:gd name="connsiteY171" fmla="*/ 4992136 h 5143498"/>
              <a:gd name="connsiteX172" fmla="*/ 819778 w 9144000"/>
              <a:gd name="connsiteY172" fmla="*/ 5014200 h 5143498"/>
              <a:gd name="connsiteX173" fmla="*/ 822027 w 9144000"/>
              <a:gd name="connsiteY173" fmla="*/ 5016442 h 5143498"/>
              <a:gd name="connsiteX174" fmla="*/ 824276 w 9144000"/>
              <a:gd name="connsiteY174" fmla="*/ 5014200 h 5143498"/>
              <a:gd name="connsiteX175" fmla="*/ 824276 w 9144000"/>
              <a:gd name="connsiteY175" fmla="*/ 4992136 h 5143498"/>
              <a:gd name="connsiteX176" fmla="*/ 819743 w 9144000"/>
              <a:gd name="connsiteY176" fmla="*/ 4981235 h 5143498"/>
              <a:gd name="connsiteX177" fmla="*/ 808829 w 9144000"/>
              <a:gd name="connsiteY177" fmla="*/ 4976710 h 5143498"/>
              <a:gd name="connsiteX178" fmla="*/ 808835 w 9144000"/>
              <a:gd name="connsiteY178" fmla="*/ 4976706 h 5143498"/>
              <a:gd name="connsiteX179" fmla="*/ 808819 w 9144000"/>
              <a:gd name="connsiteY179" fmla="*/ 4976706 h 5143498"/>
              <a:gd name="connsiteX180" fmla="*/ 808829 w 9144000"/>
              <a:gd name="connsiteY180" fmla="*/ 4976710 h 5143498"/>
              <a:gd name="connsiteX181" fmla="*/ 795627 w 9144000"/>
              <a:gd name="connsiteY181" fmla="*/ 4984160 h 5143498"/>
              <a:gd name="connsiteX182" fmla="*/ 782403 w 9144000"/>
              <a:gd name="connsiteY182" fmla="*/ 4976706 h 5143498"/>
              <a:gd name="connsiteX183" fmla="*/ 653078 w 9144000"/>
              <a:gd name="connsiteY183" fmla="*/ 4976706 h 5143498"/>
              <a:gd name="connsiteX184" fmla="*/ 642119 w 9144000"/>
              <a:gd name="connsiteY184" fmla="*/ 4981270 h 5143498"/>
              <a:gd name="connsiteX185" fmla="*/ 642119 w 9144000"/>
              <a:gd name="connsiteY185" fmla="*/ 4978996 h 5143498"/>
              <a:gd name="connsiteX186" fmla="*/ 639870 w 9144000"/>
              <a:gd name="connsiteY186" fmla="*/ 4976753 h 5143498"/>
              <a:gd name="connsiteX187" fmla="*/ 637621 w 9144000"/>
              <a:gd name="connsiteY187" fmla="*/ 4976753 h 5143498"/>
              <a:gd name="connsiteX188" fmla="*/ 637621 w 9144000"/>
              <a:gd name="connsiteY188" fmla="*/ 4978996 h 5143498"/>
              <a:gd name="connsiteX189" fmla="*/ 637621 w 9144000"/>
              <a:gd name="connsiteY189" fmla="*/ 5014200 h 5143498"/>
              <a:gd name="connsiteX190" fmla="*/ 639870 w 9144000"/>
              <a:gd name="connsiteY190" fmla="*/ 5016442 h 5143498"/>
              <a:gd name="connsiteX191" fmla="*/ 642119 w 9144000"/>
              <a:gd name="connsiteY191" fmla="*/ 5014200 h 5143498"/>
              <a:gd name="connsiteX192" fmla="*/ 642119 w 9144000"/>
              <a:gd name="connsiteY192" fmla="*/ 4992136 h 5143498"/>
              <a:gd name="connsiteX193" fmla="*/ 653078 w 9144000"/>
              <a:gd name="connsiteY193" fmla="*/ 4981207 h 5143498"/>
              <a:gd name="connsiteX194" fmla="*/ 664037 w 9144000"/>
              <a:gd name="connsiteY194" fmla="*/ 4992136 h 5143498"/>
              <a:gd name="connsiteX195" fmla="*/ 664037 w 9144000"/>
              <a:gd name="connsiteY195" fmla="*/ 5014200 h 5143498"/>
              <a:gd name="connsiteX196" fmla="*/ 666286 w 9144000"/>
              <a:gd name="connsiteY196" fmla="*/ 5016442 h 5143498"/>
              <a:gd name="connsiteX197" fmla="*/ 668535 w 9144000"/>
              <a:gd name="connsiteY197" fmla="*/ 5014200 h 5143498"/>
              <a:gd name="connsiteX198" fmla="*/ 668535 w 9144000"/>
              <a:gd name="connsiteY198" fmla="*/ 4992136 h 5143498"/>
              <a:gd name="connsiteX199" fmla="*/ 679494 w 9144000"/>
              <a:gd name="connsiteY199" fmla="*/ 4981207 h 5143498"/>
              <a:gd name="connsiteX200" fmla="*/ 690453 w 9144000"/>
              <a:gd name="connsiteY200" fmla="*/ 4992136 h 5143498"/>
              <a:gd name="connsiteX201" fmla="*/ 690453 w 9144000"/>
              <a:gd name="connsiteY201" fmla="*/ 5014200 h 5143498"/>
              <a:gd name="connsiteX202" fmla="*/ 692718 w 9144000"/>
              <a:gd name="connsiteY202" fmla="*/ 5016442 h 5143498"/>
              <a:gd name="connsiteX203" fmla="*/ 694951 w 9144000"/>
              <a:gd name="connsiteY203" fmla="*/ 5014200 h 5143498"/>
              <a:gd name="connsiteX204" fmla="*/ 694951 w 9144000"/>
              <a:gd name="connsiteY204" fmla="*/ 4992136 h 5143498"/>
              <a:gd name="connsiteX205" fmla="*/ 679494 w 9144000"/>
              <a:gd name="connsiteY205" fmla="*/ 4976706 h 5143498"/>
              <a:gd name="connsiteX206" fmla="*/ 666286 w 9144000"/>
              <a:gd name="connsiteY206" fmla="*/ 4984160 h 5143498"/>
              <a:gd name="connsiteX207" fmla="*/ 653078 w 9144000"/>
              <a:gd name="connsiteY207" fmla="*/ 4976706 h 5143498"/>
              <a:gd name="connsiteX208" fmla="*/ 923812 w 9144000"/>
              <a:gd name="connsiteY208" fmla="*/ 4964687 h 5143498"/>
              <a:gd name="connsiteX209" fmla="*/ 923812 w 9144000"/>
              <a:gd name="connsiteY209" fmla="*/ 4966930 h 5143498"/>
              <a:gd name="connsiteX210" fmla="*/ 926061 w 9144000"/>
              <a:gd name="connsiteY210" fmla="*/ 4969172 h 5143498"/>
              <a:gd name="connsiteX211" fmla="*/ 928294 w 9144000"/>
              <a:gd name="connsiteY211" fmla="*/ 4966930 h 5143498"/>
              <a:gd name="connsiteX212" fmla="*/ 926061 w 9144000"/>
              <a:gd name="connsiteY212" fmla="*/ 4964687 h 5143498"/>
              <a:gd name="connsiteX213" fmla="*/ 537483 w 9144000"/>
              <a:gd name="connsiteY213" fmla="*/ 4964687 h 5143498"/>
              <a:gd name="connsiteX214" fmla="*/ 537483 w 9144000"/>
              <a:gd name="connsiteY214" fmla="*/ 4966930 h 5143498"/>
              <a:gd name="connsiteX215" fmla="*/ 539732 w 9144000"/>
              <a:gd name="connsiteY215" fmla="*/ 4969172 h 5143498"/>
              <a:gd name="connsiteX216" fmla="*/ 541981 w 9144000"/>
              <a:gd name="connsiteY216" fmla="*/ 4966930 h 5143498"/>
              <a:gd name="connsiteX217" fmla="*/ 539732 w 9144000"/>
              <a:gd name="connsiteY217" fmla="*/ 4964687 h 5143498"/>
              <a:gd name="connsiteX218" fmla="*/ 369737 w 9144000"/>
              <a:gd name="connsiteY218" fmla="*/ 4964687 h 5143498"/>
              <a:gd name="connsiteX219" fmla="*/ 369737 w 9144000"/>
              <a:gd name="connsiteY219" fmla="*/ 4966930 h 5143498"/>
              <a:gd name="connsiteX220" fmla="*/ 371986 w 9144000"/>
              <a:gd name="connsiteY220" fmla="*/ 4969172 h 5143498"/>
              <a:gd name="connsiteX221" fmla="*/ 374235 w 9144000"/>
              <a:gd name="connsiteY221" fmla="*/ 4966930 h 5143498"/>
              <a:gd name="connsiteX222" fmla="*/ 371986 w 9144000"/>
              <a:gd name="connsiteY222" fmla="*/ 4964687 h 5143498"/>
              <a:gd name="connsiteX223" fmla="*/ 307228 w 9144000"/>
              <a:gd name="connsiteY223" fmla="*/ 4964687 h 5143498"/>
              <a:gd name="connsiteX224" fmla="*/ 307228 w 9144000"/>
              <a:gd name="connsiteY224" fmla="*/ 4966930 h 5143498"/>
              <a:gd name="connsiteX225" fmla="*/ 309477 w 9144000"/>
              <a:gd name="connsiteY225" fmla="*/ 4969172 h 5143498"/>
              <a:gd name="connsiteX226" fmla="*/ 311710 w 9144000"/>
              <a:gd name="connsiteY226" fmla="*/ 4966930 h 5143498"/>
              <a:gd name="connsiteX227" fmla="*/ 309477 w 9144000"/>
              <a:gd name="connsiteY227" fmla="*/ 4964687 h 5143498"/>
              <a:gd name="connsiteX228" fmla="*/ 912710 w 9144000"/>
              <a:gd name="connsiteY228" fmla="*/ 4959933 h 5143498"/>
              <a:gd name="connsiteX229" fmla="*/ 910461 w 9144000"/>
              <a:gd name="connsiteY229" fmla="*/ 4962176 h 5143498"/>
              <a:gd name="connsiteX230" fmla="*/ 910461 w 9144000"/>
              <a:gd name="connsiteY230" fmla="*/ 4984034 h 5143498"/>
              <a:gd name="connsiteX231" fmla="*/ 895036 w 9144000"/>
              <a:gd name="connsiteY231" fmla="*/ 4976737 h 5143498"/>
              <a:gd name="connsiteX232" fmla="*/ 875129 w 9144000"/>
              <a:gd name="connsiteY232" fmla="*/ 4996590 h 5143498"/>
              <a:gd name="connsiteX233" fmla="*/ 895036 w 9144000"/>
              <a:gd name="connsiteY233" fmla="*/ 5016442 h 5143498"/>
              <a:gd name="connsiteX234" fmla="*/ 914959 w 9144000"/>
              <a:gd name="connsiteY234" fmla="*/ 5016442 h 5143498"/>
              <a:gd name="connsiteX235" fmla="*/ 914959 w 9144000"/>
              <a:gd name="connsiteY235" fmla="*/ 4962176 h 5143498"/>
              <a:gd name="connsiteX236" fmla="*/ 912710 w 9144000"/>
              <a:gd name="connsiteY236" fmla="*/ 4959933 h 5143498"/>
              <a:gd name="connsiteX237" fmla="*/ 457696 w 9144000"/>
              <a:gd name="connsiteY237" fmla="*/ 4959933 h 5143498"/>
              <a:gd name="connsiteX238" fmla="*/ 455447 w 9144000"/>
              <a:gd name="connsiteY238" fmla="*/ 4962176 h 5143498"/>
              <a:gd name="connsiteX239" fmla="*/ 455447 w 9144000"/>
              <a:gd name="connsiteY239" fmla="*/ 5010772 h 5143498"/>
              <a:gd name="connsiteX240" fmla="*/ 461132 w 9144000"/>
              <a:gd name="connsiteY240" fmla="*/ 5016442 h 5143498"/>
              <a:gd name="connsiteX241" fmla="*/ 463381 w 9144000"/>
              <a:gd name="connsiteY241" fmla="*/ 5014199 h 5143498"/>
              <a:gd name="connsiteX242" fmla="*/ 461132 w 9144000"/>
              <a:gd name="connsiteY242" fmla="*/ 5011957 h 5143498"/>
              <a:gd name="connsiteX243" fmla="*/ 459945 w 9144000"/>
              <a:gd name="connsiteY243" fmla="*/ 5010772 h 5143498"/>
              <a:gd name="connsiteX244" fmla="*/ 459945 w 9144000"/>
              <a:gd name="connsiteY244" fmla="*/ 4962176 h 5143498"/>
              <a:gd name="connsiteX245" fmla="*/ 457696 w 9144000"/>
              <a:gd name="connsiteY245" fmla="*/ 4959933 h 5143498"/>
              <a:gd name="connsiteX246" fmla="*/ 391624 w 9144000"/>
              <a:gd name="connsiteY246" fmla="*/ 4959918 h 5143498"/>
              <a:gd name="connsiteX247" fmla="*/ 389375 w 9144000"/>
              <a:gd name="connsiteY247" fmla="*/ 4962161 h 5143498"/>
              <a:gd name="connsiteX248" fmla="*/ 389375 w 9144000"/>
              <a:gd name="connsiteY248" fmla="*/ 4976722 h 5143498"/>
              <a:gd name="connsiteX249" fmla="*/ 385606 w 9144000"/>
              <a:gd name="connsiteY249" fmla="*/ 4976722 h 5143498"/>
              <a:gd name="connsiteX250" fmla="*/ 383357 w 9144000"/>
              <a:gd name="connsiteY250" fmla="*/ 4978965 h 5143498"/>
              <a:gd name="connsiteX251" fmla="*/ 385606 w 9144000"/>
              <a:gd name="connsiteY251" fmla="*/ 4981208 h 5143498"/>
              <a:gd name="connsiteX252" fmla="*/ 389375 w 9144000"/>
              <a:gd name="connsiteY252" fmla="*/ 4981208 h 5143498"/>
              <a:gd name="connsiteX253" fmla="*/ 389375 w 9144000"/>
              <a:gd name="connsiteY253" fmla="*/ 5004519 h 5143498"/>
              <a:gd name="connsiteX254" fmla="*/ 401316 w 9144000"/>
              <a:gd name="connsiteY254" fmla="*/ 5016427 h 5143498"/>
              <a:gd name="connsiteX255" fmla="*/ 403977 w 9144000"/>
              <a:gd name="connsiteY255" fmla="*/ 5016127 h 5143498"/>
              <a:gd name="connsiteX256" fmla="*/ 405664 w 9144000"/>
              <a:gd name="connsiteY256" fmla="*/ 5013454 h 5143498"/>
              <a:gd name="connsiteX257" fmla="*/ 405671 w 9144000"/>
              <a:gd name="connsiteY257" fmla="*/ 5013458 h 5143498"/>
              <a:gd name="connsiteX258" fmla="*/ 405671 w 9144000"/>
              <a:gd name="connsiteY258" fmla="*/ 5013442 h 5143498"/>
              <a:gd name="connsiteX259" fmla="*/ 405664 w 9144000"/>
              <a:gd name="connsiteY259" fmla="*/ 5013454 h 5143498"/>
              <a:gd name="connsiteX260" fmla="*/ 402979 w 9144000"/>
              <a:gd name="connsiteY260" fmla="*/ 5011768 h 5143498"/>
              <a:gd name="connsiteX261" fmla="*/ 401316 w 9144000"/>
              <a:gd name="connsiteY261" fmla="*/ 5011957 h 5143498"/>
              <a:gd name="connsiteX262" fmla="*/ 393873 w 9144000"/>
              <a:gd name="connsiteY262" fmla="*/ 5004519 h 5143498"/>
              <a:gd name="connsiteX263" fmla="*/ 393873 w 9144000"/>
              <a:gd name="connsiteY263" fmla="*/ 4981208 h 5143498"/>
              <a:gd name="connsiteX264" fmla="*/ 400208 w 9144000"/>
              <a:gd name="connsiteY264" fmla="*/ 4981208 h 5143498"/>
              <a:gd name="connsiteX265" fmla="*/ 402456 w 9144000"/>
              <a:gd name="connsiteY265" fmla="*/ 4978965 h 5143498"/>
              <a:gd name="connsiteX266" fmla="*/ 400208 w 9144000"/>
              <a:gd name="connsiteY266" fmla="*/ 4976722 h 5143498"/>
              <a:gd name="connsiteX267" fmla="*/ 393873 w 9144000"/>
              <a:gd name="connsiteY267" fmla="*/ 4976722 h 5143498"/>
              <a:gd name="connsiteX268" fmla="*/ 393873 w 9144000"/>
              <a:gd name="connsiteY268" fmla="*/ 4962161 h 5143498"/>
              <a:gd name="connsiteX269" fmla="*/ 391624 w 9144000"/>
              <a:gd name="connsiteY269" fmla="*/ 4959918 h 5143498"/>
              <a:gd name="connsiteX270" fmla="*/ 296174 w 9144000"/>
              <a:gd name="connsiteY270" fmla="*/ 4959918 h 5143498"/>
              <a:gd name="connsiteX271" fmla="*/ 293926 w 9144000"/>
              <a:gd name="connsiteY271" fmla="*/ 4962161 h 5143498"/>
              <a:gd name="connsiteX272" fmla="*/ 293926 w 9144000"/>
              <a:gd name="connsiteY272" fmla="*/ 4984019 h 5143498"/>
              <a:gd name="connsiteX273" fmla="*/ 278516 w 9144000"/>
              <a:gd name="connsiteY273" fmla="*/ 4976722 h 5143498"/>
              <a:gd name="connsiteX274" fmla="*/ 258609 w 9144000"/>
              <a:gd name="connsiteY274" fmla="*/ 4996575 h 5143498"/>
              <a:gd name="connsiteX275" fmla="*/ 278516 w 9144000"/>
              <a:gd name="connsiteY275" fmla="*/ 5016443 h 5143498"/>
              <a:gd name="connsiteX276" fmla="*/ 298423 w 9144000"/>
              <a:gd name="connsiteY276" fmla="*/ 5016443 h 5143498"/>
              <a:gd name="connsiteX277" fmla="*/ 298423 w 9144000"/>
              <a:gd name="connsiteY277" fmla="*/ 5016427 h 5143498"/>
              <a:gd name="connsiteX278" fmla="*/ 298423 w 9144000"/>
              <a:gd name="connsiteY278" fmla="*/ 4962161 h 5143498"/>
              <a:gd name="connsiteX279" fmla="*/ 296174 w 9144000"/>
              <a:gd name="connsiteY279" fmla="*/ 4959918 h 5143498"/>
              <a:gd name="connsiteX280" fmla="*/ 533786 w 9144000"/>
              <a:gd name="connsiteY280" fmla="*/ 4855047 h 5143498"/>
              <a:gd name="connsiteX281" fmla="*/ 533794 w 9144000"/>
              <a:gd name="connsiteY281" fmla="*/ 4855066 h 5143498"/>
              <a:gd name="connsiteX282" fmla="*/ 533786 w 9144000"/>
              <a:gd name="connsiteY282" fmla="*/ 4855086 h 5143498"/>
              <a:gd name="connsiteX283" fmla="*/ 533778 w 9144000"/>
              <a:gd name="connsiteY283" fmla="*/ 4855066 h 5143498"/>
              <a:gd name="connsiteX284" fmla="*/ 258609 w 9144000"/>
              <a:gd name="connsiteY284" fmla="*/ 4785164 h 5143498"/>
              <a:gd name="connsiteX285" fmla="*/ 258609 w 9144000"/>
              <a:gd name="connsiteY285" fmla="*/ 4855066 h 5143498"/>
              <a:gd name="connsiteX286" fmla="*/ 327405 w 9144000"/>
              <a:gd name="connsiteY286" fmla="*/ 4924983 h 5143498"/>
              <a:gd name="connsiteX287" fmla="*/ 396201 w 9144000"/>
              <a:gd name="connsiteY287" fmla="*/ 4855066 h 5143498"/>
              <a:gd name="connsiteX288" fmla="*/ 464997 w 9144000"/>
              <a:gd name="connsiteY288" fmla="*/ 4924983 h 5143498"/>
              <a:gd name="connsiteX289" fmla="*/ 513643 w 9144000"/>
              <a:gd name="connsiteY289" fmla="*/ 4904511 h 5143498"/>
              <a:gd name="connsiteX290" fmla="*/ 533786 w 9144000"/>
              <a:gd name="connsiteY290" fmla="*/ 4855086 h 5143498"/>
              <a:gd name="connsiteX291" fmla="*/ 553923 w 9144000"/>
              <a:gd name="connsiteY291" fmla="*/ 4904505 h 5143498"/>
              <a:gd name="connsiteX292" fmla="*/ 602574 w 9144000"/>
              <a:gd name="connsiteY292" fmla="*/ 4924983 h 5143498"/>
              <a:gd name="connsiteX293" fmla="*/ 636972 w 9144000"/>
              <a:gd name="connsiteY293" fmla="*/ 4915618 h 5143498"/>
              <a:gd name="connsiteX294" fmla="*/ 671370 w 9144000"/>
              <a:gd name="connsiteY294" fmla="*/ 4924983 h 5143498"/>
              <a:gd name="connsiteX295" fmla="*/ 740166 w 9144000"/>
              <a:gd name="connsiteY295" fmla="*/ 4855066 h 5143498"/>
              <a:gd name="connsiteX296" fmla="*/ 671386 w 9144000"/>
              <a:gd name="connsiteY296" fmla="*/ 4785164 h 5143498"/>
              <a:gd name="connsiteX297" fmla="*/ 636988 w 9144000"/>
              <a:gd name="connsiteY297" fmla="*/ 4794514 h 5143498"/>
              <a:gd name="connsiteX298" fmla="*/ 636972 w 9144000"/>
              <a:gd name="connsiteY298" fmla="*/ 4794514 h 5143498"/>
              <a:gd name="connsiteX299" fmla="*/ 602574 w 9144000"/>
              <a:gd name="connsiteY299" fmla="*/ 4785164 h 5143498"/>
              <a:gd name="connsiteX300" fmla="*/ 553923 w 9144000"/>
              <a:gd name="connsiteY300" fmla="*/ 4805634 h 5143498"/>
              <a:gd name="connsiteX301" fmla="*/ 533786 w 9144000"/>
              <a:gd name="connsiteY301" fmla="*/ 4855047 h 5143498"/>
              <a:gd name="connsiteX302" fmla="*/ 513638 w 9144000"/>
              <a:gd name="connsiteY302" fmla="*/ 4805629 h 5143498"/>
              <a:gd name="connsiteX303" fmla="*/ 464997 w 9144000"/>
              <a:gd name="connsiteY303" fmla="*/ 4785164 h 5143498"/>
              <a:gd name="connsiteX304" fmla="*/ 396201 w 9144000"/>
              <a:gd name="connsiteY304" fmla="*/ 4855066 h 5143498"/>
              <a:gd name="connsiteX305" fmla="*/ 327405 w 9144000"/>
              <a:gd name="connsiteY305" fmla="*/ 4785164 h 5143498"/>
              <a:gd name="connsiteX306" fmla="*/ 0 w 9144000"/>
              <a:gd name="connsiteY306" fmla="*/ 0 h 5143498"/>
              <a:gd name="connsiteX307" fmla="*/ 9144000 w 9144000"/>
              <a:gd name="connsiteY307" fmla="*/ 0 h 5143498"/>
              <a:gd name="connsiteX308" fmla="*/ 9144000 w 9144000"/>
              <a:gd name="connsiteY308" fmla="*/ 5143498 h 5143498"/>
              <a:gd name="connsiteX309" fmla="*/ 0 w 9144000"/>
              <a:gd name="connsiteY309" fmla="*/ 5143498 h 5143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Lst>
            <a:rect l="l" t="t" r="r" b="b"/>
            <a:pathLst>
              <a:path w="9144000" h="5143498">
                <a:moveTo>
                  <a:pt x="956975" y="4981208"/>
                </a:moveTo>
                <a:cubicBezTo>
                  <a:pt x="965480" y="4981208"/>
                  <a:pt x="972400" y="4988109"/>
                  <a:pt x="972400" y="4996575"/>
                </a:cubicBezTo>
                <a:lnTo>
                  <a:pt x="972400" y="5011957"/>
                </a:lnTo>
                <a:lnTo>
                  <a:pt x="956975" y="5011957"/>
                </a:lnTo>
                <a:cubicBezTo>
                  <a:pt x="948486" y="5011957"/>
                  <a:pt x="941566" y="5005040"/>
                  <a:pt x="941566" y="4996575"/>
                </a:cubicBezTo>
                <a:cubicBezTo>
                  <a:pt x="941566" y="4988109"/>
                  <a:pt x="948471" y="4981208"/>
                  <a:pt x="956975" y="4981208"/>
                </a:cubicBezTo>
                <a:close/>
                <a:moveTo>
                  <a:pt x="849077" y="4981208"/>
                </a:moveTo>
                <a:cubicBezTo>
                  <a:pt x="856806" y="4981208"/>
                  <a:pt x="863236" y="4986925"/>
                  <a:pt x="864328" y="4994332"/>
                </a:cubicBezTo>
                <a:lnTo>
                  <a:pt x="833826" y="4994332"/>
                </a:lnTo>
                <a:cubicBezTo>
                  <a:pt x="834919" y="4986925"/>
                  <a:pt x="841349" y="4981208"/>
                  <a:pt x="849077" y="4981208"/>
                </a:cubicBezTo>
                <a:close/>
                <a:moveTo>
                  <a:pt x="720496" y="4981208"/>
                </a:moveTo>
                <a:cubicBezTo>
                  <a:pt x="729001" y="4981208"/>
                  <a:pt x="735922" y="4988109"/>
                  <a:pt x="735922" y="4996575"/>
                </a:cubicBezTo>
                <a:lnTo>
                  <a:pt x="735922" y="5011957"/>
                </a:lnTo>
                <a:lnTo>
                  <a:pt x="720496" y="5011957"/>
                </a:lnTo>
                <a:cubicBezTo>
                  <a:pt x="712008" y="5011957"/>
                  <a:pt x="705087" y="5005040"/>
                  <a:pt x="705087" y="4996575"/>
                </a:cubicBezTo>
                <a:cubicBezTo>
                  <a:pt x="705087" y="4988109"/>
                  <a:pt x="712008" y="4981208"/>
                  <a:pt x="720496" y="4981208"/>
                </a:cubicBezTo>
                <a:close/>
                <a:moveTo>
                  <a:pt x="612646" y="4981208"/>
                </a:moveTo>
                <a:cubicBezTo>
                  <a:pt x="620375" y="4981208"/>
                  <a:pt x="626805" y="4986925"/>
                  <a:pt x="627897" y="4994332"/>
                </a:cubicBezTo>
                <a:lnTo>
                  <a:pt x="597395" y="4994332"/>
                </a:lnTo>
                <a:cubicBezTo>
                  <a:pt x="598472" y="4986925"/>
                  <a:pt x="604918" y="4981208"/>
                  <a:pt x="612646" y="4981208"/>
                </a:cubicBezTo>
                <a:close/>
                <a:moveTo>
                  <a:pt x="429632" y="4981208"/>
                </a:moveTo>
                <a:cubicBezTo>
                  <a:pt x="438137" y="4981208"/>
                  <a:pt x="445042" y="4988109"/>
                  <a:pt x="445042" y="4996575"/>
                </a:cubicBezTo>
                <a:lnTo>
                  <a:pt x="445042" y="5011957"/>
                </a:lnTo>
                <a:lnTo>
                  <a:pt x="429632" y="5011957"/>
                </a:lnTo>
                <a:cubicBezTo>
                  <a:pt x="421128" y="5011957"/>
                  <a:pt x="414223" y="5005040"/>
                  <a:pt x="414223" y="4996575"/>
                </a:cubicBezTo>
                <a:cubicBezTo>
                  <a:pt x="414223" y="4988109"/>
                  <a:pt x="421128" y="4981208"/>
                  <a:pt x="429632" y="4981208"/>
                </a:cubicBezTo>
                <a:close/>
                <a:moveTo>
                  <a:pt x="278516" y="4981208"/>
                </a:moveTo>
                <a:cubicBezTo>
                  <a:pt x="287005" y="4981208"/>
                  <a:pt x="293926" y="4988109"/>
                  <a:pt x="293926" y="4996575"/>
                </a:cubicBezTo>
                <a:lnTo>
                  <a:pt x="293926" y="5011957"/>
                </a:lnTo>
                <a:lnTo>
                  <a:pt x="278516" y="5011957"/>
                </a:lnTo>
                <a:cubicBezTo>
                  <a:pt x="270028" y="5011957"/>
                  <a:pt x="263107" y="5005040"/>
                  <a:pt x="263107" y="4996575"/>
                </a:cubicBezTo>
                <a:cubicBezTo>
                  <a:pt x="263107" y="4988109"/>
                  <a:pt x="270028" y="4981208"/>
                  <a:pt x="278516" y="4981208"/>
                </a:cubicBezTo>
                <a:close/>
                <a:moveTo>
                  <a:pt x="895052" y="4981207"/>
                </a:moveTo>
                <a:cubicBezTo>
                  <a:pt x="903556" y="4981207"/>
                  <a:pt x="910477" y="4988108"/>
                  <a:pt x="910477" y="4996574"/>
                </a:cubicBezTo>
                <a:lnTo>
                  <a:pt x="910477" y="5011957"/>
                </a:lnTo>
                <a:lnTo>
                  <a:pt x="895052" y="5011957"/>
                </a:lnTo>
                <a:cubicBezTo>
                  <a:pt x="886563" y="5011957"/>
                  <a:pt x="879643" y="5005039"/>
                  <a:pt x="879643" y="4996574"/>
                </a:cubicBezTo>
                <a:cubicBezTo>
                  <a:pt x="879643" y="4988108"/>
                  <a:pt x="886563" y="4981207"/>
                  <a:pt x="895052" y="4981207"/>
                </a:cubicBezTo>
                <a:close/>
                <a:moveTo>
                  <a:pt x="340882" y="4981207"/>
                </a:moveTo>
                <a:cubicBezTo>
                  <a:pt x="349371" y="4981207"/>
                  <a:pt x="356292" y="4988093"/>
                  <a:pt x="356292" y="4996574"/>
                </a:cubicBezTo>
                <a:cubicBezTo>
                  <a:pt x="356292" y="5005055"/>
                  <a:pt x="349371" y="5011957"/>
                  <a:pt x="340882" y="5011957"/>
                </a:cubicBezTo>
                <a:cubicBezTo>
                  <a:pt x="332394" y="5011957"/>
                  <a:pt x="325473" y="5005055"/>
                  <a:pt x="325473" y="4996574"/>
                </a:cubicBezTo>
                <a:cubicBezTo>
                  <a:pt x="325473" y="4988093"/>
                  <a:pt x="332394" y="4981207"/>
                  <a:pt x="340882" y="4981207"/>
                </a:cubicBezTo>
                <a:close/>
                <a:moveTo>
                  <a:pt x="550105" y="4976753"/>
                </a:moveTo>
                <a:lnTo>
                  <a:pt x="550105" y="5014199"/>
                </a:lnTo>
                <a:cubicBezTo>
                  <a:pt x="550105" y="5015431"/>
                  <a:pt x="551119" y="5016442"/>
                  <a:pt x="552354" y="5016442"/>
                </a:cubicBezTo>
                <a:cubicBezTo>
                  <a:pt x="553589" y="5016442"/>
                  <a:pt x="554603" y="5015431"/>
                  <a:pt x="554603" y="5014199"/>
                </a:cubicBezTo>
                <a:lnTo>
                  <a:pt x="554603" y="5000033"/>
                </a:lnTo>
                <a:lnTo>
                  <a:pt x="554603" y="4994947"/>
                </a:lnTo>
                <a:cubicBezTo>
                  <a:pt x="554603" y="4987382"/>
                  <a:pt x="560779" y="4981238"/>
                  <a:pt x="568365" y="4981238"/>
                </a:cubicBezTo>
                <a:cubicBezTo>
                  <a:pt x="575951" y="4981238"/>
                  <a:pt x="582128" y="4987398"/>
                  <a:pt x="582128" y="4994963"/>
                </a:cubicBezTo>
                <a:lnTo>
                  <a:pt x="582128" y="5014199"/>
                </a:lnTo>
                <a:cubicBezTo>
                  <a:pt x="582128" y="5015431"/>
                  <a:pt x="583141" y="5016442"/>
                  <a:pt x="584376" y="5016442"/>
                </a:cubicBezTo>
                <a:cubicBezTo>
                  <a:pt x="585612" y="5016442"/>
                  <a:pt x="586625" y="5015431"/>
                  <a:pt x="586625" y="5014199"/>
                </a:cubicBezTo>
                <a:lnTo>
                  <a:pt x="586625" y="4994963"/>
                </a:lnTo>
                <a:cubicBezTo>
                  <a:pt x="586625" y="4984918"/>
                  <a:pt x="578437" y="4976753"/>
                  <a:pt x="568381" y="4976753"/>
                </a:cubicBezTo>
                <a:lnTo>
                  <a:pt x="568365" y="4976753"/>
                </a:lnTo>
                <a:cubicBezTo>
                  <a:pt x="562870" y="4976753"/>
                  <a:pt x="557960" y="4979185"/>
                  <a:pt x="554603" y="4983007"/>
                </a:cubicBezTo>
                <a:lnTo>
                  <a:pt x="554603" y="4978996"/>
                </a:lnTo>
                <a:cubicBezTo>
                  <a:pt x="554603" y="4977748"/>
                  <a:pt x="553605" y="4976753"/>
                  <a:pt x="552354" y="4976753"/>
                </a:cubicBezTo>
                <a:close/>
                <a:moveTo>
                  <a:pt x="956975" y="4976738"/>
                </a:moveTo>
                <a:cubicBezTo>
                  <a:pt x="946000" y="4976738"/>
                  <a:pt x="937068" y="4985645"/>
                  <a:pt x="937068" y="4996590"/>
                </a:cubicBezTo>
                <a:cubicBezTo>
                  <a:pt x="937068" y="5007535"/>
                  <a:pt x="946000" y="5016443"/>
                  <a:pt x="956975" y="5016443"/>
                </a:cubicBezTo>
                <a:lnTo>
                  <a:pt x="976882" y="5016443"/>
                </a:lnTo>
                <a:lnTo>
                  <a:pt x="976882" y="4996590"/>
                </a:lnTo>
                <a:cubicBezTo>
                  <a:pt x="976882" y="4985645"/>
                  <a:pt x="967950" y="4976738"/>
                  <a:pt x="956975" y="4976738"/>
                </a:cubicBezTo>
                <a:close/>
                <a:moveTo>
                  <a:pt x="849077" y="4976738"/>
                </a:moveTo>
                <a:cubicBezTo>
                  <a:pt x="838102" y="4976738"/>
                  <a:pt x="829170" y="4985645"/>
                  <a:pt x="829170" y="4996590"/>
                </a:cubicBezTo>
                <a:cubicBezTo>
                  <a:pt x="829170" y="5007535"/>
                  <a:pt x="838102" y="5016443"/>
                  <a:pt x="849077" y="5016443"/>
                </a:cubicBezTo>
                <a:cubicBezTo>
                  <a:pt x="853527" y="5016443"/>
                  <a:pt x="857756" y="5015005"/>
                  <a:pt x="861272" y="5012289"/>
                </a:cubicBezTo>
                <a:cubicBezTo>
                  <a:pt x="862254" y="5011531"/>
                  <a:pt x="862428" y="5010125"/>
                  <a:pt x="861668" y="5009146"/>
                </a:cubicBezTo>
                <a:cubicBezTo>
                  <a:pt x="860907" y="5008167"/>
                  <a:pt x="859498" y="5008009"/>
                  <a:pt x="858516" y="5008751"/>
                </a:cubicBezTo>
                <a:cubicBezTo>
                  <a:pt x="855792" y="5010852"/>
                  <a:pt x="852530" y="5011973"/>
                  <a:pt x="849077" y="5011973"/>
                </a:cubicBezTo>
                <a:cubicBezTo>
                  <a:pt x="841349" y="5011973"/>
                  <a:pt x="834919" y="5006256"/>
                  <a:pt x="833826" y="4998833"/>
                </a:cubicBezTo>
                <a:lnTo>
                  <a:pt x="866735" y="4998833"/>
                </a:lnTo>
                <a:cubicBezTo>
                  <a:pt x="867971" y="4998833"/>
                  <a:pt x="868984" y="4997838"/>
                  <a:pt x="868984" y="4996590"/>
                </a:cubicBezTo>
                <a:cubicBezTo>
                  <a:pt x="868984" y="4985645"/>
                  <a:pt x="860052" y="4976738"/>
                  <a:pt x="849077" y="4976738"/>
                </a:cubicBezTo>
                <a:close/>
                <a:moveTo>
                  <a:pt x="720496" y="4976738"/>
                </a:moveTo>
                <a:cubicBezTo>
                  <a:pt x="709521" y="4976738"/>
                  <a:pt x="700589" y="4985645"/>
                  <a:pt x="700589" y="4996590"/>
                </a:cubicBezTo>
                <a:cubicBezTo>
                  <a:pt x="700589" y="5007535"/>
                  <a:pt x="709521" y="5016443"/>
                  <a:pt x="720496" y="5016443"/>
                </a:cubicBezTo>
                <a:lnTo>
                  <a:pt x="740419" y="5016443"/>
                </a:lnTo>
                <a:lnTo>
                  <a:pt x="740419" y="4996590"/>
                </a:lnTo>
                <a:cubicBezTo>
                  <a:pt x="740419" y="4985645"/>
                  <a:pt x="731471" y="4976738"/>
                  <a:pt x="720496" y="4976738"/>
                </a:cubicBezTo>
                <a:close/>
                <a:moveTo>
                  <a:pt x="612646" y="4976738"/>
                </a:moveTo>
                <a:cubicBezTo>
                  <a:pt x="601671" y="4976738"/>
                  <a:pt x="592739" y="4985645"/>
                  <a:pt x="592739" y="4996590"/>
                </a:cubicBezTo>
                <a:cubicBezTo>
                  <a:pt x="592739" y="5007535"/>
                  <a:pt x="601671" y="5016443"/>
                  <a:pt x="612646" y="5016443"/>
                </a:cubicBezTo>
                <a:cubicBezTo>
                  <a:pt x="617112" y="5016443"/>
                  <a:pt x="621325" y="5015005"/>
                  <a:pt x="624841" y="5012289"/>
                </a:cubicBezTo>
                <a:cubicBezTo>
                  <a:pt x="625823" y="5011531"/>
                  <a:pt x="625997" y="5010125"/>
                  <a:pt x="625237" y="5009146"/>
                </a:cubicBezTo>
                <a:cubicBezTo>
                  <a:pt x="624476" y="5008167"/>
                  <a:pt x="623067" y="5008009"/>
                  <a:pt x="622085" y="5008751"/>
                </a:cubicBezTo>
                <a:cubicBezTo>
                  <a:pt x="619361" y="5010852"/>
                  <a:pt x="616099" y="5011973"/>
                  <a:pt x="612646" y="5011973"/>
                </a:cubicBezTo>
                <a:cubicBezTo>
                  <a:pt x="604902" y="5011973"/>
                  <a:pt x="598472" y="5006256"/>
                  <a:pt x="597395" y="4998833"/>
                </a:cubicBezTo>
                <a:lnTo>
                  <a:pt x="630304" y="4998833"/>
                </a:lnTo>
                <a:cubicBezTo>
                  <a:pt x="631540" y="4998833"/>
                  <a:pt x="632553" y="4997838"/>
                  <a:pt x="632553" y="4996590"/>
                </a:cubicBezTo>
                <a:cubicBezTo>
                  <a:pt x="632553" y="4985645"/>
                  <a:pt x="623621" y="4976738"/>
                  <a:pt x="612646" y="4976738"/>
                </a:cubicBezTo>
                <a:close/>
                <a:moveTo>
                  <a:pt x="513331" y="4976738"/>
                </a:moveTo>
                <a:cubicBezTo>
                  <a:pt x="502356" y="4976738"/>
                  <a:pt x="493424" y="4985645"/>
                  <a:pt x="493424" y="4996590"/>
                </a:cubicBezTo>
                <a:cubicBezTo>
                  <a:pt x="493424" y="5007535"/>
                  <a:pt x="502356" y="5016443"/>
                  <a:pt x="513331" y="5016443"/>
                </a:cubicBezTo>
                <a:cubicBezTo>
                  <a:pt x="517940" y="5016443"/>
                  <a:pt x="522437" y="5014832"/>
                  <a:pt x="526001" y="5011894"/>
                </a:cubicBezTo>
                <a:cubicBezTo>
                  <a:pt x="526951" y="5011104"/>
                  <a:pt x="527094" y="5009699"/>
                  <a:pt x="526302" y="5008735"/>
                </a:cubicBezTo>
                <a:cubicBezTo>
                  <a:pt x="525510" y="5007788"/>
                  <a:pt x="524100" y="5007662"/>
                  <a:pt x="523134" y="5008435"/>
                </a:cubicBezTo>
                <a:cubicBezTo>
                  <a:pt x="520394" y="5010710"/>
                  <a:pt x="516894" y="5011957"/>
                  <a:pt x="513331" y="5011957"/>
                </a:cubicBezTo>
                <a:cubicBezTo>
                  <a:pt x="504827" y="5011957"/>
                  <a:pt x="497906" y="5005040"/>
                  <a:pt x="497906" y="4996575"/>
                </a:cubicBezTo>
                <a:cubicBezTo>
                  <a:pt x="497906" y="4988109"/>
                  <a:pt x="504827" y="4981208"/>
                  <a:pt x="513331" y="4981208"/>
                </a:cubicBezTo>
                <a:cubicBezTo>
                  <a:pt x="516894" y="4981208"/>
                  <a:pt x="520379" y="4982455"/>
                  <a:pt x="523134" y="4984729"/>
                </a:cubicBezTo>
                <a:cubicBezTo>
                  <a:pt x="524100" y="4985519"/>
                  <a:pt x="525510" y="4985393"/>
                  <a:pt x="526302" y="4984429"/>
                </a:cubicBezTo>
                <a:cubicBezTo>
                  <a:pt x="527094" y="4983466"/>
                  <a:pt x="526967" y="4982060"/>
                  <a:pt x="526001" y="4981271"/>
                </a:cubicBezTo>
                <a:cubicBezTo>
                  <a:pt x="522453" y="4978349"/>
                  <a:pt x="517940" y="4976738"/>
                  <a:pt x="513331" y="4976738"/>
                </a:cubicBezTo>
                <a:close/>
                <a:moveTo>
                  <a:pt x="429648" y="4976738"/>
                </a:moveTo>
                <a:cubicBezTo>
                  <a:pt x="418689" y="4976738"/>
                  <a:pt x="409741" y="4985645"/>
                  <a:pt x="409741" y="4996590"/>
                </a:cubicBezTo>
                <a:cubicBezTo>
                  <a:pt x="409741" y="5007535"/>
                  <a:pt x="418673" y="5016443"/>
                  <a:pt x="429648" y="5016443"/>
                </a:cubicBezTo>
                <a:lnTo>
                  <a:pt x="449555" y="5016443"/>
                </a:lnTo>
                <a:lnTo>
                  <a:pt x="449555" y="4996590"/>
                </a:lnTo>
                <a:cubicBezTo>
                  <a:pt x="449555" y="4985645"/>
                  <a:pt x="440607" y="4976738"/>
                  <a:pt x="429648" y="4976738"/>
                </a:cubicBezTo>
                <a:close/>
                <a:moveTo>
                  <a:pt x="926061" y="4976722"/>
                </a:moveTo>
                <a:cubicBezTo>
                  <a:pt x="924826" y="4976722"/>
                  <a:pt x="923812" y="4977717"/>
                  <a:pt x="923812" y="4978965"/>
                </a:cubicBezTo>
                <a:lnTo>
                  <a:pt x="923812" y="5014200"/>
                </a:lnTo>
                <a:cubicBezTo>
                  <a:pt x="923812" y="5015432"/>
                  <a:pt x="924826" y="5016442"/>
                  <a:pt x="926061" y="5016442"/>
                </a:cubicBezTo>
                <a:cubicBezTo>
                  <a:pt x="927296" y="5016442"/>
                  <a:pt x="928294" y="5015432"/>
                  <a:pt x="928294" y="5014200"/>
                </a:cubicBezTo>
                <a:lnTo>
                  <a:pt x="928294" y="4978965"/>
                </a:lnTo>
                <a:cubicBezTo>
                  <a:pt x="928294" y="4977717"/>
                  <a:pt x="927296" y="4976722"/>
                  <a:pt x="926061" y="4976722"/>
                </a:cubicBezTo>
                <a:close/>
                <a:moveTo>
                  <a:pt x="539732" y="4976722"/>
                </a:moveTo>
                <a:cubicBezTo>
                  <a:pt x="538497" y="4976722"/>
                  <a:pt x="537483" y="4977717"/>
                  <a:pt x="537483" y="4978965"/>
                </a:cubicBezTo>
                <a:lnTo>
                  <a:pt x="537483" y="5014200"/>
                </a:lnTo>
                <a:cubicBezTo>
                  <a:pt x="537483" y="5015432"/>
                  <a:pt x="538481" y="5016442"/>
                  <a:pt x="539732" y="5016442"/>
                </a:cubicBezTo>
                <a:cubicBezTo>
                  <a:pt x="540983" y="5016442"/>
                  <a:pt x="541981" y="5015432"/>
                  <a:pt x="541981" y="5014200"/>
                </a:cubicBezTo>
                <a:lnTo>
                  <a:pt x="541981" y="4978965"/>
                </a:lnTo>
                <a:cubicBezTo>
                  <a:pt x="541981" y="4977717"/>
                  <a:pt x="540967" y="4976722"/>
                  <a:pt x="539732" y="4976722"/>
                </a:cubicBezTo>
                <a:close/>
                <a:moveTo>
                  <a:pt x="371986" y="4976722"/>
                </a:moveTo>
                <a:cubicBezTo>
                  <a:pt x="370751" y="4976722"/>
                  <a:pt x="369737" y="4977717"/>
                  <a:pt x="369737" y="4978965"/>
                </a:cubicBezTo>
                <a:lnTo>
                  <a:pt x="369737" y="5014200"/>
                </a:lnTo>
                <a:cubicBezTo>
                  <a:pt x="369737" y="5015432"/>
                  <a:pt x="370751" y="5016442"/>
                  <a:pt x="371986" y="5016442"/>
                </a:cubicBezTo>
                <a:cubicBezTo>
                  <a:pt x="373237" y="5016442"/>
                  <a:pt x="374235" y="5015432"/>
                  <a:pt x="374235" y="5014200"/>
                </a:cubicBezTo>
                <a:lnTo>
                  <a:pt x="374235" y="4978965"/>
                </a:lnTo>
                <a:cubicBezTo>
                  <a:pt x="374235" y="4977717"/>
                  <a:pt x="373221" y="4976722"/>
                  <a:pt x="371986" y="4976722"/>
                </a:cubicBezTo>
                <a:close/>
                <a:moveTo>
                  <a:pt x="340882" y="4976722"/>
                </a:moveTo>
                <a:cubicBezTo>
                  <a:pt x="329907" y="4976722"/>
                  <a:pt x="320975" y="4985629"/>
                  <a:pt x="320975" y="4996574"/>
                </a:cubicBezTo>
                <a:cubicBezTo>
                  <a:pt x="320975" y="5007519"/>
                  <a:pt x="329907" y="5016427"/>
                  <a:pt x="340882" y="5016427"/>
                </a:cubicBezTo>
                <a:cubicBezTo>
                  <a:pt x="347074" y="5016427"/>
                  <a:pt x="352633" y="5013584"/>
                  <a:pt x="356292" y="5009130"/>
                </a:cubicBezTo>
                <a:lnTo>
                  <a:pt x="356292" y="5014200"/>
                </a:lnTo>
                <a:cubicBezTo>
                  <a:pt x="356292" y="5022665"/>
                  <a:pt x="349371" y="5029567"/>
                  <a:pt x="340882" y="5029567"/>
                </a:cubicBezTo>
                <a:cubicBezTo>
                  <a:pt x="334706" y="5029567"/>
                  <a:pt x="329147" y="5025919"/>
                  <a:pt x="326708" y="5020264"/>
                </a:cubicBezTo>
                <a:cubicBezTo>
                  <a:pt x="326217" y="5019127"/>
                  <a:pt x="324903" y="5018606"/>
                  <a:pt x="323746" y="5019096"/>
                </a:cubicBezTo>
                <a:cubicBezTo>
                  <a:pt x="322622" y="5019585"/>
                  <a:pt x="322084" y="5020896"/>
                  <a:pt x="322575" y="5022049"/>
                </a:cubicBezTo>
                <a:cubicBezTo>
                  <a:pt x="325726" y="5029346"/>
                  <a:pt x="332900" y="5034068"/>
                  <a:pt x="340882" y="5034068"/>
                </a:cubicBezTo>
                <a:cubicBezTo>
                  <a:pt x="351857" y="5034068"/>
                  <a:pt x="360789" y="5025160"/>
                  <a:pt x="360789" y="5014216"/>
                </a:cubicBezTo>
                <a:lnTo>
                  <a:pt x="360789" y="4996590"/>
                </a:lnTo>
                <a:cubicBezTo>
                  <a:pt x="360789" y="4985645"/>
                  <a:pt x="351857" y="4976738"/>
                  <a:pt x="340882" y="4976738"/>
                </a:cubicBezTo>
                <a:close/>
                <a:moveTo>
                  <a:pt x="309477" y="4976722"/>
                </a:moveTo>
                <a:cubicBezTo>
                  <a:pt x="308242" y="4976722"/>
                  <a:pt x="307244" y="4977717"/>
                  <a:pt x="307244" y="4978965"/>
                </a:cubicBezTo>
                <a:lnTo>
                  <a:pt x="307244" y="5014200"/>
                </a:lnTo>
                <a:cubicBezTo>
                  <a:pt x="307244" y="5015432"/>
                  <a:pt x="308242" y="5016442"/>
                  <a:pt x="309477" y="5016442"/>
                </a:cubicBezTo>
                <a:cubicBezTo>
                  <a:pt x="310728" y="5016442"/>
                  <a:pt x="311726" y="5015432"/>
                  <a:pt x="311726" y="5014200"/>
                </a:cubicBezTo>
                <a:lnTo>
                  <a:pt x="311726" y="4978965"/>
                </a:lnTo>
                <a:cubicBezTo>
                  <a:pt x="311726" y="4977717"/>
                  <a:pt x="310712" y="4976722"/>
                  <a:pt x="309477" y="4976722"/>
                </a:cubicBezTo>
                <a:close/>
                <a:moveTo>
                  <a:pt x="782403" y="4976706"/>
                </a:moveTo>
                <a:cubicBezTo>
                  <a:pt x="778127" y="4976706"/>
                  <a:pt x="774247" y="4978459"/>
                  <a:pt x="771444" y="4981270"/>
                </a:cubicBezTo>
                <a:lnTo>
                  <a:pt x="771444" y="4978996"/>
                </a:lnTo>
                <a:cubicBezTo>
                  <a:pt x="771444" y="4977748"/>
                  <a:pt x="770446" y="4976753"/>
                  <a:pt x="769195" y="4976753"/>
                </a:cubicBezTo>
                <a:lnTo>
                  <a:pt x="766946" y="4976753"/>
                </a:lnTo>
                <a:lnTo>
                  <a:pt x="766946" y="4978996"/>
                </a:lnTo>
                <a:lnTo>
                  <a:pt x="766946" y="5014200"/>
                </a:lnTo>
                <a:cubicBezTo>
                  <a:pt x="766946" y="5015431"/>
                  <a:pt x="767960" y="5016442"/>
                  <a:pt x="769195" y="5016442"/>
                </a:cubicBezTo>
                <a:cubicBezTo>
                  <a:pt x="770430" y="5016442"/>
                  <a:pt x="771444" y="5015431"/>
                  <a:pt x="771444" y="5014200"/>
                </a:cubicBezTo>
                <a:lnTo>
                  <a:pt x="771444" y="4992136"/>
                </a:lnTo>
                <a:cubicBezTo>
                  <a:pt x="771444" y="4986103"/>
                  <a:pt x="776353" y="4981207"/>
                  <a:pt x="782403" y="4981207"/>
                </a:cubicBezTo>
                <a:cubicBezTo>
                  <a:pt x="788453" y="4981207"/>
                  <a:pt x="793362" y="4986119"/>
                  <a:pt x="793362" y="4992136"/>
                </a:cubicBezTo>
                <a:lnTo>
                  <a:pt x="793362" y="5014200"/>
                </a:lnTo>
                <a:cubicBezTo>
                  <a:pt x="793362" y="5015431"/>
                  <a:pt x="794376" y="5016442"/>
                  <a:pt x="795611" y="5016442"/>
                </a:cubicBezTo>
                <a:cubicBezTo>
                  <a:pt x="796846" y="5016442"/>
                  <a:pt x="797860" y="5015431"/>
                  <a:pt x="797860" y="5014200"/>
                </a:cubicBezTo>
                <a:lnTo>
                  <a:pt x="797860" y="4992136"/>
                </a:lnTo>
                <a:cubicBezTo>
                  <a:pt x="797860" y="4986103"/>
                  <a:pt x="802785" y="4981207"/>
                  <a:pt x="808819" y="4981207"/>
                </a:cubicBezTo>
                <a:cubicBezTo>
                  <a:pt x="814853" y="4981207"/>
                  <a:pt x="819778" y="4986119"/>
                  <a:pt x="819778" y="4992136"/>
                </a:cubicBezTo>
                <a:lnTo>
                  <a:pt x="819778" y="5014200"/>
                </a:lnTo>
                <a:cubicBezTo>
                  <a:pt x="819778" y="5015431"/>
                  <a:pt x="820792" y="5016442"/>
                  <a:pt x="822027" y="5016442"/>
                </a:cubicBezTo>
                <a:cubicBezTo>
                  <a:pt x="823263" y="5016442"/>
                  <a:pt x="824276" y="5015431"/>
                  <a:pt x="824276" y="5014200"/>
                </a:cubicBezTo>
                <a:lnTo>
                  <a:pt x="824276" y="4992136"/>
                </a:lnTo>
                <a:cubicBezTo>
                  <a:pt x="824276" y="4987888"/>
                  <a:pt x="822542" y="4984030"/>
                  <a:pt x="819743" y="4981235"/>
                </a:cubicBezTo>
                <a:lnTo>
                  <a:pt x="808829" y="4976710"/>
                </a:lnTo>
                <a:lnTo>
                  <a:pt x="808835" y="4976706"/>
                </a:lnTo>
                <a:lnTo>
                  <a:pt x="808819" y="4976706"/>
                </a:lnTo>
                <a:lnTo>
                  <a:pt x="808829" y="4976710"/>
                </a:lnTo>
                <a:lnTo>
                  <a:pt x="795627" y="4984160"/>
                </a:lnTo>
                <a:cubicBezTo>
                  <a:pt x="792919" y="4979707"/>
                  <a:pt x="788009" y="4976706"/>
                  <a:pt x="782403" y="4976706"/>
                </a:cubicBezTo>
                <a:close/>
                <a:moveTo>
                  <a:pt x="653078" y="4976706"/>
                </a:moveTo>
                <a:cubicBezTo>
                  <a:pt x="648786" y="4976706"/>
                  <a:pt x="644922" y="4978459"/>
                  <a:pt x="642119" y="4981270"/>
                </a:cubicBezTo>
                <a:lnTo>
                  <a:pt x="642119" y="4978996"/>
                </a:lnTo>
                <a:cubicBezTo>
                  <a:pt x="642119" y="4977748"/>
                  <a:pt x="641105" y="4976753"/>
                  <a:pt x="639870" y="4976753"/>
                </a:cubicBezTo>
                <a:lnTo>
                  <a:pt x="637621" y="4976753"/>
                </a:lnTo>
                <a:lnTo>
                  <a:pt x="637621" y="4978996"/>
                </a:lnTo>
                <a:lnTo>
                  <a:pt x="637621" y="5014200"/>
                </a:lnTo>
                <a:cubicBezTo>
                  <a:pt x="637621" y="5015431"/>
                  <a:pt x="638635" y="5016442"/>
                  <a:pt x="639870" y="5016442"/>
                </a:cubicBezTo>
                <a:cubicBezTo>
                  <a:pt x="641105" y="5016442"/>
                  <a:pt x="642119" y="5015431"/>
                  <a:pt x="642119" y="5014200"/>
                </a:cubicBezTo>
                <a:lnTo>
                  <a:pt x="642119" y="4992136"/>
                </a:lnTo>
                <a:cubicBezTo>
                  <a:pt x="642119" y="4986103"/>
                  <a:pt x="647028" y="4981207"/>
                  <a:pt x="653078" y="4981207"/>
                </a:cubicBezTo>
                <a:cubicBezTo>
                  <a:pt x="659128" y="4981207"/>
                  <a:pt x="664037" y="4986119"/>
                  <a:pt x="664037" y="4992136"/>
                </a:cubicBezTo>
                <a:lnTo>
                  <a:pt x="664037" y="5014200"/>
                </a:lnTo>
                <a:cubicBezTo>
                  <a:pt x="664037" y="5015431"/>
                  <a:pt x="665051" y="5016442"/>
                  <a:pt x="666286" y="5016442"/>
                </a:cubicBezTo>
                <a:cubicBezTo>
                  <a:pt x="667521" y="5016442"/>
                  <a:pt x="668535" y="5015431"/>
                  <a:pt x="668535" y="5014200"/>
                </a:cubicBezTo>
                <a:lnTo>
                  <a:pt x="668535" y="4992136"/>
                </a:lnTo>
                <a:cubicBezTo>
                  <a:pt x="668535" y="4986103"/>
                  <a:pt x="673444" y="4981207"/>
                  <a:pt x="679494" y="4981207"/>
                </a:cubicBezTo>
                <a:cubicBezTo>
                  <a:pt x="685544" y="4981207"/>
                  <a:pt x="690453" y="4986119"/>
                  <a:pt x="690453" y="4992136"/>
                </a:cubicBezTo>
                <a:lnTo>
                  <a:pt x="690453" y="5014200"/>
                </a:lnTo>
                <a:cubicBezTo>
                  <a:pt x="690453" y="5015431"/>
                  <a:pt x="691467" y="5016442"/>
                  <a:pt x="692718" y="5016442"/>
                </a:cubicBezTo>
                <a:cubicBezTo>
                  <a:pt x="693969" y="5016442"/>
                  <a:pt x="694951" y="5015431"/>
                  <a:pt x="694951" y="5014200"/>
                </a:cubicBezTo>
                <a:lnTo>
                  <a:pt x="694951" y="4992136"/>
                </a:lnTo>
                <a:cubicBezTo>
                  <a:pt x="694951" y="4983639"/>
                  <a:pt x="688015" y="4976706"/>
                  <a:pt x="679494" y="4976706"/>
                </a:cubicBezTo>
                <a:cubicBezTo>
                  <a:pt x="673904" y="4976706"/>
                  <a:pt x="669010" y="4979707"/>
                  <a:pt x="666286" y="4984160"/>
                </a:cubicBezTo>
                <a:cubicBezTo>
                  <a:pt x="663578" y="4979707"/>
                  <a:pt x="658668" y="4976706"/>
                  <a:pt x="653078" y="4976706"/>
                </a:cubicBezTo>
                <a:close/>
                <a:moveTo>
                  <a:pt x="923812" y="4964687"/>
                </a:moveTo>
                <a:lnTo>
                  <a:pt x="923812" y="4966930"/>
                </a:lnTo>
                <a:cubicBezTo>
                  <a:pt x="923812" y="4968162"/>
                  <a:pt x="924826" y="4969172"/>
                  <a:pt x="926061" y="4969172"/>
                </a:cubicBezTo>
                <a:cubicBezTo>
                  <a:pt x="927296" y="4969172"/>
                  <a:pt x="928294" y="4968162"/>
                  <a:pt x="928294" y="4966930"/>
                </a:cubicBezTo>
                <a:cubicBezTo>
                  <a:pt x="928294" y="4965698"/>
                  <a:pt x="927296" y="4964687"/>
                  <a:pt x="926061" y="4964687"/>
                </a:cubicBezTo>
                <a:close/>
                <a:moveTo>
                  <a:pt x="537483" y="4964687"/>
                </a:moveTo>
                <a:lnTo>
                  <a:pt x="537483" y="4966930"/>
                </a:lnTo>
                <a:cubicBezTo>
                  <a:pt x="537483" y="4968162"/>
                  <a:pt x="538497" y="4969172"/>
                  <a:pt x="539732" y="4969172"/>
                </a:cubicBezTo>
                <a:cubicBezTo>
                  <a:pt x="540967" y="4969172"/>
                  <a:pt x="541981" y="4968162"/>
                  <a:pt x="541981" y="4966930"/>
                </a:cubicBezTo>
                <a:cubicBezTo>
                  <a:pt x="541981" y="4965698"/>
                  <a:pt x="540967" y="4964687"/>
                  <a:pt x="539732" y="4964687"/>
                </a:cubicBezTo>
                <a:close/>
                <a:moveTo>
                  <a:pt x="369737" y="4964687"/>
                </a:moveTo>
                <a:lnTo>
                  <a:pt x="369737" y="4966930"/>
                </a:lnTo>
                <a:cubicBezTo>
                  <a:pt x="369737" y="4968162"/>
                  <a:pt x="370751" y="4969172"/>
                  <a:pt x="371986" y="4969172"/>
                </a:cubicBezTo>
                <a:cubicBezTo>
                  <a:pt x="373221" y="4969172"/>
                  <a:pt x="374235" y="4968162"/>
                  <a:pt x="374235" y="4966930"/>
                </a:cubicBezTo>
                <a:cubicBezTo>
                  <a:pt x="374235" y="4965698"/>
                  <a:pt x="373237" y="4964687"/>
                  <a:pt x="371986" y="4964687"/>
                </a:cubicBezTo>
                <a:close/>
                <a:moveTo>
                  <a:pt x="307228" y="4964687"/>
                </a:moveTo>
                <a:lnTo>
                  <a:pt x="307228" y="4966930"/>
                </a:lnTo>
                <a:cubicBezTo>
                  <a:pt x="307228" y="4968162"/>
                  <a:pt x="308242" y="4969172"/>
                  <a:pt x="309477" y="4969172"/>
                </a:cubicBezTo>
                <a:cubicBezTo>
                  <a:pt x="310712" y="4969172"/>
                  <a:pt x="311710" y="4968162"/>
                  <a:pt x="311710" y="4966930"/>
                </a:cubicBezTo>
                <a:cubicBezTo>
                  <a:pt x="311710" y="4965698"/>
                  <a:pt x="310712" y="4964687"/>
                  <a:pt x="309477" y="4964687"/>
                </a:cubicBezTo>
                <a:close/>
                <a:moveTo>
                  <a:pt x="912710" y="4959933"/>
                </a:moveTo>
                <a:cubicBezTo>
                  <a:pt x="911475" y="4959933"/>
                  <a:pt x="910461" y="4960928"/>
                  <a:pt x="910461" y="4962176"/>
                </a:cubicBezTo>
                <a:lnTo>
                  <a:pt x="910461" y="4984034"/>
                </a:lnTo>
                <a:cubicBezTo>
                  <a:pt x="906803" y="4979580"/>
                  <a:pt x="901244" y="4976737"/>
                  <a:pt x="895036" y="4976737"/>
                </a:cubicBezTo>
                <a:cubicBezTo>
                  <a:pt x="884061" y="4976737"/>
                  <a:pt x="875129" y="4985645"/>
                  <a:pt x="875129" y="4996590"/>
                </a:cubicBezTo>
                <a:cubicBezTo>
                  <a:pt x="875129" y="5007534"/>
                  <a:pt x="884061" y="5016442"/>
                  <a:pt x="895036" y="5016442"/>
                </a:cubicBezTo>
                <a:lnTo>
                  <a:pt x="914959" y="5016442"/>
                </a:lnTo>
                <a:lnTo>
                  <a:pt x="914959" y="4962176"/>
                </a:lnTo>
                <a:cubicBezTo>
                  <a:pt x="914959" y="4960928"/>
                  <a:pt x="913946" y="4959933"/>
                  <a:pt x="912710" y="4959933"/>
                </a:cubicBezTo>
                <a:close/>
                <a:moveTo>
                  <a:pt x="457696" y="4959933"/>
                </a:moveTo>
                <a:cubicBezTo>
                  <a:pt x="456461" y="4959933"/>
                  <a:pt x="455447" y="4960928"/>
                  <a:pt x="455447" y="4962176"/>
                </a:cubicBezTo>
                <a:lnTo>
                  <a:pt x="455447" y="5010772"/>
                </a:lnTo>
                <a:cubicBezTo>
                  <a:pt x="455447" y="5013899"/>
                  <a:pt x="457997" y="5016442"/>
                  <a:pt x="461132" y="5016442"/>
                </a:cubicBezTo>
                <a:cubicBezTo>
                  <a:pt x="462384" y="5016442"/>
                  <a:pt x="463381" y="5015447"/>
                  <a:pt x="463381" y="5014199"/>
                </a:cubicBezTo>
                <a:cubicBezTo>
                  <a:pt x="463381" y="5012951"/>
                  <a:pt x="462384" y="5011957"/>
                  <a:pt x="461132" y="5011957"/>
                </a:cubicBezTo>
                <a:cubicBezTo>
                  <a:pt x="460483" y="5011957"/>
                  <a:pt x="459945" y="5011435"/>
                  <a:pt x="459945" y="5010772"/>
                </a:cubicBezTo>
                <a:lnTo>
                  <a:pt x="459945" y="4962176"/>
                </a:lnTo>
                <a:cubicBezTo>
                  <a:pt x="459945" y="4960928"/>
                  <a:pt x="458931" y="4959933"/>
                  <a:pt x="457696" y="4959933"/>
                </a:cubicBezTo>
                <a:close/>
                <a:moveTo>
                  <a:pt x="391624" y="4959918"/>
                </a:moveTo>
                <a:cubicBezTo>
                  <a:pt x="390389" y="4959918"/>
                  <a:pt x="389375" y="4960913"/>
                  <a:pt x="389375" y="4962161"/>
                </a:cubicBezTo>
                <a:lnTo>
                  <a:pt x="389375" y="4976722"/>
                </a:lnTo>
                <a:lnTo>
                  <a:pt x="385606" y="4976722"/>
                </a:lnTo>
                <a:cubicBezTo>
                  <a:pt x="384371" y="4976722"/>
                  <a:pt x="383357" y="4977717"/>
                  <a:pt x="383357" y="4978965"/>
                </a:cubicBezTo>
                <a:cubicBezTo>
                  <a:pt x="383357" y="4980213"/>
                  <a:pt x="384371" y="4981208"/>
                  <a:pt x="385606" y="4981208"/>
                </a:cubicBezTo>
                <a:lnTo>
                  <a:pt x="389375" y="4981208"/>
                </a:lnTo>
                <a:lnTo>
                  <a:pt x="389375" y="5004519"/>
                </a:lnTo>
                <a:cubicBezTo>
                  <a:pt x="389375" y="5011089"/>
                  <a:pt x="394728" y="5016427"/>
                  <a:pt x="401316" y="5016427"/>
                </a:cubicBezTo>
                <a:cubicBezTo>
                  <a:pt x="402219" y="5016427"/>
                  <a:pt x="403106" y="5016332"/>
                  <a:pt x="403977" y="5016127"/>
                </a:cubicBezTo>
                <a:lnTo>
                  <a:pt x="405664" y="5013454"/>
                </a:lnTo>
                <a:lnTo>
                  <a:pt x="405671" y="5013458"/>
                </a:lnTo>
                <a:lnTo>
                  <a:pt x="405671" y="5013442"/>
                </a:lnTo>
                <a:lnTo>
                  <a:pt x="405664" y="5013454"/>
                </a:lnTo>
                <a:lnTo>
                  <a:pt x="402979" y="5011768"/>
                </a:lnTo>
                <a:cubicBezTo>
                  <a:pt x="402441" y="5011894"/>
                  <a:pt x="401886" y="5011957"/>
                  <a:pt x="401316" y="5011957"/>
                </a:cubicBezTo>
                <a:cubicBezTo>
                  <a:pt x="397214" y="5011957"/>
                  <a:pt x="393873" y="5008625"/>
                  <a:pt x="393873" y="5004519"/>
                </a:cubicBezTo>
                <a:lnTo>
                  <a:pt x="393873" y="4981208"/>
                </a:lnTo>
                <a:lnTo>
                  <a:pt x="400208" y="4981208"/>
                </a:lnTo>
                <a:cubicBezTo>
                  <a:pt x="401459" y="4981208"/>
                  <a:pt x="402456" y="4980197"/>
                  <a:pt x="402456" y="4978965"/>
                </a:cubicBezTo>
                <a:cubicBezTo>
                  <a:pt x="402456" y="4977733"/>
                  <a:pt x="401459" y="4976722"/>
                  <a:pt x="400208" y="4976722"/>
                </a:cubicBezTo>
                <a:lnTo>
                  <a:pt x="393873" y="4976722"/>
                </a:lnTo>
                <a:lnTo>
                  <a:pt x="393873" y="4962161"/>
                </a:lnTo>
                <a:cubicBezTo>
                  <a:pt x="393873" y="4960913"/>
                  <a:pt x="392859" y="4959918"/>
                  <a:pt x="391624" y="4959918"/>
                </a:cubicBezTo>
                <a:close/>
                <a:moveTo>
                  <a:pt x="296174" y="4959918"/>
                </a:moveTo>
                <a:cubicBezTo>
                  <a:pt x="294939" y="4959918"/>
                  <a:pt x="293926" y="4960913"/>
                  <a:pt x="293926" y="4962161"/>
                </a:cubicBezTo>
                <a:lnTo>
                  <a:pt x="293926" y="4984019"/>
                </a:lnTo>
                <a:cubicBezTo>
                  <a:pt x="290283" y="4979565"/>
                  <a:pt x="284724" y="4976722"/>
                  <a:pt x="278516" y="4976722"/>
                </a:cubicBezTo>
                <a:cubicBezTo>
                  <a:pt x="267541" y="4976722"/>
                  <a:pt x="258609" y="4985614"/>
                  <a:pt x="258609" y="4996575"/>
                </a:cubicBezTo>
                <a:cubicBezTo>
                  <a:pt x="258609" y="5007535"/>
                  <a:pt x="267541" y="5016443"/>
                  <a:pt x="278516" y="5016443"/>
                </a:cubicBezTo>
                <a:lnTo>
                  <a:pt x="298423" y="5016443"/>
                </a:lnTo>
                <a:lnTo>
                  <a:pt x="298423" y="5016427"/>
                </a:lnTo>
                <a:lnTo>
                  <a:pt x="298423" y="4962161"/>
                </a:lnTo>
                <a:cubicBezTo>
                  <a:pt x="298423" y="4960913"/>
                  <a:pt x="297410" y="4959918"/>
                  <a:pt x="296174" y="4959918"/>
                </a:cubicBezTo>
                <a:close/>
                <a:moveTo>
                  <a:pt x="533786" y="4855047"/>
                </a:moveTo>
                <a:lnTo>
                  <a:pt x="533794" y="4855066"/>
                </a:lnTo>
                <a:lnTo>
                  <a:pt x="533786" y="4855086"/>
                </a:lnTo>
                <a:lnTo>
                  <a:pt x="533778" y="4855066"/>
                </a:lnTo>
                <a:close/>
                <a:moveTo>
                  <a:pt x="258609" y="4785164"/>
                </a:moveTo>
                <a:lnTo>
                  <a:pt x="258609" y="4855066"/>
                </a:lnTo>
                <a:cubicBezTo>
                  <a:pt x="258609" y="4893681"/>
                  <a:pt x="289412" y="4924983"/>
                  <a:pt x="327405" y="4924983"/>
                </a:cubicBezTo>
                <a:cubicBezTo>
                  <a:pt x="365398" y="4924983"/>
                  <a:pt x="396201" y="4893696"/>
                  <a:pt x="396201" y="4855066"/>
                </a:cubicBezTo>
                <a:cubicBezTo>
                  <a:pt x="396201" y="4893681"/>
                  <a:pt x="427004" y="4924983"/>
                  <a:pt x="464997" y="4924983"/>
                </a:cubicBezTo>
                <a:cubicBezTo>
                  <a:pt x="483994" y="4924983"/>
                  <a:pt x="501193" y="4917161"/>
                  <a:pt x="513643" y="4904511"/>
                </a:cubicBezTo>
                <a:lnTo>
                  <a:pt x="533786" y="4855086"/>
                </a:lnTo>
                <a:lnTo>
                  <a:pt x="553923" y="4904505"/>
                </a:lnTo>
                <a:cubicBezTo>
                  <a:pt x="566371" y="4917158"/>
                  <a:pt x="583570" y="4924983"/>
                  <a:pt x="602574" y="4924983"/>
                </a:cubicBezTo>
                <a:cubicBezTo>
                  <a:pt x="615117" y="4924983"/>
                  <a:pt x="626868" y="4921572"/>
                  <a:pt x="636972" y="4915618"/>
                </a:cubicBezTo>
                <a:cubicBezTo>
                  <a:pt x="647108" y="4921572"/>
                  <a:pt x="658843" y="4924983"/>
                  <a:pt x="671370" y="4924983"/>
                </a:cubicBezTo>
                <a:cubicBezTo>
                  <a:pt x="709363" y="4924983"/>
                  <a:pt x="740166" y="4893696"/>
                  <a:pt x="740166" y="4855066"/>
                </a:cubicBezTo>
                <a:cubicBezTo>
                  <a:pt x="740166" y="4816435"/>
                  <a:pt x="709379" y="4785164"/>
                  <a:pt x="671386" y="4785164"/>
                </a:cubicBezTo>
                <a:cubicBezTo>
                  <a:pt x="658859" y="4785164"/>
                  <a:pt x="647123" y="4788560"/>
                  <a:pt x="636988" y="4794514"/>
                </a:cubicBezTo>
                <a:lnTo>
                  <a:pt x="636972" y="4794514"/>
                </a:lnTo>
                <a:cubicBezTo>
                  <a:pt x="626868" y="4788575"/>
                  <a:pt x="615117" y="4785164"/>
                  <a:pt x="602574" y="4785164"/>
                </a:cubicBezTo>
                <a:cubicBezTo>
                  <a:pt x="583570" y="4785164"/>
                  <a:pt x="566371" y="4792986"/>
                  <a:pt x="553923" y="4805634"/>
                </a:cubicBezTo>
                <a:lnTo>
                  <a:pt x="533786" y="4855047"/>
                </a:lnTo>
                <a:lnTo>
                  <a:pt x="513638" y="4805629"/>
                </a:lnTo>
                <a:cubicBezTo>
                  <a:pt x="501186" y="4792982"/>
                  <a:pt x="483986" y="4785164"/>
                  <a:pt x="464997" y="4785164"/>
                </a:cubicBezTo>
                <a:cubicBezTo>
                  <a:pt x="427020" y="4785164"/>
                  <a:pt x="396201" y="4816451"/>
                  <a:pt x="396201" y="4855066"/>
                </a:cubicBezTo>
                <a:cubicBezTo>
                  <a:pt x="396201" y="4816435"/>
                  <a:pt x="365398" y="4785164"/>
                  <a:pt x="327405" y="4785164"/>
                </a:cubicBezTo>
                <a:close/>
                <a:moveTo>
                  <a:pt x="0" y="0"/>
                </a:moveTo>
                <a:lnTo>
                  <a:pt x="9144000" y="0"/>
                </a:lnTo>
                <a:lnTo>
                  <a:pt x="9144000" y="5143498"/>
                </a:lnTo>
                <a:lnTo>
                  <a:pt x="0" y="5143498"/>
                </a:lnTo>
                <a:close/>
              </a:path>
            </a:pathLst>
          </a:custGeom>
          <a:solidFill>
            <a:schemeClr val="bg1">
              <a:lumMod val="85000"/>
            </a:schemeClr>
          </a:solidFill>
        </p:spPr>
        <p:txBody>
          <a:bodyPr wrap="square" lIns="720000" tIns="720000">
            <a:noAutofit/>
          </a:bodyPr>
          <a:lstStyle/>
          <a:p>
            <a:r>
              <a:rPr lang="en-GB" dirty="0"/>
              <a:t>Click to icon to insert picture</a:t>
            </a:r>
          </a:p>
        </p:txBody>
      </p:sp>
      <p:sp>
        <p:nvSpPr>
          <p:cNvPr id="14" name="Text Placeholder 6">
            <a:extLst>
              <a:ext uri="{FF2B5EF4-FFF2-40B4-BE49-F238E27FC236}">
                <a16:creationId xmlns:a16="http://schemas.microsoft.com/office/drawing/2014/main" id="{FE37FE48-CFCA-5861-DFA8-9940570226CF}"/>
              </a:ext>
            </a:extLst>
          </p:cNvPr>
          <p:cNvSpPr>
            <a:spLocks noGrp="1" noChangeAspect="1"/>
          </p:cNvSpPr>
          <p:nvPr>
            <p:ph type="body" sz="quarter" idx="10" hasCustomPrompt="1"/>
          </p:nvPr>
        </p:nvSpPr>
        <p:spPr>
          <a:xfrm>
            <a:off x="737755" y="1241309"/>
            <a:ext cx="2286133" cy="2286133"/>
          </a:xfrm>
          <a:prstGeom prst="ellipse">
            <a:avLst/>
          </a:prstGeom>
          <a:solidFill>
            <a:schemeClr val="bg1"/>
          </a:solidFill>
        </p:spPr>
        <p:txBody>
          <a:bodyPr tIns="72000" rIns="0" bIns="0" anchor="ctr"/>
          <a:lstStyle>
            <a:lvl1pPr algn="ctr">
              <a:lnSpc>
                <a:spcPct val="90000"/>
              </a:lnSpc>
              <a:defRPr sz="5600" b="0" i="0" cap="all" baseline="0">
                <a:solidFill>
                  <a:schemeClr val="accent4"/>
                </a:solidFill>
                <a:latin typeface="Impact" panose="020B0806030902050204" pitchFamily="34" charset="0"/>
              </a:defRPr>
            </a:lvl1pPr>
            <a:lvl2pPr algn="ctr">
              <a:defRPr sz="1200">
                <a:solidFill>
                  <a:srgbClr val="FFFFFF"/>
                </a:solidFill>
                <a:latin typeface="+mn-lt"/>
              </a:defRPr>
            </a:lvl2pPr>
            <a:lvl3pPr algn="ctr">
              <a:defRPr sz="1200">
                <a:solidFill>
                  <a:srgbClr val="FFFFFF"/>
                </a:solidFill>
                <a:latin typeface="+mn-lt"/>
              </a:defRPr>
            </a:lvl3pPr>
            <a:lvl4pPr algn="ctr">
              <a:defRPr sz="1200">
                <a:solidFill>
                  <a:srgbClr val="FFFFFF"/>
                </a:solidFill>
                <a:latin typeface="+mn-lt"/>
              </a:defRPr>
            </a:lvl4pPr>
            <a:lvl5pPr algn="ctr">
              <a:defRPr sz="1200">
                <a:solidFill>
                  <a:srgbClr val="FFFFFF"/>
                </a:solidFill>
                <a:latin typeface="+mn-lt"/>
              </a:defRPr>
            </a:lvl5pPr>
          </a:lstStyle>
          <a:p>
            <a:pPr lvl="0"/>
            <a:r>
              <a:rPr lang="en-US" dirty="0"/>
              <a:t>XX%</a:t>
            </a:r>
          </a:p>
        </p:txBody>
      </p:sp>
      <p:sp>
        <p:nvSpPr>
          <p:cNvPr id="17" name="Text Placeholder 7">
            <a:extLst>
              <a:ext uri="{FF2B5EF4-FFF2-40B4-BE49-F238E27FC236}">
                <a16:creationId xmlns:a16="http://schemas.microsoft.com/office/drawing/2014/main" id="{2B677287-2639-E991-D594-34C4398B895D}"/>
              </a:ext>
            </a:extLst>
          </p:cNvPr>
          <p:cNvSpPr>
            <a:spLocks noGrp="1"/>
          </p:cNvSpPr>
          <p:nvPr>
            <p:ph type="body" sz="quarter" idx="39"/>
          </p:nvPr>
        </p:nvSpPr>
        <p:spPr>
          <a:xfrm>
            <a:off x="743366" y="3558919"/>
            <a:ext cx="2111743" cy="736600"/>
          </a:xfrm>
        </p:spPr>
        <p:txBody>
          <a:bodyPr rIns="0"/>
          <a:lstStyle>
            <a:lvl1pPr algn="ctr">
              <a:lnSpc>
                <a:spcPct val="100000"/>
              </a:lnSpc>
              <a:defRPr>
                <a:solidFill>
                  <a:schemeClr val="bg1"/>
                </a:solidFill>
              </a:defRPr>
            </a:lvl1pPr>
            <a:lvl2pPr algn="ctr">
              <a:lnSpc>
                <a:spcPct val="100000"/>
              </a:lnSpc>
              <a:defRPr>
                <a:solidFill>
                  <a:schemeClr val="bg1"/>
                </a:solidFill>
              </a:defRPr>
            </a:lvl2pPr>
            <a:lvl3pPr algn="ctr">
              <a:defRPr>
                <a:solidFill>
                  <a:schemeClr val="tx1"/>
                </a:solidFill>
              </a:defRPr>
            </a:lvl3pPr>
            <a:lvl4pPr algn="ctr">
              <a:defRPr/>
            </a:lvl4pPr>
            <a:lvl5pPr algn="ctr">
              <a:defRPr/>
            </a:lvl5pPr>
          </a:lstStyle>
          <a:p>
            <a:pPr lvl="0"/>
            <a:r>
              <a:rPr lang="en-GB" dirty="0"/>
              <a:t>Click to edit Master text styles</a:t>
            </a:r>
          </a:p>
          <a:p>
            <a:pPr lvl="1"/>
            <a:r>
              <a:rPr lang="en-GB" dirty="0"/>
              <a:t>Second level</a:t>
            </a:r>
          </a:p>
        </p:txBody>
      </p:sp>
      <p:sp>
        <p:nvSpPr>
          <p:cNvPr id="18" name="Text Placeholder 7">
            <a:extLst>
              <a:ext uri="{FF2B5EF4-FFF2-40B4-BE49-F238E27FC236}">
                <a16:creationId xmlns:a16="http://schemas.microsoft.com/office/drawing/2014/main" id="{1AFD3FDA-ED41-0BE2-4874-16FA25E93A86}"/>
              </a:ext>
            </a:extLst>
          </p:cNvPr>
          <p:cNvSpPr>
            <a:spLocks noGrp="1"/>
          </p:cNvSpPr>
          <p:nvPr>
            <p:ph type="body" sz="quarter" idx="40"/>
          </p:nvPr>
        </p:nvSpPr>
        <p:spPr>
          <a:xfrm>
            <a:off x="3493488" y="3559991"/>
            <a:ext cx="2160445" cy="736600"/>
          </a:xfrm>
        </p:spPr>
        <p:txBody>
          <a:bodyPr/>
          <a:lstStyle>
            <a:lvl1pPr algn="ctr">
              <a:lnSpc>
                <a:spcPct val="100000"/>
              </a:lnSpc>
              <a:defRPr>
                <a:solidFill>
                  <a:schemeClr val="bg1"/>
                </a:solidFill>
              </a:defRPr>
            </a:lvl1pPr>
            <a:lvl2pPr algn="ctr">
              <a:lnSpc>
                <a:spcPct val="100000"/>
              </a:lnSpc>
              <a:defRPr>
                <a:solidFill>
                  <a:schemeClr val="bg1"/>
                </a:solidFill>
              </a:defRPr>
            </a:lvl2pPr>
            <a:lvl3pPr algn="ctr">
              <a:defRPr>
                <a:solidFill>
                  <a:schemeClr val="tx1"/>
                </a:solidFill>
              </a:defRPr>
            </a:lvl3pPr>
            <a:lvl4pPr algn="ctr">
              <a:defRPr/>
            </a:lvl4pPr>
            <a:lvl5pPr algn="ctr">
              <a:defRPr/>
            </a:lvl5pPr>
          </a:lstStyle>
          <a:p>
            <a:pPr lvl="0"/>
            <a:r>
              <a:rPr lang="en-GB" dirty="0"/>
              <a:t>Click to edit Master text styles</a:t>
            </a:r>
          </a:p>
          <a:p>
            <a:pPr lvl="1"/>
            <a:r>
              <a:rPr lang="en-GB" dirty="0"/>
              <a:t>Second level</a:t>
            </a:r>
          </a:p>
        </p:txBody>
      </p:sp>
      <p:sp>
        <p:nvSpPr>
          <p:cNvPr id="19" name="Text Placeholder 7">
            <a:extLst>
              <a:ext uri="{FF2B5EF4-FFF2-40B4-BE49-F238E27FC236}">
                <a16:creationId xmlns:a16="http://schemas.microsoft.com/office/drawing/2014/main" id="{7E7A0241-DFB7-18B5-AB0C-022B666CD995}"/>
              </a:ext>
            </a:extLst>
          </p:cNvPr>
          <p:cNvSpPr>
            <a:spLocks noGrp="1"/>
          </p:cNvSpPr>
          <p:nvPr>
            <p:ph type="body" sz="quarter" idx="41"/>
          </p:nvPr>
        </p:nvSpPr>
        <p:spPr>
          <a:xfrm>
            <a:off x="6292312" y="3558919"/>
            <a:ext cx="2108322" cy="736600"/>
          </a:xfrm>
        </p:spPr>
        <p:txBody>
          <a:bodyPr rIns="0"/>
          <a:lstStyle>
            <a:lvl1pPr algn="ctr">
              <a:lnSpc>
                <a:spcPct val="100000"/>
              </a:lnSpc>
              <a:defRPr>
                <a:solidFill>
                  <a:schemeClr val="bg1"/>
                </a:solidFill>
              </a:defRPr>
            </a:lvl1pPr>
            <a:lvl2pPr algn="ctr">
              <a:lnSpc>
                <a:spcPct val="100000"/>
              </a:lnSpc>
              <a:defRPr>
                <a:solidFill>
                  <a:schemeClr val="bg1"/>
                </a:solidFill>
              </a:defRPr>
            </a:lvl2pPr>
            <a:lvl3pPr algn="ctr">
              <a:defRPr>
                <a:solidFill>
                  <a:schemeClr val="tx1"/>
                </a:solidFill>
              </a:defRPr>
            </a:lvl3pPr>
            <a:lvl4pPr algn="ctr">
              <a:defRPr/>
            </a:lvl4pPr>
            <a:lvl5pPr algn="ctr">
              <a:defRPr/>
            </a:lvl5pPr>
          </a:lstStyle>
          <a:p>
            <a:pPr lvl="0"/>
            <a:r>
              <a:rPr lang="en-GB" dirty="0"/>
              <a:t>Click to edit Master text styles</a:t>
            </a:r>
          </a:p>
          <a:p>
            <a:pPr lvl="1"/>
            <a:r>
              <a:rPr lang="en-GB" dirty="0"/>
              <a:t>Second level</a:t>
            </a:r>
          </a:p>
        </p:txBody>
      </p:sp>
      <p:sp>
        <p:nvSpPr>
          <p:cNvPr id="3" name="Text Placeholder 18">
            <a:extLst>
              <a:ext uri="{FF2B5EF4-FFF2-40B4-BE49-F238E27FC236}">
                <a16:creationId xmlns:a16="http://schemas.microsoft.com/office/drawing/2014/main" id="{6A6BB5B2-950B-1697-2FBA-AC94E68AB884}"/>
              </a:ext>
            </a:extLst>
          </p:cNvPr>
          <p:cNvSpPr>
            <a:spLocks noGrp="1"/>
          </p:cNvSpPr>
          <p:nvPr>
            <p:ph type="body" sz="quarter" idx="12" hasCustomPrompt="1"/>
          </p:nvPr>
        </p:nvSpPr>
        <p:spPr>
          <a:xfrm>
            <a:off x="3511550" y="5955451"/>
            <a:ext cx="2120900" cy="272431"/>
          </a:xfrm>
        </p:spPr>
        <p:txBody>
          <a:bodyPr tIns="0"/>
          <a:lstStyle>
            <a:lvl1pPr>
              <a:defRPr sz="800">
                <a:solidFill>
                  <a:schemeClr val="bg1"/>
                </a:solidFill>
              </a:defRPr>
            </a:lvl1pPr>
          </a:lstStyle>
          <a:p>
            <a:pPr algn="ctr"/>
            <a:r>
              <a:rPr lang="en-GB" dirty="0"/>
              <a:t>Source goes in here</a:t>
            </a:r>
          </a:p>
        </p:txBody>
      </p:sp>
      <p:sp>
        <p:nvSpPr>
          <p:cNvPr id="5" name="Title 1">
            <a:extLst>
              <a:ext uri="{FF2B5EF4-FFF2-40B4-BE49-F238E27FC236}">
                <a16:creationId xmlns:a16="http://schemas.microsoft.com/office/drawing/2014/main" id="{DE868D8D-3FDD-7D0B-C7E1-0BF62EBD50F0}"/>
              </a:ext>
            </a:extLst>
          </p:cNvPr>
          <p:cNvSpPr>
            <a:spLocks noGrp="1"/>
          </p:cNvSpPr>
          <p:nvPr>
            <p:ph type="title" hasCustomPrompt="1"/>
          </p:nvPr>
        </p:nvSpPr>
        <p:spPr>
          <a:xfrm>
            <a:off x="503238" y="274639"/>
            <a:ext cx="8012112" cy="498360"/>
          </a:xfrm>
        </p:spPr>
        <p:txBody>
          <a:bodyPr/>
          <a:lstStyle>
            <a:lvl1pPr>
              <a:defRPr baseline="0">
                <a:solidFill>
                  <a:schemeClr val="bg1"/>
                </a:solidFill>
              </a:defRPr>
            </a:lvl1pPr>
          </a:lstStyle>
          <a:p>
            <a:r>
              <a:rPr lang="en-GB" dirty="0"/>
              <a:t>HEADING GOES IN HERE</a:t>
            </a:r>
          </a:p>
        </p:txBody>
      </p:sp>
      <p:sp>
        <p:nvSpPr>
          <p:cNvPr id="6" name="Google Shape;28;p5">
            <a:extLst>
              <a:ext uri="{FF2B5EF4-FFF2-40B4-BE49-F238E27FC236}">
                <a16:creationId xmlns:a16="http://schemas.microsoft.com/office/drawing/2014/main" id="{941EDF4D-4964-93FC-1920-FF28EC20193C}"/>
              </a:ext>
            </a:extLst>
          </p:cNvPr>
          <p:cNvSpPr txBox="1">
            <a:spLocks noGrp="1"/>
          </p:cNvSpPr>
          <p:nvPr>
            <p:ph type="body" idx="1"/>
          </p:nvPr>
        </p:nvSpPr>
        <p:spPr>
          <a:xfrm>
            <a:off x="503236" y="742949"/>
            <a:ext cx="8137525" cy="622699"/>
          </a:xfrm>
          <a:prstGeom prst="rect">
            <a:avLst/>
          </a:prstGeom>
        </p:spPr>
        <p:txBody>
          <a:bodyPr spcFirstLastPara="1" wrap="square" lIns="0" tIns="91425" rIns="91425" bIns="91425" anchor="t" anchorCtr="0">
            <a:noAutofit/>
          </a:bodyPr>
          <a:lstStyle>
            <a:lvl1pPr marL="0" lvl="0" indent="0" rtl="0">
              <a:spcBef>
                <a:spcPts val="0"/>
              </a:spcBef>
              <a:spcAft>
                <a:spcPts val="0"/>
              </a:spcAft>
              <a:buClr>
                <a:schemeClr val="tx2"/>
              </a:buClr>
              <a:buSzPct val="100000"/>
              <a:buFont typeface="Arial" panose="020B0604020202020204" pitchFamily="34" charset="0"/>
              <a:buNone/>
              <a:defRPr sz="1400" b="0" i="0">
                <a:solidFill>
                  <a:schemeClr val="bg1"/>
                </a:solidFill>
                <a:latin typeface="Arial" panose="020B0604020202020204" pitchFamily="34" charset="0"/>
                <a:cs typeface="Arial" panose="020B0604020202020204" pitchFamily="34" charset="0"/>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GB" dirty="0"/>
              <a:t>Click to edit Master text styles</a:t>
            </a:r>
          </a:p>
        </p:txBody>
      </p:sp>
      <p:sp>
        <p:nvSpPr>
          <p:cNvPr id="2" name="Text Placeholder 6">
            <a:extLst>
              <a:ext uri="{FF2B5EF4-FFF2-40B4-BE49-F238E27FC236}">
                <a16:creationId xmlns:a16="http://schemas.microsoft.com/office/drawing/2014/main" id="{BF7EBB30-9506-D682-6BB0-EA78732D46FF}"/>
              </a:ext>
            </a:extLst>
          </p:cNvPr>
          <p:cNvSpPr>
            <a:spLocks noGrp="1"/>
          </p:cNvSpPr>
          <p:nvPr>
            <p:ph type="body" sz="quarter" idx="19"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
        <p:nvSpPr>
          <p:cNvPr id="20" name="Text Placeholder 18">
            <a:extLst>
              <a:ext uri="{FF2B5EF4-FFF2-40B4-BE49-F238E27FC236}">
                <a16:creationId xmlns:a16="http://schemas.microsoft.com/office/drawing/2014/main" id="{79B28A5B-0C81-721F-56DA-20E049387DA6}"/>
              </a:ext>
            </a:extLst>
          </p:cNvPr>
          <p:cNvSpPr>
            <a:spLocks noGrp="1"/>
          </p:cNvSpPr>
          <p:nvPr>
            <p:ph type="body" sz="quarter" idx="13" hasCustomPrompt="1"/>
          </p:nvPr>
        </p:nvSpPr>
        <p:spPr>
          <a:xfrm>
            <a:off x="3511550" y="4843212"/>
            <a:ext cx="2120900" cy="272431"/>
          </a:xfrm>
        </p:spPr>
        <p:txBody>
          <a:bodyPr tIns="0"/>
          <a:lstStyle>
            <a:lvl1pPr>
              <a:defRPr sz="800">
                <a:solidFill>
                  <a:schemeClr val="bg1"/>
                </a:solidFill>
              </a:defRPr>
            </a:lvl1pPr>
          </a:lstStyle>
          <a:p>
            <a:pPr algn="ctr"/>
            <a:r>
              <a:rPr lang="en-GB" dirty="0"/>
              <a:t>Source goes in here</a:t>
            </a:r>
          </a:p>
        </p:txBody>
      </p:sp>
      <p:sp>
        <p:nvSpPr>
          <p:cNvPr id="4" name="Text Placeholder 6">
            <a:extLst>
              <a:ext uri="{FF2B5EF4-FFF2-40B4-BE49-F238E27FC236}">
                <a16:creationId xmlns:a16="http://schemas.microsoft.com/office/drawing/2014/main" id="{BEB36960-69FA-93A3-B62D-9060FF4E4CA9}"/>
              </a:ext>
            </a:extLst>
          </p:cNvPr>
          <p:cNvSpPr>
            <a:spLocks noGrp="1" noChangeAspect="1"/>
          </p:cNvSpPr>
          <p:nvPr>
            <p:ph type="body" sz="quarter" idx="42" hasCustomPrompt="1"/>
          </p:nvPr>
        </p:nvSpPr>
        <p:spPr>
          <a:xfrm>
            <a:off x="3453246" y="1252392"/>
            <a:ext cx="2286133" cy="2286133"/>
          </a:xfrm>
          <a:prstGeom prst="ellipse">
            <a:avLst/>
          </a:prstGeom>
          <a:solidFill>
            <a:schemeClr val="bg1"/>
          </a:solidFill>
        </p:spPr>
        <p:txBody>
          <a:bodyPr tIns="72000" rIns="0" bIns="0" anchor="ctr"/>
          <a:lstStyle>
            <a:lvl1pPr algn="ctr">
              <a:lnSpc>
                <a:spcPct val="90000"/>
              </a:lnSpc>
              <a:defRPr sz="5600" b="0" i="0" cap="all" baseline="0">
                <a:solidFill>
                  <a:schemeClr val="tx2"/>
                </a:solidFill>
                <a:latin typeface="Impact" panose="020B0806030902050204" pitchFamily="34" charset="0"/>
              </a:defRPr>
            </a:lvl1pPr>
            <a:lvl2pPr algn="ctr">
              <a:defRPr sz="1200">
                <a:solidFill>
                  <a:srgbClr val="FFFFFF"/>
                </a:solidFill>
                <a:latin typeface="+mn-lt"/>
              </a:defRPr>
            </a:lvl2pPr>
            <a:lvl3pPr algn="ctr">
              <a:defRPr sz="1200">
                <a:solidFill>
                  <a:srgbClr val="FFFFFF"/>
                </a:solidFill>
                <a:latin typeface="+mn-lt"/>
              </a:defRPr>
            </a:lvl3pPr>
            <a:lvl4pPr algn="ctr">
              <a:defRPr sz="1200">
                <a:solidFill>
                  <a:srgbClr val="FFFFFF"/>
                </a:solidFill>
                <a:latin typeface="+mn-lt"/>
              </a:defRPr>
            </a:lvl4pPr>
            <a:lvl5pPr algn="ctr">
              <a:defRPr sz="1200">
                <a:solidFill>
                  <a:srgbClr val="FFFFFF"/>
                </a:solidFill>
                <a:latin typeface="+mn-lt"/>
              </a:defRPr>
            </a:lvl5pPr>
          </a:lstStyle>
          <a:p>
            <a:pPr lvl="0"/>
            <a:r>
              <a:rPr lang="en-US" dirty="0"/>
              <a:t>XX%</a:t>
            </a:r>
          </a:p>
        </p:txBody>
      </p:sp>
      <p:sp>
        <p:nvSpPr>
          <p:cNvPr id="7" name="Text Placeholder 6">
            <a:extLst>
              <a:ext uri="{FF2B5EF4-FFF2-40B4-BE49-F238E27FC236}">
                <a16:creationId xmlns:a16="http://schemas.microsoft.com/office/drawing/2014/main" id="{D8C03399-9E12-7808-BC57-91E362F9E505}"/>
              </a:ext>
            </a:extLst>
          </p:cNvPr>
          <p:cNvSpPr>
            <a:spLocks noGrp="1" noChangeAspect="1"/>
          </p:cNvSpPr>
          <p:nvPr>
            <p:ph type="body" sz="quarter" idx="43" hasCustomPrompt="1"/>
          </p:nvPr>
        </p:nvSpPr>
        <p:spPr>
          <a:xfrm>
            <a:off x="6168737" y="1252392"/>
            <a:ext cx="2286133" cy="2286133"/>
          </a:xfrm>
          <a:prstGeom prst="ellipse">
            <a:avLst/>
          </a:prstGeom>
          <a:solidFill>
            <a:schemeClr val="bg1"/>
          </a:solidFill>
        </p:spPr>
        <p:txBody>
          <a:bodyPr tIns="72000" rIns="0" bIns="0" anchor="ctr"/>
          <a:lstStyle>
            <a:lvl1pPr algn="ctr">
              <a:lnSpc>
                <a:spcPct val="90000"/>
              </a:lnSpc>
              <a:defRPr sz="5600" b="0" i="0" cap="all" baseline="0">
                <a:solidFill>
                  <a:schemeClr val="accent6"/>
                </a:solidFill>
                <a:latin typeface="Impact" panose="020B0806030902050204" pitchFamily="34" charset="0"/>
              </a:defRPr>
            </a:lvl1pPr>
            <a:lvl2pPr algn="ctr">
              <a:defRPr sz="1200">
                <a:solidFill>
                  <a:srgbClr val="FFFFFF"/>
                </a:solidFill>
                <a:latin typeface="+mn-lt"/>
              </a:defRPr>
            </a:lvl2pPr>
            <a:lvl3pPr algn="ctr">
              <a:defRPr sz="1200">
                <a:solidFill>
                  <a:srgbClr val="FFFFFF"/>
                </a:solidFill>
                <a:latin typeface="+mn-lt"/>
              </a:defRPr>
            </a:lvl3pPr>
            <a:lvl4pPr algn="ctr">
              <a:defRPr sz="1200">
                <a:solidFill>
                  <a:srgbClr val="FFFFFF"/>
                </a:solidFill>
                <a:latin typeface="+mn-lt"/>
              </a:defRPr>
            </a:lvl4pPr>
            <a:lvl5pPr algn="ctr">
              <a:defRPr sz="1200">
                <a:solidFill>
                  <a:srgbClr val="FFFFFF"/>
                </a:solidFill>
                <a:latin typeface="+mn-lt"/>
              </a:defRPr>
            </a:lvl5pPr>
          </a:lstStyle>
          <a:p>
            <a:pPr lvl="0"/>
            <a:r>
              <a:rPr lang="en-US" dirty="0"/>
              <a:t>XX%</a:t>
            </a:r>
          </a:p>
        </p:txBody>
      </p:sp>
    </p:spTree>
    <p:extLst>
      <p:ext uri="{BB962C8B-B14F-4D97-AF65-F5344CB8AC3E}">
        <p14:creationId xmlns:p14="http://schemas.microsoft.com/office/powerpoint/2010/main" val="18562369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Section_Opener_2-ANIMATED">
    <p:bg>
      <p:bgPr>
        <a:solidFill>
          <a:schemeClr val="tx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1D09BB2B-A320-DECF-A8AA-DFA4734EACD6}"/>
              </a:ext>
            </a:extLst>
          </p:cNvPr>
          <p:cNvSpPr>
            <a:spLocks noGrp="1"/>
          </p:cNvSpPr>
          <p:nvPr>
            <p:ph type="pic" sz="quarter" idx="16"/>
          </p:nvPr>
        </p:nvSpPr>
        <p:spPr>
          <a:xfrm>
            <a:off x="0" y="0"/>
            <a:ext cx="9144000" cy="5143500"/>
          </a:xfrm>
          <a:solidFill>
            <a:schemeClr val="bg1">
              <a:lumMod val="95000"/>
            </a:schemeClr>
          </a:solidFill>
        </p:spPr>
        <p:txBody>
          <a:bodyPr/>
          <a:lstStyle/>
          <a:p>
            <a:r>
              <a:rPr lang="en-US"/>
              <a:t>Click icon to add picture</a:t>
            </a:r>
            <a:endParaRPr lang="en-GB" dirty="0"/>
          </a:p>
        </p:txBody>
      </p:sp>
      <p:sp>
        <p:nvSpPr>
          <p:cNvPr id="29" name="Text Placeholder 28">
            <a:extLst>
              <a:ext uri="{FF2B5EF4-FFF2-40B4-BE49-F238E27FC236}">
                <a16:creationId xmlns:a16="http://schemas.microsoft.com/office/drawing/2014/main" id="{1279D79C-758D-15F2-9F00-8FFE5EBFF7C1}"/>
              </a:ext>
            </a:extLst>
          </p:cNvPr>
          <p:cNvSpPr>
            <a:spLocks noGrp="1"/>
          </p:cNvSpPr>
          <p:nvPr>
            <p:ph type="body" sz="quarter" idx="17"/>
          </p:nvPr>
        </p:nvSpPr>
        <p:spPr>
          <a:xfrm>
            <a:off x="-2879" y="-11156"/>
            <a:ext cx="4319057" cy="5154656"/>
          </a:xfrm>
          <a:custGeom>
            <a:avLst/>
            <a:gdLst>
              <a:gd name="connsiteX0" fmla="*/ 2878 w 4309709"/>
              <a:gd name="connsiteY0" fmla="*/ 0 h 5143500"/>
              <a:gd name="connsiteX1" fmla="*/ 3566742 w 4309709"/>
              <a:gd name="connsiteY1" fmla="*/ 0 h 5143500"/>
              <a:gd name="connsiteX2" fmla="*/ 3612380 w 4309709"/>
              <a:gd name="connsiteY2" fmla="*/ 66117 h 5143500"/>
              <a:gd name="connsiteX3" fmla="*/ 4309709 w 4309709"/>
              <a:gd name="connsiteY3" fmla="*/ 2417974 h 5143500"/>
              <a:gd name="connsiteX4" fmla="*/ 3377328 w 4309709"/>
              <a:gd name="connsiteY4" fmla="*/ 5093657 h 5143500"/>
              <a:gd name="connsiteX5" fmla="*/ 3333356 w 4309709"/>
              <a:gd name="connsiteY5" fmla="*/ 5143500 h 5143500"/>
              <a:gd name="connsiteX6" fmla="*/ 0 w 4309709"/>
              <a:gd name="connsiteY6" fmla="*/ 5143500 h 5143500"/>
              <a:gd name="connsiteX7" fmla="*/ 0 w 4309709"/>
              <a:gd name="connsiteY7" fmla="*/ 5142961 h 5143500"/>
              <a:gd name="connsiteX8" fmla="*/ 2878 w 4309709"/>
              <a:gd name="connsiteY8" fmla="*/ 5142961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09709" h="5143500">
                <a:moveTo>
                  <a:pt x="2878" y="0"/>
                </a:moveTo>
                <a:lnTo>
                  <a:pt x="3566742" y="0"/>
                </a:lnTo>
                <a:lnTo>
                  <a:pt x="3612380" y="66117"/>
                </a:lnTo>
                <a:cubicBezTo>
                  <a:pt x="4052637" y="737468"/>
                  <a:pt x="4309709" y="1546793"/>
                  <a:pt x="4309709" y="2417974"/>
                </a:cubicBezTo>
                <a:cubicBezTo>
                  <a:pt x="4309709" y="3434352"/>
                  <a:pt x="3959806" y="4366537"/>
                  <a:pt x="3377328" y="5093657"/>
                </a:cubicBezTo>
                <a:lnTo>
                  <a:pt x="3333356" y="5143500"/>
                </a:lnTo>
                <a:lnTo>
                  <a:pt x="0" y="5143500"/>
                </a:lnTo>
                <a:lnTo>
                  <a:pt x="0" y="5142961"/>
                </a:lnTo>
                <a:lnTo>
                  <a:pt x="2878" y="5142961"/>
                </a:lnTo>
                <a:close/>
              </a:path>
            </a:pathLst>
          </a:custGeom>
          <a:solidFill>
            <a:schemeClr val="tx1"/>
          </a:solidFill>
        </p:spPr>
        <p:txBody>
          <a:bodyPr wrap="square">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mc:AlternateContent xmlns:mc="http://schemas.openxmlformats.org/markup-compatibility/2006" xmlns:p14="http://schemas.microsoft.com/office/powerpoint/2010/main" xmlns:aink="http://schemas.microsoft.com/office/drawing/2016/ink">
        <mc:Choice Requires="p14 aink">
          <p:contentPart p14:bwMode="auto" r:id="rId2">
            <p14:nvContentPartPr>
              <p14:cNvPr id="5" name="Ink 4">
                <a:extLst>
                  <a:ext uri="{FF2B5EF4-FFF2-40B4-BE49-F238E27FC236}">
                    <a16:creationId xmlns:a16="http://schemas.microsoft.com/office/drawing/2014/main" id="{683DA9BF-BE64-7286-D0DB-E93402ACC182}"/>
                  </a:ext>
                </a:extLst>
              </p14:cNvPr>
              <p14:cNvContentPartPr/>
              <p14:nvPr userDrawn="1"/>
            </p14:nvContentPartPr>
            <p14:xfrm>
              <a:off x="-386734" y="2560595"/>
              <a:ext cx="270" cy="270"/>
            </p14:xfrm>
          </p:contentPart>
        </mc:Choice>
        <mc:Fallback xmlns="">
          <p:pic>
            <p:nvPicPr>
              <p:cNvPr id="5" name="Ink 4">
                <a:extLst>
                  <a:ext uri="{FF2B5EF4-FFF2-40B4-BE49-F238E27FC236}">
                    <a16:creationId xmlns:a16="http://schemas.microsoft.com/office/drawing/2014/main" id="{683DA9BF-BE64-7286-D0DB-E93402ACC182}"/>
                  </a:ext>
                </a:extLst>
              </p:cNvPr>
              <p:cNvPicPr/>
              <p:nvPr/>
            </p:nvPicPr>
            <p:blipFill>
              <a:blip r:embed="rId3"/>
              <a:stretch>
                <a:fillRect/>
              </a:stretch>
            </p:blipFill>
            <p:spPr>
              <a:xfrm>
                <a:off x="-393484" y="2553845"/>
                <a:ext cx="13500" cy="135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4">
            <p14:nvContentPartPr>
              <p14:cNvPr id="6" name="Ink 5">
                <a:extLst>
                  <a:ext uri="{FF2B5EF4-FFF2-40B4-BE49-F238E27FC236}">
                    <a16:creationId xmlns:a16="http://schemas.microsoft.com/office/drawing/2014/main" id="{D79BE507-2C9A-6679-84EF-EA52DE9A4A2E}"/>
                  </a:ext>
                </a:extLst>
              </p14:cNvPr>
              <p14:cNvContentPartPr/>
              <p14:nvPr userDrawn="1"/>
            </p14:nvContentPartPr>
            <p14:xfrm>
              <a:off x="6981689" y="2845430"/>
              <a:ext cx="270" cy="270"/>
            </p14:xfrm>
          </p:contentPart>
        </mc:Choice>
        <mc:Fallback xmlns="">
          <p:pic>
            <p:nvPicPr>
              <p:cNvPr id="6" name="Ink 5">
                <a:extLst>
                  <a:ext uri="{FF2B5EF4-FFF2-40B4-BE49-F238E27FC236}">
                    <a16:creationId xmlns:a16="http://schemas.microsoft.com/office/drawing/2014/main" id="{D79BE507-2C9A-6679-84EF-EA52DE9A4A2E}"/>
                  </a:ext>
                </a:extLst>
              </p:cNvPr>
              <p:cNvPicPr/>
              <p:nvPr/>
            </p:nvPicPr>
            <p:blipFill>
              <a:blip r:embed="rId5"/>
              <a:stretch>
                <a:fillRect/>
              </a:stretch>
            </p:blipFill>
            <p:spPr>
              <a:xfrm>
                <a:off x="6974939" y="2838680"/>
                <a:ext cx="13500" cy="13500"/>
              </a:xfrm>
              <a:prstGeom prst="rect">
                <a:avLst/>
              </a:prstGeom>
            </p:spPr>
          </p:pic>
        </mc:Fallback>
      </mc:AlternateContent>
      <p:sp>
        <p:nvSpPr>
          <p:cNvPr id="16" name="Text Placeholder 2">
            <a:extLst>
              <a:ext uri="{FF2B5EF4-FFF2-40B4-BE49-F238E27FC236}">
                <a16:creationId xmlns:a16="http://schemas.microsoft.com/office/drawing/2014/main" id="{F22D09AE-CF09-E534-77B6-30778E569D97}"/>
              </a:ext>
            </a:extLst>
          </p:cNvPr>
          <p:cNvSpPr>
            <a:spLocks noGrp="1"/>
          </p:cNvSpPr>
          <p:nvPr>
            <p:ph type="body" sz="quarter" idx="11" hasCustomPrompt="1"/>
          </p:nvPr>
        </p:nvSpPr>
        <p:spPr>
          <a:xfrm>
            <a:off x="503238" y="1310693"/>
            <a:ext cx="3441607" cy="1968500"/>
          </a:xfrm>
        </p:spPr>
        <p:txBody>
          <a:bodyPr anchor="ctr" anchorCtr="0"/>
          <a:lstStyle>
            <a:lvl1pPr>
              <a:lnSpc>
                <a:spcPct val="90000"/>
              </a:lnSpc>
              <a:defRPr sz="4800" b="1" i="0" cap="all" baseline="0">
                <a:solidFill>
                  <a:schemeClr val="bg1"/>
                </a:solidFill>
                <a:latin typeface="Impact" panose="020B0806030902050204" pitchFamily="34" charset="0"/>
              </a:defRPr>
            </a:lvl1pPr>
          </a:lstStyle>
          <a:p>
            <a:pPr lvl="0"/>
            <a:r>
              <a:rPr lang="en-GB" dirty="0"/>
              <a:t>HEADING UP TO THREE LINES</a:t>
            </a:r>
          </a:p>
        </p:txBody>
      </p:sp>
      <p:sp>
        <p:nvSpPr>
          <p:cNvPr id="17" name="Text Placeholder 105">
            <a:extLst>
              <a:ext uri="{FF2B5EF4-FFF2-40B4-BE49-F238E27FC236}">
                <a16:creationId xmlns:a16="http://schemas.microsoft.com/office/drawing/2014/main" id="{3511EEF9-4B4B-2EF3-53CD-C076C382465C}"/>
              </a:ext>
            </a:extLst>
          </p:cNvPr>
          <p:cNvSpPr>
            <a:spLocks noGrp="1"/>
          </p:cNvSpPr>
          <p:nvPr>
            <p:ph type="body" sz="quarter" idx="13" hasCustomPrompt="1"/>
          </p:nvPr>
        </p:nvSpPr>
        <p:spPr>
          <a:xfrm>
            <a:off x="503238" y="3604576"/>
            <a:ext cx="2412957" cy="441325"/>
          </a:xfrm>
        </p:spPr>
        <p:txBody>
          <a:bodyPr/>
          <a:lstStyle>
            <a:lvl1pPr>
              <a:lnSpc>
                <a:spcPct val="100000"/>
              </a:lnSpc>
              <a:defRPr sz="1600">
                <a:solidFill>
                  <a:schemeClr val="bg1"/>
                </a:solidFill>
              </a:defRPr>
            </a:lvl1pPr>
          </a:lstStyle>
          <a:p>
            <a:pPr lvl="0"/>
            <a:r>
              <a:rPr lang="en-GB" dirty="0"/>
              <a:t>Two line subheading goes in this space here</a:t>
            </a:r>
          </a:p>
        </p:txBody>
      </p:sp>
      <p:sp>
        <p:nvSpPr>
          <p:cNvPr id="3" name="Text Placeholder 6">
            <a:extLst>
              <a:ext uri="{FF2B5EF4-FFF2-40B4-BE49-F238E27FC236}">
                <a16:creationId xmlns:a16="http://schemas.microsoft.com/office/drawing/2014/main" id="{D5C096D1-678C-0C9E-E065-DEA527FCB807}"/>
              </a:ext>
            </a:extLst>
          </p:cNvPr>
          <p:cNvSpPr>
            <a:spLocks noGrp="1"/>
          </p:cNvSpPr>
          <p:nvPr>
            <p:ph type="body" sz="quarter" idx="15"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322371260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5_Roundel_Image_Stat_Colour">
    <p:spTree>
      <p:nvGrpSpPr>
        <p:cNvPr id="1" name=""/>
        <p:cNvGrpSpPr/>
        <p:nvPr/>
      </p:nvGrpSpPr>
      <p:grpSpPr>
        <a:xfrm>
          <a:off x="0" y="0"/>
          <a:ext cx="0" cy="0"/>
          <a:chOff x="0" y="0"/>
          <a:chExt cx="0" cy="0"/>
        </a:xfrm>
      </p:grpSpPr>
      <p:sp>
        <p:nvSpPr>
          <p:cNvPr id="19" name="Picture Placeholder 5">
            <a:extLst>
              <a:ext uri="{FF2B5EF4-FFF2-40B4-BE49-F238E27FC236}">
                <a16:creationId xmlns:a16="http://schemas.microsoft.com/office/drawing/2014/main" id="{EC4E2F99-8900-63C2-513A-77A0955D6FDC}"/>
              </a:ext>
            </a:extLst>
          </p:cNvPr>
          <p:cNvSpPr>
            <a:spLocks noGrp="1"/>
          </p:cNvSpPr>
          <p:nvPr>
            <p:ph type="pic" sz="quarter" idx="11" hasCustomPrompt="1"/>
          </p:nvPr>
        </p:nvSpPr>
        <p:spPr>
          <a:xfrm>
            <a:off x="0" y="0"/>
            <a:ext cx="9144000" cy="5143498"/>
          </a:xfrm>
          <a:custGeom>
            <a:avLst/>
            <a:gdLst>
              <a:gd name="connsiteX0" fmla="*/ 956975 w 9144000"/>
              <a:gd name="connsiteY0" fmla="*/ 4981208 h 5143498"/>
              <a:gd name="connsiteX1" fmla="*/ 972400 w 9144000"/>
              <a:gd name="connsiteY1" fmla="*/ 4996575 h 5143498"/>
              <a:gd name="connsiteX2" fmla="*/ 972400 w 9144000"/>
              <a:gd name="connsiteY2" fmla="*/ 5011957 h 5143498"/>
              <a:gd name="connsiteX3" fmla="*/ 956975 w 9144000"/>
              <a:gd name="connsiteY3" fmla="*/ 5011957 h 5143498"/>
              <a:gd name="connsiteX4" fmla="*/ 941566 w 9144000"/>
              <a:gd name="connsiteY4" fmla="*/ 4996575 h 5143498"/>
              <a:gd name="connsiteX5" fmla="*/ 956975 w 9144000"/>
              <a:gd name="connsiteY5" fmla="*/ 4981208 h 5143498"/>
              <a:gd name="connsiteX6" fmla="*/ 849077 w 9144000"/>
              <a:gd name="connsiteY6" fmla="*/ 4981208 h 5143498"/>
              <a:gd name="connsiteX7" fmla="*/ 864328 w 9144000"/>
              <a:gd name="connsiteY7" fmla="*/ 4994332 h 5143498"/>
              <a:gd name="connsiteX8" fmla="*/ 833826 w 9144000"/>
              <a:gd name="connsiteY8" fmla="*/ 4994332 h 5143498"/>
              <a:gd name="connsiteX9" fmla="*/ 849077 w 9144000"/>
              <a:gd name="connsiteY9" fmla="*/ 4981208 h 5143498"/>
              <a:gd name="connsiteX10" fmla="*/ 720496 w 9144000"/>
              <a:gd name="connsiteY10" fmla="*/ 4981208 h 5143498"/>
              <a:gd name="connsiteX11" fmla="*/ 735922 w 9144000"/>
              <a:gd name="connsiteY11" fmla="*/ 4996575 h 5143498"/>
              <a:gd name="connsiteX12" fmla="*/ 735922 w 9144000"/>
              <a:gd name="connsiteY12" fmla="*/ 5011957 h 5143498"/>
              <a:gd name="connsiteX13" fmla="*/ 720496 w 9144000"/>
              <a:gd name="connsiteY13" fmla="*/ 5011957 h 5143498"/>
              <a:gd name="connsiteX14" fmla="*/ 705087 w 9144000"/>
              <a:gd name="connsiteY14" fmla="*/ 4996575 h 5143498"/>
              <a:gd name="connsiteX15" fmla="*/ 720496 w 9144000"/>
              <a:gd name="connsiteY15" fmla="*/ 4981208 h 5143498"/>
              <a:gd name="connsiteX16" fmla="*/ 612646 w 9144000"/>
              <a:gd name="connsiteY16" fmla="*/ 4981208 h 5143498"/>
              <a:gd name="connsiteX17" fmla="*/ 627897 w 9144000"/>
              <a:gd name="connsiteY17" fmla="*/ 4994332 h 5143498"/>
              <a:gd name="connsiteX18" fmla="*/ 597395 w 9144000"/>
              <a:gd name="connsiteY18" fmla="*/ 4994332 h 5143498"/>
              <a:gd name="connsiteX19" fmla="*/ 612646 w 9144000"/>
              <a:gd name="connsiteY19" fmla="*/ 4981208 h 5143498"/>
              <a:gd name="connsiteX20" fmla="*/ 429632 w 9144000"/>
              <a:gd name="connsiteY20" fmla="*/ 4981208 h 5143498"/>
              <a:gd name="connsiteX21" fmla="*/ 445042 w 9144000"/>
              <a:gd name="connsiteY21" fmla="*/ 4996575 h 5143498"/>
              <a:gd name="connsiteX22" fmla="*/ 445042 w 9144000"/>
              <a:gd name="connsiteY22" fmla="*/ 5011957 h 5143498"/>
              <a:gd name="connsiteX23" fmla="*/ 429632 w 9144000"/>
              <a:gd name="connsiteY23" fmla="*/ 5011957 h 5143498"/>
              <a:gd name="connsiteX24" fmla="*/ 414223 w 9144000"/>
              <a:gd name="connsiteY24" fmla="*/ 4996575 h 5143498"/>
              <a:gd name="connsiteX25" fmla="*/ 429632 w 9144000"/>
              <a:gd name="connsiteY25" fmla="*/ 4981208 h 5143498"/>
              <a:gd name="connsiteX26" fmla="*/ 278516 w 9144000"/>
              <a:gd name="connsiteY26" fmla="*/ 4981208 h 5143498"/>
              <a:gd name="connsiteX27" fmla="*/ 293926 w 9144000"/>
              <a:gd name="connsiteY27" fmla="*/ 4996575 h 5143498"/>
              <a:gd name="connsiteX28" fmla="*/ 293926 w 9144000"/>
              <a:gd name="connsiteY28" fmla="*/ 5011957 h 5143498"/>
              <a:gd name="connsiteX29" fmla="*/ 278516 w 9144000"/>
              <a:gd name="connsiteY29" fmla="*/ 5011957 h 5143498"/>
              <a:gd name="connsiteX30" fmla="*/ 263107 w 9144000"/>
              <a:gd name="connsiteY30" fmla="*/ 4996575 h 5143498"/>
              <a:gd name="connsiteX31" fmla="*/ 278516 w 9144000"/>
              <a:gd name="connsiteY31" fmla="*/ 4981208 h 5143498"/>
              <a:gd name="connsiteX32" fmla="*/ 895052 w 9144000"/>
              <a:gd name="connsiteY32" fmla="*/ 4981207 h 5143498"/>
              <a:gd name="connsiteX33" fmla="*/ 910477 w 9144000"/>
              <a:gd name="connsiteY33" fmla="*/ 4996574 h 5143498"/>
              <a:gd name="connsiteX34" fmla="*/ 910477 w 9144000"/>
              <a:gd name="connsiteY34" fmla="*/ 5011957 h 5143498"/>
              <a:gd name="connsiteX35" fmla="*/ 895052 w 9144000"/>
              <a:gd name="connsiteY35" fmla="*/ 5011957 h 5143498"/>
              <a:gd name="connsiteX36" fmla="*/ 879643 w 9144000"/>
              <a:gd name="connsiteY36" fmla="*/ 4996574 h 5143498"/>
              <a:gd name="connsiteX37" fmla="*/ 895052 w 9144000"/>
              <a:gd name="connsiteY37" fmla="*/ 4981207 h 5143498"/>
              <a:gd name="connsiteX38" fmla="*/ 340882 w 9144000"/>
              <a:gd name="connsiteY38" fmla="*/ 4981207 h 5143498"/>
              <a:gd name="connsiteX39" fmla="*/ 356292 w 9144000"/>
              <a:gd name="connsiteY39" fmla="*/ 4996574 h 5143498"/>
              <a:gd name="connsiteX40" fmla="*/ 340882 w 9144000"/>
              <a:gd name="connsiteY40" fmla="*/ 5011957 h 5143498"/>
              <a:gd name="connsiteX41" fmla="*/ 325473 w 9144000"/>
              <a:gd name="connsiteY41" fmla="*/ 4996574 h 5143498"/>
              <a:gd name="connsiteX42" fmla="*/ 340882 w 9144000"/>
              <a:gd name="connsiteY42" fmla="*/ 4981207 h 5143498"/>
              <a:gd name="connsiteX43" fmla="*/ 550105 w 9144000"/>
              <a:gd name="connsiteY43" fmla="*/ 4976753 h 5143498"/>
              <a:gd name="connsiteX44" fmla="*/ 550105 w 9144000"/>
              <a:gd name="connsiteY44" fmla="*/ 5014199 h 5143498"/>
              <a:gd name="connsiteX45" fmla="*/ 552354 w 9144000"/>
              <a:gd name="connsiteY45" fmla="*/ 5016442 h 5143498"/>
              <a:gd name="connsiteX46" fmla="*/ 554603 w 9144000"/>
              <a:gd name="connsiteY46" fmla="*/ 5014199 h 5143498"/>
              <a:gd name="connsiteX47" fmla="*/ 554603 w 9144000"/>
              <a:gd name="connsiteY47" fmla="*/ 5000033 h 5143498"/>
              <a:gd name="connsiteX48" fmla="*/ 554603 w 9144000"/>
              <a:gd name="connsiteY48" fmla="*/ 4994947 h 5143498"/>
              <a:gd name="connsiteX49" fmla="*/ 568365 w 9144000"/>
              <a:gd name="connsiteY49" fmla="*/ 4981238 h 5143498"/>
              <a:gd name="connsiteX50" fmla="*/ 582128 w 9144000"/>
              <a:gd name="connsiteY50" fmla="*/ 4994963 h 5143498"/>
              <a:gd name="connsiteX51" fmla="*/ 582128 w 9144000"/>
              <a:gd name="connsiteY51" fmla="*/ 5014199 h 5143498"/>
              <a:gd name="connsiteX52" fmla="*/ 584376 w 9144000"/>
              <a:gd name="connsiteY52" fmla="*/ 5016442 h 5143498"/>
              <a:gd name="connsiteX53" fmla="*/ 586625 w 9144000"/>
              <a:gd name="connsiteY53" fmla="*/ 5014199 h 5143498"/>
              <a:gd name="connsiteX54" fmla="*/ 586625 w 9144000"/>
              <a:gd name="connsiteY54" fmla="*/ 4994963 h 5143498"/>
              <a:gd name="connsiteX55" fmla="*/ 568381 w 9144000"/>
              <a:gd name="connsiteY55" fmla="*/ 4976753 h 5143498"/>
              <a:gd name="connsiteX56" fmla="*/ 568365 w 9144000"/>
              <a:gd name="connsiteY56" fmla="*/ 4976753 h 5143498"/>
              <a:gd name="connsiteX57" fmla="*/ 554603 w 9144000"/>
              <a:gd name="connsiteY57" fmla="*/ 4983007 h 5143498"/>
              <a:gd name="connsiteX58" fmla="*/ 554603 w 9144000"/>
              <a:gd name="connsiteY58" fmla="*/ 4978996 h 5143498"/>
              <a:gd name="connsiteX59" fmla="*/ 552354 w 9144000"/>
              <a:gd name="connsiteY59" fmla="*/ 4976753 h 5143498"/>
              <a:gd name="connsiteX60" fmla="*/ 956975 w 9144000"/>
              <a:gd name="connsiteY60" fmla="*/ 4976738 h 5143498"/>
              <a:gd name="connsiteX61" fmla="*/ 937068 w 9144000"/>
              <a:gd name="connsiteY61" fmla="*/ 4996590 h 5143498"/>
              <a:gd name="connsiteX62" fmla="*/ 956975 w 9144000"/>
              <a:gd name="connsiteY62" fmla="*/ 5016443 h 5143498"/>
              <a:gd name="connsiteX63" fmla="*/ 976882 w 9144000"/>
              <a:gd name="connsiteY63" fmla="*/ 5016443 h 5143498"/>
              <a:gd name="connsiteX64" fmla="*/ 976882 w 9144000"/>
              <a:gd name="connsiteY64" fmla="*/ 4996590 h 5143498"/>
              <a:gd name="connsiteX65" fmla="*/ 956975 w 9144000"/>
              <a:gd name="connsiteY65" fmla="*/ 4976738 h 5143498"/>
              <a:gd name="connsiteX66" fmla="*/ 849077 w 9144000"/>
              <a:gd name="connsiteY66" fmla="*/ 4976738 h 5143498"/>
              <a:gd name="connsiteX67" fmla="*/ 829170 w 9144000"/>
              <a:gd name="connsiteY67" fmla="*/ 4996590 h 5143498"/>
              <a:gd name="connsiteX68" fmla="*/ 849077 w 9144000"/>
              <a:gd name="connsiteY68" fmla="*/ 5016443 h 5143498"/>
              <a:gd name="connsiteX69" fmla="*/ 861272 w 9144000"/>
              <a:gd name="connsiteY69" fmla="*/ 5012289 h 5143498"/>
              <a:gd name="connsiteX70" fmla="*/ 861668 w 9144000"/>
              <a:gd name="connsiteY70" fmla="*/ 5009146 h 5143498"/>
              <a:gd name="connsiteX71" fmla="*/ 858516 w 9144000"/>
              <a:gd name="connsiteY71" fmla="*/ 5008751 h 5143498"/>
              <a:gd name="connsiteX72" fmla="*/ 849077 w 9144000"/>
              <a:gd name="connsiteY72" fmla="*/ 5011973 h 5143498"/>
              <a:gd name="connsiteX73" fmla="*/ 833826 w 9144000"/>
              <a:gd name="connsiteY73" fmla="*/ 4998833 h 5143498"/>
              <a:gd name="connsiteX74" fmla="*/ 866735 w 9144000"/>
              <a:gd name="connsiteY74" fmla="*/ 4998833 h 5143498"/>
              <a:gd name="connsiteX75" fmla="*/ 868984 w 9144000"/>
              <a:gd name="connsiteY75" fmla="*/ 4996590 h 5143498"/>
              <a:gd name="connsiteX76" fmla="*/ 849077 w 9144000"/>
              <a:gd name="connsiteY76" fmla="*/ 4976738 h 5143498"/>
              <a:gd name="connsiteX77" fmla="*/ 720496 w 9144000"/>
              <a:gd name="connsiteY77" fmla="*/ 4976738 h 5143498"/>
              <a:gd name="connsiteX78" fmla="*/ 700589 w 9144000"/>
              <a:gd name="connsiteY78" fmla="*/ 4996590 h 5143498"/>
              <a:gd name="connsiteX79" fmla="*/ 720496 w 9144000"/>
              <a:gd name="connsiteY79" fmla="*/ 5016443 h 5143498"/>
              <a:gd name="connsiteX80" fmla="*/ 740419 w 9144000"/>
              <a:gd name="connsiteY80" fmla="*/ 5016443 h 5143498"/>
              <a:gd name="connsiteX81" fmla="*/ 740419 w 9144000"/>
              <a:gd name="connsiteY81" fmla="*/ 4996590 h 5143498"/>
              <a:gd name="connsiteX82" fmla="*/ 720496 w 9144000"/>
              <a:gd name="connsiteY82" fmla="*/ 4976738 h 5143498"/>
              <a:gd name="connsiteX83" fmla="*/ 612646 w 9144000"/>
              <a:gd name="connsiteY83" fmla="*/ 4976738 h 5143498"/>
              <a:gd name="connsiteX84" fmla="*/ 592739 w 9144000"/>
              <a:gd name="connsiteY84" fmla="*/ 4996590 h 5143498"/>
              <a:gd name="connsiteX85" fmla="*/ 612646 w 9144000"/>
              <a:gd name="connsiteY85" fmla="*/ 5016443 h 5143498"/>
              <a:gd name="connsiteX86" fmla="*/ 624841 w 9144000"/>
              <a:gd name="connsiteY86" fmla="*/ 5012289 h 5143498"/>
              <a:gd name="connsiteX87" fmla="*/ 625237 w 9144000"/>
              <a:gd name="connsiteY87" fmla="*/ 5009146 h 5143498"/>
              <a:gd name="connsiteX88" fmla="*/ 622085 w 9144000"/>
              <a:gd name="connsiteY88" fmla="*/ 5008751 h 5143498"/>
              <a:gd name="connsiteX89" fmla="*/ 612646 w 9144000"/>
              <a:gd name="connsiteY89" fmla="*/ 5011973 h 5143498"/>
              <a:gd name="connsiteX90" fmla="*/ 597395 w 9144000"/>
              <a:gd name="connsiteY90" fmla="*/ 4998833 h 5143498"/>
              <a:gd name="connsiteX91" fmla="*/ 630304 w 9144000"/>
              <a:gd name="connsiteY91" fmla="*/ 4998833 h 5143498"/>
              <a:gd name="connsiteX92" fmla="*/ 632553 w 9144000"/>
              <a:gd name="connsiteY92" fmla="*/ 4996590 h 5143498"/>
              <a:gd name="connsiteX93" fmla="*/ 612646 w 9144000"/>
              <a:gd name="connsiteY93" fmla="*/ 4976738 h 5143498"/>
              <a:gd name="connsiteX94" fmla="*/ 513331 w 9144000"/>
              <a:gd name="connsiteY94" fmla="*/ 4976738 h 5143498"/>
              <a:gd name="connsiteX95" fmla="*/ 493424 w 9144000"/>
              <a:gd name="connsiteY95" fmla="*/ 4996590 h 5143498"/>
              <a:gd name="connsiteX96" fmla="*/ 513331 w 9144000"/>
              <a:gd name="connsiteY96" fmla="*/ 5016443 h 5143498"/>
              <a:gd name="connsiteX97" fmla="*/ 526001 w 9144000"/>
              <a:gd name="connsiteY97" fmla="*/ 5011894 h 5143498"/>
              <a:gd name="connsiteX98" fmla="*/ 526302 w 9144000"/>
              <a:gd name="connsiteY98" fmla="*/ 5008735 h 5143498"/>
              <a:gd name="connsiteX99" fmla="*/ 523134 w 9144000"/>
              <a:gd name="connsiteY99" fmla="*/ 5008435 h 5143498"/>
              <a:gd name="connsiteX100" fmla="*/ 513331 w 9144000"/>
              <a:gd name="connsiteY100" fmla="*/ 5011957 h 5143498"/>
              <a:gd name="connsiteX101" fmla="*/ 497906 w 9144000"/>
              <a:gd name="connsiteY101" fmla="*/ 4996575 h 5143498"/>
              <a:gd name="connsiteX102" fmla="*/ 513331 w 9144000"/>
              <a:gd name="connsiteY102" fmla="*/ 4981208 h 5143498"/>
              <a:gd name="connsiteX103" fmla="*/ 523134 w 9144000"/>
              <a:gd name="connsiteY103" fmla="*/ 4984729 h 5143498"/>
              <a:gd name="connsiteX104" fmla="*/ 526302 w 9144000"/>
              <a:gd name="connsiteY104" fmla="*/ 4984429 h 5143498"/>
              <a:gd name="connsiteX105" fmla="*/ 526001 w 9144000"/>
              <a:gd name="connsiteY105" fmla="*/ 4981271 h 5143498"/>
              <a:gd name="connsiteX106" fmla="*/ 513331 w 9144000"/>
              <a:gd name="connsiteY106" fmla="*/ 4976738 h 5143498"/>
              <a:gd name="connsiteX107" fmla="*/ 429648 w 9144000"/>
              <a:gd name="connsiteY107" fmla="*/ 4976738 h 5143498"/>
              <a:gd name="connsiteX108" fmla="*/ 409741 w 9144000"/>
              <a:gd name="connsiteY108" fmla="*/ 4996590 h 5143498"/>
              <a:gd name="connsiteX109" fmla="*/ 429648 w 9144000"/>
              <a:gd name="connsiteY109" fmla="*/ 5016443 h 5143498"/>
              <a:gd name="connsiteX110" fmla="*/ 449555 w 9144000"/>
              <a:gd name="connsiteY110" fmla="*/ 5016443 h 5143498"/>
              <a:gd name="connsiteX111" fmla="*/ 449555 w 9144000"/>
              <a:gd name="connsiteY111" fmla="*/ 4996590 h 5143498"/>
              <a:gd name="connsiteX112" fmla="*/ 429648 w 9144000"/>
              <a:gd name="connsiteY112" fmla="*/ 4976738 h 5143498"/>
              <a:gd name="connsiteX113" fmla="*/ 926061 w 9144000"/>
              <a:gd name="connsiteY113" fmla="*/ 4976722 h 5143498"/>
              <a:gd name="connsiteX114" fmla="*/ 923812 w 9144000"/>
              <a:gd name="connsiteY114" fmla="*/ 4978965 h 5143498"/>
              <a:gd name="connsiteX115" fmla="*/ 923812 w 9144000"/>
              <a:gd name="connsiteY115" fmla="*/ 5014200 h 5143498"/>
              <a:gd name="connsiteX116" fmla="*/ 926061 w 9144000"/>
              <a:gd name="connsiteY116" fmla="*/ 5016442 h 5143498"/>
              <a:gd name="connsiteX117" fmla="*/ 928294 w 9144000"/>
              <a:gd name="connsiteY117" fmla="*/ 5014200 h 5143498"/>
              <a:gd name="connsiteX118" fmla="*/ 928294 w 9144000"/>
              <a:gd name="connsiteY118" fmla="*/ 4978965 h 5143498"/>
              <a:gd name="connsiteX119" fmla="*/ 926061 w 9144000"/>
              <a:gd name="connsiteY119" fmla="*/ 4976722 h 5143498"/>
              <a:gd name="connsiteX120" fmla="*/ 539732 w 9144000"/>
              <a:gd name="connsiteY120" fmla="*/ 4976722 h 5143498"/>
              <a:gd name="connsiteX121" fmla="*/ 537483 w 9144000"/>
              <a:gd name="connsiteY121" fmla="*/ 4978965 h 5143498"/>
              <a:gd name="connsiteX122" fmla="*/ 537483 w 9144000"/>
              <a:gd name="connsiteY122" fmla="*/ 5014200 h 5143498"/>
              <a:gd name="connsiteX123" fmla="*/ 539732 w 9144000"/>
              <a:gd name="connsiteY123" fmla="*/ 5016442 h 5143498"/>
              <a:gd name="connsiteX124" fmla="*/ 541981 w 9144000"/>
              <a:gd name="connsiteY124" fmla="*/ 5014200 h 5143498"/>
              <a:gd name="connsiteX125" fmla="*/ 541981 w 9144000"/>
              <a:gd name="connsiteY125" fmla="*/ 4978965 h 5143498"/>
              <a:gd name="connsiteX126" fmla="*/ 539732 w 9144000"/>
              <a:gd name="connsiteY126" fmla="*/ 4976722 h 5143498"/>
              <a:gd name="connsiteX127" fmla="*/ 371986 w 9144000"/>
              <a:gd name="connsiteY127" fmla="*/ 4976722 h 5143498"/>
              <a:gd name="connsiteX128" fmla="*/ 369737 w 9144000"/>
              <a:gd name="connsiteY128" fmla="*/ 4978965 h 5143498"/>
              <a:gd name="connsiteX129" fmla="*/ 369737 w 9144000"/>
              <a:gd name="connsiteY129" fmla="*/ 5014200 h 5143498"/>
              <a:gd name="connsiteX130" fmla="*/ 371986 w 9144000"/>
              <a:gd name="connsiteY130" fmla="*/ 5016442 h 5143498"/>
              <a:gd name="connsiteX131" fmla="*/ 374235 w 9144000"/>
              <a:gd name="connsiteY131" fmla="*/ 5014200 h 5143498"/>
              <a:gd name="connsiteX132" fmla="*/ 374235 w 9144000"/>
              <a:gd name="connsiteY132" fmla="*/ 4978965 h 5143498"/>
              <a:gd name="connsiteX133" fmla="*/ 371986 w 9144000"/>
              <a:gd name="connsiteY133" fmla="*/ 4976722 h 5143498"/>
              <a:gd name="connsiteX134" fmla="*/ 340882 w 9144000"/>
              <a:gd name="connsiteY134" fmla="*/ 4976722 h 5143498"/>
              <a:gd name="connsiteX135" fmla="*/ 320975 w 9144000"/>
              <a:gd name="connsiteY135" fmla="*/ 4996574 h 5143498"/>
              <a:gd name="connsiteX136" fmla="*/ 340882 w 9144000"/>
              <a:gd name="connsiteY136" fmla="*/ 5016427 h 5143498"/>
              <a:gd name="connsiteX137" fmla="*/ 356292 w 9144000"/>
              <a:gd name="connsiteY137" fmla="*/ 5009130 h 5143498"/>
              <a:gd name="connsiteX138" fmla="*/ 356292 w 9144000"/>
              <a:gd name="connsiteY138" fmla="*/ 5014200 h 5143498"/>
              <a:gd name="connsiteX139" fmla="*/ 340882 w 9144000"/>
              <a:gd name="connsiteY139" fmla="*/ 5029567 h 5143498"/>
              <a:gd name="connsiteX140" fmla="*/ 326708 w 9144000"/>
              <a:gd name="connsiteY140" fmla="*/ 5020264 h 5143498"/>
              <a:gd name="connsiteX141" fmla="*/ 323746 w 9144000"/>
              <a:gd name="connsiteY141" fmla="*/ 5019096 h 5143498"/>
              <a:gd name="connsiteX142" fmla="*/ 322575 w 9144000"/>
              <a:gd name="connsiteY142" fmla="*/ 5022049 h 5143498"/>
              <a:gd name="connsiteX143" fmla="*/ 340882 w 9144000"/>
              <a:gd name="connsiteY143" fmla="*/ 5034068 h 5143498"/>
              <a:gd name="connsiteX144" fmla="*/ 360789 w 9144000"/>
              <a:gd name="connsiteY144" fmla="*/ 5014216 h 5143498"/>
              <a:gd name="connsiteX145" fmla="*/ 360789 w 9144000"/>
              <a:gd name="connsiteY145" fmla="*/ 4996590 h 5143498"/>
              <a:gd name="connsiteX146" fmla="*/ 340882 w 9144000"/>
              <a:gd name="connsiteY146" fmla="*/ 4976738 h 5143498"/>
              <a:gd name="connsiteX147" fmla="*/ 309477 w 9144000"/>
              <a:gd name="connsiteY147" fmla="*/ 4976722 h 5143498"/>
              <a:gd name="connsiteX148" fmla="*/ 307244 w 9144000"/>
              <a:gd name="connsiteY148" fmla="*/ 4978965 h 5143498"/>
              <a:gd name="connsiteX149" fmla="*/ 307244 w 9144000"/>
              <a:gd name="connsiteY149" fmla="*/ 5014200 h 5143498"/>
              <a:gd name="connsiteX150" fmla="*/ 309477 w 9144000"/>
              <a:gd name="connsiteY150" fmla="*/ 5016442 h 5143498"/>
              <a:gd name="connsiteX151" fmla="*/ 311726 w 9144000"/>
              <a:gd name="connsiteY151" fmla="*/ 5014200 h 5143498"/>
              <a:gd name="connsiteX152" fmla="*/ 311726 w 9144000"/>
              <a:gd name="connsiteY152" fmla="*/ 4978965 h 5143498"/>
              <a:gd name="connsiteX153" fmla="*/ 309477 w 9144000"/>
              <a:gd name="connsiteY153" fmla="*/ 4976722 h 5143498"/>
              <a:gd name="connsiteX154" fmla="*/ 782403 w 9144000"/>
              <a:gd name="connsiteY154" fmla="*/ 4976706 h 5143498"/>
              <a:gd name="connsiteX155" fmla="*/ 771444 w 9144000"/>
              <a:gd name="connsiteY155" fmla="*/ 4981270 h 5143498"/>
              <a:gd name="connsiteX156" fmla="*/ 771444 w 9144000"/>
              <a:gd name="connsiteY156" fmla="*/ 4978996 h 5143498"/>
              <a:gd name="connsiteX157" fmla="*/ 769195 w 9144000"/>
              <a:gd name="connsiteY157" fmla="*/ 4976753 h 5143498"/>
              <a:gd name="connsiteX158" fmla="*/ 766946 w 9144000"/>
              <a:gd name="connsiteY158" fmla="*/ 4976753 h 5143498"/>
              <a:gd name="connsiteX159" fmla="*/ 766946 w 9144000"/>
              <a:gd name="connsiteY159" fmla="*/ 4978996 h 5143498"/>
              <a:gd name="connsiteX160" fmla="*/ 766946 w 9144000"/>
              <a:gd name="connsiteY160" fmla="*/ 5014200 h 5143498"/>
              <a:gd name="connsiteX161" fmla="*/ 769195 w 9144000"/>
              <a:gd name="connsiteY161" fmla="*/ 5016442 h 5143498"/>
              <a:gd name="connsiteX162" fmla="*/ 771444 w 9144000"/>
              <a:gd name="connsiteY162" fmla="*/ 5014200 h 5143498"/>
              <a:gd name="connsiteX163" fmla="*/ 771444 w 9144000"/>
              <a:gd name="connsiteY163" fmla="*/ 4992136 h 5143498"/>
              <a:gd name="connsiteX164" fmla="*/ 782403 w 9144000"/>
              <a:gd name="connsiteY164" fmla="*/ 4981207 h 5143498"/>
              <a:gd name="connsiteX165" fmla="*/ 793362 w 9144000"/>
              <a:gd name="connsiteY165" fmla="*/ 4992136 h 5143498"/>
              <a:gd name="connsiteX166" fmla="*/ 793362 w 9144000"/>
              <a:gd name="connsiteY166" fmla="*/ 5014200 h 5143498"/>
              <a:gd name="connsiteX167" fmla="*/ 795611 w 9144000"/>
              <a:gd name="connsiteY167" fmla="*/ 5016442 h 5143498"/>
              <a:gd name="connsiteX168" fmla="*/ 797860 w 9144000"/>
              <a:gd name="connsiteY168" fmla="*/ 5014200 h 5143498"/>
              <a:gd name="connsiteX169" fmla="*/ 797860 w 9144000"/>
              <a:gd name="connsiteY169" fmla="*/ 4992136 h 5143498"/>
              <a:gd name="connsiteX170" fmla="*/ 808819 w 9144000"/>
              <a:gd name="connsiteY170" fmla="*/ 4981207 h 5143498"/>
              <a:gd name="connsiteX171" fmla="*/ 819778 w 9144000"/>
              <a:gd name="connsiteY171" fmla="*/ 4992136 h 5143498"/>
              <a:gd name="connsiteX172" fmla="*/ 819778 w 9144000"/>
              <a:gd name="connsiteY172" fmla="*/ 5014200 h 5143498"/>
              <a:gd name="connsiteX173" fmla="*/ 822027 w 9144000"/>
              <a:gd name="connsiteY173" fmla="*/ 5016442 h 5143498"/>
              <a:gd name="connsiteX174" fmla="*/ 824276 w 9144000"/>
              <a:gd name="connsiteY174" fmla="*/ 5014200 h 5143498"/>
              <a:gd name="connsiteX175" fmla="*/ 824276 w 9144000"/>
              <a:gd name="connsiteY175" fmla="*/ 4992136 h 5143498"/>
              <a:gd name="connsiteX176" fmla="*/ 819743 w 9144000"/>
              <a:gd name="connsiteY176" fmla="*/ 4981235 h 5143498"/>
              <a:gd name="connsiteX177" fmla="*/ 808829 w 9144000"/>
              <a:gd name="connsiteY177" fmla="*/ 4976710 h 5143498"/>
              <a:gd name="connsiteX178" fmla="*/ 808835 w 9144000"/>
              <a:gd name="connsiteY178" fmla="*/ 4976706 h 5143498"/>
              <a:gd name="connsiteX179" fmla="*/ 808819 w 9144000"/>
              <a:gd name="connsiteY179" fmla="*/ 4976706 h 5143498"/>
              <a:gd name="connsiteX180" fmla="*/ 808829 w 9144000"/>
              <a:gd name="connsiteY180" fmla="*/ 4976710 h 5143498"/>
              <a:gd name="connsiteX181" fmla="*/ 795627 w 9144000"/>
              <a:gd name="connsiteY181" fmla="*/ 4984160 h 5143498"/>
              <a:gd name="connsiteX182" fmla="*/ 782403 w 9144000"/>
              <a:gd name="connsiteY182" fmla="*/ 4976706 h 5143498"/>
              <a:gd name="connsiteX183" fmla="*/ 653078 w 9144000"/>
              <a:gd name="connsiteY183" fmla="*/ 4976706 h 5143498"/>
              <a:gd name="connsiteX184" fmla="*/ 642119 w 9144000"/>
              <a:gd name="connsiteY184" fmla="*/ 4981270 h 5143498"/>
              <a:gd name="connsiteX185" fmla="*/ 642119 w 9144000"/>
              <a:gd name="connsiteY185" fmla="*/ 4978996 h 5143498"/>
              <a:gd name="connsiteX186" fmla="*/ 639870 w 9144000"/>
              <a:gd name="connsiteY186" fmla="*/ 4976753 h 5143498"/>
              <a:gd name="connsiteX187" fmla="*/ 637621 w 9144000"/>
              <a:gd name="connsiteY187" fmla="*/ 4976753 h 5143498"/>
              <a:gd name="connsiteX188" fmla="*/ 637621 w 9144000"/>
              <a:gd name="connsiteY188" fmla="*/ 4978996 h 5143498"/>
              <a:gd name="connsiteX189" fmla="*/ 637621 w 9144000"/>
              <a:gd name="connsiteY189" fmla="*/ 5014200 h 5143498"/>
              <a:gd name="connsiteX190" fmla="*/ 639870 w 9144000"/>
              <a:gd name="connsiteY190" fmla="*/ 5016442 h 5143498"/>
              <a:gd name="connsiteX191" fmla="*/ 642119 w 9144000"/>
              <a:gd name="connsiteY191" fmla="*/ 5014200 h 5143498"/>
              <a:gd name="connsiteX192" fmla="*/ 642119 w 9144000"/>
              <a:gd name="connsiteY192" fmla="*/ 4992136 h 5143498"/>
              <a:gd name="connsiteX193" fmla="*/ 653078 w 9144000"/>
              <a:gd name="connsiteY193" fmla="*/ 4981207 h 5143498"/>
              <a:gd name="connsiteX194" fmla="*/ 664037 w 9144000"/>
              <a:gd name="connsiteY194" fmla="*/ 4992136 h 5143498"/>
              <a:gd name="connsiteX195" fmla="*/ 664037 w 9144000"/>
              <a:gd name="connsiteY195" fmla="*/ 5014200 h 5143498"/>
              <a:gd name="connsiteX196" fmla="*/ 666286 w 9144000"/>
              <a:gd name="connsiteY196" fmla="*/ 5016442 h 5143498"/>
              <a:gd name="connsiteX197" fmla="*/ 668535 w 9144000"/>
              <a:gd name="connsiteY197" fmla="*/ 5014200 h 5143498"/>
              <a:gd name="connsiteX198" fmla="*/ 668535 w 9144000"/>
              <a:gd name="connsiteY198" fmla="*/ 4992136 h 5143498"/>
              <a:gd name="connsiteX199" fmla="*/ 679494 w 9144000"/>
              <a:gd name="connsiteY199" fmla="*/ 4981207 h 5143498"/>
              <a:gd name="connsiteX200" fmla="*/ 690453 w 9144000"/>
              <a:gd name="connsiteY200" fmla="*/ 4992136 h 5143498"/>
              <a:gd name="connsiteX201" fmla="*/ 690453 w 9144000"/>
              <a:gd name="connsiteY201" fmla="*/ 5014200 h 5143498"/>
              <a:gd name="connsiteX202" fmla="*/ 692718 w 9144000"/>
              <a:gd name="connsiteY202" fmla="*/ 5016442 h 5143498"/>
              <a:gd name="connsiteX203" fmla="*/ 694951 w 9144000"/>
              <a:gd name="connsiteY203" fmla="*/ 5014200 h 5143498"/>
              <a:gd name="connsiteX204" fmla="*/ 694951 w 9144000"/>
              <a:gd name="connsiteY204" fmla="*/ 4992136 h 5143498"/>
              <a:gd name="connsiteX205" fmla="*/ 679494 w 9144000"/>
              <a:gd name="connsiteY205" fmla="*/ 4976706 h 5143498"/>
              <a:gd name="connsiteX206" fmla="*/ 666286 w 9144000"/>
              <a:gd name="connsiteY206" fmla="*/ 4984160 h 5143498"/>
              <a:gd name="connsiteX207" fmla="*/ 653078 w 9144000"/>
              <a:gd name="connsiteY207" fmla="*/ 4976706 h 5143498"/>
              <a:gd name="connsiteX208" fmla="*/ 923812 w 9144000"/>
              <a:gd name="connsiteY208" fmla="*/ 4964687 h 5143498"/>
              <a:gd name="connsiteX209" fmla="*/ 923812 w 9144000"/>
              <a:gd name="connsiteY209" fmla="*/ 4966930 h 5143498"/>
              <a:gd name="connsiteX210" fmla="*/ 926061 w 9144000"/>
              <a:gd name="connsiteY210" fmla="*/ 4969172 h 5143498"/>
              <a:gd name="connsiteX211" fmla="*/ 928294 w 9144000"/>
              <a:gd name="connsiteY211" fmla="*/ 4966930 h 5143498"/>
              <a:gd name="connsiteX212" fmla="*/ 926061 w 9144000"/>
              <a:gd name="connsiteY212" fmla="*/ 4964687 h 5143498"/>
              <a:gd name="connsiteX213" fmla="*/ 537483 w 9144000"/>
              <a:gd name="connsiteY213" fmla="*/ 4964687 h 5143498"/>
              <a:gd name="connsiteX214" fmla="*/ 537483 w 9144000"/>
              <a:gd name="connsiteY214" fmla="*/ 4966930 h 5143498"/>
              <a:gd name="connsiteX215" fmla="*/ 539732 w 9144000"/>
              <a:gd name="connsiteY215" fmla="*/ 4969172 h 5143498"/>
              <a:gd name="connsiteX216" fmla="*/ 541981 w 9144000"/>
              <a:gd name="connsiteY216" fmla="*/ 4966930 h 5143498"/>
              <a:gd name="connsiteX217" fmla="*/ 539732 w 9144000"/>
              <a:gd name="connsiteY217" fmla="*/ 4964687 h 5143498"/>
              <a:gd name="connsiteX218" fmla="*/ 369737 w 9144000"/>
              <a:gd name="connsiteY218" fmla="*/ 4964687 h 5143498"/>
              <a:gd name="connsiteX219" fmla="*/ 369737 w 9144000"/>
              <a:gd name="connsiteY219" fmla="*/ 4966930 h 5143498"/>
              <a:gd name="connsiteX220" fmla="*/ 371986 w 9144000"/>
              <a:gd name="connsiteY220" fmla="*/ 4969172 h 5143498"/>
              <a:gd name="connsiteX221" fmla="*/ 374235 w 9144000"/>
              <a:gd name="connsiteY221" fmla="*/ 4966930 h 5143498"/>
              <a:gd name="connsiteX222" fmla="*/ 371986 w 9144000"/>
              <a:gd name="connsiteY222" fmla="*/ 4964687 h 5143498"/>
              <a:gd name="connsiteX223" fmla="*/ 307228 w 9144000"/>
              <a:gd name="connsiteY223" fmla="*/ 4964687 h 5143498"/>
              <a:gd name="connsiteX224" fmla="*/ 307228 w 9144000"/>
              <a:gd name="connsiteY224" fmla="*/ 4966930 h 5143498"/>
              <a:gd name="connsiteX225" fmla="*/ 309477 w 9144000"/>
              <a:gd name="connsiteY225" fmla="*/ 4969172 h 5143498"/>
              <a:gd name="connsiteX226" fmla="*/ 311710 w 9144000"/>
              <a:gd name="connsiteY226" fmla="*/ 4966930 h 5143498"/>
              <a:gd name="connsiteX227" fmla="*/ 309477 w 9144000"/>
              <a:gd name="connsiteY227" fmla="*/ 4964687 h 5143498"/>
              <a:gd name="connsiteX228" fmla="*/ 912710 w 9144000"/>
              <a:gd name="connsiteY228" fmla="*/ 4959933 h 5143498"/>
              <a:gd name="connsiteX229" fmla="*/ 910461 w 9144000"/>
              <a:gd name="connsiteY229" fmla="*/ 4962176 h 5143498"/>
              <a:gd name="connsiteX230" fmla="*/ 910461 w 9144000"/>
              <a:gd name="connsiteY230" fmla="*/ 4984034 h 5143498"/>
              <a:gd name="connsiteX231" fmla="*/ 895036 w 9144000"/>
              <a:gd name="connsiteY231" fmla="*/ 4976737 h 5143498"/>
              <a:gd name="connsiteX232" fmla="*/ 875129 w 9144000"/>
              <a:gd name="connsiteY232" fmla="*/ 4996590 h 5143498"/>
              <a:gd name="connsiteX233" fmla="*/ 895036 w 9144000"/>
              <a:gd name="connsiteY233" fmla="*/ 5016442 h 5143498"/>
              <a:gd name="connsiteX234" fmla="*/ 914959 w 9144000"/>
              <a:gd name="connsiteY234" fmla="*/ 5016442 h 5143498"/>
              <a:gd name="connsiteX235" fmla="*/ 914959 w 9144000"/>
              <a:gd name="connsiteY235" fmla="*/ 4962176 h 5143498"/>
              <a:gd name="connsiteX236" fmla="*/ 912710 w 9144000"/>
              <a:gd name="connsiteY236" fmla="*/ 4959933 h 5143498"/>
              <a:gd name="connsiteX237" fmla="*/ 457696 w 9144000"/>
              <a:gd name="connsiteY237" fmla="*/ 4959933 h 5143498"/>
              <a:gd name="connsiteX238" fmla="*/ 455447 w 9144000"/>
              <a:gd name="connsiteY238" fmla="*/ 4962176 h 5143498"/>
              <a:gd name="connsiteX239" fmla="*/ 455447 w 9144000"/>
              <a:gd name="connsiteY239" fmla="*/ 5010772 h 5143498"/>
              <a:gd name="connsiteX240" fmla="*/ 461132 w 9144000"/>
              <a:gd name="connsiteY240" fmla="*/ 5016442 h 5143498"/>
              <a:gd name="connsiteX241" fmla="*/ 463381 w 9144000"/>
              <a:gd name="connsiteY241" fmla="*/ 5014199 h 5143498"/>
              <a:gd name="connsiteX242" fmla="*/ 461132 w 9144000"/>
              <a:gd name="connsiteY242" fmla="*/ 5011957 h 5143498"/>
              <a:gd name="connsiteX243" fmla="*/ 459945 w 9144000"/>
              <a:gd name="connsiteY243" fmla="*/ 5010772 h 5143498"/>
              <a:gd name="connsiteX244" fmla="*/ 459945 w 9144000"/>
              <a:gd name="connsiteY244" fmla="*/ 4962176 h 5143498"/>
              <a:gd name="connsiteX245" fmla="*/ 457696 w 9144000"/>
              <a:gd name="connsiteY245" fmla="*/ 4959933 h 5143498"/>
              <a:gd name="connsiteX246" fmla="*/ 391624 w 9144000"/>
              <a:gd name="connsiteY246" fmla="*/ 4959918 h 5143498"/>
              <a:gd name="connsiteX247" fmla="*/ 389375 w 9144000"/>
              <a:gd name="connsiteY247" fmla="*/ 4962161 h 5143498"/>
              <a:gd name="connsiteX248" fmla="*/ 389375 w 9144000"/>
              <a:gd name="connsiteY248" fmla="*/ 4976722 h 5143498"/>
              <a:gd name="connsiteX249" fmla="*/ 385606 w 9144000"/>
              <a:gd name="connsiteY249" fmla="*/ 4976722 h 5143498"/>
              <a:gd name="connsiteX250" fmla="*/ 383357 w 9144000"/>
              <a:gd name="connsiteY250" fmla="*/ 4978965 h 5143498"/>
              <a:gd name="connsiteX251" fmla="*/ 385606 w 9144000"/>
              <a:gd name="connsiteY251" fmla="*/ 4981208 h 5143498"/>
              <a:gd name="connsiteX252" fmla="*/ 389375 w 9144000"/>
              <a:gd name="connsiteY252" fmla="*/ 4981208 h 5143498"/>
              <a:gd name="connsiteX253" fmla="*/ 389375 w 9144000"/>
              <a:gd name="connsiteY253" fmla="*/ 5004519 h 5143498"/>
              <a:gd name="connsiteX254" fmla="*/ 401316 w 9144000"/>
              <a:gd name="connsiteY254" fmla="*/ 5016427 h 5143498"/>
              <a:gd name="connsiteX255" fmla="*/ 403977 w 9144000"/>
              <a:gd name="connsiteY255" fmla="*/ 5016127 h 5143498"/>
              <a:gd name="connsiteX256" fmla="*/ 405664 w 9144000"/>
              <a:gd name="connsiteY256" fmla="*/ 5013454 h 5143498"/>
              <a:gd name="connsiteX257" fmla="*/ 405671 w 9144000"/>
              <a:gd name="connsiteY257" fmla="*/ 5013458 h 5143498"/>
              <a:gd name="connsiteX258" fmla="*/ 405671 w 9144000"/>
              <a:gd name="connsiteY258" fmla="*/ 5013442 h 5143498"/>
              <a:gd name="connsiteX259" fmla="*/ 405664 w 9144000"/>
              <a:gd name="connsiteY259" fmla="*/ 5013454 h 5143498"/>
              <a:gd name="connsiteX260" fmla="*/ 402979 w 9144000"/>
              <a:gd name="connsiteY260" fmla="*/ 5011768 h 5143498"/>
              <a:gd name="connsiteX261" fmla="*/ 401316 w 9144000"/>
              <a:gd name="connsiteY261" fmla="*/ 5011957 h 5143498"/>
              <a:gd name="connsiteX262" fmla="*/ 393873 w 9144000"/>
              <a:gd name="connsiteY262" fmla="*/ 5004519 h 5143498"/>
              <a:gd name="connsiteX263" fmla="*/ 393873 w 9144000"/>
              <a:gd name="connsiteY263" fmla="*/ 4981208 h 5143498"/>
              <a:gd name="connsiteX264" fmla="*/ 400208 w 9144000"/>
              <a:gd name="connsiteY264" fmla="*/ 4981208 h 5143498"/>
              <a:gd name="connsiteX265" fmla="*/ 402456 w 9144000"/>
              <a:gd name="connsiteY265" fmla="*/ 4978965 h 5143498"/>
              <a:gd name="connsiteX266" fmla="*/ 400208 w 9144000"/>
              <a:gd name="connsiteY266" fmla="*/ 4976722 h 5143498"/>
              <a:gd name="connsiteX267" fmla="*/ 393873 w 9144000"/>
              <a:gd name="connsiteY267" fmla="*/ 4976722 h 5143498"/>
              <a:gd name="connsiteX268" fmla="*/ 393873 w 9144000"/>
              <a:gd name="connsiteY268" fmla="*/ 4962161 h 5143498"/>
              <a:gd name="connsiteX269" fmla="*/ 391624 w 9144000"/>
              <a:gd name="connsiteY269" fmla="*/ 4959918 h 5143498"/>
              <a:gd name="connsiteX270" fmla="*/ 296174 w 9144000"/>
              <a:gd name="connsiteY270" fmla="*/ 4959918 h 5143498"/>
              <a:gd name="connsiteX271" fmla="*/ 293926 w 9144000"/>
              <a:gd name="connsiteY271" fmla="*/ 4962161 h 5143498"/>
              <a:gd name="connsiteX272" fmla="*/ 293926 w 9144000"/>
              <a:gd name="connsiteY272" fmla="*/ 4984019 h 5143498"/>
              <a:gd name="connsiteX273" fmla="*/ 278516 w 9144000"/>
              <a:gd name="connsiteY273" fmla="*/ 4976722 h 5143498"/>
              <a:gd name="connsiteX274" fmla="*/ 258609 w 9144000"/>
              <a:gd name="connsiteY274" fmla="*/ 4996575 h 5143498"/>
              <a:gd name="connsiteX275" fmla="*/ 278516 w 9144000"/>
              <a:gd name="connsiteY275" fmla="*/ 5016443 h 5143498"/>
              <a:gd name="connsiteX276" fmla="*/ 298423 w 9144000"/>
              <a:gd name="connsiteY276" fmla="*/ 5016443 h 5143498"/>
              <a:gd name="connsiteX277" fmla="*/ 298423 w 9144000"/>
              <a:gd name="connsiteY277" fmla="*/ 5016427 h 5143498"/>
              <a:gd name="connsiteX278" fmla="*/ 298423 w 9144000"/>
              <a:gd name="connsiteY278" fmla="*/ 4962161 h 5143498"/>
              <a:gd name="connsiteX279" fmla="*/ 296174 w 9144000"/>
              <a:gd name="connsiteY279" fmla="*/ 4959918 h 5143498"/>
              <a:gd name="connsiteX280" fmla="*/ 533786 w 9144000"/>
              <a:gd name="connsiteY280" fmla="*/ 4855047 h 5143498"/>
              <a:gd name="connsiteX281" fmla="*/ 533794 w 9144000"/>
              <a:gd name="connsiteY281" fmla="*/ 4855066 h 5143498"/>
              <a:gd name="connsiteX282" fmla="*/ 533786 w 9144000"/>
              <a:gd name="connsiteY282" fmla="*/ 4855086 h 5143498"/>
              <a:gd name="connsiteX283" fmla="*/ 533778 w 9144000"/>
              <a:gd name="connsiteY283" fmla="*/ 4855066 h 5143498"/>
              <a:gd name="connsiteX284" fmla="*/ 258609 w 9144000"/>
              <a:gd name="connsiteY284" fmla="*/ 4785164 h 5143498"/>
              <a:gd name="connsiteX285" fmla="*/ 258609 w 9144000"/>
              <a:gd name="connsiteY285" fmla="*/ 4855066 h 5143498"/>
              <a:gd name="connsiteX286" fmla="*/ 327405 w 9144000"/>
              <a:gd name="connsiteY286" fmla="*/ 4924983 h 5143498"/>
              <a:gd name="connsiteX287" fmla="*/ 396201 w 9144000"/>
              <a:gd name="connsiteY287" fmla="*/ 4855066 h 5143498"/>
              <a:gd name="connsiteX288" fmla="*/ 464997 w 9144000"/>
              <a:gd name="connsiteY288" fmla="*/ 4924983 h 5143498"/>
              <a:gd name="connsiteX289" fmla="*/ 513643 w 9144000"/>
              <a:gd name="connsiteY289" fmla="*/ 4904511 h 5143498"/>
              <a:gd name="connsiteX290" fmla="*/ 533786 w 9144000"/>
              <a:gd name="connsiteY290" fmla="*/ 4855086 h 5143498"/>
              <a:gd name="connsiteX291" fmla="*/ 553923 w 9144000"/>
              <a:gd name="connsiteY291" fmla="*/ 4904505 h 5143498"/>
              <a:gd name="connsiteX292" fmla="*/ 602574 w 9144000"/>
              <a:gd name="connsiteY292" fmla="*/ 4924983 h 5143498"/>
              <a:gd name="connsiteX293" fmla="*/ 636972 w 9144000"/>
              <a:gd name="connsiteY293" fmla="*/ 4915618 h 5143498"/>
              <a:gd name="connsiteX294" fmla="*/ 671370 w 9144000"/>
              <a:gd name="connsiteY294" fmla="*/ 4924983 h 5143498"/>
              <a:gd name="connsiteX295" fmla="*/ 740166 w 9144000"/>
              <a:gd name="connsiteY295" fmla="*/ 4855066 h 5143498"/>
              <a:gd name="connsiteX296" fmla="*/ 671386 w 9144000"/>
              <a:gd name="connsiteY296" fmla="*/ 4785164 h 5143498"/>
              <a:gd name="connsiteX297" fmla="*/ 636988 w 9144000"/>
              <a:gd name="connsiteY297" fmla="*/ 4794514 h 5143498"/>
              <a:gd name="connsiteX298" fmla="*/ 636972 w 9144000"/>
              <a:gd name="connsiteY298" fmla="*/ 4794514 h 5143498"/>
              <a:gd name="connsiteX299" fmla="*/ 602574 w 9144000"/>
              <a:gd name="connsiteY299" fmla="*/ 4785164 h 5143498"/>
              <a:gd name="connsiteX300" fmla="*/ 553923 w 9144000"/>
              <a:gd name="connsiteY300" fmla="*/ 4805634 h 5143498"/>
              <a:gd name="connsiteX301" fmla="*/ 533786 w 9144000"/>
              <a:gd name="connsiteY301" fmla="*/ 4855047 h 5143498"/>
              <a:gd name="connsiteX302" fmla="*/ 513638 w 9144000"/>
              <a:gd name="connsiteY302" fmla="*/ 4805629 h 5143498"/>
              <a:gd name="connsiteX303" fmla="*/ 464997 w 9144000"/>
              <a:gd name="connsiteY303" fmla="*/ 4785164 h 5143498"/>
              <a:gd name="connsiteX304" fmla="*/ 396201 w 9144000"/>
              <a:gd name="connsiteY304" fmla="*/ 4855066 h 5143498"/>
              <a:gd name="connsiteX305" fmla="*/ 327405 w 9144000"/>
              <a:gd name="connsiteY305" fmla="*/ 4785164 h 5143498"/>
              <a:gd name="connsiteX306" fmla="*/ 0 w 9144000"/>
              <a:gd name="connsiteY306" fmla="*/ 0 h 5143498"/>
              <a:gd name="connsiteX307" fmla="*/ 9144000 w 9144000"/>
              <a:gd name="connsiteY307" fmla="*/ 0 h 5143498"/>
              <a:gd name="connsiteX308" fmla="*/ 9144000 w 9144000"/>
              <a:gd name="connsiteY308" fmla="*/ 5143498 h 5143498"/>
              <a:gd name="connsiteX309" fmla="*/ 0 w 9144000"/>
              <a:gd name="connsiteY309" fmla="*/ 5143498 h 5143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Lst>
            <a:rect l="l" t="t" r="r" b="b"/>
            <a:pathLst>
              <a:path w="9144000" h="5143498">
                <a:moveTo>
                  <a:pt x="956975" y="4981208"/>
                </a:moveTo>
                <a:cubicBezTo>
                  <a:pt x="965480" y="4981208"/>
                  <a:pt x="972400" y="4988109"/>
                  <a:pt x="972400" y="4996575"/>
                </a:cubicBezTo>
                <a:lnTo>
                  <a:pt x="972400" y="5011957"/>
                </a:lnTo>
                <a:lnTo>
                  <a:pt x="956975" y="5011957"/>
                </a:lnTo>
                <a:cubicBezTo>
                  <a:pt x="948486" y="5011957"/>
                  <a:pt x="941566" y="5005040"/>
                  <a:pt x="941566" y="4996575"/>
                </a:cubicBezTo>
                <a:cubicBezTo>
                  <a:pt x="941566" y="4988109"/>
                  <a:pt x="948471" y="4981208"/>
                  <a:pt x="956975" y="4981208"/>
                </a:cubicBezTo>
                <a:close/>
                <a:moveTo>
                  <a:pt x="849077" y="4981208"/>
                </a:moveTo>
                <a:cubicBezTo>
                  <a:pt x="856806" y="4981208"/>
                  <a:pt x="863236" y="4986925"/>
                  <a:pt x="864328" y="4994332"/>
                </a:cubicBezTo>
                <a:lnTo>
                  <a:pt x="833826" y="4994332"/>
                </a:lnTo>
                <a:cubicBezTo>
                  <a:pt x="834919" y="4986925"/>
                  <a:pt x="841349" y="4981208"/>
                  <a:pt x="849077" y="4981208"/>
                </a:cubicBezTo>
                <a:close/>
                <a:moveTo>
                  <a:pt x="720496" y="4981208"/>
                </a:moveTo>
                <a:cubicBezTo>
                  <a:pt x="729001" y="4981208"/>
                  <a:pt x="735922" y="4988109"/>
                  <a:pt x="735922" y="4996575"/>
                </a:cubicBezTo>
                <a:lnTo>
                  <a:pt x="735922" y="5011957"/>
                </a:lnTo>
                <a:lnTo>
                  <a:pt x="720496" y="5011957"/>
                </a:lnTo>
                <a:cubicBezTo>
                  <a:pt x="712008" y="5011957"/>
                  <a:pt x="705087" y="5005040"/>
                  <a:pt x="705087" y="4996575"/>
                </a:cubicBezTo>
                <a:cubicBezTo>
                  <a:pt x="705087" y="4988109"/>
                  <a:pt x="712008" y="4981208"/>
                  <a:pt x="720496" y="4981208"/>
                </a:cubicBezTo>
                <a:close/>
                <a:moveTo>
                  <a:pt x="612646" y="4981208"/>
                </a:moveTo>
                <a:cubicBezTo>
                  <a:pt x="620375" y="4981208"/>
                  <a:pt x="626805" y="4986925"/>
                  <a:pt x="627897" y="4994332"/>
                </a:cubicBezTo>
                <a:lnTo>
                  <a:pt x="597395" y="4994332"/>
                </a:lnTo>
                <a:cubicBezTo>
                  <a:pt x="598472" y="4986925"/>
                  <a:pt x="604918" y="4981208"/>
                  <a:pt x="612646" y="4981208"/>
                </a:cubicBezTo>
                <a:close/>
                <a:moveTo>
                  <a:pt x="429632" y="4981208"/>
                </a:moveTo>
                <a:cubicBezTo>
                  <a:pt x="438137" y="4981208"/>
                  <a:pt x="445042" y="4988109"/>
                  <a:pt x="445042" y="4996575"/>
                </a:cubicBezTo>
                <a:lnTo>
                  <a:pt x="445042" y="5011957"/>
                </a:lnTo>
                <a:lnTo>
                  <a:pt x="429632" y="5011957"/>
                </a:lnTo>
                <a:cubicBezTo>
                  <a:pt x="421128" y="5011957"/>
                  <a:pt x="414223" y="5005040"/>
                  <a:pt x="414223" y="4996575"/>
                </a:cubicBezTo>
                <a:cubicBezTo>
                  <a:pt x="414223" y="4988109"/>
                  <a:pt x="421128" y="4981208"/>
                  <a:pt x="429632" y="4981208"/>
                </a:cubicBezTo>
                <a:close/>
                <a:moveTo>
                  <a:pt x="278516" y="4981208"/>
                </a:moveTo>
                <a:cubicBezTo>
                  <a:pt x="287005" y="4981208"/>
                  <a:pt x="293926" y="4988109"/>
                  <a:pt x="293926" y="4996575"/>
                </a:cubicBezTo>
                <a:lnTo>
                  <a:pt x="293926" y="5011957"/>
                </a:lnTo>
                <a:lnTo>
                  <a:pt x="278516" y="5011957"/>
                </a:lnTo>
                <a:cubicBezTo>
                  <a:pt x="270028" y="5011957"/>
                  <a:pt x="263107" y="5005040"/>
                  <a:pt x="263107" y="4996575"/>
                </a:cubicBezTo>
                <a:cubicBezTo>
                  <a:pt x="263107" y="4988109"/>
                  <a:pt x="270028" y="4981208"/>
                  <a:pt x="278516" y="4981208"/>
                </a:cubicBezTo>
                <a:close/>
                <a:moveTo>
                  <a:pt x="895052" y="4981207"/>
                </a:moveTo>
                <a:cubicBezTo>
                  <a:pt x="903556" y="4981207"/>
                  <a:pt x="910477" y="4988108"/>
                  <a:pt x="910477" y="4996574"/>
                </a:cubicBezTo>
                <a:lnTo>
                  <a:pt x="910477" y="5011957"/>
                </a:lnTo>
                <a:lnTo>
                  <a:pt x="895052" y="5011957"/>
                </a:lnTo>
                <a:cubicBezTo>
                  <a:pt x="886563" y="5011957"/>
                  <a:pt x="879643" y="5005039"/>
                  <a:pt x="879643" y="4996574"/>
                </a:cubicBezTo>
                <a:cubicBezTo>
                  <a:pt x="879643" y="4988108"/>
                  <a:pt x="886563" y="4981207"/>
                  <a:pt x="895052" y="4981207"/>
                </a:cubicBezTo>
                <a:close/>
                <a:moveTo>
                  <a:pt x="340882" y="4981207"/>
                </a:moveTo>
                <a:cubicBezTo>
                  <a:pt x="349371" y="4981207"/>
                  <a:pt x="356292" y="4988093"/>
                  <a:pt x="356292" y="4996574"/>
                </a:cubicBezTo>
                <a:cubicBezTo>
                  <a:pt x="356292" y="5005055"/>
                  <a:pt x="349371" y="5011957"/>
                  <a:pt x="340882" y="5011957"/>
                </a:cubicBezTo>
                <a:cubicBezTo>
                  <a:pt x="332394" y="5011957"/>
                  <a:pt x="325473" y="5005055"/>
                  <a:pt x="325473" y="4996574"/>
                </a:cubicBezTo>
                <a:cubicBezTo>
                  <a:pt x="325473" y="4988093"/>
                  <a:pt x="332394" y="4981207"/>
                  <a:pt x="340882" y="4981207"/>
                </a:cubicBezTo>
                <a:close/>
                <a:moveTo>
                  <a:pt x="550105" y="4976753"/>
                </a:moveTo>
                <a:lnTo>
                  <a:pt x="550105" y="5014199"/>
                </a:lnTo>
                <a:cubicBezTo>
                  <a:pt x="550105" y="5015431"/>
                  <a:pt x="551119" y="5016442"/>
                  <a:pt x="552354" y="5016442"/>
                </a:cubicBezTo>
                <a:cubicBezTo>
                  <a:pt x="553589" y="5016442"/>
                  <a:pt x="554603" y="5015431"/>
                  <a:pt x="554603" y="5014199"/>
                </a:cubicBezTo>
                <a:lnTo>
                  <a:pt x="554603" y="5000033"/>
                </a:lnTo>
                <a:lnTo>
                  <a:pt x="554603" y="4994947"/>
                </a:lnTo>
                <a:cubicBezTo>
                  <a:pt x="554603" y="4987382"/>
                  <a:pt x="560779" y="4981238"/>
                  <a:pt x="568365" y="4981238"/>
                </a:cubicBezTo>
                <a:cubicBezTo>
                  <a:pt x="575951" y="4981238"/>
                  <a:pt x="582128" y="4987398"/>
                  <a:pt x="582128" y="4994963"/>
                </a:cubicBezTo>
                <a:lnTo>
                  <a:pt x="582128" y="5014199"/>
                </a:lnTo>
                <a:cubicBezTo>
                  <a:pt x="582128" y="5015431"/>
                  <a:pt x="583141" y="5016442"/>
                  <a:pt x="584376" y="5016442"/>
                </a:cubicBezTo>
                <a:cubicBezTo>
                  <a:pt x="585612" y="5016442"/>
                  <a:pt x="586625" y="5015431"/>
                  <a:pt x="586625" y="5014199"/>
                </a:cubicBezTo>
                <a:lnTo>
                  <a:pt x="586625" y="4994963"/>
                </a:lnTo>
                <a:cubicBezTo>
                  <a:pt x="586625" y="4984918"/>
                  <a:pt x="578437" y="4976753"/>
                  <a:pt x="568381" y="4976753"/>
                </a:cubicBezTo>
                <a:lnTo>
                  <a:pt x="568365" y="4976753"/>
                </a:lnTo>
                <a:cubicBezTo>
                  <a:pt x="562870" y="4976753"/>
                  <a:pt x="557960" y="4979185"/>
                  <a:pt x="554603" y="4983007"/>
                </a:cubicBezTo>
                <a:lnTo>
                  <a:pt x="554603" y="4978996"/>
                </a:lnTo>
                <a:cubicBezTo>
                  <a:pt x="554603" y="4977748"/>
                  <a:pt x="553605" y="4976753"/>
                  <a:pt x="552354" y="4976753"/>
                </a:cubicBezTo>
                <a:close/>
                <a:moveTo>
                  <a:pt x="956975" y="4976738"/>
                </a:moveTo>
                <a:cubicBezTo>
                  <a:pt x="946000" y="4976738"/>
                  <a:pt x="937068" y="4985645"/>
                  <a:pt x="937068" y="4996590"/>
                </a:cubicBezTo>
                <a:cubicBezTo>
                  <a:pt x="937068" y="5007535"/>
                  <a:pt x="946000" y="5016443"/>
                  <a:pt x="956975" y="5016443"/>
                </a:cubicBezTo>
                <a:lnTo>
                  <a:pt x="976882" y="5016443"/>
                </a:lnTo>
                <a:lnTo>
                  <a:pt x="976882" y="4996590"/>
                </a:lnTo>
                <a:cubicBezTo>
                  <a:pt x="976882" y="4985645"/>
                  <a:pt x="967950" y="4976738"/>
                  <a:pt x="956975" y="4976738"/>
                </a:cubicBezTo>
                <a:close/>
                <a:moveTo>
                  <a:pt x="849077" y="4976738"/>
                </a:moveTo>
                <a:cubicBezTo>
                  <a:pt x="838102" y="4976738"/>
                  <a:pt x="829170" y="4985645"/>
                  <a:pt x="829170" y="4996590"/>
                </a:cubicBezTo>
                <a:cubicBezTo>
                  <a:pt x="829170" y="5007535"/>
                  <a:pt x="838102" y="5016443"/>
                  <a:pt x="849077" y="5016443"/>
                </a:cubicBezTo>
                <a:cubicBezTo>
                  <a:pt x="853527" y="5016443"/>
                  <a:pt x="857756" y="5015005"/>
                  <a:pt x="861272" y="5012289"/>
                </a:cubicBezTo>
                <a:cubicBezTo>
                  <a:pt x="862254" y="5011531"/>
                  <a:pt x="862428" y="5010125"/>
                  <a:pt x="861668" y="5009146"/>
                </a:cubicBezTo>
                <a:cubicBezTo>
                  <a:pt x="860907" y="5008167"/>
                  <a:pt x="859498" y="5008009"/>
                  <a:pt x="858516" y="5008751"/>
                </a:cubicBezTo>
                <a:cubicBezTo>
                  <a:pt x="855792" y="5010852"/>
                  <a:pt x="852530" y="5011973"/>
                  <a:pt x="849077" y="5011973"/>
                </a:cubicBezTo>
                <a:cubicBezTo>
                  <a:pt x="841349" y="5011973"/>
                  <a:pt x="834919" y="5006256"/>
                  <a:pt x="833826" y="4998833"/>
                </a:cubicBezTo>
                <a:lnTo>
                  <a:pt x="866735" y="4998833"/>
                </a:lnTo>
                <a:cubicBezTo>
                  <a:pt x="867971" y="4998833"/>
                  <a:pt x="868984" y="4997838"/>
                  <a:pt x="868984" y="4996590"/>
                </a:cubicBezTo>
                <a:cubicBezTo>
                  <a:pt x="868984" y="4985645"/>
                  <a:pt x="860052" y="4976738"/>
                  <a:pt x="849077" y="4976738"/>
                </a:cubicBezTo>
                <a:close/>
                <a:moveTo>
                  <a:pt x="720496" y="4976738"/>
                </a:moveTo>
                <a:cubicBezTo>
                  <a:pt x="709521" y="4976738"/>
                  <a:pt x="700589" y="4985645"/>
                  <a:pt x="700589" y="4996590"/>
                </a:cubicBezTo>
                <a:cubicBezTo>
                  <a:pt x="700589" y="5007535"/>
                  <a:pt x="709521" y="5016443"/>
                  <a:pt x="720496" y="5016443"/>
                </a:cubicBezTo>
                <a:lnTo>
                  <a:pt x="740419" y="5016443"/>
                </a:lnTo>
                <a:lnTo>
                  <a:pt x="740419" y="4996590"/>
                </a:lnTo>
                <a:cubicBezTo>
                  <a:pt x="740419" y="4985645"/>
                  <a:pt x="731471" y="4976738"/>
                  <a:pt x="720496" y="4976738"/>
                </a:cubicBezTo>
                <a:close/>
                <a:moveTo>
                  <a:pt x="612646" y="4976738"/>
                </a:moveTo>
                <a:cubicBezTo>
                  <a:pt x="601671" y="4976738"/>
                  <a:pt x="592739" y="4985645"/>
                  <a:pt x="592739" y="4996590"/>
                </a:cubicBezTo>
                <a:cubicBezTo>
                  <a:pt x="592739" y="5007535"/>
                  <a:pt x="601671" y="5016443"/>
                  <a:pt x="612646" y="5016443"/>
                </a:cubicBezTo>
                <a:cubicBezTo>
                  <a:pt x="617112" y="5016443"/>
                  <a:pt x="621325" y="5015005"/>
                  <a:pt x="624841" y="5012289"/>
                </a:cubicBezTo>
                <a:cubicBezTo>
                  <a:pt x="625823" y="5011531"/>
                  <a:pt x="625997" y="5010125"/>
                  <a:pt x="625237" y="5009146"/>
                </a:cubicBezTo>
                <a:cubicBezTo>
                  <a:pt x="624476" y="5008167"/>
                  <a:pt x="623067" y="5008009"/>
                  <a:pt x="622085" y="5008751"/>
                </a:cubicBezTo>
                <a:cubicBezTo>
                  <a:pt x="619361" y="5010852"/>
                  <a:pt x="616099" y="5011973"/>
                  <a:pt x="612646" y="5011973"/>
                </a:cubicBezTo>
                <a:cubicBezTo>
                  <a:pt x="604902" y="5011973"/>
                  <a:pt x="598472" y="5006256"/>
                  <a:pt x="597395" y="4998833"/>
                </a:cubicBezTo>
                <a:lnTo>
                  <a:pt x="630304" y="4998833"/>
                </a:lnTo>
                <a:cubicBezTo>
                  <a:pt x="631540" y="4998833"/>
                  <a:pt x="632553" y="4997838"/>
                  <a:pt x="632553" y="4996590"/>
                </a:cubicBezTo>
                <a:cubicBezTo>
                  <a:pt x="632553" y="4985645"/>
                  <a:pt x="623621" y="4976738"/>
                  <a:pt x="612646" y="4976738"/>
                </a:cubicBezTo>
                <a:close/>
                <a:moveTo>
                  <a:pt x="513331" y="4976738"/>
                </a:moveTo>
                <a:cubicBezTo>
                  <a:pt x="502356" y="4976738"/>
                  <a:pt x="493424" y="4985645"/>
                  <a:pt x="493424" y="4996590"/>
                </a:cubicBezTo>
                <a:cubicBezTo>
                  <a:pt x="493424" y="5007535"/>
                  <a:pt x="502356" y="5016443"/>
                  <a:pt x="513331" y="5016443"/>
                </a:cubicBezTo>
                <a:cubicBezTo>
                  <a:pt x="517940" y="5016443"/>
                  <a:pt x="522437" y="5014832"/>
                  <a:pt x="526001" y="5011894"/>
                </a:cubicBezTo>
                <a:cubicBezTo>
                  <a:pt x="526951" y="5011104"/>
                  <a:pt x="527094" y="5009699"/>
                  <a:pt x="526302" y="5008735"/>
                </a:cubicBezTo>
                <a:cubicBezTo>
                  <a:pt x="525510" y="5007788"/>
                  <a:pt x="524100" y="5007662"/>
                  <a:pt x="523134" y="5008435"/>
                </a:cubicBezTo>
                <a:cubicBezTo>
                  <a:pt x="520394" y="5010710"/>
                  <a:pt x="516894" y="5011957"/>
                  <a:pt x="513331" y="5011957"/>
                </a:cubicBezTo>
                <a:cubicBezTo>
                  <a:pt x="504827" y="5011957"/>
                  <a:pt x="497906" y="5005040"/>
                  <a:pt x="497906" y="4996575"/>
                </a:cubicBezTo>
                <a:cubicBezTo>
                  <a:pt x="497906" y="4988109"/>
                  <a:pt x="504827" y="4981208"/>
                  <a:pt x="513331" y="4981208"/>
                </a:cubicBezTo>
                <a:cubicBezTo>
                  <a:pt x="516894" y="4981208"/>
                  <a:pt x="520379" y="4982455"/>
                  <a:pt x="523134" y="4984729"/>
                </a:cubicBezTo>
                <a:cubicBezTo>
                  <a:pt x="524100" y="4985519"/>
                  <a:pt x="525510" y="4985393"/>
                  <a:pt x="526302" y="4984429"/>
                </a:cubicBezTo>
                <a:cubicBezTo>
                  <a:pt x="527094" y="4983466"/>
                  <a:pt x="526967" y="4982060"/>
                  <a:pt x="526001" y="4981271"/>
                </a:cubicBezTo>
                <a:cubicBezTo>
                  <a:pt x="522453" y="4978349"/>
                  <a:pt x="517940" y="4976738"/>
                  <a:pt x="513331" y="4976738"/>
                </a:cubicBezTo>
                <a:close/>
                <a:moveTo>
                  <a:pt x="429648" y="4976738"/>
                </a:moveTo>
                <a:cubicBezTo>
                  <a:pt x="418689" y="4976738"/>
                  <a:pt x="409741" y="4985645"/>
                  <a:pt x="409741" y="4996590"/>
                </a:cubicBezTo>
                <a:cubicBezTo>
                  <a:pt x="409741" y="5007535"/>
                  <a:pt x="418673" y="5016443"/>
                  <a:pt x="429648" y="5016443"/>
                </a:cubicBezTo>
                <a:lnTo>
                  <a:pt x="449555" y="5016443"/>
                </a:lnTo>
                <a:lnTo>
                  <a:pt x="449555" y="4996590"/>
                </a:lnTo>
                <a:cubicBezTo>
                  <a:pt x="449555" y="4985645"/>
                  <a:pt x="440607" y="4976738"/>
                  <a:pt x="429648" y="4976738"/>
                </a:cubicBezTo>
                <a:close/>
                <a:moveTo>
                  <a:pt x="926061" y="4976722"/>
                </a:moveTo>
                <a:cubicBezTo>
                  <a:pt x="924826" y="4976722"/>
                  <a:pt x="923812" y="4977717"/>
                  <a:pt x="923812" y="4978965"/>
                </a:cubicBezTo>
                <a:lnTo>
                  <a:pt x="923812" y="5014200"/>
                </a:lnTo>
                <a:cubicBezTo>
                  <a:pt x="923812" y="5015432"/>
                  <a:pt x="924826" y="5016442"/>
                  <a:pt x="926061" y="5016442"/>
                </a:cubicBezTo>
                <a:cubicBezTo>
                  <a:pt x="927296" y="5016442"/>
                  <a:pt x="928294" y="5015432"/>
                  <a:pt x="928294" y="5014200"/>
                </a:cubicBezTo>
                <a:lnTo>
                  <a:pt x="928294" y="4978965"/>
                </a:lnTo>
                <a:cubicBezTo>
                  <a:pt x="928294" y="4977717"/>
                  <a:pt x="927296" y="4976722"/>
                  <a:pt x="926061" y="4976722"/>
                </a:cubicBezTo>
                <a:close/>
                <a:moveTo>
                  <a:pt x="539732" y="4976722"/>
                </a:moveTo>
                <a:cubicBezTo>
                  <a:pt x="538497" y="4976722"/>
                  <a:pt x="537483" y="4977717"/>
                  <a:pt x="537483" y="4978965"/>
                </a:cubicBezTo>
                <a:lnTo>
                  <a:pt x="537483" y="5014200"/>
                </a:lnTo>
                <a:cubicBezTo>
                  <a:pt x="537483" y="5015432"/>
                  <a:pt x="538481" y="5016442"/>
                  <a:pt x="539732" y="5016442"/>
                </a:cubicBezTo>
                <a:cubicBezTo>
                  <a:pt x="540983" y="5016442"/>
                  <a:pt x="541981" y="5015432"/>
                  <a:pt x="541981" y="5014200"/>
                </a:cubicBezTo>
                <a:lnTo>
                  <a:pt x="541981" y="4978965"/>
                </a:lnTo>
                <a:cubicBezTo>
                  <a:pt x="541981" y="4977717"/>
                  <a:pt x="540967" y="4976722"/>
                  <a:pt x="539732" y="4976722"/>
                </a:cubicBezTo>
                <a:close/>
                <a:moveTo>
                  <a:pt x="371986" y="4976722"/>
                </a:moveTo>
                <a:cubicBezTo>
                  <a:pt x="370751" y="4976722"/>
                  <a:pt x="369737" y="4977717"/>
                  <a:pt x="369737" y="4978965"/>
                </a:cubicBezTo>
                <a:lnTo>
                  <a:pt x="369737" y="5014200"/>
                </a:lnTo>
                <a:cubicBezTo>
                  <a:pt x="369737" y="5015432"/>
                  <a:pt x="370751" y="5016442"/>
                  <a:pt x="371986" y="5016442"/>
                </a:cubicBezTo>
                <a:cubicBezTo>
                  <a:pt x="373237" y="5016442"/>
                  <a:pt x="374235" y="5015432"/>
                  <a:pt x="374235" y="5014200"/>
                </a:cubicBezTo>
                <a:lnTo>
                  <a:pt x="374235" y="4978965"/>
                </a:lnTo>
                <a:cubicBezTo>
                  <a:pt x="374235" y="4977717"/>
                  <a:pt x="373221" y="4976722"/>
                  <a:pt x="371986" y="4976722"/>
                </a:cubicBezTo>
                <a:close/>
                <a:moveTo>
                  <a:pt x="340882" y="4976722"/>
                </a:moveTo>
                <a:cubicBezTo>
                  <a:pt x="329907" y="4976722"/>
                  <a:pt x="320975" y="4985629"/>
                  <a:pt x="320975" y="4996574"/>
                </a:cubicBezTo>
                <a:cubicBezTo>
                  <a:pt x="320975" y="5007519"/>
                  <a:pt x="329907" y="5016427"/>
                  <a:pt x="340882" y="5016427"/>
                </a:cubicBezTo>
                <a:cubicBezTo>
                  <a:pt x="347074" y="5016427"/>
                  <a:pt x="352633" y="5013584"/>
                  <a:pt x="356292" y="5009130"/>
                </a:cubicBezTo>
                <a:lnTo>
                  <a:pt x="356292" y="5014200"/>
                </a:lnTo>
                <a:cubicBezTo>
                  <a:pt x="356292" y="5022665"/>
                  <a:pt x="349371" y="5029567"/>
                  <a:pt x="340882" y="5029567"/>
                </a:cubicBezTo>
                <a:cubicBezTo>
                  <a:pt x="334706" y="5029567"/>
                  <a:pt x="329147" y="5025919"/>
                  <a:pt x="326708" y="5020264"/>
                </a:cubicBezTo>
                <a:cubicBezTo>
                  <a:pt x="326217" y="5019127"/>
                  <a:pt x="324903" y="5018606"/>
                  <a:pt x="323746" y="5019096"/>
                </a:cubicBezTo>
                <a:cubicBezTo>
                  <a:pt x="322622" y="5019585"/>
                  <a:pt x="322084" y="5020896"/>
                  <a:pt x="322575" y="5022049"/>
                </a:cubicBezTo>
                <a:cubicBezTo>
                  <a:pt x="325726" y="5029346"/>
                  <a:pt x="332900" y="5034068"/>
                  <a:pt x="340882" y="5034068"/>
                </a:cubicBezTo>
                <a:cubicBezTo>
                  <a:pt x="351857" y="5034068"/>
                  <a:pt x="360789" y="5025160"/>
                  <a:pt x="360789" y="5014216"/>
                </a:cubicBezTo>
                <a:lnTo>
                  <a:pt x="360789" y="4996590"/>
                </a:lnTo>
                <a:cubicBezTo>
                  <a:pt x="360789" y="4985645"/>
                  <a:pt x="351857" y="4976738"/>
                  <a:pt x="340882" y="4976738"/>
                </a:cubicBezTo>
                <a:close/>
                <a:moveTo>
                  <a:pt x="309477" y="4976722"/>
                </a:moveTo>
                <a:cubicBezTo>
                  <a:pt x="308242" y="4976722"/>
                  <a:pt x="307244" y="4977717"/>
                  <a:pt x="307244" y="4978965"/>
                </a:cubicBezTo>
                <a:lnTo>
                  <a:pt x="307244" y="5014200"/>
                </a:lnTo>
                <a:cubicBezTo>
                  <a:pt x="307244" y="5015432"/>
                  <a:pt x="308242" y="5016442"/>
                  <a:pt x="309477" y="5016442"/>
                </a:cubicBezTo>
                <a:cubicBezTo>
                  <a:pt x="310728" y="5016442"/>
                  <a:pt x="311726" y="5015432"/>
                  <a:pt x="311726" y="5014200"/>
                </a:cubicBezTo>
                <a:lnTo>
                  <a:pt x="311726" y="4978965"/>
                </a:lnTo>
                <a:cubicBezTo>
                  <a:pt x="311726" y="4977717"/>
                  <a:pt x="310712" y="4976722"/>
                  <a:pt x="309477" y="4976722"/>
                </a:cubicBezTo>
                <a:close/>
                <a:moveTo>
                  <a:pt x="782403" y="4976706"/>
                </a:moveTo>
                <a:cubicBezTo>
                  <a:pt x="778127" y="4976706"/>
                  <a:pt x="774247" y="4978459"/>
                  <a:pt x="771444" y="4981270"/>
                </a:cubicBezTo>
                <a:lnTo>
                  <a:pt x="771444" y="4978996"/>
                </a:lnTo>
                <a:cubicBezTo>
                  <a:pt x="771444" y="4977748"/>
                  <a:pt x="770446" y="4976753"/>
                  <a:pt x="769195" y="4976753"/>
                </a:cubicBezTo>
                <a:lnTo>
                  <a:pt x="766946" y="4976753"/>
                </a:lnTo>
                <a:lnTo>
                  <a:pt x="766946" y="4978996"/>
                </a:lnTo>
                <a:lnTo>
                  <a:pt x="766946" y="5014200"/>
                </a:lnTo>
                <a:cubicBezTo>
                  <a:pt x="766946" y="5015431"/>
                  <a:pt x="767960" y="5016442"/>
                  <a:pt x="769195" y="5016442"/>
                </a:cubicBezTo>
                <a:cubicBezTo>
                  <a:pt x="770430" y="5016442"/>
                  <a:pt x="771444" y="5015431"/>
                  <a:pt x="771444" y="5014200"/>
                </a:cubicBezTo>
                <a:lnTo>
                  <a:pt x="771444" y="4992136"/>
                </a:lnTo>
                <a:cubicBezTo>
                  <a:pt x="771444" y="4986103"/>
                  <a:pt x="776353" y="4981207"/>
                  <a:pt x="782403" y="4981207"/>
                </a:cubicBezTo>
                <a:cubicBezTo>
                  <a:pt x="788453" y="4981207"/>
                  <a:pt x="793362" y="4986119"/>
                  <a:pt x="793362" y="4992136"/>
                </a:cubicBezTo>
                <a:lnTo>
                  <a:pt x="793362" y="5014200"/>
                </a:lnTo>
                <a:cubicBezTo>
                  <a:pt x="793362" y="5015431"/>
                  <a:pt x="794376" y="5016442"/>
                  <a:pt x="795611" y="5016442"/>
                </a:cubicBezTo>
                <a:cubicBezTo>
                  <a:pt x="796846" y="5016442"/>
                  <a:pt x="797860" y="5015431"/>
                  <a:pt x="797860" y="5014200"/>
                </a:cubicBezTo>
                <a:lnTo>
                  <a:pt x="797860" y="4992136"/>
                </a:lnTo>
                <a:cubicBezTo>
                  <a:pt x="797860" y="4986103"/>
                  <a:pt x="802785" y="4981207"/>
                  <a:pt x="808819" y="4981207"/>
                </a:cubicBezTo>
                <a:cubicBezTo>
                  <a:pt x="814853" y="4981207"/>
                  <a:pt x="819778" y="4986119"/>
                  <a:pt x="819778" y="4992136"/>
                </a:cubicBezTo>
                <a:lnTo>
                  <a:pt x="819778" y="5014200"/>
                </a:lnTo>
                <a:cubicBezTo>
                  <a:pt x="819778" y="5015431"/>
                  <a:pt x="820792" y="5016442"/>
                  <a:pt x="822027" y="5016442"/>
                </a:cubicBezTo>
                <a:cubicBezTo>
                  <a:pt x="823263" y="5016442"/>
                  <a:pt x="824276" y="5015431"/>
                  <a:pt x="824276" y="5014200"/>
                </a:cubicBezTo>
                <a:lnTo>
                  <a:pt x="824276" y="4992136"/>
                </a:lnTo>
                <a:cubicBezTo>
                  <a:pt x="824276" y="4987888"/>
                  <a:pt x="822542" y="4984030"/>
                  <a:pt x="819743" y="4981235"/>
                </a:cubicBezTo>
                <a:lnTo>
                  <a:pt x="808829" y="4976710"/>
                </a:lnTo>
                <a:lnTo>
                  <a:pt x="808835" y="4976706"/>
                </a:lnTo>
                <a:lnTo>
                  <a:pt x="808819" y="4976706"/>
                </a:lnTo>
                <a:lnTo>
                  <a:pt x="808829" y="4976710"/>
                </a:lnTo>
                <a:lnTo>
                  <a:pt x="795627" y="4984160"/>
                </a:lnTo>
                <a:cubicBezTo>
                  <a:pt x="792919" y="4979707"/>
                  <a:pt x="788009" y="4976706"/>
                  <a:pt x="782403" y="4976706"/>
                </a:cubicBezTo>
                <a:close/>
                <a:moveTo>
                  <a:pt x="653078" y="4976706"/>
                </a:moveTo>
                <a:cubicBezTo>
                  <a:pt x="648786" y="4976706"/>
                  <a:pt x="644922" y="4978459"/>
                  <a:pt x="642119" y="4981270"/>
                </a:cubicBezTo>
                <a:lnTo>
                  <a:pt x="642119" y="4978996"/>
                </a:lnTo>
                <a:cubicBezTo>
                  <a:pt x="642119" y="4977748"/>
                  <a:pt x="641105" y="4976753"/>
                  <a:pt x="639870" y="4976753"/>
                </a:cubicBezTo>
                <a:lnTo>
                  <a:pt x="637621" y="4976753"/>
                </a:lnTo>
                <a:lnTo>
                  <a:pt x="637621" y="4978996"/>
                </a:lnTo>
                <a:lnTo>
                  <a:pt x="637621" y="5014200"/>
                </a:lnTo>
                <a:cubicBezTo>
                  <a:pt x="637621" y="5015431"/>
                  <a:pt x="638635" y="5016442"/>
                  <a:pt x="639870" y="5016442"/>
                </a:cubicBezTo>
                <a:cubicBezTo>
                  <a:pt x="641105" y="5016442"/>
                  <a:pt x="642119" y="5015431"/>
                  <a:pt x="642119" y="5014200"/>
                </a:cubicBezTo>
                <a:lnTo>
                  <a:pt x="642119" y="4992136"/>
                </a:lnTo>
                <a:cubicBezTo>
                  <a:pt x="642119" y="4986103"/>
                  <a:pt x="647028" y="4981207"/>
                  <a:pt x="653078" y="4981207"/>
                </a:cubicBezTo>
                <a:cubicBezTo>
                  <a:pt x="659128" y="4981207"/>
                  <a:pt x="664037" y="4986119"/>
                  <a:pt x="664037" y="4992136"/>
                </a:cubicBezTo>
                <a:lnTo>
                  <a:pt x="664037" y="5014200"/>
                </a:lnTo>
                <a:cubicBezTo>
                  <a:pt x="664037" y="5015431"/>
                  <a:pt x="665051" y="5016442"/>
                  <a:pt x="666286" y="5016442"/>
                </a:cubicBezTo>
                <a:cubicBezTo>
                  <a:pt x="667521" y="5016442"/>
                  <a:pt x="668535" y="5015431"/>
                  <a:pt x="668535" y="5014200"/>
                </a:cubicBezTo>
                <a:lnTo>
                  <a:pt x="668535" y="4992136"/>
                </a:lnTo>
                <a:cubicBezTo>
                  <a:pt x="668535" y="4986103"/>
                  <a:pt x="673444" y="4981207"/>
                  <a:pt x="679494" y="4981207"/>
                </a:cubicBezTo>
                <a:cubicBezTo>
                  <a:pt x="685544" y="4981207"/>
                  <a:pt x="690453" y="4986119"/>
                  <a:pt x="690453" y="4992136"/>
                </a:cubicBezTo>
                <a:lnTo>
                  <a:pt x="690453" y="5014200"/>
                </a:lnTo>
                <a:cubicBezTo>
                  <a:pt x="690453" y="5015431"/>
                  <a:pt x="691467" y="5016442"/>
                  <a:pt x="692718" y="5016442"/>
                </a:cubicBezTo>
                <a:cubicBezTo>
                  <a:pt x="693969" y="5016442"/>
                  <a:pt x="694951" y="5015431"/>
                  <a:pt x="694951" y="5014200"/>
                </a:cubicBezTo>
                <a:lnTo>
                  <a:pt x="694951" y="4992136"/>
                </a:lnTo>
                <a:cubicBezTo>
                  <a:pt x="694951" y="4983639"/>
                  <a:pt x="688015" y="4976706"/>
                  <a:pt x="679494" y="4976706"/>
                </a:cubicBezTo>
                <a:cubicBezTo>
                  <a:pt x="673904" y="4976706"/>
                  <a:pt x="669010" y="4979707"/>
                  <a:pt x="666286" y="4984160"/>
                </a:cubicBezTo>
                <a:cubicBezTo>
                  <a:pt x="663578" y="4979707"/>
                  <a:pt x="658668" y="4976706"/>
                  <a:pt x="653078" y="4976706"/>
                </a:cubicBezTo>
                <a:close/>
                <a:moveTo>
                  <a:pt x="923812" y="4964687"/>
                </a:moveTo>
                <a:lnTo>
                  <a:pt x="923812" y="4966930"/>
                </a:lnTo>
                <a:cubicBezTo>
                  <a:pt x="923812" y="4968162"/>
                  <a:pt x="924826" y="4969172"/>
                  <a:pt x="926061" y="4969172"/>
                </a:cubicBezTo>
                <a:cubicBezTo>
                  <a:pt x="927296" y="4969172"/>
                  <a:pt x="928294" y="4968162"/>
                  <a:pt x="928294" y="4966930"/>
                </a:cubicBezTo>
                <a:cubicBezTo>
                  <a:pt x="928294" y="4965698"/>
                  <a:pt x="927296" y="4964687"/>
                  <a:pt x="926061" y="4964687"/>
                </a:cubicBezTo>
                <a:close/>
                <a:moveTo>
                  <a:pt x="537483" y="4964687"/>
                </a:moveTo>
                <a:lnTo>
                  <a:pt x="537483" y="4966930"/>
                </a:lnTo>
                <a:cubicBezTo>
                  <a:pt x="537483" y="4968162"/>
                  <a:pt x="538497" y="4969172"/>
                  <a:pt x="539732" y="4969172"/>
                </a:cubicBezTo>
                <a:cubicBezTo>
                  <a:pt x="540967" y="4969172"/>
                  <a:pt x="541981" y="4968162"/>
                  <a:pt x="541981" y="4966930"/>
                </a:cubicBezTo>
                <a:cubicBezTo>
                  <a:pt x="541981" y="4965698"/>
                  <a:pt x="540967" y="4964687"/>
                  <a:pt x="539732" y="4964687"/>
                </a:cubicBezTo>
                <a:close/>
                <a:moveTo>
                  <a:pt x="369737" y="4964687"/>
                </a:moveTo>
                <a:lnTo>
                  <a:pt x="369737" y="4966930"/>
                </a:lnTo>
                <a:cubicBezTo>
                  <a:pt x="369737" y="4968162"/>
                  <a:pt x="370751" y="4969172"/>
                  <a:pt x="371986" y="4969172"/>
                </a:cubicBezTo>
                <a:cubicBezTo>
                  <a:pt x="373221" y="4969172"/>
                  <a:pt x="374235" y="4968162"/>
                  <a:pt x="374235" y="4966930"/>
                </a:cubicBezTo>
                <a:cubicBezTo>
                  <a:pt x="374235" y="4965698"/>
                  <a:pt x="373237" y="4964687"/>
                  <a:pt x="371986" y="4964687"/>
                </a:cubicBezTo>
                <a:close/>
                <a:moveTo>
                  <a:pt x="307228" y="4964687"/>
                </a:moveTo>
                <a:lnTo>
                  <a:pt x="307228" y="4966930"/>
                </a:lnTo>
                <a:cubicBezTo>
                  <a:pt x="307228" y="4968162"/>
                  <a:pt x="308242" y="4969172"/>
                  <a:pt x="309477" y="4969172"/>
                </a:cubicBezTo>
                <a:cubicBezTo>
                  <a:pt x="310712" y="4969172"/>
                  <a:pt x="311710" y="4968162"/>
                  <a:pt x="311710" y="4966930"/>
                </a:cubicBezTo>
                <a:cubicBezTo>
                  <a:pt x="311710" y="4965698"/>
                  <a:pt x="310712" y="4964687"/>
                  <a:pt x="309477" y="4964687"/>
                </a:cubicBezTo>
                <a:close/>
                <a:moveTo>
                  <a:pt x="912710" y="4959933"/>
                </a:moveTo>
                <a:cubicBezTo>
                  <a:pt x="911475" y="4959933"/>
                  <a:pt x="910461" y="4960928"/>
                  <a:pt x="910461" y="4962176"/>
                </a:cubicBezTo>
                <a:lnTo>
                  <a:pt x="910461" y="4984034"/>
                </a:lnTo>
                <a:cubicBezTo>
                  <a:pt x="906803" y="4979580"/>
                  <a:pt x="901244" y="4976737"/>
                  <a:pt x="895036" y="4976737"/>
                </a:cubicBezTo>
                <a:cubicBezTo>
                  <a:pt x="884061" y="4976737"/>
                  <a:pt x="875129" y="4985645"/>
                  <a:pt x="875129" y="4996590"/>
                </a:cubicBezTo>
                <a:cubicBezTo>
                  <a:pt x="875129" y="5007534"/>
                  <a:pt x="884061" y="5016442"/>
                  <a:pt x="895036" y="5016442"/>
                </a:cubicBezTo>
                <a:lnTo>
                  <a:pt x="914959" y="5016442"/>
                </a:lnTo>
                <a:lnTo>
                  <a:pt x="914959" y="4962176"/>
                </a:lnTo>
                <a:cubicBezTo>
                  <a:pt x="914959" y="4960928"/>
                  <a:pt x="913946" y="4959933"/>
                  <a:pt x="912710" y="4959933"/>
                </a:cubicBezTo>
                <a:close/>
                <a:moveTo>
                  <a:pt x="457696" y="4959933"/>
                </a:moveTo>
                <a:cubicBezTo>
                  <a:pt x="456461" y="4959933"/>
                  <a:pt x="455447" y="4960928"/>
                  <a:pt x="455447" y="4962176"/>
                </a:cubicBezTo>
                <a:lnTo>
                  <a:pt x="455447" y="5010772"/>
                </a:lnTo>
                <a:cubicBezTo>
                  <a:pt x="455447" y="5013899"/>
                  <a:pt x="457997" y="5016442"/>
                  <a:pt x="461132" y="5016442"/>
                </a:cubicBezTo>
                <a:cubicBezTo>
                  <a:pt x="462384" y="5016442"/>
                  <a:pt x="463381" y="5015447"/>
                  <a:pt x="463381" y="5014199"/>
                </a:cubicBezTo>
                <a:cubicBezTo>
                  <a:pt x="463381" y="5012951"/>
                  <a:pt x="462384" y="5011957"/>
                  <a:pt x="461132" y="5011957"/>
                </a:cubicBezTo>
                <a:cubicBezTo>
                  <a:pt x="460483" y="5011957"/>
                  <a:pt x="459945" y="5011435"/>
                  <a:pt x="459945" y="5010772"/>
                </a:cubicBezTo>
                <a:lnTo>
                  <a:pt x="459945" y="4962176"/>
                </a:lnTo>
                <a:cubicBezTo>
                  <a:pt x="459945" y="4960928"/>
                  <a:pt x="458931" y="4959933"/>
                  <a:pt x="457696" y="4959933"/>
                </a:cubicBezTo>
                <a:close/>
                <a:moveTo>
                  <a:pt x="391624" y="4959918"/>
                </a:moveTo>
                <a:cubicBezTo>
                  <a:pt x="390389" y="4959918"/>
                  <a:pt x="389375" y="4960913"/>
                  <a:pt x="389375" y="4962161"/>
                </a:cubicBezTo>
                <a:lnTo>
                  <a:pt x="389375" y="4976722"/>
                </a:lnTo>
                <a:lnTo>
                  <a:pt x="385606" y="4976722"/>
                </a:lnTo>
                <a:cubicBezTo>
                  <a:pt x="384371" y="4976722"/>
                  <a:pt x="383357" y="4977717"/>
                  <a:pt x="383357" y="4978965"/>
                </a:cubicBezTo>
                <a:cubicBezTo>
                  <a:pt x="383357" y="4980213"/>
                  <a:pt x="384371" y="4981208"/>
                  <a:pt x="385606" y="4981208"/>
                </a:cubicBezTo>
                <a:lnTo>
                  <a:pt x="389375" y="4981208"/>
                </a:lnTo>
                <a:lnTo>
                  <a:pt x="389375" y="5004519"/>
                </a:lnTo>
                <a:cubicBezTo>
                  <a:pt x="389375" y="5011089"/>
                  <a:pt x="394728" y="5016427"/>
                  <a:pt x="401316" y="5016427"/>
                </a:cubicBezTo>
                <a:cubicBezTo>
                  <a:pt x="402219" y="5016427"/>
                  <a:pt x="403106" y="5016332"/>
                  <a:pt x="403977" y="5016127"/>
                </a:cubicBezTo>
                <a:lnTo>
                  <a:pt x="405664" y="5013454"/>
                </a:lnTo>
                <a:lnTo>
                  <a:pt x="405671" y="5013458"/>
                </a:lnTo>
                <a:lnTo>
                  <a:pt x="405671" y="5013442"/>
                </a:lnTo>
                <a:lnTo>
                  <a:pt x="405664" y="5013454"/>
                </a:lnTo>
                <a:lnTo>
                  <a:pt x="402979" y="5011768"/>
                </a:lnTo>
                <a:cubicBezTo>
                  <a:pt x="402441" y="5011894"/>
                  <a:pt x="401886" y="5011957"/>
                  <a:pt x="401316" y="5011957"/>
                </a:cubicBezTo>
                <a:cubicBezTo>
                  <a:pt x="397214" y="5011957"/>
                  <a:pt x="393873" y="5008625"/>
                  <a:pt x="393873" y="5004519"/>
                </a:cubicBezTo>
                <a:lnTo>
                  <a:pt x="393873" y="4981208"/>
                </a:lnTo>
                <a:lnTo>
                  <a:pt x="400208" y="4981208"/>
                </a:lnTo>
                <a:cubicBezTo>
                  <a:pt x="401459" y="4981208"/>
                  <a:pt x="402456" y="4980197"/>
                  <a:pt x="402456" y="4978965"/>
                </a:cubicBezTo>
                <a:cubicBezTo>
                  <a:pt x="402456" y="4977733"/>
                  <a:pt x="401459" y="4976722"/>
                  <a:pt x="400208" y="4976722"/>
                </a:cubicBezTo>
                <a:lnTo>
                  <a:pt x="393873" y="4976722"/>
                </a:lnTo>
                <a:lnTo>
                  <a:pt x="393873" y="4962161"/>
                </a:lnTo>
                <a:cubicBezTo>
                  <a:pt x="393873" y="4960913"/>
                  <a:pt x="392859" y="4959918"/>
                  <a:pt x="391624" y="4959918"/>
                </a:cubicBezTo>
                <a:close/>
                <a:moveTo>
                  <a:pt x="296174" y="4959918"/>
                </a:moveTo>
                <a:cubicBezTo>
                  <a:pt x="294939" y="4959918"/>
                  <a:pt x="293926" y="4960913"/>
                  <a:pt x="293926" y="4962161"/>
                </a:cubicBezTo>
                <a:lnTo>
                  <a:pt x="293926" y="4984019"/>
                </a:lnTo>
                <a:cubicBezTo>
                  <a:pt x="290283" y="4979565"/>
                  <a:pt x="284724" y="4976722"/>
                  <a:pt x="278516" y="4976722"/>
                </a:cubicBezTo>
                <a:cubicBezTo>
                  <a:pt x="267541" y="4976722"/>
                  <a:pt x="258609" y="4985614"/>
                  <a:pt x="258609" y="4996575"/>
                </a:cubicBezTo>
                <a:cubicBezTo>
                  <a:pt x="258609" y="5007535"/>
                  <a:pt x="267541" y="5016443"/>
                  <a:pt x="278516" y="5016443"/>
                </a:cubicBezTo>
                <a:lnTo>
                  <a:pt x="298423" y="5016443"/>
                </a:lnTo>
                <a:lnTo>
                  <a:pt x="298423" y="5016427"/>
                </a:lnTo>
                <a:lnTo>
                  <a:pt x="298423" y="4962161"/>
                </a:lnTo>
                <a:cubicBezTo>
                  <a:pt x="298423" y="4960913"/>
                  <a:pt x="297410" y="4959918"/>
                  <a:pt x="296174" y="4959918"/>
                </a:cubicBezTo>
                <a:close/>
                <a:moveTo>
                  <a:pt x="533786" y="4855047"/>
                </a:moveTo>
                <a:lnTo>
                  <a:pt x="533794" y="4855066"/>
                </a:lnTo>
                <a:lnTo>
                  <a:pt x="533786" y="4855086"/>
                </a:lnTo>
                <a:lnTo>
                  <a:pt x="533778" y="4855066"/>
                </a:lnTo>
                <a:close/>
                <a:moveTo>
                  <a:pt x="258609" y="4785164"/>
                </a:moveTo>
                <a:lnTo>
                  <a:pt x="258609" y="4855066"/>
                </a:lnTo>
                <a:cubicBezTo>
                  <a:pt x="258609" y="4893681"/>
                  <a:pt x="289412" y="4924983"/>
                  <a:pt x="327405" y="4924983"/>
                </a:cubicBezTo>
                <a:cubicBezTo>
                  <a:pt x="365398" y="4924983"/>
                  <a:pt x="396201" y="4893696"/>
                  <a:pt x="396201" y="4855066"/>
                </a:cubicBezTo>
                <a:cubicBezTo>
                  <a:pt x="396201" y="4893681"/>
                  <a:pt x="427004" y="4924983"/>
                  <a:pt x="464997" y="4924983"/>
                </a:cubicBezTo>
                <a:cubicBezTo>
                  <a:pt x="483994" y="4924983"/>
                  <a:pt x="501193" y="4917161"/>
                  <a:pt x="513643" y="4904511"/>
                </a:cubicBezTo>
                <a:lnTo>
                  <a:pt x="533786" y="4855086"/>
                </a:lnTo>
                <a:lnTo>
                  <a:pt x="553923" y="4904505"/>
                </a:lnTo>
                <a:cubicBezTo>
                  <a:pt x="566371" y="4917158"/>
                  <a:pt x="583570" y="4924983"/>
                  <a:pt x="602574" y="4924983"/>
                </a:cubicBezTo>
                <a:cubicBezTo>
                  <a:pt x="615117" y="4924983"/>
                  <a:pt x="626868" y="4921572"/>
                  <a:pt x="636972" y="4915618"/>
                </a:cubicBezTo>
                <a:cubicBezTo>
                  <a:pt x="647108" y="4921572"/>
                  <a:pt x="658843" y="4924983"/>
                  <a:pt x="671370" y="4924983"/>
                </a:cubicBezTo>
                <a:cubicBezTo>
                  <a:pt x="709363" y="4924983"/>
                  <a:pt x="740166" y="4893696"/>
                  <a:pt x="740166" y="4855066"/>
                </a:cubicBezTo>
                <a:cubicBezTo>
                  <a:pt x="740166" y="4816435"/>
                  <a:pt x="709379" y="4785164"/>
                  <a:pt x="671386" y="4785164"/>
                </a:cubicBezTo>
                <a:cubicBezTo>
                  <a:pt x="658859" y="4785164"/>
                  <a:pt x="647123" y="4788560"/>
                  <a:pt x="636988" y="4794514"/>
                </a:cubicBezTo>
                <a:lnTo>
                  <a:pt x="636972" y="4794514"/>
                </a:lnTo>
                <a:cubicBezTo>
                  <a:pt x="626868" y="4788575"/>
                  <a:pt x="615117" y="4785164"/>
                  <a:pt x="602574" y="4785164"/>
                </a:cubicBezTo>
                <a:cubicBezTo>
                  <a:pt x="583570" y="4785164"/>
                  <a:pt x="566371" y="4792986"/>
                  <a:pt x="553923" y="4805634"/>
                </a:cubicBezTo>
                <a:lnTo>
                  <a:pt x="533786" y="4855047"/>
                </a:lnTo>
                <a:lnTo>
                  <a:pt x="513638" y="4805629"/>
                </a:lnTo>
                <a:cubicBezTo>
                  <a:pt x="501186" y="4792982"/>
                  <a:pt x="483986" y="4785164"/>
                  <a:pt x="464997" y="4785164"/>
                </a:cubicBezTo>
                <a:cubicBezTo>
                  <a:pt x="427020" y="4785164"/>
                  <a:pt x="396201" y="4816451"/>
                  <a:pt x="396201" y="4855066"/>
                </a:cubicBezTo>
                <a:cubicBezTo>
                  <a:pt x="396201" y="4816435"/>
                  <a:pt x="365398" y="4785164"/>
                  <a:pt x="327405" y="4785164"/>
                </a:cubicBezTo>
                <a:close/>
                <a:moveTo>
                  <a:pt x="0" y="0"/>
                </a:moveTo>
                <a:lnTo>
                  <a:pt x="9144000" y="0"/>
                </a:lnTo>
                <a:lnTo>
                  <a:pt x="9144000" y="5143498"/>
                </a:lnTo>
                <a:lnTo>
                  <a:pt x="0" y="5143498"/>
                </a:lnTo>
                <a:close/>
              </a:path>
            </a:pathLst>
          </a:custGeom>
          <a:solidFill>
            <a:schemeClr val="bg1">
              <a:lumMod val="85000"/>
            </a:schemeClr>
          </a:solidFill>
        </p:spPr>
        <p:txBody>
          <a:bodyPr wrap="square" lIns="720000" tIns="720000">
            <a:noAutofit/>
          </a:bodyPr>
          <a:lstStyle/>
          <a:p>
            <a:r>
              <a:rPr lang="en-GB" dirty="0"/>
              <a:t>Click to icon to insert picture</a:t>
            </a:r>
          </a:p>
        </p:txBody>
      </p:sp>
      <p:sp>
        <p:nvSpPr>
          <p:cNvPr id="7" name="Google Shape;27;p5">
            <a:extLst>
              <a:ext uri="{FF2B5EF4-FFF2-40B4-BE49-F238E27FC236}">
                <a16:creationId xmlns:a16="http://schemas.microsoft.com/office/drawing/2014/main" id="{EFD2D552-6F17-A791-8794-C9B71628FE7C}"/>
              </a:ext>
            </a:extLst>
          </p:cNvPr>
          <p:cNvSpPr txBox="1">
            <a:spLocks noGrp="1"/>
          </p:cNvSpPr>
          <p:nvPr>
            <p:ph type="title" hasCustomPrompt="1"/>
          </p:nvPr>
        </p:nvSpPr>
        <p:spPr>
          <a:xfrm>
            <a:off x="503237" y="255057"/>
            <a:ext cx="8137525" cy="619943"/>
          </a:xfrm>
          <a:prstGeom prst="rect">
            <a:avLst/>
          </a:prstGeom>
        </p:spPr>
        <p:txBody>
          <a:bodyPr spcFirstLastPara="1" wrap="square" lIns="0" tIns="91425" rIns="91425" bIns="91425" anchor="t" anchorCtr="0">
            <a:noAutofit/>
          </a:bodyPr>
          <a:lstStyle>
            <a:lvl1pPr lvl="0" rtl="0">
              <a:lnSpc>
                <a:spcPct val="90000"/>
              </a:lnSpc>
              <a:spcBef>
                <a:spcPts val="0"/>
              </a:spcBef>
              <a:spcAft>
                <a:spcPts val="0"/>
              </a:spcAft>
              <a:buSzPts val="2800"/>
              <a:buNone/>
              <a:defRPr b="0" i="0" baseline="0">
                <a:solidFill>
                  <a:schemeClr val="bg1"/>
                </a:solidFill>
                <a:latin typeface="Impact" panose="020B080603090205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dirty="0"/>
              <a:t>CLICK TO EDIT MASTER TITLE STYLE</a:t>
            </a:r>
          </a:p>
        </p:txBody>
      </p:sp>
      <p:sp>
        <p:nvSpPr>
          <p:cNvPr id="8" name="Text Placeholder 18">
            <a:extLst>
              <a:ext uri="{FF2B5EF4-FFF2-40B4-BE49-F238E27FC236}">
                <a16:creationId xmlns:a16="http://schemas.microsoft.com/office/drawing/2014/main" id="{5F3B17F5-C098-4EDD-4BC7-4BEDBA65B7F8}"/>
              </a:ext>
            </a:extLst>
          </p:cNvPr>
          <p:cNvSpPr>
            <a:spLocks noGrp="1"/>
          </p:cNvSpPr>
          <p:nvPr>
            <p:ph type="body" sz="quarter" idx="12" hasCustomPrompt="1"/>
          </p:nvPr>
        </p:nvSpPr>
        <p:spPr>
          <a:xfrm>
            <a:off x="3513138" y="4762271"/>
            <a:ext cx="2120900" cy="112712"/>
          </a:xfrm>
        </p:spPr>
        <p:txBody>
          <a:bodyPr tIns="0"/>
          <a:lstStyle>
            <a:lvl1pPr algn="ctr">
              <a:defRPr sz="800">
                <a:solidFill>
                  <a:schemeClr val="bg1"/>
                </a:solidFill>
              </a:defRPr>
            </a:lvl1pPr>
          </a:lstStyle>
          <a:p>
            <a:pPr algn="ctr"/>
            <a:r>
              <a:rPr lang="en-GB" dirty="0"/>
              <a:t>Source goes in here</a:t>
            </a:r>
          </a:p>
        </p:txBody>
      </p:sp>
      <p:sp>
        <p:nvSpPr>
          <p:cNvPr id="9" name="Google Shape;28;p5">
            <a:extLst>
              <a:ext uri="{FF2B5EF4-FFF2-40B4-BE49-F238E27FC236}">
                <a16:creationId xmlns:a16="http://schemas.microsoft.com/office/drawing/2014/main" id="{D9570CEC-75FF-0DEE-6826-76FAD3A67DC7}"/>
              </a:ext>
            </a:extLst>
          </p:cNvPr>
          <p:cNvSpPr txBox="1">
            <a:spLocks noGrp="1"/>
          </p:cNvSpPr>
          <p:nvPr>
            <p:ph type="body" idx="1"/>
          </p:nvPr>
        </p:nvSpPr>
        <p:spPr>
          <a:xfrm>
            <a:off x="503238" y="753534"/>
            <a:ext cx="8137525" cy="557884"/>
          </a:xfrm>
          <a:prstGeom prst="rect">
            <a:avLst/>
          </a:prstGeom>
        </p:spPr>
        <p:txBody>
          <a:bodyPr spcFirstLastPara="1" wrap="square" lIns="0" tIns="36000" rIns="91425" bIns="91425" anchor="t" anchorCtr="0">
            <a:noAutofit/>
          </a:bodyPr>
          <a:lstStyle>
            <a:lvl1pPr marL="0" lvl="0" indent="0" rtl="0">
              <a:spcBef>
                <a:spcPts val="0"/>
              </a:spcBef>
              <a:spcAft>
                <a:spcPts val="0"/>
              </a:spcAft>
              <a:buClr>
                <a:schemeClr val="tx2"/>
              </a:buClr>
              <a:buSzPct val="100000"/>
              <a:buFont typeface="Arial" panose="020B0604020202020204" pitchFamily="34" charset="0"/>
              <a:buNone/>
              <a:defRPr sz="1200" b="0" i="0">
                <a:solidFill>
                  <a:schemeClr val="bg1"/>
                </a:solidFill>
                <a:latin typeface="Arial" panose="020B0604020202020204" pitchFamily="34" charset="0"/>
                <a:cs typeface="Arial" panose="020B0604020202020204" pitchFamily="34" charset="0"/>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GB"/>
              <a:t>Click to edit Master text styles</a:t>
            </a:r>
          </a:p>
        </p:txBody>
      </p:sp>
      <p:sp>
        <p:nvSpPr>
          <p:cNvPr id="2" name="Text Placeholder 6">
            <a:extLst>
              <a:ext uri="{FF2B5EF4-FFF2-40B4-BE49-F238E27FC236}">
                <a16:creationId xmlns:a16="http://schemas.microsoft.com/office/drawing/2014/main" id="{9CBF69FD-6F6C-5394-5192-D10D172B5D5B}"/>
              </a:ext>
            </a:extLst>
          </p:cNvPr>
          <p:cNvSpPr>
            <a:spLocks noGrp="1"/>
          </p:cNvSpPr>
          <p:nvPr>
            <p:ph type="body" sz="quarter" idx="19"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
        <p:nvSpPr>
          <p:cNvPr id="20" name="Text Placeholder 6">
            <a:extLst>
              <a:ext uri="{FF2B5EF4-FFF2-40B4-BE49-F238E27FC236}">
                <a16:creationId xmlns:a16="http://schemas.microsoft.com/office/drawing/2014/main" id="{3875A0EB-855B-F71C-815A-67E8F0219968}"/>
              </a:ext>
            </a:extLst>
          </p:cNvPr>
          <p:cNvSpPr>
            <a:spLocks noGrp="1" noChangeAspect="1"/>
          </p:cNvSpPr>
          <p:nvPr>
            <p:ph type="body" sz="quarter" idx="10" hasCustomPrompt="1"/>
          </p:nvPr>
        </p:nvSpPr>
        <p:spPr>
          <a:xfrm>
            <a:off x="503238" y="1385417"/>
            <a:ext cx="2592000" cy="2592000"/>
          </a:xfrm>
          <a:prstGeom prst="ellipse">
            <a:avLst/>
          </a:prstGeom>
          <a:solidFill>
            <a:schemeClr val="accent4"/>
          </a:solidFill>
        </p:spPr>
        <p:txBody>
          <a:bodyPr tIns="144000" rIns="0" bIns="720000" anchor="ctr"/>
          <a:lstStyle>
            <a:lvl1pPr algn="ctr">
              <a:lnSpc>
                <a:spcPct val="90000"/>
              </a:lnSpc>
              <a:defRPr sz="4000" b="0" i="0" cap="all" baseline="0">
                <a:solidFill>
                  <a:srgbClr val="FFFFFF"/>
                </a:solidFill>
                <a:latin typeface="Impact" panose="020B0806030902050204" pitchFamily="34" charset="0"/>
              </a:defRPr>
            </a:lvl1pPr>
            <a:lvl2pPr algn="ctr">
              <a:defRPr sz="1200">
                <a:solidFill>
                  <a:srgbClr val="FFFFFF"/>
                </a:solidFill>
                <a:latin typeface="+mn-lt"/>
              </a:defRPr>
            </a:lvl2pPr>
            <a:lvl3pPr algn="ctr">
              <a:defRPr sz="1200">
                <a:solidFill>
                  <a:srgbClr val="FFFFFF"/>
                </a:solidFill>
                <a:latin typeface="+mn-lt"/>
              </a:defRPr>
            </a:lvl3pPr>
            <a:lvl4pPr algn="ctr">
              <a:defRPr sz="1200">
                <a:solidFill>
                  <a:srgbClr val="FFFFFF"/>
                </a:solidFill>
                <a:latin typeface="+mn-lt"/>
              </a:defRPr>
            </a:lvl4pPr>
            <a:lvl5pPr algn="ctr">
              <a:defRPr sz="1200">
                <a:solidFill>
                  <a:srgbClr val="FFFFFF"/>
                </a:solidFill>
                <a:latin typeface="+mn-lt"/>
              </a:defRPr>
            </a:lvl5pPr>
          </a:lstStyle>
          <a:p>
            <a:pPr lvl="0"/>
            <a:r>
              <a:rPr lang="en-US" dirty="0"/>
              <a:t>HEADING</a:t>
            </a:r>
          </a:p>
        </p:txBody>
      </p:sp>
      <p:sp>
        <p:nvSpPr>
          <p:cNvPr id="21" name="Text Placeholder 6">
            <a:extLst>
              <a:ext uri="{FF2B5EF4-FFF2-40B4-BE49-F238E27FC236}">
                <a16:creationId xmlns:a16="http://schemas.microsoft.com/office/drawing/2014/main" id="{B1D6DA45-1C1B-7016-29D6-C2FAE729A955}"/>
              </a:ext>
            </a:extLst>
          </p:cNvPr>
          <p:cNvSpPr>
            <a:spLocks noGrp="1" noChangeAspect="1"/>
          </p:cNvSpPr>
          <p:nvPr>
            <p:ph type="body" sz="quarter" idx="20" hasCustomPrompt="1"/>
          </p:nvPr>
        </p:nvSpPr>
        <p:spPr>
          <a:xfrm>
            <a:off x="3275506" y="1385417"/>
            <a:ext cx="2592000" cy="2592000"/>
          </a:xfrm>
          <a:prstGeom prst="ellipse">
            <a:avLst/>
          </a:prstGeom>
          <a:solidFill>
            <a:schemeClr val="tx2"/>
          </a:solidFill>
        </p:spPr>
        <p:txBody>
          <a:bodyPr tIns="144000" rIns="0" bIns="720000" anchor="ctr"/>
          <a:lstStyle>
            <a:lvl1pPr algn="ctr">
              <a:lnSpc>
                <a:spcPct val="90000"/>
              </a:lnSpc>
              <a:defRPr sz="4000" b="0" i="0" cap="all" baseline="0">
                <a:solidFill>
                  <a:srgbClr val="FFFFFF"/>
                </a:solidFill>
                <a:latin typeface="Impact" panose="020B0806030902050204" pitchFamily="34" charset="0"/>
              </a:defRPr>
            </a:lvl1pPr>
            <a:lvl2pPr algn="ctr">
              <a:defRPr sz="1200">
                <a:solidFill>
                  <a:srgbClr val="FFFFFF"/>
                </a:solidFill>
                <a:latin typeface="+mn-lt"/>
              </a:defRPr>
            </a:lvl2pPr>
            <a:lvl3pPr algn="ctr">
              <a:defRPr sz="1200">
                <a:solidFill>
                  <a:srgbClr val="FFFFFF"/>
                </a:solidFill>
                <a:latin typeface="+mn-lt"/>
              </a:defRPr>
            </a:lvl3pPr>
            <a:lvl4pPr algn="ctr">
              <a:defRPr sz="1200">
                <a:solidFill>
                  <a:srgbClr val="FFFFFF"/>
                </a:solidFill>
                <a:latin typeface="+mn-lt"/>
              </a:defRPr>
            </a:lvl4pPr>
            <a:lvl5pPr algn="ctr">
              <a:defRPr sz="1200">
                <a:solidFill>
                  <a:srgbClr val="FFFFFF"/>
                </a:solidFill>
                <a:latin typeface="+mn-lt"/>
              </a:defRPr>
            </a:lvl5pPr>
          </a:lstStyle>
          <a:p>
            <a:pPr marL="0" marR="0" lvl="0" indent="0" algn="ctr" defTabSz="914400" rtl="0" eaLnBrk="1" fontAlgn="auto" latinLnBrk="0" hangingPunct="1">
              <a:lnSpc>
                <a:spcPct val="114000"/>
              </a:lnSpc>
              <a:spcBef>
                <a:spcPts val="0"/>
              </a:spcBef>
              <a:spcAft>
                <a:spcPts val="0"/>
              </a:spcAft>
              <a:buClr>
                <a:srgbClr val="000000"/>
              </a:buClr>
              <a:buSzTx/>
              <a:buFont typeface="Arial"/>
              <a:buNone/>
              <a:tabLst/>
              <a:defRPr/>
            </a:pPr>
            <a:r>
              <a:rPr lang="en-US" dirty="0"/>
              <a:t>HEADING</a:t>
            </a:r>
          </a:p>
        </p:txBody>
      </p:sp>
      <p:sp>
        <p:nvSpPr>
          <p:cNvPr id="22" name="Text Placeholder 6">
            <a:extLst>
              <a:ext uri="{FF2B5EF4-FFF2-40B4-BE49-F238E27FC236}">
                <a16:creationId xmlns:a16="http://schemas.microsoft.com/office/drawing/2014/main" id="{DD3EE686-CB76-AE52-0A81-43E1A2EF90DB}"/>
              </a:ext>
            </a:extLst>
          </p:cNvPr>
          <p:cNvSpPr>
            <a:spLocks noGrp="1" noChangeAspect="1"/>
          </p:cNvSpPr>
          <p:nvPr>
            <p:ph type="body" sz="quarter" idx="21" hasCustomPrompt="1"/>
          </p:nvPr>
        </p:nvSpPr>
        <p:spPr>
          <a:xfrm>
            <a:off x="6047774" y="1385417"/>
            <a:ext cx="2592000" cy="2592000"/>
          </a:xfrm>
          <a:prstGeom prst="ellipse">
            <a:avLst/>
          </a:prstGeom>
          <a:solidFill>
            <a:schemeClr val="accent2"/>
          </a:solidFill>
        </p:spPr>
        <p:txBody>
          <a:bodyPr tIns="144000" rIns="0" bIns="720000" anchor="ctr"/>
          <a:lstStyle>
            <a:lvl1pPr algn="ctr">
              <a:lnSpc>
                <a:spcPct val="90000"/>
              </a:lnSpc>
              <a:defRPr sz="4000" b="0" i="0" cap="all" baseline="0">
                <a:solidFill>
                  <a:srgbClr val="FFFFFF"/>
                </a:solidFill>
                <a:latin typeface="Impact" panose="020B0806030902050204" pitchFamily="34" charset="0"/>
              </a:defRPr>
            </a:lvl1pPr>
            <a:lvl2pPr algn="ctr">
              <a:defRPr sz="1200">
                <a:solidFill>
                  <a:srgbClr val="FFFFFF"/>
                </a:solidFill>
                <a:latin typeface="+mn-lt"/>
              </a:defRPr>
            </a:lvl2pPr>
            <a:lvl3pPr algn="ctr">
              <a:defRPr sz="1200">
                <a:solidFill>
                  <a:srgbClr val="FFFFFF"/>
                </a:solidFill>
                <a:latin typeface="+mn-lt"/>
              </a:defRPr>
            </a:lvl3pPr>
            <a:lvl4pPr algn="ctr">
              <a:defRPr sz="1200">
                <a:solidFill>
                  <a:srgbClr val="FFFFFF"/>
                </a:solidFill>
                <a:latin typeface="+mn-lt"/>
              </a:defRPr>
            </a:lvl4pPr>
            <a:lvl5pPr algn="ctr">
              <a:defRPr sz="1200">
                <a:solidFill>
                  <a:srgbClr val="FFFFFF"/>
                </a:solidFill>
                <a:latin typeface="+mn-lt"/>
              </a:defRPr>
            </a:lvl5pPr>
          </a:lstStyle>
          <a:p>
            <a:pPr lvl="0"/>
            <a:r>
              <a:rPr lang="en-US" dirty="0"/>
              <a:t>HEADING</a:t>
            </a:r>
          </a:p>
        </p:txBody>
      </p:sp>
      <p:sp>
        <p:nvSpPr>
          <p:cNvPr id="23" name="Text Placeholder 7">
            <a:extLst>
              <a:ext uri="{FF2B5EF4-FFF2-40B4-BE49-F238E27FC236}">
                <a16:creationId xmlns:a16="http://schemas.microsoft.com/office/drawing/2014/main" id="{5E3EC194-1A1E-09CA-3991-C48088CC77FE}"/>
              </a:ext>
            </a:extLst>
          </p:cNvPr>
          <p:cNvSpPr>
            <a:spLocks noGrp="1"/>
          </p:cNvSpPr>
          <p:nvPr>
            <p:ph type="body" sz="quarter" idx="39"/>
          </p:nvPr>
        </p:nvSpPr>
        <p:spPr>
          <a:xfrm>
            <a:off x="743366" y="2849563"/>
            <a:ext cx="2111743" cy="736600"/>
          </a:xfrm>
        </p:spPr>
        <p:txBody>
          <a:bodyPr rIns="0"/>
          <a:lstStyle>
            <a:lvl1pPr algn="ctr">
              <a:defRPr>
                <a:solidFill>
                  <a:schemeClr val="bg1"/>
                </a:solidFill>
              </a:defRPr>
            </a:lvl1pPr>
            <a:lvl2pPr algn="ctr">
              <a:defRPr>
                <a:solidFill>
                  <a:schemeClr val="bg1"/>
                </a:solidFill>
              </a:defRPr>
            </a:lvl2pPr>
            <a:lvl3pPr algn="ctr">
              <a:defRPr>
                <a:solidFill>
                  <a:schemeClr val="bg1"/>
                </a:solidFill>
              </a:defRPr>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p:txBody>
      </p:sp>
      <p:sp>
        <p:nvSpPr>
          <p:cNvPr id="24" name="Text Placeholder 7">
            <a:extLst>
              <a:ext uri="{FF2B5EF4-FFF2-40B4-BE49-F238E27FC236}">
                <a16:creationId xmlns:a16="http://schemas.microsoft.com/office/drawing/2014/main" id="{FB0F5B75-ECAB-F980-5B31-5D69E8C5D3E1}"/>
              </a:ext>
            </a:extLst>
          </p:cNvPr>
          <p:cNvSpPr>
            <a:spLocks noGrp="1"/>
          </p:cNvSpPr>
          <p:nvPr>
            <p:ph type="body" sz="quarter" idx="40"/>
          </p:nvPr>
        </p:nvSpPr>
        <p:spPr>
          <a:xfrm>
            <a:off x="3429919" y="2849563"/>
            <a:ext cx="2283174" cy="736600"/>
          </a:xfrm>
        </p:spPr>
        <p:txBody>
          <a:bodyPr/>
          <a:lstStyle>
            <a:lvl1pPr algn="ctr">
              <a:defRPr>
                <a:solidFill>
                  <a:schemeClr val="bg1"/>
                </a:solidFill>
              </a:defRPr>
            </a:lvl1pPr>
            <a:lvl2pPr algn="ctr">
              <a:defRPr>
                <a:solidFill>
                  <a:schemeClr val="bg1"/>
                </a:solidFill>
              </a:defRPr>
            </a:lvl2pPr>
            <a:lvl3pPr algn="ctr">
              <a:defRPr>
                <a:solidFill>
                  <a:schemeClr val="bg1"/>
                </a:solidFill>
              </a:defRPr>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p:txBody>
      </p:sp>
      <p:sp>
        <p:nvSpPr>
          <p:cNvPr id="25" name="Text Placeholder 7">
            <a:extLst>
              <a:ext uri="{FF2B5EF4-FFF2-40B4-BE49-F238E27FC236}">
                <a16:creationId xmlns:a16="http://schemas.microsoft.com/office/drawing/2014/main" id="{B0986DA5-414A-8167-7D2C-B3A959D7B773}"/>
              </a:ext>
            </a:extLst>
          </p:cNvPr>
          <p:cNvSpPr>
            <a:spLocks noGrp="1"/>
          </p:cNvSpPr>
          <p:nvPr>
            <p:ph type="body" sz="quarter" idx="41"/>
          </p:nvPr>
        </p:nvSpPr>
        <p:spPr>
          <a:xfrm>
            <a:off x="6292312" y="2849563"/>
            <a:ext cx="2108322" cy="736600"/>
          </a:xfrm>
        </p:spPr>
        <p:txBody>
          <a:bodyPr rIns="0"/>
          <a:lstStyle>
            <a:lvl1pPr algn="ctr">
              <a:defRPr>
                <a:solidFill>
                  <a:schemeClr val="bg1"/>
                </a:solidFill>
              </a:defRPr>
            </a:lvl1pPr>
            <a:lvl2pPr algn="ctr">
              <a:defRPr>
                <a:solidFill>
                  <a:schemeClr val="bg1"/>
                </a:solidFill>
              </a:defRPr>
            </a:lvl2pPr>
            <a:lvl3pPr algn="ctr">
              <a:defRPr>
                <a:solidFill>
                  <a:schemeClr val="bg1"/>
                </a:solidFill>
              </a:defRPr>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p:txBody>
      </p:sp>
    </p:spTree>
    <p:extLst>
      <p:ext uri="{BB962C8B-B14F-4D97-AF65-F5344CB8AC3E}">
        <p14:creationId xmlns:p14="http://schemas.microsoft.com/office/powerpoint/2010/main" val="307199823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6_Roundel_Image_Stat_Colour">
    <p:spTree>
      <p:nvGrpSpPr>
        <p:cNvPr id="1" name=""/>
        <p:cNvGrpSpPr/>
        <p:nvPr/>
      </p:nvGrpSpPr>
      <p:grpSpPr>
        <a:xfrm>
          <a:off x="0" y="0"/>
          <a:ext cx="0" cy="0"/>
          <a:chOff x="0" y="0"/>
          <a:chExt cx="0" cy="0"/>
        </a:xfrm>
      </p:grpSpPr>
      <p:sp>
        <p:nvSpPr>
          <p:cNvPr id="19" name="Picture Placeholder 5">
            <a:extLst>
              <a:ext uri="{FF2B5EF4-FFF2-40B4-BE49-F238E27FC236}">
                <a16:creationId xmlns:a16="http://schemas.microsoft.com/office/drawing/2014/main" id="{EC4E2F99-8900-63C2-513A-77A0955D6FDC}"/>
              </a:ext>
            </a:extLst>
          </p:cNvPr>
          <p:cNvSpPr>
            <a:spLocks noGrp="1"/>
          </p:cNvSpPr>
          <p:nvPr>
            <p:ph type="pic" sz="quarter" idx="11" hasCustomPrompt="1"/>
          </p:nvPr>
        </p:nvSpPr>
        <p:spPr>
          <a:xfrm>
            <a:off x="0" y="0"/>
            <a:ext cx="9144000" cy="5143498"/>
          </a:xfrm>
          <a:custGeom>
            <a:avLst/>
            <a:gdLst>
              <a:gd name="connsiteX0" fmla="*/ 956975 w 9144000"/>
              <a:gd name="connsiteY0" fmla="*/ 4981208 h 5143498"/>
              <a:gd name="connsiteX1" fmla="*/ 972400 w 9144000"/>
              <a:gd name="connsiteY1" fmla="*/ 4996575 h 5143498"/>
              <a:gd name="connsiteX2" fmla="*/ 972400 w 9144000"/>
              <a:gd name="connsiteY2" fmla="*/ 5011957 h 5143498"/>
              <a:gd name="connsiteX3" fmla="*/ 956975 w 9144000"/>
              <a:gd name="connsiteY3" fmla="*/ 5011957 h 5143498"/>
              <a:gd name="connsiteX4" fmla="*/ 941566 w 9144000"/>
              <a:gd name="connsiteY4" fmla="*/ 4996575 h 5143498"/>
              <a:gd name="connsiteX5" fmla="*/ 956975 w 9144000"/>
              <a:gd name="connsiteY5" fmla="*/ 4981208 h 5143498"/>
              <a:gd name="connsiteX6" fmla="*/ 849077 w 9144000"/>
              <a:gd name="connsiteY6" fmla="*/ 4981208 h 5143498"/>
              <a:gd name="connsiteX7" fmla="*/ 864328 w 9144000"/>
              <a:gd name="connsiteY7" fmla="*/ 4994332 h 5143498"/>
              <a:gd name="connsiteX8" fmla="*/ 833826 w 9144000"/>
              <a:gd name="connsiteY8" fmla="*/ 4994332 h 5143498"/>
              <a:gd name="connsiteX9" fmla="*/ 849077 w 9144000"/>
              <a:gd name="connsiteY9" fmla="*/ 4981208 h 5143498"/>
              <a:gd name="connsiteX10" fmla="*/ 720496 w 9144000"/>
              <a:gd name="connsiteY10" fmla="*/ 4981208 h 5143498"/>
              <a:gd name="connsiteX11" fmla="*/ 735922 w 9144000"/>
              <a:gd name="connsiteY11" fmla="*/ 4996575 h 5143498"/>
              <a:gd name="connsiteX12" fmla="*/ 735922 w 9144000"/>
              <a:gd name="connsiteY12" fmla="*/ 5011957 h 5143498"/>
              <a:gd name="connsiteX13" fmla="*/ 720496 w 9144000"/>
              <a:gd name="connsiteY13" fmla="*/ 5011957 h 5143498"/>
              <a:gd name="connsiteX14" fmla="*/ 705087 w 9144000"/>
              <a:gd name="connsiteY14" fmla="*/ 4996575 h 5143498"/>
              <a:gd name="connsiteX15" fmla="*/ 720496 w 9144000"/>
              <a:gd name="connsiteY15" fmla="*/ 4981208 h 5143498"/>
              <a:gd name="connsiteX16" fmla="*/ 612646 w 9144000"/>
              <a:gd name="connsiteY16" fmla="*/ 4981208 h 5143498"/>
              <a:gd name="connsiteX17" fmla="*/ 627897 w 9144000"/>
              <a:gd name="connsiteY17" fmla="*/ 4994332 h 5143498"/>
              <a:gd name="connsiteX18" fmla="*/ 597395 w 9144000"/>
              <a:gd name="connsiteY18" fmla="*/ 4994332 h 5143498"/>
              <a:gd name="connsiteX19" fmla="*/ 612646 w 9144000"/>
              <a:gd name="connsiteY19" fmla="*/ 4981208 h 5143498"/>
              <a:gd name="connsiteX20" fmla="*/ 429632 w 9144000"/>
              <a:gd name="connsiteY20" fmla="*/ 4981208 h 5143498"/>
              <a:gd name="connsiteX21" fmla="*/ 445042 w 9144000"/>
              <a:gd name="connsiteY21" fmla="*/ 4996575 h 5143498"/>
              <a:gd name="connsiteX22" fmla="*/ 445042 w 9144000"/>
              <a:gd name="connsiteY22" fmla="*/ 5011957 h 5143498"/>
              <a:gd name="connsiteX23" fmla="*/ 429632 w 9144000"/>
              <a:gd name="connsiteY23" fmla="*/ 5011957 h 5143498"/>
              <a:gd name="connsiteX24" fmla="*/ 414223 w 9144000"/>
              <a:gd name="connsiteY24" fmla="*/ 4996575 h 5143498"/>
              <a:gd name="connsiteX25" fmla="*/ 429632 w 9144000"/>
              <a:gd name="connsiteY25" fmla="*/ 4981208 h 5143498"/>
              <a:gd name="connsiteX26" fmla="*/ 278516 w 9144000"/>
              <a:gd name="connsiteY26" fmla="*/ 4981208 h 5143498"/>
              <a:gd name="connsiteX27" fmla="*/ 293926 w 9144000"/>
              <a:gd name="connsiteY27" fmla="*/ 4996575 h 5143498"/>
              <a:gd name="connsiteX28" fmla="*/ 293926 w 9144000"/>
              <a:gd name="connsiteY28" fmla="*/ 5011957 h 5143498"/>
              <a:gd name="connsiteX29" fmla="*/ 278516 w 9144000"/>
              <a:gd name="connsiteY29" fmla="*/ 5011957 h 5143498"/>
              <a:gd name="connsiteX30" fmla="*/ 263107 w 9144000"/>
              <a:gd name="connsiteY30" fmla="*/ 4996575 h 5143498"/>
              <a:gd name="connsiteX31" fmla="*/ 278516 w 9144000"/>
              <a:gd name="connsiteY31" fmla="*/ 4981208 h 5143498"/>
              <a:gd name="connsiteX32" fmla="*/ 895052 w 9144000"/>
              <a:gd name="connsiteY32" fmla="*/ 4981207 h 5143498"/>
              <a:gd name="connsiteX33" fmla="*/ 910477 w 9144000"/>
              <a:gd name="connsiteY33" fmla="*/ 4996574 h 5143498"/>
              <a:gd name="connsiteX34" fmla="*/ 910477 w 9144000"/>
              <a:gd name="connsiteY34" fmla="*/ 5011957 h 5143498"/>
              <a:gd name="connsiteX35" fmla="*/ 895052 w 9144000"/>
              <a:gd name="connsiteY35" fmla="*/ 5011957 h 5143498"/>
              <a:gd name="connsiteX36" fmla="*/ 879643 w 9144000"/>
              <a:gd name="connsiteY36" fmla="*/ 4996574 h 5143498"/>
              <a:gd name="connsiteX37" fmla="*/ 895052 w 9144000"/>
              <a:gd name="connsiteY37" fmla="*/ 4981207 h 5143498"/>
              <a:gd name="connsiteX38" fmla="*/ 340882 w 9144000"/>
              <a:gd name="connsiteY38" fmla="*/ 4981207 h 5143498"/>
              <a:gd name="connsiteX39" fmla="*/ 356292 w 9144000"/>
              <a:gd name="connsiteY39" fmla="*/ 4996574 h 5143498"/>
              <a:gd name="connsiteX40" fmla="*/ 340882 w 9144000"/>
              <a:gd name="connsiteY40" fmla="*/ 5011957 h 5143498"/>
              <a:gd name="connsiteX41" fmla="*/ 325473 w 9144000"/>
              <a:gd name="connsiteY41" fmla="*/ 4996574 h 5143498"/>
              <a:gd name="connsiteX42" fmla="*/ 340882 w 9144000"/>
              <a:gd name="connsiteY42" fmla="*/ 4981207 h 5143498"/>
              <a:gd name="connsiteX43" fmla="*/ 550105 w 9144000"/>
              <a:gd name="connsiteY43" fmla="*/ 4976753 h 5143498"/>
              <a:gd name="connsiteX44" fmla="*/ 550105 w 9144000"/>
              <a:gd name="connsiteY44" fmla="*/ 5014199 h 5143498"/>
              <a:gd name="connsiteX45" fmla="*/ 552354 w 9144000"/>
              <a:gd name="connsiteY45" fmla="*/ 5016442 h 5143498"/>
              <a:gd name="connsiteX46" fmla="*/ 554603 w 9144000"/>
              <a:gd name="connsiteY46" fmla="*/ 5014199 h 5143498"/>
              <a:gd name="connsiteX47" fmla="*/ 554603 w 9144000"/>
              <a:gd name="connsiteY47" fmla="*/ 5000033 h 5143498"/>
              <a:gd name="connsiteX48" fmla="*/ 554603 w 9144000"/>
              <a:gd name="connsiteY48" fmla="*/ 4994947 h 5143498"/>
              <a:gd name="connsiteX49" fmla="*/ 568365 w 9144000"/>
              <a:gd name="connsiteY49" fmla="*/ 4981238 h 5143498"/>
              <a:gd name="connsiteX50" fmla="*/ 582128 w 9144000"/>
              <a:gd name="connsiteY50" fmla="*/ 4994963 h 5143498"/>
              <a:gd name="connsiteX51" fmla="*/ 582128 w 9144000"/>
              <a:gd name="connsiteY51" fmla="*/ 5014199 h 5143498"/>
              <a:gd name="connsiteX52" fmla="*/ 584376 w 9144000"/>
              <a:gd name="connsiteY52" fmla="*/ 5016442 h 5143498"/>
              <a:gd name="connsiteX53" fmla="*/ 586625 w 9144000"/>
              <a:gd name="connsiteY53" fmla="*/ 5014199 h 5143498"/>
              <a:gd name="connsiteX54" fmla="*/ 586625 w 9144000"/>
              <a:gd name="connsiteY54" fmla="*/ 4994963 h 5143498"/>
              <a:gd name="connsiteX55" fmla="*/ 568381 w 9144000"/>
              <a:gd name="connsiteY55" fmla="*/ 4976753 h 5143498"/>
              <a:gd name="connsiteX56" fmla="*/ 568365 w 9144000"/>
              <a:gd name="connsiteY56" fmla="*/ 4976753 h 5143498"/>
              <a:gd name="connsiteX57" fmla="*/ 554603 w 9144000"/>
              <a:gd name="connsiteY57" fmla="*/ 4983007 h 5143498"/>
              <a:gd name="connsiteX58" fmla="*/ 554603 w 9144000"/>
              <a:gd name="connsiteY58" fmla="*/ 4978996 h 5143498"/>
              <a:gd name="connsiteX59" fmla="*/ 552354 w 9144000"/>
              <a:gd name="connsiteY59" fmla="*/ 4976753 h 5143498"/>
              <a:gd name="connsiteX60" fmla="*/ 956975 w 9144000"/>
              <a:gd name="connsiteY60" fmla="*/ 4976738 h 5143498"/>
              <a:gd name="connsiteX61" fmla="*/ 937068 w 9144000"/>
              <a:gd name="connsiteY61" fmla="*/ 4996590 h 5143498"/>
              <a:gd name="connsiteX62" fmla="*/ 956975 w 9144000"/>
              <a:gd name="connsiteY62" fmla="*/ 5016443 h 5143498"/>
              <a:gd name="connsiteX63" fmla="*/ 976882 w 9144000"/>
              <a:gd name="connsiteY63" fmla="*/ 5016443 h 5143498"/>
              <a:gd name="connsiteX64" fmla="*/ 976882 w 9144000"/>
              <a:gd name="connsiteY64" fmla="*/ 4996590 h 5143498"/>
              <a:gd name="connsiteX65" fmla="*/ 956975 w 9144000"/>
              <a:gd name="connsiteY65" fmla="*/ 4976738 h 5143498"/>
              <a:gd name="connsiteX66" fmla="*/ 849077 w 9144000"/>
              <a:gd name="connsiteY66" fmla="*/ 4976738 h 5143498"/>
              <a:gd name="connsiteX67" fmla="*/ 829170 w 9144000"/>
              <a:gd name="connsiteY67" fmla="*/ 4996590 h 5143498"/>
              <a:gd name="connsiteX68" fmla="*/ 849077 w 9144000"/>
              <a:gd name="connsiteY68" fmla="*/ 5016443 h 5143498"/>
              <a:gd name="connsiteX69" fmla="*/ 861272 w 9144000"/>
              <a:gd name="connsiteY69" fmla="*/ 5012289 h 5143498"/>
              <a:gd name="connsiteX70" fmla="*/ 861668 w 9144000"/>
              <a:gd name="connsiteY70" fmla="*/ 5009146 h 5143498"/>
              <a:gd name="connsiteX71" fmla="*/ 858516 w 9144000"/>
              <a:gd name="connsiteY71" fmla="*/ 5008751 h 5143498"/>
              <a:gd name="connsiteX72" fmla="*/ 849077 w 9144000"/>
              <a:gd name="connsiteY72" fmla="*/ 5011973 h 5143498"/>
              <a:gd name="connsiteX73" fmla="*/ 833826 w 9144000"/>
              <a:gd name="connsiteY73" fmla="*/ 4998833 h 5143498"/>
              <a:gd name="connsiteX74" fmla="*/ 866735 w 9144000"/>
              <a:gd name="connsiteY74" fmla="*/ 4998833 h 5143498"/>
              <a:gd name="connsiteX75" fmla="*/ 868984 w 9144000"/>
              <a:gd name="connsiteY75" fmla="*/ 4996590 h 5143498"/>
              <a:gd name="connsiteX76" fmla="*/ 849077 w 9144000"/>
              <a:gd name="connsiteY76" fmla="*/ 4976738 h 5143498"/>
              <a:gd name="connsiteX77" fmla="*/ 720496 w 9144000"/>
              <a:gd name="connsiteY77" fmla="*/ 4976738 h 5143498"/>
              <a:gd name="connsiteX78" fmla="*/ 700589 w 9144000"/>
              <a:gd name="connsiteY78" fmla="*/ 4996590 h 5143498"/>
              <a:gd name="connsiteX79" fmla="*/ 720496 w 9144000"/>
              <a:gd name="connsiteY79" fmla="*/ 5016443 h 5143498"/>
              <a:gd name="connsiteX80" fmla="*/ 740419 w 9144000"/>
              <a:gd name="connsiteY80" fmla="*/ 5016443 h 5143498"/>
              <a:gd name="connsiteX81" fmla="*/ 740419 w 9144000"/>
              <a:gd name="connsiteY81" fmla="*/ 4996590 h 5143498"/>
              <a:gd name="connsiteX82" fmla="*/ 720496 w 9144000"/>
              <a:gd name="connsiteY82" fmla="*/ 4976738 h 5143498"/>
              <a:gd name="connsiteX83" fmla="*/ 612646 w 9144000"/>
              <a:gd name="connsiteY83" fmla="*/ 4976738 h 5143498"/>
              <a:gd name="connsiteX84" fmla="*/ 592739 w 9144000"/>
              <a:gd name="connsiteY84" fmla="*/ 4996590 h 5143498"/>
              <a:gd name="connsiteX85" fmla="*/ 612646 w 9144000"/>
              <a:gd name="connsiteY85" fmla="*/ 5016443 h 5143498"/>
              <a:gd name="connsiteX86" fmla="*/ 624841 w 9144000"/>
              <a:gd name="connsiteY86" fmla="*/ 5012289 h 5143498"/>
              <a:gd name="connsiteX87" fmla="*/ 625237 w 9144000"/>
              <a:gd name="connsiteY87" fmla="*/ 5009146 h 5143498"/>
              <a:gd name="connsiteX88" fmla="*/ 622085 w 9144000"/>
              <a:gd name="connsiteY88" fmla="*/ 5008751 h 5143498"/>
              <a:gd name="connsiteX89" fmla="*/ 612646 w 9144000"/>
              <a:gd name="connsiteY89" fmla="*/ 5011973 h 5143498"/>
              <a:gd name="connsiteX90" fmla="*/ 597395 w 9144000"/>
              <a:gd name="connsiteY90" fmla="*/ 4998833 h 5143498"/>
              <a:gd name="connsiteX91" fmla="*/ 630304 w 9144000"/>
              <a:gd name="connsiteY91" fmla="*/ 4998833 h 5143498"/>
              <a:gd name="connsiteX92" fmla="*/ 632553 w 9144000"/>
              <a:gd name="connsiteY92" fmla="*/ 4996590 h 5143498"/>
              <a:gd name="connsiteX93" fmla="*/ 612646 w 9144000"/>
              <a:gd name="connsiteY93" fmla="*/ 4976738 h 5143498"/>
              <a:gd name="connsiteX94" fmla="*/ 513331 w 9144000"/>
              <a:gd name="connsiteY94" fmla="*/ 4976738 h 5143498"/>
              <a:gd name="connsiteX95" fmla="*/ 493424 w 9144000"/>
              <a:gd name="connsiteY95" fmla="*/ 4996590 h 5143498"/>
              <a:gd name="connsiteX96" fmla="*/ 513331 w 9144000"/>
              <a:gd name="connsiteY96" fmla="*/ 5016443 h 5143498"/>
              <a:gd name="connsiteX97" fmla="*/ 526001 w 9144000"/>
              <a:gd name="connsiteY97" fmla="*/ 5011894 h 5143498"/>
              <a:gd name="connsiteX98" fmla="*/ 526302 w 9144000"/>
              <a:gd name="connsiteY98" fmla="*/ 5008735 h 5143498"/>
              <a:gd name="connsiteX99" fmla="*/ 523134 w 9144000"/>
              <a:gd name="connsiteY99" fmla="*/ 5008435 h 5143498"/>
              <a:gd name="connsiteX100" fmla="*/ 513331 w 9144000"/>
              <a:gd name="connsiteY100" fmla="*/ 5011957 h 5143498"/>
              <a:gd name="connsiteX101" fmla="*/ 497906 w 9144000"/>
              <a:gd name="connsiteY101" fmla="*/ 4996575 h 5143498"/>
              <a:gd name="connsiteX102" fmla="*/ 513331 w 9144000"/>
              <a:gd name="connsiteY102" fmla="*/ 4981208 h 5143498"/>
              <a:gd name="connsiteX103" fmla="*/ 523134 w 9144000"/>
              <a:gd name="connsiteY103" fmla="*/ 4984729 h 5143498"/>
              <a:gd name="connsiteX104" fmla="*/ 526302 w 9144000"/>
              <a:gd name="connsiteY104" fmla="*/ 4984429 h 5143498"/>
              <a:gd name="connsiteX105" fmla="*/ 526001 w 9144000"/>
              <a:gd name="connsiteY105" fmla="*/ 4981271 h 5143498"/>
              <a:gd name="connsiteX106" fmla="*/ 513331 w 9144000"/>
              <a:gd name="connsiteY106" fmla="*/ 4976738 h 5143498"/>
              <a:gd name="connsiteX107" fmla="*/ 429648 w 9144000"/>
              <a:gd name="connsiteY107" fmla="*/ 4976738 h 5143498"/>
              <a:gd name="connsiteX108" fmla="*/ 409741 w 9144000"/>
              <a:gd name="connsiteY108" fmla="*/ 4996590 h 5143498"/>
              <a:gd name="connsiteX109" fmla="*/ 429648 w 9144000"/>
              <a:gd name="connsiteY109" fmla="*/ 5016443 h 5143498"/>
              <a:gd name="connsiteX110" fmla="*/ 449555 w 9144000"/>
              <a:gd name="connsiteY110" fmla="*/ 5016443 h 5143498"/>
              <a:gd name="connsiteX111" fmla="*/ 449555 w 9144000"/>
              <a:gd name="connsiteY111" fmla="*/ 4996590 h 5143498"/>
              <a:gd name="connsiteX112" fmla="*/ 429648 w 9144000"/>
              <a:gd name="connsiteY112" fmla="*/ 4976738 h 5143498"/>
              <a:gd name="connsiteX113" fmla="*/ 926061 w 9144000"/>
              <a:gd name="connsiteY113" fmla="*/ 4976722 h 5143498"/>
              <a:gd name="connsiteX114" fmla="*/ 923812 w 9144000"/>
              <a:gd name="connsiteY114" fmla="*/ 4978965 h 5143498"/>
              <a:gd name="connsiteX115" fmla="*/ 923812 w 9144000"/>
              <a:gd name="connsiteY115" fmla="*/ 5014200 h 5143498"/>
              <a:gd name="connsiteX116" fmla="*/ 926061 w 9144000"/>
              <a:gd name="connsiteY116" fmla="*/ 5016442 h 5143498"/>
              <a:gd name="connsiteX117" fmla="*/ 928294 w 9144000"/>
              <a:gd name="connsiteY117" fmla="*/ 5014200 h 5143498"/>
              <a:gd name="connsiteX118" fmla="*/ 928294 w 9144000"/>
              <a:gd name="connsiteY118" fmla="*/ 4978965 h 5143498"/>
              <a:gd name="connsiteX119" fmla="*/ 926061 w 9144000"/>
              <a:gd name="connsiteY119" fmla="*/ 4976722 h 5143498"/>
              <a:gd name="connsiteX120" fmla="*/ 539732 w 9144000"/>
              <a:gd name="connsiteY120" fmla="*/ 4976722 h 5143498"/>
              <a:gd name="connsiteX121" fmla="*/ 537483 w 9144000"/>
              <a:gd name="connsiteY121" fmla="*/ 4978965 h 5143498"/>
              <a:gd name="connsiteX122" fmla="*/ 537483 w 9144000"/>
              <a:gd name="connsiteY122" fmla="*/ 5014200 h 5143498"/>
              <a:gd name="connsiteX123" fmla="*/ 539732 w 9144000"/>
              <a:gd name="connsiteY123" fmla="*/ 5016442 h 5143498"/>
              <a:gd name="connsiteX124" fmla="*/ 541981 w 9144000"/>
              <a:gd name="connsiteY124" fmla="*/ 5014200 h 5143498"/>
              <a:gd name="connsiteX125" fmla="*/ 541981 w 9144000"/>
              <a:gd name="connsiteY125" fmla="*/ 4978965 h 5143498"/>
              <a:gd name="connsiteX126" fmla="*/ 539732 w 9144000"/>
              <a:gd name="connsiteY126" fmla="*/ 4976722 h 5143498"/>
              <a:gd name="connsiteX127" fmla="*/ 371986 w 9144000"/>
              <a:gd name="connsiteY127" fmla="*/ 4976722 h 5143498"/>
              <a:gd name="connsiteX128" fmla="*/ 369737 w 9144000"/>
              <a:gd name="connsiteY128" fmla="*/ 4978965 h 5143498"/>
              <a:gd name="connsiteX129" fmla="*/ 369737 w 9144000"/>
              <a:gd name="connsiteY129" fmla="*/ 5014200 h 5143498"/>
              <a:gd name="connsiteX130" fmla="*/ 371986 w 9144000"/>
              <a:gd name="connsiteY130" fmla="*/ 5016442 h 5143498"/>
              <a:gd name="connsiteX131" fmla="*/ 374235 w 9144000"/>
              <a:gd name="connsiteY131" fmla="*/ 5014200 h 5143498"/>
              <a:gd name="connsiteX132" fmla="*/ 374235 w 9144000"/>
              <a:gd name="connsiteY132" fmla="*/ 4978965 h 5143498"/>
              <a:gd name="connsiteX133" fmla="*/ 371986 w 9144000"/>
              <a:gd name="connsiteY133" fmla="*/ 4976722 h 5143498"/>
              <a:gd name="connsiteX134" fmla="*/ 340882 w 9144000"/>
              <a:gd name="connsiteY134" fmla="*/ 4976722 h 5143498"/>
              <a:gd name="connsiteX135" fmla="*/ 320975 w 9144000"/>
              <a:gd name="connsiteY135" fmla="*/ 4996574 h 5143498"/>
              <a:gd name="connsiteX136" fmla="*/ 340882 w 9144000"/>
              <a:gd name="connsiteY136" fmla="*/ 5016427 h 5143498"/>
              <a:gd name="connsiteX137" fmla="*/ 356292 w 9144000"/>
              <a:gd name="connsiteY137" fmla="*/ 5009130 h 5143498"/>
              <a:gd name="connsiteX138" fmla="*/ 356292 w 9144000"/>
              <a:gd name="connsiteY138" fmla="*/ 5014200 h 5143498"/>
              <a:gd name="connsiteX139" fmla="*/ 340882 w 9144000"/>
              <a:gd name="connsiteY139" fmla="*/ 5029567 h 5143498"/>
              <a:gd name="connsiteX140" fmla="*/ 326708 w 9144000"/>
              <a:gd name="connsiteY140" fmla="*/ 5020264 h 5143498"/>
              <a:gd name="connsiteX141" fmla="*/ 323746 w 9144000"/>
              <a:gd name="connsiteY141" fmla="*/ 5019096 h 5143498"/>
              <a:gd name="connsiteX142" fmla="*/ 322575 w 9144000"/>
              <a:gd name="connsiteY142" fmla="*/ 5022049 h 5143498"/>
              <a:gd name="connsiteX143" fmla="*/ 340882 w 9144000"/>
              <a:gd name="connsiteY143" fmla="*/ 5034068 h 5143498"/>
              <a:gd name="connsiteX144" fmla="*/ 360789 w 9144000"/>
              <a:gd name="connsiteY144" fmla="*/ 5014216 h 5143498"/>
              <a:gd name="connsiteX145" fmla="*/ 360789 w 9144000"/>
              <a:gd name="connsiteY145" fmla="*/ 4996590 h 5143498"/>
              <a:gd name="connsiteX146" fmla="*/ 340882 w 9144000"/>
              <a:gd name="connsiteY146" fmla="*/ 4976738 h 5143498"/>
              <a:gd name="connsiteX147" fmla="*/ 309477 w 9144000"/>
              <a:gd name="connsiteY147" fmla="*/ 4976722 h 5143498"/>
              <a:gd name="connsiteX148" fmla="*/ 307244 w 9144000"/>
              <a:gd name="connsiteY148" fmla="*/ 4978965 h 5143498"/>
              <a:gd name="connsiteX149" fmla="*/ 307244 w 9144000"/>
              <a:gd name="connsiteY149" fmla="*/ 5014200 h 5143498"/>
              <a:gd name="connsiteX150" fmla="*/ 309477 w 9144000"/>
              <a:gd name="connsiteY150" fmla="*/ 5016442 h 5143498"/>
              <a:gd name="connsiteX151" fmla="*/ 311726 w 9144000"/>
              <a:gd name="connsiteY151" fmla="*/ 5014200 h 5143498"/>
              <a:gd name="connsiteX152" fmla="*/ 311726 w 9144000"/>
              <a:gd name="connsiteY152" fmla="*/ 4978965 h 5143498"/>
              <a:gd name="connsiteX153" fmla="*/ 309477 w 9144000"/>
              <a:gd name="connsiteY153" fmla="*/ 4976722 h 5143498"/>
              <a:gd name="connsiteX154" fmla="*/ 782403 w 9144000"/>
              <a:gd name="connsiteY154" fmla="*/ 4976706 h 5143498"/>
              <a:gd name="connsiteX155" fmla="*/ 771444 w 9144000"/>
              <a:gd name="connsiteY155" fmla="*/ 4981270 h 5143498"/>
              <a:gd name="connsiteX156" fmla="*/ 771444 w 9144000"/>
              <a:gd name="connsiteY156" fmla="*/ 4978996 h 5143498"/>
              <a:gd name="connsiteX157" fmla="*/ 769195 w 9144000"/>
              <a:gd name="connsiteY157" fmla="*/ 4976753 h 5143498"/>
              <a:gd name="connsiteX158" fmla="*/ 766946 w 9144000"/>
              <a:gd name="connsiteY158" fmla="*/ 4976753 h 5143498"/>
              <a:gd name="connsiteX159" fmla="*/ 766946 w 9144000"/>
              <a:gd name="connsiteY159" fmla="*/ 4978996 h 5143498"/>
              <a:gd name="connsiteX160" fmla="*/ 766946 w 9144000"/>
              <a:gd name="connsiteY160" fmla="*/ 5014200 h 5143498"/>
              <a:gd name="connsiteX161" fmla="*/ 769195 w 9144000"/>
              <a:gd name="connsiteY161" fmla="*/ 5016442 h 5143498"/>
              <a:gd name="connsiteX162" fmla="*/ 771444 w 9144000"/>
              <a:gd name="connsiteY162" fmla="*/ 5014200 h 5143498"/>
              <a:gd name="connsiteX163" fmla="*/ 771444 w 9144000"/>
              <a:gd name="connsiteY163" fmla="*/ 4992136 h 5143498"/>
              <a:gd name="connsiteX164" fmla="*/ 782403 w 9144000"/>
              <a:gd name="connsiteY164" fmla="*/ 4981207 h 5143498"/>
              <a:gd name="connsiteX165" fmla="*/ 793362 w 9144000"/>
              <a:gd name="connsiteY165" fmla="*/ 4992136 h 5143498"/>
              <a:gd name="connsiteX166" fmla="*/ 793362 w 9144000"/>
              <a:gd name="connsiteY166" fmla="*/ 5014200 h 5143498"/>
              <a:gd name="connsiteX167" fmla="*/ 795611 w 9144000"/>
              <a:gd name="connsiteY167" fmla="*/ 5016442 h 5143498"/>
              <a:gd name="connsiteX168" fmla="*/ 797860 w 9144000"/>
              <a:gd name="connsiteY168" fmla="*/ 5014200 h 5143498"/>
              <a:gd name="connsiteX169" fmla="*/ 797860 w 9144000"/>
              <a:gd name="connsiteY169" fmla="*/ 4992136 h 5143498"/>
              <a:gd name="connsiteX170" fmla="*/ 808819 w 9144000"/>
              <a:gd name="connsiteY170" fmla="*/ 4981207 h 5143498"/>
              <a:gd name="connsiteX171" fmla="*/ 819778 w 9144000"/>
              <a:gd name="connsiteY171" fmla="*/ 4992136 h 5143498"/>
              <a:gd name="connsiteX172" fmla="*/ 819778 w 9144000"/>
              <a:gd name="connsiteY172" fmla="*/ 5014200 h 5143498"/>
              <a:gd name="connsiteX173" fmla="*/ 822027 w 9144000"/>
              <a:gd name="connsiteY173" fmla="*/ 5016442 h 5143498"/>
              <a:gd name="connsiteX174" fmla="*/ 824276 w 9144000"/>
              <a:gd name="connsiteY174" fmla="*/ 5014200 h 5143498"/>
              <a:gd name="connsiteX175" fmla="*/ 824276 w 9144000"/>
              <a:gd name="connsiteY175" fmla="*/ 4992136 h 5143498"/>
              <a:gd name="connsiteX176" fmla="*/ 819743 w 9144000"/>
              <a:gd name="connsiteY176" fmla="*/ 4981235 h 5143498"/>
              <a:gd name="connsiteX177" fmla="*/ 808829 w 9144000"/>
              <a:gd name="connsiteY177" fmla="*/ 4976710 h 5143498"/>
              <a:gd name="connsiteX178" fmla="*/ 808835 w 9144000"/>
              <a:gd name="connsiteY178" fmla="*/ 4976706 h 5143498"/>
              <a:gd name="connsiteX179" fmla="*/ 808819 w 9144000"/>
              <a:gd name="connsiteY179" fmla="*/ 4976706 h 5143498"/>
              <a:gd name="connsiteX180" fmla="*/ 808829 w 9144000"/>
              <a:gd name="connsiteY180" fmla="*/ 4976710 h 5143498"/>
              <a:gd name="connsiteX181" fmla="*/ 795627 w 9144000"/>
              <a:gd name="connsiteY181" fmla="*/ 4984160 h 5143498"/>
              <a:gd name="connsiteX182" fmla="*/ 782403 w 9144000"/>
              <a:gd name="connsiteY182" fmla="*/ 4976706 h 5143498"/>
              <a:gd name="connsiteX183" fmla="*/ 653078 w 9144000"/>
              <a:gd name="connsiteY183" fmla="*/ 4976706 h 5143498"/>
              <a:gd name="connsiteX184" fmla="*/ 642119 w 9144000"/>
              <a:gd name="connsiteY184" fmla="*/ 4981270 h 5143498"/>
              <a:gd name="connsiteX185" fmla="*/ 642119 w 9144000"/>
              <a:gd name="connsiteY185" fmla="*/ 4978996 h 5143498"/>
              <a:gd name="connsiteX186" fmla="*/ 639870 w 9144000"/>
              <a:gd name="connsiteY186" fmla="*/ 4976753 h 5143498"/>
              <a:gd name="connsiteX187" fmla="*/ 637621 w 9144000"/>
              <a:gd name="connsiteY187" fmla="*/ 4976753 h 5143498"/>
              <a:gd name="connsiteX188" fmla="*/ 637621 w 9144000"/>
              <a:gd name="connsiteY188" fmla="*/ 4978996 h 5143498"/>
              <a:gd name="connsiteX189" fmla="*/ 637621 w 9144000"/>
              <a:gd name="connsiteY189" fmla="*/ 5014200 h 5143498"/>
              <a:gd name="connsiteX190" fmla="*/ 639870 w 9144000"/>
              <a:gd name="connsiteY190" fmla="*/ 5016442 h 5143498"/>
              <a:gd name="connsiteX191" fmla="*/ 642119 w 9144000"/>
              <a:gd name="connsiteY191" fmla="*/ 5014200 h 5143498"/>
              <a:gd name="connsiteX192" fmla="*/ 642119 w 9144000"/>
              <a:gd name="connsiteY192" fmla="*/ 4992136 h 5143498"/>
              <a:gd name="connsiteX193" fmla="*/ 653078 w 9144000"/>
              <a:gd name="connsiteY193" fmla="*/ 4981207 h 5143498"/>
              <a:gd name="connsiteX194" fmla="*/ 664037 w 9144000"/>
              <a:gd name="connsiteY194" fmla="*/ 4992136 h 5143498"/>
              <a:gd name="connsiteX195" fmla="*/ 664037 w 9144000"/>
              <a:gd name="connsiteY195" fmla="*/ 5014200 h 5143498"/>
              <a:gd name="connsiteX196" fmla="*/ 666286 w 9144000"/>
              <a:gd name="connsiteY196" fmla="*/ 5016442 h 5143498"/>
              <a:gd name="connsiteX197" fmla="*/ 668535 w 9144000"/>
              <a:gd name="connsiteY197" fmla="*/ 5014200 h 5143498"/>
              <a:gd name="connsiteX198" fmla="*/ 668535 w 9144000"/>
              <a:gd name="connsiteY198" fmla="*/ 4992136 h 5143498"/>
              <a:gd name="connsiteX199" fmla="*/ 679494 w 9144000"/>
              <a:gd name="connsiteY199" fmla="*/ 4981207 h 5143498"/>
              <a:gd name="connsiteX200" fmla="*/ 690453 w 9144000"/>
              <a:gd name="connsiteY200" fmla="*/ 4992136 h 5143498"/>
              <a:gd name="connsiteX201" fmla="*/ 690453 w 9144000"/>
              <a:gd name="connsiteY201" fmla="*/ 5014200 h 5143498"/>
              <a:gd name="connsiteX202" fmla="*/ 692718 w 9144000"/>
              <a:gd name="connsiteY202" fmla="*/ 5016442 h 5143498"/>
              <a:gd name="connsiteX203" fmla="*/ 694951 w 9144000"/>
              <a:gd name="connsiteY203" fmla="*/ 5014200 h 5143498"/>
              <a:gd name="connsiteX204" fmla="*/ 694951 w 9144000"/>
              <a:gd name="connsiteY204" fmla="*/ 4992136 h 5143498"/>
              <a:gd name="connsiteX205" fmla="*/ 679494 w 9144000"/>
              <a:gd name="connsiteY205" fmla="*/ 4976706 h 5143498"/>
              <a:gd name="connsiteX206" fmla="*/ 666286 w 9144000"/>
              <a:gd name="connsiteY206" fmla="*/ 4984160 h 5143498"/>
              <a:gd name="connsiteX207" fmla="*/ 653078 w 9144000"/>
              <a:gd name="connsiteY207" fmla="*/ 4976706 h 5143498"/>
              <a:gd name="connsiteX208" fmla="*/ 923812 w 9144000"/>
              <a:gd name="connsiteY208" fmla="*/ 4964687 h 5143498"/>
              <a:gd name="connsiteX209" fmla="*/ 923812 w 9144000"/>
              <a:gd name="connsiteY209" fmla="*/ 4966930 h 5143498"/>
              <a:gd name="connsiteX210" fmla="*/ 926061 w 9144000"/>
              <a:gd name="connsiteY210" fmla="*/ 4969172 h 5143498"/>
              <a:gd name="connsiteX211" fmla="*/ 928294 w 9144000"/>
              <a:gd name="connsiteY211" fmla="*/ 4966930 h 5143498"/>
              <a:gd name="connsiteX212" fmla="*/ 926061 w 9144000"/>
              <a:gd name="connsiteY212" fmla="*/ 4964687 h 5143498"/>
              <a:gd name="connsiteX213" fmla="*/ 537483 w 9144000"/>
              <a:gd name="connsiteY213" fmla="*/ 4964687 h 5143498"/>
              <a:gd name="connsiteX214" fmla="*/ 537483 w 9144000"/>
              <a:gd name="connsiteY214" fmla="*/ 4966930 h 5143498"/>
              <a:gd name="connsiteX215" fmla="*/ 539732 w 9144000"/>
              <a:gd name="connsiteY215" fmla="*/ 4969172 h 5143498"/>
              <a:gd name="connsiteX216" fmla="*/ 541981 w 9144000"/>
              <a:gd name="connsiteY216" fmla="*/ 4966930 h 5143498"/>
              <a:gd name="connsiteX217" fmla="*/ 539732 w 9144000"/>
              <a:gd name="connsiteY217" fmla="*/ 4964687 h 5143498"/>
              <a:gd name="connsiteX218" fmla="*/ 369737 w 9144000"/>
              <a:gd name="connsiteY218" fmla="*/ 4964687 h 5143498"/>
              <a:gd name="connsiteX219" fmla="*/ 369737 w 9144000"/>
              <a:gd name="connsiteY219" fmla="*/ 4966930 h 5143498"/>
              <a:gd name="connsiteX220" fmla="*/ 371986 w 9144000"/>
              <a:gd name="connsiteY220" fmla="*/ 4969172 h 5143498"/>
              <a:gd name="connsiteX221" fmla="*/ 374235 w 9144000"/>
              <a:gd name="connsiteY221" fmla="*/ 4966930 h 5143498"/>
              <a:gd name="connsiteX222" fmla="*/ 371986 w 9144000"/>
              <a:gd name="connsiteY222" fmla="*/ 4964687 h 5143498"/>
              <a:gd name="connsiteX223" fmla="*/ 307228 w 9144000"/>
              <a:gd name="connsiteY223" fmla="*/ 4964687 h 5143498"/>
              <a:gd name="connsiteX224" fmla="*/ 307228 w 9144000"/>
              <a:gd name="connsiteY224" fmla="*/ 4966930 h 5143498"/>
              <a:gd name="connsiteX225" fmla="*/ 309477 w 9144000"/>
              <a:gd name="connsiteY225" fmla="*/ 4969172 h 5143498"/>
              <a:gd name="connsiteX226" fmla="*/ 311710 w 9144000"/>
              <a:gd name="connsiteY226" fmla="*/ 4966930 h 5143498"/>
              <a:gd name="connsiteX227" fmla="*/ 309477 w 9144000"/>
              <a:gd name="connsiteY227" fmla="*/ 4964687 h 5143498"/>
              <a:gd name="connsiteX228" fmla="*/ 912710 w 9144000"/>
              <a:gd name="connsiteY228" fmla="*/ 4959933 h 5143498"/>
              <a:gd name="connsiteX229" fmla="*/ 910461 w 9144000"/>
              <a:gd name="connsiteY229" fmla="*/ 4962176 h 5143498"/>
              <a:gd name="connsiteX230" fmla="*/ 910461 w 9144000"/>
              <a:gd name="connsiteY230" fmla="*/ 4984034 h 5143498"/>
              <a:gd name="connsiteX231" fmla="*/ 895036 w 9144000"/>
              <a:gd name="connsiteY231" fmla="*/ 4976737 h 5143498"/>
              <a:gd name="connsiteX232" fmla="*/ 875129 w 9144000"/>
              <a:gd name="connsiteY232" fmla="*/ 4996590 h 5143498"/>
              <a:gd name="connsiteX233" fmla="*/ 895036 w 9144000"/>
              <a:gd name="connsiteY233" fmla="*/ 5016442 h 5143498"/>
              <a:gd name="connsiteX234" fmla="*/ 914959 w 9144000"/>
              <a:gd name="connsiteY234" fmla="*/ 5016442 h 5143498"/>
              <a:gd name="connsiteX235" fmla="*/ 914959 w 9144000"/>
              <a:gd name="connsiteY235" fmla="*/ 4962176 h 5143498"/>
              <a:gd name="connsiteX236" fmla="*/ 912710 w 9144000"/>
              <a:gd name="connsiteY236" fmla="*/ 4959933 h 5143498"/>
              <a:gd name="connsiteX237" fmla="*/ 457696 w 9144000"/>
              <a:gd name="connsiteY237" fmla="*/ 4959933 h 5143498"/>
              <a:gd name="connsiteX238" fmla="*/ 455447 w 9144000"/>
              <a:gd name="connsiteY238" fmla="*/ 4962176 h 5143498"/>
              <a:gd name="connsiteX239" fmla="*/ 455447 w 9144000"/>
              <a:gd name="connsiteY239" fmla="*/ 5010772 h 5143498"/>
              <a:gd name="connsiteX240" fmla="*/ 461132 w 9144000"/>
              <a:gd name="connsiteY240" fmla="*/ 5016442 h 5143498"/>
              <a:gd name="connsiteX241" fmla="*/ 463381 w 9144000"/>
              <a:gd name="connsiteY241" fmla="*/ 5014199 h 5143498"/>
              <a:gd name="connsiteX242" fmla="*/ 461132 w 9144000"/>
              <a:gd name="connsiteY242" fmla="*/ 5011957 h 5143498"/>
              <a:gd name="connsiteX243" fmla="*/ 459945 w 9144000"/>
              <a:gd name="connsiteY243" fmla="*/ 5010772 h 5143498"/>
              <a:gd name="connsiteX244" fmla="*/ 459945 w 9144000"/>
              <a:gd name="connsiteY244" fmla="*/ 4962176 h 5143498"/>
              <a:gd name="connsiteX245" fmla="*/ 457696 w 9144000"/>
              <a:gd name="connsiteY245" fmla="*/ 4959933 h 5143498"/>
              <a:gd name="connsiteX246" fmla="*/ 391624 w 9144000"/>
              <a:gd name="connsiteY246" fmla="*/ 4959918 h 5143498"/>
              <a:gd name="connsiteX247" fmla="*/ 389375 w 9144000"/>
              <a:gd name="connsiteY247" fmla="*/ 4962161 h 5143498"/>
              <a:gd name="connsiteX248" fmla="*/ 389375 w 9144000"/>
              <a:gd name="connsiteY248" fmla="*/ 4976722 h 5143498"/>
              <a:gd name="connsiteX249" fmla="*/ 385606 w 9144000"/>
              <a:gd name="connsiteY249" fmla="*/ 4976722 h 5143498"/>
              <a:gd name="connsiteX250" fmla="*/ 383357 w 9144000"/>
              <a:gd name="connsiteY250" fmla="*/ 4978965 h 5143498"/>
              <a:gd name="connsiteX251" fmla="*/ 385606 w 9144000"/>
              <a:gd name="connsiteY251" fmla="*/ 4981208 h 5143498"/>
              <a:gd name="connsiteX252" fmla="*/ 389375 w 9144000"/>
              <a:gd name="connsiteY252" fmla="*/ 4981208 h 5143498"/>
              <a:gd name="connsiteX253" fmla="*/ 389375 w 9144000"/>
              <a:gd name="connsiteY253" fmla="*/ 5004519 h 5143498"/>
              <a:gd name="connsiteX254" fmla="*/ 401316 w 9144000"/>
              <a:gd name="connsiteY254" fmla="*/ 5016427 h 5143498"/>
              <a:gd name="connsiteX255" fmla="*/ 403977 w 9144000"/>
              <a:gd name="connsiteY255" fmla="*/ 5016127 h 5143498"/>
              <a:gd name="connsiteX256" fmla="*/ 405664 w 9144000"/>
              <a:gd name="connsiteY256" fmla="*/ 5013454 h 5143498"/>
              <a:gd name="connsiteX257" fmla="*/ 405671 w 9144000"/>
              <a:gd name="connsiteY257" fmla="*/ 5013458 h 5143498"/>
              <a:gd name="connsiteX258" fmla="*/ 405671 w 9144000"/>
              <a:gd name="connsiteY258" fmla="*/ 5013442 h 5143498"/>
              <a:gd name="connsiteX259" fmla="*/ 405664 w 9144000"/>
              <a:gd name="connsiteY259" fmla="*/ 5013454 h 5143498"/>
              <a:gd name="connsiteX260" fmla="*/ 402979 w 9144000"/>
              <a:gd name="connsiteY260" fmla="*/ 5011768 h 5143498"/>
              <a:gd name="connsiteX261" fmla="*/ 401316 w 9144000"/>
              <a:gd name="connsiteY261" fmla="*/ 5011957 h 5143498"/>
              <a:gd name="connsiteX262" fmla="*/ 393873 w 9144000"/>
              <a:gd name="connsiteY262" fmla="*/ 5004519 h 5143498"/>
              <a:gd name="connsiteX263" fmla="*/ 393873 w 9144000"/>
              <a:gd name="connsiteY263" fmla="*/ 4981208 h 5143498"/>
              <a:gd name="connsiteX264" fmla="*/ 400208 w 9144000"/>
              <a:gd name="connsiteY264" fmla="*/ 4981208 h 5143498"/>
              <a:gd name="connsiteX265" fmla="*/ 402456 w 9144000"/>
              <a:gd name="connsiteY265" fmla="*/ 4978965 h 5143498"/>
              <a:gd name="connsiteX266" fmla="*/ 400208 w 9144000"/>
              <a:gd name="connsiteY266" fmla="*/ 4976722 h 5143498"/>
              <a:gd name="connsiteX267" fmla="*/ 393873 w 9144000"/>
              <a:gd name="connsiteY267" fmla="*/ 4976722 h 5143498"/>
              <a:gd name="connsiteX268" fmla="*/ 393873 w 9144000"/>
              <a:gd name="connsiteY268" fmla="*/ 4962161 h 5143498"/>
              <a:gd name="connsiteX269" fmla="*/ 391624 w 9144000"/>
              <a:gd name="connsiteY269" fmla="*/ 4959918 h 5143498"/>
              <a:gd name="connsiteX270" fmla="*/ 296174 w 9144000"/>
              <a:gd name="connsiteY270" fmla="*/ 4959918 h 5143498"/>
              <a:gd name="connsiteX271" fmla="*/ 293926 w 9144000"/>
              <a:gd name="connsiteY271" fmla="*/ 4962161 h 5143498"/>
              <a:gd name="connsiteX272" fmla="*/ 293926 w 9144000"/>
              <a:gd name="connsiteY272" fmla="*/ 4984019 h 5143498"/>
              <a:gd name="connsiteX273" fmla="*/ 278516 w 9144000"/>
              <a:gd name="connsiteY273" fmla="*/ 4976722 h 5143498"/>
              <a:gd name="connsiteX274" fmla="*/ 258609 w 9144000"/>
              <a:gd name="connsiteY274" fmla="*/ 4996575 h 5143498"/>
              <a:gd name="connsiteX275" fmla="*/ 278516 w 9144000"/>
              <a:gd name="connsiteY275" fmla="*/ 5016443 h 5143498"/>
              <a:gd name="connsiteX276" fmla="*/ 298423 w 9144000"/>
              <a:gd name="connsiteY276" fmla="*/ 5016443 h 5143498"/>
              <a:gd name="connsiteX277" fmla="*/ 298423 w 9144000"/>
              <a:gd name="connsiteY277" fmla="*/ 5016427 h 5143498"/>
              <a:gd name="connsiteX278" fmla="*/ 298423 w 9144000"/>
              <a:gd name="connsiteY278" fmla="*/ 4962161 h 5143498"/>
              <a:gd name="connsiteX279" fmla="*/ 296174 w 9144000"/>
              <a:gd name="connsiteY279" fmla="*/ 4959918 h 5143498"/>
              <a:gd name="connsiteX280" fmla="*/ 533786 w 9144000"/>
              <a:gd name="connsiteY280" fmla="*/ 4855047 h 5143498"/>
              <a:gd name="connsiteX281" fmla="*/ 533794 w 9144000"/>
              <a:gd name="connsiteY281" fmla="*/ 4855066 h 5143498"/>
              <a:gd name="connsiteX282" fmla="*/ 533786 w 9144000"/>
              <a:gd name="connsiteY282" fmla="*/ 4855086 h 5143498"/>
              <a:gd name="connsiteX283" fmla="*/ 533778 w 9144000"/>
              <a:gd name="connsiteY283" fmla="*/ 4855066 h 5143498"/>
              <a:gd name="connsiteX284" fmla="*/ 258609 w 9144000"/>
              <a:gd name="connsiteY284" fmla="*/ 4785164 h 5143498"/>
              <a:gd name="connsiteX285" fmla="*/ 258609 w 9144000"/>
              <a:gd name="connsiteY285" fmla="*/ 4855066 h 5143498"/>
              <a:gd name="connsiteX286" fmla="*/ 327405 w 9144000"/>
              <a:gd name="connsiteY286" fmla="*/ 4924983 h 5143498"/>
              <a:gd name="connsiteX287" fmla="*/ 396201 w 9144000"/>
              <a:gd name="connsiteY287" fmla="*/ 4855066 h 5143498"/>
              <a:gd name="connsiteX288" fmla="*/ 464997 w 9144000"/>
              <a:gd name="connsiteY288" fmla="*/ 4924983 h 5143498"/>
              <a:gd name="connsiteX289" fmla="*/ 513643 w 9144000"/>
              <a:gd name="connsiteY289" fmla="*/ 4904511 h 5143498"/>
              <a:gd name="connsiteX290" fmla="*/ 533786 w 9144000"/>
              <a:gd name="connsiteY290" fmla="*/ 4855086 h 5143498"/>
              <a:gd name="connsiteX291" fmla="*/ 553923 w 9144000"/>
              <a:gd name="connsiteY291" fmla="*/ 4904505 h 5143498"/>
              <a:gd name="connsiteX292" fmla="*/ 602574 w 9144000"/>
              <a:gd name="connsiteY292" fmla="*/ 4924983 h 5143498"/>
              <a:gd name="connsiteX293" fmla="*/ 636972 w 9144000"/>
              <a:gd name="connsiteY293" fmla="*/ 4915618 h 5143498"/>
              <a:gd name="connsiteX294" fmla="*/ 671370 w 9144000"/>
              <a:gd name="connsiteY294" fmla="*/ 4924983 h 5143498"/>
              <a:gd name="connsiteX295" fmla="*/ 740166 w 9144000"/>
              <a:gd name="connsiteY295" fmla="*/ 4855066 h 5143498"/>
              <a:gd name="connsiteX296" fmla="*/ 671386 w 9144000"/>
              <a:gd name="connsiteY296" fmla="*/ 4785164 h 5143498"/>
              <a:gd name="connsiteX297" fmla="*/ 636988 w 9144000"/>
              <a:gd name="connsiteY297" fmla="*/ 4794514 h 5143498"/>
              <a:gd name="connsiteX298" fmla="*/ 636972 w 9144000"/>
              <a:gd name="connsiteY298" fmla="*/ 4794514 h 5143498"/>
              <a:gd name="connsiteX299" fmla="*/ 602574 w 9144000"/>
              <a:gd name="connsiteY299" fmla="*/ 4785164 h 5143498"/>
              <a:gd name="connsiteX300" fmla="*/ 553923 w 9144000"/>
              <a:gd name="connsiteY300" fmla="*/ 4805634 h 5143498"/>
              <a:gd name="connsiteX301" fmla="*/ 533786 w 9144000"/>
              <a:gd name="connsiteY301" fmla="*/ 4855047 h 5143498"/>
              <a:gd name="connsiteX302" fmla="*/ 513638 w 9144000"/>
              <a:gd name="connsiteY302" fmla="*/ 4805629 h 5143498"/>
              <a:gd name="connsiteX303" fmla="*/ 464997 w 9144000"/>
              <a:gd name="connsiteY303" fmla="*/ 4785164 h 5143498"/>
              <a:gd name="connsiteX304" fmla="*/ 396201 w 9144000"/>
              <a:gd name="connsiteY304" fmla="*/ 4855066 h 5143498"/>
              <a:gd name="connsiteX305" fmla="*/ 327405 w 9144000"/>
              <a:gd name="connsiteY305" fmla="*/ 4785164 h 5143498"/>
              <a:gd name="connsiteX306" fmla="*/ 0 w 9144000"/>
              <a:gd name="connsiteY306" fmla="*/ 0 h 5143498"/>
              <a:gd name="connsiteX307" fmla="*/ 9144000 w 9144000"/>
              <a:gd name="connsiteY307" fmla="*/ 0 h 5143498"/>
              <a:gd name="connsiteX308" fmla="*/ 9144000 w 9144000"/>
              <a:gd name="connsiteY308" fmla="*/ 5143498 h 5143498"/>
              <a:gd name="connsiteX309" fmla="*/ 0 w 9144000"/>
              <a:gd name="connsiteY309" fmla="*/ 5143498 h 5143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Lst>
            <a:rect l="l" t="t" r="r" b="b"/>
            <a:pathLst>
              <a:path w="9144000" h="5143498">
                <a:moveTo>
                  <a:pt x="956975" y="4981208"/>
                </a:moveTo>
                <a:cubicBezTo>
                  <a:pt x="965480" y="4981208"/>
                  <a:pt x="972400" y="4988109"/>
                  <a:pt x="972400" y="4996575"/>
                </a:cubicBezTo>
                <a:lnTo>
                  <a:pt x="972400" y="5011957"/>
                </a:lnTo>
                <a:lnTo>
                  <a:pt x="956975" y="5011957"/>
                </a:lnTo>
                <a:cubicBezTo>
                  <a:pt x="948486" y="5011957"/>
                  <a:pt x="941566" y="5005040"/>
                  <a:pt x="941566" y="4996575"/>
                </a:cubicBezTo>
                <a:cubicBezTo>
                  <a:pt x="941566" y="4988109"/>
                  <a:pt x="948471" y="4981208"/>
                  <a:pt x="956975" y="4981208"/>
                </a:cubicBezTo>
                <a:close/>
                <a:moveTo>
                  <a:pt x="849077" y="4981208"/>
                </a:moveTo>
                <a:cubicBezTo>
                  <a:pt x="856806" y="4981208"/>
                  <a:pt x="863236" y="4986925"/>
                  <a:pt x="864328" y="4994332"/>
                </a:cubicBezTo>
                <a:lnTo>
                  <a:pt x="833826" y="4994332"/>
                </a:lnTo>
                <a:cubicBezTo>
                  <a:pt x="834919" y="4986925"/>
                  <a:pt x="841349" y="4981208"/>
                  <a:pt x="849077" y="4981208"/>
                </a:cubicBezTo>
                <a:close/>
                <a:moveTo>
                  <a:pt x="720496" y="4981208"/>
                </a:moveTo>
                <a:cubicBezTo>
                  <a:pt x="729001" y="4981208"/>
                  <a:pt x="735922" y="4988109"/>
                  <a:pt x="735922" y="4996575"/>
                </a:cubicBezTo>
                <a:lnTo>
                  <a:pt x="735922" y="5011957"/>
                </a:lnTo>
                <a:lnTo>
                  <a:pt x="720496" y="5011957"/>
                </a:lnTo>
                <a:cubicBezTo>
                  <a:pt x="712008" y="5011957"/>
                  <a:pt x="705087" y="5005040"/>
                  <a:pt x="705087" y="4996575"/>
                </a:cubicBezTo>
                <a:cubicBezTo>
                  <a:pt x="705087" y="4988109"/>
                  <a:pt x="712008" y="4981208"/>
                  <a:pt x="720496" y="4981208"/>
                </a:cubicBezTo>
                <a:close/>
                <a:moveTo>
                  <a:pt x="612646" y="4981208"/>
                </a:moveTo>
                <a:cubicBezTo>
                  <a:pt x="620375" y="4981208"/>
                  <a:pt x="626805" y="4986925"/>
                  <a:pt x="627897" y="4994332"/>
                </a:cubicBezTo>
                <a:lnTo>
                  <a:pt x="597395" y="4994332"/>
                </a:lnTo>
                <a:cubicBezTo>
                  <a:pt x="598472" y="4986925"/>
                  <a:pt x="604918" y="4981208"/>
                  <a:pt x="612646" y="4981208"/>
                </a:cubicBezTo>
                <a:close/>
                <a:moveTo>
                  <a:pt x="429632" y="4981208"/>
                </a:moveTo>
                <a:cubicBezTo>
                  <a:pt x="438137" y="4981208"/>
                  <a:pt x="445042" y="4988109"/>
                  <a:pt x="445042" y="4996575"/>
                </a:cubicBezTo>
                <a:lnTo>
                  <a:pt x="445042" y="5011957"/>
                </a:lnTo>
                <a:lnTo>
                  <a:pt x="429632" y="5011957"/>
                </a:lnTo>
                <a:cubicBezTo>
                  <a:pt x="421128" y="5011957"/>
                  <a:pt x="414223" y="5005040"/>
                  <a:pt x="414223" y="4996575"/>
                </a:cubicBezTo>
                <a:cubicBezTo>
                  <a:pt x="414223" y="4988109"/>
                  <a:pt x="421128" y="4981208"/>
                  <a:pt x="429632" y="4981208"/>
                </a:cubicBezTo>
                <a:close/>
                <a:moveTo>
                  <a:pt x="278516" y="4981208"/>
                </a:moveTo>
                <a:cubicBezTo>
                  <a:pt x="287005" y="4981208"/>
                  <a:pt x="293926" y="4988109"/>
                  <a:pt x="293926" y="4996575"/>
                </a:cubicBezTo>
                <a:lnTo>
                  <a:pt x="293926" y="5011957"/>
                </a:lnTo>
                <a:lnTo>
                  <a:pt x="278516" y="5011957"/>
                </a:lnTo>
                <a:cubicBezTo>
                  <a:pt x="270028" y="5011957"/>
                  <a:pt x="263107" y="5005040"/>
                  <a:pt x="263107" y="4996575"/>
                </a:cubicBezTo>
                <a:cubicBezTo>
                  <a:pt x="263107" y="4988109"/>
                  <a:pt x="270028" y="4981208"/>
                  <a:pt x="278516" y="4981208"/>
                </a:cubicBezTo>
                <a:close/>
                <a:moveTo>
                  <a:pt x="895052" y="4981207"/>
                </a:moveTo>
                <a:cubicBezTo>
                  <a:pt x="903556" y="4981207"/>
                  <a:pt x="910477" y="4988108"/>
                  <a:pt x="910477" y="4996574"/>
                </a:cubicBezTo>
                <a:lnTo>
                  <a:pt x="910477" y="5011957"/>
                </a:lnTo>
                <a:lnTo>
                  <a:pt x="895052" y="5011957"/>
                </a:lnTo>
                <a:cubicBezTo>
                  <a:pt x="886563" y="5011957"/>
                  <a:pt x="879643" y="5005039"/>
                  <a:pt x="879643" y="4996574"/>
                </a:cubicBezTo>
                <a:cubicBezTo>
                  <a:pt x="879643" y="4988108"/>
                  <a:pt x="886563" y="4981207"/>
                  <a:pt x="895052" y="4981207"/>
                </a:cubicBezTo>
                <a:close/>
                <a:moveTo>
                  <a:pt x="340882" y="4981207"/>
                </a:moveTo>
                <a:cubicBezTo>
                  <a:pt x="349371" y="4981207"/>
                  <a:pt x="356292" y="4988093"/>
                  <a:pt x="356292" y="4996574"/>
                </a:cubicBezTo>
                <a:cubicBezTo>
                  <a:pt x="356292" y="5005055"/>
                  <a:pt x="349371" y="5011957"/>
                  <a:pt x="340882" y="5011957"/>
                </a:cubicBezTo>
                <a:cubicBezTo>
                  <a:pt x="332394" y="5011957"/>
                  <a:pt x="325473" y="5005055"/>
                  <a:pt x="325473" y="4996574"/>
                </a:cubicBezTo>
                <a:cubicBezTo>
                  <a:pt x="325473" y="4988093"/>
                  <a:pt x="332394" y="4981207"/>
                  <a:pt x="340882" y="4981207"/>
                </a:cubicBezTo>
                <a:close/>
                <a:moveTo>
                  <a:pt x="550105" y="4976753"/>
                </a:moveTo>
                <a:lnTo>
                  <a:pt x="550105" y="5014199"/>
                </a:lnTo>
                <a:cubicBezTo>
                  <a:pt x="550105" y="5015431"/>
                  <a:pt x="551119" y="5016442"/>
                  <a:pt x="552354" y="5016442"/>
                </a:cubicBezTo>
                <a:cubicBezTo>
                  <a:pt x="553589" y="5016442"/>
                  <a:pt x="554603" y="5015431"/>
                  <a:pt x="554603" y="5014199"/>
                </a:cubicBezTo>
                <a:lnTo>
                  <a:pt x="554603" y="5000033"/>
                </a:lnTo>
                <a:lnTo>
                  <a:pt x="554603" y="4994947"/>
                </a:lnTo>
                <a:cubicBezTo>
                  <a:pt x="554603" y="4987382"/>
                  <a:pt x="560779" y="4981238"/>
                  <a:pt x="568365" y="4981238"/>
                </a:cubicBezTo>
                <a:cubicBezTo>
                  <a:pt x="575951" y="4981238"/>
                  <a:pt x="582128" y="4987398"/>
                  <a:pt x="582128" y="4994963"/>
                </a:cubicBezTo>
                <a:lnTo>
                  <a:pt x="582128" y="5014199"/>
                </a:lnTo>
                <a:cubicBezTo>
                  <a:pt x="582128" y="5015431"/>
                  <a:pt x="583141" y="5016442"/>
                  <a:pt x="584376" y="5016442"/>
                </a:cubicBezTo>
                <a:cubicBezTo>
                  <a:pt x="585612" y="5016442"/>
                  <a:pt x="586625" y="5015431"/>
                  <a:pt x="586625" y="5014199"/>
                </a:cubicBezTo>
                <a:lnTo>
                  <a:pt x="586625" y="4994963"/>
                </a:lnTo>
                <a:cubicBezTo>
                  <a:pt x="586625" y="4984918"/>
                  <a:pt x="578437" y="4976753"/>
                  <a:pt x="568381" y="4976753"/>
                </a:cubicBezTo>
                <a:lnTo>
                  <a:pt x="568365" y="4976753"/>
                </a:lnTo>
                <a:cubicBezTo>
                  <a:pt x="562870" y="4976753"/>
                  <a:pt x="557960" y="4979185"/>
                  <a:pt x="554603" y="4983007"/>
                </a:cubicBezTo>
                <a:lnTo>
                  <a:pt x="554603" y="4978996"/>
                </a:lnTo>
                <a:cubicBezTo>
                  <a:pt x="554603" y="4977748"/>
                  <a:pt x="553605" y="4976753"/>
                  <a:pt x="552354" y="4976753"/>
                </a:cubicBezTo>
                <a:close/>
                <a:moveTo>
                  <a:pt x="956975" y="4976738"/>
                </a:moveTo>
                <a:cubicBezTo>
                  <a:pt x="946000" y="4976738"/>
                  <a:pt x="937068" y="4985645"/>
                  <a:pt x="937068" y="4996590"/>
                </a:cubicBezTo>
                <a:cubicBezTo>
                  <a:pt x="937068" y="5007535"/>
                  <a:pt x="946000" y="5016443"/>
                  <a:pt x="956975" y="5016443"/>
                </a:cubicBezTo>
                <a:lnTo>
                  <a:pt x="976882" y="5016443"/>
                </a:lnTo>
                <a:lnTo>
                  <a:pt x="976882" y="4996590"/>
                </a:lnTo>
                <a:cubicBezTo>
                  <a:pt x="976882" y="4985645"/>
                  <a:pt x="967950" y="4976738"/>
                  <a:pt x="956975" y="4976738"/>
                </a:cubicBezTo>
                <a:close/>
                <a:moveTo>
                  <a:pt x="849077" y="4976738"/>
                </a:moveTo>
                <a:cubicBezTo>
                  <a:pt x="838102" y="4976738"/>
                  <a:pt x="829170" y="4985645"/>
                  <a:pt x="829170" y="4996590"/>
                </a:cubicBezTo>
                <a:cubicBezTo>
                  <a:pt x="829170" y="5007535"/>
                  <a:pt x="838102" y="5016443"/>
                  <a:pt x="849077" y="5016443"/>
                </a:cubicBezTo>
                <a:cubicBezTo>
                  <a:pt x="853527" y="5016443"/>
                  <a:pt x="857756" y="5015005"/>
                  <a:pt x="861272" y="5012289"/>
                </a:cubicBezTo>
                <a:cubicBezTo>
                  <a:pt x="862254" y="5011531"/>
                  <a:pt x="862428" y="5010125"/>
                  <a:pt x="861668" y="5009146"/>
                </a:cubicBezTo>
                <a:cubicBezTo>
                  <a:pt x="860907" y="5008167"/>
                  <a:pt x="859498" y="5008009"/>
                  <a:pt x="858516" y="5008751"/>
                </a:cubicBezTo>
                <a:cubicBezTo>
                  <a:pt x="855792" y="5010852"/>
                  <a:pt x="852530" y="5011973"/>
                  <a:pt x="849077" y="5011973"/>
                </a:cubicBezTo>
                <a:cubicBezTo>
                  <a:pt x="841349" y="5011973"/>
                  <a:pt x="834919" y="5006256"/>
                  <a:pt x="833826" y="4998833"/>
                </a:cubicBezTo>
                <a:lnTo>
                  <a:pt x="866735" y="4998833"/>
                </a:lnTo>
                <a:cubicBezTo>
                  <a:pt x="867971" y="4998833"/>
                  <a:pt x="868984" y="4997838"/>
                  <a:pt x="868984" y="4996590"/>
                </a:cubicBezTo>
                <a:cubicBezTo>
                  <a:pt x="868984" y="4985645"/>
                  <a:pt x="860052" y="4976738"/>
                  <a:pt x="849077" y="4976738"/>
                </a:cubicBezTo>
                <a:close/>
                <a:moveTo>
                  <a:pt x="720496" y="4976738"/>
                </a:moveTo>
                <a:cubicBezTo>
                  <a:pt x="709521" y="4976738"/>
                  <a:pt x="700589" y="4985645"/>
                  <a:pt x="700589" y="4996590"/>
                </a:cubicBezTo>
                <a:cubicBezTo>
                  <a:pt x="700589" y="5007535"/>
                  <a:pt x="709521" y="5016443"/>
                  <a:pt x="720496" y="5016443"/>
                </a:cubicBezTo>
                <a:lnTo>
                  <a:pt x="740419" y="5016443"/>
                </a:lnTo>
                <a:lnTo>
                  <a:pt x="740419" y="4996590"/>
                </a:lnTo>
                <a:cubicBezTo>
                  <a:pt x="740419" y="4985645"/>
                  <a:pt x="731471" y="4976738"/>
                  <a:pt x="720496" y="4976738"/>
                </a:cubicBezTo>
                <a:close/>
                <a:moveTo>
                  <a:pt x="612646" y="4976738"/>
                </a:moveTo>
                <a:cubicBezTo>
                  <a:pt x="601671" y="4976738"/>
                  <a:pt x="592739" y="4985645"/>
                  <a:pt x="592739" y="4996590"/>
                </a:cubicBezTo>
                <a:cubicBezTo>
                  <a:pt x="592739" y="5007535"/>
                  <a:pt x="601671" y="5016443"/>
                  <a:pt x="612646" y="5016443"/>
                </a:cubicBezTo>
                <a:cubicBezTo>
                  <a:pt x="617112" y="5016443"/>
                  <a:pt x="621325" y="5015005"/>
                  <a:pt x="624841" y="5012289"/>
                </a:cubicBezTo>
                <a:cubicBezTo>
                  <a:pt x="625823" y="5011531"/>
                  <a:pt x="625997" y="5010125"/>
                  <a:pt x="625237" y="5009146"/>
                </a:cubicBezTo>
                <a:cubicBezTo>
                  <a:pt x="624476" y="5008167"/>
                  <a:pt x="623067" y="5008009"/>
                  <a:pt x="622085" y="5008751"/>
                </a:cubicBezTo>
                <a:cubicBezTo>
                  <a:pt x="619361" y="5010852"/>
                  <a:pt x="616099" y="5011973"/>
                  <a:pt x="612646" y="5011973"/>
                </a:cubicBezTo>
                <a:cubicBezTo>
                  <a:pt x="604902" y="5011973"/>
                  <a:pt x="598472" y="5006256"/>
                  <a:pt x="597395" y="4998833"/>
                </a:cubicBezTo>
                <a:lnTo>
                  <a:pt x="630304" y="4998833"/>
                </a:lnTo>
                <a:cubicBezTo>
                  <a:pt x="631540" y="4998833"/>
                  <a:pt x="632553" y="4997838"/>
                  <a:pt x="632553" y="4996590"/>
                </a:cubicBezTo>
                <a:cubicBezTo>
                  <a:pt x="632553" y="4985645"/>
                  <a:pt x="623621" y="4976738"/>
                  <a:pt x="612646" y="4976738"/>
                </a:cubicBezTo>
                <a:close/>
                <a:moveTo>
                  <a:pt x="513331" y="4976738"/>
                </a:moveTo>
                <a:cubicBezTo>
                  <a:pt x="502356" y="4976738"/>
                  <a:pt x="493424" y="4985645"/>
                  <a:pt x="493424" y="4996590"/>
                </a:cubicBezTo>
                <a:cubicBezTo>
                  <a:pt x="493424" y="5007535"/>
                  <a:pt x="502356" y="5016443"/>
                  <a:pt x="513331" y="5016443"/>
                </a:cubicBezTo>
                <a:cubicBezTo>
                  <a:pt x="517940" y="5016443"/>
                  <a:pt x="522437" y="5014832"/>
                  <a:pt x="526001" y="5011894"/>
                </a:cubicBezTo>
                <a:cubicBezTo>
                  <a:pt x="526951" y="5011104"/>
                  <a:pt x="527094" y="5009699"/>
                  <a:pt x="526302" y="5008735"/>
                </a:cubicBezTo>
                <a:cubicBezTo>
                  <a:pt x="525510" y="5007788"/>
                  <a:pt x="524100" y="5007662"/>
                  <a:pt x="523134" y="5008435"/>
                </a:cubicBezTo>
                <a:cubicBezTo>
                  <a:pt x="520394" y="5010710"/>
                  <a:pt x="516894" y="5011957"/>
                  <a:pt x="513331" y="5011957"/>
                </a:cubicBezTo>
                <a:cubicBezTo>
                  <a:pt x="504827" y="5011957"/>
                  <a:pt x="497906" y="5005040"/>
                  <a:pt x="497906" y="4996575"/>
                </a:cubicBezTo>
                <a:cubicBezTo>
                  <a:pt x="497906" y="4988109"/>
                  <a:pt x="504827" y="4981208"/>
                  <a:pt x="513331" y="4981208"/>
                </a:cubicBezTo>
                <a:cubicBezTo>
                  <a:pt x="516894" y="4981208"/>
                  <a:pt x="520379" y="4982455"/>
                  <a:pt x="523134" y="4984729"/>
                </a:cubicBezTo>
                <a:cubicBezTo>
                  <a:pt x="524100" y="4985519"/>
                  <a:pt x="525510" y="4985393"/>
                  <a:pt x="526302" y="4984429"/>
                </a:cubicBezTo>
                <a:cubicBezTo>
                  <a:pt x="527094" y="4983466"/>
                  <a:pt x="526967" y="4982060"/>
                  <a:pt x="526001" y="4981271"/>
                </a:cubicBezTo>
                <a:cubicBezTo>
                  <a:pt x="522453" y="4978349"/>
                  <a:pt x="517940" y="4976738"/>
                  <a:pt x="513331" y="4976738"/>
                </a:cubicBezTo>
                <a:close/>
                <a:moveTo>
                  <a:pt x="429648" y="4976738"/>
                </a:moveTo>
                <a:cubicBezTo>
                  <a:pt x="418689" y="4976738"/>
                  <a:pt x="409741" y="4985645"/>
                  <a:pt x="409741" y="4996590"/>
                </a:cubicBezTo>
                <a:cubicBezTo>
                  <a:pt x="409741" y="5007535"/>
                  <a:pt x="418673" y="5016443"/>
                  <a:pt x="429648" y="5016443"/>
                </a:cubicBezTo>
                <a:lnTo>
                  <a:pt x="449555" y="5016443"/>
                </a:lnTo>
                <a:lnTo>
                  <a:pt x="449555" y="4996590"/>
                </a:lnTo>
                <a:cubicBezTo>
                  <a:pt x="449555" y="4985645"/>
                  <a:pt x="440607" y="4976738"/>
                  <a:pt x="429648" y="4976738"/>
                </a:cubicBezTo>
                <a:close/>
                <a:moveTo>
                  <a:pt x="926061" y="4976722"/>
                </a:moveTo>
                <a:cubicBezTo>
                  <a:pt x="924826" y="4976722"/>
                  <a:pt x="923812" y="4977717"/>
                  <a:pt x="923812" y="4978965"/>
                </a:cubicBezTo>
                <a:lnTo>
                  <a:pt x="923812" y="5014200"/>
                </a:lnTo>
                <a:cubicBezTo>
                  <a:pt x="923812" y="5015432"/>
                  <a:pt x="924826" y="5016442"/>
                  <a:pt x="926061" y="5016442"/>
                </a:cubicBezTo>
                <a:cubicBezTo>
                  <a:pt x="927296" y="5016442"/>
                  <a:pt x="928294" y="5015432"/>
                  <a:pt x="928294" y="5014200"/>
                </a:cubicBezTo>
                <a:lnTo>
                  <a:pt x="928294" y="4978965"/>
                </a:lnTo>
                <a:cubicBezTo>
                  <a:pt x="928294" y="4977717"/>
                  <a:pt x="927296" y="4976722"/>
                  <a:pt x="926061" y="4976722"/>
                </a:cubicBezTo>
                <a:close/>
                <a:moveTo>
                  <a:pt x="539732" y="4976722"/>
                </a:moveTo>
                <a:cubicBezTo>
                  <a:pt x="538497" y="4976722"/>
                  <a:pt x="537483" y="4977717"/>
                  <a:pt x="537483" y="4978965"/>
                </a:cubicBezTo>
                <a:lnTo>
                  <a:pt x="537483" y="5014200"/>
                </a:lnTo>
                <a:cubicBezTo>
                  <a:pt x="537483" y="5015432"/>
                  <a:pt x="538481" y="5016442"/>
                  <a:pt x="539732" y="5016442"/>
                </a:cubicBezTo>
                <a:cubicBezTo>
                  <a:pt x="540983" y="5016442"/>
                  <a:pt x="541981" y="5015432"/>
                  <a:pt x="541981" y="5014200"/>
                </a:cubicBezTo>
                <a:lnTo>
                  <a:pt x="541981" y="4978965"/>
                </a:lnTo>
                <a:cubicBezTo>
                  <a:pt x="541981" y="4977717"/>
                  <a:pt x="540967" y="4976722"/>
                  <a:pt x="539732" y="4976722"/>
                </a:cubicBezTo>
                <a:close/>
                <a:moveTo>
                  <a:pt x="371986" y="4976722"/>
                </a:moveTo>
                <a:cubicBezTo>
                  <a:pt x="370751" y="4976722"/>
                  <a:pt x="369737" y="4977717"/>
                  <a:pt x="369737" y="4978965"/>
                </a:cubicBezTo>
                <a:lnTo>
                  <a:pt x="369737" y="5014200"/>
                </a:lnTo>
                <a:cubicBezTo>
                  <a:pt x="369737" y="5015432"/>
                  <a:pt x="370751" y="5016442"/>
                  <a:pt x="371986" y="5016442"/>
                </a:cubicBezTo>
                <a:cubicBezTo>
                  <a:pt x="373237" y="5016442"/>
                  <a:pt x="374235" y="5015432"/>
                  <a:pt x="374235" y="5014200"/>
                </a:cubicBezTo>
                <a:lnTo>
                  <a:pt x="374235" y="4978965"/>
                </a:lnTo>
                <a:cubicBezTo>
                  <a:pt x="374235" y="4977717"/>
                  <a:pt x="373221" y="4976722"/>
                  <a:pt x="371986" y="4976722"/>
                </a:cubicBezTo>
                <a:close/>
                <a:moveTo>
                  <a:pt x="340882" y="4976722"/>
                </a:moveTo>
                <a:cubicBezTo>
                  <a:pt x="329907" y="4976722"/>
                  <a:pt x="320975" y="4985629"/>
                  <a:pt x="320975" y="4996574"/>
                </a:cubicBezTo>
                <a:cubicBezTo>
                  <a:pt x="320975" y="5007519"/>
                  <a:pt x="329907" y="5016427"/>
                  <a:pt x="340882" y="5016427"/>
                </a:cubicBezTo>
                <a:cubicBezTo>
                  <a:pt x="347074" y="5016427"/>
                  <a:pt x="352633" y="5013584"/>
                  <a:pt x="356292" y="5009130"/>
                </a:cubicBezTo>
                <a:lnTo>
                  <a:pt x="356292" y="5014200"/>
                </a:lnTo>
                <a:cubicBezTo>
                  <a:pt x="356292" y="5022665"/>
                  <a:pt x="349371" y="5029567"/>
                  <a:pt x="340882" y="5029567"/>
                </a:cubicBezTo>
                <a:cubicBezTo>
                  <a:pt x="334706" y="5029567"/>
                  <a:pt x="329147" y="5025919"/>
                  <a:pt x="326708" y="5020264"/>
                </a:cubicBezTo>
                <a:cubicBezTo>
                  <a:pt x="326217" y="5019127"/>
                  <a:pt x="324903" y="5018606"/>
                  <a:pt x="323746" y="5019096"/>
                </a:cubicBezTo>
                <a:cubicBezTo>
                  <a:pt x="322622" y="5019585"/>
                  <a:pt x="322084" y="5020896"/>
                  <a:pt x="322575" y="5022049"/>
                </a:cubicBezTo>
                <a:cubicBezTo>
                  <a:pt x="325726" y="5029346"/>
                  <a:pt x="332900" y="5034068"/>
                  <a:pt x="340882" y="5034068"/>
                </a:cubicBezTo>
                <a:cubicBezTo>
                  <a:pt x="351857" y="5034068"/>
                  <a:pt x="360789" y="5025160"/>
                  <a:pt x="360789" y="5014216"/>
                </a:cubicBezTo>
                <a:lnTo>
                  <a:pt x="360789" y="4996590"/>
                </a:lnTo>
                <a:cubicBezTo>
                  <a:pt x="360789" y="4985645"/>
                  <a:pt x="351857" y="4976738"/>
                  <a:pt x="340882" y="4976738"/>
                </a:cubicBezTo>
                <a:close/>
                <a:moveTo>
                  <a:pt x="309477" y="4976722"/>
                </a:moveTo>
                <a:cubicBezTo>
                  <a:pt x="308242" y="4976722"/>
                  <a:pt x="307244" y="4977717"/>
                  <a:pt x="307244" y="4978965"/>
                </a:cubicBezTo>
                <a:lnTo>
                  <a:pt x="307244" y="5014200"/>
                </a:lnTo>
                <a:cubicBezTo>
                  <a:pt x="307244" y="5015432"/>
                  <a:pt x="308242" y="5016442"/>
                  <a:pt x="309477" y="5016442"/>
                </a:cubicBezTo>
                <a:cubicBezTo>
                  <a:pt x="310728" y="5016442"/>
                  <a:pt x="311726" y="5015432"/>
                  <a:pt x="311726" y="5014200"/>
                </a:cubicBezTo>
                <a:lnTo>
                  <a:pt x="311726" y="4978965"/>
                </a:lnTo>
                <a:cubicBezTo>
                  <a:pt x="311726" y="4977717"/>
                  <a:pt x="310712" y="4976722"/>
                  <a:pt x="309477" y="4976722"/>
                </a:cubicBezTo>
                <a:close/>
                <a:moveTo>
                  <a:pt x="782403" y="4976706"/>
                </a:moveTo>
                <a:cubicBezTo>
                  <a:pt x="778127" y="4976706"/>
                  <a:pt x="774247" y="4978459"/>
                  <a:pt x="771444" y="4981270"/>
                </a:cubicBezTo>
                <a:lnTo>
                  <a:pt x="771444" y="4978996"/>
                </a:lnTo>
                <a:cubicBezTo>
                  <a:pt x="771444" y="4977748"/>
                  <a:pt x="770446" y="4976753"/>
                  <a:pt x="769195" y="4976753"/>
                </a:cubicBezTo>
                <a:lnTo>
                  <a:pt x="766946" y="4976753"/>
                </a:lnTo>
                <a:lnTo>
                  <a:pt x="766946" y="4978996"/>
                </a:lnTo>
                <a:lnTo>
                  <a:pt x="766946" y="5014200"/>
                </a:lnTo>
                <a:cubicBezTo>
                  <a:pt x="766946" y="5015431"/>
                  <a:pt x="767960" y="5016442"/>
                  <a:pt x="769195" y="5016442"/>
                </a:cubicBezTo>
                <a:cubicBezTo>
                  <a:pt x="770430" y="5016442"/>
                  <a:pt x="771444" y="5015431"/>
                  <a:pt x="771444" y="5014200"/>
                </a:cubicBezTo>
                <a:lnTo>
                  <a:pt x="771444" y="4992136"/>
                </a:lnTo>
                <a:cubicBezTo>
                  <a:pt x="771444" y="4986103"/>
                  <a:pt x="776353" y="4981207"/>
                  <a:pt x="782403" y="4981207"/>
                </a:cubicBezTo>
                <a:cubicBezTo>
                  <a:pt x="788453" y="4981207"/>
                  <a:pt x="793362" y="4986119"/>
                  <a:pt x="793362" y="4992136"/>
                </a:cubicBezTo>
                <a:lnTo>
                  <a:pt x="793362" y="5014200"/>
                </a:lnTo>
                <a:cubicBezTo>
                  <a:pt x="793362" y="5015431"/>
                  <a:pt x="794376" y="5016442"/>
                  <a:pt x="795611" y="5016442"/>
                </a:cubicBezTo>
                <a:cubicBezTo>
                  <a:pt x="796846" y="5016442"/>
                  <a:pt x="797860" y="5015431"/>
                  <a:pt x="797860" y="5014200"/>
                </a:cubicBezTo>
                <a:lnTo>
                  <a:pt x="797860" y="4992136"/>
                </a:lnTo>
                <a:cubicBezTo>
                  <a:pt x="797860" y="4986103"/>
                  <a:pt x="802785" y="4981207"/>
                  <a:pt x="808819" y="4981207"/>
                </a:cubicBezTo>
                <a:cubicBezTo>
                  <a:pt x="814853" y="4981207"/>
                  <a:pt x="819778" y="4986119"/>
                  <a:pt x="819778" y="4992136"/>
                </a:cubicBezTo>
                <a:lnTo>
                  <a:pt x="819778" y="5014200"/>
                </a:lnTo>
                <a:cubicBezTo>
                  <a:pt x="819778" y="5015431"/>
                  <a:pt x="820792" y="5016442"/>
                  <a:pt x="822027" y="5016442"/>
                </a:cubicBezTo>
                <a:cubicBezTo>
                  <a:pt x="823263" y="5016442"/>
                  <a:pt x="824276" y="5015431"/>
                  <a:pt x="824276" y="5014200"/>
                </a:cubicBezTo>
                <a:lnTo>
                  <a:pt x="824276" y="4992136"/>
                </a:lnTo>
                <a:cubicBezTo>
                  <a:pt x="824276" y="4987888"/>
                  <a:pt x="822542" y="4984030"/>
                  <a:pt x="819743" y="4981235"/>
                </a:cubicBezTo>
                <a:lnTo>
                  <a:pt x="808829" y="4976710"/>
                </a:lnTo>
                <a:lnTo>
                  <a:pt x="808835" y="4976706"/>
                </a:lnTo>
                <a:lnTo>
                  <a:pt x="808819" y="4976706"/>
                </a:lnTo>
                <a:lnTo>
                  <a:pt x="808829" y="4976710"/>
                </a:lnTo>
                <a:lnTo>
                  <a:pt x="795627" y="4984160"/>
                </a:lnTo>
                <a:cubicBezTo>
                  <a:pt x="792919" y="4979707"/>
                  <a:pt x="788009" y="4976706"/>
                  <a:pt x="782403" y="4976706"/>
                </a:cubicBezTo>
                <a:close/>
                <a:moveTo>
                  <a:pt x="653078" y="4976706"/>
                </a:moveTo>
                <a:cubicBezTo>
                  <a:pt x="648786" y="4976706"/>
                  <a:pt x="644922" y="4978459"/>
                  <a:pt x="642119" y="4981270"/>
                </a:cubicBezTo>
                <a:lnTo>
                  <a:pt x="642119" y="4978996"/>
                </a:lnTo>
                <a:cubicBezTo>
                  <a:pt x="642119" y="4977748"/>
                  <a:pt x="641105" y="4976753"/>
                  <a:pt x="639870" y="4976753"/>
                </a:cubicBezTo>
                <a:lnTo>
                  <a:pt x="637621" y="4976753"/>
                </a:lnTo>
                <a:lnTo>
                  <a:pt x="637621" y="4978996"/>
                </a:lnTo>
                <a:lnTo>
                  <a:pt x="637621" y="5014200"/>
                </a:lnTo>
                <a:cubicBezTo>
                  <a:pt x="637621" y="5015431"/>
                  <a:pt x="638635" y="5016442"/>
                  <a:pt x="639870" y="5016442"/>
                </a:cubicBezTo>
                <a:cubicBezTo>
                  <a:pt x="641105" y="5016442"/>
                  <a:pt x="642119" y="5015431"/>
                  <a:pt x="642119" y="5014200"/>
                </a:cubicBezTo>
                <a:lnTo>
                  <a:pt x="642119" y="4992136"/>
                </a:lnTo>
                <a:cubicBezTo>
                  <a:pt x="642119" y="4986103"/>
                  <a:pt x="647028" y="4981207"/>
                  <a:pt x="653078" y="4981207"/>
                </a:cubicBezTo>
                <a:cubicBezTo>
                  <a:pt x="659128" y="4981207"/>
                  <a:pt x="664037" y="4986119"/>
                  <a:pt x="664037" y="4992136"/>
                </a:cubicBezTo>
                <a:lnTo>
                  <a:pt x="664037" y="5014200"/>
                </a:lnTo>
                <a:cubicBezTo>
                  <a:pt x="664037" y="5015431"/>
                  <a:pt x="665051" y="5016442"/>
                  <a:pt x="666286" y="5016442"/>
                </a:cubicBezTo>
                <a:cubicBezTo>
                  <a:pt x="667521" y="5016442"/>
                  <a:pt x="668535" y="5015431"/>
                  <a:pt x="668535" y="5014200"/>
                </a:cubicBezTo>
                <a:lnTo>
                  <a:pt x="668535" y="4992136"/>
                </a:lnTo>
                <a:cubicBezTo>
                  <a:pt x="668535" y="4986103"/>
                  <a:pt x="673444" y="4981207"/>
                  <a:pt x="679494" y="4981207"/>
                </a:cubicBezTo>
                <a:cubicBezTo>
                  <a:pt x="685544" y="4981207"/>
                  <a:pt x="690453" y="4986119"/>
                  <a:pt x="690453" y="4992136"/>
                </a:cubicBezTo>
                <a:lnTo>
                  <a:pt x="690453" y="5014200"/>
                </a:lnTo>
                <a:cubicBezTo>
                  <a:pt x="690453" y="5015431"/>
                  <a:pt x="691467" y="5016442"/>
                  <a:pt x="692718" y="5016442"/>
                </a:cubicBezTo>
                <a:cubicBezTo>
                  <a:pt x="693969" y="5016442"/>
                  <a:pt x="694951" y="5015431"/>
                  <a:pt x="694951" y="5014200"/>
                </a:cubicBezTo>
                <a:lnTo>
                  <a:pt x="694951" y="4992136"/>
                </a:lnTo>
                <a:cubicBezTo>
                  <a:pt x="694951" y="4983639"/>
                  <a:pt x="688015" y="4976706"/>
                  <a:pt x="679494" y="4976706"/>
                </a:cubicBezTo>
                <a:cubicBezTo>
                  <a:pt x="673904" y="4976706"/>
                  <a:pt x="669010" y="4979707"/>
                  <a:pt x="666286" y="4984160"/>
                </a:cubicBezTo>
                <a:cubicBezTo>
                  <a:pt x="663578" y="4979707"/>
                  <a:pt x="658668" y="4976706"/>
                  <a:pt x="653078" y="4976706"/>
                </a:cubicBezTo>
                <a:close/>
                <a:moveTo>
                  <a:pt x="923812" y="4964687"/>
                </a:moveTo>
                <a:lnTo>
                  <a:pt x="923812" y="4966930"/>
                </a:lnTo>
                <a:cubicBezTo>
                  <a:pt x="923812" y="4968162"/>
                  <a:pt x="924826" y="4969172"/>
                  <a:pt x="926061" y="4969172"/>
                </a:cubicBezTo>
                <a:cubicBezTo>
                  <a:pt x="927296" y="4969172"/>
                  <a:pt x="928294" y="4968162"/>
                  <a:pt x="928294" y="4966930"/>
                </a:cubicBezTo>
                <a:cubicBezTo>
                  <a:pt x="928294" y="4965698"/>
                  <a:pt x="927296" y="4964687"/>
                  <a:pt x="926061" y="4964687"/>
                </a:cubicBezTo>
                <a:close/>
                <a:moveTo>
                  <a:pt x="537483" y="4964687"/>
                </a:moveTo>
                <a:lnTo>
                  <a:pt x="537483" y="4966930"/>
                </a:lnTo>
                <a:cubicBezTo>
                  <a:pt x="537483" y="4968162"/>
                  <a:pt x="538497" y="4969172"/>
                  <a:pt x="539732" y="4969172"/>
                </a:cubicBezTo>
                <a:cubicBezTo>
                  <a:pt x="540967" y="4969172"/>
                  <a:pt x="541981" y="4968162"/>
                  <a:pt x="541981" y="4966930"/>
                </a:cubicBezTo>
                <a:cubicBezTo>
                  <a:pt x="541981" y="4965698"/>
                  <a:pt x="540967" y="4964687"/>
                  <a:pt x="539732" y="4964687"/>
                </a:cubicBezTo>
                <a:close/>
                <a:moveTo>
                  <a:pt x="369737" y="4964687"/>
                </a:moveTo>
                <a:lnTo>
                  <a:pt x="369737" y="4966930"/>
                </a:lnTo>
                <a:cubicBezTo>
                  <a:pt x="369737" y="4968162"/>
                  <a:pt x="370751" y="4969172"/>
                  <a:pt x="371986" y="4969172"/>
                </a:cubicBezTo>
                <a:cubicBezTo>
                  <a:pt x="373221" y="4969172"/>
                  <a:pt x="374235" y="4968162"/>
                  <a:pt x="374235" y="4966930"/>
                </a:cubicBezTo>
                <a:cubicBezTo>
                  <a:pt x="374235" y="4965698"/>
                  <a:pt x="373237" y="4964687"/>
                  <a:pt x="371986" y="4964687"/>
                </a:cubicBezTo>
                <a:close/>
                <a:moveTo>
                  <a:pt x="307228" y="4964687"/>
                </a:moveTo>
                <a:lnTo>
                  <a:pt x="307228" y="4966930"/>
                </a:lnTo>
                <a:cubicBezTo>
                  <a:pt x="307228" y="4968162"/>
                  <a:pt x="308242" y="4969172"/>
                  <a:pt x="309477" y="4969172"/>
                </a:cubicBezTo>
                <a:cubicBezTo>
                  <a:pt x="310712" y="4969172"/>
                  <a:pt x="311710" y="4968162"/>
                  <a:pt x="311710" y="4966930"/>
                </a:cubicBezTo>
                <a:cubicBezTo>
                  <a:pt x="311710" y="4965698"/>
                  <a:pt x="310712" y="4964687"/>
                  <a:pt x="309477" y="4964687"/>
                </a:cubicBezTo>
                <a:close/>
                <a:moveTo>
                  <a:pt x="912710" y="4959933"/>
                </a:moveTo>
                <a:cubicBezTo>
                  <a:pt x="911475" y="4959933"/>
                  <a:pt x="910461" y="4960928"/>
                  <a:pt x="910461" y="4962176"/>
                </a:cubicBezTo>
                <a:lnTo>
                  <a:pt x="910461" y="4984034"/>
                </a:lnTo>
                <a:cubicBezTo>
                  <a:pt x="906803" y="4979580"/>
                  <a:pt x="901244" y="4976737"/>
                  <a:pt x="895036" y="4976737"/>
                </a:cubicBezTo>
                <a:cubicBezTo>
                  <a:pt x="884061" y="4976737"/>
                  <a:pt x="875129" y="4985645"/>
                  <a:pt x="875129" y="4996590"/>
                </a:cubicBezTo>
                <a:cubicBezTo>
                  <a:pt x="875129" y="5007534"/>
                  <a:pt x="884061" y="5016442"/>
                  <a:pt x="895036" y="5016442"/>
                </a:cubicBezTo>
                <a:lnTo>
                  <a:pt x="914959" y="5016442"/>
                </a:lnTo>
                <a:lnTo>
                  <a:pt x="914959" y="4962176"/>
                </a:lnTo>
                <a:cubicBezTo>
                  <a:pt x="914959" y="4960928"/>
                  <a:pt x="913946" y="4959933"/>
                  <a:pt x="912710" y="4959933"/>
                </a:cubicBezTo>
                <a:close/>
                <a:moveTo>
                  <a:pt x="457696" y="4959933"/>
                </a:moveTo>
                <a:cubicBezTo>
                  <a:pt x="456461" y="4959933"/>
                  <a:pt x="455447" y="4960928"/>
                  <a:pt x="455447" y="4962176"/>
                </a:cubicBezTo>
                <a:lnTo>
                  <a:pt x="455447" y="5010772"/>
                </a:lnTo>
                <a:cubicBezTo>
                  <a:pt x="455447" y="5013899"/>
                  <a:pt x="457997" y="5016442"/>
                  <a:pt x="461132" y="5016442"/>
                </a:cubicBezTo>
                <a:cubicBezTo>
                  <a:pt x="462384" y="5016442"/>
                  <a:pt x="463381" y="5015447"/>
                  <a:pt x="463381" y="5014199"/>
                </a:cubicBezTo>
                <a:cubicBezTo>
                  <a:pt x="463381" y="5012951"/>
                  <a:pt x="462384" y="5011957"/>
                  <a:pt x="461132" y="5011957"/>
                </a:cubicBezTo>
                <a:cubicBezTo>
                  <a:pt x="460483" y="5011957"/>
                  <a:pt x="459945" y="5011435"/>
                  <a:pt x="459945" y="5010772"/>
                </a:cubicBezTo>
                <a:lnTo>
                  <a:pt x="459945" y="4962176"/>
                </a:lnTo>
                <a:cubicBezTo>
                  <a:pt x="459945" y="4960928"/>
                  <a:pt x="458931" y="4959933"/>
                  <a:pt x="457696" y="4959933"/>
                </a:cubicBezTo>
                <a:close/>
                <a:moveTo>
                  <a:pt x="391624" y="4959918"/>
                </a:moveTo>
                <a:cubicBezTo>
                  <a:pt x="390389" y="4959918"/>
                  <a:pt x="389375" y="4960913"/>
                  <a:pt x="389375" y="4962161"/>
                </a:cubicBezTo>
                <a:lnTo>
                  <a:pt x="389375" y="4976722"/>
                </a:lnTo>
                <a:lnTo>
                  <a:pt x="385606" y="4976722"/>
                </a:lnTo>
                <a:cubicBezTo>
                  <a:pt x="384371" y="4976722"/>
                  <a:pt x="383357" y="4977717"/>
                  <a:pt x="383357" y="4978965"/>
                </a:cubicBezTo>
                <a:cubicBezTo>
                  <a:pt x="383357" y="4980213"/>
                  <a:pt x="384371" y="4981208"/>
                  <a:pt x="385606" y="4981208"/>
                </a:cubicBezTo>
                <a:lnTo>
                  <a:pt x="389375" y="4981208"/>
                </a:lnTo>
                <a:lnTo>
                  <a:pt x="389375" y="5004519"/>
                </a:lnTo>
                <a:cubicBezTo>
                  <a:pt x="389375" y="5011089"/>
                  <a:pt x="394728" y="5016427"/>
                  <a:pt x="401316" y="5016427"/>
                </a:cubicBezTo>
                <a:cubicBezTo>
                  <a:pt x="402219" y="5016427"/>
                  <a:pt x="403106" y="5016332"/>
                  <a:pt x="403977" y="5016127"/>
                </a:cubicBezTo>
                <a:lnTo>
                  <a:pt x="405664" y="5013454"/>
                </a:lnTo>
                <a:lnTo>
                  <a:pt x="405671" y="5013458"/>
                </a:lnTo>
                <a:lnTo>
                  <a:pt x="405671" y="5013442"/>
                </a:lnTo>
                <a:lnTo>
                  <a:pt x="405664" y="5013454"/>
                </a:lnTo>
                <a:lnTo>
                  <a:pt x="402979" y="5011768"/>
                </a:lnTo>
                <a:cubicBezTo>
                  <a:pt x="402441" y="5011894"/>
                  <a:pt x="401886" y="5011957"/>
                  <a:pt x="401316" y="5011957"/>
                </a:cubicBezTo>
                <a:cubicBezTo>
                  <a:pt x="397214" y="5011957"/>
                  <a:pt x="393873" y="5008625"/>
                  <a:pt x="393873" y="5004519"/>
                </a:cubicBezTo>
                <a:lnTo>
                  <a:pt x="393873" y="4981208"/>
                </a:lnTo>
                <a:lnTo>
                  <a:pt x="400208" y="4981208"/>
                </a:lnTo>
                <a:cubicBezTo>
                  <a:pt x="401459" y="4981208"/>
                  <a:pt x="402456" y="4980197"/>
                  <a:pt x="402456" y="4978965"/>
                </a:cubicBezTo>
                <a:cubicBezTo>
                  <a:pt x="402456" y="4977733"/>
                  <a:pt x="401459" y="4976722"/>
                  <a:pt x="400208" y="4976722"/>
                </a:cubicBezTo>
                <a:lnTo>
                  <a:pt x="393873" y="4976722"/>
                </a:lnTo>
                <a:lnTo>
                  <a:pt x="393873" y="4962161"/>
                </a:lnTo>
                <a:cubicBezTo>
                  <a:pt x="393873" y="4960913"/>
                  <a:pt x="392859" y="4959918"/>
                  <a:pt x="391624" y="4959918"/>
                </a:cubicBezTo>
                <a:close/>
                <a:moveTo>
                  <a:pt x="296174" y="4959918"/>
                </a:moveTo>
                <a:cubicBezTo>
                  <a:pt x="294939" y="4959918"/>
                  <a:pt x="293926" y="4960913"/>
                  <a:pt x="293926" y="4962161"/>
                </a:cubicBezTo>
                <a:lnTo>
                  <a:pt x="293926" y="4984019"/>
                </a:lnTo>
                <a:cubicBezTo>
                  <a:pt x="290283" y="4979565"/>
                  <a:pt x="284724" y="4976722"/>
                  <a:pt x="278516" y="4976722"/>
                </a:cubicBezTo>
                <a:cubicBezTo>
                  <a:pt x="267541" y="4976722"/>
                  <a:pt x="258609" y="4985614"/>
                  <a:pt x="258609" y="4996575"/>
                </a:cubicBezTo>
                <a:cubicBezTo>
                  <a:pt x="258609" y="5007535"/>
                  <a:pt x="267541" y="5016443"/>
                  <a:pt x="278516" y="5016443"/>
                </a:cubicBezTo>
                <a:lnTo>
                  <a:pt x="298423" y="5016443"/>
                </a:lnTo>
                <a:lnTo>
                  <a:pt x="298423" y="5016427"/>
                </a:lnTo>
                <a:lnTo>
                  <a:pt x="298423" y="4962161"/>
                </a:lnTo>
                <a:cubicBezTo>
                  <a:pt x="298423" y="4960913"/>
                  <a:pt x="297410" y="4959918"/>
                  <a:pt x="296174" y="4959918"/>
                </a:cubicBezTo>
                <a:close/>
                <a:moveTo>
                  <a:pt x="533786" y="4855047"/>
                </a:moveTo>
                <a:lnTo>
                  <a:pt x="533794" y="4855066"/>
                </a:lnTo>
                <a:lnTo>
                  <a:pt x="533786" y="4855086"/>
                </a:lnTo>
                <a:lnTo>
                  <a:pt x="533778" y="4855066"/>
                </a:lnTo>
                <a:close/>
                <a:moveTo>
                  <a:pt x="258609" y="4785164"/>
                </a:moveTo>
                <a:lnTo>
                  <a:pt x="258609" y="4855066"/>
                </a:lnTo>
                <a:cubicBezTo>
                  <a:pt x="258609" y="4893681"/>
                  <a:pt x="289412" y="4924983"/>
                  <a:pt x="327405" y="4924983"/>
                </a:cubicBezTo>
                <a:cubicBezTo>
                  <a:pt x="365398" y="4924983"/>
                  <a:pt x="396201" y="4893696"/>
                  <a:pt x="396201" y="4855066"/>
                </a:cubicBezTo>
                <a:cubicBezTo>
                  <a:pt x="396201" y="4893681"/>
                  <a:pt x="427004" y="4924983"/>
                  <a:pt x="464997" y="4924983"/>
                </a:cubicBezTo>
                <a:cubicBezTo>
                  <a:pt x="483994" y="4924983"/>
                  <a:pt x="501193" y="4917161"/>
                  <a:pt x="513643" y="4904511"/>
                </a:cubicBezTo>
                <a:lnTo>
                  <a:pt x="533786" y="4855086"/>
                </a:lnTo>
                <a:lnTo>
                  <a:pt x="553923" y="4904505"/>
                </a:lnTo>
                <a:cubicBezTo>
                  <a:pt x="566371" y="4917158"/>
                  <a:pt x="583570" y="4924983"/>
                  <a:pt x="602574" y="4924983"/>
                </a:cubicBezTo>
                <a:cubicBezTo>
                  <a:pt x="615117" y="4924983"/>
                  <a:pt x="626868" y="4921572"/>
                  <a:pt x="636972" y="4915618"/>
                </a:cubicBezTo>
                <a:cubicBezTo>
                  <a:pt x="647108" y="4921572"/>
                  <a:pt x="658843" y="4924983"/>
                  <a:pt x="671370" y="4924983"/>
                </a:cubicBezTo>
                <a:cubicBezTo>
                  <a:pt x="709363" y="4924983"/>
                  <a:pt x="740166" y="4893696"/>
                  <a:pt x="740166" y="4855066"/>
                </a:cubicBezTo>
                <a:cubicBezTo>
                  <a:pt x="740166" y="4816435"/>
                  <a:pt x="709379" y="4785164"/>
                  <a:pt x="671386" y="4785164"/>
                </a:cubicBezTo>
                <a:cubicBezTo>
                  <a:pt x="658859" y="4785164"/>
                  <a:pt x="647123" y="4788560"/>
                  <a:pt x="636988" y="4794514"/>
                </a:cubicBezTo>
                <a:lnTo>
                  <a:pt x="636972" y="4794514"/>
                </a:lnTo>
                <a:cubicBezTo>
                  <a:pt x="626868" y="4788575"/>
                  <a:pt x="615117" y="4785164"/>
                  <a:pt x="602574" y="4785164"/>
                </a:cubicBezTo>
                <a:cubicBezTo>
                  <a:pt x="583570" y="4785164"/>
                  <a:pt x="566371" y="4792986"/>
                  <a:pt x="553923" y="4805634"/>
                </a:cubicBezTo>
                <a:lnTo>
                  <a:pt x="533786" y="4855047"/>
                </a:lnTo>
                <a:lnTo>
                  <a:pt x="513638" y="4805629"/>
                </a:lnTo>
                <a:cubicBezTo>
                  <a:pt x="501186" y="4792982"/>
                  <a:pt x="483986" y="4785164"/>
                  <a:pt x="464997" y="4785164"/>
                </a:cubicBezTo>
                <a:cubicBezTo>
                  <a:pt x="427020" y="4785164"/>
                  <a:pt x="396201" y="4816451"/>
                  <a:pt x="396201" y="4855066"/>
                </a:cubicBezTo>
                <a:cubicBezTo>
                  <a:pt x="396201" y="4816435"/>
                  <a:pt x="365398" y="4785164"/>
                  <a:pt x="327405" y="4785164"/>
                </a:cubicBezTo>
                <a:close/>
                <a:moveTo>
                  <a:pt x="0" y="0"/>
                </a:moveTo>
                <a:lnTo>
                  <a:pt x="9144000" y="0"/>
                </a:lnTo>
                <a:lnTo>
                  <a:pt x="9144000" y="5143498"/>
                </a:lnTo>
                <a:lnTo>
                  <a:pt x="0" y="5143498"/>
                </a:lnTo>
                <a:close/>
              </a:path>
            </a:pathLst>
          </a:custGeom>
          <a:solidFill>
            <a:schemeClr val="bg1">
              <a:lumMod val="85000"/>
            </a:schemeClr>
          </a:solidFill>
        </p:spPr>
        <p:txBody>
          <a:bodyPr wrap="square" lIns="720000" tIns="720000">
            <a:noAutofit/>
          </a:bodyPr>
          <a:lstStyle/>
          <a:p>
            <a:r>
              <a:rPr lang="en-GB" dirty="0"/>
              <a:t>Click to icon to insert picture</a:t>
            </a:r>
          </a:p>
        </p:txBody>
      </p:sp>
      <p:sp>
        <p:nvSpPr>
          <p:cNvPr id="7" name="Google Shape;27;p5">
            <a:extLst>
              <a:ext uri="{FF2B5EF4-FFF2-40B4-BE49-F238E27FC236}">
                <a16:creationId xmlns:a16="http://schemas.microsoft.com/office/drawing/2014/main" id="{EFD2D552-6F17-A791-8794-C9B71628FE7C}"/>
              </a:ext>
            </a:extLst>
          </p:cNvPr>
          <p:cNvSpPr txBox="1">
            <a:spLocks noGrp="1"/>
          </p:cNvSpPr>
          <p:nvPr>
            <p:ph type="title" hasCustomPrompt="1"/>
          </p:nvPr>
        </p:nvSpPr>
        <p:spPr>
          <a:xfrm>
            <a:off x="503237" y="255057"/>
            <a:ext cx="8137525" cy="619943"/>
          </a:xfrm>
          <a:prstGeom prst="rect">
            <a:avLst/>
          </a:prstGeom>
        </p:spPr>
        <p:txBody>
          <a:bodyPr spcFirstLastPara="1" wrap="square" lIns="0" tIns="91425" rIns="91425" bIns="91425" anchor="t" anchorCtr="0">
            <a:noAutofit/>
          </a:bodyPr>
          <a:lstStyle>
            <a:lvl1pPr lvl="0" rtl="0">
              <a:lnSpc>
                <a:spcPct val="90000"/>
              </a:lnSpc>
              <a:spcBef>
                <a:spcPts val="0"/>
              </a:spcBef>
              <a:spcAft>
                <a:spcPts val="0"/>
              </a:spcAft>
              <a:buSzPts val="2800"/>
              <a:buNone/>
              <a:defRPr b="0" i="0" baseline="0">
                <a:solidFill>
                  <a:schemeClr val="bg1"/>
                </a:solidFill>
                <a:latin typeface="Impact" panose="020B080603090205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dirty="0"/>
              <a:t>CLICK TO EDIT MASTER TITLE STYLE</a:t>
            </a:r>
          </a:p>
        </p:txBody>
      </p:sp>
      <p:sp>
        <p:nvSpPr>
          <p:cNvPr id="8" name="Text Placeholder 18">
            <a:extLst>
              <a:ext uri="{FF2B5EF4-FFF2-40B4-BE49-F238E27FC236}">
                <a16:creationId xmlns:a16="http://schemas.microsoft.com/office/drawing/2014/main" id="{5F3B17F5-C098-4EDD-4BC7-4BEDBA65B7F8}"/>
              </a:ext>
            </a:extLst>
          </p:cNvPr>
          <p:cNvSpPr>
            <a:spLocks noGrp="1"/>
          </p:cNvSpPr>
          <p:nvPr>
            <p:ph type="body" sz="quarter" idx="12" hasCustomPrompt="1"/>
          </p:nvPr>
        </p:nvSpPr>
        <p:spPr>
          <a:xfrm>
            <a:off x="3513138" y="4762271"/>
            <a:ext cx="2120900" cy="112712"/>
          </a:xfrm>
        </p:spPr>
        <p:txBody>
          <a:bodyPr tIns="0"/>
          <a:lstStyle>
            <a:lvl1pPr algn="ctr">
              <a:defRPr sz="800">
                <a:solidFill>
                  <a:schemeClr val="bg1"/>
                </a:solidFill>
              </a:defRPr>
            </a:lvl1pPr>
          </a:lstStyle>
          <a:p>
            <a:pPr algn="ctr"/>
            <a:r>
              <a:rPr lang="en-GB" dirty="0"/>
              <a:t>Source goes in here</a:t>
            </a:r>
          </a:p>
        </p:txBody>
      </p:sp>
      <p:sp>
        <p:nvSpPr>
          <p:cNvPr id="9" name="Google Shape;28;p5">
            <a:extLst>
              <a:ext uri="{FF2B5EF4-FFF2-40B4-BE49-F238E27FC236}">
                <a16:creationId xmlns:a16="http://schemas.microsoft.com/office/drawing/2014/main" id="{D9570CEC-75FF-0DEE-6826-76FAD3A67DC7}"/>
              </a:ext>
            </a:extLst>
          </p:cNvPr>
          <p:cNvSpPr txBox="1">
            <a:spLocks noGrp="1"/>
          </p:cNvSpPr>
          <p:nvPr>
            <p:ph type="body" idx="1"/>
          </p:nvPr>
        </p:nvSpPr>
        <p:spPr>
          <a:xfrm>
            <a:off x="503238" y="753534"/>
            <a:ext cx="8137525" cy="557884"/>
          </a:xfrm>
          <a:prstGeom prst="rect">
            <a:avLst/>
          </a:prstGeom>
        </p:spPr>
        <p:txBody>
          <a:bodyPr spcFirstLastPara="1" wrap="square" lIns="0" tIns="36000" rIns="91425" bIns="91425" anchor="t" anchorCtr="0">
            <a:noAutofit/>
          </a:bodyPr>
          <a:lstStyle>
            <a:lvl1pPr marL="0" lvl="0" indent="0" rtl="0">
              <a:spcBef>
                <a:spcPts val="0"/>
              </a:spcBef>
              <a:spcAft>
                <a:spcPts val="0"/>
              </a:spcAft>
              <a:buClr>
                <a:schemeClr val="tx2"/>
              </a:buClr>
              <a:buSzPct val="100000"/>
              <a:buFont typeface="Arial" panose="020B0604020202020204" pitchFamily="34" charset="0"/>
              <a:buNone/>
              <a:defRPr sz="1200" b="0" i="0">
                <a:solidFill>
                  <a:schemeClr val="bg1"/>
                </a:solidFill>
                <a:latin typeface="Arial" panose="020B0604020202020204" pitchFamily="34" charset="0"/>
                <a:cs typeface="Arial" panose="020B0604020202020204" pitchFamily="34" charset="0"/>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GB"/>
              <a:t>Click to edit Master text styles</a:t>
            </a:r>
          </a:p>
        </p:txBody>
      </p:sp>
      <p:sp>
        <p:nvSpPr>
          <p:cNvPr id="2" name="Text Placeholder 6">
            <a:extLst>
              <a:ext uri="{FF2B5EF4-FFF2-40B4-BE49-F238E27FC236}">
                <a16:creationId xmlns:a16="http://schemas.microsoft.com/office/drawing/2014/main" id="{9CBF69FD-6F6C-5394-5192-D10D172B5D5B}"/>
              </a:ext>
            </a:extLst>
          </p:cNvPr>
          <p:cNvSpPr>
            <a:spLocks noGrp="1"/>
          </p:cNvSpPr>
          <p:nvPr>
            <p:ph type="body" sz="quarter" idx="19"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
        <p:nvSpPr>
          <p:cNvPr id="3" name="Text Placeholder 6">
            <a:extLst>
              <a:ext uri="{FF2B5EF4-FFF2-40B4-BE49-F238E27FC236}">
                <a16:creationId xmlns:a16="http://schemas.microsoft.com/office/drawing/2014/main" id="{EA3FBB79-C001-C374-B12E-8E72EC783FFB}"/>
              </a:ext>
            </a:extLst>
          </p:cNvPr>
          <p:cNvSpPr>
            <a:spLocks noGrp="1" noChangeAspect="1"/>
          </p:cNvSpPr>
          <p:nvPr>
            <p:ph type="body" sz="quarter" idx="10" hasCustomPrompt="1"/>
          </p:nvPr>
        </p:nvSpPr>
        <p:spPr>
          <a:xfrm>
            <a:off x="503732" y="1219161"/>
            <a:ext cx="2592000" cy="2592000"/>
          </a:xfrm>
          <a:prstGeom prst="ellipse">
            <a:avLst/>
          </a:prstGeom>
          <a:solidFill>
            <a:schemeClr val="accent4"/>
          </a:solidFill>
        </p:spPr>
        <p:txBody>
          <a:bodyPr lIns="0" tIns="216000" rIns="0" bIns="0" anchor="ctr"/>
          <a:lstStyle>
            <a:lvl1pPr algn="ctr">
              <a:lnSpc>
                <a:spcPct val="90000"/>
              </a:lnSpc>
              <a:defRPr sz="4000" b="0" i="0" cap="all" baseline="0">
                <a:solidFill>
                  <a:srgbClr val="FFFFFF"/>
                </a:solidFill>
                <a:latin typeface="Impact" panose="020B0806030902050204" pitchFamily="34" charset="0"/>
              </a:defRPr>
            </a:lvl1pPr>
            <a:lvl2pPr algn="ctr">
              <a:defRPr sz="1200">
                <a:solidFill>
                  <a:srgbClr val="FFFFFF"/>
                </a:solidFill>
                <a:latin typeface="+mn-lt"/>
              </a:defRPr>
            </a:lvl2pPr>
            <a:lvl3pPr algn="ctr">
              <a:defRPr sz="1200">
                <a:solidFill>
                  <a:srgbClr val="FFFFFF"/>
                </a:solidFill>
                <a:latin typeface="+mn-lt"/>
              </a:defRPr>
            </a:lvl3pPr>
            <a:lvl4pPr algn="ctr">
              <a:defRPr sz="1200">
                <a:solidFill>
                  <a:srgbClr val="FFFFFF"/>
                </a:solidFill>
                <a:latin typeface="+mn-lt"/>
              </a:defRPr>
            </a:lvl4pPr>
            <a:lvl5pPr algn="ctr">
              <a:defRPr sz="1200">
                <a:solidFill>
                  <a:srgbClr val="FFFFFF"/>
                </a:solidFill>
                <a:latin typeface="+mn-lt"/>
              </a:defRPr>
            </a:lvl5pPr>
          </a:lstStyle>
          <a:p>
            <a:pPr lvl="0"/>
            <a:r>
              <a:rPr lang="en-US" dirty="0"/>
              <a:t>HEADING GOES IN HERE</a:t>
            </a:r>
          </a:p>
        </p:txBody>
      </p:sp>
      <p:sp>
        <p:nvSpPr>
          <p:cNvPr id="4" name="Text Placeholder 6">
            <a:extLst>
              <a:ext uri="{FF2B5EF4-FFF2-40B4-BE49-F238E27FC236}">
                <a16:creationId xmlns:a16="http://schemas.microsoft.com/office/drawing/2014/main" id="{BFA22D30-1B87-E8E9-C14A-B5BD55AFF124}"/>
              </a:ext>
            </a:extLst>
          </p:cNvPr>
          <p:cNvSpPr>
            <a:spLocks noGrp="1" noChangeAspect="1"/>
          </p:cNvSpPr>
          <p:nvPr>
            <p:ph type="body" sz="quarter" idx="20" hasCustomPrompt="1"/>
          </p:nvPr>
        </p:nvSpPr>
        <p:spPr>
          <a:xfrm>
            <a:off x="3276000" y="1219161"/>
            <a:ext cx="2592000" cy="2592000"/>
          </a:xfrm>
          <a:prstGeom prst="ellipse">
            <a:avLst/>
          </a:prstGeom>
          <a:solidFill>
            <a:schemeClr val="tx2"/>
          </a:solidFill>
        </p:spPr>
        <p:txBody>
          <a:bodyPr lIns="0" tIns="216000" rIns="0" bIns="0" anchor="ctr"/>
          <a:lstStyle>
            <a:lvl1pPr algn="ctr">
              <a:lnSpc>
                <a:spcPct val="90000"/>
              </a:lnSpc>
              <a:defRPr sz="4000" b="0" i="0" cap="all" baseline="0">
                <a:solidFill>
                  <a:srgbClr val="FFFFFF"/>
                </a:solidFill>
                <a:latin typeface="Impact" panose="020B0806030902050204" pitchFamily="34" charset="0"/>
              </a:defRPr>
            </a:lvl1pPr>
            <a:lvl2pPr algn="ctr">
              <a:defRPr sz="1200">
                <a:solidFill>
                  <a:srgbClr val="FFFFFF"/>
                </a:solidFill>
                <a:latin typeface="+mn-lt"/>
              </a:defRPr>
            </a:lvl2pPr>
            <a:lvl3pPr algn="ctr">
              <a:defRPr sz="1200">
                <a:solidFill>
                  <a:srgbClr val="FFFFFF"/>
                </a:solidFill>
                <a:latin typeface="+mn-lt"/>
              </a:defRPr>
            </a:lvl3pPr>
            <a:lvl4pPr algn="ctr">
              <a:defRPr sz="1200">
                <a:solidFill>
                  <a:srgbClr val="FFFFFF"/>
                </a:solidFill>
                <a:latin typeface="+mn-lt"/>
              </a:defRPr>
            </a:lvl4pPr>
            <a:lvl5pPr algn="ctr">
              <a:defRPr sz="1200">
                <a:solidFill>
                  <a:srgbClr val="FFFFFF"/>
                </a:solidFill>
                <a:latin typeface="+mn-lt"/>
              </a:defRPr>
            </a:lvl5pPr>
          </a:lstStyle>
          <a:p>
            <a:pPr marL="0" marR="0" lvl="0" indent="0" algn="ctr" defTabSz="914400" rtl="0" eaLnBrk="1" fontAlgn="auto" latinLnBrk="0" hangingPunct="1">
              <a:lnSpc>
                <a:spcPct val="90000"/>
              </a:lnSpc>
              <a:spcBef>
                <a:spcPts val="0"/>
              </a:spcBef>
              <a:spcAft>
                <a:spcPts val="0"/>
              </a:spcAft>
              <a:buClr>
                <a:srgbClr val="000000"/>
              </a:buClr>
              <a:buSzTx/>
              <a:buFont typeface="Arial"/>
              <a:buNone/>
              <a:tabLst/>
              <a:defRPr/>
            </a:pPr>
            <a:r>
              <a:rPr lang="en-US" dirty="0"/>
              <a:t>HEADING GOES IN HERE</a:t>
            </a:r>
          </a:p>
        </p:txBody>
      </p:sp>
      <p:sp>
        <p:nvSpPr>
          <p:cNvPr id="5" name="Text Placeholder 6">
            <a:extLst>
              <a:ext uri="{FF2B5EF4-FFF2-40B4-BE49-F238E27FC236}">
                <a16:creationId xmlns:a16="http://schemas.microsoft.com/office/drawing/2014/main" id="{4DFA12BA-DD49-AA90-A4ED-18023D6BF0DB}"/>
              </a:ext>
            </a:extLst>
          </p:cNvPr>
          <p:cNvSpPr>
            <a:spLocks noGrp="1" noChangeAspect="1"/>
          </p:cNvSpPr>
          <p:nvPr>
            <p:ph type="body" sz="quarter" idx="21" hasCustomPrompt="1"/>
          </p:nvPr>
        </p:nvSpPr>
        <p:spPr>
          <a:xfrm>
            <a:off x="6047774" y="1219161"/>
            <a:ext cx="2592000" cy="2592000"/>
          </a:xfrm>
          <a:prstGeom prst="ellipse">
            <a:avLst/>
          </a:prstGeom>
          <a:solidFill>
            <a:schemeClr val="accent2"/>
          </a:solidFill>
        </p:spPr>
        <p:txBody>
          <a:bodyPr lIns="0" tIns="216000" rIns="0" bIns="0" anchor="ctr"/>
          <a:lstStyle>
            <a:lvl1pPr algn="ctr">
              <a:lnSpc>
                <a:spcPct val="90000"/>
              </a:lnSpc>
              <a:defRPr sz="4000" b="0" i="0" cap="all" baseline="0">
                <a:solidFill>
                  <a:srgbClr val="FFFFFF"/>
                </a:solidFill>
                <a:latin typeface="Impact" panose="020B0806030902050204" pitchFamily="34" charset="0"/>
              </a:defRPr>
            </a:lvl1pPr>
            <a:lvl2pPr algn="ctr">
              <a:defRPr sz="1200">
                <a:solidFill>
                  <a:srgbClr val="FFFFFF"/>
                </a:solidFill>
                <a:latin typeface="+mn-lt"/>
              </a:defRPr>
            </a:lvl2pPr>
            <a:lvl3pPr algn="ctr">
              <a:defRPr sz="1200">
                <a:solidFill>
                  <a:srgbClr val="FFFFFF"/>
                </a:solidFill>
                <a:latin typeface="+mn-lt"/>
              </a:defRPr>
            </a:lvl3pPr>
            <a:lvl4pPr algn="ctr">
              <a:defRPr sz="1200">
                <a:solidFill>
                  <a:srgbClr val="FFFFFF"/>
                </a:solidFill>
                <a:latin typeface="+mn-lt"/>
              </a:defRPr>
            </a:lvl4pPr>
            <a:lvl5pPr algn="ctr">
              <a:defRPr sz="1200">
                <a:solidFill>
                  <a:srgbClr val="FFFFFF"/>
                </a:solidFill>
                <a:latin typeface="+mn-lt"/>
              </a:defRPr>
            </a:lvl5pPr>
          </a:lstStyle>
          <a:p>
            <a:pPr marL="0" marR="0" lvl="0" indent="0" algn="ctr" defTabSz="914400" rtl="0" eaLnBrk="1" fontAlgn="auto" latinLnBrk="0" hangingPunct="1">
              <a:lnSpc>
                <a:spcPct val="90000"/>
              </a:lnSpc>
              <a:spcBef>
                <a:spcPts val="0"/>
              </a:spcBef>
              <a:spcAft>
                <a:spcPts val="0"/>
              </a:spcAft>
              <a:buClr>
                <a:srgbClr val="000000"/>
              </a:buClr>
              <a:buSzTx/>
              <a:buFont typeface="Arial"/>
              <a:buNone/>
              <a:tabLst/>
              <a:defRPr/>
            </a:pPr>
            <a:r>
              <a:rPr lang="en-US" dirty="0"/>
              <a:t>HEADING GOES IN HERE</a:t>
            </a:r>
          </a:p>
        </p:txBody>
      </p:sp>
      <p:sp>
        <p:nvSpPr>
          <p:cNvPr id="6" name="Text Placeholder 7">
            <a:extLst>
              <a:ext uri="{FF2B5EF4-FFF2-40B4-BE49-F238E27FC236}">
                <a16:creationId xmlns:a16="http://schemas.microsoft.com/office/drawing/2014/main" id="{FE2F156B-3683-658D-94AC-58F6BB42493E}"/>
              </a:ext>
            </a:extLst>
          </p:cNvPr>
          <p:cNvSpPr>
            <a:spLocks noGrp="1"/>
          </p:cNvSpPr>
          <p:nvPr>
            <p:ph type="body" sz="quarter" idx="39"/>
          </p:nvPr>
        </p:nvSpPr>
        <p:spPr>
          <a:xfrm>
            <a:off x="743366" y="3880342"/>
            <a:ext cx="2111743" cy="736600"/>
          </a:xfrm>
        </p:spPr>
        <p:txBody>
          <a:bodyPr rIns="0"/>
          <a:lstStyle>
            <a:lvl1pPr algn="ctr">
              <a:lnSpc>
                <a:spcPct val="100000"/>
              </a:lnSpc>
              <a:defRPr>
                <a:solidFill>
                  <a:schemeClr val="bg1"/>
                </a:solidFill>
              </a:defRPr>
            </a:lvl1pPr>
            <a:lvl2pPr algn="ctr">
              <a:lnSpc>
                <a:spcPct val="100000"/>
              </a:lnSpc>
              <a:defRPr>
                <a:solidFill>
                  <a:schemeClr val="bg1"/>
                </a:solidFill>
              </a:defRPr>
            </a:lvl2pPr>
            <a:lvl3pPr algn="ctr">
              <a:defRPr>
                <a:solidFill>
                  <a:schemeClr val="tx1"/>
                </a:solidFill>
              </a:defRPr>
            </a:lvl3pPr>
            <a:lvl4pPr algn="ctr">
              <a:defRPr/>
            </a:lvl4pPr>
            <a:lvl5pPr algn="ctr">
              <a:defRPr/>
            </a:lvl5pPr>
          </a:lstStyle>
          <a:p>
            <a:pPr lvl="0"/>
            <a:r>
              <a:rPr lang="en-GB" dirty="0"/>
              <a:t>Click to edit Master text styles</a:t>
            </a:r>
          </a:p>
          <a:p>
            <a:pPr lvl="1"/>
            <a:r>
              <a:rPr lang="en-GB" dirty="0"/>
              <a:t>Second level</a:t>
            </a:r>
          </a:p>
        </p:txBody>
      </p:sp>
      <p:sp>
        <p:nvSpPr>
          <p:cNvPr id="10" name="Text Placeholder 7">
            <a:extLst>
              <a:ext uri="{FF2B5EF4-FFF2-40B4-BE49-F238E27FC236}">
                <a16:creationId xmlns:a16="http://schemas.microsoft.com/office/drawing/2014/main" id="{896496F6-0F98-8DB7-F442-97672C7D6410}"/>
              </a:ext>
            </a:extLst>
          </p:cNvPr>
          <p:cNvSpPr>
            <a:spLocks noGrp="1"/>
          </p:cNvSpPr>
          <p:nvPr>
            <p:ph type="body" sz="quarter" idx="40"/>
          </p:nvPr>
        </p:nvSpPr>
        <p:spPr>
          <a:xfrm>
            <a:off x="3476862" y="3880342"/>
            <a:ext cx="2193696" cy="736600"/>
          </a:xfrm>
        </p:spPr>
        <p:txBody>
          <a:bodyPr/>
          <a:lstStyle>
            <a:lvl1pPr algn="ctr">
              <a:lnSpc>
                <a:spcPct val="100000"/>
              </a:lnSpc>
              <a:defRPr>
                <a:solidFill>
                  <a:schemeClr val="bg1"/>
                </a:solidFill>
              </a:defRPr>
            </a:lvl1pPr>
            <a:lvl2pPr algn="ctr">
              <a:lnSpc>
                <a:spcPct val="100000"/>
              </a:lnSpc>
              <a:defRPr>
                <a:solidFill>
                  <a:schemeClr val="bg1"/>
                </a:solidFill>
              </a:defRPr>
            </a:lvl2pPr>
            <a:lvl3pPr algn="ctr">
              <a:defRPr>
                <a:solidFill>
                  <a:schemeClr val="tx1"/>
                </a:solidFill>
              </a:defRPr>
            </a:lvl3pPr>
            <a:lvl4pPr algn="ctr">
              <a:defRPr/>
            </a:lvl4pPr>
            <a:lvl5pPr algn="ctr">
              <a:defRPr/>
            </a:lvl5pPr>
          </a:lstStyle>
          <a:p>
            <a:pPr lvl="0"/>
            <a:r>
              <a:rPr lang="en-GB" dirty="0"/>
              <a:t>Click to edit Master text styles</a:t>
            </a:r>
          </a:p>
          <a:p>
            <a:pPr lvl="1"/>
            <a:r>
              <a:rPr lang="en-GB" dirty="0"/>
              <a:t>Second level</a:t>
            </a:r>
          </a:p>
        </p:txBody>
      </p:sp>
      <p:sp>
        <p:nvSpPr>
          <p:cNvPr id="11" name="Text Placeholder 7">
            <a:extLst>
              <a:ext uri="{FF2B5EF4-FFF2-40B4-BE49-F238E27FC236}">
                <a16:creationId xmlns:a16="http://schemas.microsoft.com/office/drawing/2014/main" id="{65966575-99AF-0B86-F8C8-0695E838E733}"/>
              </a:ext>
            </a:extLst>
          </p:cNvPr>
          <p:cNvSpPr>
            <a:spLocks noGrp="1"/>
          </p:cNvSpPr>
          <p:nvPr>
            <p:ph type="body" sz="quarter" idx="41"/>
          </p:nvPr>
        </p:nvSpPr>
        <p:spPr>
          <a:xfrm>
            <a:off x="6292312" y="3880342"/>
            <a:ext cx="2108322" cy="736600"/>
          </a:xfrm>
        </p:spPr>
        <p:txBody>
          <a:bodyPr rIns="0"/>
          <a:lstStyle>
            <a:lvl1pPr algn="ctr">
              <a:lnSpc>
                <a:spcPct val="100000"/>
              </a:lnSpc>
              <a:defRPr>
                <a:solidFill>
                  <a:schemeClr val="bg1"/>
                </a:solidFill>
              </a:defRPr>
            </a:lvl1pPr>
            <a:lvl2pPr algn="ctr">
              <a:lnSpc>
                <a:spcPct val="100000"/>
              </a:lnSpc>
              <a:defRPr>
                <a:solidFill>
                  <a:schemeClr val="bg1"/>
                </a:solidFill>
              </a:defRPr>
            </a:lvl2pPr>
            <a:lvl3pPr algn="ctr">
              <a:defRPr>
                <a:solidFill>
                  <a:schemeClr val="tx1"/>
                </a:solidFill>
              </a:defRPr>
            </a:lvl3pPr>
            <a:lvl4pPr algn="ctr">
              <a:defRPr/>
            </a:lvl4pPr>
            <a:lvl5pPr algn="ctr">
              <a:defRPr/>
            </a:lvl5pPr>
          </a:lstStyle>
          <a:p>
            <a:pPr lvl="0"/>
            <a:r>
              <a:rPr lang="en-GB" dirty="0"/>
              <a:t>Click to edit Master text styles</a:t>
            </a:r>
          </a:p>
          <a:p>
            <a:pPr lvl="1"/>
            <a:r>
              <a:rPr lang="en-GB" dirty="0"/>
              <a:t>Second level</a:t>
            </a:r>
          </a:p>
        </p:txBody>
      </p:sp>
    </p:spTree>
    <p:extLst>
      <p:ext uri="{BB962C8B-B14F-4D97-AF65-F5344CB8AC3E}">
        <p14:creationId xmlns:p14="http://schemas.microsoft.com/office/powerpoint/2010/main" val="81430534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5_BigStat_HalfPageImage">
    <p:bg>
      <p:bgPr>
        <a:solidFill>
          <a:schemeClr val="bg1"/>
        </a:solid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11355324-3F74-9E18-B542-7720363968CA}"/>
              </a:ext>
            </a:extLst>
          </p:cNvPr>
          <p:cNvSpPr/>
          <p:nvPr userDrawn="1"/>
        </p:nvSpPr>
        <p:spPr>
          <a:xfrm>
            <a:off x="1252451" y="0"/>
            <a:ext cx="7891549" cy="51435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Google Shape;82;p14">
            <a:extLst>
              <a:ext uri="{FF2B5EF4-FFF2-40B4-BE49-F238E27FC236}">
                <a16:creationId xmlns:a16="http://schemas.microsoft.com/office/drawing/2014/main" id="{8DD8A0A8-7046-4A2D-435F-91F736B08B9D}"/>
              </a:ext>
            </a:extLst>
          </p:cNvPr>
          <p:cNvSpPr txBox="1">
            <a:spLocks noGrp="1"/>
          </p:cNvSpPr>
          <p:nvPr>
            <p:ph type="title" hasCustomPrompt="1"/>
          </p:nvPr>
        </p:nvSpPr>
        <p:spPr>
          <a:xfrm>
            <a:off x="4577194" y="1575303"/>
            <a:ext cx="4068763" cy="1801756"/>
          </a:xfrm>
          <a:prstGeom prst="rect">
            <a:avLst/>
          </a:prstGeom>
        </p:spPr>
        <p:txBody>
          <a:bodyPr spcFirstLastPara="1" wrap="square" lIns="0" tIns="91425" rIns="0" bIns="91425" anchor="ctr" anchorCtr="0">
            <a:noAutofit/>
          </a:bodyPr>
          <a:lstStyle>
            <a:lvl1pPr lvl="0" algn="ctr" rtl="0">
              <a:spcBef>
                <a:spcPts val="0"/>
              </a:spcBef>
              <a:spcAft>
                <a:spcPts val="0"/>
              </a:spcAft>
              <a:buClr>
                <a:schemeClr val="accent1"/>
              </a:buClr>
              <a:buSzPts val="12000"/>
              <a:buNone/>
              <a:defRPr sz="13400" b="0" i="0">
                <a:solidFill>
                  <a:schemeClr val="tx2"/>
                </a:solidFill>
                <a:latin typeface="Impact" panose="020B0806030902050204" pitchFamily="34" charset="0"/>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rPr dirty="0"/>
              <a:t>xx%</a:t>
            </a:r>
          </a:p>
        </p:txBody>
      </p:sp>
      <p:sp>
        <p:nvSpPr>
          <p:cNvPr id="4" name="Google Shape;83;p14">
            <a:extLst>
              <a:ext uri="{FF2B5EF4-FFF2-40B4-BE49-F238E27FC236}">
                <a16:creationId xmlns:a16="http://schemas.microsoft.com/office/drawing/2014/main" id="{4AF53E15-62B7-F899-B9F6-2D8469A74FB3}"/>
              </a:ext>
            </a:extLst>
          </p:cNvPr>
          <p:cNvSpPr txBox="1">
            <a:spLocks noGrp="1"/>
          </p:cNvSpPr>
          <p:nvPr>
            <p:ph type="body" idx="1"/>
          </p:nvPr>
        </p:nvSpPr>
        <p:spPr>
          <a:xfrm>
            <a:off x="4572000" y="3377059"/>
            <a:ext cx="4068763" cy="1075966"/>
          </a:xfrm>
          <a:prstGeom prst="rect">
            <a:avLst/>
          </a:prstGeom>
        </p:spPr>
        <p:txBody>
          <a:bodyPr spcFirstLastPara="1" wrap="square" lIns="91425" tIns="91425" rIns="0" bIns="91425" anchor="t" anchorCtr="0">
            <a:noAutofit/>
          </a:bodyPr>
          <a:lstStyle>
            <a:lvl1pPr marL="0" lvl="0" indent="0" algn="ctr" rtl="0">
              <a:spcBef>
                <a:spcPts val="0"/>
              </a:spcBef>
              <a:spcAft>
                <a:spcPts val="0"/>
              </a:spcAft>
              <a:buClr>
                <a:schemeClr val="lt1"/>
              </a:buClr>
              <a:buSzPts val="1800"/>
              <a:buFontTx/>
              <a:buNone/>
              <a:defRPr sz="1800" b="0" i="0">
                <a:solidFill>
                  <a:schemeClr val="lt1"/>
                </a:solidFill>
                <a:latin typeface="Arial" panose="020B0604020202020204" pitchFamily="34" charset="0"/>
                <a:cs typeface="Arial" panose="020B0604020202020204" pitchFamily="34" charset="0"/>
              </a:defRPr>
            </a:lvl1pPr>
            <a:lvl2pPr marL="914400" lvl="1" indent="-317500" algn="ctr" rtl="0">
              <a:spcBef>
                <a:spcPts val="0"/>
              </a:spcBef>
              <a:spcAft>
                <a:spcPts val="0"/>
              </a:spcAft>
              <a:buClr>
                <a:schemeClr val="lt1"/>
              </a:buClr>
              <a:buSzPts val="1400"/>
              <a:buChar char="○"/>
              <a:defRPr>
                <a:solidFill>
                  <a:schemeClr val="lt1"/>
                </a:solidFill>
              </a:defRPr>
            </a:lvl2pPr>
            <a:lvl3pPr marL="1371600" lvl="2" indent="-317500" algn="ctr" rtl="0">
              <a:spcBef>
                <a:spcPts val="0"/>
              </a:spcBef>
              <a:spcAft>
                <a:spcPts val="0"/>
              </a:spcAft>
              <a:buClr>
                <a:schemeClr val="lt1"/>
              </a:buClr>
              <a:buSzPts val="1400"/>
              <a:buChar char="■"/>
              <a:defRPr>
                <a:solidFill>
                  <a:schemeClr val="lt1"/>
                </a:solidFill>
              </a:defRPr>
            </a:lvl3pPr>
            <a:lvl4pPr marL="1828800" lvl="3" indent="-317500" algn="ctr" rtl="0">
              <a:spcBef>
                <a:spcPts val="0"/>
              </a:spcBef>
              <a:spcAft>
                <a:spcPts val="0"/>
              </a:spcAft>
              <a:buClr>
                <a:schemeClr val="lt1"/>
              </a:buClr>
              <a:buSzPts val="1400"/>
              <a:buChar char="●"/>
              <a:defRPr>
                <a:solidFill>
                  <a:schemeClr val="lt1"/>
                </a:solidFill>
              </a:defRPr>
            </a:lvl4pPr>
            <a:lvl5pPr marL="2286000" lvl="4" indent="-317500" algn="ctr" rtl="0">
              <a:spcBef>
                <a:spcPts val="0"/>
              </a:spcBef>
              <a:spcAft>
                <a:spcPts val="0"/>
              </a:spcAft>
              <a:buClr>
                <a:schemeClr val="lt1"/>
              </a:buClr>
              <a:buSzPts val="1400"/>
              <a:buChar char="○"/>
              <a:defRPr>
                <a:solidFill>
                  <a:schemeClr val="lt1"/>
                </a:solidFill>
              </a:defRPr>
            </a:lvl5pPr>
            <a:lvl6pPr marL="2743200" lvl="5" indent="-317500" algn="ctr" rtl="0">
              <a:spcBef>
                <a:spcPts val="0"/>
              </a:spcBef>
              <a:spcAft>
                <a:spcPts val="0"/>
              </a:spcAft>
              <a:buClr>
                <a:schemeClr val="lt1"/>
              </a:buClr>
              <a:buSzPts val="1400"/>
              <a:buChar char="■"/>
              <a:defRPr>
                <a:solidFill>
                  <a:schemeClr val="lt1"/>
                </a:solidFill>
              </a:defRPr>
            </a:lvl6pPr>
            <a:lvl7pPr marL="3200400" lvl="6" indent="-317500" algn="ctr" rtl="0">
              <a:spcBef>
                <a:spcPts val="0"/>
              </a:spcBef>
              <a:spcAft>
                <a:spcPts val="0"/>
              </a:spcAft>
              <a:buClr>
                <a:schemeClr val="lt1"/>
              </a:buClr>
              <a:buSzPts val="1400"/>
              <a:buChar char="●"/>
              <a:defRPr>
                <a:solidFill>
                  <a:schemeClr val="lt1"/>
                </a:solidFill>
              </a:defRPr>
            </a:lvl7pPr>
            <a:lvl8pPr marL="3657600" lvl="7" indent="-317500" algn="ctr" rtl="0">
              <a:spcBef>
                <a:spcPts val="0"/>
              </a:spcBef>
              <a:spcAft>
                <a:spcPts val="0"/>
              </a:spcAft>
              <a:buClr>
                <a:schemeClr val="lt1"/>
              </a:buClr>
              <a:buSzPts val="1400"/>
              <a:buChar char="○"/>
              <a:defRPr>
                <a:solidFill>
                  <a:schemeClr val="lt1"/>
                </a:solidFill>
              </a:defRPr>
            </a:lvl8pPr>
            <a:lvl9pPr marL="4114800" lvl="8" indent="-317500" algn="ctr" rtl="0">
              <a:spcBef>
                <a:spcPts val="0"/>
              </a:spcBef>
              <a:spcAft>
                <a:spcPts val="0"/>
              </a:spcAft>
              <a:buClr>
                <a:schemeClr val="lt1"/>
              </a:buClr>
              <a:buSzPts val="1400"/>
              <a:buChar char="■"/>
              <a:defRPr>
                <a:solidFill>
                  <a:schemeClr val="lt1"/>
                </a:solidFill>
              </a:defRPr>
            </a:lvl9pPr>
          </a:lstStyle>
          <a:p>
            <a:pPr lvl="0"/>
            <a:r>
              <a:rPr lang="en-GB" dirty="0"/>
              <a:t>Click to edit Master text styles</a:t>
            </a:r>
          </a:p>
        </p:txBody>
      </p:sp>
      <p:sp>
        <p:nvSpPr>
          <p:cNvPr id="5" name="Google Shape;83;p14">
            <a:extLst>
              <a:ext uri="{FF2B5EF4-FFF2-40B4-BE49-F238E27FC236}">
                <a16:creationId xmlns:a16="http://schemas.microsoft.com/office/drawing/2014/main" id="{F440B3D9-04FD-1519-959D-96489ADB6CA3}"/>
              </a:ext>
            </a:extLst>
          </p:cNvPr>
          <p:cNvSpPr txBox="1">
            <a:spLocks noGrp="1"/>
          </p:cNvSpPr>
          <p:nvPr>
            <p:ph type="body" idx="13"/>
          </p:nvPr>
        </p:nvSpPr>
        <p:spPr>
          <a:xfrm>
            <a:off x="4590256" y="833613"/>
            <a:ext cx="4068763" cy="614868"/>
          </a:xfrm>
          <a:prstGeom prst="rect">
            <a:avLst/>
          </a:prstGeom>
        </p:spPr>
        <p:txBody>
          <a:bodyPr spcFirstLastPara="1" wrap="square" lIns="91425" tIns="91425" rIns="0" bIns="91425" anchor="t" anchorCtr="0">
            <a:noAutofit/>
          </a:bodyPr>
          <a:lstStyle>
            <a:lvl1pPr marL="0" lvl="0" indent="0" algn="ctr" rtl="0">
              <a:spcBef>
                <a:spcPts val="0"/>
              </a:spcBef>
              <a:spcAft>
                <a:spcPts val="0"/>
              </a:spcAft>
              <a:buClr>
                <a:schemeClr val="lt1"/>
              </a:buClr>
              <a:buSzPts val="1800"/>
              <a:buFontTx/>
              <a:buNone/>
              <a:defRPr sz="1800" b="0" i="0">
                <a:solidFill>
                  <a:schemeClr val="lt1"/>
                </a:solidFill>
                <a:latin typeface="Arial" panose="020B0604020202020204" pitchFamily="34" charset="0"/>
                <a:cs typeface="Arial" panose="020B0604020202020204" pitchFamily="34" charset="0"/>
              </a:defRPr>
            </a:lvl1pPr>
            <a:lvl2pPr marL="914400" lvl="1" indent="-317500" algn="ctr" rtl="0">
              <a:spcBef>
                <a:spcPts val="0"/>
              </a:spcBef>
              <a:spcAft>
                <a:spcPts val="0"/>
              </a:spcAft>
              <a:buClr>
                <a:schemeClr val="lt1"/>
              </a:buClr>
              <a:buSzPts val="1400"/>
              <a:buChar char="○"/>
              <a:defRPr>
                <a:solidFill>
                  <a:schemeClr val="lt1"/>
                </a:solidFill>
              </a:defRPr>
            </a:lvl2pPr>
            <a:lvl3pPr marL="1371600" lvl="2" indent="-317500" algn="ctr" rtl="0">
              <a:spcBef>
                <a:spcPts val="0"/>
              </a:spcBef>
              <a:spcAft>
                <a:spcPts val="0"/>
              </a:spcAft>
              <a:buClr>
                <a:schemeClr val="lt1"/>
              </a:buClr>
              <a:buSzPts val="1400"/>
              <a:buChar char="■"/>
              <a:defRPr>
                <a:solidFill>
                  <a:schemeClr val="lt1"/>
                </a:solidFill>
              </a:defRPr>
            </a:lvl3pPr>
            <a:lvl4pPr marL="1828800" lvl="3" indent="-317500" algn="ctr" rtl="0">
              <a:spcBef>
                <a:spcPts val="0"/>
              </a:spcBef>
              <a:spcAft>
                <a:spcPts val="0"/>
              </a:spcAft>
              <a:buClr>
                <a:schemeClr val="lt1"/>
              </a:buClr>
              <a:buSzPts val="1400"/>
              <a:buChar char="●"/>
              <a:defRPr>
                <a:solidFill>
                  <a:schemeClr val="lt1"/>
                </a:solidFill>
              </a:defRPr>
            </a:lvl4pPr>
            <a:lvl5pPr marL="2286000" lvl="4" indent="-317500" algn="ctr" rtl="0">
              <a:spcBef>
                <a:spcPts val="0"/>
              </a:spcBef>
              <a:spcAft>
                <a:spcPts val="0"/>
              </a:spcAft>
              <a:buClr>
                <a:schemeClr val="lt1"/>
              </a:buClr>
              <a:buSzPts val="1400"/>
              <a:buChar char="○"/>
              <a:defRPr>
                <a:solidFill>
                  <a:schemeClr val="lt1"/>
                </a:solidFill>
              </a:defRPr>
            </a:lvl5pPr>
            <a:lvl6pPr marL="2743200" lvl="5" indent="-317500" algn="ctr" rtl="0">
              <a:spcBef>
                <a:spcPts val="0"/>
              </a:spcBef>
              <a:spcAft>
                <a:spcPts val="0"/>
              </a:spcAft>
              <a:buClr>
                <a:schemeClr val="lt1"/>
              </a:buClr>
              <a:buSzPts val="1400"/>
              <a:buChar char="■"/>
              <a:defRPr>
                <a:solidFill>
                  <a:schemeClr val="lt1"/>
                </a:solidFill>
              </a:defRPr>
            </a:lvl6pPr>
            <a:lvl7pPr marL="3200400" lvl="6" indent="-317500" algn="ctr" rtl="0">
              <a:spcBef>
                <a:spcPts val="0"/>
              </a:spcBef>
              <a:spcAft>
                <a:spcPts val="0"/>
              </a:spcAft>
              <a:buClr>
                <a:schemeClr val="lt1"/>
              </a:buClr>
              <a:buSzPts val="1400"/>
              <a:buChar char="●"/>
              <a:defRPr>
                <a:solidFill>
                  <a:schemeClr val="lt1"/>
                </a:solidFill>
              </a:defRPr>
            </a:lvl7pPr>
            <a:lvl8pPr marL="3657600" lvl="7" indent="-317500" algn="ctr" rtl="0">
              <a:spcBef>
                <a:spcPts val="0"/>
              </a:spcBef>
              <a:spcAft>
                <a:spcPts val="0"/>
              </a:spcAft>
              <a:buClr>
                <a:schemeClr val="lt1"/>
              </a:buClr>
              <a:buSzPts val="1400"/>
              <a:buChar char="○"/>
              <a:defRPr>
                <a:solidFill>
                  <a:schemeClr val="lt1"/>
                </a:solidFill>
              </a:defRPr>
            </a:lvl8pPr>
            <a:lvl9pPr marL="4114800" lvl="8" indent="-317500" algn="ctr" rtl="0">
              <a:spcBef>
                <a:spcPts val="0"/>
              </a:spcBef>
              <a:spcAft>
                <a:spcPts val="0"/>
              </a:spcAft>
              <a:buClr>
                <a:schemeClr val="lt1"/>
              </a:buClr>
              <a:buSzPts val="1400"/>
              <a:buChar char="■"/>
              <a:defRPr>
                <a:solidFill>
                  <a:schemeClr val="lt1"/>
                </a:solidFill>
              </a:defRPr>
            </a:lvl9pPr>
          </a:lstStyle>
          <a:p>
            <a:pPr lvl="0"/>
            <a:r>
              <a:rPr lang="en-GB"/>
              <a:t>Click to edit Master text styles</a:t>
            </a:r>
          </a:p>
        </p:txBody>
      </p:sp>
      <p:sp>
        <p:nvSpPr>
          <p:cNvPr id="2" name="Text Placeholder 6">
            <a:extLst>
              <a:ext uri="{FF2B5EF4-FFF2-40B4-BE49-F238E27FC236}">
                <a16:creationId xmlns:a16="http://schemas.microsoft.com/office/drawing/2014/main" id="{9FBE3BED-7861-5ACF-1F9F-5C9CB116EC80}"/>
              </a:ext>
            </a:extLst>
          </p:cNvPr>
          <p:cNvSpPr>
            <a:spLocks noGrp="1"/>
          </p:cNvSpPr>
          <p:nvPr>
            <p:ph type="body" sz="quarter" idx="15"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
        <p:nvSpPr>
          <p:cNvPr id="34" name="Picture Placeholder 33">
            <a:extLst>
              <a:ext uri="{FF2B5EF4-FFF2-40B4-BE49-F238E27FC236}">
                <a16:creationId xmlns:a16="http://schemas.microsoft.com/office/drawing/2014/main" id="{9D7CBDEA-0F60-A5C2-4048-93B159CE122C}"/>
              </a:ext>
            </a:extLst>
          </p:cNvPr>
          <p:cNvSpPr>
            <a:spLocks noGrp="1"/>
          </p:cNvSpPr>
          <p:nvPr>
            <p:ph type="pic" sz="quarter" idx="14"/>
          </p:nvPr>
        </p:nvSpPr>
        <p:spPr>
          <a:xfrm>
            <a:off x="0" y="2"/>
            <a:ext cx="4229098" cy="5143498"/>
          </a:xfrm>
          <a:custGeom>
            <a:avLst/>
            <a:gdLst>
              <a:gd name="connsiteX0" fmla="*/ 956973 w 4229098"/>
              <a:gd name="connsiteY0" fmla="*/ 4981208 h 5143498"/>
              <a:gd name="connsiteX1" fmla="*/ 972398 w 4229098"/>
              <a:gd name="connsiteY1" fmla="*/ 4996575 h 5143498"/>
              <a:gd name="connsiteX2" fmla="*/ 972398 w 4229098"/>
              <a:gd name="connsiteY2" fmla="*/ 5011957 h 5143498"/>
              <a:gd name="connsiteX3" fmla="*/ 956973 w 4229098"/>
              <a:gd name="connsiteY3" fmla="*/ 5011957 h 5143498"/>
              <a:gd name="connsiteX4" fmla="*/ 941564 w 4229098"/>
              <a:gd name="connsiteY4" fmla="*/ 4996575 h 5143498"/>
              <a:gd name="connsiteX5" fmla="*/ 956973 w 4229098"/>
              <a:gd name="connsiteY5" fmla="*/ 4981208 h 5143498"/>
              <a:gd name="connsiteX6" fmla="*/ 849075 w 4229098"/>
              <a:gd name="connsiteY6" fmla="*/ 4981208 h 5143498"/>
              <a:gd name="connsiteX7" fmla="*/ 864326 w 4229098"/>
              <a:gd name="connsiteY7" fmla="*/ 4994332 h 5143498"/>
              <a:gd name="connsiteX8" fmla="*/ 833824 w 4229098"/>
              <a:gd name="connsiteY8" fmla="*/ 4994332 h 5143498"/>
              <a:gd name="connsiteX9" fmla="*/ 849075 w 4229098"/>
              <a:gd name="connsiteY9" fmla="*/ 4981208 h 5143498"/>
              <a:gd name="connsiteX10" fmla="*/ 720494 w 4229098"/>
              <a:gd name="connsiteY10" fmla="*/ 4981208 h 5143498"/>
              <a:gd name="connsiteX11" fmla="*/ 735920 w 4229098"/>
              <a:gd name="connsiteY11" fmla="*/ 4996575 h 5143498"/>
              <a:gd name="connsiteX12" fmla="*/ 735920 w 4229098"/>
              <a:gd name="connsiteY12" fmla="*/ 5011957 h 5143498"/>
              <a:gd name="connsiteX13" fmla="*/ 720494 w 4229098"/>
              <a:gd name="connsiteY13" fmla="*/ 5011957 h 5143498"/>
              <a:gd name="connsiteX14" fmla="*/ 705085 w 4229098"/>
              <a:gd name="connsiteY14" fmla="*/ 4996575 h 5143498"/>
              <a:gd name="connsiteX15" fmla="*/ 720494 w 4229098"/>
              <a:gd name="connsiteY15" fmla="*/ 4981208 h 5143498"/>
              <a:gd name="connsiteX16" fmla="*/ 612644 w 4229098"/>
              <a:gd name="connsiteY16" fmla="*/ 4981208 h 5143498"/>
              <a:gd name="connsiteX17" fmla="*/ 627895 w 4229098"/>
              <a:gd name="connsiteY17" fmla="*/ 4994332 h 5143498"/>
              <a:gd name="connsiteX18" fmla="*/ 597393 w 4229098"/>
              <a:gd name="connsiteY18" fmla="*/ 4994332 h 5143498"/>
              <a:gd name="connsiteX19" fmla="*/ 612644 w 4229098"/>
              <a:gd name="connsiteY19" fmla="*/ 4981208 h 5143498"/>
              <a:gd name="connsiteX20" fmla="*/ 429630 w 4229098"/>
              <a:gd name="connsiteY20" fmla="*/ 4981208 h 5143498"/>
              <a:gd name="connsiteX21" fmla="*/ 445040 w 4229098"/>
              <a:gd name="connsiteY21" fmla="*/ 4996575 h 5143498"/>
              <a:gd name="connsiteX22" fmla="*/ 445040 w 4229098"/>
              <a:gd name="connsiteY22" fmla="*/ 5011957 h 5143498"/>
              <a:gd name="connsiteX23" fmla="*/ 429630 w 4229098"/>
              <a:gd name="connsiteY23" fmla="*/ 5011957 h 5143498"/>
              <a:gd name="connsiteX24" fmla="*/ 414221 w 4229098"/>
              <a:gd name="connsiteY24" fmla="*/ 4996575 h 5143498"/>
              <a:gd name="connsiteX25" fmla="*/ 429630 w 4229098"/>
              <a:gd name="connsiteY25" fmla="*/ 4981208 h 5143498"/>
              <a:gd name="connsiteX26" fmla="*/ 278514 w 4229098"/>
              <a:gd name="connsiteY26" fmla="*/ 4981208 h 5143498"/>
              <a:gd name="connsiteX27" fmla="*/ 293924 w 4229098"/>
              <a:gd name="connsiteY27" fmla="*/ 4996575 h 5143498"/>
              <a:gd name="connsiteX28" fmla="*/ 293924 w 4229098"/>
              <a:gd name="connsiteY28" fmla="*/ 5011957 h 5143498"/>
              <a:gd name="connsiteX29" fmla="*/ 278514 w 4229098"/>
              <a:gd name="connsiteY29" fmla="*/ 5011957 h 5143498"/>
              <a:gd name="connsiteX30" fmla="*/ 263105 w 4229098"/>
              <a:gd name="connsiteY30" fmla="*/ 4996575 h 5143498"/>
              <a:gd name="connsiteX31" fmla="*/ 278514 w 4229098"/>
              <a:gd name="connsiteY31" fmla="*/ 4981208 h 5143498"/>
              <a:gd name="connsiteX32" fmla="*/ 895050 w 4229098"/>
              <a:gd name="connsiteY32" fmla="*/ 4981207 h 5143498"/>
              <a:gd name="connsiteX33" fmla="*/ 910476 w 4229098"/>
              <a:gd name="connsiteY33" fmla="*/ 4996574 h 5143498"/>
              <a:gd name="connsiteX34" fmla="*/ 910476 w 4229098"/>
              <a:gd name="connsiteY34" fmla="*/ 5011957 h 5143498"/>
              <a:gd name="connsiteX35" fmla="*/ 895050 w 4229098"/>
              <a:gd name="connsiteY35" fmla="*/ 5011957 h 5143498"/>
              <a:gd name="connsiteX36" fmla="*/ 879642 w 4229098"/>
              <a:gd name="connsiteY36" fmla="*/ 4996574 h 5143498"/>
              <a:gd name="connsiteX37" fmla="*/ 895050 w 4229098"/>
              <a:gd name="connsiteY37" fmla="*/ 4981207 h 5143498"/>
              <a:gd name="connsiteX38" fmla="*/ 340880 w 4229098"/>
              <a:gd name="connsiteY38" fmla="*/ 4981207 h 5143498"/>
              <a:gd name="connsiteX39" fmla="*/ 356290 w 4229098"/>
              <a:gd name="connsiteY39" fmla="*/ 4996574 h 5143498"/>
              <a:gd name="connsiteX40" fmla="*/ 340880 w 4229098"/>
              <a:gd name="connsiteY40" fmla="*/ 5011957 h 5143498"/>
              <a:gd name="connsiteX41" fmla="*/ 325471 w 4229098"/>
              <a:gd name="connsiteY41" fmla="*/ 4996574 h 5143498"/>
              <a:gd name="connsiteX42" fmla="*/ 340880 w 4229098"/>
              <a:gd name="connsiteY42" fmla="*/ 4981207 h 5143498"/>
              <a:gd name="connsiteX43" fmla="*/ 550102 w 4229098"/>
              <a:gd name="connsiteY43" fmla="*/ 4976753 h 5143498"/>
              <a:gd name="connsiteX44" fmla="*/ 550102 w 4229098"/>
              <a:gd name="connsiteY44" fmla="*/ 5014199 h 5143498"/>
              <a:gd name="connsiteX45" fmla="*/ 552351 w 4229098"/>
              <a:gd name="connsiteY45" fmla="*/ 5016442 h 5143498"/>
              <a:gd name="connsiteX46" fmla="*/ 554600 w 4229098"/>
              <a:gd name="connsiteY46" fmla="*/ 5014199 h 5143498"/>
              <a:gd name="connsiteX47" fmla="*/ 554600 w 4229098"/>
              <a:gd name="connsiteY47" fmla="*/ 5000033 h 5143498"/>
              <a:gd name="connsiteX48" fmla="*/ 554600 w 4229098"/>
              <a:gd name="connsiteY48" fmla="*/ 4994947 h 5143498"/>
              <a:gd name="connsiteX49" fmla="*/ 568362 w 4229098"/>
              <a:gd name="connsiteY49" fmla="*/ 4981238 h 5143498"/>
              <a:gd name="connsiteX50" fmla="*/ 582125 w 4229098"/>
              <a:gd name="connsiteY50" fmla="*/ 4994963 h 5143498"/>
              <a:gd name="connsiteX51" fmla="*/ 582125 w 4229098"/>
              <a:gd name="connsiteY51" fmla="*/ 5014199 h 5143498"/>
              <a:gd name="connsiteX52" fmla="*/ 584373 w 4229098"/>
              <a:gd name="connsiteY52" fmla="*/ 5016442 h 5143498"/>
              <a:gd name="connsiteX53" fmla="*/ 586622 w 4229098"/>
              <a:gd name="connsiteY53" fmla="*/ 5014199 h 5143498"/>
              <a:gd name="connsiteX54" fmla="*/ 586622 w 4229098"/>
              <a:gd name="connsiteY54" fmla="*/ 4994963 h 5143498"/>
              <a:gd name="connsiteX55" fmla="*/ 568378 w 4229098"/>
              <a:gd name="connsiteY55" fmla="*/ 4976753 h 5143498"/>
              <a:gd name="connsiteX56" fmla="*/ 568362 w 4229098"/>
              <a:gd name="connsiteY56" fmla="*/ 4976753 h 5143498"/>
              <a:gd name="connsiteX57" fmla="*/ 554600 w 4229098"/>
              <a:gd name="connsiteY57" fmla="*/ 4983007 h 5143498"/>
              <a:gd name="connsiteX58" fmla="*/ 554600 w 4229098"/>
              <a:gd name="connsiteY58" fmla="*/ 4978996 h 5143498"/>
              <a:gd name="connsiteX59" fmla="*/ 552351 w 4229098"/>
              <a:gd name="connsiteY59" fmla="*/ 4976753 h 5143498"/>
              <a:gd name="connsiteX60" fmla="*/ 956973 w 4229098"/>
              <a:gd name="connsiteY60" fmla="*/ 4976738 h 5143498"/>
              <a:gd name="connsiteX61" fmla="*/ 937066 w 4229098"/>
              <a:gd name="connsiteY61" fmla="*/ 4996590 h 5143498"/>
              <a:gd name="connsiteX62" fmla="*/ 956973 w 4229098"/>
              <a:gd name="connsiteY62" fmla="*/ 5016443 h 5143498"/>
              <a:gd name="connsiteX63" fmla="*/ 976880 w 4229098"/>
              <a:gd name="connsiteY63" fmla="*/ 5016443 h 5143498"/>
              <a:gd name="connsiteX64" fmla="*/ 976880 w 4229098"/>
              <a:gd name="connsiteY64" fmla="*/ 4996590 h 5143498"/>
              <a:gd name="connsiteX65" fmla="*/ 956973 w 4229098"/>
              <a:gd name="connsiteY65" fmla="*/ 4976738 h 5143498"/>
              <a:gd name="connsiteX66" fmla="*/ 849075 w 4229098"/>
              <a:gd name="connsiteY66" fmla="*/ 4976738 h 5143498"/>
              <a:gd name="connsiteX67" fmla="*/ 829168 w 4229098"/>
              <a:gd name="connsiteY67" fmla="*/ 4996590 h 5143498"/>
              <a:gd name="connsiteX68" fmla="*/ 849075 w 4229098"/>
              <a:gd name="connsiteY68" fmla="*/ 5016443 h 5143498"/>
              <a:gd name="connsiteX69" fmla="*/ 861270 w 4229098"/>
              <a:gd name="connsiteY69" fmla="*/ 5012289 h 5143498"/>
              <a:gd name="connsiteX70" fmla="*/ 861666 w 4229098"/>
              <a:gd name="connsiteY70" fmla="*/ 5009146 h 5143498"/>
              <a:gd name="connsiteX71" fmla="*/ 858514 w 4229098"/>
              <a:gd name="connsiteY71" fmla="*/ 5008751 h 5143498"/>
              <a:gd name="connsiteX72" fmla="*/ 849075 w 4229098"/>
              <a:gd name="connsiteY72" fmla="*/ 5011973 h 5143498"/>
              <a:gd name="connsiteX73" fmla="*/ 833824 w 4229098"/>
              <a:gd name="connsiteY73" fmla="*/ 4998833 h 5143498"/>
              <a:gd name="connsiteX74" fmla="*/ 866733 w 4229098"/>
              <a:gd name="connsiteY74" fmla="*/ 4998833 h 5143498"/>
              <a:gd name="connsiteX75" fmla="*/ 868982 w 4229098"/>
              <a:gd name="connsiteY75" fmla="*/ 4996590 h 5143498"/>
              <a:gd name="connsiteX76" fmla="*/ 849075 w 4229098"/>
              <a:gd name="connsiteY76" fmla="*/ 4976738 h 5143498"/>
              <a:gd name="connsiteX77" fmla="*/ 720494 w 4229098"/>
              <a:gd name="connsiteY77" fmla="*/ 4976738 h 5143498"/>
              <a:gd name="connsiteX78" fmla="*/ 700587 w 4229098"/>
              <a:gd name="connsiteY78" fmla="*/ 4996590 h 5143498"/>
              <a:gd name="connsiteX79" fmla="*/ 720494 w 4229098"/>
              <a:gd name="connsiteY79" fmla="*/ 5016443 h 5143498"/>
              <a:gd name="connsiteX80" fmla="*/ 740417 w 4229098"/>
              <a:gd name="connsiteY80" fmla="*/ 5016443 h 5143498"/>
              <a:gd name="connsiteX81" fmla="*/ 740417 w 4229098"/>
              <a:gd name="connsiteY81" fmla="*/ 4996590 h 5143498"/>
              <a:gd name="connsiteX82" fmla="*/ 720494 w 4229098"/>
              <a:gd name="connsiteY82" fmla="*/ 4976738 h 5143498"/>
              <a:gd name="connsiteX83" fmla="*/ 612644 w 4229098"/>
              <a:gd name="connsiteY83" fmla="*/ 4976738 h 5143498"/>
              <a:gd name="connsiteX84" fmla="*/ 592737 w 4229098"/>
              <a:gd name="connsiteY84" fmla="*/ 4996590 h 5143498"/>
              <a:gd name="connsiteX85" fmla="*/ 612644 w 4229098"/>
              <a:gd name="connsiteY85" fmla="*/ 5016443 h 5143498"/>
              <a:gd name="connsiteX86" fmla="*/ 624839 w 4229098"/>
              <a:gd name="connsiteY86" fmla="*/ 5012289 h 5143498"/>
              <a:gd name="connsiteX87" fmla="*/ 625235 w 4229098"/>
              <a:gd name="connsiteY87" fmla="*/ 5009146 h 5143498"/>
              <a:gd name="connsiteX88" fmla="*/ 622083 w 4229098"/>
              <a:gd name="connsiteY88" fmla="*/ 5008751 h 5143498"/>
              <a:gd name="connsiteX89" fmla="*/ 612644 w 4229098"/>
              <a:gd name="connsiteY89" fmla="*/ 5011973 h 5143498"/>
              <a:gd name="connsiteX90" fmla="*/ 597393 w 4229098"/>
              <a:gd name="connsiteY90" fmla="*/ 4998833 h 5143498"/>
              <a:gd name="connsiteX91" fmla="*/ 630302 w 4229098"/>
              <a:gd name="connsiteY91" fmla="*/ 4998833 h 5143498"/>
              <a:gd name="connsiteX92" fmla="*/ 632551 w 4229098"/>
              <a:gd name="connsiteY92" fmla="*/ 4996590 h 5143498"/>
              <a:gd name="connsiteX93" fmla="*/ 612644 w 4229098"/>
              <a:gd name="connsiteY93" fmla="*/ 4976738 h 5143498"/>
              <a:gd name="connsiteX94" fmla="*/ 513329 w 4229098"/>
              <a:gd name="connsiteY94" fmla="*/ 4976738 h 5143498"/>
              <a:gd name="connsiteX95" fmla="*/ 493422 w 4229098"/>
              <a:gd name="connsiteY95" fmla="*/ 4996590 h 5143498"/>
              <a:gd name="connsiteX96" fmla="*/ 513329 w 4229098"/>
              <a:gd name="connsiteY96" fmla="*/ 5016443 h 5143498"/>
              <a:gd name="connsiteX97" fmla="*/ 525999 w 4229098"/>
              <a:gd name="connsiteY97" fmla="*/ 5011894 h 5143498"/>
              <a:gd name="connsiteX98" fmla="*/ 526300 w 4229098"/>
              <a:gd name="connsiteY98" fmla="*/ 5008735 h 5143498"/>
              <a:gd name="connsiteX99" fmla="*/ 523132 w 4229098"/>
              <a:gd name="connsiteY99" fmla="*/ 5008435 h 5143498"/>
              <a:gd name="connsiteX100" fmla="*/ 513329 w 4229098"/>
              <a:gd name="connsiteY100" fmla="*/ 5011957 h 5143498"/>
              <a:gd name="connsiteX101" fmla="*/ 497904 w 4229098"/>
              <a:gd name="connsiteY101" fmla="*/ 4996575 h 5143498"/>
              <a:gd name="connsiteX102" fmla="*/ 513329 w 4229098"/>
              <a:gd name="connsiteY102" fmla="*/ 4981208 h 5143498"/>
              <a:gd name="connsiteX103" fmla="*/ 523132 w 4229098"/>
              <a:gd name="connsiteY103" fmla="*/ 4984729 h 5143498"/>
              <a:gd name="connsiteX104" fmla="*/ 526300 w 4229098"/>
              <a:gd name="connsiteY104" fmla="*/ 4984429 h 5143498"/>
              <a:gd name="connsiteX105" fmla="*/ 525999 w 4229098"/>
              <a:gd name="connsiteY105" fmla="*/ 4981271 h 5143498"/>
              <a:gd name="connsiteX106" fmla="*/ 513329 w 4229098"/>
              <a:gd name="connsiteY106" fmla="*/ 4976738 h 5143498"/>
              <a:gd name="connsiteX107" fmla="*/ 429646 w 4229098"/>
              <a:gd name="connsiteY107" fmla="*/ 4976738 h 5143498"/>
              <a:gd name="connsiteX108" fmla="*/ 409739 w 4229098"/>
              <a:gd name="connsiteY108" fmla="*/ 4996590 h 5143498"/>
              <a:gd name="connsiteX109" fmla="*/ 429646 w 4229098"/>
              <a:gd name="connsiteY109" fmla="*/ 5016443 h 5143498"/>
              <a:gd name="connsiteX110" fmla="*/ 449553 w 4229098"/>
              <a:gd name="connsiteY110" fmla="*/ 5016443 h 5143498"/>
              <a:gd name="connsiteX111" fmla="*/ 449553 w 4229098"/>
              <a:gd name="connsiteY111" fmla="*/ 4996590 h 5143498"/>
              <a:gd name="connsiteX112" fmla="*/ 429646 w 4229098"/>
              <a:gd name="connsiteY112" fmla="*/ 4976738 h 5143498"/>
              <a:gd name="connsiteX113" fmla="*/ 926059 w 4229098"/>
              <a:gd name="connsiteY113" fmla="*/ 4976722 h 5143498"/>
              <a:gd name="connsiteX114" fmla="*/ 923810 w 4229098"/>
              <a:gd name="connsiteY114" fmla="*/ 4978965 h 5143498"/>
              <a:gd name="connsiteX115" fmla="*/ 923810 w 4229098"/>
              <a:gd name="connsiteY115" fmla="*/ 5014200 h 5143498"/>
              <a:gd name="connsiteX116" fmla="*/ 926059 w 4229098"/>
              <a:gd name="connsiteY116" fmla="*/ 5016442 h 5143498"/>
              <a:gd name="connsiteX117" fmla="*/ 928292 w 4229098"/>
              <a:gd name="connsiteY117" fmla="*/ 5014200 h 5143498"/>
              <a:gd name="connsiteX118" fmla="*/ 928292 w 4229098"/>
              <a:gd name="connsiteY118" fmla="*/ 4978965 h 5143498"/>
              <a:gd name="connsiteX119" fmla="*/ 926059 w 4229098"/>
              <a:gd name="connsiteY119" fmla="*/ 4976722 h 5143498"/>
              <a:gd name="connsiteX120" fmla="*/ 539730 w 4229098"/>
              <a:gd name="connsiteY120" fmla="*/ 4976722 h 5143498"/>
              <a:gd name="connsiteX121" fmla="*/ 537481 w 4229098"/>
              <a:gd name="connsiteY121" fmla="*/ 4978965 h 5143498"/>
              <a:gd name="connsiteX122" fmla="*/ 537481 w 4229098"/>
              <a:gd name="connsiteY122" fmla="*/ 5014200 h 5143498"/>
              <a:gd name="connsiteX123" fmla="*/ 539730 w 4229098"/>
              <a:gd name="connsiteY123" fmla="*/ 5016442 h 5143498"/>
              <a:gd name="connsiteX124" fmla="*/ 541979 w 4229098"/>
              <a:gd name="connsiteY124" fmla="*/ 5014200 h 5143498"/>
              <a:gd name="connsiteX125" fmla="*/ 541979 w 4229098"/>
              <a:gd name="connsiteY125" fmla="*/ 4978965 h 5143498"/>
              <a:gd name="connsiteX126" fmla="*/ 539730 w 4229098"/>
              <a:gd name="connsiteY126" fmla="*/ 4976722 h 5143498"/>
              <a:gd name="connsiteX127" fmla="*/ 371984 w 4229098"/>
              <a:gd name="connsiteY127" fmla="*/ 4976722 h 5143498"/>
              <a:gd name="connsiteX128" fmla="*/ 369735 w 4229098"/>
              <a:gd name="connsiteY128" fmla="*/ 4978965 h 5143498"/>
              <a:gd name="connsiteX129" fmla="*/ 369735 w 4229098"/>
              <a:gd name="connsiteY129" fmla="*/ 5014200 h 5143498"/>
              <a:gd name="connsiteX130" fmla="*/ 371984 w 4229098"/>
              <a:gd name="connsiteY130" fmla="*/ 5016442 h 5143498"/>
              <a:gd name="connsiteX131" fmla="*/ 374233 w 4229098"/>
              <a:gd name="connsiteY131" fmla="*/ 5014200 h 5143498"/>
              <a:gd name="connsiteX132" fmla="*/ 374233 w 4229098"/>
              <a:gd name="connsiteY132" fmla="*/ 4978965 h 5143498"/>
              <a:gd name="connsiteX133" fmla="*/ 371984 w 4229098"/>
              <a:gd name="connsiteY133" fmla="*/ 4976722 h 5143498"/>
              <a:gd name="connsiteX134" fmla="*/ 340880 w 4229098"/>
              <a:gd name="connsiteY134" fmla="*/ 4976722 h 5143498"/>
              <a:gd name="connsiteX135" fmla="*/ 320973 w 4229098"/>
              <a:gd name="connsiteY135" fmla="*/ 4996574 h 5143498"/>
              <a:gd name="connsiteX136" fmla="*/ 340880 w 4229098"/>
              <a:gd name="connsiteY136" fmla="*/ 5016427 h 5143498"/>
              <a:gd name="connsiteX137" fmla="*/ 356290 w 4229098"/>
              <a:gd name="connsiteY137" fmla="*/ 5009130 h 5143498"/>
              <a:gd name="connsiteX138" fmla="*/ 356290 w 4229098"/>
              <a:gd name="connsiteY138" fmla="*/ 5014200 h 5143498"/>
              <a:gd name="connsiteX139" fmla="*/ 340880 w 4229098"/>
              <a:gd name="connsiteY139" fmla="*/ 5029567 h 5143498"/>
              <a:gd name="connsiteX140" fmla="*/ 326706 w 4229098"/>
              <a:gd name="connsiteY140" fmla="*/ 5020264 h 5143498"/>
              <a:gd name="connsiteX141" fmla="*/ 323744 w 4229098"/>
              <a:gd name="connsiteY141" fmla="*/ 5019096 h 5143498"/>
              <a:gd name="connsiteX142" fmla="*/ 322573 w 4229098"/>
              <a:gd name="connsiteY142" fmla="*/ 5022049 h 5143498"/>
              <a:gd name="connsiteX143" fmla="*/ 340880 w 4229098"/>
              <a:gd name="connsiteY143" fmla="*/ 5034068 h 5143498"/>
              <a:gd name="connsiteX144" fmla="*/ 360787 w 4229098"/>
              <a:gd name="connsiteY144" fmla="*/ 5014216 h 5143498"/>
              <a:gd name="connsiteX145" fmla="*/ 360787 w 4229098"/>
              <a:gd name="connsiteY145" fmla="*/ 4996590 h 5143498"/>
              <a:gd name="connsiteX146" fmla="*/ 340880 w 4229098"/>
              <a:gd name="connsiteY146" fmla="*/ 4976738 h 5143498"/>
              <a:gd name="connsiteX147" fmla="*/ 309475 w 4229098"/>
              <a:gd name="connsiteY147" fmla="*/ 4976722 h 5143498"/>
              <a:gd name="connsiteX148" fmla="*/ 307242 w 4229098"/>
              <a:gd name="connsiteY148" fmla="*/ 4978965 h 5143498"/>
              <a:gd name="connsiteX149" fmla="*/ 307242 w 4229098"/>
              <a:gd name="connsiteY149" fmla="*/ 5014200 h 5143498"/>
              <a:gd name="connsiteX150" fmla="*/ 309475 w 4229098"/>
              <a:gd name="connsiteY150" fmla="*/ 5016442 h 5143498"/>
              <a:gd name="connsiteX151" fmla="*/ 311724 w 4229098"/>
              <a:gd name="connsiteY151" fmla="*/ 5014200 h 5143498"/>
              <a:gd name="connsiteX152" fmla="*/ 311724 w 4229098"/>
              <a:gd name="connsiteY152" fmla="*/ 4978965 h 5143498"/>
              <a:gd name="connsiteX153" fmla="*/ 309475 w 4229098"/>
              <a:gd name="connsiteY153" fmla="*/ 4976722 h 5143498"/>
              <a:gd name="connsiteX154" fmla="*/ 782400 w 4229098"/>
              <a:gd name="connsiteY154" fmla="*/ 4976706 h 5143498"/>
              <a:gd name="connsiteX155" fmla="*/ 771441 w 4229098"/>
              <a:gd name="connsiteY155" fmla="*/ 4981270 h 5143498"/>
              <a:gd name="connsiteX156" fmla="*/ 771441 w 4229098"/>
              <a:gd name="connsiteY156" fmla="*/ 4978996 h 5143498"/>
              <a:gd name="connsiteX157" fmla="*/ 769192 w 4229098"/>
              <a:gd name="connsiteY157" fmla="*/ 4976753 h 5143498"/>
              <a:gd name="connsiteX158" fmla="*/ 766943 w 4229098"/>
              <a:gd name="connsiteY158" fmla="*/ 4976753 h 5143498"/>
              <a:gd name="connsiteX159" fmla="*/ 766943 w 4229098"/>
              <a:gd name="connsiteY159" fmla="*/ 4978996 h 5143498"/>
              <a:gd name="connsiteX160" fmla="*/ 766943 w 4229098"/>
              <a:gd name="connsiteY160" fmla="*/ 5014200 h 5143498"/>
              <a:gd name="connsiteX161" fmla="*/ 769192 w 4229098"/>
              <a:gd name="connsiteY161" fmla="*/ 5016442 h 5143498"/>
              <a:gd name="connsiteX162" fmla="*/ 771441 w 4229098"/>
              <a:gd name="connsiteY162" fmla="*/ 5014200 h 5143498"/>
              <a:gd name="connsiteX163" fmla="*/ 771441 w 4229098"/>
              <a:gd name="connsiteY163" fmla="*/ 4992136 h 5143498"/>
              <a:gd name="connsiteX164" fmla="*/ 782400 w 4229098"/>
              <a:gd name="connsiteY164" fmla="*/ 4981207 h 5143498"/>
              <a:gd name="connsiteX165" fmla="*/ 793359 w 4229098"/>
              <a:gd name="connsiteY165" fmla="*/ 4992136 h 5143498"/>
              <a:gd name="connsiteX166" fmla="*/ 793359 w 4229098"/>
              <a:gd name="connsiteY166" fmla="*/ 5014200 h 5143498"/>
              <a:gd name="connsiteX167" fmla="*/ 795608 w 4229098"/>
              <a:gd name="connsiteY167" fmla="*/ 5016442 h 5143498"/>
              <a:gd name="connsiteX168" fmla="*/ 797857 w 4229098"/>
              <a:gd name="connsiteY168" fmla="*/ 5014200 h 5143498"/>
              <a:gd name="connsiteX169" fmla="*/ 797857 w 4229098"/>
              <a:gd name="connsiteY169" fmla="*/ 4992136 h 5143498"/>
              <a:gd name="connsiteX170" fmla="*/ 808816 w 4229098"/>
              <a:gd name="connsiteY170" fmla="*/ 4981207 h 5143498"/>
              <a:gd name="connsiteX171" fmla="*/ 819775 w 4229098"/>
              <a:gd name="connsiteY171" fmla="*/ 4992136 h 5143498"/>
              <a:gd name="connsiteX172" fmla="*/ 819775 w 4229098"/>
              <a:gd name="connsiteY172" fmla="*/ 5014200 h 5143498"/>
              <a:gd name="connsiteX173" fmla="*/ 822024 w 4229098"/>
              <a:gd name="connsiteY173" fmla="*/ 5016442 h 5143498"/>
              <a:gd name="connsiteX174" fmla="*/ 824273 w 4229098"/>
              <a:gd name="connsiteY174" fmla="*/ 5014200 h 5143498"/>
              <a:gd name="connsiteX175" fmla="*/ 824273 w 4229098"/>
              <a:gd name="connsiteY175" fmla="*/ 4992136 h 5143498"/>
              <a:gd name="connsiteX176" fmla="*/ 819740 w 4229098"/>
              <a:gd name="connsiteY176" fmla="*/ 4981235 h 5143498"/>
              <a:gd name="connsiteX177" fmla="*/ 808825 w 4229098"/>
              <a:gd name="connsiteY177" fmla="*/ 4976710 h 5143498"/>
              <a:gd name="connsiteX178" fmla="*/ 808832 w 4229098"/>
              <a:gd name="connsiteY178" fmla="*/ 4976706 h 5143498"/>
              <a:gd name="connsiteX179" fmla="*/ 808816 w 4229098"/>
              <a:gd name="connsiteY179" fmla="*/ 4976706 h 5143498"/>
              <a:gd name="connsiteX180" fmla="*/ 808825 w 4229098"/>
              <a:gd name="connsiteY180" fmla="*/ 4976710 h 5143498"/>
              <a:gd name="connsiteX181" fmla="*/ 795624 w 4229098"/>
              <a:gd name="connsiteY181" fmla="*/ 4984160 h 5143498"/>
              <a:gd name="connsiteX182" fmla="*/ 782400 w 4229098"/>
              <a:gd name="connsiteY182" fmla="*/ 4976706 h 5143498"/>
              <a:gd name="connsiteX183" fmla="*/ 653075 w 4229098"/>
              <a:gd name="connsiteY183" fmla="*/ 4976706 h 5143498"/>
              <a:gd name="connsiteX184" fmla="*/ 642116 w 4229098"/>
              <a:gd name="connsiteY184" fmla="*/ 4981270 h 5143498"/>
              <a:gd name="connsiteX185" fmla="*/ 642116 w 4229098"/>
              <a:gd name="connsiteY185" fmla="*/ 4978996 h 5143498"/>
              <a:gd name="connsiteX186" fmla="*/ 639867 w 4229098"/>
              <a:gd name="connsiteY186" fmla="*/ 4976753 h 5143498"/>
              <a:gd name="connsiteX187" fmla="*/ 637618 w 4229098"/>
              <a:gd name="connsiteY187" fmla="*/ 4976753 h 5143498"/>
              <a:gd name="connsiteX188" fmla="*/ 637618 w 4229098"/>
              <a:gd name="connsiteY188" fmla="*/ 4978996 h 5143498"/>
              <a:gd name="connsiteX189" fmla="*/ 637618 w 4229098"/>
              <a:gd name="connsiteY189" fmla="*/ 5014200 h 5143498"/>
              <a:gd name="connsiteX190" fmla="*/ 639867 w 4229098"/>
              <a:gd name="connsiteY190" fmla="*/ 5016442 h 5143498"/>
              <a:gd name="connsiteX191" fmla="*/ 642116 w 4229098"/>
              <a:gd name="connsiteY191" fmla="*/ 5014200 h 5143498"/>
              <a:gd name="connsiteX192" fmla="*/ 642116 w 4229098"/>
              <a:gd name="connsiteY192" fmla="*/ 4992136 h 5143498"/>
              <a:gd name="connsiteX193" fmla="*/ 653075 w 4229098"/>
              <a:gd name="connsiteY193" fmla="*/ 4981207 h 5143498"/>
              <a:gd name="connsiteX194" fmla="*/ 664034 w 4229098"/>
              <a:gd name="connsiteY194" fmla="*/ 4992136 h 5143498"/>
              <a:gd name="connsiteX195" fmla="*/ 664034 w 4229098"/>
              <a:gd name="connsiteY195" fmla="*/ 5014200 h 5143498"/>
              <a:gd name="connsiteX196" fmla="*/ 666283 w 4229098"/>
              <a:gd name="connsiteY196" fmla="*/ 5016442 h 5143498"/>
              <a:gd name="connsiteX197" fmla="*/ 668532 w 4229098"/>
              <a:gd name="connsiteY197" fmla="*/ 5014200 h 5143498"/>
              <a:gd name="connsiteX198" fmla="*/ 668532 w 4229098"/>
              <a:gd name="connsiteY198" fmla="*/ 4992136 h 5143498"/>
              <a:gd name="connsiteX199" fmla="*/ 679491 w 4229098"/>
              <a:gd name="connsiteY199" fmla="*/ 4981207 h 5143498"/>
              <a:gd name="connsiteX200" fmla="*/ 690450 w 4229098"/>
              <a:gd name="connsiteY200" fmla="*/ 4992136 h 5143498"/>
              <a:gd name="connsiteX201" fmla="*/ 690450 w 4229098"/>
              <a:gd name="connsiteY201" fmla="*/ 5014200 h 5143498"/>
              <a:gd name="connsiteX202" fmla="*/ 692715 w 4229098"/>
              <a:gd name="connsiteY202" fmla="*/ 5016442 h 5143498"/>
              <a:gd name="connsiteX203" fmla="*/ 694948 w 4229098"/>
              <a:gd name="connsiteY203" fmla="*/ 5014200 h 5143498"/>
              <a:gd name="connsiteX204" fmla="*/ 694948 w 4229098"/>
              <a:gd name="connsiteY204" fmla="*/ 4992136 h 5143498"/>
              <a:gd name="connsiteX205" fmla="*/ 679491 w 4229098"/>
              <a:gd name="connsiteY205" fmla="*/ 4976706 h 5143498"/>
              <a:gd name="connsiteX206" fmla="*/ 666283 w 4229098"/>
              <a:gd name="connsiteY206" fmla="*/ 4984160 h 5143498"/>
              <a:gd name="connsiteX207" fmla="*/ 653075 w 4229098"/>
              <a:gd name="connsiteY207" fmla="*/ 4976706 h 5143498"/>
              <a:gd name="connsiteX208" fmla="*/ 923810 w 4229098"/>
              <a:gd name="connsiteY208" fmla="*/ 4964687 h 5143498"/>
              <a:gd name="connsiteX209" fmla="*/ 923810 w 4229098"/>
              <a:gd name="connsiteY209" fmla="*/ 4966930 h 5143498"/>
              <a:gd name="connsiteX210" fmla="*/ 926059 w 4229098"/>
              <a:gd name="connsiteY210" fmla="*/ 4969172 h 5143498"/>
              <a:gd name="connsiteX211" fmla="*/ 928292 w 4229098"/>
              <a:gd name="connsiteY211" fmla="*/ 4966930 h 5143498"/>
              <a:gd name="connsiteX212" fmla="*/ 926059 w 4229098"/>
              <a:gd name="connsiteY212" fmla="*/ 4964687 h 5143498"/>
              <a:gd name="connsiteX213" fmla="*/ 537481 w 4229098"/>
              <a:gd name="connsiteY213" fmla="*/ 4964687 h 5143498"/>
              <a:gd name="connsiteX214" fmla="*/ 537481 w 4229098"/>
              <a:gd name="connsiteY214" fmla="*/ 4966930 h 5143498"/>
              <a:gd name="connsiteX215" fmla="*/ 539730 w 4229098"/>
              <a:gd name="connsiteY215" fmla="*/ 4969172 h 5143498"/>
              <a:gd name="connsiteX216" fmla="*/ 541979 w 4229098"/>
              <a:gd name="connsiteY216" fmla="*/ 4966930 h 5143498"/>
              <a:gd name="connsiteX217" fmla="*/ 539730 w 4229098"/>
              <a:gd name="connsiteY217" fmla="*/ 4964687 h 5143498"/>
              <a:gd name="connsiteX218" fmla="*/ 369734 w 4229098"/>
              <a:gd name="connsiteY218" fmla="*/ 4964687 h 5143498"/>
              <a:gd name="connsiteX219" fmla="*/ 369734 w 4229098"/>
              <a:gd name="connsiteY219" fmla="*/ 4966930 h 5143498"/>
              <a:gd name="connsiteX220" fmla="*/ 371983 w 4229098"/>
              <a:gd name="connsiteY220" fmla="*/ 4969172 h 5143498"/>
              <a:gd name="connsiteX221" fmla="*/ 374232 w 4229098"/>
              <a:gd name="connsiteY221" fmla="*/ 4966930 h 5143498"/>
              <a:gd name="connsiteX222" fmla="*/ 371983 w 4229098"/>
              <a:gd name="connsiteY222" fmla="*/ 4964687 h 5143498"/>
              <a:gd name="connsiteX223" fmla="*/ 307225 w 4229098"/>
              <a:gd name="connsiteY223" fmla="*/ 4964687 h 5143498"/>
              <a:gd name="connsiteX224" fmla="*/ 307225 w 4229098"/>
              <a:gd name="connsiteY224" fmla="*/ 4966930 h 5143498"/>
              <a:gd name="connsiteX225" fmla="*/ 309474 w 4229098"/>
              <a:gd name="connsiteY225" fmla="*/ 4969172 h 5143498"/>
              <a:gd name="connsiteX226" fmla="*/ 311707 w 4229098"/>
              <a:gd name="connsiteY226" fmla="*/ 4966930 h 5143498"/>
              <a:gd name="connsiteX227" fmla="*/ 309474 w 4229098"/>
              <a:gd name="connsiteY227" fmla="*/ 4964687 h 5143498"/>
              <a:gd name="connsiteX228" fmla="*/ 912708 w 4229098"/>
              <a:gd name="connsiteY228" fmla="*/ 4959933 h 5143498"/>
              <a:gd name="connsiteX229" fmla="*/ 910460 w 4229098"/>
              <a:gd name="connsiteY229" fmla="*/ 4962176 h 5143498"/>
              <a:gd name="connsiteX230" fmla="*/ 910460 w 4229098"/>
              <a:gd name="connsiteY230" fmla="*/ 4984034 h 5143498"/>
              <a:gd name="connsiteX231" fmla="*/ 895034 w 4229098"/>
              <a:gd name="connsiteY231" fmla="*/ 4976737 h 5143498"/>
              <a:gd name="connsiteX232" fmla="*/ 875127 w 4229098"/>
              <a:gd name="connsiteY232" fmla="*/ 4996590 h 5143498"/>
              <a:gd name="connsiteX233" fmla="*/ 895034 w 4229098"/>
              <a:gd name="connsiteY233" fmla="*/ 5016442 h 5143498"/>
              <a:gd name="connsiteX234" fmla="*/ 914958 w 4229098"/>
              <a:gd name="connsiteY234" fmla="*/ 5016442 h 5143498"/>
              <a:gd name="connsiteX235" fmla="*/ 914958 w 4229098"/>
              <a:gd name="connsiteY235" fmla="*/ 4962176 h 5143498"/>
              <a:gd name="connsiteX236" fmla="*/ 912708 w 4229098"/>
              <a:gd name="connsiteY236" fmla="*/ 4959933 h 5143498"/>
              <a:gd name="connsiteX237" fmla="*/ 457694 w 4229098"/>
              <a:gd name="connsiteY237" fmla="*/ 4959933 h 5143498"/>
              <a:gd name="connsiteX238" fmla="*/ 455445 w 4229098"/>
              <a:gd name="connsiteY238" fmla="*/ 4962176 h 5143498"/>
              <a:gd name="connsiteX239" fmla="*/ 455445 w 4229098"/>
              <a:gd name="connsiteY239" fmla="*/ 5010772 h 5143498"/>
              <a:gd name="connsiteX240" fmla="*/ 461129 w 4229098"/>
              <a:gd name="connsiteY240" fmla="*/ 5016442 h 5143498"/>
              <a:gd name="connsiteX241" fmla="*/ 463379 w 4229098"/>
              <a:gd name="connsiteY241" fmla="*/ 5014199 h 5143498"/>
              <a:gd name="connsiteX242" fmla="*/ 461129 w 4229098"/>
              <a:gd name="connsiteY242" fmla="*/ 5011957 h 5143498"/>
              <a:gd name="connsiteX243" fmla="*/ 459943 w 4229098"/>
              <a:gd name="connsiteY243" fmla="*/ 5010772 h 5143498"/>
              <a:gd name="connsiteX244" fmla="*/ 459943 w 4229098"/>
              <a:gd name="connsiteY244" fmla="*/ 4962176 h 5143498"/>
              <a:gd name="connsiteX245" fmla="*/ 457694 w 4229098"/>
              <a:gd name="connsiteY245" fmla="*/ 4959933 h 5143498"/>
              <a:gd name="connsiteX246" fmla="*/ 391621 w 4229098"/>
              <a:gd name="connsiteY246" fmla="*/ 4959918 h 5143498"/>
              <a:gd name="connsiteX247" fmla="*/ 389372 w 4229098"/>
              <a:gd name="connsiteY247" fmla="*/ 4962161 h 5143498"/>
              <a:gd name="connsiteX248" fmla="*/ 389372 w 4229098"/>
              <a:gd name="connsiteY248" fmla="*/ 4976722 h 5143498"/>
              <a:gd name="connsiteX249" fmla="*/ 385604 w 4229098"/>
              <a:gd name="connsiteY249" fmla="*/ 4976722 h 5143498"/>
              <a:gd name="connsiteX250" fmla="*/ 383355 w 4229098"/>
              <a:gd name="connsiteY250" fmla="*/ 4978965 h 5143498"/>
              <a:gd name="connsiteX251" fmla="*/ 385604 w 4229098"/>
              <a:gd name="connsiteY251" fmla="*/ 4981208 h 5143498"/>
              <a:gd name="connsiteX252" fmla="*/ 389372 w 4229098"/>
              <a:gd name="connsiteY252" fmla="*/ 4981208 h 5143498"/>
              <a:gd name="connsiteX253" fmla="*/ 389372 w 4229098"/>
              <a:gd name="connsiteY253" fmla="*/ 5004519 h 5143498"/>
              <a:gd name="connsiteX254" fmla="*/ 401314 w 4229098"/>
              <a:gd name="connsiteY254" fmla="*/ 5016427 h 5143498"/>
              <a:gd name="connsiteX255" fmla="*/ 403974 w 4229098"/>
              <a:gd name="connsiteY255" fmla="*/ 5016127 h 5143498"/>
              <a:gd name="connsiteX256" fmla="*/ 405661 w 4229098"/>
              <a:gd name="connsiteY256" fmla="*/ 5013454 h 5143498"/>
              <a:gd name="connsiteX257" fmla="*/ 405668 w 4229098"/>
              <a:gd name="connsiteY257" fmla="*/ 5013458 h 5143498"/>
              <a:gd name="connsiteX258" fmla="*/ 405668 w 4229098"/>
              <a:gd name="connsiteY258" fmla="*/ 5013442 h 5143498"/>
              <a:gd name="connsiteX259" fmla="*/ 405661 w 4229098"/>
              <a:gd name="connsiteY259" fmla="*/ 5013454 h 5143498"/>
              <a:gd name="connsiteX260" fmla="*/ 402977 w 4229098"/>
              <a:gd name="connsiteY260" fmla="*/ 5011768 h 5143498"/>
              <a:gd name="connsiteX261" fmla="*/ 401314 w 4229098"/>
              <a:gd name="connsiteY261" fmla="*/ 5011957 h 5143498"/>
              <a:gd name="connsiteX262" fmla="*/ 393870 w 4229098"/>
              <a:gd name="connsiteY262" fmla="*/ 5004519 h 5143498"/>
              <a:gd name="connsiteX263" fmla="*/ 393870 w 4229098"/>
              <a:gd name="connsiteY263" fmla="*/ 4981208 h 5143498"/>
              <a:gd name="connsiteX264" fmla="*/ 400205 w 4229098"/>
              <a:gd name="connsiteY264" fmla="*/ 4981208 h 5143498"/>
              <a:gd name="connsiteX265" fmla="*/ 402453 w 4229098"/>
              <a:gd name="connsiteY265" fmla="*/ 4978965 h 5143498"/>
              <a:gd name="connsiteX266" fmla="*/ 400205 w 4229098"/>
              <a:gd name="connsiteY266" fmla="*/ 4976722 h 5143498"/>
              <a:gd name="connsiteX267" fmla="*/ 393870 w 4229098"/>
              <a:gd name="connsiteY267" fmla="*/ 4976722 h 5143498"/>
              <a:gd name="connsiteX268" fmla="*/ 393870 w 4229098"/>
              <a:gd name="connsiteY268" fmla="*/ 4962161 h 5143498"/>
              <a:gd name="connsiteX269" fmla="*/ 391621 w 4229098"/>
              <a:gd name="connsiteY269" fmla="*/ 4959918 h 5143498"/>
              <a:gd name="connsiteX270" fmla="*/ 296172 w 4229098"/>
              <a:gd name="connsiteY270" fmla="*/ 4959918 h 5143498"/>
              <a:gd name="connsiteX271" fmla="*/ 293924 w 4229098"/>
              <a:gd name="connsiteY271" fmla="*/ 4962161 h 5143498"/>
              <a:gd name="connsiteX272" fmla="*/ 293924 w 4229098"/>
              <a:gd name="connsiteY272" fmla="*/ 4984019 h 5143498"/>
              <a:gd name="connsiteX273" fmla="*/ 278514 w 4229098"/>
              <a:gd name="connsiteY273" fmla="*/ 4976722 h 5143498"/>
              <a:gd name="connsiteX274" fmla="*/ 258607 w 4229098"/>
              <a:gd name="connsiteY274" fmla="*/ 4996575 h 5143498"/>
              <a:gd name="connsiteX275" fmla="*/ 278514 w 4229098"/>
              <a:gd name="connsiteY275" fmla="*/ 5016443 h 5143498"/>
              <a:gd name="connsiteX276" fmla="*/ 298421 w 4229098"/>
              <a:gd name="connsiteY276" fmla="*/ 5016443 h 5143498"/>
              <a:gd name="connsiteX277" fmla="*/ 298421 w 4229098"/>
              <a:gd name="connsiteY277" fmla="*/ 5016427 h 5143498"/>
              <a:gd name="connsiteX278" fmla="*/ 298421 w 4229098"/>
              <a:gd name="connsiteY278" fmla="*/ 4962161 h 5143498"/>
              <a:gd name="connsiteX279" fmla="*/ 296172 w 4229098"/>
              <a:gd name="connsiteY279" fmla="*/ 4959918 h 5143498"/>
              <a:gd name="connsiteX280" fmla="*/ 533784 w 4229098"/>
              <a:gd name="connsiteY280" fmla="*/ 4855026 h 5143498"/>
              <a:gd name="connsiteX281" fmla="*/ 533792 w 4229098"/>
              <a:gd name="connsiteY281" fmla="*/ 4855066 h 5143498"/>
              <a:gd name="connsiteX282" fmla="*/ 533784 w 4229098"/>
              <a:gd name="connsiteY282" fmla="*/ 4855107 h 5143498"/>
              <a:gd name="connsiteX283" fmla="*/ 533776 w 4229098"/>
              <a:gd name="connsiteY283" fmla="*/ 4855066 h 5143498"/>
              <a:gd name="connsiteX284" fmla="*/ 258607 w 4229098"/>
              <a:gd name="connsiteY284" fmla="*/ 4785164 h 5143498"/>
              <a:gd name="connsiteX285" fmla="*/ 258607 w 4229098"/>
              <a:gd name="connsiteY285" fmla="*/ 4855066 h 5143498"/>
              <a:gd name="connsiteX286" fmla="*/ 327403 w 4229098"/>
              <a:gd name="connsiteY286" fmla="*/ 4924983 h 5143498"/>
              <a:gd name="connsiteX287" fmla="*/ 396200 w 4229098"/>
              <a:gd name="connsiteY287" fmla="*/ 4855066 h 5143498"/>
              <a:gd name="connsiteX288" fmla="*/ 464995 w 4229098"/>
              <a:gd name="connsiteY288" fmla="*/ 4924983 h 5143498"/>
              <a:gd name="connsiteX289" fmla="*/ 528386 w 4229098"/>
              <a:gd name="connsiteY289" fmla="*/ 4882288 h 5143498"/>
              <a:gd name="connsiteX290" fmla="*/ 533784 w 4229098"/>
              <a:gd name="connsiteY290" fmla="*/ 4855107 h 5143498"/>
              <a:gd name="connsiteX291" fmla="*/ 539181 w 4229098"/>
              <a:gd name="connsiteY291" fmla="*/ 4882281 h 5143498"/>
              <a:gd name="connsiteX292" fmla="*/ 602573 w 4229098"/>
              <a:gd name="connsiteY292" fmla="*/ 4924983 h 5143498"/>
              <a:gd name="connsiteX293" fmla="*/ 636971 w 4229098"/>
              <a:gd name="connsiteY293" fmla="*/ 4915618 h 5143498"/>
              <a:gd name="connsiteX294" fmla="*/ 671369 w 4229098"/>
              <a:gd name="connsiteY294" fmla="*/ 4924983 h 5143498"/>
              <a:gd name="connsiteX295" fmla="*/ 740164 w 4229098"/>
              <a:gd name="connsiteY295" fmla="*/ 4855066 h 5143498"/>
              <a:gd name="connsiteX296" fmla="*/ 671385 w 4229098"/>
              <a:gd name="connsiteY296" fmla="*/ 4785164 h 5143498"/>
              <a:gd name="connsiteX297" fmla="*/ 636987 w 4229098"/>
              <a:gd name="connsiteY297" fmla="*/ 4794514 h 5143498"/>
              <a:gd name="connsiteX298" fmla="*/ 636971 w 4229098"/>
              <a:gd name="connsiteY298" fmla="*/ 4794514 h 5143498"/>
              <a:gd name="connsiteX299" fmla="*/ 602573 w 4229098"/>
              <a:gd name="connsiteY299" fmla="*/ 4785164 h 5143498"/>
              <a:gd name="connsiteX300" fmla="*/ 539181 w 4229098"/>
              <a:gd name="connsiteY300" fmla="*/ 4827853 h 5143498"/>
              <a:gd name="connsiteX301" fmla="*/ 533784 w 4229098"/>
              <a:gd name="connsiteY301" fmla="*/ 4855026 h 5143498"/>
              <a:gd name="connsiteX302" fmla="*/ 528384 w 4229098"/>
              <a:gd name="connsiteY302" fmla="*/ 4827847 h 5143498"/>
              <a:gd name="connsiteX303" fmla="*/ 464995 w 4229098"/>
              <a:gd name="connsiteY303" fmla="*/ 4785164 h 5143498"/>
              <a:gd name="connsiteX304" fmla="*/ 396200 w 4229098"/>
              <a:gd name="connsiteY304" fmla="*/ 4855066 h 5143498"/>
              <a:gd name="connsiteX305" fmla="*/ 327403 w 4229098"/>
              <a:gd name="connsiteY305" fmla="*/ 4785164 h 5143498"/>
              <a:gd name="connsiteX306" fmla="*/ 0 w 4229098"/>
              <a:gd name="connsiteY306" fmla="*/ 0 h 5143498"/>
              <a:gd name="connsiteX307" fmla="*/ 4229098 w 4229098"/>
              <a:gd name="connsiteY307" fmla="*/ 0 h 5143498"/>
              <a:gd name="connsiteX308" fmla="*/ 4229098 w 4229098"/>
              <a:gd name="connsiteY308" fmla="*/ 5143498 h 5143498"/>
              <a:gd name="connsiteX309" fmla="*/ 0 w 4229098"/>
              <a:gd name="connsiteY309" fmla="*/ 5143498 h 5143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Lst>
            <a:rect l="l" t="t" r="r" b="b"/>
            <a:pathLst>
              <a:path w="4229098" h="5143498">
                <a:moveTo>
                  <a:pt x="956973" y="4981208"/>
                </a:moveTo>
                <a:cubicBezTo>
                  <a:pt x="965478" y="4981208"/>
                  <a:pt x="972398" y="4988109"/>
                  <a:pt x="972398" y="4996575"/>
                </a:cubicBezTo>
                <a:lnTo>
                  <a:pt x="972398" y="5011957"/>
                </a:lnTo>
                <a:lnTo>
                  <a:pt x="956973" y="5011957"/>
                </a:lnTo>
                <a:cubicBezTo>
                  <a:pt x="948484" y="5011957"/>
                  <a:pt x="941564" y="5005040"/>
                  <a:pt x="941564" y="4996575"/>
                </a:cubicBezTo>
                <a:cubicBezTo>
                  <a:pt x="941564" y="4988109"/>
                  <a:pt x="948469" y="4981208"/>
                  <a:pt x="956973" y="4981208"/>
                </a:cubicBezTo>
                <a:close/>
                <a:moveTo>
                  <a:pt x="849075" y="4981208"/>
                </a:moveTo>
                <a:cubicBezTo>
                  <a:pt x="856804" y="4981208"/>
                  <a:pt x="863234" y="4986925"/>
                  <a:pt x="864326" y="4994332"/>
                </a:cubicBezTo>
                <a:lnTo>
                  <a:pt x="833824" y="4994332"/>
                </a:lnTo>
                <a:cubicBezTo>
                  <a:pt x="834917" y="4986925"/>
                  <a:pt x="841347" y="4981208"/>
                  <a:pt x="849075" y="4981208"/>
                </a:cubicBezTo>
                <a:close/>
                <a:moveTo>
                  <a:pt x="720494" y="4981208"/>
                </a:moveTo>
                <a:cubicBezTo>
                  <a:pt x="728999" y="4981208"/>
                  <a:pt x="735920" y="4988109"/>
                  <a:pt x="735920" y="4996575"/>
                </a:cubicBezTo>
                <a:lnTo>
                  <a:pt x="735920" y="5011957"/>
                </a:lnTo>
                <a:lnTo>
                  <a:pt x="720494" y="5011957"/>
                </a:lnTo>
                <a:cubicBezTo>
                  <a:pt x="712006" y="5011957"/>
                  <a:pt x="705085" y="5005040"/>
                  <a:pt x="705085" y="4996575"/>
                </a:cubicBezTo>
                <a:cubicBezTo>
                  <a:pt x="705085" y="4988109"/>
                  <a:pt x="712006" y="4981208"/>
                  <a:pt x="720494" y="4981208"/>
                </a:cubicBezTo>
                <a:close/>
                <a:moveTo>
                  <a:pt x="612644" y="4981208"/>
                </a:moveTo>
                <a:cubicBezTo>
                  <a:pt x="620373" y="4981208"/>
                  <a:pt x="626803" y="4986925"/>
                  <a:pt x="627895" y="4994332"/>
                </a:cubicBezTo>
                <a:lnTo>
                  <a:pt x="597393" y="4994332"/>
                </a:lnTo>
                <a:cubicBezTo>
                  <a:pt x="598470" y="4986925"/>
                  <a:pt x="604916" y="4981208"/>
                  <a:pt x="612644" y="4981208"/>
                </a:cubicBezTo>
                <a:close/>
                <a:moveTo>
                  <a:pt x="429630" y="4981208"/>
                </a:moveTo>
                <a:cubicBezTo>
                  <a:pt x="438136" y="4981208"/>
                  <a:pt x="445040" y="4988109"/>
                  <a:pt x="445040" y="4996575"/>
                </a:cubicBezTo>
                <a:lnTo>
                  <a:pt x="445040" y="5011957"/>
                </a:lnTo>
                <a:lnTo>
                  <a:pt x="429630" y="5011957"/>
                </a:lnTo>
                <a:cubicBezTo>
                  <a:pt x="421126" y="5011957"/>
                  <a:pt x="414221" y="5005040"/>
                  <a:pt x="414221" y="4996575"/>
                </a:cubicBezTo>
                <a:cubicBezTo>
                  <a:pt x="414221" y="4988109"/>
                  <a:pt x="421126" y="4981208"/>
                  <a:pt x="429630" y="4981208"/>
                </a:cubicBezTo>
                <a:close/>
                <a:moveTo>
                  <a:pt x="278514" y="4981208"/>
                </a:moveTo>
                <a:cubicBezTo>
                  <a:pt x="287003" y="4981208"/>
                  <a:pt x="293924" y="4988109"/>
                  <a:pt x="293924" y="4996575"/>
                </a:cubicBezTo>
                <a:lnTo>
                  <a:pt x="293924" y="5011957"/>
                </a:lnTo>
                <a:lnTo>
                  <a:pt x="278514" y="5011957"/>
                </a:lnTo>
                <a:cubicBezTo>
                  <a:pt x="270026" y="5011957"/>
                  <a:pt x="263105" y="5005040"/>
                  <a:pt x="263105" y="4996575"/>
                </a:cubicBezTo>
                <a:cubicBezTo>
                  <a:pt x="263105" y="4988109"/>
                  <a:pt x="270026" y="4981208"/>
                  <a:pt x="278514" y="4981208"/>
                </a:cubicBezTo>
                <a:close/>
                <a:moveTo>
                  <a:pt x="895050" y="4981207"/>
                </a:moveTo>
                <a:cubicBezTo>
                  <a:pt x="903555" y="4981207"/>
                  <a:pt x="910476" y="4988108"/>
                  <a:pt x="910476" y="4996574"/>
                </a:cubicBezTo>
                <a:lnTo>
                  <a:pt x="910476" y="5011957"/>
                </a:lnTo>
                <a:lnTo>
                  <a:pt x="895050" y="5011957"/>
                </a:lnTo>
                <a:cubicBezTo>
                  <a:pt x="886562" y="5011957"/>
                  <a:pt x="879642" y="5005039"/>
                  <a:pt x="879642" y="4996574"/>
                </a:cubicBezTo>
                <a:cubicBezTo>
                  <a:pt x="879642" y="4988108"/>
                  <a:pt x="886562" y="4981207"/>
                  <a:pt x="895050" y="4981207"/>
                </a:cubicBezTo>
                <a:close/>
                <a:moveTo>
                  <a:pt x="340880" y="4981207"/>
                </a:moveTo>
                <a:cubicBezTo>
                  <a:pt x="349369" y="4981207"/>
                  <a:pt x="356290" y="4988093"/>
                  <a:pt x="356290" y="4996574"/>
                </a:cubicBezTo>
                <a:cubicBezTo>
                  <a:pt x="356290" y="5005055"/>
                  <a:pt x="349369" y="5011957"/>
                  <a:pt x="340880" y="5011957"/>
                </a:cubicBezTo>
                <a:cubicBezTo>
                  <a:pt x="332392" y="5011957"/>
                  <a:pt x="325471" y="5005055"/>
                  <a:pt x="325471" y="4996574"/>
                </a:cubicBezTo>
                <a:cubicBezTo>
                  <a:pt x="325471" y="4988093"/>
                  <a:pt x="332392" y="4981207"/>
                  <a:pt x="340880" y="4981207"/>
                </a:cubicBezTo>
                <a:close/>
                <a:moveTo>
                  <a:pt x="550102" y="4976753"/>
                </a:moveTo>
                <a:lnTo>
                  <a:pt x="550102" y="5014199"/>
                </a:lnTo>
                <a:cubicBezTo>
                  <a:pt x="550102" y="5015431"/>
                  <a:pt x="551116" y="5016442"/>
                  <a:pt x="552351" y="5016442"/>
                </a:cubicBezTo>
                <a:cubicBezTo>
                  <a:pt x="553586" y="5016442"/>
                  <a:pt x="554600" y="5015431"/>
                  <a:pt x="554600" y="5014199"/>
                </a:cubicBezTo>
                <a:lnTo>
                  <a:pt x="554600" y="5000033"/>
                </a:lnTo>
                <a:lnTo>
                  <a:pt x="554600" y="4994947"/>
                </a:lnTo>
                <a:cubicBezTo>
                  <a:pt x="554600" y="4987382"/>
                  <a:pt x="560776" y="4981238"/>
                  <a:pt x="568362" y="4981238"/>
                </a:cubicBezTo>
                <a:cubicBezTo>
                  <a:pt x="575948" y="4981238"/>
                  <a:pt x="582125" y="4987398"/>
                  <a:pt x="582125" y="4994963"/>
                </a:cubicBezTo>
                <a:lnTo>
                  <a:pt x="582125" y="5014199"/>
                </a:lnTo>
                <a:cubicBezTo>
                  <a:pt x="582125" y="5015431"/>
                  <a:pt x="583138" y="5016442"/>
                  <a:pt x="584373" y="5016442"/>
                </a:cubicBezTo>
                <a:cubicBezTo>
                  <a:pt x="585609" y="5016442"/>
                  <a:pt x="586622" y="5015431"/>
                  <a:pt x="586622" y="5014199"/>
                </a:cubicBezTo>
                <a:lnTo>
                  <a:pt x="586622" y="4994963"/>
                </a:lnTo>
                <a:cubicBezTo>
                  <a:pt x="586622" y="4984918"/>
                  <a:pt x="578434" y="4976753"/>
                  <a:pt x="568378" y="4976753"/>
                </a:cubicBezTo>
                <a:lnTo>
                  <a:pt x="568362" y="4976753"/>
                </a:lnTo>
                <a:cubicBezTo>
                  <a:pt x="562867" y="4976753"/>
                  <a:pt x="557957" y="4979185"/>
                  <a:pt x="554600" y="4983007"/>
                </a:cubicBezTo>
                <a:lnTo>
                  <a:pt x="554600" y="4978996"/>
                </a:lnTo>
                <a:cubicBezTo>
                  <a:pt x="554600" y="4977748"/>
                  <a:pt x="553602" y="4976753"/>
                  <a:pt x="552351" y="4976753"/>
                </a:cubicBezTo>
                <a:close/>
                <a:moveTo>
                  <a:pt x="956973" y="4976738"/>
                </a:moveTo>
                <a:cubicBezTo>
                  <a:pt x="945998" y="4976738"/>
                  <a:pt x="937066" y="4985645"/>
                  <a:pt x="937066" y="4996590"/>
                </a:cubicBezTo>
                <a:cubicBezTo>
                  <a:pt x="937066" y="5007535"/>
                  <a:pt x="945998" y="5016443"/>
                  <a:pt x="956973" y="5016443"/>
                </a:cubicBezTo>
                <a:lnTo>
                  <a:pt x="976880" y="5016443"/>
                </a:lnTo>
                <a:lnTo>
                  <a:pt x="976880" y="4996590"/>
                </a:lnTo>
                <a:cubicBezTo>
                  <a:pt x="976880" y="4985645"/>
                  <a:pt x="967948" y="4976738"/>
                  <a:pt x="956973" y="4976738"/>
                </a:cubicBezTo>
                <a:close/>
                <a:moveTo>
                  <a:pt x="849075" y="4976738"/>
                </a:moveTo>
                <a:cubicBezTo>
                  <a:pt x="838100" y="4976738"/>
                  <a:pt x="829168" y="4985645"/>
                  <a:pt x="829168" y="4996590"/>
                </a:cubicBezTo>
                <a:cubicBezTo>
                  <a:pt x="829168" y="5007535"/>
                  <a:pt x="838100" y="5016443"/>
                  <a:pt x="849075" y="5016443"/>
                </a:cubicBezTo>
                <a:cubicBezTo>
                  <a:pt x="853525" y="5016443"/>
                  <a:pt x="857754" y="5015005"/>
                  <a:pt x="861270" y="5012289"/>
                </a:cubicBezTo>
                <a:cubicBezTo>
                  <a:pt x="862252" y="5011531"/>
                  <a:pt x="862426" y="5010125"/>
                  <a:pt x="861666" y="5009146"/>
                </a:cubicBezTo>
                <a:cubicBezTo>
                  <a:pt x="860905" y="5008167"/>
                  <a:pt x="859496" y="5008009"/>
                  <a:pt x="858514" y="5008751"/>
                </a:cubicBezTo>
                <a:cubicBezTo>
                  <a:pt x="855790" y="5010852"/>
                  <a:pt x="852528" y="5011973"/>
                  <a:pt x="849075" y="5011973"/>
                </a:cubicBezTo>
                <a:cubicBezTo>
                  <a:pt x="841347" y="5011973"/>
                  <a:pt x="834917" y="5006256"/>
                  <a:pt x="833824" y="4998833"/>
                </a:cubicBezTo>
                <a:lnTo>
                  <a:pt x="866733" y="4998833"/>
                </a:lnTo>
                <a:cubicBezTo>
                  <a:pt x="867969" y="4998833"/>
                  <a:pt x="868982" y="4997838"/>
                  <a:pt x="868982" y="4996590"/>
                </a:cubicBezTo>
                <a:cubicBezTo>
                  <a:pt x="868982" y="4985645"/>
                  <a:pt x="860050" y="4976738"/>
                  <a:pt x="849075" y="4976738"/>
                </a:cubicBezTo>
                <a:close/>
                <a:moveTo>
                  <a:pt x="720494" y="4976738"/>
                </a:moveTo>
                <a:cubicBezTo>
                  <a:pt x="709519" y="4976738"/>
                  <a:pt x="700587" y="4985645"/>
                  <a:pt x="700587" y="4996590"/>
                </a:cubicBezTo>
                <a:cubicBezTo>
                  <a:pt x="700587" y="5007535"/>
                  <a:pt x="709519" y="5016443"/>
                  <a:pt x="720494" y="5016443"/>
                </a:cubicBezTo>
                <a:lnTo>
                  <a:pt x="740417" y="5016443"/>
                </a:lnTo>
                <a:lnTo>
                  <a:pt x="740417" y="4996590"/>
                </a:lnTo>
                <a:cubicBezTo>
                  <a:pt x="740417" y="4985645"/>
                  <a:pt x="731469" y="4976738"/>
                  <a:pt x="720494" y="4976738"/>
                </a:cubicBezTo>
                <a:close/>
                <a:moveTo>
                  <a:pt x="612644" y="4976738"/>
                </a:moveTo>
                <a:cubicBezTo>
                  <a:pt x="601669" y="4976738"/>
                  <a:pt x="592737" y="4985645"/>
                  <a:pt x="592737" y="4996590"/>
                </a:cubicBezTo>
                <a:cubicBezTo>
                  <a:pt x="592737" y="5007535"/>
                  <a:pt x="601669" y="5016443"/>
                  <a:pt x="612644" y="5016443"/>
                </a:cubicBezTo>
                <a:cubicBezTo>
                  <a:pt x="617110" y="5016443"/>
                  <a:pt x="621323" y="5015005"/>
                  <a:pt x="624839" y="5012289"/>
                </a:cubicBezTo>
                <a:cubicBezTo>
                  <a:pt x="625821" y="5011531"/>
                  <a:pt x="625995" y="5010125"/>
                  <a:pt x="625235" y="5009146"/>
                </a:cubicBezTo>
                <a:cubicBezTo>
                  <a:pt x="624474" y="5008167"/>
                  <a:pt x="623065" y="5008009"/>
                  <a:pt x="622083" y="5008751"/>
                </a:cubicBezTo>
                <a:cubicBezTo>
                  <a:pt x="619359" y="5010852"/>
                  <a:pt x="616097" y="5011973"/>
                  <a:pt x="612644" y="5011973"/>
                </a:cubicBezTo>
                <a:cubicBezTo>
                  <a:pt x="604900" y="5011973"/>
                  <a:pt x="598470" y="5006256"/>
                  <a:pt x="597393" y="4998833"/>
                </a:cubicBezTo>
                <a:lnTo>
                  <a:pt x="630302" y="4998833"/>
                </a:lnTo>
                <a:cubicBezTo>
                  <a:pt x="631538" y="4998833"/>
                  <a:pt x="632551" y="4997838"/>
                  <a:pt x="632551" y="4996590"/>
                </a:cubicBezTo>
                <a:cubicBezTo>
                  <a:pt x="632551" y="4985645"/>
                  <a:pt x="623619" y="4976738"/>
                  <a:pt x="612644" y="4976738"/>
                </a:cubicBezTo>
                <a:close/>
                <a:moveTo>
                  <a:pt x="513329" y="4976738"/>
                </a:moveTo>
                <a:cubicBezTo>
                  <a:pt x="502354" y="4976738"/>
                  <a:pt x="493422" y="4985645"/>
                  <a:pt x="493422" y="4996590"/>
                </a:cubicBezTo>
                <a:cubicBezTo>
                  <a:pt x="493422" y="5007535"/>
                  <a:pt x="502354" y="5016443"/>
                  <a:pt x="513329" y="5016443"/>
                </a:cubicBezTo>
                <a:cubicBezTo>
                  <a:pt x="517938" y="5016443"/>
                  <a:pt x="522435" y="5014832"/>
                  <a:pt x="525999" y="5011894"/>
                </a:cubicBezTo>
                <a:cubicBezTo>
                  <a:pt x="526949" y="5011104"/>
                  <a:pt x="527092" y="5009699"/>
                  <a:pt x="526300" y="5008735"/>
                </a:cubicBezTo>
                <a:cubicBezTo>
                  <a:pt x="525508" y="5007788"/>
                  <a:pt x="524098" y="5007662"/>
                  <a:pt x="523132" y="5008435"/>
                </a:cubicBezTo>
                <a:cubicBezTo>
                  <a:pt x="520392" y="5010710"/>
                  <a:pt x="516892" y="5011957"/>
                  <a:pt x="513329" y="5011957"/>
                </a:cubicBezTo>
                <a:cubicBezTo>
                  <a:pt x="504825" y="5011957"/>
                  <a:pt x="497904" y="5005040"/>
                  <a:pt x="497904" y="4996575"/>
                </a:cubicBezTo>
                <a:cubicBezTo>
                  <a:pt x="497904" y="4988109"/>
                  <a:pt x="504825" y="4981208"/>
                  <a:pt x="513329" y="4981208"/>
                </a:cubicBezTo>
                <a:cubicBezTo>
                  <a:pt x="516892" y="4981208"/>
                  <a:pt x="520377" y="4982455"/>
                  <a:pt x="523132" y="4984729"/>
                </a:cubicBezTo>
                <a:cubicBezTo>
                  <a:pt x="524098" y="4985519"/>
                  <a:pt x="525508" y="4985393"/>
                  <a:pt x="526300" y="4984429"/>
                </a:cubicBezTo>
                <a:cubicBezTo>
                  <a:pt x="527092" y="4983466"/>
                  <a:pt x="526965" y="4982060"/>
                  <a:pt x="525999" y="4981271"/>
                </a:cubicBezTo>
                <a:cubicBezTo>
                  <a:pt x="522451" y="4978349"/>
                  <a:pt x="517938" y="4976738"/>
                  <a:pt x="513329" y="4976738"/>
                </a:cubicBezTo>
                <a:close/>
                <a:moveTo>
                  <a:pt x="429646" y="4976738"/>
                </a:moveTo>
                <a:cubicBezTo>
                  <a:pt x="418687" y="4976738"/>
                  <a:pt x="409739" y="4985645"/>
                  <a:pt x="409739" y="4996590"/>
                </a:cubicBezTo>
                <a:cubicBezTo>
                  <a:pt x="409739" y="5007535"/>
                  <a:pt x="418671" y="5016443"/>
                  <a:pt x="429646" y="5016443"/>
                </a:cubicBezTo>
                <a:lnTo>
                  <a:pt x="449553" y="5016443"/>
                </a:lnTo>
                <a:lnTo>
                  <a:pt x="449553" y="4996590"/>
                </a:lnTo>
                <a:cubicBezTo>
                  <a:pt x="449553" y="4985645"/>
                  <a:pt x="440605" y="4976738"/>
                  <a:pt x="429646" y="4976738"/>
                </a:cubicBezTo>
                <a:close/>
                <a:moveTo>
                  <a:pt x="926059" y="4976722"/>
                </a:moveTo>
                <a:cubicBezTo>
                  <a:pt x="924824" y="4976722"/>
                  <a:pt x="923810" y="4977717"/>
                  <a:pt x="923810" y="4978965"/>
                </a:cubicBezTo>
                <a:lnTo>
                  <a:pt x="923810" y="5014200"/>
                </a:lnTo>
                <a:cubicBezTo>
                  <a:pt x="923810" y="5015432"/>
                  <a:pt x="924824" y="5016442"/>
                  <a:pt x="926059" y="5016442"/>
                </a:cubicBezTo>
                <a:cubicBezTo>
                  <a:pt x="927294" y="5016442"/>
                  <a:pt x="928292" y="5015432"/>
                  <a:pt x="928292" y="5014200"/>
                </a:cubicBezTo>
                <a:lnTo>
                  <a:pt x="928292" y="4978965"/>
                </a:lnTo>
                <a:cubicBezTo>
                  <a:pt x="928292" y="4977717"/>
                  <a:pt x="927294" y="4976722"/>
                  <a:pt x="926059" y="4976722"/>
                </a:cubicBezTo>
                <a:close/>
                <a:moveTo>
                  <a:pt x="539730" y="4976722"/>
                </a:moveTo>
                <a:cubicBezTo>
                  <a:pt x="538495" y="4976722"/>
                  <a:pt x="537481" y="4977717"/>
                  <a:pt x="537481" y="4978965"/>
                </a:cubicBezTo>
                <a:lnTo>
                  <a:pt x="537481" y="5014200"/>
                </a:lnTo>
                <a:cubicBezTo>
                  <a:pt x="537481" y="5015432"/>
                  <a:pt x="538479" y="5016442"/>
                  <a:pt x="539730" y="5016442"/>
                </a:cubicBezTo>
                <a:cubicBezTo>
                  <a:pt x="540981" y="5016442"/>
                  <a:pt x="541979" y="5015432"/>
                  <a:pt x="541979" y="5014200"/>
                </a:cubicBezTo>
                <a:lnTo>
                  <a:pt x="541979" y="4978965"/>
                </a:lnTo>
                <a:cubicBezTo>
                  <a:pt x="541979" y="4977717"/>
                  <a:pt x="540965" y="4976722"/>
                  <a:pt x="539730" y="4976722"/>
                </a:cubicBezTo>
                <a:close/>
                <a:moveTo>
                  <a:pt x="371984" y="4976722"/>
                </a:moveTo>
                <a:cubicBezTo>
                  <a:pt x="370749" y="4976722"/>
                  <a:pt x="369735" y="4977717"/>
                  <a:pt x="369735" y="4978965"/>
                </a:cubicBezTo>
                <a:lnTo>
                  <a:pt x="369735" y="5014200"/>
                </a:lnTo>
                <a:cubicBezTo>
                  <a:pt x="369735" y="5015432"/>
                  <a:pt x="370749" y="5016442"/>
                  <a:pt x="371984" y="5016442"/>
                </a:cubicBezTo>
                <a:cubicBezTo>
                  <a:pt x="373235" y="5016442"/>
                  <a:pt x="374233" y="5015432"/>
                  <a:pt x="374233" y="5014200"/>
                </a:cubicBezTo>
                <a:lnTo>
                  <a:pt x="374233" y="4978965"/>
                </a:lnTo>
                <a:cubicBezTo>
                  <a:pt x="374233" y="4977717"/>
                  <a:pt x="373219" y="4976722"/>
                  <a:pt x="371984" y="4976722"/>
                </a:cubicBezTo>
                <a:close/>
                <a:moveTo>
                  <a:pt x="340880" y="4976722"/>
                </a:moveTo>
                <a:cubicBezTo>
                  <a:pt x="329905" y="4976722"/>
                  <a:pt x="320973" y="4985629"/>
                  <a:pt x="320973" y="4996574"/>
                </a:cubicBezTo>
                <a:cubicBezTo>
                  <a:pt x="320973" y="5007519"/>
                  <a:pt x="329905" y="5016427"/>
                  <a:pt x="340880" y="5016427"/>
                </a:cubicBezTo>
                <a:cubicBezTo>
                  <a:pt x="347072" y="5016427"/>
                  <a:pt x="352631" y="5013584"/>
                  <a:pt x="356290" y="5009130"/>
                </a:cubicBezTo>
                <a:lnTo>
                  <a:pt x="356290" y="5014200"/>
                </a:lnTo>
                <a:cubicBezTo>
                  <a:pt x="356290" y="5022665"/>
                  <a:pt x="349369" y="5029567"/>
                  <a:pt x="340880" y="5029567"/>
                </a:cubicBezTo>
                <a:cubicBezTo>
                  <a:pt x="334704" y="5029567"/>
                  <a:pt x="329145" y="5025919"/>
                  <a:pt x="326706" y="5020264"/>
                </a:cubicBezTo>
                <a:cubicBezTo>
                  <a:pt x="326215" y="5019127"/>
                  <a:pt x="324901" y="5018606"/>
                  <a:pt x="323744" y="5019096"/>
                </a:cubicBezTo>
                <a:cubicBezTo>
                  <a:pt x="322620" y="5019585"/>
                  <a:pt x="322082" y="5020896"/>
                  <a:pt x="322573" y="5022049"/>
                </a:cubicBezTo>
                <a:cubicBezTo>
                  <a:pt x="325724" y="5029346"/>
                  <a:pt x="332898" y="5034068"/>
                  <a:pt x="340880" y="5034068"/>
                </a:cubicBezTo>
                <a:cubicBezTo>
                  <a:pt x="351855" y="5034068"/>
                  <a:pt x="360787" y="5025160"/>
                  <a:pt x="360787" y="5014216"/>
                </a:cubicBezTo>
                <a:lnTo>
                  <a:pt x="360787" y="4996590"/>
                </a:lnTo>
                <a:cubicBezTo>
                  <a:pt x="360787" y="4985645"/>
                  <a:pt x="351855" y="4976738"/>
                  <a:pt x="340880" y="4976738"/>
                </a:cubicBezTo>
                <a:close/>
                <a:moveTo>
                  <a:pt x="309475" y="4976722"/>
                </a:moveTo>
                <a:cubicBezTo>
                  <a:pt x="308240" y="4976722"/>
                  <a:pt x="307242" y="4977717"/>
                  <a:pt x="307242" y="4978965"/>
                </a:cubicBezTo>
                <a:lnTo>
                  <a:pt x="307242" y="5014200"/>
                </a:lnTo>
                <a:cubicBezTo>
                  <a:pt x="307242" y="5015432"/>
                  <a:pt x="308240" y="5016442"/>
                  <a:pt x="309475" y="5016442"/>
                </a:cubicBezTo>
                <a:cubicBezTo>
                  <a:pt x="310726" y="5016442"/>
                  <a:pt x="311724" y="5015432"/>
                  <a:pt x="311724" y="5014200"/>
                </a:cubicBezTo>
                <a:lnTo>
                  <a:pt x="311724" y="4978965"/>
                </a:lnTo>
                <a:cubicBezTo>
                  <a:pt x="311724" y="4977717"/>
                  <a:pt x="310710" y="4976722"/>
                  <a:pt x="309475" y="4976722"/>
                </a:cubicBezTo>
                <a:close/>
                <a:moveTo>
                  <a:pt x="782400" y="4976706"/>
                </a:moveTo>
                <a:cubicBezTo>
                  <a:pt x="778124" y="4976706"/>
                  <a:pt x="774244" y="4978459"/>
                  <a:pt x="771441" y="4981270"/>
                </a:cubicBezTo>
                <a:lnTo>
                  <a:pt x="771441" y="4978996"/>
                </a:lnTo>
                <a:cubicBezTo>
                  <a:pt x="771441" y="4977748"/>
                  <a:pt x="770443" y="4976753"/>
                  <a:pt x="769192" y="4976753"/>
                </a:cubicBezTo>
                <a:lnTo>
                  <a:pt x="766943" y="4976753"/>
                </a:lnTo>
                <a:lnTo>
                  <a:pt x="766943" y="4978996"/>
                </a:lnTo>
                <a:lnTo>
                  <a:pt x="766943" y="5014200"/>
                </a:lnTo>
                <a:cubicBezTo>
                  <a:pt x="766943" y="5015431"/>
                  <a:pt x="767957" y="5016442"/>
                  <a:pt x="769192" y="5016442"/>
                </a:cubicBezTo>
                <a:cubicBezTo>
                  <a:pt x="770427" y="5016442"/>
                  <a:pt x="771441" y="5015431"/>
                  <a:pt x="771441" y="5014200"/>
                </a:cubicBezTo>
                <a:lnTo>
                  <a:pt x="771441" y="4992136"/>
                </a:lnTo>
                <a:cubicBezTo>
                  <a:pt x="771441" y="4986103"/>
                  <a:pt x="776350" y="4981207"/>
                  <a:pt x="782400" y="4981207"/>
                </a:cubicBezTo>
                <a:cubicBezTo>
                  <a:pt x="788450" y="4981207"/>
                  <a:pt x="793359" y="4986119"/>
                  <a:pt x="793359" y="4992136"/>
                </a:cubicBezTo>
                <a:lnTo>
                  <a:pt x="793359" y="5014200"/>
                </a:lnTo>
                <a:cubicBezTo>
                  <a:pt x="793359" y="5015431"/>
                  <a:pt x="794373" y="5016442"/>
                  <a:pt x="795608" y="5016442"/>
                </a:cubicBezTo>
                <a:cubicBezTo>
                  <a:pt x="796843" y="5016442"/>
                  <a:pt x="797857" y="5015431"/>
                  <a:pt x="797857" y="5014200"/>
                </a:cubicBezTo>
                <a:lnTo>
                  <a:pt x="797857" y="4992136"/>
                </a:lnTo>
                <a:cubicBezTo>
                  <a:pt x="797857" y="4986103"/>
                  <a:pt x="802782" y="4981207"/>
                  <a:pt x="808816" y="4981207"/>
                </a:cubicBezTo>
                <a:cubicBezTo>
                  <a:pt x="814850" y="4981207"/>
                  <a:pt x="819775" y="4986119"/>
                  <a:pt x="819775" y="4992136"/>
                </a:cubicBezTo>
                <a:lnTo>
                  <a:pt x="819775" y="5014200"/>
                </a:lnTo>
                <a:cubicBezTo>
                  <a:pt x="819775" y="5015431"/>
                  <a:pt x="820789" y="5016442"/>
                  <a:pt x="822024" y="5016442"/>
                </a:cubicBezTo>
                <a:cubicBezTo>
                  <a:pt x="823260" y="5016442"/>
                  <a:pt x="824273" y="5015431"/>
                  <a:pt x="824273" y="5014200"/>
                </a:cubicBezTo>
                <a:lnTo>
                  <a:pt x="824273" y="4992136"/>
                </a:lnTo>
                <a:cubicBezTo>
                  <a:pt x="824273" y="4987888"/>
                  <a:pt x="822539" y="4984030"/>
                  <a:pt x="819740" y="4981235"/>
                </a:cubicBezTo>
                <a:lnTo>
                  <a:pt x="808825" y="4976710"/>
                </a:lnTo>
                <a:lnTo>
                  <a:pt x="808832" y="4976706"/>
                </a:lnTo>
                <a:lnTo>
                  <a:pt x="808816" y="4976706"/>
                </a:lnTo>
                <a:lnTo>
                  <a:pt x="808825" y="4976710"/>
                </a:lnTo>
                <a:lnTo>
                  <a:pt x="795624" y="4984160"/>
                </a:lnTo>
                <a:cubicBezTo>
                  <a:pt x="792916" y="4979707"/>
                  <a:pt x="788006" y="4976706"/>
                  <a:pt x="782400" y="4976706"/>
                </a:cubicBezTo>
                <a:close/>
                <a:moveTo>
                  <a:pt x="653075" y="4976706"/>
                </a:moveTo>
                <a:cubicBezTo>
                  <a:pt x="648783" y="4976706"/>
                  <a:pt x="644919" y="4978459"/>
                  <a:pt x="642116" y="4981270"/>
                </a:cubicBezTo>
                <a:lnTo>
                  <a:pt x="642116" y="4978996"/>
                </a:lnTo>
                <a:cubicBezTo>
                  <a:pt x="642116" y="4977748"/>
                  <a:pt x="641102" y="4976753"/>
                  <a:pt x="639867" y="4976753"/>
                </a:cubicBezTo>
                <a:lnTo>
                  <a:pt x="637618" y="4976753"/>
                </a:lnTo>
                <a:lnTo>
                  <a:pt x="637618" y="4978996"/>
                </a:lnTo>
                <a:lnTo>
                  <a:pt x="637618" y="5014200"/>
                </a:lnTo>
                <a:cubicBezTo>
                  <a:pt x="637618" y="5015431"/>
                  <a:pt x="638632" y="5016442"/>
                  <a:pt x="639867" y="5016442"/>
                </a:cubicBezTo>
                <a:cubicBezTo>
                  <a:pt x="641102" y="5016442"/>
                  <a:pt x="642116" y="5015431"/>
                  <a:pt x="642116" y="5014200"/>
                </a:cubicBezTo>
                <a:lnTo>
                  <a:pt x="642116" y="4992136"/>
                </a:lnTo>
                <a:cubicBezTo>
                  <a:pt x="642116" y="4986103"/>
                  <a:pt x="647025" y="4981207"/>
                  <a:pt x="653075" y="4981207"/>
                </a:cubicBezTo>
                <a:cubicBezTo>
                  <a:pt x="659125" y="4981207"/>
                  <a:pt x="664034" y="4986119"/>
                  <a:pt x="664034" y="4992136"/>
                </a:cubicBezTo>
                <a:lnTo>
                  <a:pt x="664034" y="5014200"/>
                </a:lnTo>
                <a:cubicBezTo>
                  <a:pt x="664034" y="5015431"/>
                  <a:pt x="665048" y="5016442"/>
                  <a:pt x="666283" y="5016442"/>
                </a:cubicBezTo>
                <a:cubicBezTo>
                  <a:pt x="667518" y="5016442"/>
                  <a:pt x="668532" y="5015431"/>
                  <a:pt x="668532" y="5014200"/>
                </a:cubicBezTo>
                <a:lnTo>
                  <a:pt x="668532" y="4992136"/>
                </a:lnTo>
                <a:cubicBezTo>
                  <a:pt x="668532" y="4986103"/>
                  <a:pt x="673441" y="4981207"/>
                  <a:pt x="679491" y="4981207"/>
                </a:cubicBezTo>
                <a:cubicBezTo>
                  <a:pt x="685541" y="4981207"/>
                  <a:pt x="690450" y="4986119"/>
                  <a:pt x="690450" y="4992136"/>
                </a:cubicBezTo>
                <a:lnTo>
                  <a:pt x="690450" y="5014200"/>
                </a:lnTo>
                <a:cubicBezTo>
                  <a:pt x="690450" y="5015431"/>
                  <a:pt x="691464" y="5016442"/>
                  <a:pt x="692715" y="5016442"/>
                </a:cubicBezTo>
                <a:cubicBezTo>
                  <a:pt x="693966" y="5016442"/>
                  <a:pt x="694948" y="5015431"/>
                  <a:pt x="694948" y="5014200"/>
                </a:cubicBezTo>
                <a:lnTo>
                  <a:pt x="694948" y="4992136"/>
                </a:lnTo>
                <a:cubicBezTo>
                  <a:pt x="694948" y="4983639"/>
                  <a:pt x="688012" y="4976706"/>
                  <a:pt x="679491" y="4976706"/>
                </a:cubicBezTo>
                <a:cubicBezTo>
                  <a:pt x="673901" y="4976706"/>
                  <a:pt x="669007" y="4979707"/>
                  <a:pt x="666283" y="4984160"/>
                </a:cubicBezTo>
                <a:cubicBezTo>
                  <a:pt x="663575" y="4979707"/>
                  <a:pt x="658665" y="4976706"/>
                  <a:pt x="653075" y="4976706"/>
                </a:cubicBezTo>
                <a:close/>
                <a:moveTo>
                  <a:pt x="923810" y="4964687"/>
                </a:moveTo>
                <a:lnTo>
                  <a:pt x="923810" y="4966930"/>
                </a:lnTo>
                <a:cubicBezTo>
                  <a:pt x="923810" y="4968162"/>
                  <a:pt x="924823" y="4969172"/>
                  <a:pt x="926059" y="4969172"/>
                </a:cubicBezTo>
                <a:cubicBezTo>
                  <a:pt x="927293" y="4969172"/>
                  <a:pt x="928292" y="4968162"/>
                  <a:pt x="928292" y="4966930"/>
                </a:cubicBezTo>
                <a:cubicBezTo>
                  <a:pt x="928292" y="4965698"/>
                  <a:pt x="927293" y="4964687"/>
                  <a:pt x="926059" y="4964687"/>
                </a:cubicBezTo>
                <a:close/>
                <a:moveTo>
                  <a:pt x="537481" y="4964687"/>
                </a:moveTo>
                <a:lnTo>
                  <a:pt x="537481" y="4966930"/>
                </a:lnTo>
                <a:cubicBezTo>
                  <a:pt x="537481" y="4968162"/>
                  <a:pt x="538494" y="4969172"/>
                  <a:pt x="539730" y="4969172"/>
                </a:cubicBezTo>
                <a:cubicBezTo>
                  <a:pt x="540964" y="4969172"/>
                  <a:pt x="541979" y="4968162"/>
                  <a:pt x="541979" y="4966930"/>
                </a:cubicBezTo>
                <a:cubicBezTo>
                  <a:pt x="541979" y="4965698"/>
                  <a:pt x="540964" y="4964687"/>
                  <a:pt x="539730" y="4964687"/>
                </a:cubicBezTo>
                <a:close/>
                <a:moveTo>
                  <a:pt x="369734" y="4964687"/>
                </a:moveTo>
                <a:lnTo>
                  <a:pt x="369734" y="4966930"/>
                </a:lnTo>
                <a:cubicBezTo>
                  <a:pt x="369734" y="4968162"/>
                  <a:pt x="370748" y="4969172"/>
                  <a:pt x="371983" y="4969172"/>
                </a:cubicBezTo>
                <a:cubicBezTo>
                  <a:pt x="373219" y="4969172"/>
                  <a:pt x="374232" y="4968162"/>
                  <a:pt x="374232" y="4966930"/>
                </a:cubicBezTo>
                <a:cubicBezTo>
                  <a:pt x="374232" y="4965698"/>
                  <a:pt x="373235" y="4964687"/>
                  <a:pt x="371983" y="4964687"/>
                </a:cubicBezTo>
                <a:close/>
                <a:moveTo>
                  <a:pt x="307225" y="4964687"/>
                </a:moveTo>
                <a:lnTo>
                  <a:pt x="307225" y="4966930"/>
                </a:lnTo>
                <a:cubicBezTo>
                  <a:pt x="307225" y="4968162"/>
                  <a:pt x="308239" y="4969172"/>
                  <a:pt x="309474" y="4969172"/>
                </a:cubicBezTo>
                <a:cubicBezTo>
                  <a:pt x="310709" y="4969172"/>
                  <a:pt x="311707" y="4968162"/>
                  <a:pt x="311707" y="4966930"/>
                </a:cubicBezTo>
                <a:cubicBezTo>
                  <a:pt x="311707" y="4965698"/>
                  <a:pt x="310709" y="4964687"/>
                  <a:pt x="309474" y="4964687"/>
                </a:cubicBezTo>
                <a:close/>
                <a:moveTo>
                  <a:pt x="912708" y="4959933"/>
                </a:moveTo>
                <a:cubicBezTo>
                  <a:pt x="911473" y="4959933"/>
                  <a:pt x="910460" y="4960928"/>
                  <a:pt x="910460" y="4962176"/>
                </a:cubicBezTo>
                <a:lnTo>
                  <a:pt x="910460" y="4984034"/>
                </a:lnTo>
                <a:cubicBezTo>
                  <a:pt x="906801" y="4979580"/>
                  <a:pt x="901242" y="4976737"/>
                  <a:pt x="895034" y="4976737"/>
                </a:cubicBezTo>
                <a:cubicBezTo>
                  <a:pt x="884059" y="4976737"/>
                  <a:pt x="875127" y="4985645"/>
                  <a:pt x="875127" y="4996590"/>
                </a:cubicBezTo>
                <a:cubicBezTo>
                  <a:pt x="875127" y="5007534"/>
                  <a:pt x="884059" y="5016442"/>
                  <a:pt x="895034" y="5016442"/>
                </a:cubicBezTo>
                <a:lnTo>
                  <a:pt x="914958" y="5016442"/>
                </a:lnTo>
                <a:lnTo>
                  <a:pt x="914958" y="4962176"/>
                </a:lnTo>
                <a:cubicBezTo>
                  <a:pt x="914958" y="4960928"/>
                  <a:pt x="913944" y="4959933"/>
                  <a:pt x="912708" y="4959933"/>
                </a:cubicBezTo>
                <a:close/>
                <a:moveTo>
                  <a:pt x="457694" y="4959933"/>
                </a:moveTo>
                <a:cubicBezTo>
                  <a:pt x="456458" y="4959933"/>
                  <a:pt x="455445" y="4960928"/>
                  <a:pt x="455445" y="4962176"/>
                </a:cubicBezTo>
                <a:lnTo>
                  <a:pt x="455445" y="5010772"/>
                </a:lnTo>
                <a:cubicBezTo>
                  <a:pt x="455445" y="5013899"/>
                  <a:pt x="457995" y="5016442"/>
                  <a:pt x="461129" y="5016442"/>
                </a:cubicBezTo>
                <a:cubicBezTo>
                  <a:pt x="462382" y="5016442"/>
                  <a:pt x="463379" y="5015447"/>
                  <a:pt x="463379" y="5014199"/>
                </a:cubicBezTo>
                <a:cubicBezTo>
                  <a:pt x="463379" y="5012951"/>
                  <a:pt x="462382" y="5011957"/>
                  <a:pt x="461129" y="5011957"/>
                </a:cubicBezTo>
                <a:cubicBezTo>
                  <a:pt x="460481" y="5011957"/>
                  <a:pt x="459943" y="5011435"/>
                  <a:pt x="459943" y="5010772"/>
                </a:cubicBezTo>
                <a:lnTo>
                  <a:pt x="459943" y="4962176"/>
                </a:lnTo>
                <a:cubicBezTo>
                  <a:pt x="459943" y="4960928"/>
                  <a:pt x="458929" y="4959933"/>
                  <a:pt x="457694" y="4959933"/>
                </a:cubicBezTo>
                <a:close/>
                <a:moveTo>
                  <a:pt x="391621" y="4959918"/>
                </a:moveTo>
                <a:cubicBezTo>
                  <a:pt x="390387" y="4959918"/>
                  <a:pt x="389372" y="4960913"/>
                  <a:pt x="389372" y="4962161"/>
                </a:cubicBezTo>
                <a:lnTo>
                  <a:pt x="389372" y="4976722"/>
                </a:lnTo>
                <a:lnTo>
                  <a:pt x="385604" y="4976722"/>
                </a:lnTo>
                <a:cubicBezTo>
                  <a:pt x="384368" y="4976722"/>
                  <a:pt x="383355" y="4977717"/>
                  <a:pt x="383355" y="4978965"/>
                </a:cubicBezTo>
                <a:cubicBezTo>
                  <a:pt x="383355" y="4980213"/>
                  <a:pt x="384368" y="4981208"/>
                  <a:pt x="385604" y="4981208"/>
                </a:cubicBezTo>
                <a:lnTo>
                  <a:pt x="389372" y="4981208"/>
                </a:lnTo>
                <a:lnTo>
                  <a:pt x="389372" y="5004519"/>
                </a:lnTo>
                <a:cubicBezTo>
                  <a:pt x="389372" y="5011089"/>
                  <a:pt x="394726" y="5016427"/>
                  <a:pt x="401314" y="5016427"/>
                </a:cubicBezTo>
                <a:cubicBezTo>
                  <a:pt x="402217" y="5016427"/>
                  <a:pt x="403104" y="5016332"/>
                  <a:pt x="403974" y="5016127"/>
                </a:cubicBezTo>
                <a:lnTo>
                  <a:pt x="405661" y="5013454"/>
                </a:lnTo>
                <a:lnTo>
                  <a:pt x="405668" y="5013458"/>
                </a:lnTo>
                <a:lnTo>
                  <a:pt x="405668" y="5013442"/>
                </a:lnTo>
                <a:lnTo>
                  <a:pt x="405661" y="5013454"/>
                </a:lnTo>
                <a:lnTo>
                  <a:pt x="402977" y="5011768"/>
                </a:lnTo>
                <a:cubicBezTo>
                  <a:pt x="402438" y="5011894"/>
                  <a:pt x="401883" y="5011957"/>
                  <a:pt x="401314" y="5011957"/>
                </a:cubicBezTo>
                <a:cubicBezTo>
                  <a:pt x="397212" y="5011957"/>
                  <a:pt x="393870" y="5008625"/>
                  <a:pt x="393870" y="5004519"/>
                </a:cubicBezTo>
                <a:lnTo>
                  <a:pt x="393870" y="4981208"/>
                </a:lnTo>
                <a:lnTo>
                  <a:pt x="400205" y="4981208"/>
                </a:lnTo>
                <a:cubicBezTo>
                  <a:pt x="401457" y="4981208"/>
                  <a:pt x="402453" y="4980197"/>
                  <a:pt x="402453" y="4978965"/>
                </a:cubicBezTo>
                <a:cubicBezTo>
                  <a:pt x="402453" y="4977733"/>
                  <a:pt x="401457" y="4976722"/>
                  <a:pt x="400205" y="4976722"/>
                </a:cubicBezTo>
                <a:lnTo>
                  <a:pt x="393870" y="4976722"/>
                </a:lnTo>
                <a:lnTo>
                  <a:pt x="393870" y="4962161"/>
                </a:lnTo>
                <a:cubicBezTo>
                  <a:pt x="393870" y="4960913"/>
                  <a:pt x="392857" y="4959918"/>
                  <a:pt x="391621" y="4959918"/>
                </a:cubicBezTo>
                <a:close/>
                <a:moveTo>
                  <a:pt x="296172" y="4959918"/>
                </a:moveTo>
                <a:cubicBezTo>
                  <a:pt x="294937" y="4959918"/>
                  <a:pt x="293924" y="4960913"/>
                  <a:pt x="293924" y="4962161"/>
                </a:cubicBezTo>
                <a:lnTo>
                  <a:pt x="293924" y="4984019"/>
                </a:lnTo>
                <a:cubicBezTo>
                  <a:pt x="290281" y="4979565"/>
                  <a:pt x="284722" y="4976722"/>
                  <a:pt x="278514" y="4976722"/>
                </a:cubicBezTo>
                <a:cubicBezTo>
                  <a:pt x="267539" y="4976722"/>
                  <a:pt x="258607" y="4985614"/>
                  <a:pt x="258607" y="4996575"/>
                </a:cubicBezTo>
                <a:cubicBezTo>
                  <a:pt x="258607" y="5007535"/>
                  <a:pt x="267539" y="5016443"/>
                  <a:pt x="278514" y="5016443"/>
                </a:cubicBezTo>
                <a:lnTo>
                  <a:pt x="298421" y="5016443"/>
                </a:lnTo>
                <a:lnTo>
                  <a:pt x="298421" y="5016427"/>
                </a:lnTo>
                <a:lnTo>
                  <a:pt x="298421" y="4962161"/>
                </a:lnTo>
                <a:cubicBezTo>
                  <a:pt x="298421" y="4960913"/>
                  <a:pt x="297408" y="4959918"/>
                  <a:pt x="296172" y="4959918"/>
                </a:cubicBezTo>
                <a:close/>
                <a:moveTo>
                  <a:pt x="533784" y="4855026"/>
                </a:moveTo>
                <a:lnTo>
                  <a:pt x="533792" y="4855066"/>
                </a:lnTo>
                <a:lnTo>
                  <a:pt x="533784" y="4855107"/>
                </a:lnTo>
                <a:lnTo>
                  <a:pt x="533776" y="4855066"/>
                </a:lnTo>
                <a:close/>
                <a:moveTo>
                  <a:pt x="258607" y="4785164"/>
                </a:moveTo>
                <a:lnTo>
                  <a:pt x="258607" y="4855066"/>
                </a:lnTo>
                <a:cubicBezTo>
                  <a:pt x="258607" y="4893681"/>
                  <a:pt x="289410" y="4924983"/>
                  <a:pt x="327403" y="4924983"/>
                </a:cubicBezTo>
                <a:cubicBezTo>
                  <a:pt x="365396" y="4924983"/>
                  <a:pt x="396200" y="4893696"/>
                  <a:pt x="396200" y="4855066"/>
                </a:cubicBezTo>
                <a:cubicBezTo>
                  <a:pt x="396200" y="4893681"/>
                  <a:pt x="427003" y="4924983"/>
                  <a:pt x="464995" y="4924983"/>
                </a:cubicBezTo>
                <a:cubicBezTo>
                  <a:pt x="493490" y="4924983"/>
                  <a:pt x="517941" y="4907384"/>
                  <a:pt x="528386" y="4882288"/>
                </a:cubicBezTo>
                <a:lnTo>
                  <a:pt x="533784" y="4855107"/>
                </a:lnTo>
                <a:lnTo>
                  <a:pt x="539181" y="4882281"/>
                </a:lnTo>
                <a:cubicBezTo>
                  <a:pt x="549621" y="4907376"/>
                  <a:pt x="574066" y="4924983"/>
                  <a:pt x="602573" y="4924983"/>
                </a:cubicBezTo>
                <a:cubicBezTo>
                  <a:pt x="615116" y="4924983"/>
                  <a:pt x="626866" y="4921572"/>
                  <a:pt x="636971" y="4915618"/>
                </a:cubicBezTo>
                <a:cubicBezTo>
                  <a:pt x="647107" y="4921572"/>
                  <a:pt x="658842" y="4924983"/>
                  <a:pt x="671369" y="4924983"/>
                </a:cubicBezTo>
                <a:cubicBezTo>
                  <a:pt x="709361" y="4924983"/>
                  <a:pt x="740164" y="4893696"/>
                  <a:pt x="740164" y="4855066"/>
                </a:cubicBezTo>
                <a:cubicBezTo>
                  <a:pt x="740164" y="4816435"/>
                  <a:pt x="709377" y="4785164"/>
                  <a:pt x="671385" y="4785164"/>
                </a:cubicBezTo>
                <a:cubicBezTo>
                  <a:pt x="658858" y="4785164"/>
                  <a:pt x="647122" y="4788560"/>
                  <a:pt x="636987" y="4794514"/>
                </a:cubicBezTo>
                <a:lnTo>
                  <a:pt x="636971" y="4794514"/>
                </a:lnTo>
                <a:cubicBezTo>
                  <a:pt x="626866" y="4788575"/>
                  <a:pt x="615116" y="4785164"/>
                  <a:pt x="602573" y="4785164"/>
                </a:cubicBezTo>
                <a:cubicBezTo>
                  <a:pt x="574066" y="4785164"/>
                  <a:pt x="549621" y="4802763"/>
                  <a:pt x="539181" y="4827853"/>
                </a:cubicBezTo>
                <a:lnTo>
                  <a:pt x="533784" y="4855026"/>
                </a:lnTo>
                <a:lnTo>
                  <a:pt x="528384" y="4827847"/>
                </a:lnTo>
                <a:cubicBezTo>
                  <a:pt x="517936" y="4802754"/>
                  <a:pt x="493479" y="4785164"/>
                  <a:pt x="464995" y="4785164"/>
                </a:cubicBezTo>
                <a:cubicBezTo>
                  <a:pt x="427019" y="4785164"/>
                  <a:pt x="396200" y="4816451"/>
                  <a:pt x="396200" y="4855066"/>
                </a:cubicBezTo>
                <a:cubicBezTo>
                  <a:pt x="396200" y="4816435"/>
                  <a:pt x="365396" y="4785164"/>
                  <a:pt x="327403" y="4785164"/>
                </a:cubicBezTo>
                <a:close/>
                <a:moveTo>
                  <a:pt x="0" y="0"/>
                </a:moveTo>
                <a:lnTo>
                  <a:pt x="4229098" y="0"/>
                </a:lnTo>
                <a:lnTo>
                  <a:pt x="4229098" y="5143498"/>
                </a:lnTo>
                <a:lnTo>
                  <a:pt x="0" y="5143498"/>
                </a:lnTo>
                <a:close/>
              </a:path>
            </a:pathLst>
          </a:custGeom>
          <a:solidFill>
            <a:schemeClr val="bg1">
              <a:lumMod val="85000"/>
            </a:schemeClr>
          </a:solidFill>
        </p:spPr>
        <p:txBody>
          <a:bodyPr wrap="square">
            <a:noAutofit/>
          </a:bodyPr>
          <a:lstStyle/>
          <a:p>
            <a:r>
              <a:rPr lang="en-GB"/>
              <a:t>Click icon to add picture</a:t>
            </a:r>
            <a:endParaRPr lang="en-US"/>
          </a:p>
        </p:txBody>
      </p:sp>
    </p:spTree>
    <p:extLst>
      <p:ext uri="{BB962C8B-B14F-4D97-AF65-F5344CB8AC3E}">
        <p14:creationId xmlns:p14="http://schemas.microsoft.com/office/powerpoint/2010/main" val="154610214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5_BigStat_Imag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5DDEBEB7-FAC3-F033-F516-A56A7CEAE226}"/>
              </a:ext>
            </a:extLst>
          </p:cNvPr>
          <p:cNvSpPr>
            <a:spLocks noGrp="1"/>
          </p:cNvSpPr>
          <p:nvPr>
            <p:ph type="pic" sz="quarter" idx="11" hasCustomPrompt="1"/>
          </p:nvPr>
        </p:nvSpPr>
        <p:spPr>
          <a:xfrm>
            <a:off x="0" y="0"/>
            <a:ext cx="9144000" cy="5143498"/>
          </a:xfrm>
          <a:custGeom>
            <a:avLst/>
            <a:gdLst>
              <a:gd name="connsiteX0" fmla="*/ 956975 w 9144000"/>
              <a:gd name="connsiteY0" fmla="*/ 4981208 h 5143498"/>
              <a:gd name="connsiteX1" fmla="*/ 972400 w 9144000"/>
              <a:gd name="connsiteY1" fmla="*/ 4996575 h 5143498"/>
              <a:gd name="connsiteX2" fmla="*/ 972400 w 9144000"/>
              <a:gd name="connsiteY2" fmla="*/ 5011957 h 5143498"/>
              <a:gd name="connsiteX3" fmla="*/ 956975 w 9144000"/>
              <a:gd name="connsiteY3" fmla="*/ 5011957 h 5143498"/>
              <a:gd name="connsiteX4" fmla="*/ 941566 w 9144000"/>
              <a:gd name="connsiteY4" fmla="*/ 4996575 h 5143498"/>
              <a:gd name="connsiteX5" fmla="*/ 956975 w 9144000"/>
              <a:gd name="connsiteY5" fmla="*/ 4981208 h 5143498"/>
              <a:gd name="connsiteX6" fmla="*/ 849077 w 9144000"/>
              <a:gd name="connsiteY6" fmla="*/ 4981208 h 5143498"/>
              <a:gd name="connsiteX7" fmla="*/ 864328 w 9144000"/>
              <a:gd name="connsiteY7" fmla="*/ 4994332 h 5143498"/>
              <a:gd name="connsiteX8" fmla="*/ 833826 w 9144000"/>
              <a:gd name="connsiteY8" fmla="*/ 4994332 h 5143498"/>
              <a:gd name="connsiteX9" fmla="*/ 849077 w 9144000"/>
              <a:gd name="connsiteY9" fmla="*/ 4981208 h 5143498"/>
              <a:gd name="connsiteX10" fmla="*/ 720496 w 9144000"/>
              <a:gd name="connsiteY10" fmla="*/ 4981208 h 5143498"/>
              <a:gd name="connsiteX11" fmla="*/ 735922 w 9144000"/>
              <a:gd name="connsiteY11" fmla="*/ 4996575 h 5143498"/>
              <a:gd name="connsiteX12" fmla="*/ 735922 w 9144000"/>
              <a:gd name="connsiteY12" fmla="*/ 5011957 h 5143498"/>
              <a:gd name="connsiteX13" fmla="*/ 720496 w 9144000"/>
              <a:gd name="connsiteY13" fmla="*/ 5011957 h 5143498"/>
              <a:gd name="connsiteX14" fmla="*/ 705087 w 9144000"/>
              <a:gd name="connsiteY14" fmla="*/ 4996575 h 5143498"/>
              <a:gd name="connsiteX15" fmla="*/ 720496 w 9144000"/>
              <a:gd name="connsiteY15" fmla="*/ 4981208 h 5143498"/>
              <a:gd name="connsiteX16" fmla="*/ 612646 w 9144000"/>
              <a:gd name="connsiteY16" fmla="*/ 4981208 h 5143498"/>
              <a:gd name="connsiteX17" fmla="*/ 627897 w 9144000"/>
              <a:gd name="connsiteY17" fmla="*/ 4994332 h 5143498"/>
              <a:gd name="connsiteX18" fmla="*/ 597395 w 9144000"/>
              <a:gd name="connsiteY18" fmla="*/ 4994332 h 5143498"/>
              <a:gd name="connsiteX19" fmla="*/ 612646 w 9144000"/>
              <a:gd name="connsiteY19" fmla="*/ 4981208 h 5143498"/>
              <a:gd name="connsiteX20" fmla="*/ 429632 w 9144000"/>
              <a:gd name="connsiteY20" fmla="*/ 4981208 h 5143498"/>
              <a:gd name="connsiteX21" fmla="*/ 445042 w 9144000"/>
              <a:gd name="connsiteY21" fmla="*/ 4996575 h 5143498"/>
              <a:gd name="connsiteX22" fmla="*/ 445042 w 9144000"/>
              <a:gd name="connsiteY22" fmla="*/ 5011957 h 5143498"/>
              <a:gd name="connsiteX23" fmla="*/ 429632 w 9144000"/>
              <a:gd name="connsiteY23" fmla="*/ 5011957 h 5143498"/>
              <a:gd name="connsiteX24" fmla="*/ 414223 w 9144000"/>
              <a:gd name="connsiteY24" fmla="*/ 4996575 h 5143498"/>
              <a:gd name="connsiteX25" fmla="*/ 429632 w 9144000"/>
              <a:gd name="connsiteY25" fmla="*/ 4981208 h 5143498"/>
              <a:gd name="connsiteX26" fmla="*/ 278516 w 9144000"/>
              <a:gd name="connsiteY26" fmla="*/ 4981208 h 5143498"/>
              <a:gd name="connsiteX27" fmla="*/ 293926 w 9144000"/>
              <a:gd name="connsiteY27" fmla="*/ 4996575 h 5143498"/>
              <a:gd name="connsiteX28" fmla="*/ 293926 w 9144000"/>
              <a:gd name="connsiteY28" fmla="*/ 5011957 h 5143498"/>
              <a:gd name="connsiteX29" fmla="*/ 278516 w 9144000"/>
              <a:gd name="connsiteY29" fmla="*/ 5011957 h 5143498"/>
              <a:gd name="connsiteX30" fmla="*/ 263107 w 9144000"/>
              <a:gd name="connsiteY30" fmla="*/ 4996575 h 5143498"/>
              <a:gd name="connsiteX31" fmla="*/ 278516 w 9144000"/>
              <a:gd name="connsiteY31" fmla="*/ 4981208 h 5143498"/>
              <a:gd name="connsiteX32" fmla="*/ 895052 w 9144000"/>
              <a:gd name="connsiteY32" fmla="*/ 4981207 h 5143498"/>
              <a:gd name="connsiteX33" fmla="*/ 910477 w 9144000"/>
              <a:gd name="connsiteY33" fmla="*/ 4996574 h 5143498"/>
              <a:gd name="connsiteX34" fmla="*/ 910477 w 9144000"/>
              <a:gd name="connsiteY34" fmla="*/ 5011957 h 5143498"/>
              <a:gd name="connsiteX35" fmla="*/ 895052 w 9144000"/>
              <a:gd name="connsiteY35" fmla="*/ 5011957 h 5143498"/>
              <a:gd name="connsiteX36" fmla="*/ 879643 w 9144000"/>
              <a:gd name="connsiteY36" fmla="*/ 4996574 h 5143498"/>
              <a:gd name="connsiteX37" fmla="*/ 895052 w 9144000"/>
              <a:gd name="connsiteY37" fmla="*/ 4981207 h 5143498"/>
              <a:gd name="connsiteX38" fmla="*/ 340882 w 9144000"/>
              <a:gd name="connsiteY38" fmla="*/ 4981207 h 5143498"/>
              <a:gd name="connsiteX39" fmla="*/ 356292 w 9144000"/>
              <a:gd name="connsiteY39" fmla="*/ 4996574 h 5143498"/>
              <a:gd name="connsiteX40" fmla="*/ 340882 w 9144000"/>
              <a:gd name="connsiteY40" fmla="*/ 5011957 h 5143498"/>
              <a:gd name="connsiteX41" fmla="*/ 325473 w 9144000"/>
              <a:gd name="connsiteY41" fmla="*/ 4996574 h 5143498"/>
              <a:gd name="connsiteX42" fmla="*/ 340882 w 9144000"/>
              <a:gd name="connsiteY42" fmla="*/ 4981207 h 5143498"/>
              <a:gd name="connsiteX43" fmla="*/ 550105 w 9144000"/>
              <a:gd name="connsiteY43" fmla="*/ 4976753 h 5143498"/>
              <a:gd name="connsiteX44" fmla="*/ 550105 w 9144000"/>
              <a:gd name="connsiteY44" fmla="*/ 5014199 h 5143498"/>
              <a:gd name="connsiteX45" fmla="*/ 552354 w 9144000"/>
              <a:gd name="connsiteY45" fmla="*/ 5016442 h 5143498"/>
              <a:gd name="connsiteX46" fmla="*/ 554603 w 9144000"/>
              <a:gd name="connsiteY46" fmla="*/ 5014199 h 5143498"/>
              <a:gd name="connsiteX47" fmla="*/ 554603 w 9144000"/>
              <a:gd name="connsiteY47" fmla="*/ 5000033 h 5143498"/>
              <a:gd name="connsiteX48" fmla="*/ 554603 w 9144000"/>
              <a:gd name="connsiteY48" fmla="*/ 4994947 h 5143498"/>
              <a:gd name="connsiteX49" fmla="*/ 568365 w 9144000"/>
              <a:gd name="connsiteY49" fmla="*/ 4981238 h 5143498"/>
              <a:gd name="connsiteX50" fmla="*/ 582128 w 9144000"/>
              <a:gd name="connsiteY50" fmla="*/ 4994963 h 5143498"/>
              <a:gd name="connsiteX51" fmla="*/ 582128 w 9144000"/>
              <a:gd name="connsiteY51" fmla="*/ 5014199 h 5143498"/>
              <a:gd name="connsiteX52" fmla="*/ 584376 w 9144000"/>
              <a:gd name="connsiteY52" fmla="*/ 5016442 h 5143498"/>
              <a:gd name="connsiteX53" fmla="*/ 586625 w 9144000"/>
              <a:gd name="connsiteY53" fmla="*/ 5014199 h 5143498"/>
              <a:gd name="connsiteX54" fmla="*/ 586625 w 9144000"/>
              <a:gd name="connsiteY54" fmla="*/ 4994963 h 5143498"/>
              <a:gd name="connsiteX55" fmla="*/ 568381 w 9144000"/>
              <a:gd name="connsiteY55" fmla="*/ 4976753 h 5143498"/>
              <a:gd name="connsiteX56" fmla="*/ 568365 w 9144000"/>
              <a:gd name="connsiteY56" fmla="*/ 4976753 h 5143498"/>
              <a:gd name="connsiteX57" fmla="*/ 554603 w 9144000"/>
              <a:gd name="connsiteY57" fmla="*/ 4983007 h 5143498"/>
              <a:gd name="connsiteX58" fmla="*/ 554603 w 9144000"/>
              <a:gd name="connsiteY58" fmla="*/ 4978996 h 5143498"/>
              <a:gd name="connsiteX59" fmla="*/ 552354 w 9144000"/>
              <a:gd name="connsiteY59" fmla="*/ 4976753 h 5143498"/>
              <a:gd name="connsiteX60" fmla="*/ 956975 w 9144000"/>
              <a:gd name="connsiteY60" fmla="*/ 4976738 h 5143498"/>
              <a:gd name="connsiteX61" fmla="*/ 937068 w 9144000"/>
              <a:gd name="connsiteY61" fmla="*/ 4996590 h 5143498"/>
              <a:gd name="connsiteX62" fmla="*/ 956975 w 9144000"/>
              <a:gd name="connsiteY62" fmla="*/ 5016443 h 5143498"/>
              <a:gd name="connsiteX63" fmla="*/ 976882 w 9144000"/>
              <a:gd name="connsiteY63" fmla="*/ 5016443 h 5143498"/>
              <a:gd name="connsiteX64" fmla="*/ 976882 w 9144000"/>
              <a:gd name="connsiteY64" fmla="*/ 4996590 h 5143498"/>
              <a:gd name="connsiteX65" fmla="*/ 956975 w 9144000"/>
              <a:gd name="connsiteY65" fmla="*/ 4976738 h 5143498"/>
              <a:gd name="connsiteX66" fmla="*/ 849077 w 9144000"/>
              <a:gd name="connsiteY66" fmla="*/ 4976738 h 5143498"/>
              <a:gd name="connsiteX67" fmla="*/ 829170 w 9144000"/>
              <a:gd name="connsiteY67" fmla="*/ 4996590 h 5143498"/>
              <a:gd name="connsiteX68" fmla="*/ 849077 w 9144000"/>
              <a:gd name="connsiteY68" fmla="*/ 5016443 h 5143498"/>
              <a:gd name="connsiteX69" fmla="*/ 861272 w 9144000"/>
              <a:gd name="connsiteY69" fmla="*/ 5012289 h 5143498"/>
              <a:gd name="connsiteX70" fmla="*/ 861668 w 9144000"/>
              <a:gd name="connsiteY70" fmla="*/ 5009146 h 5143498"/>
              <a:gd name="connsiteX71" fmla="*/ 858516 w 9144000"/>
              <a:gd name="connsiteY71" fmla="*/ 5008751 h 5143498"/>
              <a:gd name="connsiteX72" fmla="*/ 849077 w 9144000"/>
              <a:gd name="connsiteY72" fmla="*/ 5011973 h 5143498"/>
              <a:gd name="connsiteX73" fmla="*/ 833826 w 9144000"/>
              <a:gd name="connsiteY73" fmla="*/ 4998833 h 5143498"/>
              <a:gd name="connsiteX74" fmla="*/ 866735 w 9144000"/>
              <a:gd name="connsiteY74" fmla="*/ 4998833 h 5143498"/>
              <a:gd name="connsiteX75" fmla="*/ 868984 w 9144000"/>
              <a:gd name="connsiteY75" fmla="*/ 4996590 h 5143498"/>
              <a:gd name="connsiteX76" fmla="*/ 849077 w 9144000"/>
              <a:gd name="connsiteY76" fmla="*/ 4976738 h 5143498"/>
              <a:gd name="connsiteX77" fmla="*/ 720496 w 9144000"/>
              <a:gd name="connsiteY77" fmla="*/ 4976738 h 5143498"/>
              <a:gd name="connsiteX78" fmla="*/ 700589 w 9144000"/>
              <a:gd name="connsiteY78" fmla="*/ 4996590 h 5143498"/>
              <a:gd name="connsiteX79" fmla="*/ 720496 w 9144000"/>
              <a:gd name="connsiteY79" fmla="*/ 5016443 h 5143498"/>
              <a:gd name="connsiteX80" fmla="*/ 740419 w 9144000"/>
              <a:gd name="connsiteY80" fmla="*/ 5016443 h 5143498"/>
              <a:gd name="connsiteX81" fmla="*/ 740419 w 9144000"/>
              <a:gd name="connsiteY81" fmla="*/ 4996590 h 5143498"/>
              <a:gd name="connsiteX82" fmla="*/ 720496 w 9144000"/>
              <a:gd name="connsiteY82" fmla="*/ 4976738 h 5143498"/>
              <a:gd name="connsiteX83" fmla="*/ 612646 w 9144000"/>
              <a:gd name="connsiteY83" fmla="*/ 4976738 h 5143498"/>
              <a:gd name="connsiteX84" fmla="*/ 592739 w 9144000"/>
              <a:gd name="connsiteY84" fmla="*/ 4996590 h 5143498"/>
              <a:gd name="connsiteX85" fmla="*/ 612646 w 9144000"/>
              <a:gd name="connsiteY85" fmla="*/ 5016443 h 5143498"/>
              <a:gd name="connsiteX86" fmla="*/ 624841 w 9144000"/>
              <a:gd name="connsiteY86" fmla="*/ 5012289 h 5143498"/>
              <a:gd name="connsiteX87" fmla="*/ 625237 w 9144000"/>
              <a:gd name="connsiteY87" fmla="*/ 5009146 h 5143498"/>
              <a:gd name="connsiteX88" fmla="*/ 622085 w 9144000"/>
              <a:gd name="connsiteY88" fmla="*/ 5008751 h 5143498"/>
              <a:gd name="connsiteX89" fmla="*/ 612646 w 9144000"/>
              <a:gd name="connsiteY89" fmla="*/ 5011973 h 5143498"/>
              <a:gd name="connsiteX90" fmla="*/ 597395 w 9144000"/>
              <a:gd name="connsiteY90" fmla="*/ 4998833 h 5143498"/>
              <a:gd name="connsiteX91" fmla="*/ 630304 w 9144000"/>
              <a:gd name="connsiteY91" fmla="*/ 4998833 h 5143498"/>
              <a:gd name="connsiteX92" fmla="*/ 632553 w 9144000"/>
              <a:gd name="connsiteY92" fmla="*/ 4996590 h 5143498"/>
              <a:gd name="connsiteX93" fmla="*/ 612646 w 9144000"/>
              <a:gd name="connsiteY93" fmla="*/ 4976738 h 5143498"/>
              <a:gd name="connsiteX94" fmla="*/ 513331 w 9144000"/>
              <a:gd name="connsiteY94" fmla="*/ 4976738 h 5143498"/>
              <a:gd name="connsiteX95" fmla="*/ 493424 w 9144000"/>
              <a:gd name="connsiteY95" fmla="*/ 4996590 h 5143498"/>
              <a:gd name="connsiteX96" fmla="*/ 513331 w 9144000"/>
              <a:gd name="connsiteY96" fmla="*/ 5016443 h 5143498"/>
              <a:gd name="connsiteX97" fmla="*/ 526001 w 9144000"/>
              <a:gd name="connsiteY97" fmla="*/ 5011894 h 5143498"/>
              <a:gd name="connsiteX98" fmla="*/ 526302 w 9144000"/>
              <a:gd name="connsiteY98" fmla="*/ 5008735 h 5143498"/>
              <a:gd name="connsiteX99" fmla="*/ 523134 w 9144000"/>
              <a:gd name="connsiteY99" fmla="*/ 5008435 h 5143498"/>
              <a:gd name="connsiteX100" fmla="*/ 513331 w 9144000"/>
              <a:gd name="connsiteY100" fmla="*/ 5011957 h 5143498"/>
              <a:gd name="connsiteX101" fmla="*/ 497906 w 9144000"/>
              <a:gd name="connsiteY101" fmla="*/ 4996575 h 5143498"/>
              <a:gd name="connsiteX102" fmla="*/ 513331 w 9144000"/>
              <a:gd name="connsiteY102" fmla="*/ 4981208 h 5143498"/>
              <a:gd name="connsiteX103" fmla="*/ 523134 w 9144000"/>
              <a:gd name="connsiteY103" fmla="*/ 4984729 h 5143498"/>
              <a:gd name="connsiteX104" fmla="*/ 526302 w 9144000"/>
              <a:gd name="connsiteY104" fmla="*/ 4984429 h 5143498"/>
              <a:gd name="connsiteX105" fmla="*/ 526001 w 9144000"/>
              <a:gd name="connsiteY105" fmla="*/ 4981271 h 5143498"/>
              <a:gd name="connsiteX106" fmla="*/ 513331 w 9144000"/>
              <a:gd name="connsiteY106" fmla="*/ 4976738 h 5143498"/>
              <a:gd name="connsiteX107" fmla="*/ 429648 w 9144000"/>
              <a:gd name="connsiteY107" fmla="*/ 4976738 h 5143498"/>
              <a:gd name="connsiteX108" fmla="*/ 409741 w 9144000"/>
              <a:gd name="connsiteY108" fmla="*/ 4996590 h 5143498"/>
              <a:gd name="connsiteX109" fmla="*/ 429648 w 9144000"/>
              <a:gd name="connsiteY109" fmla="*/ 5016443 h 5143498"/>
              <a:gd name="connsiteX110" fmla="*/ 449555 w 9144000"/>
              <a:gd name="connsiteY110" fmla="*/ 5016443 h 5143498"/>
              <a:gd name="connsiteX111" fmla="*/ 449555 w 9144000"/>
              <a:gd name="connsiteY111" fmla="*/ 4996590 h 5143498"/>
              <a:gd name="connsiteX112" fmla="*/ 429648 w 9144000"/>
              <a:gd name="connsiteY112" fmla="*/ 4976738 h 5143498"/>
              <a:gd name="connsiteX113" fmla="*/ 926061 w 9144000"/>
              <a:gd name="connsiteY113" fmla="*/ 4976722 h 5143498"/>
              <a:gd name="connsiteX114" fmla="*/ 923812 w 9144000"/>
              <a:gd name="connsiteY114" fmla="*/ 4978965 h 5143498"/>
              <a:gd name="connsiteX115" fmla="*/ 923812 w 9144000"/>
              <a:gd name="connsiteY115" fmla="*/ 5014200 h 5143498"/>
              <a:gd name="connsiteX116" fmla="*/ 926061 w 9144000"/>
              <a:gd name="connsiteY116" fmla="*/ 5016442 h 5143498"/>
              <a:gd name="connsiteX117" fmla="*/ 928294 w 9144000"/>
              <a:gd name="connsiteY117" fmla="*/ 5014200 h 5143498"/>
              <a:gd name="connsiteX118" fmla="*/ 928294 w 9144000"/>
              <a:gd name="connsiteY118" fmla="*/ 4978965 h 5143498"/>
              <a:gd name="connsiteX119" fmla="*/ 926061 w 9144000"/>
              <a:gd name="connsiteY119" fmla="*/ 4976722 h 5143498"/>
              <a:gd name="connsiteX120" fmla="*/ 539732 w 9144000"/>
              <a:gd name="connsiteY120" fmla="*/ 4976722 h 5143498"/>
              <a:gd name="connsiteX121" fmla="*/ 537483 w 9144000"/>
              <a:gd name="connsiteY121" fmla="*/ 4978965 h 5143498"/>
              <a:gd name="connsiteX122" fmla="*/ 537483 w 9144000"/>
              <a:gd name="connsiteY122" fmla="*/ 5014200 h 5143498"/>
              <a:gd name="connsiteX123" fmla="*/ 539732 w 9144000"/>
              <a:gd name="connsiteY123" fmla="*/ 5016442 h 5143498"/>
              <a:gd name="connsiteX124" fmla="*/ 541981 w 9144000"/>
              <a:gd name="connsiteY124" fmla="*/ 5014200 h 5143498"/>
              <a:gd name="connsiteX125" fmla="*/ 541981 w 9144000"/>
              <a:gd name="connsiteY125" fmla="*/ 4978965 h 5143498"/>
              <a:gd name="connsiteX126" fmla="*/ 539732 w 9144000"/>
              <a:gd name="connsiteY126" fmla="*/ 4976722 h 5143498"/>
              <a:gd name="connsiteX127" fmla="*/ 371986 w 9144000"/>
              <a:gd name="connsiteY127" fmla="*/ 4976722 h 5143498"/>
              <a:gd name="connsiteX128" fmla="*/ 369737 w 9144000"/>
              <a:gd name="connsiteY128" fmla="*/ 4978965 h 5143498"/>
              <a:gd name="connsiteX129" fmla="*/ 369737 w 9144000"/>
              <a:gd name="connsiteY129" fmla="*/ 5014200 h 5143498"/>
              <a:gd name="connsiteX130" fmla="*/ 371986 w 9144000"/>
              <a:gd name="connsiteY130" fmla="*/ 5016442 h 5143498"/>
              <a:gd name="connsiteX131" fmla="*/ 374235 w 9144000"/>
              <a:gd name="connsiteY131" fmla="*/ 5014200 h 5143498"/>
              <a:gd name="connsiteX132" fmla="*/ 374235 w 9144000"/>
              <a:gd name="connsiteY132" fmla="*/ 4978965 h 5143498"/>
              <a:gd name="connsiteX133" fmla="*/ 371986 w 9144000"/>
              <a:gd name="connsiteY133" fmla="*/ 4976722 h 5143498"/>
              <a:gd name="connsiteX134" fmla="*/ 340882 w 9144000"/>
              <a:gd name="connsiteY134" fmla="*/ 4976722 h 5143498"/>
              <a:gd name="connsiteX135" fmla="*/ 320975 w 9144000"/>
              <a:gd name="connsiteY135" fmla="*/ 4996574 h 5143498"/>
              <a:gd name="connsiteX136" fmla="*/ 340882 w 9144000"/>
              <a:gd name="connsiteY136" fmla="*/ 5016427 h 5143498"/>
              <a:gd name="connsiteX137" fmla="*/ 356292 w 9144000"/>
              <a:gd name="connsiteY137" fmla="*/ 5009130 h 5143498"/>
              <a:gd name="connsiteX138" fmla="*/ 356292 w 9144000"/>
              <a:gd name="connsiteY138" fmla="*/ 5014200 h 5143498"/>
              <a:gd name="connsiteX139" fmla="*/ 340882 w 9144000"/>
              <a:gd name="connsiteY139" fmla="*/ 5029567 h 5143498"/>
              <a:gd name="connsiteX140" fmla="*/ 326708 w 9144000"/>
              <a:gd name="connsiteY140" fmla="*/ 5020264 h 5143498"/>
              <a:gd name="connsiteX141" fmla="*/ 323746 w 9144000"/>
              <a:gd name="connsiteY141" fmla="*/ 5019096 h 5143498"/>
              <a:gd name="connsiteX142" fmla="*/ 322575 w 9144000"/>
              <a:gd name="connsiteY142" fmla="*/ 5022049 h 5143498"/>
              <a:gd name="connsiteX143" fmla="*/ 340882 w 9144000"/>
              <a:gd name="connsiteY143" fmla="*/ 5034068 h 5143498"/>
              <a:gd name="connsiteX144" fmla="*/ 360789 w 9144000"/>
              <a:gd name="connsiteY144" fmla="*/ 5014216 h 5143498"/>
              <a:gd name="connsiteX145" fmla="*/ 360789 w 9144000"/>
              <a:gd name="connsiteY145" fmla="*/ 4996590 h 5143498"/>
              <a:gd name="connsiteX146" fmla="*/ 340882 w 9144000"/>
              <a:gd name="connsiteY146" fmla="*/ 4976738 h 5143498"/>
              <a:gd name="connsiteX147" fmla="*/ 309477 w 9144000"/>
              <a:gd name="connsiteY147" fmla="*/ 4976722 h 5143498"/>
              <a:gd name="connsiteX148" fmla="*/ 307244 w 9144000"/>
              <a:gd name="connsiteY148" fmla="*/ 4978965 h 5143498"/>
              <a:gd name="connsiteX149" fmla="*/ 307244 w 9144000"/>
              <a:gd name="connsiteY149" fmla="*/ 5014200 h 5143498"/>
              <a:gd name="connsiteX150" fmla="*/ 309477 w 9144000"/>
              <a:gd name="connsiteY150" fmla="*/ 5016442 h 5143498"/>
              <a:gd name="connsiteX151" fmla="*/ 311726 w 9144000"/>
              <a:gd name="connsiteY151" fmla="*/ 5014200 h 5143498"/>
              <a:gd name="connsiteX152" fmla="*/ 311726 w 9144000"/>
              <a:gd name="connsiteY152" fmla="*/ 4978965 h 5143498"/>
              <a:gd name="connsiteX153" fmla="*/ 309477 w 9144000"/>
              <a:gd name="connsiteY153" fmla="*/ 4976722 h 5143498"/>
              <a:gd name="connsiteX154" fmla="*/ 782403 w 9144000"/>
              <a:gd name="connsiteY154" fmla="*/ 4976706 h 5143498"/>
              <a:gd name="connsiteX155" fmla="*/ 771444 w 9144000"/>
              <a:gd name="connsiteY155" fmla="*/ 4981270 h 5143498"/>
              <a:gd name="connsiteX156" fmla="*/ 771444 w 9144000"/>
              <a:gd name="connsiteY156" fmla="*/ 4978996 h 5143498"/>
              <a:gd name="connsiteX157" fmla="*/ 769195 w 9144000"/>
              <a:gd name="connsiteY157" fmla="*/ 4976753 h 5143498"/>
              <a:gd name="connsiteX158" fmla="*/ 766946 w 9144000"/>
              <a:gd name="connsiteY158" fmla="*/ 4976753 h 5143498"/>
              <a:gd name="connsiteX159" fmla="*/ 766946 w 9144000"/>
              <a:gd name="connsiteY159" fmla="*/ 4978996 h 5143498"/>
              <a:gd name="connsiteX160" fmla="*/ 766946 w 9144000"/>
              <a:gd name="connsiteY160" fmla="*/ 5014200 h 5143498"/>
              <a:gd name="connsiteX161" fmla="*/ 769195 w 9144000"/>
              <a:gd name="connsiteY161" fmla="*/ 5016442 h 5143498"/>
              <a:gd name="connsiteX162" fmla="*/ 771444 w 9144000"/>
              <a:gd name="connsiteY162" fmla="*/ 5014200 h 5143498"/>
              <a:gd name="connsiteX163" fmla="*/ 771444 w 9144000"/>
              <a:gd name="connsiteY163" fmla="*/ 4992136 h 5143498"/>
              <a:gd name="connsiteX164" fmla="*/ 782403 w 9144000"/>
              <a:gd name="connsiteY164" fmla="*/ 4981207 h 5143498"/>
              <a:gd name="connsiteX165" fmla="*/ 793362 w 9144000"/>
              <a:gd name="connsiteY165" fmla="*/ 4992136 h 5143498"/>
              <a:gd name="connsiteX166" fmla="*/ 793362 w 9144000"/>
              <a:gd name="connsiteY166" fmla="*/ 5014200 h 5143498"/>
              <a:gd name="connsiteX167" fmla="*/ 795611 w 9144000"/>
              <a:gd name="connsiteY167" fmla="*/ 5016442 h 5143498"/>
              <a:gd name="connsiteX168" fmla="*/ 797860 w 9144000"/>
              <a:gd name="connsiteY168" fmla="*/ 5014200 h 5143498"/>
              <a:gd name="connsiteX169" fmla="*/ 797860 w 9144000"/>
              <a:gd name="connsiteY169" fmla="*/ 4992136 h 5143498"/>
              <a:gd name="connsiteX170" fmla="*/ 808819 w 9144000"/>
              <a:gd name="connsiteY170" fmla="*/ 4981207 h 5143498"/>
              <a:gd name="connsiteX171" fmla="*/ 819778 w 9144000"/>
              <a:gd name="connsiteY171" fmla="*/ 4992136 h 5143498"/>
              <a:gd name="connsiteX172" fmla="*/ 819778 w 9144000"/>
              <a:gd name="connsiteY172" fmla="*/ 5014200 h 5143498"/>
              <a:gd name="connsiteX173" fmla="*/ 822027 w 9144000"/>
              <a:gd name="connsiteY173" fmla="*/ 5016442 h 5143498"/>
              <a:gd name="connsiteX174" fmla="*/ 824276 w 9144000"/>
              <a:gd name="connsiteY174" fmla="*/ 5014200 h 5143498"/>
              <a:gd name="connsiteX175" fmla="*/ 824276 w 9144000"/>
              <a:gd name="connsiteY175" fmla="*/ 4992136 h 5143498"/>
              <a:gd name="connsiteX176" fmla="*/ 819743 w 9144000"/>
              <a:gd name="connsiteY176" fmla="*/ 4981235 h 5143498"/>
              <a:gd name="connsiteX177" fmla="*/ 808829 w 9144000"/>
              <a:gd name="connsiteY177" fmla="*/ 4976710 h 5143498"/>
              <a:gd name="connsiteX178" fmla="*/ 808835 w 9144000"/>
              <a:gd name="connsiteY178" fmla="*/ 4976706 h 5143498"/>
              <a:gd name="connsiteX179" fmla="*/ 808819 w 9144000"/>
              <a:gd name="connsiteY179" fmla="*/ 4976706 h 5143498"/>
              <a:gd name="connsiteX180" fmla="*/ 808829 w 9144000"/>
              <a:gd name="connsiteY180" fmla="*/ 4976710 h 5143498"/>
              <a:gd name="connsiteX181" fmla="*/ 795627 w 9144000"/>
              <a:gd name="connsiteY181" fmla="*/ 4984160 h 5143498"/>
              <a:gd name="connsiteX182" fmla="*/ 782403 w 9144000"/>
              <a:gd name="connsiteY182" fmla="*/ 4976706 h 5143498"/>
              <a:gd name="connsiteX183" fmla="*/ 653078 w 9144000"/>
              <a:gd name="connsiteY183" fmla="*/ 4976706 h 5143498"/>
              <a:gd name="connsiteX184" fmla="*/ 642119 w 9144000"/>
              <a:gd name="connsiteY184" fmla="*/ 4981270 h 5143498"/>
              <a:gd name="connsiteX185" fmla="*/ 642119 w 9144000"/>
              <a:gd name="connsiteY185" fmla="*/ 4978996 h 5143498"/>
              <a:gd name="connsiteX186" fmla="*/ 639870 w 9144000"/>
              <a:gd name="connsiteY186" fmla="*/ 4976753 h 5143498"/>
              <a:gd name="connsiteX187" fmla="*/ 637621 w 9144000"/>
              <a:gd name="connsiteY187" fmla="*/ 4976753 h 5143498"/>
              <a:gd name="connsiteX188" fmla="*/ 637621 w 9144000"/>
              <a:gd name="connsiteY188" fmla="*/ 4978996 h 5143498"/>
              <a:gd name="connsiteX189" fmla="*/ 637621 w 9144000"/>
              <a:gd name="connsiteY189" fmla="*/ 5014200 h 5143498"/>
              <a:gd name="connsiteX190" fmla="*/ 639870 w 9144000"/>
              <a:gd name="connsiteY190" fmla="*/ 5016442 h 5143498"/>
              <a:gd name="connsiteX191" fmla="*/ 642119 w 9144000"/>
              <a:gd name="connsiteY191" fmla="*/ 5014200 h 5143498"/>
              <a:gd name="connsiteX192" fmla="*/ 642119 w 9144000"/>
              <a:gd name="connsiteY192" fmla="*/ 4992136 h 5143498"/>
              <a:gd name="connsiteX193" fmla="*/ 653078 w 9144000"/>
              <a:gd name="connsiteY193" fmla="*/ 4981207 h 5143498"/>
              <a:gd name="connsiteX194" fmla="*/ 664037 w 9144000"/>
              <a:gd name="connsiteY194" fmla="*/ 4992136 h 5143498"/>
              <a:gd name="connsiteX195" fmla="*/ 664037 w 9144000"/>
              <a:gd name="connsiteY195" fmla="*/ 5014200 h 5143498"/>
              <a:gd name="connsiteX196" fmla="*/ 666286 w 9144000"/>
              <a:gd name="connsiteY196" fmla="*/ 5016442 h 5143498"/>
              <a:gd name="connsiteX197" fmla="*/ 668535 w 9144000"/>
              <a:gd name="connsiteY197" fmla="*/ 5014200 h 5143498"/>
              <a:gd name="connsiteX198" fmla="*/ 668535 w 9144000"/>
              <a:gd name="connsiteY198" fmla="*/ 4992136 h 5143498"/>
              <a:gd name="connsiteX199" fmla="*/ 679494 w 9144000"/>
              <a:gd name="connsiteY199" fmla="*/ 4981207 h 5143498"/>
              <a:gd name="connsiteX200" fmla="*/ 690453 w 9144000"/>
              <a:gd name="connsiteY200" fmla="*/ 4992136 h 5143498"/>
              <a:gd name="connsiteX201" fmla="*/ 690453 w 9144000"/>
              <a:gd name="connsiteY201" fmla="*/ 5014200 h 5143498"/>
              <a:gd name="connsiteX202" fmla="*/ 692718 w 9144000"/>
              <a:gd name="connsiteY202" fmla="*/ 5016442 h 5143498"/>
              <a:gd name="connsiteX203" fmla="*/ 694951 w 9144000"/>
              <a:gd name="connsiteY203" fmla="*/ 5014200 h 5143498"/>
              <a:gd name="connsiteX204" fmla="*/ 694951 w 9144000"/>
              <a:gd name="connsiteY204" fmla="*/ 4992136 h 5143498"/>
              <a:gd name="connsiteX205" fmla="*/ 679494 w 9144000"/>
              <a:gd name="connsiteY205" fmla="*/ 4976706 h 5143498"/>
              <a:gd name="connsiteX206" fmla="*/ 666286 w 9144000"/>
              <a:gd name="connsiteY206" fmla="*/ 4984160 h 5143498"/>
              <a:gd name="connsiteX207" fmla="*/ 653078 w 9144000"/>
              <a:gd name="connsiteY207" fmla="*/ 4976706 h 5143498"/>
              <a:gd name="connsiteX208" fmla="*/ 923812 w 9144000"/>
              <a:gd name="connsiteY208" fmla="*/ 4964687 h 5143498"/>
              <a:gd name="connsiteX209" fmla="*/ 923812 w 9144000"/>
              <a:gd name="connsiteY209" fmla="*/ 4966930 h 5143498"/>
              <a:gd name="connsiteX210" fmla="*/ 926061 w 9144000"/>
              <a:gd name="connsiteY210" fmla="*/ 4969172 h 5143498"/>
              <a:gd name="connsiteX211" fmla="*/ 928294 w 9144000"/>
              <a:gd name="connsiteY211" fmla="*/ 4966930 h 5143498"/>
              <a:gd name="connsiteX212" fmla="*/ 926061 w 9144000"/>
              <a:gd name="connsiteY212" fmla="*/ 4964687 h 5143498"/>
              <a:gd name="connsiteX213" fmla="*/ 537483 w 9144000"/>
              <a:gd name="connsiteY213" fmla="*/ 4964687 h 5143498"/>
              <a:gd name="connsiteX214" fmla="*/ 537483 w 9144000"/>
              <a:gd name="connsiteY214" fmla="*/ 4966930 h 5143498"/>
              <a:gd name="connsiteX215" fmla="*/ 539732 w 9144000"/>
              <a:gd name="connsiteY215" fmla="*/ 4969172 h 5143498"/>
              <a:gd name="connsiteX216" fmla="*/ 541981 w 9144000"/>
              <a:gd name="connsiteY216" fmla="*/ 4966930 h 5143498"/>
              <a:gd name="connsiteX217" fmla="*/ 539732 w 9144000"/>
              <a:gd name="connsiteY217" fmla="*/ 4964687 h 5143498"/>
              <a:gd name="connsiteX218" fmla="*/ 369737 w 9144000"/>
              <a:gd name="connsiteY218" fmla="*/ 4964687 h 5143498"/>
              <a:gd name="connsiteX219" fmla="*/ 369737 w 9144000"/>
              <a:gd name="connsiteY219" fmla="*/ 4966930 h 5143498"/>
              <a:gd name="connsiteX220" fmla="*/ 371986 w 9144000"/>
              <a:gd name="connsiteY220" fmla="*/ 4969172 h 5143498"/>
              <a:gd name="connsiteX221" fmla="*/ 374235 w 9144000"/>
              <a:gd name="connsiteY221" fmla="*/ 4966930 h 5143498"/>
              <a:gd name="connsiteX222" fmla="*/ 371986 w 9144000"/>
              <a:gd name="connsiteY222" fmla="*/ 4964687 h 5143498"/>
              <a:gd name="connsiteX223" fmla="*/ 307228 w 9144000"/>
              <a:gd name="connsiteY223" fmla="*/ 4964687 h 5143498"/>
              <a:gd name="connsiteX224" fmla="*/ 307228 w 9144000"/>
              <a:gd name="connsiteY224" fmla="*/ 4966930 h 5143498"/>
              <a:gd name="connsiteX225" fmla="*/ 309477 w 9144000"/>
              <a:gd name="connsiteY225" fmla="*/ 4969172 h 5143498"/>
              <a:gd name="connsiteX226" fmla="*/ 311710 w 9144000"/>
              <a:gd name="connsiteY226" fmla="*/ 4966930 h 5143498"/>
              <a:gd name="connsiteX227" fmla="*/ 309477 w 9144000"/>
              <a:gd name="connsiteY227" fmla="*/ 4964687 h 5143498"/>
              <a:gd name="connsiteX228" fmla="*/ 912710 w 9144000"/>
              <a:gd name="connsiteY228" fmla="*/ 4959933 h 5143498"/>
              <a:gd name="connsiteX229" fmla="*/ 910461 w 9144000"/>
              <a:gd name="connsiteY229" fmla="*/ 4962176 h 5143498"/>
              <a:gd name="connsiteX230" fmla="*/ 910461 w 9144000"/>
              <a:gd name="connsiteY230" fmla="*/ 4984034 h 5143498"/>
              <a:gd name="connsiteX231" fmla="*/ 895036 w 9144000"/>
              <a:gd name="connsiteY231" fmla="*/ 4976737 h 5143498"/>
              <a:gd name="connsiteX232" fmla="*/ 875129 w 9144000"/>
              <a:gd name="connsiteY232" fmla="*/ 4996590 h 5143498"/>
              <a:gd name="connsiteX233" fmla="*/ 895036 w 9144000"/>
              <a:gd name="connsiteY233" fmla="*/ 5016442 h 5143498"/>
              <a:gd name="connsiteX234" fmla="*/ 914959 w 9144000"/>
              <a:gd name="connsiteY234" fmla="*/ 5016442 h 5143498"/>
              <a:gd name="connsiteX235" fmla="*/ 914959 w 9144000"/>
              <a:gd name="connsiteY235" fmla="*/ 4962176 h 5143498"/>
              <a:gd name="connsiteX236" fmla="*/ 912710 w 9144000"/>
              <a:gd name="connsiteY236" fmla="*/ 4959933 h 5143498"/>
              <a:gd name="connsiteX237" fmla="*/ 457696 w 9144000"/>
              <a:gd name="connsiteY237" fmla="*/ 4959933 h 5143498"/>
              <a:gd name="connsiteX238" fmla="*/ 455447 w 9144000"/>
              <a:gd name="connsiteY238" fmla="*/ 4962176 h 5143498"/>
              <a:gd name="connsiteX239" fmla="*/ 455447 w 9144000"/>
              <a:gd name="connsiteY239" fmla="*/ 5010772 h 5143498"/>
              <a:gd name="connsiteX240" fmla="*/ 461132 w 9144000"/>
              <a:gd name="connsiteY240" fmla="*/ 5016442 h 5143498"/>
              <a:gd name="connsiteX241" fmla="*/ 463381 w 9144000"/>
              <a:gd name="connsiteY241" fmla="*/ 5014199 h 5143498"/>
              <a:gd name="connsiteX242" fmla="*/ 461132 w 9144000"/>
              <a:gd name="connsiteY242" fmla="*/ 5011957 h 5143498"/>
              <a:gd name="connsiteX243" fmla="*/ 459945 w 9144000"/>
              <a:gd name="connsiteY243" fmla="*/ 5010772 h 5143498"/>
              <a:gd name="connsiteX244" fmla="*/ 459945 w 9144000"/>
              <a:gd name="connsiteY244" fmla="*/ 4962176 h 5143498"/>
              <a:gd name="connsiteX245" fmla="*/ 457696 w 9144000"/>
              <a:gd name="connsiteY245" fmla="*/ 4959933 h 5143498"/>
              <a:gd name="connsiteX246" fmla="*/ 391624 w 9144000"/>
              <a:gd name="connsiteY246" fmla="*/ 4959918 h 5143498"/>
              <a:gd name="connsiteX247" fmla="*/ 389375 w 9144000"/>
              <a:gd name="connsiteY247" fmla="*/ 4962161 h 5143498"/>
              <a:gd name="connsiteX248" fmla="*/ 389375 w 9144000"/>
              <a:gd name="connsiteY248" fmla="*/ 4976722 h 5143498"/>
              <a:gd name="connsiteX249" fmla="*/ 385606 w 9144000"/>
              <a:gd name="connsiteY249" fmla="*/ 4976722 h 5143498"/>
              <a:gd name="connsiteX250" fmla="*/ 383357 w 9144000"/>
              <a:gd name="connsiteY250" fmla="*/ 4978965 h 5143498"/>
              <a:gd name="connsiteX251" fmla="*/ 385606 w 9144000"/>
              <a:gd name="connsiteY251" fmla="*/ 4981208 h 5143498"/>
              <a:gd name="connsiteX252" fmla="*/ 389375 w 9144000"/>
              <a:gd name="connsiteY252" fmla="*/ 4981208 h 5143498"/>
              <a:gd name="connsiteX253" fmla="*/ 389375 w 9144000"/>
              <a:gd name="connsiteY253" fmla="*/ 5004519 h 5143498"/>
              <a:gd name="connsiteX254" fmla="*/ 401316 w 9144000"/>
              <a:gd name="connsiteY254" fmla="*/ 5016427 h 5143498"/>
              <a:gd name="connsiteX255" fmla="*/ 403977 w 9144000"/>
              <a:gd name="connsiteY255" fmla="*/ 5016127 h 5143498"/>
              <a:gd name="connsiteX256" fmla="*/ 405664 w 9144000"/>
              <a:gd name="connsiteY256" fmla="*/ 5013454 h 5143498"/>
              <a:gd name="connsiteX257" fmla="*/ 405671 w 9144000"/>
              <a:gd name="connsiteY257" fmla="*/ 5013458 h 5143498"/>
              <a:gd name="connsiteX258" fmla="*/ 405671 w 9144000"/>
              <a:gd name="connsiteY258" fmla="*/ 5013442 h 5143498"/>
              <a:gd name="connsiteX259" fmla="*/ 405664 w 9144000"/>
              <a:gd name="connsiteY259" fmla="*/ 5013454 h 5143498"/>
              <a:gd name="connsiteX260" fmla="*/ 402979 w 9144000"/>
              <a:gd name="connsiteY260" fmla="*/ 5011768 h 5143498"/>
              <a:gd name="connsiteX261" fmla="*/ 401316 w 9144000"/>
              <a:gd name="connsiteY261" fmla="*/ 5011957 h 5143498"/>
              <a:gd name="connsiteX262" fmla="*/ 393873 w 9144000"/>
              <a:gd name="connsiteY262" fmla="*/ 5004519 h 5143498"/>
              <a:gd name="connsiteX263" fmla="*/ 393873 w 9144000"/>
              <a:gd name="connsiteY263" fmla="*/ 4981208 h 5143498"/>
              <a:gd name="connsiteX264" fmla="*/ 400208 w 9144000"/>
              <a:gd name="connsiteY264" fmla="*/ 4981208 h 5143498"/>
              <a:gd name="connsiteX265" fmla="*/ 402456 w 9144000"/>
              <a:gd name="connsiteY265" fmla="*/ 4978965 h 5143498"/>
              <a:gd name="connsiteX266" fmla="*/ 400208 w 9144000"/>
              <a:gd name="connsiteY266" fmla="*/ 4976722 h 5143498"/>
              <a:gd name="connsiteX267" fmla="*/ 393873 w 9144000"/>
              <a:gd name="connsiteY267" fmla="*/ 4976722 h 5143498"/>
              <a:gd name="connsiteX268" fmla="*/ 393873 w 9144000"/>
              <a:gd name="connsiteY268" fmla="*/ 4962161 h 5143498"/>
              <a:gd name="connsiteX269" fmla="*/ 391624 w 9144000"/>
              <a:gd name="connsiteY269" fmla="*/ 4959918 h 5143498"/>
              <a:gd name="connsiteX270" fmla="*/ 296174 w 9144000"/>
              <a:gd name="connsiteY270" fmla="*/ 4959918 h 5143498"/>
              <a:gd name="connsiteX271" fmla="*/ 293926 w 9144000"/>
              <a:gd name="connsiteY271" fmla="*/ 4962161 h 5143498"/>
              <a:gd name="connsiteX272" fmla="*/ 293926 w 9144000"/>
              <a:gd name="connsiteY272" fmla="*/ 4984019 h 5143498"/>
              <a:gd name="connsiteX273" fmla="*/ 278516 w 9144000"/>
              <a:gd name="connsiteY273" fmla="*/ 4976722 h 5143498"/>
              <a:gd name="connsiteX274" fmla="*/ 258609 w 9144000"/>
              <a:gd name="connsiteY274" fmla="*/ 4996575 h 5143498"/>
              <a:gd name="connsiteX275" fmla="*/ 278516 w 9144000"/>
              <a:gd name="connsiteY275" fmla="*/ 5016443 h 5143498"/>
              <a:gd name="connsiteX276" fmla="*/ 298423 w 9144000"/>
              <a:gd name="connsiteY276" fmla="*/ 5016443 h 5143498"/>
              <a:gd name="connsiteX277" fmla="*/ 298423 w 9144000"/>
              <a:gd name="connsiteY277" fmla="*/ 5016427 h 5143498"/>
              <a:gd name="connsiteX278" fmla="*/ 298423 w 9144000"/>
              <a:gd name="connsiteY278" fmla="*/ 4962161 h 5143498"/>
              <a:gd name="connsiteX279" fmla="*/ 296174 w 9144000"/>
              <a:gd name="connsiteY279" fmla="*/ 4959918 h 5143498"/>
              <a:gd name="connsiteX280" fmla="*/ 533786 w 9144000"/>
              <a:gd name="connsiteY280" fmla="*/ 4855047 h 5143498"/>
              <a:gd name="connsiteX281" fmla="*/ 533794 w 9144000"/>
              <a:gd name="connsiteY281" fmla="*/ 4855066 h 5143498"/>
              <a:gd name="connsiteX282" fmla="*/ 533786 w 9144000"/>
              <a:gd name="connsiteY282" fmla="*/ 4855086 h 5143498"/>
              <a:gd name="connsiteX283" fmla="*/ 533778 w 9144000"/>
              <a:gd name="connsiteY283" fmla="*/ 4855066 h 5143498"/>
              <a:gd name="connsiteX284" fmla="*/ 258609 w 9144000"/>
              <a:gd name="connsiteY284" fmla="*/ 4785164 h 5143498"/>
              <a:gd name="connsiteX285" fmla="*/ 258609 w 9144000"/>
              <a:gd name="connsiteY285" fmla="*/ 4855066 h 5143498"/>
              <a:gd name="connsiteX286" fmla="*/ 327405 w 9144000"/>
              <a:gd name="connsiteY286" fmla="*/ 4924983 h 5143498"/>
              <a:gd name="connsiteX287" fmla="*/ 396201 w 9144000"/>
              <a:gd name="connsiteY287" fmla="*/ 4855066 h 5143498"/>
              <a:gd name="connsiteX288" fmla="*/ 464997 w 9144000"/>
              <a:gd name="connsiteY288" fmla="*/ 4924983 h 5143498"/>
              <a:gd name="connsiteX289" fmla="*/ 513643 w 9144000"/>
              <a:gd name="connsiteY289" fmla="*/ 4904511 h 5143498"/>
              <a:gd name="connsiteX290" fmla="*/ 533786 w 9144000"/>
              <a:gd name="connsiteY290" fmla="*/ 4855086 h 5143498"/>
              <a:gd name="connsiteX291" fmla="*/ 553923 w 9144000"/>
              <a:gd name="connsiteY291" fmla="*/ 4904505 h 5143498"/>
              <a:gd name="connsiteX292" fmla="*/ 602574 w 9144000"/>
              <a:gd name="connsiteY292" fmla="*/ 4924983 h 5143498"/>
              <a:gd name="connsiteX293" fmla="*/ 636972 w 9144000"/>
              <a:gd name="connsiteY293" fmla="*/ 4915618 h 5143498"/>
              <a:gd name="connsiteX294" fmla="*/ 671370 w 9144000"/>
              <a:gd name="connsiteY294" fmla="*/ 4924983 h 5143498"/>
              <a:gd name="connsiteX295" fmla="*/ 740166 w 9144000"/>
              <a:gd name="connsiteY295" fmla="*/ 4855066 h 5143498"/>
              <a:gd name="connsiteX296" fmla="*/ 671386 w 9144000"/>
              <a:gd name="connsiteY296" fmla="*/ 4785164 h 5143498"/>
              <a:gd name="connsiteX297" fmla="*/ 636988 w 9144000"/>
              <a:gd name="connsiteY297" fmla="*/ 4794514 h 5143498"/>
              <a:gd name="connsiteX298" fmla="*/ 636972 w 9144000"/>
              <a:gd name="connsiteY298" fmla="*/ 4794514 h 5143498"/>
              <a:gd name="connsiteX299" fmla="*/ 602574 w 9144000"/>
              <a:gd name="connsiteY299" fmla="*/ 4785164 h 5143498"/>
              <a:gd name="connsiteX300" fmla="*/ 553923 w 9144000"/>
              <a:gd name="connsiteY300" fmla="*/ 4805634 h 5143498"/>
              <a:gd name="connsiteX301" fmla="*/ 533786 w 9144000"/>
              <a:gd name="connsiteY301" fmla="*/ 4855047 h 5143498"/>
              <a:gd name="connsiteX302" fmla="*/ 513638 w 9144000"/>
              <a:gd name="connsiteY302" fmla="*/ 4805629 h 5143498"/>
              <a:gd name="connsiteX303" fmla="*/ 464997 w 9144000"/>
              <a:gd name="connsiteY303" fmla="*/ 4785164 h 5143498"/>
              <a:gd name="connsiteX304" fmla="*/ 396201 w 9144000"/>
              <a:gd name="connsiteY304" fmla="*/ 4855066 h 5143498"/>
              <a:gd name="connsiteX305" fmla="*/ 327405 w 9144000"/>
              <a:gd name="connsiteY305" fmla="*/ 4785164 h 5143498"/>
              <a:gd name="connsiteX306" fmla="*/ 0 w 9144000"/>
              <a:gd name="connsiteY306" fmla="*/ 0 h 5143498"/>
              <a:gd name="connsiteX307" fmla="*/ 9144000 w 9144000"/>
              <a:gd name="connsiteY307" fmla="*/ 0 h 5143498"/>
              <a:gd name="connsiteX308" fmla="*/ 9144000 w 9144000"/>
              <a:gd name="connsiteY308" fmla="*/ 5143498 h 5143498"/>
              <a:gd name="connsiteX309" fmla="*/ 0 w 9144000"/>
              <a:gd name="connsiteY309" fmla="*/ 5143498 h 5143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Lst>
            <a:rect l="l" t="t" r="r" b="b"/>
            <a:pathLst>
              <a:path w="9144000" h="5143498">
                <a:moveTo>
                  <a:pt x="956975" y="4981208"/>
                </a:moveTo>
                <a:cubicBezTo>
                  <a:pt x="965480" y="4981208"/>
                  <a:pt x="972400" y="4988109"/>
                  <a:pt x="972400" y="4996575"/>
                </a:cubicBezTo>
                <a:lnTo>
                  <a:pt x="972400" y="5011957"/>
                </a:lnTo>
                <a:lnTo>
                  <a:pt x="956975" y="5011957"/>
                </a:lnTo>
                <a:cubicBezTo>
                  <a:pt x="948486" y="5011957"/>
                  <a:pt x="941566" y="5005040"/>
                  <a:pt x="941566" y="4996575"/>
                </a:cubicBezTo>
                <a:cubicBezTo>
                  <a:pt x="941566" y="4988109"/>
                  <a:pt x="948471" y="4981208"/>
                  <a:pt x="956975" y="4981208"/>
                </a:cubicBezTo>
                <a:close/>
                <a:moveTo>
                  <a:pt x="849077" y="4981208"/>
                </a:moveTo>
                <a:cubicBezTo>
                  <a:pt x="856806" y="4981208"/>
                  <a:pt x="863236" y="4986925"/>
                  <a:pt x="864328" y="4994332"/>
                </a:cubicBezTo>
                <a:lnTo>
                  <a:pt x="833826" y="4994332"/>
                </a:lnTo>
                <a:cubicBezTo>
                  <a:pt x="834919" y="4986925"/>
                  <a:pt x="841349" y="4981208"/>
                  <a:pt x="849077" y="4981208"/>
                </a:cubicBezTo>
                <a:close/>
                <a:moveTo>
                  <a:pt x="720496" y="4981208"/>
                </a:moveTo>
                <a:cubicBezTo>
                  <a:pt x="729001" y="4981208"/>
                  <a:pt x="735922" y="4988109"/>
                  <a:pt x="735922" y="4996575"/>
                </a:cubicBezTo>
                <a:lnTo>
                  <a:pt x="735922" y="5011957"/>
                </a:lnTo>
                <a:lnTo>
                  <a:pt x="720496" y="5011957"/>
                </a:lnTo>
                <a:cubicBezTo>
                  <a:pt x="712008" y="5011957"/>
                  <a:pt x="705087" y="5005040"/>
                  <a:pt x="705087" y="4996575"/>
                </a:cubicBezTo>
                <a:cubicBezTo>
                  <a:pt x="705087" y="4988109"/>
                  <a:pt x="712008" y="4981208"/>
                  <a:pt x="720496" y="4981208"/>
                </a:cubicBezTo>
                <a:close/>
                <a:moveTo>
                  <a:pt x="612646" y="4981208"/>
                </a:moveTo>
                <a:cubicBezTo>
                  <a:pt x="620375" y="4981208"/>
                  <a:pt x="626805" y="4986925"/>
                  <a:pt x="627897" y="4994332"/>
                </a:cubicBezTo>
                <a:lnTo>
                  <a:pt x="597395" y="4994332"/>
                </a:lnTo>
                <a:cubicBezTo>
                  <a:pt x="598472" y="4986925"/>
                  <a:pt x="604918" y="4981208"/>
                  <a:pt x="612646" y="4981208"/>
                </a:cubicBezTo>
                <a:close/>
                <a:moveTo>
                  <a:pt x="429632" y="4981208"/>
                </a:moveTo>
                <a:cubicBezTo>
                  <a:pt x="438137" y="4981208"/>
                  <a:pt x="445042" y="4988109"/>
                  <a:pt x="445042" y="4996575"/>
                </a:cubicBezTo>
                <a:lnTo>
                  <a:pt x="445042" y="5011957"/>
                </a:lnTo>
                <a:lnTo>
                  <a:pt x="429632" y="5011957"/>
                </a:lnTo>
                <a:cubicBezTo>
                  <a:pt x="421128" y="5011957"/>
                  <a:pt x="414223" y="5005040"/>
                  <a:pt x="414223" y="4996575"/>
                </a:cubicBezTo>
                <a:cubicBezTo>
                  <a:pt x="414223" y="4988109"/>
                  <a:pt x="421128" y="4981208"/>
                  <a:pt x="429632" y="4981208"/>
                </a:cubicBezTo>
                <a:close/>
                <a:moveTo>
                  <a:pt x="278516" y="4981208"/>
                </a:moveTo>
                <a:cubicBezTo>
                  <a:pt x="287005" y="4981208"/>
                  <a:pt x="293926" y="4988109"/>
                  <a:pt x="293926" y="4996575"/>
                </a:cubicBezTo>
                <a:lnTo>
                  <a:pt x="293926" y="5011957"/>
                </a:lnTo>
                <a:lnTo>
                  <a:pt x="278516" y="5011957"/>
                </a:lnTo>
                <a:cubicBezTo>
                  <a:pt x="270028" y="5011957"/>
                  <a:pt x="263107" y="5005040"/>
                  <a:pt x="263107" y="4996575"/>
                </a:cubicBezTo>
                <a:cubicBezTo>
                  <a:pt x="263107" y="4988109"/>
                  <a:pt x="270028" y="4981208"/>
                  <a:pt x="278516" y="4981208"/>
                </a:cubicBezTo>
                <a:close/>
                <a:moveTo>
                  <a:pt x="895052" y="4981207"/>
                </a:moveTo>
                <a:cubicBezTo>
                  <a:pt x="903556" y="4981207"/>
                  <a:pt x="910477" y="4988108"/>
                  <a:pt x="910477" y="4996574"/>
                </a:cubicBezTo>
                <a:lnTo>
                  <a:pt x="910477" y="5011957"/>
                </a:lnTo>
                <a:lnTo>
                  <a:pt x="895052" y="5011957"/>
                </a:lnTo>
                <a:cubicBezTo>
                  <a:pt x="886563" y="5011957"/>
                  <a:pt x="879643" y="5005039"/>
                  <a:pt x="879643" y="4996574"/>
                </a:cubicBezTo>
                <a:cubicBezTo>
                  <a:pt x="879643" y="4988108"/>
                  <a:pt x="886563" y="4981207"/>
                  <a:pt x="895052" y="4981207"/>
                </a:cubicBezTo>
                <a:close/>
                <a:moveTo>
                  <a:pt x="340882" y="4981207"/>
                </a:moveTo>
                <a:cubicBezTo>
                  <a:pt x="349371" y="4981207"/>
                  <a:pt x="356292" y="4988093"/>
                  <a:pt x="356292" y="4996574"/>
                </a:cubicBezTo>
                <a:cubicBezTo>
                  <a:pt x="356292" y="5005055"/>
                  <a:pt x="349371" y="5011957"/>
                  <a:pt x="340882" y="5011957"/>
                </a:cubicBezTo>
                <a:cubicBezTo>
                  <a:pt x="332394" y="5011957"/>
                  <a:pt x="325473" y="5005055"/>
                  <a:pt x="325473" y="4996574"/>
                </a:cubicBezTo>
                <a:cubicBezTo>
                  <a:pt x="325473" y="4988093"/>
                  <a:pt x="332394" y="4981207"/>
                  <a:pt x="340882" y="4981207"/>
                </a:cubicBezTo>
                <a:close/>
                <a:moveTo>
                  <a:pt x="550105" y="4976753"/>
                </a:moveTo>
                <a:lnTo>
                  <a:pt x="550105" y="5014199"/>
                </a:lnTo>
                <a:cubicBezTo>
                  <a:pt x="550105" y="5015431"/>
                  <a:pt x="551119" y="5016442"/>
                  <a:pt x="552354" y="5016442"/>
                </a:cubicBezTo>
                <a:cubicBezTo>
                  <a:pt x="553589" y="5016442"/>
                  <a:pt x="554603" y="5015431"/>
                  <a:pt x="554603" y="5014199"/>
                </a:cubicBezTo>
                <a:lnTo>
                  <a:pt x="554603" y="5000033"/>
                </a:lnTo>
                <a:lnTo>
                  <a:pt x="554603" y="4994947"/>
                </a:lnTo>
                <a:cubicBezTo>
                  <a:pt x="554603" y="4987382"/>
                  <a:pt x="560779" y="4981238"/>
                  <a:pt x="568365" y="4981238"/>
                </a:cubicBezTo>
                <a:cubicBezTo>
                  <a:pt x="575951" y="4981238"/>
                  <a:pt x="582128" y="4987398"/>
                  <a:pt x="582128" y="4994963"/>
                </a:cubicBezTo>
                <a:lnTo>
                  <a:pt x="582128" y="5014199"/>
                </a:lnTo>
                <a:cubicBezTo>
                  <a:pt x="582128" y="5015431"/>
                  <a:pt x="583141" y="5016442"/>
                  <a:pt x="584376" y="5016442"/>
                </a:cubicBezTo>
                <a:cubicBezTo>
                  <a:pt x="585612" y="5016442"/>
                  <a:pt x="586625" y="5015431"/>
                  <a:pt x="586625" y="5014199"/>
                </a:cubicBezTo>
                <a:lnTo>
                  <a:pt x="586625" y="4994963"/>
                </a:lnTo>
                <a:cubicBezTo>
                  <a:pt x="586625" y="4984918"/>
                  <a:pt x="578437" y="4976753"/>
                  <a:pt x="568381" y="4976753"/>
                </a:cubicBezTo>
                <a:lnTo>
                  <a:pt x="568365" y="4976753"/>
                </a:lnTo>
                <a:cubicBezTo>
                  <a:pt x="562870" y="4976753"/>
                  <a:pt x="557960" y="4979185"/>
                  <a:pt x="554603" y="4983007"/>
                </a:cubicBezTo>
                <a:lnTo>
                  <a:pt x="554603" y="4978996"/>
                </a:lnTo>
                <a:cubicBezTo>
                  <a:pt x="554603" y="4977748"/>
                  <a:pt x="553605" y="4976753"/>
                  <a:pt x="552354" y="4976753"/>
                </a:cubicBezTo>
                <a:close/>
                <a:moveTo>
                  <a:pt x="956975" y="4976738"/>
                </a:moveTo>
                <a:cubicBezTo>
                  <a:pt x="946000" y="4976738"/>
                  <a:pt x="937068" y="4985645"/>
                  <a:pt x="937068" y="4996590"/>
                </a:cubicBezTo>
                <a:cubicBezTo>
                  <a:pt x="937068" y="5007535"/>
                  <a:pt x="946000" y="5016443"/>
                  <a:pt x="956975" y="5016443"/>
                </a:cubicBezTo>
                <a:lnTo>
                  <a:pt x="976882" y="5016443"/>
                </a:lnTo>
                <a:lnTo>
                  <a:pt x="976882" y="4996590"/>
                </a:lnTo>
                <a:cubicBezTo>
                  <a:pt x="976882" y="4985645"/>
                  <a:pt x="967950" y="4976738"/>
                  <a:pt x="956975" y="4976738"/>
                </a:cubicBezTo>
                <a:close/>
                <a:moveTo>
                  <a:pt x="849077" y="4976738"/>
                </a:moveTo>
                <a:cubicBezTo>
                  <a:pt x="838102" y="4976738"/>
                  <a:pt x="829170" y="4985645"/>
                  <a:pt x="829170" y="4996590"/>
                </a:cubicBezTo>
                <a:cubicBezTo>
                  <a:pt x="829170" y="5007535"/>
                  <a:pt x="838102" y="5016443"/>
                  <a:pt x="849077" y="5016443"/>
                </a:cubicBezTo>
                <a:cubicBezTo>
                  <a:pt x="853527" y="5016443"/>
                  <a:pt x="857756" y="5015005"/>
                  <a:pt x="861272" y="5012289"/>
                </a:cubicBezTo>
                <a:cubicBezTo>
                  <a:pt x="862254" y="5011531"/>
                  <a:pt x="862428" y="5010125"/>
                  <a:pt x="861668" y="5009146"/>
                </a:cubicBezTo>
                <a:cubicBezTo>
                  <a:pt x="860907" y="5008167"/>
                  <a:pt x="859498" y="5008009"/>
                  <a:pt x="858516" y="5008751"/>
                </a:cubicBezTo>
                <a:cubicBezTo>
                  <a:pt x="855792" y="5010852"/>
                  <a:pt x="852530" y="5011973"/>
                  <a:pt x="849077" y="5011973"/>
                </a:cubicBezTo>
                <a:cubicBezTo>
                  <a:pt x="841349" y="5011973"/>
                  <a:pt x="834919" y="5006256"/>
                  <a:pt x="833826" y="4998833"/>
                </a:cubicBezTo>
                <a:lnTo>
                  <a:pt x="866735" y="4998833"/>
                </a:lnTo>
                <a:cubicBezTo>
                  <a:pt x="867971" y="4998833"/>
                  <a:pt x="868984" y="4997838"/>
                  <a:pt x="868984" y="4996590"/>
                </a:cubicBezTo>
                <a:cubicBezTo>
                  <a:pt x="868984" y="4985645"/>
                  <a:pt x="860052" y="4976738"/>
                  <a:pt x="849077" y="4976738"/>
                </a:cubicBezTo>
                <a:close/>
                <a:moveTo>
                  <a:pt x="720496" y="4976738"/>
                </a:moveTo>
                <a:cubicBezTo>
                  <a:pt x="709521" y="4976738"/>
                  <a:pt x="700589" y="4985645"/>
                  <a:pt x="700589" y="4996590"/>
                </a:cubicBezTo>
                <a:cubicBezTo>
                  <a:pt x="700589" y="5007535"/>
                  <a:pt x="709521" y="5016443"/>
                  <a:pt x="720496" y="5016443"/>
                </a:cubicBezTo>
                <a:lnTo>
                  <a:pt x="740419" y="5016443"/>
                </a:lnTo>
                <a:lnTo>
                  <a:pt x="740419" y="4996590"/>
                </a:lnTo>
                <a:cubicBezTo>
                  <a:pt x="740419" y="4985645"/>
                  <a:pt x="731471" y="4976738"/>
                  <a:pt x="720496" y="4976738"/>
                </a:cubicBezTo>
                <a:close/>
                <a:moveTo>
                  <a:pt x="612646" y="4976738"/>
                </a:moveTo>
                <a:cubicBezTo>
                  <a:pt x="601671" y="4976738"/>
                  <a:pt x="592739" y="4985645"/>
                  <a:pt x="592739" y="4996590"/>
                </a:cubicBezTo>
                <a:cubicBezTo>
                  <a:pt x="592739" y="5007535"/>
                  <a:pt x="601671" y="5016443"/>
                  <a:pt x="612646" y="5016443"/>
                </a:cubicBezTo>
                <a:cubicBezTo>
                  <a:pt x="617112" y="5016443"/>
                  <a:pt x="621325" y="5015005"/>
                  <a:pt x="624841" y="5012289"/>
                </a:cubicBezTo>
                <a:cubicBezTo>
                  <a:pt x="625823" y="5011531"/>
                  <a:pt x="625997" y="5010125"/>
                  <a:pt x="625237" y="5009146"/>
                </a:cubicBezTo>
                <a:cubicBezTo>
                  <a:pt x="624476" y="5008167"/>
                  <a:pt x="623067" y="5008009"/>
                  <a:pt x="622085" y="5008751"/>
                </a:cubicBezTo>
                <a:cubicBezTo>
                  <a:pt x="619361" y="5010852"/>
                  <a:pt x="616099" y="5011973"/>
                  <a:pt x="612646" y="5011973"/>
                </a:cubicBezTo>
                <a:cubicBezTo>
                  <a:pt x="604902" y="5011973"/>
                  <a:pt x="598472" y="5006256"/>
                  <a:pt x="597395" y="4998833"/>
                </a:cubicBezTo>
                <a:lnTo>
                  <a:pt x="630304" y="4998833"/>
                </a:lnTo>
                <a:cubicBezTo>
                  <a:pt x="631540" y="4998833"/>
                  <a:pt x="632553" y="4997838"/>
                  <a:pt x="632553" y="4996590"/>
                </a:cubicBezTo>
                <a:cubicBezTo>
                  <a:pt x="632553" y="4985645"/>
                  <a:pt x="623621" y="4976738"/>
                  <a:pt x="612646" y="4976738"/>
                </a:cubicBezTo>
                <a:close/>
                <a:moveTo>
                  <a:pt x="513331" y="4976738"/>
                </a:moveTo>
                <a:cubicBezTo>
                  <a:pt x="502356" y="4976738"/>
                  <a:pt x="493424" y="4985645"/>
                  <a:pt x="493424" y="4996590"/>
                </a:cubicBezTo>
                <a:cubicBezTo>
                  <a:pt x="493424" y="5007535"/>
                  <a:pt x="502356" y="5016443"/>
                  <a:pt x="513331" y="5016443"/>
                </a:cubicBezTo>
                <a:cubicBezTo>
                  <a:pt x="517940" y="5016443"/>
                  <a:pt x="522437" y="5014832"/>
                  <a:pt x="526001" y="5011894"/>
                </a:cubicBezTo>
                <a:cubicBezTo>
                  <a:pt x="526951" y="5011104"/>
                  <a:pt x="527094" y="5009699"/>
                  <a:pt x="526302" y="5008735"/>
                </a:cubicBezTo>
                <a:cubicBezTo>
                  <a:pt x="525510" y="5007788"/>
                  <a:pt x="524100" y="5007662"/>
                  <a:pt x="523134" y="5008435"/>
                </a:cubicBezTo>
                <a:cubicBezTo>
                  <a:pt x="520394" y="5010710"/>
                  <a:pt x="516894" y="5011957"/>
                  <a:pt x="513331" y="5011957"/>
                </a:cubicBezTo>
                <a:cubicBezTo>
                  <a:pt x="504827" y="5011957"/>
                  <a:pt x="497906" y="5005040"/>
                  <a:pt x="497906" y="4996575"/>
                </a:cubicBezTo>
                <a:cubicBezTo>
                  <a:pt x="497906" y="4988109"/>
                  <a:pt x="504827" y="4981208"/>
                  <a:pt x="513331" y="4981208"/>
                </a:cubicBezTo>
                <a:cubicBezTo>
                  <a:pt x="516894" y="4981208"/>
                  <a:pt x="520379" y="4982455"/>
                  <a:pt x="523134" y="4984729"/>
                </a:cubicBezTo>
                <a:cubicBezTo>
                  <a:pt x="524100" y="4985519"/>
                  <a:pt x="525510" y="4985393"/>
                  <a:pt x="526302" y="4984429"/>
                </a:cubicBezTo>
                <a:cubicBezTo>
                  <a:pt x="527094" y="4983466"/>
                  <a:pt x="526967" y="4982060"/>
                  <a:pt x="526001" y="4981271"/>
                </a:cubicBezTo>
                <a:cubicBezTo>
                  <a:pt x="522453" y="4978349"/>
                  <a:pt x="517940" y="4976738"/>
                  <a:pt x="513331" y="4976738"/>
                </a:cubicBezTo>
                <a:close/>
                <a:moveTo>
                  <a:pt x="429648" y="4976738"/>
                </a:moveTo>
                <a:cubicBezTo>
                  <a:pt x="418689" y="4976738"/>
                  <a:pt x="409741" y="4985645"/>
                  <a:pt x="409741" y="4996590"/>
                </a:cubicBezTo>
                <a:cubicBezTo>
                  <a:pt x="409741" y="5007535"/>
                  <a:pt x="418673" y="5016443"/>
                  <a:pt x="429648" y="5016443"/>
                </a:cubicBezTo>
                <a:lnTo>
                  <a:pt x="449555" y="5016443"/>
                </a:lnTo>
                <a:lnTo>
                  <a:pt x="449555" y="4996590"/>
                </a:lnTo>
                <a:cubicBezTo>
                  <a:pt x="449555" y="4985645"/>
                  <a:pt x="440607" y="4976738"/>
                  <a:pt x="429648" y="4976738"/>
                </a:cubicBezTo>
                <a:close/>
                <a:moveTo>
                  <a:pt x="926061" y="4976722"/>
                </a:moveTo>
                <a:cubicBezTo>
                  <a:pt x="924826" y="4976722"/>
                  <a:pt x="923812" y="4977717"/>
                  <a:pt x="923812" y="4978965"/>
                </a:cubicBezTo>
                <a:lnTo>
                  <a:pt x="923812" y="5014200"/>
                </a:lnTo>
                <a:cubicBezTo>
                  <a:pt x="923812" y="5015432"/>
                  <a:pt x="924826" y="5016442"/>
                  <a:pt x="926061" y="5016442"/>
                </a:cubicBezTo>
                <a:cubicBezTo>
                  <a:pt x="927296" y="5016442"/>
                  <a:pt x="928294" y="5015432"/>
                  <a:pt x="928294" y="5014200"/>
                </a:cubicBezTo>
                <a:lnTo>
                  <a:pt x="928294" y="4978965"/>
                </a:lnTo>
                <a:cubicBezTo>
                  <a:pt x="928294" y="4977717"/>
                  <a:pt x="927296" y="4976722"/>
                  <a:pt x="926061" y="4976722"/>
                </a:cubicBezTo>
                <a:close/>
                <a:moveTo>
                  <a:pt x="539732" y="4976722"/>
                </a:moveTo>
                <a:cubicBezTo>
                  <a:pt x="538497" y="4976722"/>
                  <a:pt x="537483" y="4977717"/>
                  <a:pt x="537483" y="4978965"/>
                </a:cubicBezTo>
                <a:lnTo>
                  <a:pt x="537483" y="5014200"/>
                </a:lnTo>
                <a:cubicBezTo>
                  <a:pt x="537483" y="5015432"/>
                  <a:pt x="538481" y="5016442"/>
                  <a:pt x="539732" y="5016442"/>
                </a:cubicBezTo>
                <a:cubicBezTo>
                  <a:pt x="540983" y="5016442"/>
                  <a:pt x="541981" y="5015432"/>
                  <a:pt x="541981" y="5014200"/>
                </a:cubicBezTo>
                <a:lnTo>
                  <a:pt x="541981" y="4978965"/>
                </a:lnTo>
                <a:cubicBezTo>
                  <a:pt x="541981" y="4977717"/>
                  <a:pt x="540967" y="4976722"/>
                  <a:pt x="539732" y="4976722"/>
                </a:cubicBezTo>
                <a:close/>
                <a:moveTo>
                  <a:pt x="371986" y="4976722"/>
                </a:moveTo>
                <a:cubicBezTo>
                  <a:pt x="370751" y="4976722"/>
                  <a:pt x="369737" y="4977717"/>
                  <a:pt x="369737" y="4978965"/>
                </a:cubicBezTo>
                <a:lnTo>
                  <a:pt x="369737" y="5014200"/>
                </a:lnTo>
                <a:cubicBezTo>
                  <a:pt x="369737" y="5015432"/>
                  <a:pt x="370751" y="5016442"/>
                  <a:pt x="371986" y="5016442"/>
                </a:cubicBezTo>
                <a:cubicBezTo>
                  <a:pt x="373237" y="5016442"/>
                  <a:pt x="374235" y="5015432"/>
                  <a:pt x="374235" y="5014200"/>
                </a:cubicBezTo>
                <a:lnTo>
                  <a:pt x="374235" y="4978965"/>
                </a:lnTo>
                <a:cubicBezTo>
                  <a:pt x="374235" y="4977717"/>
                  <a:pt x="373221" y="4976722"/>
                  <a:pt x="371986" y="4976722"/>
                </a:cubicBezTo>
                <a:close/>
                <a:moveTo>
                  <a:pt x="340882" y="4976722"/>
                </a:moveTo>
                <a:cubicBezTo>
                  <a:pt x="329907" y="4976722"/>
                  <a:pt x="320975" y="4985629"/>
                  <a:pt x="320975" y="4996574"/>
                </a:cubicBezTo>
                <a:cubicBezTo>
                  <a:pt x="320975" y="5007519"/>
                  <a:pt x="329907" y="5016427"/>
                  <a:pt x="340882" y="5016427"/>
                </a:cubicBezTo>
                <a:cubicBezTo>
                  <a:pt x="347074" y="5016427"/>
                  <a:pt x="352633" y="5013584"/>
                  <a:pt x="356292" y="5009130"/>
                </a:cubicBezTo>
                <a:lnTo>
                  <a:pt x="356292" y="5014200"/>
                </a:lnTo>
                <a:cubicBezTo>
                  <a:pt x="356292" y="5022665"/>
                  <a:pt x="349371" y="5029567"/>
                  <a:pt x="340882" y="5029567"/>
                </a:cubicBezTo>
                <a:cubicBezTo>
                  <a:pt x="334706" y="5029567"/>
                  <a:pt x="329147" y="5025919"/>
                  <a:pt x="326708" y="5020264"/>
                </a:cubicBezTo>
                <a:cubicBezTo>
                  <a:pt x="326217" y="5019127"/>
                  <a:pt x="324903" y="5018606"/>
                  <a:pt x="323746" y="5019096"/>
                </a:cubicBezTo>
                <a:cubicBezTo>
                  <a:pt x="322622" y="5019585"/>
                  <a:pt x="322084" y="5020896"/>
                  <a:pt x="322575" y="5022049"/>
                </a:cubicBezTo>
                <a:cubicBezTo>
                  <a:pt x="325726" y="5029346"/>
                  <a:pt x="332900" y="5034068"/>
                  <a:pt x="340882" y="5034068"/>
                </a:cubicBezTo>
                <a:cubicBezTo>
                  <a:pt x="351857" y="5034068"/>
                  <a:pt x="360789" y="5025160"/>
                  <a:pt x="360789" y="5014216"/>
                </a:cubicBezTo>
                <a:lnTo>
                  <a:pt x="360789" y="4996590"/>
                </a:lnTo>
                <a:cubicBezTo>
                  <a:pt x="360789" y="4985645"/>
                  <a:pt x="351857" y="4976738"/>
                  <a:pt x="340882" y="4976738"/>
                </a:cubicBezTo>
                <a:close/>
                <a:moveTo>
                  <a:pt x="309477" y="4976722"/>
                </a:moveTo>
                <a:cubicBezTo>
                  <a:pt x="308242" y="4976722"/>
                  <a:pt x="307244" y="4977717"/>
                  <a:pt x="307244" y="4978965"/>
                </a:cubicBezTo>
                <a:lnTo>
                  <a:pt x="307244" y="5014200"/>
                </a:lnTo>
                <a:cubicBezTo>
                  <a:pt x="307244" y="5015432"/>
                  <a:pt x="308242" y="5016442"/>
                  <a:pt x="309477" y="5016442"/>
                </a:cubicBezTo>
                <a:cubicBezTo>
                  <a:pt x="310728" y="5016442"/>
                  <a:pt x="311726" y="5015432"/>
                  <a:pt x="311726" y="5014200"/>
                </a:cubicBezTo>
                <a:lnTo>
                  <a:pt x="311726" y="4978965"/>
                </a:lnTo>
                <a:cubicBezTo>
                  <a:pt x="311726" y="4977717"/>
                  <a:pt x="310712" y="4976722"/>
                  <a:pt x="309477" y="4976722"/>
                </a:cubicBezTo>
                <a:close/>
                <a:moveTo>
                  <a:pt x="782403" y="4976706"/>
                </a:moveTo>
                <a:cubicBezTo>
                  <a:pt x="778127" y="4976706"/>
                  <a:pt x="774247" y="4978459"/>
                  <a:pt x="771444" y="4981270"/>
                </a:cubicBezTo>
                <a:lnTo>
                  <a:pt x="771444" y="4978996"/>
                </a:lnTo>
                <a:cubicBezTo>
                  <a:pt x="771444" y="4977748"/>
                  <a:pt x="770446" y="4976753"/>
                  <a:pt x="769195" y="4976753"/>
                </a:cubicBezTo>
                <a:lnTo>
                  <a:pt x="766946" y="4976753"/>
                </a:lnTo>
                <a:lnTo>
                  <a:pt x="766946" y="4978996"/>
                </a:lnTo>
                <a:lnTo>
                  <a:pt x="766946" y="5014200"/>
                </a:lnTo>
                <a:cubicBezTo>
                  <a:pt x="766946" y="5015431"/>
                  <a:pt x="767960" y="5016442"/>
                  <a:pt x="769195" y="5016442"/>
                </a:cubicBezTo>
                <a:cubicBezTo>
                  <a:pt x="770430" y="5016442"/>
                  <a:pt x="771444" y="5015431"/>
                  <a:pt x="771444" y="5014200"/>
                </a:cubicBezTo>
                <a:lnTo>
                  <a:pt x="771444" y="4992136"/>
                </a:lnTo>
                <a:cubicBezTo>
                  <a:pt x="771444" y="4986103"/>
                  <a:pt x="776353" y="4981207"/>
                  <a:pt x="782403" y="4981207"/>
                </a:cubicBezTo>
                <a:cubicBezTo>
                  <a:pt x="788453" y="4981207"/>
                  <a:pt x="793362" y="4986119"/>
                  <a:pt x="793362" y="4992136"/>
                </a:cubicBezTo>
                <a:lnTo>
                  <a:pt x="793362" y="5014200"/>
                </a:lnTo>
                <a:cubicBezTo>
                  <a:pt x="793362" y="5015431"/>
                  <a:pt x="794376" y="5016442"/>
                  <a:pt x="795611" y="5016442"/>
                </a:cubicBezTo>
                <a:cubicBezTo>
                  <a:pt x="796846" y="5016442"/>
                  <a:pt x="797860" y="5015431"/>
                  <a:pt x="797860" y="5014200"/>
                </a:cubicBezTo>
                <a:lnTo>
                  <a:pt x="797860" y="4992136"/>
                </a:lnTo>
                <a:cubicBezTo>
                  <a:pt x="797860" y="4986103"/>
                  <a:pt x="802785" y="4981207"/>
                  <a:pt x="808819" y="4981207"/>
                </a:cubicBezTo>
                <a:cubicBezTo>
                  <a:pt x="814853" y="4981207"/>
                  <a:pt x="819778" y="4986119"/>
                  <a:pt x="819778" y="4992136"/>
                </a:cubicBezTo>
                <a:lnTo>
                  <a:pt x="819778" y="5014200"/>
                </a:lnTo>
                <a:cubicBezTo>
                  <a:pt x="819778" y="5015431"/>
                  <a:pt x="820792" y="5016442"/>
                  <a:pt x="822027" y="5016442"/>
                </a:cubicBezTo>
                <a:cubicBezTo>
                  <a:pt x="823263" y="5016442"/>
                  <a:pt x="824276" y="5015431"/>
                  <a:pt x="824276" y="5014200"/>
                </a:cubicBezTo>
                <a:lnTo>
                  <a:pt x="824276" y="4992136"/>
                </a:lnTo>
                <a:cubicBezTo>
                  <a:pt x="824276" y="4987888"/>
                  <a:pt x="822542" y="4984030"/>
                  <a:pt x="819743" y="4981235"/>
                </a:cubicBezTo>
                <a:lnTo>
                  <a:pt x="808829" y="4976710"/>
                </a:lnTo>
                <a:lnTo>
                  <a:pt x="808835" y="4976706"/>
                </a:lnTo>
                <a:lnTo>
                  <a:pt x="808819" y="4976706"/>
                </a:lnTo>
                <a:lnTo>
                  <a:pt x="808829" y="4976710"/>
                </a:lnTo>
                <a:lnTo>
                  <a:pt x="795627" y="4984160"/>
                </a:lnTo>
                <a:cubicBezTo>
                  <a:pt x="792919" y="4979707"/>
                  <a:pt x="788009" y="4976706"/>
                  <a:pt x="782403" y="4976706"/>
                </a:cubicBezTo>
                <a:close/>
                <a:moveTo>
                  <a:pt x="653078" y="4976706"/>
                </a:moveTo>
                <a:cubicBezTo>
                  <a:pt x="648786" y="4976706"/>
                  <a:pt x="644922" y="4978459"/>
                  <a:pt x="642119" y="4981270"/>
                </a:cubicBezTo>
                <a:lnTo>
                  <a:pt x="642119" y="4978996"/>
                </a:lnTo>
                <a:cubicBezTo>
                  <a:pt x="642119" y="4977748"/>
                  <a:pt x="641105" y="4976753"/>
                  <a:pt x="639870" y="4976753"/>
                </a:cubicBezTo>
                <a:lnTo>
                  <a:pt x="637621" y="4976753"/>
                </a:lnTo>
                <a:lnTo>
                  <a:pt x="637621" y="4978996"/>
                </a:lnTo>
                <a:lnTo>
                  <a:pt x="637621" y="5014200"/>
                </a:lnTo>
                <a:cubicBezTo>
                  <a:pt x="637621" y="5015431"/>
                  <a:pt x="638635" y="5016442"/>
                  <a:pt x="639870" y="5016442"/>
                </a:cubicBezTo>
                <a:cubicBezTo>
                  <a:pt x="641105" y="5016442"/>
                  <a:pt x="642119" y="5015431"/>
                  <a:pt x="642119" y="5014200"/>
                </a:cubicBezTo>
                <a:lnTo>
                  <a:pt x="642119" y="4992136"/>
                </a:lnTo>
                <a:cubicBezTo>
                  <a:pt x="642119" y="4986103"/>
                  <a:pt x="647028" y="4981207"/>
                  <a:pt x="653078" y="4981207"/>
                </a:cubicBezTo>
                <a:cubicBezTo>
                  <a:pt x="659128" y="4981207"/>
                  <a:pt x="664037" y="4986119"/>
                  <a:pt x="664037" y="4992136"/>
                </a:cubicBezTo>
                <a:lnTo>
                  <a:pt x="664037" y="5014200"/>
                </a:lnTo>
                <a:cubicBezTo>
                  <a:pt x="664037" y="5015431"/>
                  <a:pt x="665051" y="5016442"/>
                  <a:pt x="666286" y="5016442"/>
                </a:cubicBezTo>
                <a:cubicBezTo>
                  <a:pt x="667521" y="5016442"/>
                  <a:pt x="668535" y="5015431"/>
                  <a:pt x="668535" y="5014200"/>
                </a:cubicBezTo>
                <a:lnTo>
                  <a:pt x="668535" y="4992136"/>
                </a:lnTo>
                <a:cubicBezTo>
                  <a:pt x="668535" y="4986103"/>
                  <a:pt x="673444" y="4981207"/>
                  <a:pt x="679494" y="4981207"/>
                </a:cubicBezTo>
                <a:cubicBezTo>
                  <a:pt x="685544" y="4981207"/>
                  <a:pt x="690453" y="4986119"/>
                  <a:pt x="690453" y="4992136"/>
                </a:cubicBezTo>
                <a:lnTo>
                  <a:pt x="690453" y="5014200"/>
                </a:lnTo>
                <a:cubicBezTo>
                  <a:pt x="690453" y="5015431"/>
                  <a:pt x="691467" y="5016442"/>
                  <a:pt x="692718" y="5016442"/>
                </a:cubicBezTo>
                <a:cubicBezTo>
                  <a:pt x="693969" y="5016442"/>
                  <a:pt x="694951" y="5015431"/>
                  <a:pt x="694951" y="5014200"/>
                </a:cubicBezTo>
                <a:lnTo>
                  <a:pt x="694951" y="4992136"/>
                </a:lnTo>
                <a:cubicBezTo>
                  <a:pt x="694951" y="4983639"/>
                  <a:pt x="688015" y="4976706"/>
                  <a:pt x="679494" y="4976706"/>
                </a:cubicBezTo>
                <a:cubicBezTo>
                  <a:pt x="673904" y="4976706"/>
                  <a:pt x="669010" y="4979707"/>
                  <a:pt x="666286" y="4984160"/>
                </a:cubicBezTo>
                <a:cubicBezTo>
                  <a:pt x="663578" y="4979707"/>
                  <a:pt x="658668" y="4976706"/>
                  <a:pt x="653078" y="4976706"/>
                </a:cubicBezTo>
                <a:close/>
                <a:moveTo>
                  <a:pt x="923812" y="4964687"/>
                </a:moveTo>
                <a:lnTo>
                  <a:pt x="923812" y="4966930"/>
                </a:lnTo>
                <a:cubicBezTo>
                  <a:pt x="923812" y="4968162"/>
                  <a:pt x="924826" y="4969172"/>
                  <a:pt x="926061" y="4969172"/>
                </a:cubicBezTo>
                <a:cubicBezTo>
                  <a:pt x="927296" y="4969172"/>
                  <a:pt x="928294" y="4968162"/>
                  <a:pt x="928294" y="4966930"/>
                </a:cubicBezTo>
                <a:cubicBezTo>
                  <a:pt x="928294" y="4965698"/>
                  <a:pt x="927296" y="4964687"/>
                  <a:pt x="926061" y="4964687"/>
                </a:cubicBezTo>
                <a:close/>
                <a:moveTo>
                  <a:pt x="537483" y="4964687"/>
                </a:moveTo>
                <a:lnTo>
                  <a:pt x="537483" y="4966930"/>
                </a:lnTo>
                <a:cubicBezTo>
                  <a:pt x="537483" y="4968162"/>
                  <a:pt x="538497" y="4969172"/>
                  <a:pt x="539732" y="4969172"/>
                </a:cubicBezTo>
                <a:cubicBezTo>
                  <a:pt x="540967" y="4969172"/>
                  <a:pt x="541981" y="4968162"/>
                  <a:pt x="541981" y="4966930"/>
                </a:cubicBezTo>
                <a:cubicBezTo>
                  <a:pt x="541981" y="4965698"/>
                  <a:pt x="540967" y="4964687"/>
                  <a:pt x="539732" y="4964687"/>
                </a:cubicBezTo>
                <a:close/>
                <a:moveTo>
                  <a:pt x="369737" y="4964687"/>
                </a:moveTo>
                <a:lnTo>
                  <a:pt x="369737" y="4966930"/>
                </a:lnTo>
                <a:cubicBezTo>
                  <a:pt x="369737" y="4968162"/>
                  <a:pt x="370751" y="4969172"/>
                  <a:pt x="371986" y="4969172"/>
                </a:cubicBezTo>
                <a:cubicBezTo>
                  <a:pt x="373221" y="4969172"/>
                  <a:pt x="374235" y="4968162"/>
                  <a:pt x="374235" y="4966930"/>
                </a:cubicBezTo>
                <a:cubicBezTo>
                  <a:pt x="374235" y="4965698"/>
                  <a:pt x="373237" y="4964687"/>
                  <a:pt x="371986" y="4964687"/>
                </a:cubicBezTo>
                <a:close/>
                <a:moveTo>
                  <a:pt x="307228" y="4964687"/>
                </a:moveTo>
                <a:lnTo>
                  <a:pt x="307228" y="4966930"/>
                </a:lnTo>
                <a:cubicBezTo>
                  <a:pt x="307228" y="4968162"/>
                  <a:pt x="308242" y="4969172"/>
                  <a:pt x="309477" y="4969172"/>
                </a:cubicBezTo>
                <a:cubicBezTo>
                  <a:pt x="310712" y="4969172"/>
                  <a:pt x="311710" y="4968162"/>
                  <a:pt x="311710" y="4966930"/>
                </a:cubicBezTo>
                <a:cubicBezTo>
                  <a:pt x="311710" y="4965698"/>
                  <a:pt x="310712" y="4964687"/>
                  <a:pt x="309477" y="4964687"/>
                </a:cubicBezTo>
                <a:close/>
                <a:moveTo>
                  <a:pt x="912710" y="4959933"/>
                </a:moveTo>
                <a:cubicBezTo>
                  <a:pt x="911475" y="4959933"/>
                  <a:pt x="910461" y="4960928"/>
                  <a:pt x="910461" y="4962176"/>
                </a:cubicBezTo>
                <a:lnTo>
                  <a:pt x="910461" y="4984034"/>
                </a:lnTo>
                <a:cubicBezTo>
                  <a:pt x="906803" y="4979580"/>
                  <a:pt x="901244" y="4976737"/>
                  <a:pt x="895036" y="4976737"/>
                </a:cubicBezTo>
                <a:cubicBezTo>
                  <a:pt x="884061" y="4976737"/>
                  <a:pt x="875129" y="4985645"/>
                  <a:pt x="875129" y="4996590"/>
                </a:cubicBezTo>
                <a:cubicBezTo>
                  <a:pt x="875129" y="5007534"/>
                  <a:pt x="884061" y="5016442"/>
                  <a:pt x="895036" y="5016442"/>
                </a:cubicBezTo>
                <a:lnTo>
                  <a:pt x="914959" y="5016442"/>
                </a:lnTo>
                <a:lnTo>
                  <a:pt x="914959" y="4962176"/>
                </a:lnTo>
                <a:cubicBezTo>
                  <a:pt x="914959" y="4960928"/>
                  <a:pt x="913946" y="4959933"/>
                  <a:pt x="912710" y="4959933"/>
                </a:cubicBezTo>
                <a:close/>
                <a:moveTo>
                  <a:pt x="457696" y="4959933"/>
                </a:moveTo>
                <a:cubicBezTo>
                  <a:pt x="456461" y="4959933"/>
                  <a:pt x="455447" y="4960928"/>
                  <a:pt x="455447" y="4962176"/>
                </a:cubicBezTo>
                <a:lnTo>
                  <a:pt x="455447" y="5010772"/>
                </a:lnTo>
                <a:cubicBezTo>
                  <a:pt x="455447" y="5013899"/>
                  <a:pt x="457997" y="5016442"/>
                  <a:pt x="461132" y="5016442"/>
                </a:cubicBezTo>
                <a:cubicBezTo>
                  <a:pt x="462384" y="5016442"/>
                  <a:pt x="463381" y="5015447"/>
                  <a:pt x="463381" y="5014199"/>
                </a:cubicBezTo>
                <a:cubicBezTo>
                  <a:pt x="463381" y="5012951"/>
                  <a:pt x="462384" y="5011957"/>
                  <a:pt x="461132" y="5011957"/>
                </a:cubicBezTo>
                <a:cubicBezTo>
                  <a:pt x="460483" y="5011957"/>
                  <a:pt x="459945" y="5011435"/>
                  <a:pt x="459945" y="5010772"/>
                </a:cubicBezTo>
                <a:lnTo>
                  <a:pt x="459945" y="4962176"/>
                </a:lnTo>
                <a:cubicBezTo>
                  <a:pt x="459945" y="4960928"/>
                  <a:pt x="458931" y="4959933"/>
                  <a:pt x="457696" y="4959933"/>
                </a:cubicBezTo>
                <a:close/>
                <a:moveTo>
                  <a:pt x="391624" y="4959918"/>
                </a:moveTo>
                <a:cubicBezTo>
                  <a:pt x="390389" y="4959918"/>
                  <a:pt x="389375" y="4960913"/>
                  <a:pt x="389375" y="4962161"/>
                </a:cubicBezTo>
                <a:lnTo>
                  <a:pt x="389375" y="4976722"/>
                </a:lnTo>
                <a:lnTo>
                  <a:pt x="385606" y="4976722"/>
                </a:lnTo>
                <a:cubicBezTo>
                  <a:pt x="384371" y="4976722"/>
                  <a:pt x="383357" y="4977717"/>
                  <a:pt x="383357" y="4978965"/>
                </a:cubicBezTo>
                <a:cubicBezTo>
                  <a:pt x="383357" y="4980213"/>
                  <a:pt x="384371" y="4981208"/>
                  <a:pt x="385606" y="4981208"/>
                </a:cubicBezTo>
                <a:lnTo>
                  <a:pt x="389375" y="4981208"/>
                </a:lnTo>
                <a:lnTo>
                  <a:pt x="389375" y="5004519"/>
                </a:lnTo>
                <a:cubicBezTo>
                  <a:pt x="389375" y="5011089"/>
                  <a:pt x="394728" y="5016427"/>
                  <a:pt x="401316" y="5016427"/>
                </a:cubicBezTo>
                <a:cubicBezTo>
                  <a:pt x="402219" y="5016427"/>
                  <a:pt x="403106" y="5016332"/>
                  <a:pt x="403977" y="5016127"/>
                </a:cubicBezTo>
                <a:lnTo>
                  <a:pt x="405664" y="5013454"/>
                </a:lnTo>
                <a:lnTo>
                  <a:pt x="405671" y="5013458"/>
                </a:lnTo>
                <a:lnTo>
                  <a:pt x="405671" y="5013442"/>
                </a:lnTo>
                <a:lnTo>
                  <a:pt x="405664" y="5013454"/>
                </a:lnTo>
                <a:lnTo>
                  <a:pt x="402979" y="5011768"/>
                </a:lnTo>
                <a:cubicBezTo>
                  <a:pt x="402441" y="5011894"/>
                  <a:pt x="401886" y="5011957"/>
                  <a:pt x="401316" y="5011957"/>
                </a:cubicBezTo>
                <a:cubicBezTo>
                  <a:pt x="397214" y="5011957"/>
                  <a:pt x="393873" y="5008625"/>
                  <a:pt x="393873" y="5004519"/>
                </a:cubicBezTo>
                <a:lnTo>
                  <a:pt x="393873" y="4981208"/>
                </a:lnTo>
                <a:lnTo>
                  <a:pt x="400208" y="4981208"/>
                </a:lnTo>
                <a:cubicBezTo>
                  <a:pt x="401459" y="4981208"/>
                  <a:pt x="402456" y="4980197"/>
                  <a:pt x="402456" y="4978965"/>
                </a:cubicBezTo>
                <a:cubicBezTo>
                  <a:pt x="402456" y="4977733"/>
                  <a:pt x="401459" y="4976722"/>
                  <a:pt x="400208" y="4976722"/>
                </a:cubicBezTo>
                <a:lnTo>
                  <a:pt x="393873" y="4976722"/>
                </a:lnTo>
                <a:lnTo>
                  <a:pt x="393873" y="4962161"/>
                </a:lnTo>
                <a:cubicBezTo>
                  <a:pt x="393873" y="4960913"/>
                  <a:pt x="392859" y="4959918"/>
                  <a:pt x="391624" y="4959918"/>
                </a:cubicBezTo>
                <a:close/>
                <a:moveTo>
                  <a:pt x="296174" y="4959918"/>
                </a:moveTo>
                <a:cubicBezTo>
                  <a:pt x="294939" y="4959918"/>
                  <a:pt x="293926" y="4960913"/>
                  <a:pt x="293926" y="4962161"/>
                </a:cubicBezTo>
                <a:lnTo>
                  <a:pt x="293926" y="4984019"/>
                </a:lnTo>
                <a:cubicBezTo>
                  <a:pt x="290283" y="4979565"/>
                  <a:pt x="284724" y="4976722"/>
                  <a:pt x="278516" y="4976722"/>
                </a:cubicBezTo>
                <a:cubicBezTo>
                  <a:pt x="267541" y="4976722"/>
                  <a:pt x="258609" y="4985614"/>
                  <a:pt x="258609" y="4996575"/>
                </a:cubicBezTo>
                <a:cubicBezTo>
                  <a:pt x="258609" y="5007535"/>
                  <a:pt x="267541" y="5016443"/>
                  <a:pt x="278516" y="5016443"/>
                </a:cubicBezTo>
                <a:lnTo>
                  <a:pt x="298423" y="5016443"/>
                </a:lnTo>
                <a:lnTo>
                  <a:pt x="298423" y="5016427"/>
                </a:lnTo>
                <a:lnTo>
                  <a:pt x="298423" y="4962161"/>
                </a:lnTo>
                <a:cubicBezTo>
                  <a:pt x="298423" y="4960913"/>
                  <a:pt x="297410" y="4959918"/>
                  <a:pt x="296174" y="4959918"/>
                </a:cubicBezTo>
                <a:close/>
                <a:moveTo>
                  <a:pt x="533786" y="4855047"/>
                </a:moveTo>
                <a:lnTo>
                  <a:pt x="533794" y="4855066"/>
                </a:lnTo>
                <a:lnTo>
                  <a:pt x="533786" y="4855086"/>
                </a:lnTo>
                <a:lnTo>
                  <a:pt x="533778" y="4855066"/>
                </a:lnTo>
                <a:close/>
                <a:moveTo>
                  <a:pt x="258609" y="4785164"/>
                </a:moveTo>
                <a:lnTo>
                  <a:pt x="258609" y="4855066"/>
                </a:lnTo>
                <a:cubicBezTo>
                  <a:pt x="258609" y="4893681"/>
                  <a:pt x="289412" y="4924983"/>
                  <a:pt x="327405" y="4924983"/>
                </a:cubicBezTo>
                <a:cubicBezTo>
                  <a:pt x="365398" y="4924983"/>
                  <a:pt x="396201" y="4893696"/>
                  <a:pt x="396201" y="4855066"/>
                </a:cubicBezTo>
                <a:cubicBezTo>
                  <a:pt x="396201" y="4893681"/>
                  <a:pt x="427004" y="4924983"/>
                  <a:pt x="464997" y="4924983"/>
                </a:cubicBezTo>
                <a:cubicBezTo>
                  <a:pt x="483994" y="4924983"/>
                  <a:pt x="501193" y="4917161"/>
                  <a:pt x="513643" y="4904511"/>
                </a:cubicBezTo>
                <a:lnTo>
                  <a:pt x="533786" y="4855086"/>
                </a:lnTo>
                <a:lnTo>
                  <a:pt x="553923" y="4904505"/>
                </a:lnTo>
                <a:cubicBezTo>
                  <a:pt x="566371" y="4917158"/>
                  <a:pt x="583570" y="4924983"/>
                  <a:pt x="602574" y="4924983"/>
                </a:cubicBezTo>
                <a:cubicBezTo>
                  <a:pt x="615117" y="4924983"/>
                  <a:pt x="626868" y="4921572"/>
                  <a:pt x="636972" y="4915618"/>
                </a:cubicBezTo>
                <a:cubicBezTo>
                  <a:pt x="647108" y="4921572"/>
                  <a:pt x="658843" y="4924983"/>
                  <a:pt x="671370" y="4924983"/>
                </a:cubicBezTo>
                <a:cubicBezTo>
                  <a:pt x="709363" y="4924983"/>
                  <a:pt x="740166" y="4893696"/>
                  <a:pt x="740166" y="4855066"/>
                </a:cubicBezTo>
                <a:cubicBezTo>
                  <a:pt x="740166" y="4816435"/>
                  <a:pt x="709379" y="4785164"/>
                  <a:pt x="671386" y="4785164"/>
                </a:cubicBezTo>
                <a:cubicBezTo>
                  <a:pt x="658859" y="4785164"/>
                  <a:pt x="647123" y="4788560"/>
                  <a:pt x="636988" y="4794514"/>
                </a:cubicBezTo>
                <a:lnTo>
                  <a:pt x="636972" y="4794514"/>
                </a:lnTo>
                <a:cubicBezTo>
                  <a:pt x="626868" y="4788575"/>
                  <a:pt x="615117" y="4785164"/>
                  <a:pt x="602574" y="4785164"/>
                </a:cubicBezTo>
                <a:cubicBezTo>
                  <a:pt x="583570" y="4785164"/>
                  <a:pt x="566371" y="4792986"/>
                  <a:pt x="553923" y="4805634"/>
                </a:cubicBezTo>
                <a:lnTo>
                  <a:pt x="533786" y="4855047"/>
                </a:lnTo>
                <a:lnTo>
                  <a:pt x="513638" y="4805629"/>
                </a:lnTo>
                <a:cubicBezTo>
                  <a:pt x="501186" y="4792982"/>
                  <a:pt x="483986" y="4785164"/>
                  <a:pt x="464997" y="4785164"/>
                </a:cubicBezTo>
                <a:cubicBezTo>
                  <a:pt x="427020" y="4785164"/>
                  <a:pt x="396201" y="4816451"/>
                  <a:pt x="396201" y="4855066"/>
                </a:cubicBezTo>
                <a:cubicBezTo>
                  <a:pt x="396201" y="4816435"/>
                  <a:pt x="365398" y="4785164"/>
                  <a:pt x="327405" y="4785164"/>
                </a:cubicBezTo>
                <a:close/>
                <a:moveTo>
                  <a:pt x="0" y="0"/>
                </a:moveTo>
                <a:lnTo>
                  <a:pt x="9144000" y="0"/>
                </a:lnTo>
                <a:lnTo>
                  <a:pt x="9144000" y="5143498"/>
                </a:lnTo>
                <a:lnTo>
                  <a:pt x="0" y="5143498"/>
                </a:lnTo>
                <a:close/>
              </a:path>
            </a:pathLst>
          </a:custGeom>
          <a:solidFill>
            <a:schemeClr val="bg1">
              <a:lumMod val="85000"/>
            </a:schemeClr>
          </a:solidFill>
        </p:spPr>
        <p:txBody>
          <a:bodyPr wrap="square" lIns="720000" tIns="720000">
            <a:noAutofit/>
          </a:bodyPr>
          <a:lstStyle/>
          <a:p>
            <a:r>
              <a:rPr lang="en-GB" dirty="0"/>
              <a:t>Click to icon to insert picture</a:t>
            </a:r>
          </a:p>
        </p:txBody>
      </p:sp>
      <p:sp>
        <p:nvSpPr>
          <p:cNvPr id="7" name="Google Shape;82;p14">
            <a:extLst>
              <a:ext uri="{FF2B5EF4-FFF2-40B4-BE49-F238E27FC236}">
                <a16:creationId xmlns:a16="http://schemas.microsoft.com/office/drawing/2014/main" id="{7A0C9B0E-21D4-D22D-8F6A-05A38BA6D55A}"/>
              </a:ext>
            </a:extLst>
          </p:cNvPr>
          <p:cNvSpPr txBox="1">
            <a:spLocks noGrp="1"/>
          </p:cNvSpPr>
          <p:nvPr>
            <p:ph type="title" hasCustomPrompt="1"/>
          </p:nvPr>
        </p:nvSpPr>
        <p:spPr>
          <a:xfrm>
            <a:off x="311700" y="1311275"/>
            <a:ext cx="8520600" cy="2124728"/>
          </a:xfrm>
          <a:prstGeom prst="rect">
            <a:avLst/>
          </a:prstGeom>
        </p:spPr>
        <p:txBody>
          <a:bodyPr spcFirstLastPara="1" wrap="square" lIns="0" tIns="0" rIns="0" bIns="0" anchor="b" anchorCtr="0">
            <a:noAutofit/>
          </a:bodyPr>
          <a:lstStyle>
            <a:lvl1pPr lvl="0" algn="ctr" rtl="0">
              <a:spcBef>
                <a:spcPts val="0"/>
              </a:spcBef>
              <a:spcAft>
                <a:spcPts val="0"/>
              </a:spcAft>
              <a:buClr>
                <a:schemeClr val="accent1"/>
              </a:buClr>
              <a:buSzPts val="12000"/>
              <a:buNone/>
              <a:defRPr sz="14000" b="0" i="0">
                <a:solidFill>
                  <a:schemeClr val="tx2"/>
                </a:solidFill>
                <a:latin typeface="Impact" panose="020B0806030902050204" pitchFamily="34" charset="0"/>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rPr dirty="0"/>
              <a:t>xx%</a:t>
            </a:r>
          </a:p>
        </p:txBody>
      </p:sp>
      <p:sp>
        <p:nvSpPr>
          <p:cNvPr id="8" name="Google Shape;83;p14">
            <a:extLst>
              <a:ext uri="{FF2B5EF4-FFF2-40B4-BE49-F238E27FC236}">
                <a16:creationId xmlns:a16="http://schemas.microsoft.com/office/drawing/2014/main" id="{13410EC2-39E2-A172-91C3-2C632DDAD900}"/>
              </a:ext>
            </a:extLst>
          </p:cNvPr>
          <p:cNvSpPr txBox="1">
            <a:spLocks noGrp="1"/>
          </p:cNvSpPr>
          <p:nvPr>
            <p:ph type="body" idx="1"/>
          </p:nvPr>
        </p:nvSpPr>
        <p:spPr>
          <a:xfrm>
            <a:off x="2411413" y="3436003"/>
            <a:ext cx="4356100" cy="1300800"/>
          </a:xfrm>
          <a:prstGeom prst="rect">
            <a:avLst/>
          </a:prstGeom>
        </p:spPr>
        <p:txBody>
          <a:bodyPr spcFirstLastPara="1" wrap="square" lIns="91425" tIns="91425" rIns="0" bIns="91425" anchor="t" anchorCtr="0">
            <a:noAutofit/>
          </a:bodyPr>
          <a:lstStyle>
            <a:lvl1pPr marL="0" lvl="0" indent="0" algn="ctr" rtl="0">
              <a:spcBef>
                <a:spcPts val="0"/>
              </a:spcBef>
              <a:spcAft>
                <a:spcPts val="0"/>
              </a:spcAft>
              <a:buClr>
                <a:schemeClr val="lt1"/>
              </a:buClr>
              <a:buSzPts val="1800"/>
              <a:buFontTx/>
              <a:buNone/>
              <a:defRPr sz="1600" b="0" i="0">
                <a:solidFill>
                  <a:schemeClr val="lt1"/>
                </a:solidFill>
                <a:latin typeface="Arial" panose="020B0604020202020204" pitchFamily="34" charset="0"/>
                <a:cs typeface="Arial" panose="020B0604020202020204" pitchFamily="34" charset="0"/>
              </a:defRPr>
            </a:lvl1pPr>
            <a:lvl2pPr marL="914400" lvl="1" indent="-317500" algn="ctr" rtl="0">
              <a:spcBef>
                <a:spcPts val="0"/>
              </a:spcBef>
              <a:spcAft>
                <a:spcPts val="0"/>
              </a:spcAft>
              <a:buClr>
                <a:schemeClr val="lt1"/>
              </a:buClr>
              <a:buSzPts val="1400"/>
              <a:buChar char="○"/>
              <a:defRPr>
                <a:solidFill>
                  <a:schemeClr val="lt1"/>
                </a:solidFill>
              </a:defRPr>
            </a:lvl2pPr>
            <a:lvl3pPr marL="1371600" lvl="2" indent="-317500" algn="ctr" rtl="0">
              <a:spcBef>
                <a:spcPts val="0"/>
              </a:spcBef>
              <a:spcAft>
                <a:spcPts val="0"/>
              </a:spcAft>
              <a:buClr>
                <a:schemeClr val="lt1"/>
              </a:buClr>
              <a:buSzPts val="1400"/>
              <a:buChar char="■"/>
              <a:defRPr>
                <a:solidFill>
                  <a:schemeClr val="lt1"/>
                </a:solidFill>
              </a:defRPr>
            </a:lvl3pPr>
            <a:lvl4pPr marL="1828800" lvl="3" indent="-317500" algn="ctr" rtl="0">
              <a:spcBef>
                <a:spcPts val="0"/>
              </a:spcBef>
              <a:spcAft>
                <a:spcPts val="0"/>
              </a:spcAft>
              <a:buClr>
                <a:schemeClr val="lt1"/>
              </a:buClr>
              <a:buSzPts val="1400"/>
              <a:buChar char="●"/>
              <a:defRPr>
                <a:solidFill>
                  <a:schemeClr val="lt1"/>
                </a:solidFill>
              </a:defRPr>
            </a:lvl4pPr>
            <a:lvl5pPr marL="2286000" lvl="4" indent="-317500" algn="ctr" rtl="0">
              <a:spcBef>
                <a:spcPts val="0"/>
              </a:spcBef>
              <a:spcAft>
                <a:spcPts val="0"/>
              </a:spcAft>
              <a:buClr>
                <a:schemeClr val="lt1"/>
              </a:buClr>
              <a:buSzPts val="1400"/>
              <a:buChar char="○"/>
              <a:defRPr>
                <a:solidFill>
                  <a:schemeClr val="lt1"/>
                </a:solidFill>
              </a:defRPr>
            </a:lvl5pPr>
            <a:lvl6pPr marL="2743200" lvl="5" indent="-317500" algn="ctr" rtl="0">
              <a:spcBef>
                <a:spcPts val="0"/>
              </a:spcBef>
              <a:spcAft>
                <a:spcPts val="0"/>
              </a:spcAft>
              <a:buClr>
                <a:schemeClr val="lt1"/>
              </a:buClr>
              <a:buSzPts val="1400"/>
              <a:buChar char="■"/>
              <a:defRPr>
                <a:solidFill>
                  <a:schemeClr val="lt1"/>
                </a:solidFill>
              </a:defRPr>
            </a:lvl6pPr>
            <a:lvl7pPr marL="3200400" lvl="6" indent="-317500" algn="ctr" rtl="0">
              <a:spcBef>
                <a:spcPts val="0"/>
              </a:spcBef>
              <a:spcAft>
                <a:spcPts val="0"/>
              </a:spcAft>
              <a:buClr>
                <a:schemeClr val="lt1"/>
              </a:buClr>
              <a:buSzPts val="1400"/>
              <a:buChar char="●"/>
              <a:defRPr>
                <a:solidFill>
                  <a:schemeClr val="lt1"/>
                </a:solidFill>
              </a:defRPr>
            </a:lvl7pPr>
            <a:lvl8pPr marL="3657600" lvl="7" indent="-317500" algn="ctr" rtl="0">
              <a:spcBef>
                <a:spcPts val="0"/>
              </a:spcBef>
              <a:spcAft>
                <a:spcPts val="0"/>
              </a:spcAft>
              <a:buClr>
                <a:schemeClr val="lt1"/>
              </a:buClr>
              <a:buSzPts val="1400"/>
              <a:buChar char="○"/>
              <a:defRPr>
                <a:solidFill>
                  <a:schemeClr val="lt1"/>
                </a:solidFill>
              </a:defRPr>
            </a:lvl8pPr>
            <a:lvl9pPr marL="4114800" lvl="8" indent="-317500" algn="ctr" rtl="0">
              <a:spcBef>
                <a:spcPts val="0"/>
              </a:spcBef>
              <a:spcAft>
                <a:spcPts val="0"/>
              </a:spcAft>
              <a:buClr>
                <a:schemeClr val="lt1"/>
              </a:buClr>
              <a:buSzPts val="1400"/>
              <a:buChar char="■"/>
              <a:defRPr>
                <a:solidFill>
                  <a:schemeClr val="lt1"/>
                </a:solidFill>
              </a:defRPr>
            </a:lvl9pPr>
          </a:lstStyle>
          <a:p>
            <a:pPr lvl="0"/>
            <a:r>
              <a:rPr lang="en-GB"/>
              <a:t>Click to edit Master text styles</a:t>
            </a:r>
          </a:p>
        </p:txBody>
      </p:sp>
      <p:sp>
        <p:nvSpPr>
          <p:cNvPr id="2" name="Text Placeholder 6">
            <a:extLst>
              <a:ext uri="{FF2B5EF4-FFF2-40B4-BE49-F238E27FC236}">
                <a16:creationId xmlns:a16="http://schemas.microsoft.com/office/drawing/2014/main" id="{6FC5E7E5-589B-B6F8-8BE8-C69DD2B3CD1F}"/>
              </a:ext>
            </a:extLst>
          </p:cNvPr>
          <p:cNvSpPr>
            <a:spLocks noGrp="1"/>
          </p:cNvSpPr>
          <p:nvPr>
            <p:ph type="body" sz="quarter" idx="15"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413298846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5_BigStat_Image_Roundel">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0D6891F-4F9C-3532-9C5A-FADEFF000833}"/>
              </a:ext>
            </a:extLst>
          </p:cNvPr>
          <p:cNvSpPr>
            <a:spLocks noGrp="1"/>
          </p:cNvSpPr>
          <p:nvPr>
            <p:ph type="pic" sz="quarter" idx="11" hasCustomPrompt="1"/>
          </p:nvPr>
        </p:nvSpPr>
        <p:spPr>
          <a:xfrm>
            <a:off x="0" y="0"/>
            <a:ext cx="9144000" cy="5143498"/>
          </a:xfrm>
          <a:custGeom>
            <a:avLst/>
            <a:gdLst>
              <a:gd name="connsiteX0" fmla="*/ 956975 w 9144000"/>
              <a:gd name="connsiteY0" fmla="*/ 4981208 h 5143498"/>
              <a:gd name="connsiteX1" fmla="*/ 972400 w 9144000"/>
              <a:gd name="connsiteY1" fmla="*/ 4996575 h 5143498"/>
              <a:gd name="connsiteX2" fmla="*/ 972400 w 9144000"/>
              <a:gd name="connsiteY2" fmla="*/ 5011957 h 5143498"/>
              <a:gd name="connsiteX3" fmla="*/ 956975 w 9144000"/>
              <a:gd name="connsiteY3" fmla="*/ 5011957 h 5143498"/>
              <a:gd name="connsiteX4" fmla="*/ 941566 w 9144000"/>
              <a:gd name="connsiteY4" fmla="*/ 4996575 h 5143498"/>
              <a:gd name="connsiteX5" fmla="*/ 956975 w 9144000"/>
              <a:gd name="connsiteY5" fmla="*/ 4981208 h 5143498"/>
              <a:gd name="connsiteX6" fmla="*/ 849077 w 9144000"/>
              <a:gd name="connsiteY6" fmla="*/ 4981208 h 5143498"/>
              <a:gd name="connsiteX7" fmla="*/ 864328 w 9144000"/>
              <a:gd name="connsiteY7" fmla="*/ 4994332 h 5143498"/>
              <a:gd name="connsiteX8" fmla="*/ 833826 w 9144000"/>
              <a:gd name="connsiteY8" fmla="*/ 4994332 h 5143498"/>
              <a:gd name="connsiteX9" fmla="*/ 849077 w 9144000"/>
              <a:gd name="connsiteY9" fmla="*/ 4981208 h 5143498"/>
              <a:gd name="connsiteX10" fmla="*/ 720496 w 9144000"/>
              <a:gd name="connsiteY10" fmla="*/ 4981208 h 5143498"/>
              <a:gd name="connsiteX11" fmla="*/ 735922 w 9144000"/>
              <a:gd name="connsiteY11" fmla="*/ 4996575 h 5143498"/>
              <a:gd name="connsiteX12" fmla="*/ 735922 w 9144000"/>
              <a:gd name="connsiteY12" fmla="*/ 5011957 h 5143498"/>
              <a:gd name="connsiteX13" fmla="*/ 720496 w 9144000"/>
              <a:gd name="connsiteY13" fmla="*/ 5011957 h 5143498"/>
              <a:gd name="connsiteX14" fmla="*/ 705087 w 9144000"/>
              <a:gd name="connsiteY14" fmla="*/ 4996575 h 5143498"/>
              <a:gd name="connsiteX15" fmla="*/ 720496 w 9144000"/>
              <a:gd name="connsiteY15" fmla="*/ 4981208 h 5143498"/>
              <a:gd name="connsiteX16" fmla="*/ 612646 w 9144000"/>
              <a:gd name="connsiteY16" fmla="*/ 4981208 h 5143498"/>
              <a:gd name="connsiteX17" fmla="*/ 627897 w 9144000"/>
              <a:gd name="connsiteY17" fmla="*/ 4994332 h 5143498"/>
              <a:gd name="connsiteX18" fmla="*/ 597395 w 9144000"/>
              <a:gd name="connsiteY18" fmla="*/ 4994332 h 5143498"/>
              <a:gd name="connsiteX19" fmla="*/ 612646 w 9144000"/>
              <a:gd name="connsiteY19" fmla="*/ 4981208 h 5143498"/>
              <a:gd name="connsiteX20" fmla="*/ 429632 w 9144000"/>
              <a:gd name="connsiteY20" fmla="*/ 4981208 h 5143498"/>
              <a:gd name="connsiteX21" fmla="*/ 445042 w 9144000"/>
              <a:gd name="connsiteY21" fmla="*/ 4996575 h 5143498"/>
              <a:gd name="connsiteX22" fmla="*/ 445042 w 9144000"/>
              <a:gd name="connsiteY22" fmla="*/ 5011957 h 5143498"/>
              <a:gd name="connsiteX23" fmla="*/ 429632 w 9144000"/>
              <a:gd name="connsiteY23" fmla="*/ 5011957 h 5143498"/>
              <a:gd name="connsiteX24" fmla="*/ 414223 w 9144000"/>
              <a:gd name="connsiteY24" fmla="*/ 4996575 h 5143498"/>
              <a:gd name="connsiteX25" fmla="*/ 429632 w 9144000"/>
              <a:gd name="connsiteY25" fmla="*/ 4981208 h 5143498"/>
              <a:gd name="connsiteX26" fmla="*/ 278516 w 9144000"/>
              <a:gd name="connsiteY26" fmla="*/ 4981208 h 5143498"/>
              <a:gd name="connsiteX27" fmla="*/ 293926 w 9144000"/>
              <a:gd name="connsiteY27" fmla="*/ 4996575 h 5143498"/>
              <a:gd name="connsiteX28" fmla="*/ 293926 w 9144000"/>
              <a:gd name="connsiteY28" fmla="*/ 5011957 h 5143498"/>
              <a:gd name="connsiteX29" fmla="*/ 278516 w 9144000"/>
              <a:gd name="connsiteY29" fmla="*/ 5011957 h 5143498"/>
              <a:gd name="connsiteX30" fmla="*/ 263107 w 9144000"/>
              <a:gd name="connsiteY30" fmla="*/ 4996575 h 5143498"/>
              <a:gd name="connsiteX31" fmla="*/ 278516 w 9144000"/>
              <a:gd name="connsiteY31" fmla="*/ 4981208 h 5143498"/>
              <a:gd name="connsiteX32" fmla="*/ 895052 w 9144000"/>
              <a:gd name="connsiteY32" fmla="*/ 4981207 h 5143498"/>
              <a:gd name="connsiteX33" fmla="*/ 910477 w 9144000"/>
              <a:gd name="connsiteY33" fmla="*/ 4996574 h 5143498"/>
              <a:gd name="connsiteX34" fmla="*/ 910477 w 9144000"/>
              <a:gd name="connsiteY34" fmla="*/ 5011957 h 5143498"/>
              <a:gd name="connsiteX35" fmla="*/ 895052 w 9144000"/>
              <a:gd name="connsiteY35" fmla="*/ 5011957 h 5143498"/>
              <a:gd name="connsiteX36" fmla="*/ 879643 w 9144000"/>
              <a:gd name="connsiteY36" fmla="*/ 4996574 h 5143498"/>
              <a:gd name="connsiteX37" fmla="*/ 895052 w 9144000"/>
              <a:gd name="connsiteY37" fmla="*/ 4981207 h 5143498"/>
              <a:gd name="connsiteX38" fmla="*/ 340882 w 9144000"/>
              <a:gd name="connsiteY38" fmla="*/ 4981207 h 5143498"/>
              <a:gd name="connsiteX39" fmla="*/ 356292 w 9144000"/>
              <a:gd name="connsiteY39" fmla="*/ 4996574 h 5143498"/>
              <a:gd name="connsiteX40" fmla="*/ 340882 w 9144000"/>
              <a:gd name="connsiteY40" fmla="*/ 5011957 h 5143498"/>
              <a:gd name="connsiteX41" fmla="*/ 325473 w 9144000"/>
              <a:gd name="connsiteY41" fmla="*/ 4996574 h 5143498"/>
              <a:gd name="connsiteX42" fmla="*/ 340882 w 9144000"/>
              <a:gd name="connsiteY42" fmla="*/ 4981207 h 5143498"/>
              <a:gd name="connsiteX43" fmla="*/ 550105 w 9144000"/>
              <a:gd name="connsiteY43" fmla="*/ 4976753 h 5143498"/>
              <a:gd name="connsiteX44" fmla="*/ 550105 w 9144000"/>
              <a:gd name="connsiteY44" fmla="*/ 5014199 h 5143498"/>
              <a:gd name="connsiteX45" fmla="*/ 552354 w 9144000"/>
              <a:gd name="connsiteY45" fmla="*/ 5016442 h 5143498"/>
              <a:gd name="connsiteX46" fmla="*/ 554603 w 9144000"/>
              <a:gd name="connsiteY46" fmla="*/ 5014199 h 5143498"/>
              <a:gd name="connsiteX47" fmla="*/ 554603 w 9144000"/>
              <a:gd name="connsiteY47" fmla="*/ 5000033 h 5143498"/>
              <a:gd name="connsiteX48" fmla="*/ 554603 w 9144000"/>
              <a:gd name="connsiteY48" fmla="*/ 4994947 h 5143498"/>
              <a:gd name="connsiteX49" fmla="*/ 568365 w 9144000"/>
              <a:gd name="connsiteY49" fmla="*/ 4981238 h 5143498"/>
              <a:gd name="connsiteX50" fmla="*/ 582128 w 9144000"/>
              <a:gd name="connsiteY50" fmla="*/ 4994963 h 5143498"/>
              <a:gd name="connsiteX51" fmla="*/ 582128 w 9144000"/>
              <a:gd name="connsiteY51" fmla="*/ 5014199 h 5143498"/>
              <a:gd name="connsiteX52" fmla="*/ 584376 w 9144000"/>
              <a:gd name="connsiteY52" fmla="*/ 5016442 h 5143498"/>
              <a:gd name="connsiteX53" fmla="*/ 586625 w 9144000"/>
              <a:gd name="connsiteY53" fmla="*/ 5014199 h 5143498"/>
              <a:gd name="connsiteX54" fmla="*/ 586625 w 9144000"/>
              <a:gd name="connsiteY54" fmla="*/ 4994963 h 5143498"/>
              <a:gd name="connsiteX55" fmla="*/ 568381 w 9144000"/>
              <a:gd name="connsiteY55" fmla="*/ 4976753 h 5143498"/>
              <a:gd name="connsiteX56" fmla="*/ 568365 w 9144000"/>
              <a:gd name="connsiteY56" fmla="*/ 4976753 h 5143498"/>
              <a:gd name="connsiteX57" fmla="*/ 554603 w 9144000"/>
              <a:gd name="connsiteY57" fmla="*/ 4983007 h 5143498"/>
              <a:gd name="connsiteX58" fmla="*/ 554603 w 9144000"/>
              <a:gd name="connsiteY58" fmla="*/ 4978996 h 5143498"/>
              <a:gd name="connsiteX59" fmla="*/ 552354 w 9144000"/>
              <a:gd name="connsiteY59" fmla="*/ 4976753 h 5143498"/>
              <a:gd name="connsiteX60" fmla="*/ 956975 w 9144000"/>
              <a:gd name="connsiteY60" fmla="*/ 4976738 h 5143498"/>
              <a:gd name="connsiteX61" fmla="*/ 937068 w 9144000"/>
              <a:gd name="connsiteY61" fmla="*/ 4996590 h 5143498"/>
              <a:gd name="connsiteX62" fmla="*/ 956975 w 9144000"/>
              <a:gd name="connsiteY62" fmla="*/ 5016443 h 5143498"/>
              <a:gd name="connsiteX63" fmla="*/ 976882 w 9144000"/>
              <a:gd name="connsiteY63" fmla="*/ 5016443 h 5143498"/>
              <a:gd name="connsiteX64" fmla="*/ 976882 w 9144000"/>
              <a:gd name="connsiteY64" fmla="*/ 4996590 h 5143498"/>
              <a:gd name="connsiteX65" fmla="*/ 956975 w 9144000"/>
              <a:gd name="connsiteY65" fmla="*/ 4976738 h 5143498"/>
              <a:gd name="connsiteX66" fmla="*/ 849077 w 9144000"/>
              <a:gd name="connsiteY66" fmla="*/ 4976738 h 5143498"/>
              <a:gd name="connsiteX67" fmla="*/ 829170 w 9144000"/>
              <a:gd name="connsiteY67" fmla="*/ 4996590 h 5143498"/>
              <a:gd name="connsiteX68" fmla="*/ 849077 w 9144000"/>
              <a:gd name="connsiteY68" fmla="*/ 5016443 h 5143498"/>
              <a:gd name="connsiteX69" fmla="*/ 861272 w 9144000"/>
              <a:gd name="connsiteY69" fmla="*/ 5012289 h 5143498"/>
              <a:gd name="connsiteX70" fmla="*/ 861668 w 9144000"/>
              <a:gd name="connsiteY70" fmla="*/ 5009146 h 5143498"/>
              <a:gd name="connsiteX71" fmla="*/ 858516 w 9144000"/>
              <a:gd name="connsiteY71" fmla="*/ 5008751 h 5143498"/>
              <a:gd name="connsiteX72" fmla="*/ 849077 w 9144000"/>
              <a:gd name="connsiteY72" fmla="*/ 5011973 h 5143498"/>
              <a:gd name="connsiteX73" fmla="*/ 833826 w 9144000"/>
              <a:gd name="connsiteY73" fmla="*/ 4998833 h 5143498"/>
              <a:gd name="connsiteX74" fmla="*/ 866735 w 9144000"/>
              <a:gd name="connsiteY74" fmla="*/ 4998833 h 5143498"/>
              <a:gd name="connsiteX75" fmla="*/ 868984 w 9144000"/>
              <a:gd name="connsiteY75" fmla="*/ 4996590 h 5143498"/>
              <a:gd name="connsiteX76" fmla="*/ 849077 w 9144000"/>
              <a:gd name="connsiteY76" fmla="*/ 4976738 h 5143498"/>
              <a:gd name="connsiteX77" fmla="*/ 720496 w 9144000"/>
              <a:gd name="connsiteY77" fmla="*/ 4976738 h 5143498"/>
              <a:gd name="connsiteX78" fmla="*/ 700589 w 9144000"/>
              <a:gd name="connsiteY78" fmla="*/ 4996590 h 5143498"/>
              <a:gd name="connsiteX79" fmla="*/ 720496 w 9144000"/>
              <a:gd name="connsiteY79" fmla="*/ 5016443 h 5143498"/>
              <a:gd name="connsiteX80" fmla="*/ 740419 w 9144000"/>
              <a:gd name="connsiteY80" fmla="*/ 5016443 h 5143498"/>
              <a:gd name="connsiteX81" fmla="*/ 740419 w 9144000"/>
              <a:gd name="connsiteY81" fmla="*/ 4996590 h 5143498"/>
              <a:gd name="connsiteX82" fmla="*/ 720496 w 9144000"/>
              <a:gd name="connsiteY82" fmla="*/ 4976738 h 5143498"/>
              <a:gd name="connsiteX83" fmla="*/ 612646 w 9144000"/>
              <a:gd name="connsiteY83" fmla="*/ 4976738 h 5143498"/>
              <a:gd name="connsiteX84" fmla="*/ 592739 w 9144000"/>
              <a:gd name="connsiteY84" fmla="*/ 4996590 h 5143498"/>
              <a:gd name="connsiteX85" fmla="*/ 612646 w 9144000"/>
              <a:gd name="connsiteY85" fmla="*/ 5016443 h 5143498"/>
              <a:gd name="connsiteX86" fmla="*/ 624841 w 9144000"/>
              <a:gd name="connsiteY86" fmla="*/ 5012289 h 5143498"/>
              <a:gd name="connsiteX87" fmla="*/ 625237 w 9144000"/>
              <a:gd name="connsiteY87" fmla="*/ 5009146 h 5143498"/>
              <a:gd name="connsiteX88" fmla="*/ 622085 w 9144000"/>
              <a:gd name="connsiteY88" fmla="*/ 5008751 h 5143498"/>
              <a:gd name="connsiteX89" fmla="*/ 612646 w 9144000"/>
              <a:gd name="connsiteY89" fmla="*/ 5011973 h 5143498"/>
              <a:gd name="connsiteX90" fmla="*/ 597395 w 9144000"/>
              <a:gd name="connsiteY90" fmla="*/ 4998833 h 5143498"/>
              <a:gd name="connsiteX91" fmla="*/ 630304 w 9144000"/>
              <a:gd name="connsiteY91" fmla="*/ 4998833 h 5143498"/>
              <a:gd name="connsiteX92" fmla="*/ 632553 w 9144000"/>
              <a:gd name="connsiteY92" fmla="*/ 4996590 h 5143498"/>
              <a:gd name="connsiteX93" fmla="*/ 612646 w 9144000"/>
              <a:gd name="connsiteY93" fmla="*/ 4976738 h 5143498"/>
              <a:gd name="connsiteX94" fmla="*/ 513331 w 9144000"/>
              <a:gd name="connsiteY94" fmla="*/ 4976738 h 5143498"/>
              <a:gd name="connsiteX95" fmla="*/ 493424 w 9144000"/>
              <a:gd name="connsiteY95" fmla="*/ 4996590 h 5143498"/>
              <a:gd name="connsiteX96" fmla="*/ 513331 w 9144000"/>
              <a:gd name="connsiteY96" fmla="*/ 5016443 h 5143498"/>
              <a:gd name="connsiteX97" fmla="*/ 526001 w 9144000"/>
              <a:gd name="connsiteY97" fmla="*/ 5011894 h 5143498"/>
              <a:gd name="connsiteX98" fmla="*/ 526302 w 9144000"/>
              <a:gd name="connsiteY98" fmla="*/ 5008735 h 5143498"/>
              <a:gd name="connsiteX99" fmla="*/ 523134 w 9144000"/>
              <a:gd name="connsiteY99" fmla="*/ 5008435 h 5143498"/>
              <a:gd name="connsiteX100" fmla="*/ 513331 w 9144000"/>
              <a:gd name="connsiteY100" fmla="*/ 5011957 h 5143498"/>
              <a:gd name="connsiteX101" fmla="*/ 497906 w 9144000"/>
              <a:gd name="connsiteY101" fmla="*/ 4996575 h 5143498"/>
              <a:gd name="connsiteX102" fmla="*/ 513331 w 9144000"/>
              <a:gd name="connsiteY102" fmla="*/ 4981208 h 5143498"/>
              <a:gd name="connsiteX103" fmla="*/ 523134 w 9144000"/>
              <a:gd name="connsiteY103" fmla="*/ 4984729 h 5143498"/>
              <a:gd name="connsiteX104" fmla="*/ 526302 w 9144000"/>
              <a:gd name="connsiteY104" fmla="*/ 4984429 h 5143498"/>
              <a:gd name="connsiteX105" fmla="*/ 526001 w 9144000"/>
              <a:gd name="connsiteY105" fmla="*/ 4981271 h 5143498"/>
              <a:gd name="connsiteX106" fmla="*/ 513331 w 9144000"/>
              <a:gd name="connsiteY106" fmla="*/ 4976738 h 5143498"/>
              <a:gd name="connsiteX107" fmla="*/ 429648 w 9144000"/>
              <a:gd name="connsiteY107" fmla="*/ 4976738 h 5143498"/>
              <a:gd name="connsiteX108" fmla="*/ 409741 w 9144000"/>
              <a:gd name="connsiteY108" fmla="*/ 4996590 h 5143498"/>
              <a:gd name="connsiteX109" fmla="*/ 429648 w 9144000"/>
              <a:gd name="connsiteY109" fmla="*/ 5016443 h 5143498"/>
              <a:gd name="connsiteX110" fmla="*/ 449555 w 9144000"/>
              <a:gd name="connsiteY110" fmla="*/ 5016443 h 5143498"/>
              <a:gd name="connsiteX111" fmla="*/ 449555 w 9144000"/>
              <a:gd name="connsiteY111" fmla="*/ 4996590 h 5143498"/>
              <a:gd name="connsiteX112" fmla="*/ 429648 w 9144000"/>
              <a:gd name="connsiteY112" fmla="*/ 4976738 h 5143498"/>
              <a:gd name="connsiteX113" fmla="*/ 926061 w 9144000"/>
              <a:gd name="connsiteY113" fmla="*/ 4976722 h 5143498"/>
              <a:gd name="connsiteX114" fmla="*/ 923812 w 9144000"/>
              <a:gd name="connsiteY114" fmla="*/ 4978965 h 5143498"/>
              <a:gd name="connsiteX115" fmla="*/ 923812 w 9144000"/>
              <a:gd name="connsiteY115" fmla="*/ 5014200 h 5143498"/>
              <a:gd name="connsiteX116" fmla="*/ 926061 w 9144000"/>
              <a:gd name="connsiteY116" fmla="*/ 5016442 h 5143498"/>
              <a:gd name="connsiteX117" fmla="*/ 928294 w 9144000"/>
              <a:gd name="connsiteY117" fmla="*/ 5014200 h 5143498"/>
              <a:gd name="connsiteX118" fmla="*/ 928294 w 9144000"/>
              <a:gd name="connsiteY118" fmla="*/ 4978965 h 5143498"/>
              <a:gd name="connsiteX119" fmla="*/ 926061 w 9144000"/>
              <a:gd name="connsiteY119" fmla="*/ 4976722 h 5143498"/>
              <a:gd name="connsiteX120" fmla="*/ 539732 w 9144000"/>
              <a:gd name="connsiteY120" fmla="*/ 4976722 h 5143498"/>
              <a:gd name="connsiteX121" fmla="*/ 537483 w 9144000"/>
              <a:gd name="connsiteY121" fmla="*/ 4978965 h 5143498"/>
              <a:gd name="connsiteX122" fmla="*/ 537483 w 9144000"/>
              <a:gd name="connsiteY122" fmla="*/ 5014200 h 5143498"/>
              <a:gd name="connsiteX123" fmla="*/ 539732 w 9144000"/>
              <a:gd name="connsiteY123" fmla="*/ 5016442 h 5143498"/>
              <a:gd name="connsiteX124" fmla="*/ 541981 w 9144000"/>
              <a:gd name="connsiteY124" fmla="*/ 5014200 h 5143498"/>
              <a:gd name="connsiteX125" fmla="*/ 541981 w 9144000"/>
              <a:gd name="connsiteY125" fmla="*/ 4978965 h 5143498"/>
              <a:gd name="connsiteX126" fmla="*/ 539732 w 9144000"/>
              <a:gd name="connsiteY126" fmla="*/ 4976722 h 5143498"/>
              <a:gd name="connsiteX127" fmla="*/ 371986 w 9144000"/>
              <a:gd name="connsiteY127" fmla="*/ 4976722 h 5143498"/>
              <a:gd name="connsiteX128" fmla="*/ 369737 w 9144000"/>
              <a:gd name="connsiteY128" fmla="*/ 4978965 h 5143498"/>
              <a:gd name="connsiteX129" fmla="*/ 369737 w 9144000"/>
              <a:gd name="connsiteY129" fmla="*/ 5014200 h 5143498"/>
              <a:gd name="connsiteX130" fmla="*/ 371986 w 9144000"/>
              <a:gd name="connsiteY130" fmla="*/ 5016442 h 5143498"/>
              <a:gd name="connsiteX131" fmla="*/ 374235 w 9144000"/>
              <a:gd name="connsiteY131" fmla="*/ 5014200 h 5143498"/>
              <a:gd name="connsiteX132" fmla="*/ 374235 w 9144000"/>
              <a:gd name="connsiteY132" fmla="*/ 4978965 h 5143498"/>
              <a:gd name="connsiteX133" fmla="*/ 371986 w 9144000"/>
              <a:gd name="connsiteY133" fmla="*/ 4976722 h 5143498"/>
              <a:gd name="connsiteX134" fmla="*/ 340882 w 9144000"/>
              <a:gd name="connsiteY134" fmla="*/ 4976722 h 5143498"/>
              <a:gd name="connsiteX135" fmla="*/ 320975 w 9144000"/>
              <a:gd name="connsiteY135" fmla="*/ 4996574 h 5143498"/>
              <a:gd name="connsiteX136" fmla="*/ 340882 w 9144000"/>
              <a:gd name="connsiteY136" fmla="*/ 5016427 h 5143498"/>
              <a:gd name="connsiteX137" fmla="*/ 356292 w 9144000"/>
              <a:gd name="connsiteY137" fmla="*/ 5009130 h 5143498"/>
              <a:gd name="connsiteX138" fmla="*/ 356292 w 9144000"/>
              <a:gd name="connsiteY138" fmla="*/ 5014200 h 5143498"/>
              <a:gd name="connsiteX139" fmla="*/ 340882 w 9144000"/>
              <a:gd name="connsiteY139" fmla="*/ 5029567 h 5143498"/>
              <a:gd name="connsiteX140" fmla="*/ 326708 w 9144000"/>
              <a:gd name="connsiteY140" fmla="*/ 5020264 h 5143498"/>
              <a:gd name="connsiteX141" fmla="*/ 323746 w 9144000"/>
              <a:gd name="connsiteY141" fmla="*/ 5019096 h 5143498"/>
              <a:gd name="connsiteX142" fmla="*/ 322575 w 9144000"/>
              <a:gd name="connsiteY142" fmla="*/ 5022049 h 5143498"/>
              <a:gd name="connsiteX143" fmla="*/ 340882 w 9144000"/>
              <a:gd name="connsiteY143" fmla="*/ 5034068 h 5143498"/>
              <a:gd name="connsiteX144" fmla="*/ 360789 w 9144000"/>
              <a:gd name="connsiteY144" fmla="*/ 5014216 h 5143498"/>
              <a:gd name="connsiteX145" fmla="*/ 360789 w 9144000"/>
              <a:gd name="connsiteY145" fmla="*/ 4996590 h 5143498"/>
              <a:gd name="connsiteX146" fmla="*/ 340882 w 9144000"/>
              <a:gd name="connsiteY146" fmla="*/ 4976738 h 5143498"/>
              <a:gd name="connsiteX147" fmla="*/ 309477 w 9144000"/>
              <a:gd name="connsiteY147" fmla="*/ 4976722 h 5143498"/>
              <a:gd name="connsiteX148" fmla="*/ 307244 w 9144000"/>
              <a:gd name="connsiteY148" fmla="*/ 4978965 h 5143498"/>
              <a:gd name="connsiteX149" fmla="*/ 307244 w 9144000"/>
              <a:gd name="connsiteY149" fmla="*/ 5014200 h 5143498"/>
              <a:gd name="connsiteX150" fmla="*/ 309477 w 9144000"/>
              <a:gd name="connsiteY150" fmla="*/ 5016442 h 5143498"/>
              <a:gd name="connsiteX151" fmla="*/ 311726 w 9144000"/>
              <a:gd name="connsiteY151" fmla="*/ 5014200 h 5143498"/>
              <a:gd name="connsiteX152" fmla="*/ 311726 w 9144000"/>
              <a:gd name="connsiteY152" fmla="*/ 4978965 h 5143498"/>
              <a:gd name="connsiteX153" fmla="*/ 309477 w 9144000"/>
              <a:gd name="connsiteY153" fmla="*/ 4976722 h 5143498"/>
              <a:gd name="connsiteX154" fmla="*/ 782403 w 9144000"/>
              <a:gd name="connsiteY154" fmla="*/ 4976706 h 5143498"/>
              <a:gd name="connsiteX155" fmla="*/ 771444 w 9144000"/>
              <a:gd name="connsiteY155" fmla="*/ 4981270 h 5143498"/>
              <a:gd name="connsiteX156" fmla="*/ 771444 w 9144000"/>
              <a:gd name="connsiteY156" fmla="*/ 4978996 h 5143498"/>
              <a:gd name="connsiteX157" fmla="*/ 769195 w 9144000"/>
              <a:gd name="connsiteY157" fmla="*/ 4976753 h 5143498"/>
              <a:gd name="connsiteX158" fmla="*/ 766946 w 9144000"/>
              <a:gd name="connsiteY158" fmla="*/ 4976753 h 5143498"/>
              <a:gd name="connsiteX159" fmla="*/ 766946 w 9144000"/>
              <a:gd name="connsiteY159" fmla="*/ 4978996 h 5143498"/>
              <a:gd name="connsiteX160" fmla="*/ 766946 w 9144000"/>
              <a:gd name="connsiteY160" fmla="*/ 5014200 h 5143498"/>
              <a:gd name="connsiteX161" fmla="*/ 769195 w 9144000"/>
              <a:gd name="connsiteY161" fmla="*/ 5016442 h 5143498"/>
              <a:gd name="connsiteX162" fmla="*/ 771444 w 9144000"/>
              <a:gd name="connsiteY162" fmla="*/ 5014200 h 5143498"/>
              <a:gd name="connsiteX163" fmla="*/ 771444 w 9144000"/>
              <a:gd name="connsiteY163" fmla="*/ 4992136 h 5143498"/>
              <a:gd name="connsiteX164" fmla="*/ 782403 w 9144000"/>
              <a:gd name="connsiteY164" fmla="*/ 4981207 h 5143498"/>
              <a:gd name="connsiteX165" fmla="*/ 793362 w 9144000"/>
              <a:gd name="connsiteY165" fmla="*/ 4992136 h 5143498"/>
              <a:gd name="connsiteX166" fmla="*/ 793362 w 9144000"/>
              <a:gd name="connsiteY166" fmla="*/ 5014200 h 5143498"/>
              <a:gd name="connsiteX167" fmla="*/ 795611 w 9144000"/>
              <a:gd name="connsiteY167" fmla="*/ 5016442 h 5143498"/>
              <a:gd name="connsiteX168" fmla="*/ 797860 w 9144000"/>
              <a:gd name="connsiteY168" fmla="*/ 5014200 h 5143498"/>
              <a:gd name="connsiteX169" fmla="*/ 797860 w 9144000"/>
              <a:gd name="connsiteY169" fmla="*/ 4992136 h 5143498"/>
              <a:gd name="connsiteX170" fmla="*/ 808819 w 9144000"/>
              <a:gd name="connsiteY170" fmla="*/ 4981207 h 5143498"/>
              <a:gd name="connsiteX171" fmla="*/ 819778 w 9144000"/>
              <a:gd name="connsiteY171" fmla="*/ 4992136 h 5143498"/>
              <a:gd name="connsiteX172" fmla="*/ 819778 w 9144000"/>
              <a:gd name="connsiteY172" fmla="*/ 5014200 h 5143498"/>
              <a:gd name="connsiteX173" fmla="*/ 822027 w 9144000"/>
              <a:gd name="connsiteY173" fmla="*/ 5016442 h 5143498"/>
              <a:gd name="connsiteX174" fmla="*/ 824276 w 9144000"/>
              <a:gd name="connsiteY174" fmla="*/ 5014200 h 5143498"/>
              <a:gd name="connsiteX175" fmla="*/ 824276 w 9144000"/>
              <a:gd name="connsiteY175" fmla="*/ 4992136 h 5143498"/>
              <a:gd name="connsiteX176" fmla="*/ 819743 w 9144000"/>
              <a:gd name="connsiteY176" fmla="*/ 4981235 h 5143498"/>
              <a:gd name="connsiteX177" fmla="*/ 808829 w 9144000"/>
              <a:gd name="connsiteY177" fmla="*/ 4976710 h 5143498"/>
              <a:gd name="connsiteX178" fmla="*/ 808835 w 9144000"/>
              <a:gd name="connsiteY178" fmla="*/ 4976706 h 5143498"/>
              <a:gd name="connsiteX179" fmla="*/ 808819 w 9144000"/>
              <a:gd name="connsiteY179" fmla="*/ 4976706 h 5143498"/>
              <a:gd name="connsiteX180" fmla="*/ 808829 w 9144000"/>
              <a:gd name="connsiteY180" fmla="*/ 4976710 h 5143498"/>
              <a:gd name="connsiteX181" fmla="*/ 795627 w 9144000"/>
              <a:gd name="connsiteY181" fmla="*/ 4984160 h 5143498"/>
              <a:gd name="connsiteX182" fmla="*/ 782403 w 9144000"/>
              <a:gd name="connsiteY182" fmla="*/ 4976706 h 5143498"/>
              <a:gd name="connsiteX183" fmla="*/ 653078 w 9144000"/>
              <a:gd name="connsiteY183" fmla="*/ 4976706 h 5143498"/>
              <a:gd name="connsiteX184" fmla="*/ 642119 w 9144000"/>
              <a:gd name="connsiteY184" fmla="*/ 4981270 h 5143498"/>
              <a:gd name="connsiteX185" fmla="*/ 642119 w 9144000"/>
              <a:gd name="connsiteY185" fmla="*/ 4978996 h 5143498"/>
              <a:gd name="connsiteX186" fmla="*/ 639870 w 9144000"/>
              <a:gd name="connsiteY186" fmla="*/ 4976753 h 5143498"/>
              <a:gd name="connsiteX187" fmla="*/ 637621 w 9144000"/>
              <a:gd name="connsiteY187" fmla="*/ 4976753 h 5143498"/>
              <a:gd name="connsiteX188" fmla="*/ 637621 w 9144000"/>
              <a:gd name="connsiteY188" fmla="*/ 4978996 h 5143498"/>
              <a:gd name="connsiteX189" fmla="*/ 637621 w 9144000"/>
              <a:gd name="connsiteY189" fmla="*/ 5014200 h 5143498"/>
              <a:gd name="connsiteX190" fmla="*/ 639870 w 9144000"/>
              <a:gd name="connsiteY190" fmla="*/ 5016442 h 5143498"/>
              <a:gd name="connsiteX191" fmla="*/ 642119 w 9144000"/>
              <a:gd name="connsiteY191" fmla="*/ 5014200 h 5143498"/>
              <a:gd name="connsiteX192" fmla="*/ 642119 w 9144000"/>
              <a:gd name="connsiteY192" fmla="*/ 4992136 h 5143498"/>
              <a:gd name="connsiteX193" fmla="*/ 653078 w 9144000"/>
              <a:gd name="connsiteY193" fmla="*/ 4981207 h 5143498"/>
              <a:gd name="connsiteX194" fmla="*/ 664037 w 9144000"/>
              <a:gd name="connsiteY194" fmla="*/ 4992136 h 5143498"/>
              <a:gd name="connsiteX195" fmla="*/ 664037 w 9144000"/>
              <a:gd name="connsiteY195" fmla="*/ 5014200 h 5143498"/>
              <a:gd name="connsiteX196" fmla="*/ 666286 w 9144000"/>
              <a:gd name="connsiteY196" fmla="*/ 5016442 h 5143498"/>
              <a:gd name="connsiteX197" fmla="*/ 668535 w 9144000"/>
              <a:gd name="connsiteY197" fmla="*/ 5014200 h 5143498"/>
              <a:gd name="connsiteX198" fmla="*/ 668535 w 9144000"/>
              <a:gd name="connsiteY198" fmla="*/ 4992136 h 5143498"/>
              <a:gd name="connsiteX199" fmla="*/ 679494 w 9144000"/>
              <a:gd name="connsiteY199" fmla="*/ 4981207 h 5143498"/>
              <a:gd name="connsiteX200" fmla="*/ 690453 w 9144000"/>
              <a:gd name="connsiteY200" fmla="*/ 4992136 h 5143498"/>
              <a:gd name="connsiteX201" fmla="*/ 690453 w 9144000"/>
              <a:gd name="connsiteY201" fmla="*/ 5014200 h 5143498"/>
              <a:gd name="connsiteX202" fmla="*/ 692718 w 9144000"/>
              <a:gd name="connsiteY202" fmla="*/ 5016442 h 5143498"/>
              <a:gd name="connsiteX203" fmla="*/ 694951 w 9144000"/>
              <a:gd name="connsiteY203" fmla="*/ 5014200 h 5143498"/>
              <a:gd name="connsiteX204" fmla="*/ 694951 w 9144000"/>
              <a:gd name="connsiteY204" fmla="*/ 4992136 h 5143498"/>
              <a:gd name="connsiteX205" fmla="*/ 679494 w 9144000"/>
              <a:gd name="connsiteY205" fmla="*/ 4976706 h 5143498"/>
              <a:gd name="connsiteX206" fmla="*/ 666286 w 9144000"/>
              <a:gd name="connsiteY206" fmla="*/ 4984160 h 5143498"/>
              <a:gd name="connsiteX207" fmla="*/ 653078 w 9144000"/>
              <a:gd name="connsiteY207" fmla="*/ 4976706 h 5143498"/>
              <a:gd name="connsiteX208" fmla="*/ 923812 w 9144000"/>
              <a:gd name="connsiteY208" fmla="*/ 4964687 h 5143498"/>
              <a:gd name="connsiteX209" fmla="*/ 923812 w 9144000"/>
              <a:gd name="connsiteY209" fmla="*/ 4966930 h 5143498"/>
              <a:gd name="connsiteX210" fmla="*/ 926061 w 9144000"/>
              <a:gd name="connsiteY210" fmla="*/ 4969172 h 5143498"/>
              <a:gd name="connsiteX211" fmla="*/ 928294 w 9144000"/>
              <a:gd name="connsiteY211" fmla="*/ 4966930 h 5143498"/>
              <a:gd name="connsiteX212" fmla="*/ 926061 w 9144000"/>
              <a:gd name="connsiteY212" fmla="*/ 4964687 h 5143498"/>
              <a:gd name="connsiteX213" fmla="*/ 537483 w 9144000"/>
              <a:gd name="connsiteY213" fmla="*/ 4964687 h 5143498"/>
              <a:gd name="connsiteX214" fmla="*/ 537483 w 9144000"/>
              <a:gd name="connsiteY214" fmla="*/ 4966930 h 5143498"/>
              <a:gd name="connsiteX215" fmla="*/ 539732 w 9144000"/>
              <a:gd name="connsiteY215" fmla="*/ 4969172 h 5143498"/>
              <a:gd name="connsiteX216" fmla="*/ 541981 w 9144000"/>
              <a:gd name="connsiteY216" fmla="*/ 4966930 h 5143498"/>
              <a:gd name="connsiteX217" fmla="*/ 539732 w 9144000"/>
              <a:gd name="connsiteY217" fmla="*/ 4964687 h 5143498"/>
              <a:gd name="connsiteX218" fmla="*/ 369737 w 9144000"/>
              <a:gd name="connsiteY218" fmla="*/ 4964687 h 5143498"/>
              <a:gd name="connsiteX219" fmla="*/ 369737 w 9144000"/>
              <a:gd name="connsiteY219" fmla="*/ 4966930 h 5143498"/>
              <a:gd name="connsiteX220" fmla="*/ 371986 w 9144000"/>
              <a:gd name="connsiteY220" fmla="*/ 4969172 h 5143498"/>
              <a:gd name="connsiteX221" fmla="*/ 374235 w 9144000"/>
              <a:gd name="connsiteY221" fmla="*/ 4966930 h 5143498"/>
              <a:gd name="connsiteX222" fmla="*/ 371986 w 9144000"/>
              <a:gd name="connsiteY222" fmla="*/ 4964687 h 5143498"/>
              <a:gd name="connsiteX223" fmla="*/ 307228 w 9144000"/>
              <a:gd name="connsiteY223" fmla="*/ 4964687 h 5143498"/>
              <a:gd name="connsiteX224" fmla="*/ 307228 w 9144000"/>
              <a:gd name="connsiteY224" fmla="*/ 4966930 h 5143498"/>
              <a:gd name="connsiteX225" fmla="*/ 309477 w 9144000"/>
              <a:gd name="connsiteY225" fmla="*/ 4969172 h 5143498"/>
              <a:gd name="connsiteX226" fmla="*/ 311710 w 9144000"/>
              <a:gd name="connsiteY226" fmla="*/ 4966930 h 5143498"/>
              <a:gd name="connsiteX227" fmla="*/ 309477 w 9144000"/>
              <a:gd name="connsiteY227" fmla="*/ 4964687 h 5143498"/>
              <a:gd name="connsiteX228" fmla="*/ 912710 w 9144000"/>
              <a:gd name="connsiteY228" fmla="*/ 4959933 h 5143498"/>
              <a:gd name="connsiteX229" fmla="*/ 910461 w 9144000"/>
              <a:gd name="connsiteY229" fmla="*/ 4962176 h 5143498"/>
              <a:gd name="connsiteX230" fmla="*/ 910461 w 9144000"/>
              <a:gd name="connsiteY230" fmla="*/ 4984034 h 5143498"/>
              <a:gd name="connsiteX231" fmla="*/ 895036 w 9144000"/>
              <a:gd name="connsiteY231" fmla="*/ 4976737 h 5143498"/>
              <a:gd name="connsiteX232" fmla="*/ 875129 w 9144000"/>
              <a:gd name="connsiteY232" fmla="*/ 4996590 h 5143498"/>
              <a:gd name="connsiteX233" fmla="*/ 895036 w 9144000"/>
              <a:gd name="connsiteY233" fmla="*/ 5016442 h 5143498"/>
              <a:gd name="connsiteX234" fmla="*/ 914959 w 9144000"/>
              <a:gd name="connsiteY234" fmla="*/ 5016442 h 5143498"/>
              <a:gd name="connsiteX235" fmla="*/ 914959 w 9144000"/>
              <a:gd name="connsiteY235" fmla="*/ 4962176 h 5143498"/>
              <a:gd name="connsiteX236" fmla="*/ 912710 w 9144000"/>
              <a:gd name="connsiteY236" fmla="*/ 4959933 h 5143498"/>
              <a:gd name="connsiteX237" fmla="*/ 457696 w 9144000"/>
              <a:gd name="connsiteY237" fmla="*/ 4959933 h 5143498"/>
              <a:gd name="connsiteX238" fmla="*/ 455447 w 9144000"/>
              <a:gd name="connsiteY238" fmla="*/ 4962176 h 5143498"/>
              <a:gd name="connsiteX239" fmla="*/ 455447 w 9144000"/>
              <a:gd name="connsiteY239" fmla="*/ 5010772 h 5143498"/>
              <a:gd name="connsiteX240" fmla="*/ 461132 w 9144000"/>
              <a:gd name="connsiteY240" fmla="*/ 5016442 h 5143498"/>
              <a:gd name="connsiteX241" fmla="*/ 463381 w 9144000"/>
              <a:gd name="connsiteY241" fmla="*/ 5014199 h 5143498"/>
              <a:gd name="connsiteX242" fmla="*/ 461132 w 9144000"/>
              <a:gd name="connsiteY242" fmla="*/ 5011957 h 5143498"/>
              <a:gd name="connsiteX243" fmla="*/ 459945 w 9144000"/>
              <a:gd name="connsiteY243" fmla="*/ 5010772 h 5143498"/>
              <a:gd name="connsiteX244" fmla="*/ 459945 w 9144000"/>
              <a:gd name="connsiteY244" fmla="*/ 4962176 h 5143498"/>
              <a:gd name="connsiteX245" fmla="*/ 457696 w 9144000"/>
              <a:gd name="connsiteY245" fmla="*/ 4959933 h 5143498"/>
              <a:gd name="connsiteX246" fmla="*/ 391624 w 9144000"/>
              <a:gd name="connsiteY246" fmla="*/ 4959918 h 5143498"/>
              <a:gd name="connsiteX247" fmla="*/ 389375 w 9144000"/>
              <a:gd name="connsiteY247" fmla="*/ 4962161 h 5143498"/>
              <a:gd name="connsiteX248" fmla="*/ 389375 w 9144000"/>
              <a:gd name="connsiteY248" fmla="*/ 4976722 h 5143498"/>
              <a:gd name="connsiteX249" fmla="*/ 385606 w 9144000"/>
              <a:gd name="connsiteY249" fmla="*/ 4976722 h 5143498"/>
              <a:gd name="connsiteX250" fmla="*/ 383357 w 9144000"/>
              <a:gd name="connsiteY250" fmla="*/ 4978965 h 5143498"/>
              <a:gd name="connsiteX251" fmla="*/ 385606 w 9144000"/>
              <a:gd name="connsiteY251" fmla="*/ 4981208 h 5143498"/>
              <a:gd name="connsiteX252" fmla="*/ 389375 w 9144000"/>
              <a:gd name="connsiteY252" fmla="*/ 4981208 h 5143498"/>
              <a:gd name="connsiteX253" fmla="*/ 389375 w 9144000"/>
              <a:gd name="connsiteY253" fmla="*/ 5004519 h 5143498"/>
              <a:gd name="connsiteX254" fmla="*/ 401316 w 9144000"/>
              <a:gd name="connsiteY254" fmla="*/ 5016427 h 5143498"/>
              <a:gd name="connsiteX255" fmla="*/ 403977 w 9144000"/>
              <a:gd name="connsiteY255" fmla="*/ 5016127 h 5143498"/>
              <a:gd name="connsiteX256" fmla="*/ 405664 w 9144000"/>
              <a:gd name="connsiteY256" fmla="*/ 5013454 h 5143498"/>
              <a:gd name="connsiteX257" fmla="*/ 405671 w 9144000"/>
              <a:gd name="connsiteY257" fmla="*/ 5013458 h 5143498"/>
              <a:gd name="connsiteX258" fmla="*/ 405671 w 9144000"/>
              <a:gd name="connsiteY258" fmla="*/ 5013442 h 5143498"/>
              <a:gd name="connsiteX259" fmla="*/ 405664 w 9144000"/>
              <a:gd name="connsiteY259" fmla="*/ 5013454 h 5143498"/>
              <a:gd name="connsiteX260" fmla="*/ 402979 w 9144000"/>
              <a:gd name="connsiteY260" fmla="*/ 5011768 h 5143498"/>
              <a:gd name="connsiteX261" fmla="*/ 401316 w 9144000"/>
              <a:gd name="connsiteY261" fmla="*/ 5011957 h 5143498"/>
              <a:gd name="connsiteX262" fmla="*/ 393873 w 9144000"/>
              <a:gd name="connsiteY262" fmla="*/ 5004519 h 5143498"/>
              <a:gd name="connsiteX263" fmla="*/ 393873 w 9144000"/>
              <a:gd name="connsiteY263" fmla="*/ 4981208 h 5143498"/>
              <a:gd name="connsiteX264" fmla="*/ 400208 w 9144000"/>
              <a:gd name="connsiteY264" fmla="*/ 4981208 h 5143498"/>
              <a:gd name="connsiteX265" fmla="*/ 402456 w 9144000"/>
              <a:gd name="connsiteY265" fmla="*/ 4978965 h 5143498"/>
              <a:gd name="connsiteX266" fmla="*/ 400208 w 9144000"/>
              <a:gd name="connsiteY266" fmla="*/ 4976722 h 5143498"/>
              <a:gd name="connsiteX267" fmla="*/ 393873 w 9144000"/>
              <a:gd name="connsiteY267" fmla="*/ 4976722 h 5143498"/>
              <a:gd name="connsiteX268" fmla="*/ 393873 w 9144000"/>
              <a:gd name="connsiteY268" fmla="*/ 4962161 h 5143498"/>
              <a:gd name="connsiteX269" fmla="*/ 391624 w 9144000"/>
              <a:gd name="connsiteY269" fmla="*/ 4959918 h 5143498"/>
              <a:gd name="connsiteX270" fmla="*/ 296174 w 9144000"/>
              <a:gd name="connsiteY270" fmla="*/ 4959918 h 5143498"/>
              <a:gd name="connsiteX271" fmla="*/ 293926 w 9144000"/>
              <a:gd name="connsiteY271" fmla="*/ 4962161 h 5143498"/>
              <a:gd name="connsiteX272" fmla="*/ 293926 w 9144000"/>
              <a:gd name="connsiteY272" fmla="*/ 4984019 h 5143498"/>
              <a:gd name="connsiteX273" fmla="*/ 278516 w 9144000"/>
              <a:gd name="connsiteY273" fmla="*/ 4976722 h 5143498"/>
              <a:gd name="connsiteX274" fmla="*/ 258609 w 9144000"/>
              <a:gd name="connsiteY274" fmla="*/ 4996575 h 5143498"/>
              <a:gd name="connsiteX275" fmla="*/ 278516 w 9144000"/>
              <a:gd name="connsiteY275" fmla="*/ 5016443 h 5143498"/>
              <a:gd name="connsiteX276" fmla="*/ 298423 w 9144000"/>
              <a:gd name="connsiteY276" fmla="*/ 5016443 h 5143498"/>
              <a:gd name="connsiteX277" fmla="*/ 298423 w 9144000"/>
              <a:gd name="connsiteY277" fmla="*/ 5016427 h 5143498"/>
              <a:gd name="connsiteX278" fmla="*/ 298423 w 9144000"/>
              <a:gd name="connsiteY278" fmla="*/ 4962161 h 5143498"/>
              <a:gd name="connsiteX279" fmla="*/ 296174 w 9144000"/>
              <a:gd name="connsiteY279" fmla="*/ 4959918 h 5143498"/>
              <a:gd name="connsiteX280" fmla="*/ 533786 w 9144000"/>
              <a:gd name="connsiteY280" fmla="*/ 4855047 h 5143498"/>
              <a:gd name="connsiteX281" fmla="*/ 533794 w 9144000"/>
              <a:gd name="connsiteY281" fmla="*/ 4855066 h 5143498"/>
              <a:gd name="connsiteX282" fmla="*/ 533786 w 9144000"/>
              <a:gd name="connsiteY282" fmla="*/ 4855086 h 5143498"/>
              <a:gd name="connsiteX283" fmla="*/ 533778 w 9144000"/>
              <a:gd name="connsiteY283" fmla="*/ 4855066 h 5143498"/>
              <a:gd name="connsiteX284" fmla="*/ 258609 w 9144000"/>
              <a:gd name="connsiteY284" fmla="*/ 4785164 h 5143498"/>
              <a:gd name="connsiteX285" fmla="*/ 258609 w 9144000"/>
              <a:gd name="connsiteY285" fmla="*/ 4855066 h 5143498"/>
              <a:gd name="connsiteX286" fmla="*/ 327405 w 9144000"/>
              <a:gd name="connsiteY286" fmla="*/ 4924983 h 5143498"/>
              <a:gd name="connsiteX287" fmla="*/ 396201 w 9144000"/>
              <a:gd name="connsiteY287" fmla="*/ 4855066 h 5143498"/>
              <a:gd name="connsiteX288" fmla="*/ 464997 w 9144000"/>
              <a:gd name="connsiteY288" fmla="*/ 4924983 h 5143498"/>
              <a:gd name="connsiteX289" fmla="*/ 513643 w 9144000"/>
              <a:gd name="connsiteY289" fmla="*/ 4904511 h 5143498"/>
              <a:gd name="connsiteX290" fmla="*/ 533786 w 9144000"/>
              <a:gd name="connsiteY290" fmla="*/ 4855086 h 5143498"/>
              <a:gd name="connsiteX291" fmla="*/ 553923 w 9144000"/>
              <a:gd name="connsiteY291" fmla="*/ 4904505 h 5143498"/>
              <a:gd name="connsiteX292" fmla="*/ 602574 w 9144000"/>
              <a:gd name="connsiteY292" fmla="*/ 4924983 h 5143498"/>
              <a:gd name="connsiteX293" fmla="*/ 636972 w 9144000"/>
              <a:gd name="connsiteY293" fmla="*/ 4915618 h 5143498"/>
              <a:gd name="connsiteX294" fmla="*/ 671370 w 9144000"/>
              <a:gd name="connsiteY294" fmla="*/ 4924983 h 5143498"/>
              <a:gd name="connsiteX295" fmla="*/ 740166 w 9144000"/>
              <a:gd name="connsiteY295" fmla="*/ 4855066 h 5143498"/>
              <a:gd name="connsiteX296" fmla="*/ 671386 w 9144000"/>
              <a:gd name="connsiteY296" fmla="*/ 4785164 h 5143498"/>
              <a:gd name="connsiteX297" fmla="*/ 636988 w 9144000"/>
              <a:gd name="connsiteY297" fmla="*/ 4794514 h 5143498"/>
              <a:gd name="connsiteX298" fmla="*/ 636972 w 9144000"/>
              <a:gd name="connsiteY298" fmla="*/ 4794514 h 5143498"/>
              <a:gd name="connsiteX299" fmla="*/ 602574 w 9144000"/>
              <a:gd name="connsiteY299" fmla="*/ 4785164 h 5143498"/>
              <a:gd name="connsiteX300" fmla="*/ 553923 w 9144000"/>
              <a:gd name="connsiteY300" fmla="*/ 4805634 h 5143498"/>
              <a:gd name="connsiteX301" fmla="*/ 533786 w 9144000"/>
              <a:gd name="connsiteY301" fmla="*/ 4855047 h 5143498"/>
              <a:gd name="connsiteX302" fmla="*/ 513638 w 9144000"/>
              <a:gd name="connsiteY302" fmla="*/ 4805629 h 5143498"/>
              <a:gd name="connsiteX303" fmla="*/ 464997 w 9144000"/>
              <a:gd name="connsiteY303" fmla="*/ 4785164 h 5143498"/>
              <a:gd name="connsiteX304" fmla="*/ 396201 w 9144000"/>
              <a:gd name="connsiteY304" fmla="*/ 4855066 h 5143498"/>
              <a:gd name="connsiteX305" fmla="*/ 327405 w 9144000"/>
              <a:gd name="connsiteY305" fmla="*/ 4785164 h 5143498"/>
              <a:gd name="connsiteX306" fmla="*/ 0 w 9144000"/>
              <a:gd name="connsiteY306" fmla="*/ 0 h 5143498"/>
              <a:gd name="connsiteX307" fmla="*/ 9144000 w 9144000"/>
              <a:gd name="connsiteY307" fmla="*/ 0 h 5143498"/>
              <a:gd name="connsiteX308" fmla="*/ 9144000 w 9144000"/>
              <a:gd name="connsiteY308" fmla="*/ 5143498 h 5143498"/>
              <a:gd name="connsiteX309" fmla="*/ 0 w 9144000"/>
              <a:gd name="connsiteY309" fmla="*/ 5143498 h 5143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Lst>
            <a:rect l="l" t="t" r="r" b="b"/>
            <a:pathLst>
              <a:path w="9144000" h="5143498">
                <a:moveTo>
                  <a:pt x="956975" y="4981208"/>
                </a:moveTo>
                <a:cubicBezTo>
                  <a:pt x="965480" y="4981208"/>
                  <a:pt x="972400" y="4988109"/>
                  <a:pt x="972400" y="4996575"/>
                </a:cubicBezTo>
                <a:lnTo>
                  <a:pt x="972400" y="5011957"/>
                </a:lnTo>
                <a:lnTo>
                  <a:pt x="956975" y="5011957"/>
                </a:lnTo>
                <a:cubicBezTo>
                  <a:pt x="948486" y="5011957"/>
                  <a:pt x="941566" y="5005040"/>
                  <a:pt x="941566" y="4996575"/>
                </a:cubicBezTo>
                <a:cubicBezTo>
                  <a:pt x="941566" y="4988109"/>
                  <a:pt x="948471" y="4981208"/>
                  <a:pt x="956975" y="4981208"/>
                </a:cubicBezTo>
                <a:close/>
                <a:moveTo>
                  <a:pt x="849077" y="4981208"/>
                </a:moveTo>
                <a:cubicBezTo>
                  <a:pt x="856806" y="4981208"/>
                  <a:pt x="863236" y="4986925"/>
                  <a:pt x="864328" y="4994332"/>
                </a:cubicBezTo>
                <a:lnTo>
                  <a:pt x="833826" y="4994332"/>
                </a:lnTo>
                <a:cubicBezTo>
                  <a:pt x="834919" y="4986925"/>
                  <a:pt x="841349" y="4981208"/>
                  <a:pt x="849077" y="4981208"/>
                </a:cubicBezTo>
                <a:close/>
                <a:moveTo>
                  <a:pt x="720496" y="4981208"/>
                </a:moveTo>
                <a:cubicBezTo>
                  <a:pt x="729001" y="4981208"/>
                  <a:pt x="735922" y="4988109"/>
                  <a:pt x="735922" y="4996575"/>
                </a:cubicBezTo>
                <a:lnTo>
                  <a:pt x="735922" y="5011957"/>
                </a:lnTo>
                <a:lnTo>
                  <a:pt x="720496" y="5011957"/>
                </a:lnTo>
                <a:cubicBezTo>
                  <a:pt x="712008" y="5011957"/>
                  <a:pt x="705087" y="5005040"/>
                  <a:pt x="705087" y="4996575"/>
                </a:cubicBezTo>
                <a:cubicBezTo>
                  <a:pt x="705087" y="4988109"/>
                  <a:pt x="712008" y="4981208"/>
                  <a:pt x="720496" y="4981208"/>
                </a:cubicBezTo>
                <a:close/>
                <a:moveTo>
                  <a:pt x="612646" y="4981208"/>
                </a:moveTo>
                <a:cubicBezTo>
                  <a:pt x="620375" y="4981208"/>
                  <a:pt x="626805" y="4986925"/>
                  <a:pt x="627897" y="4994332"/>
                </a:cubicBezTo>
                <a:lnTo>
                  <a:pt x="597395" y="4994332"/>
                </a:lnTo>
                <a:cubicBezTo>
                  <a:pt x="598472" y="4986925"/>
                  <a:pt x="604918" y="4981208"/>
                  <a:pt x="612646" y="4981208"/>
                </a:cubicBezTo>
                <a:close/>
                <a:moveTo>
                  <a:pt x="429632" y="4981208"/>
                </a:moveTo>
                <a:cubicBezTo>
                  <a:pt x="438137" y="4981208"/>
                  <a:pt x="445042" y="4988109"/>
                  <a:pt x="445042" y="4996575"/>
                </a:cubicBezTo>
                <a:lnTo>
                  <a:pt x="445042" y="5011957"/>
                </a:lnTo>
                <a:lnTo>
                  <a:pt x="429632" y="5011957"/>
                </a:lnTo>
                <a:cubicBezTo>
                  <a:pt x="421128" y="5011957"/>
                  <a:pt x="414223" y="5005040"/>
                  <a:pt x="414223" y="4996575"/>
                </a:cubicBezTo>
                <a:cubicBezTo>
                  <a:pt x="414223" y="4988109"/>
                  <a:pt x="421128" y="4981208"/>
                  <a:pt x="429632" y="4981208"/>
                </a:cubicBezTo>
                <a:close/>
                <a:moveTo>
                  <a:pt x="278516" y="4981208"/>
                </a:moveTo>
                <a:cubicBezTo>
                  <a:pt x="287005" y="4981208"/>
                  <a:pt x="293926" y="4988109"/>
                  <a:pt x="293926" y="4996575"/>
                </a:cubicBezTo>
                <a:lnTo>
                  <a:pt x="293926" y="5011957"/>
                </a:lnTo>
                <a:lnTo>
                  <a:pt x="278516" y="5011957"/>
                </a:lnTo>
                <a:cubicBezTo>
                  <a:pt x="270028" y="5011957"/>
                  <a:pt x="263107" y="5005040"/>
                  <a:pt x="263107" y="4996575"/>
                </a:cubicBezTo>
                <a:cubicBezTo>
                  <a:pt x="263107" y="4988109"/>
                  <a:pt x="270028" y="4981208"/>
                  <a:pt x="278516" y="4981208"/>
                </a:cubicBezTo>
                <a:close/>
                <a:moveTo>
                  <a:pt x="895052" y="4981207"/>
                </a:moveTo>
                <a:cubicBezTo>
                  <a:pt x="903556" y="4981207"/>
                  <a:pt x="910477" y="4988108"/>
                  <a:pt x="910477" y="4996574"/>
                </a:cubicBezTo>
                <a:lnTo>
                  <a:pt x="910477" y="5011957"/>
                </a:lnTo>
                <a:lnTo>
                  <a:pt x="895052" y="5011957"/>
                </a:lnTo>
                <a:cubicBezTo>
                  <a:pt x="886563" y="5011957"/>
                  <a:pt x="879643" y="5005039"/>
                  <a:pt x="879643" y="4996574"/>
                </a:cubicBezTo>
                <a:cubicBezTo>
                  <a:pt x="879643" y="4988108"/>
                  <a:pt x="886563" y="4981207"/>
                  <a:pt x="895052" y="4981207"/>
                </a:cubicBezTo>
                <a:close/>
                <a:moveTo>
                  <a:pt x="340882" y="4981207"/>
                </a:moveTo>
                <a:cubicBezTo>
                  <a:pt x="349371" y="4981207"/>
                  <a:pt x="356292" y="4988093"/>
                  <a:pt x="356292" y="4996574"/>
                </a:cubicBezTo>
                <a:cubicBezTo>
                  <a:pt x="356292" y="5005055"/>
                  <a:pt x="349371" y="5011957"/>
                  <a:pt x="340882" y="5011957"/>
                </a:cubicBezTo>
                <a:cubicBezTo>
                  <a:pt x="332394" y="5011957"/>
                  <a:pt x="325473" y="5005055"/>
                  <a:pt x="325473" y="4996574"/>
                </a:cubicBezTo>
                <a:cubicBezTo>
                  <a:pt x="325473" y="4988093"/>
                  <a:pt x="332394" y="4981207"/>
                  <a:pt x="340882" y="4981207"/>
                </a:cubicBezTo>
                <a:close/>
                <a:moveTo>
                  <a:pt x="550105" y="4976753"/>
                </a:moveTo>
                <a:lnTo>
                  <a:pt x="550105" y="5014199"/>
                </a:lnTo>
                <a:cubicBezTo>
                  <a:pt x="550105" y="5015431"/>
                  <a:pt x="551119" y="5016442"/>
                  <a:pt x="552354" y="5016442"/>
                </a:cubicBezTo>
                <a:cubicBezTo>
                  <a:pt x="553589" y="5016442"/>
                  <a:pt x="554603" y="5015431"/>
                  <a:pt x="554603" y="5014199"/>
                </a:cubicBezTo>
                <a:lnTo>
                  <a:pt x="554603" y="5000033"/>
                </a:lnTo>
                <a:lnTo>
                  <a:pt x="554603" y="4994947"/>
                </a:lnTo>
                <a:cubicBezTo>
                  <a:pt x="554603" y="4987382"/>
                  <a:pt x="560779" y="4981238"/>
                  <a:pt x="568365" y="4981238"/>
                </a:cubicBezTo>
                <a:cubicBezTo>
                  <a:pt x="575951" y="4981238"/>
                  <a:pt x="582128" y="4987398"/>
                  <a:pt x="582128" y="4994963"/>
                </a:cubicBezTo>
                <a:lnTo>
                  <a:pt x="582128" y="5014199"/>
                </a:lnTo>
                <a:cubicBezTo>
                  <a:pt x="582128" y="5015431"/>
                  <a:pt x="583141" y="5016442"/>
                  <a:pt x="584376" y="5016442"/>
                </a:cubicBezTo>
                <a:cubicBezTo>
                  <a:pt x="585612" y="5016442"/>
                  <a:pt x="586625" y="5015431"/>
                  <a:pt x="586625" y="5014199"/>
                </a:cubicBezTo>
                <a:lnTo>
                  <a:pt x="586625" y="4994963"/>
                </a:lnTo>
                <a:cubicBezTo>
                  <a:pt x="586625" y="4984918"/>
                  <a:pt x="578437" y="4976753"/>
                  <a:pt x="568381" y="4976753"/>
                </a:cubicBezTo>
                <a:lnTo>
                  <a:pt x="568365" y="4976753"/>
                </a:lnTo>
                <a:cubicBezTo>
                  <a:pt x="562870" y="4976753"/>
                  <a:pt x="557960" y="4979185"/>
                  <a:pt x="554603" y="4983007"/>
                </a:cubicBezTo>
                <a:lnTo>
                  <a:pt x="554603" y="4978996"/>
                </a:lnTo>
                <a:cubicBezTo>
                  <a:pt x="554603" y="4977748"/>
                  <a:pt x="553605" y="4976753"/>
                  <a:pt x="552354" y="4976753"/>
                </a:cubicBezTo>
                <a:close/>
                <a:moveTo>
                  <a:pt x="956975" y="4976738"/>
                </a:moveTo>
                <a:cubicBezTo>
                  <a:pt x="946000" y="4976738"/>
                  <a:pt x="937068" y="4985645"/>
                  <a:pt x="937068" y="4996590"/>
                </a:cubicBezTo>
                <a:cubicBezTo>
                  <a:pt x="937068" y="5007535"/>
                  <a:pt x="946000" y="5016443"/>
                  <a:pt x="956975" y="5016443"/>
                </a:cubicBezTo>
                <a:lnTo>
                  <a:pt x="976882" y="5016443"/>
                </a:lnTo>
                <a:lnTo>
                  <a:pt x="976882" y="4996590"/>
                </a:lnTo>
                <a:cubicBezTo>
                  <a:pt x="976882" y="4985645"/>
                  <a:pt x="967950" y="4976738"/>
                  <a:pt x="956975" y="4976738"/>
                </a:cubicBezTo>
                <a:close/>
                <a:moveTo>
                  <a:pt x="849077" y="4976738"/>
                </a:moveTo>
                <a:cubicBezTo>
                  <a:pt x="838102" y="4976738"/>
                  <a:pt x="829170" y="4985645"/>
                  <a:pt x="829170" y="4996590"/>
                </a:cubicBezTo>
                <a:cubicBezTo>
                  <a:pt x="829170" y="5007535"/>
                  <a:pt x="838102" y="5016443"/>
                  <a:pt x="849077" y="5016443"/>
                </a:cubicBezTo>
                <a:cubicBezTo>
                  <a:pt x="853527" y="5016443"/>
                  <a:pt x="857756" y="5015005"/>
                  <a:pt x="861272" y="5012289"/>
                </a:cubicBezTo>
                <a:cubicBezTo>
                  <a:pt x="862254" y="5011531"/>
                  <a:pt x="862428" y="5010125"/>
                  <a:pt x="861668" y="5009146"/>
                </a:cubicBezTo>
                <a:cubicBezTo>
                  <a:pt x="860907" y="5008167"/>
                  <a:pt x="859498" y="5008009"/>
                  <a:pt x="858516" y="5008751"/>
                </a:cubicBezTo>
                <a:cubicBezTo>
                  <a:pt x="855792" y="5010852"/>
                  <a:pt x="852530" y="5011973"/>
                  <a:pt x="849077" y="5011973"/>
                </a:cubicBezTo>
                <a:cubicBezTo>
                  <a:pt x="841349" y="5011973"/>
                  <a:pt x="834919" y="5006256"/>
                  <a:pt x="833826" y="4998833"/>
                </a:cubicBezTo>
                <a:lnTo>
                  <a:pt x="866735" y="4998833"/>
                </a:lnTo>
                <a:cubicBezTo>
                  <a:pt x="867971" y="4998833"/>
                  <a:pt x="868984" y="4997838"/>
                  <a:pt x="868984" y="4996590"/>
                </a:cubicBezTo>
                <a:cubicBezTo>
                  <a:pt x="868984" y="4985645"/>
                  <a:pt x="860052" y="4976738"/>
                  <a:pt x="849077" y="4976738"/>
                </a:cubicBezTo>
                <a:close/>
                <a:moveTo>
                  <a:pt x="720496" y="4976738"/>
                </a:moveTo>
                <a:cubicBezTo>
                  <a:pt x="709521" y="4976738"/>
                  <a:pt x="700589" y="4985645"/>
                  <a:pt x="700589" y="4996590"/>
                </a:cubicBezTo>
                <a:cubicBezTo>
                  <a:pt x="700589" y="5007535"/>
                  <a:pt x="709521" y="5016443"/>
                  <a:pt x="720496" y="5016443"/>
                </a:cubicBezTo>
                <a:lnTo>
                  <a:pt x="740419" y="5016443"/>
                </a:lnTo>
                <a:lnTo>
                  <a:pt x="740419" y="4996590"/>
                </a:lnTo>
                <a:cubicBezTo>
                  <a:pt x="740419" y="4985645"/>
                  <a:pt x="731471" y="4976738"/>
                  <a:pt x="720496" y="4976738"/>
                </a:cubicBezTo>
                <a:close/>
                <a:moveTo>
                  <a:pt x="612646" y="4976738"/>
                </a:moveTo>
                <a:cubicBezTo>
                  <a:pt x="601671" y="4976738"/>
                  <a:pt x="592739" y="4985645"/>
                  <a:pt x="592739" y="4996590"/>
                </a:cubicBezTo>
                <a:cubicBezTo>
                  <a:pt x="592739" y="5007535"/>
                  <a:pt x="601671" y="5016443"/>
                  <a:pt x="612646" y="5016443"/>
                </a:cubicBezTo>
                <a:cubicBezTo>
                  <a:pt x="617112" y="5016443"/>
                  <a:pt x="621325" y="5015005"/>
                  <a:pt x="624841" y="5012289"/>
                </a:cubicBezTo>
                <a:cubicBezTo>
                  <a:pt x="625823" y="5011531"/>
                  <a:pt x="625997" y="5010125"/>
                  <a:pt x="625237" y="5009146"/>
                </a:cubicBezTo>
                <a:cubicBezTo>
                  <a:pt x="624476" y="5008167"/>
                  <a:pt x="623067" y="5008009"/>
                  <a:pt x="622085" y="5008751"/>
                </a:cubicBezTo>
                <a:cubicBezTo>
                  <a:pt x="619361" y="5010852"/>
                  <a:pt x="616099" y="5011973"/>
                  <a:pt x="612646" y="5011973"/>
                </a:cubicBezTo>
                <a:cubicBezTo>
                  <a:pt x="604902" y="5011973"/>
                  <a:pt x="598472" y="5006256"/>
                  <a:pt x="597395" y="4998833"/>
                </a:cubicBezTo>
                <a:lnTo>
                  <a:pt x="630304" y="4998833"/>
                </a:lnTo>
                <a:cubicBezTo>
                  <a:pt x="631540" y="4998833"/>
                  <a:pt x="632553" y="4997838"/>
                  <a:pt x="632553" y="4996590"/>
                </a:cubicBezTo>
                <a:cubicBezTo>
                  <a:pt x="632553" y="4985645"/>
                  <a:pt x="623621" y="4976738"/>
                  <a:pt x="612646" y="4976738"/>
                </a:cubicBezTo>
                <a:close/>
                <a:moveTo>
                  <a:pt x="513331" y="4976738"/>
                </a:moveTo>
                <a:cubicBezTo>
                  <a:pt x="502356" y="4976738"/>
                  <a:pt x="493424" y="4985645"/>
                  <a:pt x="493424" y="4996590"/>
                </a:cubicBezTo>
                <a:cubicBezTo>
                  <a:pt x="493424" y="5007535"/>
                  <a:pt x="502356" y="5016443"/>
                  <a:pt x="513331" y="5016443"/>
                </a:cubicBezTo>
                <a:cubicBezTo>
                  <a:pt x="517940" y="5016443"/>
                  <a:pt x="522437" y="5014832"/>
                  <a:pt x="526001" y="5011894"/>
                </a:cubicBezTo>
                <a:cubicBezTo>
                  <a:pt x="526951" y="5011104"/>
                  <a:pt x="527094" y="5009699"/>
                  <a:pt x="526302" y="5008735"/>
                </a:cubicBezTo>
                <a:cubicBezTo>
                  <a:pt x="525510" y="5007788"/>
                  <a:pt x="524100" y="5007662"/>
                  <a:pt x="523134" y="5008435"/>
                </a:cubicBezTo>
                <a:cubicBezTo>
                  <a:pt x="520394" y="5010710"/>
                  <a:pt x="516894" y="5011957"/>
                  <a:pt x="513331" y="5011957"/>
                </a:cubicBezTo>
                <a:cubicBezTo>
                  <a:pt x="504827" y="5011957"/>
                  <a:pt x="497906" y="5005040"/>
                  <a:pt x="497906" y="4996575"/>
                </a:cubicBezTo>
                <a:cubicBezTo>
                  <a:pt x="497906" y="4988109"/>
                  <a:pt x="504827" y="4981208"/>
                  <a:pt x="513331" y="4981208"/>
                </a:cubicBezTo>
                <a:cubicBezTo>
                  <a:pt x="516894" y="4981208"/>
                  <a:pt x="520379" y="4982455"/>
                  <a:pt x="523134" y="4984729"/>
                </a:cubicBezTo>
                <a:cubicBezTo>
                  <a:pt x="524100" y="4985519"/>
                  <a:pt x="525510" y="4985393"/>
                  <a:pt x="526302" y="4984429"/>
                </a:cubicBezTo>
                <a:cubicBezTo>
                  <a:pt x="527094" y="4983466"/>
                  <a:pt x="526967" y="4982060"/>
                  <a:pt x="526001" y="4981271"/>
                </a:cubicBezTo>
                <a:cubicBezTo>
                  <a:pt x="522453" y="4978349"/>
                  <a:pt x="517940" y="4976738"/>
                  <a:pt x="513331" y="4976738"/>
                </a:cubicBezTo>
                <a:close/>
                <a:moveTo>
                  <a:pt x="429648" y="4976738"/>
                </a:moveTo>
                <a:cubicBezTo>
                  <a:pt x="418689" y="4976738"/>
                  <a:pt x="409741" y="4985645"/>
                  <a:pt x="409741" y="4996590"/>
                </a:cubicBezTo>
                <a:cubicBezTo>
                  <a:pt x="409741" y="5007535"/>
                  <a:pt x="418673" y="5016443"/>
                  <a:pt x="429648" y="5016443"/>
                </a:cubicBezTo>
                <a:lnTo>
                  <a:pt x="449555" y="5016443"/>
                </a:lnTo>
                <a:lnTo>
                  <a:pt x="449555" y="4996590"/>
                </a:lnTo>
                <a:cubicBezTo>
                  <a:pt x="449555" y="4985645"/>
                  <a:pt x="440607" y="4976738"/>
                  <a:pt x="429648" y="4976738"/>
                </a:cubicBezTo>
                <a:close/>
                <a:moveTo>
                  <a:pt x="926061" y="4976722"/>
                </a:moveTo>
                <a:cubicBezTo>
                  <a:pt x="924826" y="4976722"/>
                  <a:pt x="923812" y="4977717"/>
                  <a:pt x="923812" y="4978965"/>
                </a:cubicBezTo>
                <a:lnTo>
                  <a:pt x="923812" y="5014200"/>
                </a:lnTo>
                <a:cubicBezTo>
                  <a:pt x="923812" y="5015432"/>
                  <a:pt x="924826" y="5016442"/>
                  <a:pt x="926061" y="5016442"/>
                </a:cubicBezTo>
                <a:cubicBezTo>
                  <a:pt x="927296" y="5016442"/>
                  <a:pt x="928294" y="5015432"/>
                  <a:pt x="928294" y="5014200"/>
                </a:cubicBezTo>
                <a:lnTo>
                  <a:pt x="928294" y="4978965"/>
                </a:lnTo>
                <a:cubicBezTo>
                  <a:pt x="928294" y="4977717"/>
                  <a:pt x="927296" y="4976722"/>
                  <a:pt x="926061" y="4976722"/>
                </a:cubicBezTo>
                <a:close/>
                <a:moveTo>
                  <a:pt x="539732" y="4976722"/>
                </a:moveTo>
                <a:cubicBezTo>
                  <a:pt x="538497" y="4976722"/>
                  <a:pt x="537483" y="4977717"/>
                  <a:pt x="537483" y="4978965"/>
                </a:cubicBezTo>
                <a:lnTo>
                  <a:pt x="537483" y="5014200"/>
                </a:lnTo>
                <a:cubicBezTo>
                  <a:pt x="537483" y="5015432"/>
                  <a:pt x="538481" y="5016442"/>
                  <a:pt x="539732" y="5016442"/>
                </a:cubicBezTo>
                <a:cubicBezTo>
                  <a:pt x="540983" y="5016442"/>
                  <a:pt x="541981" y="5015432"/>
                  <a:pt x="541981" y="5014200"/>
                </a:cubicBezTo>
                <a:lnTo>
                  <a:pt x="541981" y="4978965"/>
                </a:lnTo>
                <a:cubicBezTo>
                  <a:pt x="541981" y="4977717"/>
                  <a:pt x="540967" y="4976722"/>
                  <a:pt x="539732" y="4976722"/>
                </a:cubicBezTo>
                <a:close/>
                <a:moveTo>
                  <a:pt x="371986" y="4976722"/>
                </a:moveTo>
                <a:cubicBezTo>
                  <a:pt x="370751" y="4976722"/>
                  <a:pt x="369737" y="4977717"/>
                  <a:pt x="369737" y="4978965"/>
                </a:cubicBezTo>
                <a:lnTo>
                  <a:pt x="369737" y="5014200"/>
                </a:lnTo>
                <a:cubicBezTo>
                  <a:pt x="369737" y="5015432"/>
                  <a:pt x="370751" y="5016442"/>
                  <a:pt x="371986" y="5016442"/>
                </a:cubicBezTo>
                <a:cubicBezTo>
                  <a:pt x="373237" y="5016442"/>
                  <a:pt x="374235" y="5015432"/>
                  <a:pt x="374235" y="5014200"/>
                </a:cubicBezTo>
                <a:lnTo>
                  <a:pt x="374235" y="4978965"/>
                </a:lnTo>
                <a:cubicBezTo>
                  <a:pt x="374235" y="4977717"/>
                  <a:pt x="373221" y="4976722"/>
                  <a:pt x="371986" y="4976722"/>
                </a:cubicBezTo>
                <a:close/>
                <a:moveTo>
                  <a:pt x="340882" y="4976722"/>
                </a:moveTo>
                <a:cubicBezTo>
                  <a:pt x="329907" y="4976722"/>
                  <a:pt x="320975" y="4985629"/>
                  <a:pt x="320975" y="4996574"/>
                </a:cubicBezTo>
                <a:cubicBezTo>
                  <a:pt x="320975" y="5007519"/>
                  <a:pt x="329907" y="5016427"/>
                  <a:pt x="340882" y="5016427"/>
                </a:cubicBezTo>
                <a:cubicBezTo>
                  <a:pt x="347074" y="5016427"/>
                  <a:pt x="352633" y="5013584"/>
                  <a:pt x="356292" y="5009130"/>
                </a:cubicBezTo>
                <a:lnTo>
                  <a:pt x="356292" y="5014200"/>
                </a:lnTo>
                <a:cubicBezTo>
                  <a:pt x="356292" y="5022665"/>
                  <a:pt x="349371" y="5029567"/>
                  <a:pt x="340882" y="5029567"/>
                </a:cubicBezTo>
                <a:cubicBezTo>
                  <a:pt x="334706" y="5029567"/>
                  <a:pt x="329147" y="5025919"/>
                  <a:pt x="326708" y="5020264"/>
                </a:cubicBezTo>
                <a:cubicBezTo>
                  <a:pt x="326217" y="5019127"/>
                  <a:pt x="324903" y="5018606"/>
                  <a:pt x="323746" y="5019096"/>
                </a:cubicBezTo>
                <a:cubicBezTo>
                  <a:pt x="322622" y="5019585"/>
                  <a:pt x="322084" y="5020896"/>
                  <a:pt x="322575" y="5022049"/>
                </a:cubicBezTo>
                <a:cubicBezTo>
                  <a:pt x="325726" y="5029346"/>
                  <a:pt x="332900" y="5034068"/>
                  <a:pt x="340882" y="5034068"/>
                </a:cubicBezTo>
                <a:cubicBezTo>
                  <a:pt x="351857" y="5034068"/>
                  <a:pt x="360789" y="5025160"/>
                  <a:pt x="360789" y="5014216"/>
                </a:cubicBezTo>
                <a:lnTo>
                  <a:pt x="360789" y="4996590"/>
                </a:lnTo>
                <a:cubicBezTo>
                  <a:pt x="360789" y="4985645"/>
                  <a:pt x="351857" y="4976738"/>
                  <a:pt x="340882" y="4976738"/>
                </a:cubicBezTo>
                <a:close/>
                <a:moveTo>
                  <a:pt x="309477" y="4976722"/>
                </a:moveTo>
                <a:cubicBezTo>
                  <a:pt x="308242" y="4976722"/>
                  <a:pt x="307244" y="4977717"/>
                  <a:pt x="307244" y="4978965"/>
                </a:cubicBezTo>
                <a:lnTo>
                  <a:pt x="307244" y="5014200"/>
                </a:lnTo>
                <a:cubicBezTo>
                  <a:pt x="307244" y="5015432"/>
                  <a:pt x="308242" y="5016442"/>
                  <a:pt x="309477" y="5016442"/>
                </a:cubicBezTo>
                <a:cubicBezTo>
                  <a:pt x="310728" y="5016442"/>
                  <a:pt x="311726" y="5015432"/>
                  <a:pt x="311726" y="5014200"/>
                </a:cubicBezTo>
                <a:lnTo>
                  <a:pt x="311726" y="4978965"/>
                </a:lnTo>
                <a:cubicBezTo>
                  <a:pt x="311726" y="4977717"/>
                  <a:pt x="310712" y="4976722"/>
                  <a:pt x="309477" y="4976722"/>
                </a:cubicBezTo>
                <a:close/>
                <a:moveTo>
                  <a:pt x="782403" y="4976706"/>
                </a:moveTo>
                <a:cubicBezTo>
                  <a:pt x="778127" y="4976706"/>
                  <a:pt x="774247" y="4978459"/>
                  <a:pt x="771444" y="4981270"/>
                </a:cubicBezTo>
                <a:lnTo>
                  <a:pt x="771444" y="4978996"/>
                </a:lnTo>
                <a:cubicBezTo>
                  <a:pt x="771444" y="4977748"/>
                  <a:pt x="770446" y="4976753"/>
                  <a:pt x="769195" y="4976753"/>
                </a:cubicBezTo>
                <a:lnTo>
                  <a:pt x="766946" y="4976753"/>
                </a:lnTo>
                <a:lnTo>
                  <a:pt x="766946" y="4978996"/>
                </a:lnTo>
                <a:lnTo>
                  <a:pt x="766946" y="5014200"/>
                </a:lnTo>
                <a:cubicBezTo>
                  <a:pt x="766946" y="5015431"/>
                  <a:pt x="767960" y="5016442"/>
                  <a:pt x="769195" y="5016442"/>
                </a:cubicBezTo>
                <a:cubicBezTo>
                  <a:pt x="770430" y="5016442"/>
                  <a:pt x="771444" y="5015431"/>
                  <a:pt x="771444" y="5014200"/>
                </a:cubicBezTo>
                <a:lnTo>
                  <a:pt x="771444" y="4992136"/>
                </a:lnTo>
                <a:cubicBezTo>
                  <a:pt x="771444" y="4986103"/>
                  <a:pt x="776353" y="4981207"/>
                  <a:pt x="782403" y="4981207"/>
                </a:cubicBezTo>
                <a:cubicBezTo>
                  <a:pt x="788453" y="4981207"/>
                  <a:pt x="793362" y="4986119"/>
                  <a:pt x="793362" y="4992136"/>
                </a:cubicBezTo>
                <a:lnTo>
                  <a:pt x="793362" y="5014200"/>
                </a:lnTo>
                <a:cubicBezTo>
                  <a:pt x="793362" y="5015431"/>
                  <a:pt x="794376" y="5016442"/>
                  <a:pt x="795611" y="5016442"/>
                </a:cubicBezTo>
                <a:cubicBezTo>
                  <a:pt x="796846" y="5016442"/>
                  <a:pt x="797860" y="5015431"/>
                  <a:pt x="797860" y="5014200"/>
                </a:cubicBezTo>
                <a:lnTo>
                  <a:pt x="797860" y="4992136"/>
                </a:lnTo>
                <a:cubicBezTo>
                  <a:pt x="797860" y="4986103"/>
                  <a:pt x="802785" y="4981207"/>
                  <a:pt x="808819" y="4981207"/>
                </a:cubicBezTo>
                <a:cubicBezTo>
                  <a:pt x="814853" y="4981207"/>
                  <a:pt x="819778" y="4986119"/>
                  <a:pt x="819778" y="4992136"/>
                </a:cubicBezTo>
                <a:lnTo>
                  <a:pt x="819778" y="5014200"/>
                </a:lnTo>
                <a:cubicBezTo>
                  <a:pt x="819778" y="5015431"/>
                  <a:pt x="820792" y="5016442"/>
                  <a:pt x="822027" y="5016442"/>
                </a:cubicBezTo>
                <a:cubicBezTo>
                  <a:pt x="823263" y="5016442"/>
                  <a:pt x="824276" y="5015431"/>
                  <a:pt x="824276" y="5014200"/>
                </a:cubicBezTo>
                <a:lnTo>
                  <a:pt x="824276" y="4992136"/>
                </a:lnTo>
                <a:cubicBezTo>
                  <a:pt x="824276" y="4987888"/>
                  <a:pt x="822542" y="4984030"/>
                  <a:pt x="819743" y="4981235"/>
                </a:cubicBezTo>
                <a:lnTo>
                  <a:pt x="808829" y="4976710"/>
                </a:lnTo>
                <a:lnTo>
                  <a:pt x="808835" y="4976706"/>
                </a:lnTo>
                <a:lnTo>
                  <a:pt x="808819" y="4976706"/>
                </a:lnTo>
                <a:lnTo>
                  <a:pt x="808829" y="4976710"/>
                </a:lnTo>
                <a:lnTo>
                  <a:pt x="795627" y="4984160"/>
                </a:lnTo>
                <a:cubicBezTo>
                  <a:pt x="792919" y="4979707"/>
                  <a:pt x="788009" y="4976706"/>
                  <a:pt x="782403" y="4976706"/>
                </a:cubicBezTo>
                <a:close/>
                <a:moveTo>
                  <a:pt x="653078" y="4976706"/>
                </a:moveTo>
                <a:cubicBezTo>
                  <a:pt x="648786" y="4976706"/>
                  <a:pt x="644922" y="4978459"/>
                  <a:pt x="642119" y="4981270"/>
                </a:cubicBezTo>
                <a:lnTo>
                  <a:pt x="642119" y="4978996"/>
                </a:lnTo>
                <a:cubicBezTo>
                  <a:pt x="642119" y="4977748"/>
                  <a:pt x="641105" y="4976753"/>
                  <a:pt x="639870" y="4976753"/>
                </a:cubicBezTo>
                <a:lnTo>
                  <a:pt x="637621" y="4976753"/>
                </a:lnTo>
                <a:lnTo>
                  <a:pt x="637621" y="4978996"/>
                </a:lnTo>
                <a:lnTo>
                  <a:pt x="637621" y="5014200"/>
                </a:lnTo>
                <a:cubicBezTo>
                  <a:pt x="637621" y="5015431"/>
                  <a:pt x="638635" y="5016442"/>
                  <a:pt x="639870" y="5016442"/>
                </a:cubicBezTo>
                <a:cubicBezTo>
                  <a:pt x="641105" y="5016442"/>
                  <a:pt x="642119" y="5015431"/>
                  <a:pt x="642119" y="5014200"/>
                </a:cubicBezTo>
                <a:lnTo>
                  <a:pt x="642119" y="4992136"/>
                </a:lnTo>
                <a:cubicBezTo>
                  <a:pt x="642119" y="4986103"/>
                  <a:pt x="647028" y="4981207"/>
                  <a:pt x="653078" y="4981207"/>
                </a:cubicBezTo>
                <a:cubicBezTo>
                  <a:pt x="659128" y="4981207"/>
                  <a:pt x="664037" y="4986119"/>
                  <a:pt x="664037" y="4992136"/>
                </a:cubicBezTo>
                <a:lnTo>
                  <a:pt x="664037" y="5014200"/>
                </a:lnTo>
                <a:cubicBezTo>
                  <a:pt x="664037" y="5015431"/>
                  <a:pt x="665051" y="5016442"/>
                  <a:pt x="666286" y="5016442"/>
                </a:cubicBezTo>
                <a:cubicBezTo>
                  <a:pt x="667521" y="5016442"/>
                  <a:pt x="668535" y="5015431"/>
                  <a:pt x="668535" y="5014200"/>
                </a:cubicBezTo>
                <a:lnTo>
                  <a:pt x="668535" y="4992136"/>
                </a:lnTo>
                <a:cubicBezTo>
                  <a:pt x="668535" y="4986103"/>
                  <a:pt x="673444" y="4981207"/>
                  <a:pt x="679494" y="4981207"/>
                </a:cubicBezTo>
                <a:cubicBezTo>
                  <a:pt x="685544" y="4981207"/>
                  <a:pt x="690453" y="4986119"/>
                  <a:pt x="690453" y="4992136"/>
                </a:cubicBezTo>
                <a:lnTo>
                  <a:pt x="690453" y="5014200"/>
                </a:lnTo>
                <a:cubicBezTo>
                  <a:pt x="690453" y="5015431"/>
                  <a:pt x="691467" y="5016442"/>
                  <a:pt x="692718" y="5016442"/>
                </a:cubicBezTo>
                <a:cubicBezTo>
                  <a:pt x="693969" y="5016442"/>
                  <a:pt x="694951" y="5015431"/>
                  <a:pt x="694951" y="5014200"/>
                </a:cubicBezTo>
                <a:lnTo>
                  <a:pt x="694951" y="4992136"/>
                </a:lnTo>
                <a:cubicBezTo>
                  <a:pt x="694951" y="4983639"/>
                  <a:pt x="688015" y="4976706"/>
                  <a:pt x="679494" y="4976706"/>
                </a:cubicBezTo>
                <a:cubicBezTo>
                  <a:pt x="673904" y="4976706"/>
                  <a:pt x="669010" y="4979707"/>
                  <a:pt x="666286" y="4984160"/>
                </a:cubicBezTo>
                <a:cubicBezTo>
                  <a:pt x="663578" y="4979707"/>
                  <a:pt x="658668" y="4976706"/>
                  <a:pt x="653078" y="4976706"/>
                </a:cubicBezTo>
                <a:close/>
                <a:moveTo>
                  <a:pt x="923812" y="4964687"/>
                </a:moveTo>
                <a:lnTo>
                  <a:pt x="923812" y="4966930"/>
                </a:lnTo>
                <a:cubicBezTo>
                  <a:pt x="923812" y="4968162"/>
                  <a:pt x="924826" y="4969172"/>
                  <a:pt x="926061" y="4969172"/>
                </a:cubicBezTo>
                <a:cubicBezTo>
                  <a:pt x="927296" y="4969172"/>
                  <a:pt x="928294" y="4968162"/>
                  <a:pt x="928294" y="4966930"/>
                </a:cubicBezTo>
                <a:cubicBezTo>
                  <a:pt x="928294" y="4965698"/>
                  <a:pt x="927296" y="4964687"/>
                  <a:pt x="926061" y="4964687"/>
                </a:cubicBezTo>
                <a:close/>
                <a:moveTo>
                  <a:pt x="537483" y="4964687"/>
                </a:moveTo>
                <a:lnTo>
                  <a:pt x="537483" y="4966930"/>
                </a:lnTo>
                <a:cubicBezTo>
                  <a:pt x="537483" y="4968162"/>
                  <a:pt x="538497" y="4969172"/>
                  <a:pt x="539732" y="4969172"/>
                </a:cubicBezTo>
                <a:cubicBezTo>
                  <a:pt x="540967" y="4969172"/>
                  <a:pt x="541981" y="4968162"/>
                  <a:pt x="541981" y="4966930"/>
                </a:cubicBezTo>
                <a:cubicBezTo>
                  <a:pt x="541981" y="4965698"/>
                  <a:pt x="540967" y="4964687"/>
                  <a:pt x="539732" y="4964687"/>
                </a:cubicBezTo>
                <a:close/>
                <a:moveTo>
                  <a:pt x="369737" y="4964687"/>
                </a:moveTo>
                <a:lnTo>
                  <a:pt x="369737" y="4966930"/>
                </a:lnTo>
                <a:cubicBezTo>
                  <a:pt x="369737" y="4968162"/>
                  <a:pt x="370751" y="4969172"/>
                  <a:pt x="371986" y="4969172"/>
                </a:cubicBezTo>
                <a:cubicBezTo>
                  <a:pt x="373221" y="4969172"/>
                  <a:pt x="374235" y="4968162"/>
                  <a:pt x="374235" y="4966930"/>
                </a:cubicBezTo>
                <a:cubicBezTo>
                  <a:pt x="374235" y="4965698"/>
                  <a:pt x="373237" y="4964687"/>
                  <a:pt x="371986" y="4964687"/>
                </a:cubicBezTo>
                <a:close/>
                <a:moveTo>
                  <a:pt x="307228" y="4964687"/>
                </a:moveTo>
                <a:lnTo>
                  <a:pt x="307228" y="4966930"/>
                </a:lnTo>
                <a:cubicBezTo>
                  <a:pt x="307228" y="4968162"/>
                  <a:pt x="308242" y="4969172"/>
                  <a:pt x="309477" y="4969172"/>
                </a:cubicBezTo>
                <a:cubicBezTo>
                  <a:pt x="310712" y="4969172"/>
                  <a:pt x="311710" y="4968162"/>
                  <a:pt x="311710" y="4966930"/>
                </a:cubicBezTo>
                <a:cubicBezTo>
                  <a:pt x="311710" y="4965698"/>
                  <a:pt x="310712" y="4964687"/>
                  <a:pt x="309477" y="4964687"/>
                </a:cubicBezTo>
                <a:close/>
                <a:moveTo>
                  <a:pt x="912710" y="4959933"/>
                </a:moveTo>
                <a:cubicBezTo>
                  <a:pt x="911475" y="4959933"/>
                  <a:pt x="910461" y="4960928"/>
                  <a:pt x="910461" y="4962176"/>
                </a:cubicBezTo>
                <a:lnTo>
                  <a:pt x="910461" y="4984034"/>
                </a:lnTo>
                <a:cubicBezTo>
                  <a:pt x="906803" y="4979580"/>
                  <a:pt x="901244" y="4976737"/>
                  <a:pt x="895036" y="4976737"/>
                </a:cubicBezTo>
                <a:cubicBezTo>
                  <a:pt x="884061" y="4976737"/>
                  <a:pt x="875129" y="4985645"/>
                  <a:pt x="875129" y="4996590"/>
                </a:cubicBezTo>
                <a:cubicBezTo>
                  <a:pt x="875129" y="5007534"/>
                  <a:pt x="884061" y="5016442"/>
                  <a:pt x="895036" y="5016442"/>
                </a:cubicBezTo>
                <a:lnTo>
                  <a:pt x="914959" y="5016442"/>
                </a:lnTo>
                <a:lnTo>
                  <a:pt x="914959" y="4962176"/>
                </a:lnTo>
                <a:cubicBezTo>
                  <a:pt x="914959" y="4960928"/>
                  <a:pt x="913946" y="4959933"/>
                  <a:pt x="912710" y="4959933"/>
                </a:cubicBezTo>
                <a:close/>
                <a:moveTo>
                  <a:pt x="457696" y="4959933"/>
                </a:moveTo>
                <a:cubicBezTo>
                  <a:pt x="456461" y="4959933"/>
                  <a:pt x="455447" y="4960928"/>
                  <a:pt x="455447" y="4962176"/>
                </a:cubicBezTo>
                <a:lnTo>
                  <a:pt x="455447" y="5010772"/>
                </a:lnTo>
                <a:cubicBezTo>
                  <a:pt x="455447" y="5013899"/>
                  <a:pt x="457997" y="5016442"/>
                  <a:pt x="461132" y="5016442"/>
                </a:cubicBezTo>
                <a:cubicBezTo>
                  <a:pt x="462384" y="5016442"/>
                  <a:pt x="463381" y="5015447"/>
                  <a:pt x="463381" y="5014199"/>
                </a:cubicBezTo>
                <a:cubicBezTo>
                  <a:pt x="463381" y="5012951"/>
                  <a:pt x="462384" y="5011957"/>
                  <a:pt x="461132" y="5011957"/>
                </a:cubicBezTo>
                <a:cubicBezTo>
                  <a:pt x="460483" y="5011957"/>
                  <a:pt x="459945" y="5011435"/>
                  <a:pt x="459945" y="5010772"/>
                </a:cubicBezTo>
                <a:lnTo>
                  <a:pt x="459945" y="4962176"/>
                </a:lnTo>
                <a:cubicBezTo>
                  <a:pt x="459945" y="4960928"/>
                  <a:pt x="458931" y="4959933"/>
                  <a:pt x="457696" y="4959933"/>
                </a:cubicBezTo>
                <a:close/>
                <a:moveTo>
                  <a:pt x="391624" y="4959918"/>
                </a:moveTo>
                <a:cubicBezTo>
                  <a:pt x="390389" y="4959918"/>
                  <a:pt x="389375" y="4960913"/>
                  <a:pt x="389375" y="4962161"/>
                </a:cubicBezTo>
                <a:lnTo>
                  <a:pt x="389375" y="4976722"/>
                </a:lnTo>
                <a:lnTo>
                  <a:pt x="385606" y="4976722"/>
                </a:lnTo>
                <a:cubicBezTo>
                  <a:pt x="384371" y="4976722"/>
                  <a:pt x="383357" y="4977717"/>
                  <a:pt x="383357" y="4978965"/>
                </a:cubicBezTo>
                <a:cubicBezTo>
                  <a:pt x="383357" y="4980213"/>
                  <a:pt x="384371" y="4981208"/>
                  <a:pt x="385606" y="4981208"/>
                </a:cubicBezTo>
                <a:lnTo>
                  <a:pt x="389375" y="4981208"/>
                </a:lnTo>
                <a:lnTo>
                  <a:pt x="389375" y="5004519"/>
                </a:lnTo>
                <a:cubicBezTo>
                  <a:pt x="389375" y="5011089"/>
                  <a:pt x="394728" y="5016427"/>
                  <a:pt x="401316" y="5016427"/>
                </a:cubicBezTo>
                <a:cubicBezTo>
                  <a:pt x="402219" y="5016427"/>
                  <a:pt x="403106" y="5016332"/>
                  <a:pt x="403977" y="5016127"/>
                </a:cubicBezTo>
                <a:lnTo>
                  <a:pt x="405664" y="5013454"/>
                </a:lnTo>
                <a:lnTo>
                  <a:pt x="405671" y="5013458"/>
                </a:lnTo>
                <a:lnTo>
                  <a:pt x="405671" y="5013442"/>
                </a:lnTo>
                <a:lnTo>
                  <a:pt x="405664" y="5013454"/>
                </a:lnTo>
                <a:lnTo>
                  <a:pt x="402979" y="5011768"/>
                </a:lnTo>
                <a:cubicBezTo>
                  <a:pt x="402441" y="5011894"/>
                  <a:pt x="401886" y="5011957"/>
                  <a:pt x="401316" y="5011957"/>
                </a:cubicBezTo>
                <a:cubicBezTo>
                  <a:pt x="397214" y="5011957"/>
                  <a:pt x="393873" y="5008625"/>
                  <a:pt x="393873" y="5004519"/>
                </a:cubicBezTo>
                <a:lnTo>
                  <a:pt x="393873" y="4981208"/>
                </a:lnTo>
                <a:lnTo>
                  <a:pt x="400208" y="4981208"/>
                </a:lnTo>
                <a:cubicBezTo>
                  <a:pt x="401459" y="4981208"/>
                  <a:pt x="402456" y="4980197"/>
                  <a:pt x="402456" y="4978965"/>
                </a:cubicBezTo>
                <a:cubicBezTo>
                  <a:pt x="402456" y="4977733"/>
                  <a:pt x="401459" y="4976722"/>
                  <a:pt x="400208" y="4976722"/>
                </a:cubicBezTo>
                <a:lnTo>
                  <a:pt x="393873" y="4976722"/>
                </a:lnTo>
                <a:lnTo>
                  <a:pt x="393873" y="4962161"/>
                </a:lnTo>
                <a:cubicBezTo>
                  <a:pt x="393873" y="4960913"/>
                  <a:pt x="392859" y="4959918"/>
                  <a:pt x="391624" y="4959918"/>
                </a:cubicBezTo>
                <a:close/>
                <a:moveTo>
                  <a:pt x="296174" y="4959918"/>
                </a:moveTo>
                <a:cubicBezTo>
                  <a:pt x="294939" y="4959918"/>
                  <a:pt x="293926" y="4960913"/>
                  <a:pt x="293926" y="4962161"/>
                </a:cubicBezTo>
                <a:lnTo>
                  <a:pt x="293926" y="4984019"/>
                </a:lnTo>
                <a:cubicBezTo>
                  <a:pt x="290283" y="4979565"/>
                  <a:pt x="284724" y="4976722"/>
                  <a:pt x="278516" y="4976722"/>
                </a:cubicBezTo>
                <a:cubicBezTo>
                  <a:pt x="267541" y="4976722"/>
                  <a:pt x="258609" y="4985614"/>
                  <a:pt x="258609" y="4996575"/>
                </a:cubicBezTo>
                <a:cubicBezTo>
                  <a:pt x="258609" y="5007535"/>
                  <a:pt x="267541" y="5016443"/>
                  <a:pt x="278516" y="5016443"/>
                </a:cubicBezTo>
                <a:lnTo>
                  <a:pt x="298423" y="5016443"/>
                </a:lnTo>
                <a:lnTo>
                  <a:pt x="298423" y="5016427"/>
                </a:lnTo>
                <a:lnTo>
                  <a:pt x="298423" y="4962161"/>
                </a:lnTo>
                <a:cubicBezTo>
                  <a:pt x="298423" y="4960913"/>
                  <a:pt x="297410" y="4959918"/>
                  <a:pt x="296174" y="4959918"/>
                </a:cubicBezTo>
                <a:close/>
                <a:moveTo>
                  <a:pt x="533786" y="4855047"/>
                </a:moveTo>
                <a:lnTo>
                  <a:pt x="533794" y="4855066"/>
                </a:lnTo>
                <a:lnTo>
                  <a:pt x="533786" y="4855086"/>
                </a:lnTo>
                <a:lnTo>
                  <a:pt x="533778" y="4855066"/>
                </a:lnTo>
                <a:close/>
                <a:moveTo>
                  <a:pt x="258609" y="4785164"/>
                </a:moveTo>
                <a:lnTo>
                  <a:pt x="258609" y="4855066"/>
                </a:lnTo>
                <a:cubicBezTo>
                  <a:pt x="258609" y="4893681"/>
                  <a:pt x="289412" y="4924983"/>
                  <a:pt x="327405" y="4924983"/>
                </a:cubicBezTo>
                <a:cubicBezTo>
                  <a:pt x="365398" y="4924983"/>
                  <a:pt x="396201" y="4893696"/>
                  <a:pt x="396201" y="4855066"/>
                </a:cubicBezTo>
                <a:cubicBezTo>
                  <a:pt x="396201" y="4893681"/>
                  <a:pt x="427004" y="4924983"/>
                  <a:pt x="464997" y="4924983"/>
                </a:cubicBezTo>
                <a:cubicBezTo>
                  <a:pt x="483994" y="4924983"/>
                  <a:pt x="501193" y="4917161"/>
                  <a:pt x="513643" y="4904511"/>
                </a:cubicBezTo>
                <a:lnTo>
                  <a:pt x="533786" y="4855086"/>
                </a:lnTo>
                <a:lnTo>
                  <a:pt x="553923" y="4904505"/>
                </a:lnTo>
                <a:cubicBezTo>
                  <a:pt x="566371" y="4917158"/>
                  <a:pt x="583570" y="4924983"/>
                  <a:pt x="602574" y="4924983"/>
                </a:cubicBezTo>
                <a:cubicBezTo>
                  <a:pt x="615117" y="4924983"/>
                  <a:pt x="626868" y="4921572"/>
                  <a:pt x="636972" y="4915618"/>
                </a:cubicBezTo>
                <a:cubicBezTo>
                  <a:pt x="647108" y="4921572"/>
                  <a:pt x="658843" y="4924983"/>
                  <a:pt x="671370" y="4924983"/>
                </a:cubicBezTo>
                <a:cubicBezTo>
                  <a:pt x="709363" y="4924983"/>
                  <a:pt x="740166" y="4893696"/>
                  <a:pt x="740166" y="4855066"/>
                </a:cubicBezTo>
                <a:cubicBezTo>
                  <a:pt x="740166" y="4816435"/>
                  <a:pt x="709379" y="4785164"/>
                  <a:pt x="671386" y="4785164"/>
                </a:cubicBezTo>
                <a:cubicBezTo>
                  <a:pt x="658859" y="4785164"/>
                  <a:pt x="647123" y="4788560"/>
                  <a:pt x="636988" y="4794514"/>
                </a:cubicBezTo>
                <a:lnTo>
                  <a:pt x="636972" y="4794514"/>
                </a:lnTo>
                <a:cubicBezTo>
                  <a:pt x="626868" y="4788575"/>
                  <a:pt x="615117" y="4785164"/>
                  <a:pt x="602574" y="4785164"/>
                </a:cubicBezTo>
                <a:cubicBezTo>
                  <a:pt x="583570" y="4785164"/>
                  <a:pt x="566371" y="4792986"/>
                  <a:pt x="553923" y="4805634"/>
                </a:cubicBezTo>
                <a:lnTo>
                  <a:pt x="533786" y="4855047"/>
                </a:lnTo>
                <a:lnTo>
                  <a:pt x="513638" y="4805629"/>
                </a:lnTo>
                <a:cubicBezTo>
                  <a:pt x="501186" y="4792982"/>
                  <a:pt x="483986" y="4785164"/>
                  <a:pt x="464997" y="4785164"/>
                </a:cubicBezTo>
                <a:cubicBezTo>
                  <a:pt x="427020" y="4785164"/>
                  <a:pt x="396201" y="4816451"/>
                  <a:pt x="396201" y="4855066"/>
                </a:cubicBezTo>
                <a:cubicBezTo>
                  <a:pt x="396201" y="4816435"/>
                  <a:pt x="365398" y="4785164"/>
                  <a:pt x="327405" y="4785164"/>
                </a:cubicBezTo>
                <a:close/>
                <a:moveTo>
                  <a:pt x="0" y="0"/>
                </a:moveTo>
                <a:lnTo>
                  <a:pt x="9144000" y="0"/>
                </a:lnTo>
                <a:lnTo>
                  <a:pt x="9144000" y="5143498"/>
                </a:lnTo>
                <a:lnTo>
                  <a:pt x="0" y="5143498"/>
                </a:lnTo>
                <a:close/>
              </a:path>
            </a:pathLst>
          </a:custGeom>
          <a:solidFill>
            <a:schemeClr val="bg1">
              <a:lumMod val="85000"/>
            </a:schemeClr>
          </a:solidFill>
        </p:spPr>
        <p:txBody>
          <a:bodyPr wrap="square" lIns="720000" tIns="720000">
            <a:noAutofit/>
          </a:bodyPr>
          <a:lstStyle/>
          <a:p>
            <a:r>
              <a:rPr lang="en-GB" dirty="0"/>
              <a:t>Click to icon to insert picture</a:t>
            </a:r>
          </a:p>
        </p:txBody>
      </p:sp>
      <p:sp>
        <p:nvSpPr>
          <p:cNvPr id="4" name="Text Placeholder 4">
            <a:extLst>
              <a:ext uri="{FF2B5EF4-FFF2-40B4-BE49-F238E27FC236}">
                <a16:creationId xmlns:a16="http://schemas.microsoft.com/office/drawing/2014/main" id="{C62C9C7A-EF97-6866-1806-0605129DCE77}"/>
              </a:ext>
            </a:extLst>
          </p:cNvPr>
          <p:cNvSpPr>
            <a:spLocks noGrp="1"/>
          </p:cNvSpPr>
          <p:nvPr>
            <p:ph type="body" sz="quarter" idx="12" hasCustomPrompt="1"/>
          </p:nvPr>
        </p:nvSpPr>
        <p:spPr>
          <a:xfrm>
            <a:off x="2632075" y="709768"/>
            <a:ext cx="3879850" cy="3879850"/>
          </a:xfrm>
          <a:prstGeom prst="ellipse">
            <a:avLst/>
          </a:prstGeom>
          <a:solidFill>
            <a:schemeClr val="accent2">
              <a:alpha val="84780"/>
            </a:schemeClr>
          </a:solidFill>
        </p:spPr>
        <p:txBody>
          <a:bodyPr/>
          <a:lstStyle/>
          <a:p>
            <a:pPr lvl="0"/>
            <a:r>
              <a:rPr lang="en-GB" dirty="0"/>
              <a:t>  </a:t>
            </a:r>
          </a:p>
        </p:txBody>
      </p:sp>
      <p:sp>
        <p:nvSpPr>
          <p:cNvPr id="5" name="Google Shape;82;p14">
            <a:extLst>
              <a:ext uri="{FF2B5EF4-FFF2-40B4-BE49-F238E27FC236}">
                <a16:creationId xmlns:a16="http://schemas.microsoft.com/office/drawing/2014/main" id="{C9003867-13DB-C11F-65F0-E872E2565BF4}"/>
              </a:ext>
            </a:extLst>
          </p:cNvPr>
          <p:cNvSpPr txBox="1">
            <a:spLocks noGrp="1"/>
          </p:cNvSpPr>
          <p:nvPr>
            <p:ph type="title" hasCustomPrompt="1"/>
          </p:nvPr>
        </p:nvSpPr>
        <p:spPr>
          <a:xfrm>
            <a:off x="2632076" y="1579588"/>
            <a:ext cx="3879850" cy="1543593"/>
          </a:xfrm>
          <a:prstGeom prst="rect">
            <a:avLst/>
          </a:prstGeom>
        </p:spPr>
        <p:txBody>
          <a:bodyPr spcFirstLastPara="1" wrap="square" lIns="0" tIns="0" rIns="0" bIns="0" anchor="ctr" anchorCtr="0">
            <a:noAutofit/>
          </a:bodyPr>
          <a:lstStyle>
            <a:lvl1pPr lvl="0" algn="ctr" rtl="0">
              <a:spcBef>
                <a:spcPts val="0"/>
              </a:spcBef>
              <a:spcAft>
                <a:spcPts val="0"/>
              </a:spcAft>
              <a:buClr>
                <a:schemeClr val="accent1"/>
              </a:buClr>
              <a:buSzPts val="12000"/>
              <a:buNone/>
              <a:defRPr sz="14000" b="0" i="0">
                <a:solidFill>
                  <a:schemeClr val="bg1"/>
                </a:solidFill>
                <a:latin typeface="Impact" panose="020B0806030902050204" pitchFamily="34" charset="0"/>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rPr dirty="0"/>
              <a:t>xx%</a:t>
            </a:r>
          </a:p>
        </p:txBody>
      </p:sp>
      <p:sp>
        <p:nvSpPr>
          <p:cNvPr id="6" name="Google Shape;83;p14">
            <a:extLst>
              <a:ext uri="{FF2B5EF4-FFF2-40B4-BE49-F238E27FC236}">
                <a16:creationId xmlns:a16="http://schemas.microsoft.com/office/drawing/2014/main" id="{E5C84718-3B7A-6138-E5E9-F134BD630914}"/>
              </a:ext>
            </a:extLst>
          </p:cNvPr>
          <p:cNvSpPr txBox="1">
            <a:spLocks noGrp="1"/>
          </p:cNvSpPr>
          <p:nvPr>
            <p:ph type="body" idx="1"/>
          </p:nvPr>
        </p:nvSpPr>
        <p:spPr>
          <a:xfrm>
            <a:off x="2859388" y="3215638"/>
            <a:ext cx="3425223" cy="1300800"/>
          </a:xfrm>
          <a:prstGeom prst="rect">
            <a:avLst/>
          </a:prstGeom>
        </p:spPr>
        <p:txBody>
          <a:bodyPr spcFirstLastPara="1" wrap="square" lIns="0" tIns="91425" rIns="0" bIns="91425" anchor="t" anchorCtr="0">
            <a:noAutofit/>
          </a:bodyPr>
          <a:lstStyle>
            <a:lvl1pPr marL="0" lvl="0" indent="0" algn="ctr" rtl="0">
              <a:spcBef>
                <a:spcPts val="0"/>
              </a:spcBef>
              <a:spcAft>
                <a:spcPts val="0"/>
              </a:spcAft>
              <a:buClr>
                <a:schemeClr val="lt1"/>
              </a:buClr>
              <a:buSzPts val="1800"/>
              <a:buFontTx/>
              <a:buNone/>
              <a:defRPr sz="1600" b="0" i="0">
                <a:solidFill>
                  <a:schemeClr val="lt1"/>
                </a:solidFill>
                <a:latin typeface="Arial" panose="020B0604020202020204" pitchFamily="34" charset="0"/>
                <a:cs typeface="Arial" panose="020B0604020202020204" pitchFamily="34" charset="0"/>
              </a:defRPr>
            </a:lvl1pPr>
            <a:lvl2pPr marL="914400" lvl="1" indent="-317500" algn="ctr" rtl="0">
              <a:spcBef>
                <a:spcPts val="0"/>
              </a:spcBef>
              <a:spcAft>
                <a:spcPts val="0"/>
              </a:spcAft>
              <a:buClr>
                <a:schemeClr val="lt1"/>
              </a:buClr>
              <a:buSzPts val="1400"/>
              <a:buChar char="○"/>
              <a:defRPr>
                <a:solidFill>
                  <a:schemeClr val="lt1"/>
                </a:solidFill>
              </a:defRPr>
            </a:lvl2pPr>
            <a:lvl3pPr marL="1371600" lvl="2" indent="-317500" algn="ctr" rtl="0">
              <a:spcBef>
                <a:spcPts val="0"/>
              </a:spcBef>
              <a:spcAft>
                <a:spcPts val="0"/>
              </a:spcAft>
              <a:buClr>
                <a:schemeClr val="lt1"/>
              </a:buClr>
              <a:buSzPts val="1400"/>
              <a:buChar char="■"/>
              <a:defRPr>
                <a:solidFill>
                  <a:schemeClr val="lt1"/>
                </a:solidFill>
              </a:defRPr>
            </a:lvl3pPr>
            <a:lvl4pPr marL="1828800" lvl="3" indent="-317500" algn="ctr" rtl="0">
              <a:spcBef>
                <a:spcPts val="0"/>
              </a:spcBef>
              <a:spcAft>
                <a:spcPts val="0"/>
              </a:spcAft>
              <a:buClr>
                <a:schemeClr val="lt1"/>
              </a:buClr>
              <a:buSzPts val="1400"/>
              <a:buChar char="●"/>
              <a:defRPr>
                <a:solidFill>
                  <a:schemeClr val="lt1"/>
                </a:solidFill>
              </a:defRPr>
            </a:lvl4pPr>
            <a:lvl5pPr marL="2286000" lvl="4" indent="-317500" algn="ctr" rtl="0">
              <a:spcBef>
                <a:spcPts val="0"/>
              </a:spcBef>
              <a:spcAft>
                <a:spcPts val="0"/>
              </a:spcAft>
              <a:buClr>
                <a:schemeClr val="lt1"/>
              </a:buClr>
              <a:buSzPts val="1400"/>
              <a:buChar char="○"/>
              <a:defRPr>
                <a:solidFill>
                  <a:schemeClr val="lt1"/>
                </a:solidFill>
              </a:defRPr>
            </a:lvl5pPr>
            <a:lvl6pPr marL="2743200" lvl="5" indent="-317500" algn="ctr" rtl="0">
              <a:spcBef>
                <a:spcPts val="0"/>
              </a:spcBef>
              <a:spcAft>
                <a:spcPts val="0"/>
              </a:spcAft>
              <a:buClr>
                <a:schemeClr val="lt1"/>
              </a:buClr>
              <a:buSzPts val="1400"/>
              <a:buChar char="■"/>
              <a:defRPr>
                <a:solidFill>
                  <a:schemeClr val="lt1"/>
                </a:solidFill>
              </a:defRPr>
            </a:lvl6pPr>
            <a:lvl7pPr marL="3200400" lvl="6" indent="-317500" algn="ctr" rtl="0">
              <a:spcBef>
                <a:spcPts val="0"/>
              </a:spcBef>
              <a:spcAft>
                <a:spcPts val="0"/>
              </a:spcAft>
              <a:buClr>
                <a:schemeClr val="lt1"/>
              </a:buClr>
              <a:buSzPts val="1400"/>
              <a:buChar char="●"/>
              <a:defRPr>
                <a:solidFill>
                  <a:schemeClr val="lt1"/>
                </a:solidFill>
              </a:defRPr>
            </a:lvl7pPr>
            <a:lvl8pPr marL="3657600" lvl="7" indent="-317500" algn="ctr" rtl="0">
              <a:spcBef>
                <a:spcPts val="0"/>
              </a:spcBef>
              <a:spcAft>
                <a:spcPts val="0"/>
              </a:spcAft>
              <a:buClr>
                <a:schemeClr val="lt1"/>
              </a:buClr>
              <a:buSzPts val="1400"/>
              <a:buChar char="○"/>
              <a:defRPr>
                <a:solidFill>
                  <a:schemeClr val="lt1"/>
                </a:solidFill>
              </a:defRPr>
            </a:lvl8pPr>
            <a:lvl9pPr marL="4114800" lvl="8" indent="-317500" algn="ctr" rtl="0">
              <a:spcBef>
                <a:spcPts val="0"/>
              </a:spcBef>
              <a:spcAft>
                <a:spcPts val="0"/>
              </a:spcAft>
              <a:buClr>
                <a:schemeClr val="lt1"/>
              </a:buClr>
              <a:buSzPts val="1400"/>
              <a:buChar char="■"/>
              <a:defRPr>
                <a:solidFill>
                  <a:schemeClr val="lt1"/>
                </a:solidFill>
              </a:defRPr>
            </a:lvl9pPr>
          </a:lstStyle>
          <a:p>
            <a:pPr lvl="0"/>
            <a:r>
              <a:rPr lang="en-GB"/>
              <a:t>Click to edit Master text styles</a:t>
            </a:r>
          </a:p>
        </p:txBody>
      </p:sp>
      <p:sp>
        <p:nvSpPr>
          <p:cNvPr id="2" name="Text Placeholder 6">
            <a:extLst>
              <a:ext uri="{FF2B5EF4-FFF2-40B4-BE49-F238E27FC236}">
                <a16:creationId xmlns:a16="http://schemas.microsoft.com/office/drawing/2014/main" id="{DECE8B17-20B2-8807-F92D-2907D44EF533}"/>
              </a:ext>
            </a:extLst>
          </p:cNvPr>
          <p:cNvSpPr>
            <a:spLocks noGrp="1"/>
          </p:cNvSpPr>
          <p:nvPr>
            <p:ph type="body" sz="quarter" idx="15"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41467992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5_EvolutionFlow_Ima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73A55E7-17A8-46BD-D6F3-458CF00DC75D}"/>
              </a:ext>
            </a:extLst>
          </p:cNvPr>
          <p:cNvSpPr>
            <a:spLocks noGrp="1"/>
          </p:cNvSpPr>
          <p:nvPr>
            <p:ph type="pic" sz="quarter" idx="11" hasCustomPrompt="1"/>
          </p:nvPr>
        </p:nvSpPr>
        <p:spPr>
          <a:xfrm>
            <a:off x="0" y="0"/>
            <a:ext cx="9144000" cy="5143498"/>
          </a:xfrm>
          <a:custGeom>
            <a:avLst/>
            <a:gdLst>
              <a:gd name="connsiteX0" fmla="*/ 956975 w 9144000"/>
              <a:gd name="connsiteY0" fmla="*/ 4981208 h 5143498"/>
              <a:gd name="connsiteX1" fmla="*/ 972400 w 9144000"/>
              <a:gd name="connsiteY1" fmla="*/ 4996575 h 5143498"/>
              <a:gd name="connsiteX2" fmla="*/ 972400 w 9144000"/>
              <a:gd name="connsiteY2" fmla="*/ 5011957 h 5143498"/>
              <a:gd name="connsiteX3" fmla="*/ 956975 w 9144000"/>
              <a:gd name="connsiteY3" fmla="*/ 5011957 h 5143498"/>
              <a:gd name="connsiteX4" fmla="*/ 941566 w 9144000"/>
              <a:gd name="connsiteY4" fmla="*/ 4996575 h 5143498"/>
              <a:gd name="connsiteX5" fmla="*/ 956975 w 9144000"/>
              <a:gd name="connsiteY5" fmla="*/ 4981208 h 5143498"/>
              <a:gd name="connsiteX6" fmla="*/ 849077 w 9144000"/>
              <a:gd name="connsiteY6" fmla="*/ 4981208 h 5143498"/>
              <a:gd name="connsiteX7" fmla="*/ 864328 w 9144000"/>
              <a:gd name="connsiteY7" fmla="*/ 4994332 h 5143498"/>
              <a:gd name="connsiteX8" fmla="*/ 833826 w 9144000"/>
              <a:gd name="connsiteY8" fmla="*/ 4994332 h 5143498"/>
              <a:gd name="connsiteX9" fmla="*/ 849077 w 9144000"/>
              <a:gd name="connsiteY9" fmla="*/ 4981208 h 5143498"/>
              <a:gd name="connsiteX10" fmla="*/ 720496 w 9144000"/>
              <a:gd name="connsiteY10" fmla="*/ 4981208 h 5143498"/>
              <a:gd name="connsiteX11" fmla="*/ 735922 w 9144000"/>
              <a:gd name="connsiteY11" fmla="*/ 4996575 h 5143498"/>
              <a:gd name="connsiteX12" fmla="*/ 735922 w 9144000"/>
              <a:gd name="connsiteY12" fmla="*/ 5011957 h 5143498"/>
              <a:gd name="connsiteX13" fmla="*/ 720496 w 9144000"/>
              <a:gd name="connsiteY13" fmla="*/ 5011957 h 5143498"/>
              <a:gd name="connsiteX14" fmla="*/ 705087 w 9144000"/>
              <a:gd name="connsiteY14" fmla="*/ 4996575 h 5143498"/>
              <a:gd name="connsiteX15" fmla="*/ 720496 w 9144000"/>
              <a:gd name="connsiteY15" fmla="*/ 4981208 h 5143498"/>
              <a:gd name="connsiteX16" fmla="*/ 612646 w 9144000"/>
              <a:gd name="connsiteY16" fmla="*/ 4981208 h 5143498"/>
              <a:gd name="connsiteX17" fmla="*/ 627897 w 9144000"/>
              <a:gd name="connsiteY17" fmla="*/ 4994332 h 5143498"/>
              <a:gd name="connsiteX18" fmla="*/ 597395 w 9144000"/>
              <a:gd name="connsiteY18" fmla="*/ 4994332 h 5143498"/>
              <a:gd name="connsiteX19" fmla="*/ 612646 w 9144000"/>
              <a:gd name="connsiteY19" fmla="*/ 4981208 h 5143498"/>
              <a:gd name="connsiteX20" fmla="*/ 429632 w 9144000"/>
              <a:gd name="connsiteY20" fmla="*/ 4981208 h 5143498"/>
              <a:gd name="connsiteX21" fmla="*/ 445042 w 9144000"/>
              <a:gd name="connsiteY21" fmla="*/ 4996575 h 5143498"/>
              <a:gd name="connsiteX22" fmla="*/ 445042 w 9144000"/>
              <a:gd name="connsiteY22" fmla="*/ 5011957 h 5143498"/>
              <a:gd name="connsiteX23" fmla="*/ 429632 w 9144000"/>
              <a:gd name="connsiteY23" fmla="*/ 5011957 h 5143498"/>
              <a:gd name="connsiteX24" fmla="*/ 414223 w 9144000"/>
              <a:gd name="connsiteY24" fmla="*/ 4996575 h 5143498"/>
              <a:gd name="connsiteX25" fmla="*/ 429632 w 9144000"/>
              <a:gd name="connsiteY25" fmla="*/ 4981208 h 5143498"/>
              <a:gd name="connsiteX26" fmla="*/ 278516 w 9144000"/>
              <a:gd name="connsiteY26" fmla="*/ 4981208 h 5143498"/>
              <a:gd name="connsiteX27" fmla="*/ 293926 w 9144000"/>
              <a:gd name="connsiteY27" fmla="*/ 4996575 h 5143498"/>
              <a:gd name="connsiteX28" fmla="*/ 293926 w 9144000"/>
              <a:gd name="connsiteY28" fmla="*/ 5011957 h 5143498"/>
              <a:gd name="connsiteX29" fmla="*/ 278516 w 9144000"/>
              <a:gd name="connsiteY29" fmla="*/ 5011957 h 5143498"/>
              <a:gd name="connsiteX30" fmla="*/ 263107 w 9144000"/>
              <a:gd name="connsiteY30" fmla="*/ 4996575 h 5143498"/>
              <a:gd name="connsiteX31" fmla="*/ 278516 w 9144000"/>
              <a:gd name="connsiteY31" fmla="*/ 4981208 h 5143498"/>
              <a:gd name="connsiteX32" fmla="*/ 895052 w 9144000"/>
              <a:gd name="connsiteY32" fmla="*/ 4981207 h 5143498"/>
              <a:gd name="connsiteX33" fmla="*/ 910477 w 9144000"/>
              <a:gd name="connsiteY33" fmla="*/ 4996574 h 5143498"/>
              <a:gd name="connsiteX34" fmla="*/ 910477 w 9144000"/>
              <a:gd name="connsiteY34" fmla="*/ 5011957 h 5143498"/>
              <a:gd name="connsiteX35" fmla="*/ 895052 w 9144000"/>
              <a:gd name="connsiteY35" fmla="*/ 5011957 h 5143498"/>
              <a:gd name="connsiteX36" fmla="*/ 879643 w 9144000"/>
              <a:gd name="connsiteY36" fmla="*/ 4996574 h 5143498"/>
              <a:gd name="connsiteX37" fmla="*/ 895052 w 9144000"/>
              <a:gd name="connsiteY37" fmla="*/ 4981207 h 5143498"/>
              <a:gd name="connsiteX38" fmla="*/ 340882 w 9144000"/>
              <a:gd name="connsiteY38" fmla="*/ 4981207 h 5143498"/>
              <a:gd name="connsiteX39" fmla="*/ 356292 w 9144000"/>
              <a:gd name="connsiteY39" fmla="*/ 4996574 h 5143498"/>
              <a:gd name="connsiteX40" fmla="*/ 340882 w 9144000"/>
              <a:gd name="connsiteY40" fmla="*/ 5011957 h 5143498"/>
              <a:gd name="connsiteX41" fmla="*/ 325473 w 9144000"/>
              <a:gd name="connsiteY41" fmla="*/ 4996574 h 5143498"/>
              <a:gd name="connsiteX42" fmla="*/ 340882 w 9144000"/>
              <a:gd name="connsiteY42" fmla="*/ 4981207 h 5143498"/>
              <a:gd name="connsiteX43" fmla="*/ 550105 w 9144000"/>
              <a:gd name="connsiteY43" fmla="*/ 4976753 h 5143498"/>
              <a:gd name="connsiteX44" fmla="*/ 550105 w 9144000"/>
              <a:gd name="connsiteY44" fmla="*/ 5014199 h 5143498"/>
              <a:gd name="connsiteX45" fmla="*/ 552354 w 9144000"/>
              <a:gd name="connsiteY45" fmla="*/ 5016442 h 5143498"/>
              <a:gd name="connsiteX46" fmla="*/ 554603 w 9144000"/>
              <a:gd name="connsiteY46" fmla="*/ 5014199 h 5143498"/>
              <a:gd name="connsiteX47" fmla="*/ 554603 w 9144000"/>
              <a:gd name="connsiteY47" fmla="*/ 5000033 h 5143498"/>
              <a:gd name="connsiteX48" fmla="*/ 554603 w 9144000"/>
              <a:gd name="connsiteY48" fmla="*/ 4994947 h 5143498"/>
              <a:gd name="connsiteX49" fmla="*/ 568365 w 9144000"/>
              <a:gd name="connsiteY49" fmla="*/ 4981238 h 5143498"/>
              <a:gd name="connsiteX50" fmla="*/ 582128 w 9144000"/>
              <a:gd name="connsiteY50" fmla="*/ 4994963 h 5143498"/>
              <a:gd name="connsiteX51" fmla="*/ 582128 w 9144000"/>
              <a:gd name="connsiteY51" fmla="*/ 5014199 h 5143498"/>
              <a:gd name="connsiteX52" fmla="*/ 584376 w 9144000"/>
              <a:gd name="connsiteY52" fmla="*/ 5016442 h 5143498"/>
              <a:gd name="connsiteX53" fmla="*/ 586625 w 9144000"/>
              <a:gd name="connsiteY53" fmla="*/ 5014199 h 5143498"/>
              <a:gd name="connsiteX54" fmla="*/ 586625 w 9144000"/>
              <a:gd name="connsiteY54" fmla="*/ 4994963 h 5143498"/>
              <a:gd name="connsiteX55" fmla="*/ 568381 w 9144000"/>
              <a:gd name="connsiteY55" fmla="*/ 4976753 h 5143498"/>
              <a:gd name="connsiteX56" fmla="*/ 568365 w 9144000"/>
              <a:gd name="connsiteY56" fmla="*/ 4976753 h 5143498"/>
              <a:gd name="connsiteX57" fmla="*/ 554603 w 9144000"/>
              <a:gd name="connsiteY57" fmla="*/ 4983007 h 5143498"/>
              <a:gd name="connsiteX58" fmla="*/ 554603 w 9144000"/>
              <a:gd name="connsiteY58" fmla="*/ 4978996 h 5143498"/>
              <a:gd name="connsiteX59" fmla="*/ 552354 w 9144000"/>
              <a:gd name="connsiteY59" fmla="*/ 4976753 h 5143498"/>
              <a:gd name="connsiteX60" fmla="*/ 956975 w 9144000"/>
              <a:gd name="connsiteY60" fmla="*/ 4976738 h 5143498"/>
              <a:gd name="connsiteX61" fmla="*/ 937068 w 9144000"/>
              <a:gd name="connsiteY61" fmla="*/ 4996590 h 5143498"/>
              <a:gd name="connsiteX62" fmla="*/ 956975 w 9144000"/>
              <a:gd name="connsiteY62" fmla="*/ 5016443 h 5143498"/>
              <a:gd name="connsiteX63" fmla="*/ 976882 w 9144000"/>
              <a:gd name="connsiteY63" fmla="*/ 5016443 h 5143498"/>
              <a:gd name="connsiteX64" fmla="*/ 976882 w 9144000"/>
              <a:gd name="connsiteY64" fmla="*/ 4996590 h 5143498"/>
              <a:gd name="connsiteX65" fmla="*/ 956975 w 9144000"/>
              <a:gd name="connsiteY65" fmla="*/ 4976738 h 5143498"/>
              <a:gd name="connsiteX66" fmla="*/ 849077 w 9144000"/>
              <a:gd name="connsiteY66" fmla="*/ 4976738 h 5143498"/>
              <a:gd name="connsiteX67" fmla="*/ 829170 w 9144000"/>
              <a:gd name="connsiteY67" fmla="*/ 4996590 h 5143498"/>
              <a:gd name="connsiteX68" fmla="*/ 849077 w 9144000"/>
              <a:gd name="connsiteY68" fmla="*/ 5016443 h 5143498"/>
              <a:gd name="connsiteX69" fmla="*/ 861272 w 9144000"/>
              <a:gd name="connsiteY69" fmla="*/ 5012289 h 5143498"/>
              <a:gd name="connsiteX70" fmla="*/ 861668 w 9144000"/>
              <a:gd name="connsiteY70" fmla="*/ 5009146 h 5143498"/>
              <a:gd name="connsiteX71" fmla="*/ 858516 w 9144000"/>
              <a:gd name="connsiteY71" fmla="*/ 5008751 h 5143498"/>
              <a:gd name="connsiteX72" fmla="*/ 849077 w 9144000"/>
              <a:gd name="connsiteY72" fmla="*/ 5011973 h 5143498"/>
              <a:gd name="connsiteX73" fmla="*/ 833826 w 9144000"/>
              <a:gd name="connsiteY73" fmla="*/ 4998833 h 5143498"/>
              <a:gd name="connsiteX74" fmla="*/ 866735 w 9144000"/>
              <a:gd name="connsiteY74" fmla="*/ 4998833 h 5143498"/>
              <a:gd name="connsiteX75" fmla="*/ 868984 w 9144000"/>
              <a:gd name="connsiteY75" fmla="*/ 4996590 h 5143498"/>
              <a:gd name="connsiteX76" fmla="*/ 849077 w 9144000"/>
              <a:gd name="connsiteY76" fmla="*/ 4976738 h 5143498"/>
              <a:gd name="connsiteX77" fmla="*/ 720496 w 9144000"/>
              <a:gd name="connsiteY77" fmla="*/ 4976738 h 5143498"/>
              <a:gd name="connsiteX78" fmla="*/ 700589 w 9144000"/>
              <a:gd name="connsiteY78" fmla="*/ 4996590 h 5143498"/>
              <a:gd name="connsiteX79" fmla="*/ 720496 w 9144000"/>
              <a:gd name="connsiteY79" fmla="*/ 5016443 h 5143498"/>
              <a:gd name="connsiteX80" fmla="*/ 740419 w 9144000"/>
              <a:gd name="connsiteY80" fmla="*/ 5016443 h 5143498"/>
              <a:gd name="connsiteX81" fmla="*/ 740419 w 9144000"/>
              <a:gd name="connsiteY81" fmla="*/ 4996590 h 5143498"/>
              <a:gd name="connsiteX82" fmla="*/ 720496 w 9144000"/>
              <a:gd name="connsiteY82" fmla="*/ 4976738 h 5143498"/>
              <a:gd name="connsiteX83" fmla="*/ 612646 w 9144000"/>
              <a:gd name="connsiteY83" fmla="*/ 4976738 h 5143498"/>
              <a:gd name="connsiteX84" fmla="*/ 592739 w 9144000"/>
              <a:gd name="connsiteY84" fmla="*/ 4996590 h 5143498"/>
              <a:gd name="connsiteX85" fmla="*/ 612646 w 9144000"/>
              <a:gd name="connsiteY85" fmla="*/ 5016443 h 5143498"/>
              <a:gd name="connsiteX86" fmla="*/ 624841 w 9144000"/>
              <a:gd name="connsiteY86" fmla="*/ 5012289 h 5143498"/>
              <a:gd name="connsiteX87" fmla="*/ 625237 w 9144000"/>
              <a:gd name="connsiteY87" fmla="*/ 5009146 h 5143498"/>
              <a:gd name="connsiteX88" fmla="*/ 622085 w 9144000"/>
              <a:gd name="connsiteY88" fmla="*/ 5008751 h 5143498"/>
              <a:gd name="connsiteX89" fmla="*/ 612646 w 9144000"/>
              <a:gd name="connsiteY89" fmla="*/ 5011973 h 5143498"/>
              <a:gd name="connsiteX90" fmla="*/ 597395 w 9144000"/>
              <a:gd name="connsiteY90" fmla="*/ 4998833 h 5143498"/>
              <a:gd name="connsiteX91" fmla="*/ 630304 w 9144000"/>
              <a:gd name="connsiteY91" fmla="*/ 4998833 h 5143498"/>
              <a:gd name="connsiteX92" fmla="*/ 632553 w 9144000"/>
              <a:gd name="connsiteY92" fmla="*/ 4996590 h 5143498"/>
              <a:gd name="connsiteX93" fmla="*/ 612646 w 9144000"/>
              <a:gd name="connsiteY93" fmla="*/ 4976738 h 5143498"/>
              <a:gd name="connsiteX94" fmla="*/ 513331 w 9144000"/>
              <a:gd name="connsiteY94" fmla="*/ 4976738 h 5143498"/>
              <a:gd name="connsiteX95" fmla="*/ 493424 w 9144000"/>
              <a:gd name="connsiteY95" fmla="*/ 4996590 h 5143498"/>
              <a:gd name="connsiteX96" fmla="*/ 513331 w 9144000"/>
              <a:gd name="connsiteY96" fmla="*/ 5016443 h 5143498"/>
              <a:gd name="connsiteX97" fmla="*/ 526001 w 9144000"/>
              <a:gd name="connsiteY97" fmla="*/ 5011894 h 5143498"/>
              <a:gd name="connsiteX98" fmla="*/ 526302 w 9144000"/>
              <a:gd name="connsiteY98" fmla="*/ 5008735 h 5143498"/>
              <a:gd name="connsiteX99" fmla="*/ 523134 w 9144000"/>
              <a:gd name="connsiteY99" fmla="*/ 5008435 h 5143498"/>
              <a:gd name="connsiteX100" fmla="*/ 513331 w 9144000"/>
              <a:gd name="connsiteY100" fmla="*/ 5011957 h 5143498"/>
              <a:gd name="connsiteX101" fmla="*/ 497906 w 9144000"/>
              <a:gd name="connsiteY101" fmla="*/ 4996575 h 5143498"/>
              <a:gd name="connsiteX102" fmla="*/ 513331 w 9144000"/>
              <a:gd name="connsiteY102" fmla="*/ 4981208 h 5143498"/>
              <a:gd name="connsiteX103" fmla="*/ 523134 w 9144000"/>
              <a:gd name="connsiteY103" fmla="*/ 4984729 h 5143498"/>
              <a:gd name="connsiteX104" fmla="*/ 526302 w 9144000"/>
              <a:gd name="connsiteY104" fmla="*/ 4984429 h 5143498"/>
              <a:gd name="connsiteX105" fmla="*/ 526001 w 9144000"/>
              <a:gd name="connsiteY105" fmla="*/ 4981271 h 5143498"/>
              <a:gd name="connsiteX106" fmla="*/ 513331 w 9144000"/>
              <a:gd name="connsiteY106" fmla="*/ 4976738 h 5143498"/>
              <a:gd name="connsiteX107" fmla="*/ 429648 w 9144000"/>
              <a:gd name="connsiteY107" fmla="*/ 4976738 h 5143498"/>
              <a:gd name="connsiteX108" fmla="*/ 409741 w 9144000"/>
              <a:gd name="connsiteY108" fmla="*/ 4996590 h 5143498"/>
              <a:gd name="connsiteX109" fmla="*/ 429648 w 9144000"/>
              <a:gd name="connsiteY109" fmla="*/ 5016443 h 5143498"/>
              <a:gd name="connsiteX110" fmla="*/ 449555 w 9144000"/>
              <a:gd name="connsiteY110" fmla="*/ 5016443 h 5143498"/>
              <a:gd name="connsiteX111" fmla="*/ 449555 w 9144000"/>
              <a:gd name="connsiteY111" fmla="*/ 4996590 h 5143498"/>
              <a:gd name="connsiteX112" fmla="*/ 429648 w 9144000"/>
              <a:gd name="connsiteY112" fmla="*/ 4976738 h 5143498"/>
              <a:gd name="connsiteX113" fmla="*/ 926061 w 9144000"/>
              <a:gd name="connsiteY113" fmla="*/ 4976722 h 5143498"/>
              <a:gd name="connsiteX114" fmla="*/ 923812 w 9144000"/>
              <a:gd name="connsiteY114" fmla="*/ 4978965 h 5143498"/>
              <a:gd name="connsiteX115" fmla="*/ 923812 w 9144000"/>
              <a:gd name="connsiteY115" fmla="*/ 5014200 h 5143498"/>
              <a:gd name="connsiteX116" fmla="*/ 926061 w 9144000"/>
              <a:gd name="connsiteY116" fmla="*/ 5016442 h 5143498"/>
              <a:gd name="connsiteX117" fmla="*/ 928294 w 9144000"/>
              <a:gd name="connsiteY117" fmla="*/ 5014200 h 5143498"/>
              <a:gd name="connsiteX118" fmla="*/ 928294 w 9144000"/>
              <a:gd name="connsiteY118" fmla="*/ 4978965 h 5143498"/>
              <a:gd name="connsiteX119" fmla="*/ 926061 w 9144000"/>
              <a:gd name="connsiteY119" fmla="*/ 4976722 h 5143498"/>
              <a:gd name="connsiteX120" fmla="*/ 539732 w 9144000"/>
              <a:gd name="connsiteY120" fmla="*/ 4976722 h 5143498"/>
              <a:gd name="connsiteX121" fmla="*/ 537483 w 9144000"/>
              <a:gd name="connsiteY121" fmla="*/ 4978965 h 5143498"/>
              <a:gd name="connsiteX122" fmla="*/ 537483 w 9144000"/>
              <a:gd name="connsiteY122" fmla="*/ 5014200 h 5143498"/>
              <a:gd name="connsiteX123" fmla="*/ 539732 w 9144000"/>
              <a:gd name="connsiteY123" fmla="*/ 5016442 h 5143498"/>
              <a:gd name="connsiteX124" fmla="*/ 541981 w 9144000"/>
              <a:gd name="connsiteY124" fmla="*/ 5014200 h 5143498"/>
              <a:gd name="connsiteX125" fmla="*/ 541981 w 9144000"/>
              <a:gd name="connsiteY125" fmla="*/ 4978965 h 5143498"/>
              <a:gd name="connsiteX126" fmla="*/ 539732 w 9144000"/>
              <a:gd name="connsiteY126" fmla="*/ 4976722 h 5143498"/>
              <a:gd name="connsiteX127" fmla="*/ 371986 w 9144000"/>
              <a:gd name="connsiteY127" fmla="*/ 4976722 h 5143498"/>
              <a:gd name="connsiteX128" fmla="*/ 369737 w 9144000"/>
              <a:gd name="connsiteY128" fmla="*/ 4978965 h 5143498"/>
              <a:gd name="connsiteX129" fmla="*/ 369737 w 9144000"/>
              <a:gd name="connsiteY129" fmla="*/ 5014200 h 5143498"/>
              <a:gd name="connsiteX130" fmla="*/ 371986 w 9144000"/>
              <a:gd name="connsiteY130" fmla="*/ 5016442 h 5143498"/>
              <a:gd name="connsiteX131" fmla="*/ 374235 w 9144000"/>
              <a:gd name="connsiteY131" fmla="*/ 5014200 h 5143498"/>
              <a:gd name="connsiteX132" fmla="*/ 374235 w 9144000"/>
              <a:gd name="connsiteY132" fmla="*/ 4978965 h 5143498"/>
              <a:gd name="connsiteX133" fmla="*/ 371986 w 9144000"/>
              <a:gd name="connsiteY133" fmla="*/ 4976722 h 5143498"/>
              <a:gd name="connsiteX134" fmla="*/ 340882 w 9144000"/>
              <a:gd name="connsiteY134" fmla="*/ 4976722 h 5143498"/>
              <a:gd name="connsiteX135" fmla="*/ 320975 w 9144000"/>
              <a:gd name="connsiteY135" fmla="*/ 4996574 h 5143498"/>
              <a:gd name="connsiteX136" fmla="*/ 340882 w 9144000"/>
              <a:gd name="connsiteY136" fmla="*/ 5016427 h 5143498"/>
              <a:gd name="connsiteX137" fmla="*/ 356292 w 9144000"/>
              <a:gd name="connsiteY137" fmla="*/ 5009130 h 5143498"/>
              <a:gd name="connsiteX138" fmla="*/ 356292 w 9144000"/>
              <a:gd name="connsiteY138" fmla="*/ 5014200 h 5143498"/>
              <a:gd name="connsiteX139" fmla="*/ 340882 w 9144000"/>
              <a:gd name="connsiteY139" fmla="*/ 5029567 h 5143498"/>
              <a:gd name="connsiteX140" fmla="*/ 326708 w 9144000"/>
              <a:gd name="connsiteY140" fmla="*/ 5020264 h 5143498"/>
              <a:gd name="connsiteX141" fmla="*/ 323746 w 9144000"/>
              <a:gd name="connsiteY141" fmla="*/ 5019096 h 5143498"/>
              <a:gd name="connsiteX142" fmla="*/ 322575 w 9144000"/>
              <a:gd name="connsiteY142" fmla="*/ 5022049 h 5143498"/>
              <a:gd name="connsiteX143" fmla="*/ 340882 w 9144000"/>
              <a:gd name="connsiteY143" fmla="*/ 5034068 h 5143498"/>
              <a:gd name="connsiteX144" fmla="*/ 360789 w 9144000"/>
              <a:gd name="connsiteY144" fmla="*/ 5014216 h 5143498"/>
              <a:gd name="connsiteX145" fmla="*/ 360789 w 9144000"/>
              <a:gd name="connsiteY145" fmla="*/ 4996590 h 5143498"/>
              <a:gd name="connsiteX146" fmla="*/ 340882 w 9144000"/>
              <a:gd name="connsiteY146" fmla="*/ 4976738 h 5143498"/>
              <a:gd name="connsiteX147" fmla="*/ 309477 w 9144000"/>
              <a:gd name="connsiteY147" fmla="*/ 4976722 h 5143498"/>
              <a:gd name="connsiteX148" fmla="*/ 307244 w 9144000"/>
              <a:gd name="connsiteY148" fmla="*/ 4978965 h 5143498"/>
              <a:gd name="connsiteX149" fmla="*/ 307244 w 9144000"/>
              <a:gd name="connsiteY149" fmla="*/ 5014200 h 5143498"/>
              <a:gd name="connsiteX150" fmla="*/ 309477 w 9144000"/>
              <a:gd name="connsiteY150" fmla="*/ 5016442 h 5143498"/>
              <a:gd name="connsiteX151" fmla="*/ 311726 w 9144000"/>
              <a:gd name="connsiteY151" fmla="*/ 5014200 h 5143498"/>
              <a:gd name="connsiteX152" fmla="*/ 311726 w 9144000"/>
              <a:gd name="connsiteY152" fmla="*/ 4978965 h 5143498"/>
              <a:gd name="connsiteX153" fmla="*/ 309477 w 9144000"/>
              <a:gd name="connsiteY153" fmla="*/ 4976722 h 5143498"/>
              <a:gd name="connsiteX154" fmla="*/ 782403 w 9144000"/>
              <a:gd name="connsiteY154" fmla="*/ 4976706 h 5143498"/>
              <a:gd name="connsiteX155" fmla="*/ 771444 w 9144000"/>
              <a:gd name="connsiteY155" fmla="*/ 4981270 h 5143498"/>
              <a:gd name="connsiteX156" fmla="*/ 771444 w 9144000"/>
              <a:gd name="connsiteY156" fmla="*/ 4978996 h 5143498"/>
              <a:gd name="connsiteX157" fmla="*/ 769195 w 9144000"/>
              <a:gd name="connsiteY157" fmla="*/ 4976753 h 5143498"/>
              <a:gd name="connsiteX158" fmla="*/ 766946 w 9144000"/>
              <a:gd name="connsiteY158" fmla="*/ 4976753 h 5143498"/>
              <a:gd name="connsiteX159" fmla="*/ 766946 w 9144000"/>
              <a:gd name="connsiteY159" fmla="*/ 4978996 h 5143498"/>
              <a:gd name="connsiteX160" fmla="*/ 766946 w 9144000"/>
              <a:gd name="connsiteY160" fmla="*/ 5014200 h 5143498"/>
              <a:gd name="connsiteX161" fmla="*/ 769195 w 9144000"/>
              <a:gd name="connsiteY161" fmla="*/ 5016442 h 5143498"/>
              <a:gd name="connsiteX162" fmla="*/ 771444 w 9144000"/>
              <a:gd name="connsiteY162" fmla="*/ 5014200 h 5143498"/>
              <a:gd name="connsiteX163" fmla="*/ 771444 w 9144000"/>
              <a:gd name="connsiteY163" fmla="*/ 4992136 h 5143498"/>
              <a:gd name="connsiteX164" fmla="*/ 782403 w 9144000"/>
              <a:gd name="connsiteY164" fmla="*/ 4981207 h 5143498"/>
              <a:gd name="connsiteX165" fmla="*/ 793362 w 9144000"/>
              <a:gd name="connsiteY165" fmla="*/ 4992136 h 5143498"/>
              <a:gd name="connsiteX166" fmla="*/ 793362 w 9144000"/>
              <a:gd name="connsiteY166" fmla="*/ 5014200 h 5143498"/>
              <a:gd name="connsiteX167" fmla="*/ 795611 w 9144000"/>
              <a:gd name="connsiteY167" fmla="*/ 5016442 h 5143498"/>
              <a:gd name="connsiteX168" fmla="*/ 797860 w 9144000"/>
              <a:gd name="connsiteY168" fmla="*/ 5014200 h 5143498"/>
              <a:gd name="connsiteX169" fmla="*/ 797860 w 9144000"/>
              <a:gd name="connsiteY169" fmla="*/ 4992136 h 5143498"/>
              <a:gd name="connsiteX170" fmla="*/ 808819 w 9144000"/>
              <a:gd name="connsiteY170" fmla="*/ 4981207 h 5143498"/>
              <a:gd name="connsiteX171" fmla="*/ 819778 w 9144000"/>
              <a:gd name="connsiteY171" fmla="*/ 4992136 h 5143498"/>
              <a:gd name="connsiteX172" fmla="*/ 819778 w 9144000"/>
              <a:gd name="connsiteY172" fmla="*/ 5014200 h 5143498"/>
              <a:gd name="connsiteX173" fmla="*/ 822027 w 9144000"/>
              <a:gd name="connsiteY173" fmla="*/ 5016442 h 5143498"/>
              <a:gd name="connsiteX174" fmla="*/ 824276 w 9144000"/>
              <a:gd name="connsiteY174" fmla="*/ 5014200 h 5143498"/>
              <a:gd name="connsiteX175" fmla="*/ 824276 w 9144000"/>
              <a:gd name="connsiteY175" fmla="*/ 4992136 h 5143498"/>
              <a:gd name="connsiteX176" fmla="*/ 819743 w 9144000"/>
              <a:gd name="connsiteY176" fmla="*/ 4981235 h 5143498"/>
              <a:gd name="connsiteX177" fmla="*/ 808829 w 9144000"/>
              <a:gd name="connsiteY177" fmla="*/ 4976710 h 5143498"/>
              <a:gd name="connsiteX178" fmla="*/ 808835 w 9144000"/>
              <a:gd name="connsiteY178" fmla="*/ 4976706 h 5143498"/>
              <a:gd name="connsiteX179" fmla="*/ 808819 w 9144000"/>
              <a:gd name="connsiteY179" fmla="*/ 4976706 h 5143498"/>
              <a:gd name="connsiteX180" fmla="*/ 808829 w 9144000"/>
              <a:gd name="connsiteY180" fmla="*/ 4976710 h 5143498"/>
              <a:gd name="connsiteX181" fmla="*/ 795627 w 9144000"/>
              <a:gd name="connsiteY181" fmla="*/ 4984160 h 5143498"/>
              <a:gd name="connsiteX182" fmla="*/ 782403 w 9144000"/>
              <a:gd name="connsiteY182" fmla="*/ 4976706 h 5143498"/>
              <a:gd name="connsiteX183" fmla="*/ 653078 w 9144000"/>
              <a:gd name="connsiteY183" fmla="*/ 4976706 h 5143498"/>
              <a:gd name="connsiteX184" fmla="*/ 642119 w 9144000"/>
              <a:gd name="connsiteY184" fmla="*/ 4981270 h 5143498"/>
              <a:gd name="connsiteX185" fmla="*/ 642119 w 9144000"/>
              <a:gd name="connsiteY185" fmla="*/ 4978996 h 5143498"/>
              <a:gd name="connsiteX186" fmla="*/ 639870 w 9144000"/>
              <a:gd name="connsiteY186" fmla="*/ 4976753 h 5143498"/>
              <a:gd name="connsiteX187" fmla="*/ 637621 w 9144000"/>
              <a:gd name="connsiteY187" fmla="*/ 4976753 h 5143498"/>
              <a:gd name="connsiteX188" fmla="*/ 637621 w 9144000"/>
              <a:gd name="connsiteY188" fmla="*/ 4978996 h 5143498"/>
              <a:gd name="connsiteX189" fmla="*/ 637621 w 9144000"/>
              <a:gd name="connsiteY189" fmla="*/ 5014200 h 5143498"/>
              <a:gd name="connsiteX190" fmla="*/ 639870 w 9144000"/>
              <a:gd name="connsiteY190" fmla="*/ 5016442 h 5143498"/>
              <a:gd name="connsiteX191" fmla="*/ 642119 w 9144000"/>
              <a:gd name="connsiteY191" fmla="*/ 5014200 h 5143498"/>
              <a:gd name="connsiteX192" fmla="*/ 642119 w 9144000"/>
              <a:gd name="connsiteY192" fmla="*/ 4992136 h 5143498"/>
              <a:gd name="connsiteX193" fmla="*/ 653078 w 9144000"/>
              <a:gd name="connsiteY193" fmla="*/ 4981207 h 5143498"/>
              <a:gd name="connsiteX194" fmla="*/ 664037 w 9144000"/>
              <a:gd name="connsiteY194" fmla="*/ 4992136 h 5143498"/>
              <a:gd name="connsiteX195" fmla="*/ 664037 w 9144000"/>
              <a:gd name="connsiteY195" fmla="*/ 5014200 h 5143498"/>
              <a:gd name="connsiteX196" fmla="*/ 666286 w 9144000"/>
              <a:gd name="connsiteY196" fmla="*/ 5016442 h 5143498"/>
              <a:gd name="connsiteX197" fmla="*/ 668535 w 9144000"/>
              <a:gd name="connsiteY197" fmla="*/ 5014200 h 5143498"/>
              <a:gd name="connsiteX198" fmla="*/ 668535 w 9144000"/>
              <a:gd name="connsiteY198" fmla="*/ 4992136 h 5143498"/>
              <a:gd name="connsiteX199" fmla="*/ 679494 w 9144000"/>
              <a:gd name="connsiteY199" fmla="*/ 4981207 h 5143498"/>
              <a:gd name="connsiteX200" fmla="*/ 690453 w 9144000"/>
              <a:gd name="connsiteY200" fmla="*/ 4992136 h 5143498"/>
              <a:gd name="connsiteX201" fmla="*/ 690453 w 9144000"/>
              <a:gd name="connsiteY201" fmla="*/ 5014200 h 5143498"/>
              <a:gd name="connsiteX202" fmla="*/ 692718 w 9144000"/>
              <a:gd name="connsiteY202" fmla="*/ 5016442 h 5143498"/>
              <a:gd name="connsiteX203" fmla="*/ 694951 w 9144000"/>
              <a:gd name="connsiteY203" fmla="*/ 5014200 h 5143498"/>
              <a:gd name="connsiteX204" fmla="*/ 694951 w 9144000"/>
              <a:gd name="connsiteY204" fmla="*/ 4992136 h 5143498"/>
              <a:gd name="connsiteX205" fmla="*/ 679494 w 9144000"/>
              <a:gd name="connsiteY205" fmla="*/ 4976706 h 5143498"/>
              <a:gd name="connsiteX206" fmla="*/ 666286 w 9144000"/>
              <a:gd name="connsiteY206" fmla="*/ 4984160 h 5143498"/>
              <a:gd name="connsiteX207" fmla="*/ 653078 w 9144000"/>
              <a:gd name="connsiteY207" fmla="*/ 4976706 h 5143498"/>
              <a:gd name="connsiteX208" fmla="*/ 923812 w 9144000"/>
              <a:gd name="connsiteY208" fmla="*/ 4964687 h 5143498"/>
              <a:gd name="connsiteX209" fmla="*/ 923812 w 9144000"/>
              <a:gd name="connsiteY209" fmla="*/ 4966930 h 5143498"/>
              <a:gd name="connsiteX210" fmla="*/ 926061 w 9144000"/>
              <a:gd name="connsiteY210" fmla="*/ 4969172 h 5143498"/>
              <a:gd name="connsiteX211" fmla="*/ 928294 w 9144000"/>
              <a:gd name="connsiteY211" fmla="*/ 4966930 h 5143498"/>
              <a:gd name="connsiteX212" fmla="*/ 926061 w 9144000"/>
              <a:gd name="connsiteY212" fmla="*/ 4964687 h 5143498"/>
              <a:gd name="connsiteX213" fmla="*/ 537483 w 9144000"/>
              <a:gd name="connsiteY213" fmla="*/ 4964687 h 5143498"/>
              <a:gd name="connsiteX214" fmla="*/ 537483 w 9144000"/>
              <a:gd name="connsiteY214" fmla="*/ 4966930 h 5143498"/>
              <a:gd name="connsiteX215" fmla="*/ 539732 w 9144000"/>
              <a:gd name="connsiteY215" fmla="*/ 4969172 h 5143498"/>
              <a:gd name="connsiteX216" fmla="*/ 541981 w 9144000"/>
              <a:gd name="connsiteY216" fmla="*/ 4966930 h 5143498"/>
              <a:gd name="connsiteX217" fmla="*/ 539732 w 9144000"/>
              <a:gd name="connsiteY217" fmla="*/ 4964687 h 5143498"/>
              <a:gd name="connsiteX218" fmla="*/ 369737 w 9144000"/>
              <a:gd name="connsiteY218" fmla="*/ 4964687 h 5143498"/>
              <a:gd name="connsiteX219" fmla="*/ 369737 w 9144000"/>
              <a:gd name="connsiteY219" fmla="*/ 4966930 h 5143498"/>
              <a:gd name="connsiteX220" fmla="*/ 371986 w 9144000"/>
              <a:gd name="connsiteY220" fmla="*/ 4969172 h 5143498"/>
              <a:gd name="connsiteX221" fmla="*/ 374235 w 9144000"/>
              <a:gd name="connsiteY221" fmla="*/ 4966930 h 5143498"/>
              <a:gd name="connsiteX222" fmla="*/ 371986 w 9144000"/>
              <a:gd name="connsiteY222" fmla="*/ 4964687 h 5143498"/>
              <a:gd name="connsiteX223" fmla="*/ 307228 w 9144000"/>
              <a:gd name="connsiteY223" fmla="*/ 4964687 h 5143498"/>
              <a:gd name="connsiteX224" fmla="*/ 307228 w 9144000"/>
              <a:gd name="connsiteY224" fmla="*/ 4966930 h 5143498"/>
              <a:gd name="connsiteX225" fmla="*/ 309477 w 9144000"/>
              <a:gd name="connsiteY225" fmla="*/ 4969172 h 5143498"/>
              <a:gd name="connsiteX226" fmla="*/ 311710 w 9144000"/>
              <a:gd name="connsiteY226" fmla="*/ 4966930 h 5143498"/>
              <a:gd name="connsiteX227" fmla="*/ 309477 w 9144000"/>
              <a:gd name="connsiteY227" fmla="*/ 4964687 h 5143498"/>
              <a:gd name="connsiteX228" fmla="*/ 912710 w 9144000"/>
              <a:gd name="connsiteY228" fmla="*/ 4959933 h 5143498"/>
              <a:gd name="connsiteX229" fmla="*/ 910461 w 9144000"/>
              <a:gd name="connsiteY229" fmla="*/ 4962176 h 5143498"/>
              <a:gd name="connsiteX230" fmla="*/ 910461 w 9144000"/>
              <a:gd name="connsiteY230" fmla="*/ 4984034 h 5143498"/>
              <a:gd name="connsiteX231" fmla="*/ 895036 w 9144000"/>
              <a:gd name="connsiteY231" fmla="*/ 4976737 h 5143498"/>
              <a:gd name="connsiteX232" fmla="*/ 875129 w 9144000"/>
              <a:gd name="connsiteY232" fmla="*/ 4996590 h 5143498"/>
              <a:gd name="connsiteX233" fmla="*/ 895036 w 9144000"/>
              <a:gd name="connsiteY233" fmla="*/ 5016442 h 5143498"/>
              <a:gd name="connsiteX234" fmla="*/ 914959 w 9144000"/>
              <a:gd name="connsiteY234" fmla="*/ 5016442 h 5143498"/>
              <a:gd name="connsiteX235" fmla="*/ 914959 w 9144000"/>
              <a:gd name="connsiteY235" fmla="*/ 4962176 h 5143498"/>
              <a:gd name="connsiteX236" fmla="*/ 912710 w 9144000"/>
              <a:gd name="connsiteY236" fmla="*/ 4959933 h 5143498"/>
              <a:gd name="connsiteX237" fmla="*/ 457696 w 9144000"/>
              <a:gd name="connsiteY237" fmla="*/ 4959933 h 5143498"/>
              <a:gd name="connsiteX238" fmla="*/ 455447 w 9144000"/>
              <a:gd name="connsiteY238" fmla="*/ 4962176 h 5143498"/>
              <a:gd name="connsiteX239" fmla="*/ 455447 w 9144000"/>
              <a:gd name="connsiteY239" fmla="*/ 5010772 h 5143498"/>
              <a:gd name="connsiteX240" fmla="*/ 461132 w 9144000"/>
              <a:gd name="connsiteY240" fmla="*/ 5016442 h 5143498"/>
              <a:gd name="connsiteX241" fmla="*/ 463381 w 9144000"/>
              <a:gd name="connsiteY241" fmla="*/ 5014199 h 5143498"/>
              <a:gd name="connsiteX242" fmla="*/ 461132 w 9144000"/>
              <a:gd name="connsiteY242" fmla="*/ 5011957 h 5143498"/>
              <a:gd name="connsiteX243" fmla="*/ 459945 w 9144000"/>
              <a:gd name="connsiteY243" fmla="*/ 5010772 h 5143498"/>
              <a:gd name="connsiteX244" fmla="*/ 459945 w 9144000"/>
              <a:gd name="connsiteY244" fmla="*/ 4962176 h 5143498"/>
              <a:gd name="connsiteX245" fmla="*/ 457696 w 9144000"/>
              <a:gd name="connsiteY245" fmla="*/ 4959933 h 5143498"/>
              <a:gd name="connsiteX246" fmla="*/ 391624 w 9144000"/>
              <a:gd name="connsiteY246" fmla="*/ 4959918 h 5143498"/>
              <a:gd name="connsiteX247" fmla="*/ 389375 w 9144000"/>
              <a:gd name="connsiteY247" fmla="*/ 4962161 h 5143498"/>
              <a:gd name="connsiteX248" fmla="*/ 389375 w 9144000"/>
              <a:gd name="connsiteY248" fmla="*/ 4976722 h 5143498"/>
              <a:gd name="connsiteX249" fmla="*/ 385606 w 9144000"/>
              <a:gd name="connsiteY249" fmla="*/ 4976722 h 5143498"/>
              <a:gd name="connsiteX250" fmla="*/ 383357 w 9144000"/>
              <a:gd name="connsiteY250" fmla="*/ 4978965 h 5143498"/>
              <a:gd name="connsiteX251" fmla="*/ 385606 w 9144000"/>
              <a:gd name="connsiteY251" fmla="*/ 4981208 h 5143498"/>
              <a:gd name="connsiteX252" fmla="*/ 389375 w 9144000"/>
              <a:gd name="connsiteY252" fmla="*/ 4981208 h 5143498"/>
              <a:gd name="connsiteX253" fmla="*/ 389375 w 9144000"/>
              <a:gd name="connsiteY253" fmla="*/ 5004519 h 5143498"/>
              <a:gd name="connsiteX254" fmla="*/ 401316 w 9144000"/>
              <a:gd name="connsiteY254" fmla="*/ 5016427 h 5143498"/>
              <a:gd name="connsiteX255" fmla="*/ 403977 w 9144000"/>
              <a:gd name="connsiteY255" fmla="*/ 5016127 h 5143498"/>
              <a:gd name="connsiteX256" fmla="*/ 405664 w 9144000"/>
              <a:gd name="connsiteY256" fmla="*/ 5013454 h 5143498"/>
              <a:gd name="connsiteX257" fmla="*/ 405671 w 9144000"/>
              <a:gd name="connsiteY257" fmla="*/ 5013458 h 5143498"/>
              <a:gd name="connsiteX258" fmla="*/ 405671 w 9144000"/>
              <a:gd name="connsiteY258" fmla="*/ 5013442 h 5143498"/>
              <a:gd name="connsiteX259" fmla="*/ 405664 w 9144000"/>
              <a:gd name="connsiteY259" fmla="*/ 5013454 h 5143498"/>
              <a:gd name="connsiteX260" fmla="*/ 402979 w 9144000"/>
              <a:gd name="connsiteY260" fmla="*/ 5011768 h 5143498"/>
              <a:gd name="connsiteX261" fmla="*/ 401316 w 9144000"/>
              <a:gd name="connsiteY261" fmla="*/ 5011957 h 5143498"/>
              <a:gd name="connsiteX262" fmla="*/ 393873 w 9144000"/>
              <a:gd name="connsiteY262" fmla="*/ 5004519 h 5143498"/>
              <a:gd name="connsiteX263" fmla="*/ 393873 w 9144000"/>
              <a:gd name="connsiteY263" fmla="*/ 4981208 h 5143498"/>
              <a:gd name="connsiteX264" fmla="*/ 400208 w 9144000"/>
              <a:gd name="connsiteY264" fmla="*/ 4981208 h 5143498"/>
              <a:gd name="connsiteX265" fmla="*/ 402456 w 9144000"/>
              <a:gd name="connsiteY265" fmla="*/ 4978965 h 5143498"/>
              <a:gd name="connsiteX266" fmla="*/ 400208 w 9144000"/>
              <a:gd name="connsiteY266" fmla="*/ 4976722 h 5143498"/>
              <a:gd name="connsiteX267" fmla="*/ 393873 w 9144000"/>
              <a:gd name="connsiteY267" fmla="*/ 4976722 h 5143498"/>
              <a:gd name="connsiteX268" fmla="*/ 393873 w 9144000"/>
              <a:gd name="connsiteY268" fmla="*/ 4962161 h 5143498"/>
              <a:gd name="connsiteX269" fmla="*/ 391624 w 9144000"/>
              <a:gd name="connsiteY269" fmla="*/ 4959918 h 5143498"/>
              <a:gd name="connsiteX270" fmla="*/ 296174 w 9144000"/>
              <a:gd name="connsiteY270" fmla="*/ 4959918 h 5143498"/>
              <a:gd name="connsiteX271" fmla="*/ 293926 w 9144000"/>
              <a:gd name="connsiteY271" fmla="*/ 4962161 h 5143498"/>
              <a:gd name="connsiteX272" fmla="*/ 293926 w 9144000"/>
              <a:gd name="connsiteY272" fmla="*/ 4984019 h 5143498"/>
              <a:gd name="connsiteX273" fmla="*/ 278516 w 9144000"/>
              <a:gd name="connsiteY273" fmla="*/ 4976722 h 5143498"/>
              <a:gd name="connsiteX274" fmla="*/ 258609 w 9144000"/>
              <a:gd name="connsiteY274" fmla="*/ 4996575 h 5143498"/>
              <a:gd name="connsiteX275" fmla="*/ 278516 w 9144000"/>
              <a:gd name="connsiteY275" fmla="*/ 5016443 h 5143498"/>
              <a:gd name="connsiteX276" fmla="*/ 298423 w 9144000"/>
              <a:gd name="connsiteY276" fmla="*/ 5016443 h 5143498"/>
              <a:gd name="connsiteX277" fmla="*/ 298423 w 9144000"/>
              <a:gd name="connsiteY277" fmla="*/ 5016427 h 5143498"/>
              <a:gd name="connsiteX278" fmla="*/ 298423 w 9144000"/>
              <a:gd name="connsiteY278" fmla="*/ 4962161 h 5143498"/>
              <a:gd name="connsiteX279" fmla="*/ 296174 w 9144000"/>
              <a:gd name="connsiteY279" fmla="*/ 4959918 h 5143498"/>
              <a:gd name="connsiteX280" fmla="*/ 533786 w 9144000"/>
              <a:gd name="connsiteY280" fmla="*/ 4855047 h 5143498"/>
              <a:gd name="connsiteX281" fmla="*/ 533794 w 9144000"/>
              <a:gd name="connsiteY281" fmla="*/ 4855066 h 5143498"/>
              <a:gd name="connsiteX282" fmla="*/ 533786 w 9144000"/>
              <a:gd name="connsiteY282" fmla="*/ 4855086 h 5143498"/>
              <a:gd name="connsiteX283" fmla="*/ 533778 w 9144000"/>
              <a:gd name="connsiteY283" fmla="*/ 4855066 h 5143498"/>
              <a:gd name="connsiteX284" fmla="*/ 258609 w 9144000"/>
              <a:gd name="connsiteY284" fmla="*/ 4785164 h 5143498"/>
              <a:gd name="connsiteX285" fmla="*/ 258609 w 9144000"/>
              <a:gd name="connsiteY285" fmla="*/ 4855066 h 5143498"/>
              <a:gd name="connsiteX286" fmla="*/ 327405 w 9144000"/>
              <a:gd name="connsiteY286" fmla="*/ 4924983 h 5143498"/>
              <a:gd name="connsiteX287" fmla="*/ 396201 w 9144000"/>
              <a:gd name="connsiteY287" fmla="*/ 4855066 h 5143498"/>
              <a:gd name="connsiteX288" fmla="*/ 464997 w 9144000"/>
              <a:gd name="connsiteY288" fmla="*/ 4924983 h 5143498"/>
              <a:gd name="connsiteX289" fmla="*/ 513643 w 9144000"/>
              <a:gd name="connsiteY289" fmla="*/ 4904511 h 5143498"/>
              <a:gd name="connsiteX290" fmla="*/ 533786 w 9144000"/>
              <a:gd name="connsiteY290" fmla="*/ 4855086 h 5143498"/>
              <a:gd name="connsiteX291" fmla="*/ 553923 w 9144000"/>
              <a:gd name="connsiteY291" fmla="*/ 4904505 h 5143498"/>
              <a:gd name="connsiteX292" fmla="*/ 602574 w 9144000"/>
              <a:gd name="connsiteY292" fmla="*/ 4924983 h 5143498"/>
              <a:gd name="connsiteX293" fmla="*/ 636972 w 9144000"/>
              <a:gd name="connsiteY293" fmla="*/ 4915618 h 5143498"/>
              <a:gd name="connsiteX294" fmla="*/ 671370 w 9144000"/>
              <a:gd name="connsiteY294" fmla="*/ 4924983 h 5143498"/>
              <a:gd name="connsiteX295" fmla="*/ 740166 w 9144000"/>
              <a:gd name="connsiteY295" fmla="*/ 4855066 h 5143498"/>
              <a:gd name="connsiteX296" fmla="*/ 671386 w 9144000"/>
              <a:gd name="connsiteY296" fmla="*/ 4785164 h 5143498"/>
              <a:gd name="connsiteX297" fmla="*/ 636988 w 9144000"/>
              <a:gd name="connsiteY297" fmla="*/ 4794514 h 5143498"/>
              <a:gd name="connsiteX298" fmla="*/ 636972 w 9144000"/>
              <a:gd name="connsiteY298" fmla="*/ 4794514 h 5143498"/>
              <a:gd name="connsiteX299" fmla="*/ 602574 w 9144000"/>
              <a:gd name="connsiteY299" fmla="*/ 4785164 h 5143498"/>
              <a:gd name="connsiteX300" fmla="*/ 553923 w 9144000"/>
              <a:gd name="connsiteY300" fmla="*/ 4805634 h 5143498"/>
              <a:gd name="connsiteX301" fmla="*/ 533786 w 9144000"/>
              <a:gd name="connsiteY301" fmla="*/ 4855047 h 5143498"/>
              <a:gd name="connsiteX302" fmla="*/ 513638 w 9144000"/>
              <a:gd name="connsiteY302" fmla="*/ 4805629 h 5143498"/>
              <a:gd name="connsiteX303" fmla="*/ 464997 w 9144000"/>
              <a:gd name="connsiteY303" fmla="*/ 4785164 h 5143498"/>
              <a:gd name="connsiteX304" fmla="*/ 396201 w 9144000"/>
              <a:gd name="connsiteY304" fmla="*/ 4855066 h 5143498"/>
              <a:gd name="connsiteX305" fmla="*/ 327405 w 9144000"/>
              <a:gd name="connsiteY305" fmla="*/ 4785164 h 5143498"/>
              <a:gd name="connsiteX306" fmla="*/ 0 w 9144000"/>
              <a:gd name="connsiteY306" fmla="*/ 0 h 5143498"/>
              <a:gd name="connsiteX307" fmla="*/ 9144000 w 9144000"/>
              <a:gd name="connsiteY307" fmla="*/ 0 h 5143498"/>
              <a:gd name="connsiteX308" fmla="*/ 9144000 w 9144000"/>
              <a:gd name="connsiteY308" fmla="*/ 5143498 h 5143498"/>
              <a:gd name="connsiteX309" fmla="*/ 0 w 9144000"/>
              <a:gd name="connsiteY309" fmla="*/ 5143498 h 5143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Lst>
            <a:rect l="l" t="t" r="r" b="b"/>
            <a:pathLst>
              <a:path w="9144000" h="5143498">
                <a:moveTo>
                  <a:pt x="956975" y="4981208"/>
                </a:moveTo>
                <a:cubicBezTo>
                  <a:pt x="965480" y="4981208"/>
                  <a:pt x="972400" y="4988109"/>
                  <a:pt x="972400" y="4996575"/>
                </a:cubicBezTo>
                <a:lnTo>
                  <a:pt x="972400" y="5011957"/>
                </a:lnTo>
                <a:lnTo>
                  <a:pt x="956975" y="5011957"/>
                </a:lnTo>
                <a:cubicBezTo>
                  <a:pt x="948486" y="5011957"/>
                  <a:pt x="941566" y="5005040"/>
                  <a:pt x="941566" y="4996575"/>
                </a:cubicBezTo>
                <a:cubicBezTo>
                  <a:pt x="941566" y="4988109"/>
                  <a:pt x="948471" y="4981208"/>
                  <a:pt x="956975" y="4981208"/>
                </a:cubicBezTo>
                <a:close/>
                <a:moveTo>
                  <a:pt x="849077" y="4981208"/>
                </a:moveTo>
                <a:cubicBezTo>
                  <a:pt x="856806" y="4981208"/>
                  <a:pt x="863236" y="4986925"/>
                  <a:pt x="864328" y="4994332"/>
                </a:cubicBezTo>
                <a:lnTo>
                  <a:pt x="833826" y="4994332"/>
                </a:lnTo>
                <a:cubicBezTo>
                  <a:pt x="834919" y="4986925"/>
                  <a:pt x="841349" y="4981208"/>
                  <a:pt x="849077" y="4981208"/>
                </a:cubicBezTo>
                <a:close/>
                <a:moveTo>
                  <a:pt x="720496" y="4981208"/>
                </a:moveTo>
                <a:cubicBezTo>
                  <a:pt x="729001" y="4981208"/>
                  <a:pt x="735922" y="4988109"/>
                  <a:pt x="735922" y="4996575"/>
                </a:cubicBezTo>
                <a:lnTo>
                  <a:pt x="735922" y="5011957"/>
                </a:lnTo>
                <a:lnTo>
                  <a:pt x="720496" y="5011957"/>
                </a:lnTo>
                <a:cubicBezTo>
                  <a:pt x="712008" y="5011957"/>
                  <a:pt x="705087" y="5005040"/>
                  <a:pt x="705087" y="4996575"/>
                </a:cubicBezTo>
                <a:cubicBezTo>
                  <a:pt x="705087" y="4988109"/>
                  <a:pt x="712008" y="4981208"/>
                  <a:pt x="720496" y="4981208"/>
                </a:cubicBezTo>
                <a:close/>
                <a:moveTo>
                  <a:pt x="612646" y="4981208"/>
                </a:moveTo>
                <a:cubicBezTo>
                  <a:pt x="620375" y="4981208"/>
                  <a:pt x="626805" y="4986925"/>
                  <a:pt x="627897" y="4994332"/>
                </a:cubicBezTo>
                <a:lnTo>
                  <a:pt x="597395" y="4994332"/>
                </a:lnTo>
                <a:cubicBezTo>
                  <a:pt x="598472" y="4986925"/>
                  <a:pt x="604918" y="4981208"/>
                  <a:pt x="612646" y="4981208"/>
                </a:cubicBezTo>
                <a:close/>
                <a:moveTo>
                  <a:pt x="429632" y="4981208"/>
                </a:moveTo>
                <a:cubicBezTo>
                  <a:pt x="438137" y="4981208"/>
                  <a:pt x="445042" y="4988109"/>
                  <a:pt x="445042" y="4996575"/>
                </a:cubicBezTo>
                <a:lnTo>
                  <a:pt x="445042" y="5011957"/>
                </a:lnTo>
                <a:lnTo>
                  <a:pt x="429632" y="5011957"/>
                </a:lnTo>
                <a:cubicBezTo>
                  <a:pt x="421128" y="5011957"/>
                  <a:pt x="414223" y="5005040"/>
                  <a:pt x="414223" y="4996575"/>
                </a:cubicBezTo>
                <a:cubicBezTo>
                  <a:pt x="414223" y="4988109"/>
                  <a:pt x="421128" y="4981208"/>
                  <a:pt x="429632" y="4981208"/>
                </a:cubicBezTo>
                <a:close/>
                <a:moveTo>
                  <a:pt x="278516" y="4981208"/>
                </a:moveTo>
                <a:cubicBezTo>
                  <a:pt x="287005" y="4981208"/>
                  <a:pt x="293926" y="4988109"/>
                  <a:pt x="293926" y="4996575"/>
                </a:cubicBezTo>
                <a:lnTo>
                  <a:pt x="293926" y="5011957"/>
                </a:lnTo>
                <a:lnTo>
                  <a:pt x="278516" y="5011957"/>
                </a:lnTo>
                <a:cubicBezTo>
                  <a:pt x="270028" y="5011957"/>
                  <a:pt x="263107" y="5005040"/>
                  <a:pt x="263107" y="4996575"/>
                </a:cubicBezTo>
                <a:cubicBezTo>
                  <a:pt x="263107" y="4988109"/>
                  <a:pt x="270028" y="4981208"/>
                  <a:pt x="278516" y="4981208"/>
                </a:cubicBezTo>
                <a:close/>
                <a:moveTo>
                  <a:pt x="895052" y="4981207"/>
                </a:moveTo>
                <a:cubicBezTo>
                  <a:pt x="903556" y="4981207"/>
                  <a:pt x="910477" y="4988108"/>
                  <a:pt x="910477" y="4996574"/>
                </a:cubicBezTo>
                <a:lnTo>
                  <a:pt x="910477" y="5011957"/>
                </a:lnTo>
                <a:lnTo>
                  <a:pt x="895052" y="5011957"/>
                </a:lnTo>
                <a:cubicBezTo>
                  <a:pt x="886563" y="5011957"/>
                  <a:pt x="879643" y="5005039"/>
                  <a:pt x="879643" y="4996574"/>
                </a:cubicBezTo>
                <a:cubicBezTo>
                  <a:pt x="879643" y="4988108"/>
                  <a:pt x="886563" y="4981207"/>
                  <a:pt x="895052" y="4981207"/>
                </a:cubicBezTo>
                <a:close/>
                <a:moveTo>
                  <a:pt x="340882" y="4981207"/>
                </a:moveTo>
                <a:cubicBezTo>
                  <a:pt x="349371" y="4981207"/>
                  <a:pt x="356292" y="4988093"/>
                  <a:pt x="356292" y="4996574"/>
                </a:cubicBezTo>
                <a:cubicBezTo>
                  <a:pt x="356292" y="5005055"/>
                  <a:pt x="349371" y="5011957"/>
                  <a:pt x="340882" y="5011957"/>
                </a:cubicBezTo>
                <a:cubicBezTo>
                  <a:pt x="332394" y="5011957"/>
                  <a:pt x="325473" y="5005055"/>
                  <a:pt x="325473" y="4996574"/>
                </a:cubicBezTo>
                <a:cubicBezTo>
                  <a:pt x="325473" y="4988093"/>
                  <a:pt x="332394" y="4981207"/>
                  <a:pt x="340882" y="4981207"/>
                </a:cubicBezTo>
                <a:close/>
                <a:moveTo>
                  <a:pt x="550105" y="4976753"/>
                </a:moveTo>
                <a:lnTo>
                  <a:pt x="550105" y="5014199"/>
                </a:lnTo>
                <a:cubicBezTo>
                  <a:pt x="550105" y="5015431"/>
                  <a:pt x="551119" y="5016442"/>
                  <a:pt x="552354" y="5016442"/>
                </a:cubicBezTo>
                <a:cubicBezTo>
                  <a:pt x="553589" y="5016442"/>
                  <a:pt x="554603" y="5015431"/>
                  <a:pt x="554603" y="5014199"/>
                </a:cubicBezTo>
                <a:lnTo>
                  <a:pt x="554603" y="5000033"/>
                </a:lnTo>
                <a:lnTo>
                  <a:pt x="554603" y="4994947"/>
                </a:lnTo>
                <a:cubicBezTo>
                  <a:pt x="554603" y="4987382"/>
                  <a:pt x="560779" y="4981238"/>
                  <a:pt x="568365" y="4981238"/>
                </a:cubicBezTo>
                <a:cubicBezTo>
                  <a:pt x="575951" y="4981238"/>
                  <a:pt x="582128" y="4987398"/>
                  <a:pt x="582128" y="4994963"/>
                </a:cubicBezTo>
                <a:lnTo>
                  <a:pt x="582128" y="5014199"/>
                </a:lnTo>
                <a:cubicBezTo>
                  <a:pt x="582128" y="5015431"/>
                  <a:pt x="583141" y="5016442"/>
                  <a:pt x="584376" y="5016442"/>
                </a:cubicBezTo>
                <a:cubicBezTo>
                  <a:pt x="585612" y="5016442"/>
                  <a:pt x="586625" y="5015431"/>
                  <a:pt x="586625" y="5014199"/>
                </a:cubicBezTo>
                <a:lnTo>
                  <a:pt x="586625" y="4994963"/>
                </a:lnTo>
                <a:cubicBezTo>
                  <a:pt x="586625" y="4984918"/>
                  <a:pt x="578437" y="4976753"/>
                  <a:pt x="568381" y="4976753"/>
                </a:cubicBezTo>
                <a:lnTo>
                  <a:pt x="568365" y="4976753"/>
                </a:lnTo>
                <a:cubicBezTo>
                  <a:pt x="562870" y="4976753"/>
                  <a:pt x="557960" y="4979185"/>
                  <a:pt x="554603" y="4983007"/>
                </a:cubicBezTo>
                <a:lnTo>
                  <a:pt x="554603" y="4978996"/>
                </a:lnTo>
                <a:cubicBezTo>
                  <a:pt x="554603" y="4977748"/>
                  <a:pt x="553605" y="4976753"/>
                  <a:pt x="552354" y="4976753"/>
                </a:cubicBezTo>
                <a:close/>
                <a:moveTo>
                  <a:pt x="956975" y="4976738"/>
                </a:moveTo>
                <a:cubicBezTo>
                  <a:pt x="946000" y="4976738"/>
                  <a:pt x="937068" y="4985645"/>
                  <a:pt x="937068" y="4996590"/>
                </a:cubicBezTo>
                <a:cubicBezTo>
                  <a:pt x="937068" y="5007535"/>
                  <a:pt x="946000" y="5016443"/>
                  <a:pt x="956975" y="5016443"/>
                </a:cubicBezTo>
                <a:lnTo>
                  <a:pt x="976882" y="5016443"/>
                </a:lnTo>
                <a:lnTo>
                  <a:pt x="976882" y="4996590"/>
                </a:lnTo>
                <a:cubicBezTo>
                  <a:pt x="976882" y="4985645"/>
                  <a:pt x="967950" y="4976738"/>
                  <a:pt x="956975" y="4976738"/>
                </a:cubicBezTo>
                <a:close/>
                <a:moveTo>
                  <a:pt x="849077" y="4976738"/>
                </a:moveTo>
                <a:cubicBezTo>
                  <a:pt x="838102" y="4976738"/>
                  <a:pt x="829170" y="4985645"/>
                  <a:pt x="829170" y="4996590"/>
                </a:cubicBezTo>
                <a:cubicBezTo>
                  <a:pt x="829170" y="5007535"/>
                  <a:pt x="838102" y="5016443"/>
                  <a:pt x="849077" y="5016443"/>
                </a:cubicBezTo>
                <a:cubicBezTo>
                  <a:pt x="853527" y="5016443"/>
                  <a:pt x="857756" y="5015005"/>
                  <a:pt x="861272" y="5012289"/>
                </a:cubicBezTo>
                <a:cubicBezTo>
                  <a:pt x="862254" y="5011531"/>
                  <a:pt x="862428" y="5010125"/>
                  <a:pt x="861668" y="5009146"/>
                </a:cubicBezTo>
                <a:cubicBezTo>
                  <a:pt x="860907" y="5008167"/>
                  <a:pt x="859498" y="5008009"/>
                  <a:pt x="858516" y="5008751"/>
                </a:cubicBezTo>
                <a:cubicBezTo>
                  <a:pt x="855792" y="5010852"/>
                  <a:pt x="852530" y="5011973"/>
                  <a:pt x="849077" y="5011973"/>
                </a:cubicBezTo>
                <a:cubicBezTo>
                  <a:pt x="841349" y="5011973"/>
                  <a:pt x="834919" y="5006256"/>
                  <a:pt x="833826" y="4998833"/>
                </a:cubicBezTo>
                <a:lnTo>
                  <a:pt x="866735" y="4998833"/>
                </a:lnTo>
                <a:cubicBezTo>
                  <a:pt x="867971" y="4998833"/>
                  <a:pt x="868984" y="4997838"/>
                  <a:pt x="868984" y="4996590"/>
                </a:cubicBezTo>
                <a:cubicBezTo>
                  <a:pt x="868984" y="4985645"/>
                  <a:pt x="860052" y="4976738"/>
                  <a:pt x="849077" y="4976738"/>
                </a:cubicBezTo>
                <a:close/>
                <a:moveTo>
                  <a:pt x="720496" y="4976738"/>
                </a:moveTo>
                <a:cubicBezTo>
                  <a:pt x="709521" y="4976738"/>
                  <a:pt x="700589" y="4985645"/>
                  <a:pt x="700589" y="4996590"/>
                </a:cubicBezTo>
                <a:cubicBezTo>
                  <a:pt x="700589" y="5007535"/>
                  <a:pt x="709521" y="5016443"/>
                  <a:pt x="720496" y="5016443"/>
                </a:cubicBezTo>
                <a:lnTo>
                  <a:pt x="740419" y="5016443"/>
                </a:lnTo>
                <a:lnTo>
                  <a:pt x="740419" y="4996590"/>
                </a:lnTo>
                <a:cubicBezTo>
                  <a:pt x="740419" y="4985645"/>
                  <a:pt x="731471" y="4976738"/>
                  <a:pt x="720496" y="4976738"/>
                </a:cubicBezTo>
                <a:close/>
                <a:moveTo>
                  <a:pt x="612646" y="4976738"/>
                </a:moveTo>
                <a:cubicBezTo>
                  <a:pt x="601671" y="4976738"/>
                  <a:pt x="592739" y="4985645"/>
                  <a:pt x="592739" y="4996590"/>
                </a:cubicBezTo>
                <a:cubicBezTo>
                  <a:pt x="592739" y="5007535"/>
                  <a:pt x="601671" y="5016443"/>
                  <a:pt x="612646" y="5016443"/>
                </a:cubicBezTo>
                <a:cubicBezTo>
                  <a:pt x="617112" y="5016443"/>
                  <a:pt x="621325" y="5015005"/>
                  <a:pt x="624841" y="5012289"/>
                </a:cubicBezTo>
                <a:cubicBezTo>
                  <a:pt x="625823" y="5011531"/>
                  <a:pt x="625997" y="5010125"/>
                  <a:pt x="625237" y="5009146"/>
                </a:cubicBezTo>
                <a:cubicBezTo>
                  <a:pt x="624476" y="5008167"/>
                  <a:pt x="623067" y="5008009"/>
                  <a:pt x="622085" y="5008751"/>
                </a:cubicBezTo>
                <a:cubicBezTo>
                  <a:pt x="619361" y="5010852"/>
                  <a:pt x="616099" y="5011973"/>
                  <a:pt x="612646" y="5011973"/>
                </a:cubicBezTo>
                <a:cubicBezTo>
                  <a:pt x="604902" y="5011973"/>
                  <a:pt x="598472" y="5006256"/>
                  <a:pt x="597395" y="4998833"/>
                </a:cubicBezTo>
                <a:lnTo>
                  <a:pt x="630304" y="4998833"/>
                </a:lnTo>
                <a:cubicBezTo>
                  <a:pt x="631540" y="4998833"/>
                  <a:pt x="632553" y="4997838"/>
                  <a:pt x="632553" y="4996590"/>
                </a:cubicBezTo>
                <a:cubicBezTo>
                  <a:pt x="632553" y="4985645"/>
                  <a:pt x="623621" y="4976738"/>
                  <a:pt x="612646" y="4976738"/>
                </a:cubicBezTo>
                <a:close/>
                <a:moveTo>
                  <a:pt x="513331" y="4976738"/>
                </a:moveTo>
                <a:cubicBezTo>
                  <a:pt x="502356" y="4976738"/>
                  <a:pt x="493424" y="4985645"/>
                  <a:pt x="493424" y="4996590"/>
                </a:cubicBezTo>
                <a:cubicBezTo>
                  <a:pt x="493424" y="5007535"/>
                  <a:pt x="502356" y="5016443"/>
                  <a:pt x="513331" y="5016443"/>
                </a:cubicBezTo>
                <a:cubicBezTo>
                  <a:pt x="517940" y="5016443"/>
                  <a:pt x="522437" y="5014832"/>
                  <a:pt x="526001" y="5011894"/>
                </a:cubicBezTo>
                <a:cubicBezTo>
                  <a:pt x="526951" y="5011104"/>
                  <a:pt x="527094" y="5009699"/>
                  <a:pt x="526302" y="5008735"/>
                </a:cubicBezTo>
                <a:cubicBezTo>
                  <a:pt x="525510" y="5007788"/>
                  <a:pt x="524100" y="5007662"/>
                  <a:pt x="523134" y="5008435"/>
                </a:cubicBezTo>
                <a:cubicBezTo>
                  <a:pt x="520394" y="5010710"/>
                  <a:pt x="516894" y="5011957"/>
                  <a:pt x="513331" y="5011957"/>
                </a:cubicBezTo>
                <a:cubicBezTo>
                  <a:pt x="504827" y="5011957"/>
                  <a:pt x="497906" y="5005040"/>
                  <a:pt x="497906" y="4996575"/>
                </a:cubicBezTo>
                <a:cubicBezTo>
                  <a:pt x="497906" y="4988109"/>
                  <a:pt x="504827" y="4981208"/>
                  <a:pt x="513331" y="4981208"/>
                </a:cubicBezTo>
                <a:cubicBezTo>
                  <a:pt x="516894" y="4981208"/>
                  <a:pt x="520379" y="4982455"/>
                  <a:pt x="523134" y="4984729"/>
                </a:cubicBezTo>
                <a:cubicBezTo>
                  <a:pt x="524100" y="4985519"/>
                  <a:pt x="525510" y="4985393"/>
                  <a:pt x="526302" y="4984429"/>
                </a:cubicBezTo>
                <a:cubicBezTo>
                  <a:pt x="527094" y="4983466"/>
                  <a:pt x="526967" y="4982060"/>
                  <a:pt x="526001" y="4981271"/>
                </a:cubicBezTo>
                <a:cubicBezTo>
                  <a:pt x="522453" y="4978349"/>
                  <a:pt x="517940" y="4976738"/>
                  <a:pt x="513331" y="4976738"/>
                </a:cubicBezTo>
                <a:close/>
                <a:moveTo>
                  <a:pt x="429648" y="4976738"/>
                </a:moveTo>
                <a:cubicBezTo>
                  <a:pt x="418689" y="4976738"/>
                  <a:pt x="409741" y="4985645"/>
                  <a:pt x="409741" y="4996590"/>
                </a:cubicBezTo>
                <a:cubicBezTo>
                  <a:pt x="409741" y="5007535"/>
                  <a:pt x="418673" y="5016443"/>
                  <a:pt x="429648" y="5016443"/>
                </a:cubicBezTo>
                <a:lnTo>
                  <a:pt x="449555" y="5016443"/>
                </a:lnTo>
                <a:lnTo>
                  <a:pt x="449555" y="4996590"/>
                </a:lnTo>
                <a:cubicBezTo>
                  <a:pt x="449555" y="4985645"/>
                  <a:pt x="440607" y="4976738"/>
                  <a:pt x="429648" y="4976738"/>
                </a:cubicBezTo>
                <a:close/>
                <a:moveTo>
                  <a:pt x="926061" y="4976722"/>
                </a:moveTo>
                <a:cubicBezTo>
                  <a:pt x="924826" y="4976722"/>
                  <a:pt x="923812" y="4977717"/>
                  <a:pt x="923812" y="4978965"/>
                </a:cubicBezTo>
                <a:lnTo>
                  <a:pt x="923812" y="5014200"/>
                </a:lnTo>
                <a:cubicBezTo>
                  <a:pt x="923812" y="5015432"/>
                  <a:pt x="924826" y="5016442"/>
                  <a:pt x="926061" y="5016442"/>
                </a:cubicBezTo>
                <a:cubicBezTo>
                  <a:pt x="927296" y="5016442"/>
                  <a:pt x="928294" y="5015432"/>
                  <a:pt x="928294" y="5014200"/>
                </a:cubicBezTo>
                <a:lnTo>
                  <a:pt x="928294" y="4978965"/>
                </a:lnTo>
                <a:cubicBezTo>
                  <a:pt x="928294" y="4977717"/>
                  <a:pt x="927296" y="4976722"/>
                  <a:pt x="926061" y="4976722"/>
                </a:cubicBezTo>
                <a:close/>
                <a:moveTo>
                  <a:pt x="539732" y="4976722"/>
                </a:moveTo>
                <a:cubicBezTo>
                  <a:pt x="538497" y="4976722"/>
                  <a:pt x="537483" y="4977717"/>
                  <a:pt x="537483" y="4978965"/>
                </a:cubicBezTo>
                <a:lnTo>
                  <a:pt x="537483" y="5014200"/>
                </a:lnTo>
                <a:cubicBezTo>
                  <a:pt x="537483" y="5015432"/>
                  <a:pt x="538481" y="5016442"/>
                  <a:pt x="539732" y="5016442"/>
                </a:cubicBezTo>
                <a:cubicBezTo>
                  <a:pt x="540983" y="5016442"/>
                  <a:pt x="541981" y="5015432"/>
                  <a:pt x="541981" y="5014200"/>
                </a:cubicBezTo>
                <a:lnTo>
                  <a:pt x="541981" y="4978965"/>
                </a:lnTo>
                <a:cubicBezTo>
                  <a:pt x="541981" y="4977717"/>
                  <a:pt x="540967" y="4976722"/>
                  <a:pt x="539732" y="4976722"/>
                </a:cubicBezTo>
                <a:close/>
                <a:moveTo>
                  <a:pt x="371986" y="4976722"/>
                </a:moveTo>
                <a:cubicBezTo>
                  <a:pt x="370751" y="4976722"/>
                  <a:pt x="369737" y="4977717"/>
                  <a:pt x="369737" y="4978965"/>
                </a:cubicBezTo>
                <a:lnTo>
                  <a:pt x="369737" y="5014200"/>
                </a:lnTo>
                <a:cubicBezTo>
                  <a:pt x="369737" y="5015432"/>
                  <a:pt x="370751" y="5016442"/>
                  <a:pt x="371986" y="5016442"/>
                </a:cubicBezTo>
                <a:cubicBezTo>
                  <a:pt x="373237" y="5016442"/>
                  <a:pt x="374235" y="5015432"/>
                  <a:pt x="374235" y="5014200"/>
                </a:cubicBezTo>
                <a:lnTo>
                  <a:pt x="374235" y="4978965"/>
                </a:lnTo>
                <a:cubicBezTo>
                  <a:pt x="374235" y="4977717"/>
                  <a:pt x="373221" y="4976722"/>
                  <a:pt x="371986" y="4976722"/>
                </a:cubicBezTo>
                <a:close/>
                <a:moveTo>
                  <a:pt x="340882" y="4976722"/>
                </a:moveTo>
                <a:cubicBezTo>
                  <a:pt x="329907" y="4976722"/>
                  <a:pt x="320975" y="4985629"/>
                  <a:pt x="320975" y="4996574"/>
                </a:cubicBezTo>
                <a:cubicBezTo>
                  <a:pt x="320975" y="5007519"/>
                  <a:pt x="329907" y="5016427"/>
                  <a:pt x="340882" y="5016427"/>
                </a:cubicBezTo>
                <a:cubicBezTo>
                  <a:pt x="347074" y="5016427"/>
                  <a:pt x="352633" y="5013584"/>
                  <a:pt x="356292" y="5009130"/>
                </a:cubicBezTo>
                <a:lnTo>
                  <a:pt x="356292" y="5014200"/>
                </a:lnTo>
                <a:cubicBezTo>
                  <a:pt x="356292" y="5022665"/>
                  <a:pt x="349371" y="5029567"/>
                  <a:pt x="340882" y="5029567"/>
                </a:cubicBezTo>
                <a:cubicBezTo>
                  <a:pt x="334706" y="5029567"/>
                  <a:pt x="329147" y="5025919"/>
                  <a:pt x="326708" y="5020264"/>
                </a:cubicBezTo>
                <a:cubicBezTo>
                  <a:pt x="326217" y="5019127"/>
                  <a:pt x="324903" y="5018606"/>
                  <a:pt x="323746" y="5019096"/>
                </a:cubicBezTo>
                <a:cubicBezTo>
                  <a:pt x="322622" y="5019585"/>
                  <a:pt x="322084" y="5020896"/>
                  <a:pt x="322575" y="5022049"/>
                </a:cubicBezTo>
                <a:cubicBezTo>
                  <a:pt x="325726" y="5029346"/>
                  <a:pt x="332900" y="5034068"/>
                  <a:pt x="340882" y="5034068"/>
                </a:cubicBezTo>
                <a:cubicBezTo>
                  <a:pt x="351857" y="5034068"/>
                  <a:pt x="360789" y="5025160"/>
                  <a:pt x="360789" y="5014216"/>
                </a:cubicBezTo>
                <a:lnTo>
                  <a:pt x="360789" y="4996590"/>
                </a:lnTo>
                <a:cubicBezTo>
                  <a:pt x="360789" y="4985645"/>
                  <a:pt x="351857" y="4976738"/>
                  <a:pt x="340882" y="4976738"/>
                </a:cubicBezTo>
                <a:close/>
                <a:moveTo>
                  <a:pt x="309477" y="4976722"/>
                </a:moveTo>
                <a:cubicBezTo>
                  <a:pt x="308242" y="4976722"/>
                  <a:pt x="307244" y="4977717"/>
                  <a:pt x="307244" y="4978965"/>
                </a:cubicBezTo>
                <a:lnTo>
                  <a:pt x="307244" y="5014200"/>
                </a:lnTo>
                <a:cubicBezTo>
                  <a:pt x="307244" y="5015432"/>
                  <a:pt x="308242" y="5016442"/>
                  <a:pt x="309477" y="5016442"/>
                </a:cubicBezTo>
                <a:cubicBezTo>
                  <a:pt x="310728" y="5016442"/>
                  <a:pt x="311726" y="5015432"/>
                  <a:pt x="311726" y="5014200"/>
                </a:cubicBezTo>
                <a:lnTo>
                  <a:pt x="311726" y="4978965"/>
                </a:lnTo>
                <a:cubicBezTo>
                  <a:pt x="311726" y="4977717"/>
                  <a:pt x="310712" y="4976722"/>
                  <a:pt x="309477" y="4976722"/>
                </a:cubicBezTo>
                <a:close/>
                <a:moveTo>
                  <a:pt x="782403" y="4976706"/>
                </a:moveTo>
                <a:cubicBezTo>
                  <a:pt x="778127" y="4976706"/>
                  <a:pt x="774247" y="4978459"/>
                  <a:pt x="771444" y="4981270"/>
                </a:cubicBezTo>
                <a:lnTo>
                  <a:pt x="771444" y="4978996"/>
                </a:lnTo>
                <a:cubicBezTo>
                  <a:pt x="771444" y="4977748"/>
                  <a:pt x="770446" y="4976753"/>
                  <a:pt x="769195" y="4976753"/>
                </a:cubicBezTo>
                <a:lnTo>
                  <a:pt x="766946" y="4976753"/>
                </a:lnTo>
                <a:lnTo>
                  <a:pt x="766946" y="4978996"/>
                </a:lnTo>
                <a:lnTo>
                  <a:pt x="766946" y="5014200"/>
                </a:lnTo>
                <a:cubicBezTo>
                  <a:pt x="766946" y="5015431"/>
                  <a:pt x="767960" y="5016442"/>
                  <a:pt x="769195" y="5016442"/>
                </a:cubicBezTo>
                <a:cubicBezTo>
                  <a:pt x="770430" y="5016442"/>
                  <a:pt x="771444" y="5015431"/>
                  <a:pt x="771444" y="5014200"/>
                </a:cubicBezTo>
                <a:lnTo>
                  <a:pt x="771444" y="4992136"/>
                </a:lnTo>
                <a:cubicBezTo>
                  <a:pt x="771444" y="4986103"/>
                  <a:pt x="776353" y="4981207"/>
                  <a:pt x="782403" y="4981207"/>
                </a:cubicBezTo>
                <a:cubicBezTo>
                  <a:pt x="788453" y="4981207"/>
                  <a:pt x="793362" y="4986119"/>
                  <a:pt x="793362" y="4992136"/>
                </a:cubicBezTo>
                <a:lnTo>
                  <a:pt x="793362" y="5014200"/>
                </a:lnTo>
                <a:cubicBezTo>
                  <a:pt x="793362" y="5015431"/>
                  <a:pt x="794376" y="5016442"/>
                  <a:pt x="795611" y="5016442"/>
                </a:cubicBezTo>
                <a:cubicBezTo>
                  <a:pt x="796846" y="5016442"/>
                  <a:pt x="797860" y="5015431"/>
                  <a:pt x="797860" y="5014200"/>
                </a:cubicBezTo>
                <a:lnTo>
                  <a:pt x="797860" y="4992136"/>
                </a:lnTo>
                <a:cubicBezTo>
                  <a:pt x="797860" y="4986103"/>
                  <a:pt x="802785" y="4981207"/>
                  <a:pt x="808819" y="4981207"/>
                </a:cubicBezTo>
                <a:cubicBezTo>
                  <a:pt x="814853" y="4981207"/>
                  <a:pt x="819778" y="4986119"/>
                  <a:pt x="819778" y="4992136"/>
                </a:cubicBezTo>
                <a:lnTo>
                  <a:pt x="819778" y="5014200"/>
                </a:lnTo>
                <a:cubicBezTo>
                  <a:pt x="819778" y="5015431"/>
                  <a:pt x="820792" y="5016442"/>
                  <a:pt x="822027" y="5016442"/>
                </a:cubicBezTo>
                <a:cubicBezTo>
                  <a:pt x="823263" y="5016442"/>
                  <a:pt x="824276" y="5015431"/>
                  <a:pt x="824276" y="5014200"/>
                </a:cubicBezTo>
                <a:lnTo>
                  <a:pt x="824276" y="4992136"/>
                </a:lnTo>
                <a:cubicBezTo>
                  <a:pt x="824276" y="4987888"/>
                  <a:pt x="822542" y="4984030"/>
                  <a:pt x="819743" y="4981235"/>
                </a:cubicBezTo>
                <a:lnTo>
                  <a:pt x="808829" y="4976710"/>
                </a:lnTo>
                <a:lnTo>
                  <a:pt x="808835" y="4976706"/>
                </a:lnTo>
                <a:lnTo>
                  <a:pt x="808819" y="4976706"/>
                </a:lnTo>
                <a:lnTo>
                  <a:pt x="808829" y="4976710"/>
                </a:lnTo>
                <a:lnTo>
                  <a:pt x="795627" y="4984160"/>
                </a:lnTo>
                <a:cubicBezTo>
                  <a:pt x="792919" y="4979707"/>
                  <a:pt x="788009" y="4976706"/>
                  <a:pt x="782403" y="4976706"/>
                </a:cubicBezTo>
                <a:close/>
                <a:moveTo>
                  <a:pt x="653078" y="4976706"/>
                </a:moveTo>
                <a:cubicBezTo>
                  <a:pt x="648786" y="4976706"/>
                  <a:pt x="644922" y="4978459"/>
                  <a:pt x="642119" y="4981270"/>
                </a:cubicBezTo>
                <a:lnTo>
                  <a:pt x="642119" y="4978996"/>
                </a:lnTo>
                <a:cubicBezTo>
                  <a:pt x="642119" y="4977748"/>
                  <a:pt x="641105" y="4976753"/>
                  <a:pt x="639870" y="4976753"/>
                </a:cubicBezTo>
                <a:lnTo>
                  <a:pt x="637621" y="4976753"/>
                </a:lnTo>
                <a:lnTo>
                  <a:pt x="637621" y="4978996"/>
                </a:lnTo>
                <a:lnTo>
                  <a:pt x="637621" y="5014200"/>
                </a:lnTo>
                <a:cubicBezTo>
                  <a:pt x="637621" y="5015431"/>
                  <a:pt x="638635" y="5016442"/>
                  <a:pt x="639870" y="5016442"/>
                </a:cubicBezTo>
                <a:cubicBezTo>
                  <a:pt x="641105" y="5016442"/>
                  <a:pt x="642119" y="5015431"/>
                  <a:pt x="642119" y="5014200"/>
                </a:cubicBezTo>
                <a:lnTo>
                  <a:pt x="642119" y="4992136"/>
                </a:lnTo>
                <a:cubicBezTo>
                  <a:pt x="642119" y="4986103"/>
                  <a:pt x="647028" y="4981207"/>
                  <a:pt x="653078" y="4981207"/>
                </a:cubicBezTo>
                <a:cubicBezTo>
                  <a:pt x="659128" y="4981207"/>
                  <a:pt x="664037" y="4986119"/>
                  <a:pt x="664037" y="4992136"/>
                </a:cubicBezTo>
                <a:lnTo>
                  <a:pt x="664037" y="5014200"/>
                </a:lnTo>
                <a:cubicBezTo>
                  <a:pt x="664037" y="5015431"/>
                  <a:pt x="665051" y="5016442"/>
                  <a:pt x="666286" y="5016442"/>
                </a:cubicBezTo>
                <a:cubicBezTo>
                  <a:pt x="667521" y="5016442"/>
                  <a:pt x="668535" y="5015431"/>
                  <a:pt x="668535" y="5014200"/>
                </a:cubicBezTo>
                <a:lnTo>
                  <a:pt x="668535" y="4992136"/>
                </a:lnTo>
                <a:cubicBezTo>
                  <a:pt x="668535" y="4986103"/>
                  <a:pt x="673444" y="4981207"/>
                  <a:pt x="679494" y="4981207"/>
                </a:cubicBezTo>
                <a:cubicBezTo>
                  <a:pt x="685544" y="4981207"/>
                  <a:pt x="690453" y="4986119"/>
                  <a:pt x="690453" y="4992136"/>
                </a:cubicBezTo>
                <a:lnTo>
                  <a:pt x="690453" y="5014200"/>
                </a:lnTo>
                <a:cubicBezTo>
                  <a:pt x="690453" y="5015431"/>
                  <a:pt x="691467" y="5016442"/>
                  <a:pt x="692718" y="5016442"/>
                </a:cubicBezTo>
                <a:cubicBezTo>
                  <a:pt x="693969" y="5016442"/>
                  <a:pt x="694951" y="5015431"/>
                  <a:pt x="694951" y="5014200"/>
                </a:cubicBezTo>
                <a:lnTo>
                  <a:pt x="694951" y="4992136"/>
                </a:lnTo>
                <a:cubicBezTo>
                  <a:pt x="694951" y="4983639"/>
                  <a:pt x="688015" y="4976706"/>
                  <a:pt x="679494" y="4976706"/>
                </a:cubicBezTo>
                <a:cubicBezTo>
                  <a:pt x="673904" y="4976706"/>
                  <a:pt x="669010" y="4979707"/>
                  <a:pt x="666286" y="4984160"/>
                </a:cubicBezTo>
                <a:cubicBezTo>
                  <a:pt x="663578" y="4979707"/>
                  <a:pt x="658668" y="4976706"/>
                  <a:pt x="653078" y="4976706"/>
                </a:cubicBezTo>
                <a:close/>
                <a:moveTo>
                  <a:pt x="923812" y="4964687"/>
                </a:moveTo>
                <a:lnTo>
                  <a:pt x="923812" y="4966930"/>
                </a:lnTo>
                <a:cubicBezTo>
                  <a:pt x="923812" y="4968162"/>
                  <a:pt x="924826" y="4969172"/>
                  <a:pt x="926061" y="4969172"/>
                </a:cubicBezTo>
                <a:cubicBezTo>
                  <a:pt x="927296" y="4969172"/>
                  <a:pt x="928294" y="4968162"/>
                  <a:pt x="928294" y="4966930"/>
                </a:cubicBezTo>
                <a:cubicBezTo>
                  <a:pt x="928294" y="4965698"/>
                  <a:pt x="927296" y="4964687"/>
                  <a:pt x="926061" y="4964687"/>
                </a:cubicBezTo>
                <a:close/>
                <a:moveTo>
                  <a:pt x="537483" y="4964687"/>
                </a:moveTo>
                <a:lnTo>
                  <a:pt x="537483" y="4966930"/>
                </a:lnTo>
                <a:cubicBezTo>
                  <a:pt x="537483" y="4968162"/>
                  <a:pt x="538497" y="4969172"/>
                  <a:pt x="539732" y="4969172"/>
                </a:cubicBezTo>
                <a:cubicBezTo>
                  <a:pt x="540967" y="4969172"/>
                  <a:pt x="541981" y="4968162"/>
                  <a:pt x="541981" y="4966930"/>
                </a:cubicBezTo>
                <a:cubicBezTo>
                  <a:pt x="541981" y="4965698"/>
                  <a:pt x="540967" y="4964687"/>
                  <a:pt x="539732" y="4964687"/>
                </a:cubicBezTo>
                <a:close/>
                <a:moveTo>
                  <a:pt x="369737" y="4964687"/>
                </a:moveTo>
                <a:lnTo>
                  <a:pt x="369737" y="4966930"/>
                </a:lnTo>
                <a:cubicBezTo>
                  <a:pt x="369737" y="4968162"/>
                  <a:pt x="370751" y="4969172"/>
                  <a:pt x="371986" y="4969172"/>
                </a:cubicBezTo>
                <a:cubicBezTo>
                  <a:pt x="373221" y="4969172"/>
                  <a:pt x="374235" y="4968162"/>
                  <a:pt x="374235" y="4966930"/>
                </a:cubicBezTo>
                <a:cubicBezTo>
                  <a:pt x="374235" y="4965698"/>
                  <a:pt x="373237" y="4964687"/>
                  <a:pt x="371986" y="4964687"/>
                </a:cubicBezTo>
                <a:close/>
                <a:moveTo>
                  <a:pt x="307228" y="4964687"/>
                </a:moveTo>
                <a:lnTo>
                  <a:pt x="307228" y="4966930"/>
                </a:lnTo>
                <a:cubicBezTo>
                  <a:pt x="307228" y="4968162"/>
                  <a:pt x="308242" y="4969172"/>
                  <a:pt x="309477" y="4969172"/>
                </a:cubicBezTo>
                <a:cubicBezTo>
                  <a:pt x="310712" y="4969172"/>
                  <a:pt x="311710" y="4968162"/>
                  <a:pt x="311710" y="4966930"/>
                </a:cubicBezTo>
                <a:cubicBezTo>
                  <a:pt x="311710" y="4965698"/>
                  <a:pt x="310712" y="4964687"/>
                  <a:pt x="309477" y="4964687"/>
                </a:cubicBezTo>
                <a:close/>
                <a:moveTo>
                  <a:pt x="912710" y="4959933"/>
                </a:moveTo>
                <a:cubicBezTo>
                  <a:pt x="911475" y="4959933"/>
                  <a:pt x="910461" y="4960928"/>
                  <a:pt x="910461" y="4962176"/>
                </a:cubicBezTo>
                <a:lnTo>
                  <a:pt x="910461" y="4984034"/>
                </a:lnTo>
                <a:cubicBezTo>
                  <a:pt x="906803" y="4979580"/>
                  <a:pt x="901244" y="4976737"/>
                  <a:pt x="895036" y="4976737"/>
                </a:cubicBezTo>
                <a:cubicBezTo>
                  <a:pt x="884061" y="4976737"/>
                  <a:pt x="875129" y="4985645"/>
                  <a:pt x="875129" y="4996590"/>
                </a:cubicBezTo>
                <a:cubicBezTo>
                  <a:pt x="875129" y="5007534"/>
                  <a:pt x="884061" y="5016442"/>
                  <a:pt x="895036" y="5016442"/>
                </a:cubicBezTo>
                <a:lnTo>
                  <a:pt x="914959" y="5016442"/>
                </a:lnTo>
                <a:lnTo>
                  <a:pt x="914959" y="4962176"/>
                </a:lnTo>
                <a:cubicBezTo>
                  <a:pt x="914959" y="4960928"/>
                  <a:pt x="913946" y="4959933"/>
                  <a:pt x="912710" y="4959933"/>
                </a:cubicBezTo>
                <a:close/>
                <a:moveTo>
                  <a:pt x="457696" y="4959933"/>
                </a:moveTo>
                <a:cubicBezTo>
                  <a:pt x="456461" y="4959933"/>
                  <a:pt x="455447" y="4960928"/>
                  <a:pt x="455447" y="4962176"/>
                </a:cubicBezTo>
                <a:lnTo>
                  <a:pt x="455447" y="5010772"/>
                </a:lnTo>
                <a:cubicBezTo>
                  <a:pt x="455447" y="5013899"/>
                  <a:pt x="457997" y="5016442"/>
                  <a:pt x="461132" y="5016442"/>
                </a:cubicBezTo>
                <a:cubicBezTo>
                  <a:pt x="462384" y="5016442"/>
                  <a:pt x="463381" y="5015447"/>
                  <a:pt x="463381" y="5014199"/>
                </a:cubicBezTo>
                <a:cubicBezTo>
                  <a:pt x="463381" y="5012951"/>
                  <a:pt x="462384" y="5011957"/>
                  <a:pt x="461132" y="5011957"/>
                </a:cubicBezTo>
                <a:cubicBezTo>
                  <a:pt x="460483" y="5011957"/>
                  <a:pt x="459945" y="5011435"/>
                  <a:pt x="459945" y="5010772"/>
                </a:cubicBezTo>
                <a:lnTo>
                  <a:pt x="459945" y="4962176"/>
                </a:lnTo>
                <a:cubicBezTo>
                  <a:pt x="459945" y="4960928"/>
                  <a:pt x="458931" y="4959933"/>
                  <a:pt x="457696" y="4959933"/>
                </a:cubicBezTo>
                <a:close/>
                <a:moveTo>
                  <a:pt x="391624" y="4959918"/>
                </a:moveTo>
                <a:cubicBezTo>
                  <a:pt x="390389" y="4959918"/>
                  <a:pt x="389375" y="4960913"/>
                  <a:pt x="389375" y="4962161"/>
                </a:cubicBezTo>
                <a:lnTo>
                  <a:pt x="389375" y="4976722"/>
                </a:lnTo>
                <a:lnTo>
                  <a:pt x="385606" y="4976722"/>
                </a:lnTo>
                <a:cubicBezTo>
                  <a:pt x="384371" y="4976722"/>
                  <a:pt x="383357" y="4977717"/>
                  <a:pt x="383357" y="4978965"/>
                </a:cubicBezTo>
                <a:cubicBezTo>
                  <a:pt x="383357" y="4980213"/>
                  <a:pt x="384371" y="4981208"/>
                  <a:pt x="385606" y="4981208"/>
                </a:cubicBezTo>
                <a:lnTo>
                  <a:pt x="389375" y="4981208"/>
                </a:lnTo>
                <a:lnTo>
                  <a:pt x="389375" y="5004519"/>
                </a:lnTo>
                <a:cubicBezTo>
                  <a:pt x="389375" y="5011089"/>
                  <a:pt x="394728" y="5016427"/>
                  <a:pt x="401316" y="5016427"/>
                </a:cubicBezTo>
                <a:cubicBezTo>
                  <a:pt x="402219" y="5016427"/>
                  <a:pt x="403106" y="5016332"/>
                  <a:pt x="403977" y="5016127"/>
                </a:cubicBezTo>
                <a:lnTo>
                  <a:pt x="405664" y="5013454"/>
                </a:lnTo>
                <a:lnTo>
                  <a:pt x="405671" y="5013458"/>
                </a:lnTo>
                <a:lnTo>
                  <a:pt x="405671" y="5013442"/>
                </a:lnTo>
                <a:lnTo>
                  <a:pt x="405664" y="5013454"/>
                </a:lnTo>
                <a:lnTo>
                  <a:pt x="402979" y="5011768"/>
                </a:lnTo>
                <a:cubicBezTo>
                  <a:pt x="402441" y="5011894"/>
                  <a:pt x="401886" y="5011957"/>
                  <a:pt x="401316" y="5011957"/>
                </a:cubicBezTo>
                <a:cubicBezTo>
                  <a:pt x="397214" y="5011957"/>
                  <a:pt x="393873" y="5008625"/>
                  <a:pt x="393873" y="5004519"/>
                </a:cubicBezTo>
                <a:lnTo>
                  <a:pt x="393873" y="4981208"/>
                </a:lnTo>
                <a:lnTo>
                  <a:pt x="400208" y="4981208"/>
                </a:lnTo>
                <a:cubicBezTo>
                  <a:pt x="401459" y="4981208"/>
                  <a:pt x="402456" y="4980197"/>
                  <a:pt x="402456" y="4978965"/>
                </a:cubicBezTo>
                <a:cubicBezTo>
                  <a:pt x="402456" y="4977733"/>
                  <a:pt x="401459" y="4976722"/>
                  <a:pt x="400208" y="4976722"/>
                </a:cubicBezTo>
                <a:lnTo>
                  <a:pt x="393873" y="4976722"/>
                </a:lnTo>
                <a:lnTo>
                  <a:pt x="393873" y="4962161"/>
                </a:lnTo>
                <a:cubicBezTo>
                  <a:pt x="393873" y="4960913"/>
                  <a:pt x="392859" y="4959918"/>
                  <a:pt x="391624" y="4959918"/>
                </a:cubicBezTo>
                <a:close/>
                <a:moveTo>
                  <a:pt x="296174" y="4959918"/>
                </a:moveTo>
                <a:cubicBezTo>
                  <a:pt x="294939" y="4959918"/>
                  <a:pt x="293926" y="4960913"/>
                  <a:pt x="293926" y="4962161"/>
                </a:cubicBezTo>
                <a:lnTo>
                  <a:pt x="293926" y="4984019"/>
                </a:lnTo>
                <a:cubicBezTo>
                  <a:pt x="290283" y="4979565"/>
                  <a:pt x="284724" y="4976722"/>
                  <a:pt x="278516" y="4976722"/>
                </a:cubicBezTo>
                <a:cubicBezTo>
                  <a:pt x="267541" y="4976722"/>
                  <a:pt x="258609" y="4985614"/>
                  <a:pt x="258609" y="4996575"/>
                </a:cubicBezTo>
                <a:cubicBezTo>
                  <a:pt x="258609" y="5007535"/>
                  <a:pt x="267541" y="5016443"/>
                  <a:pt x="278516" y="5016443"/>
                </a:cubicBezTo>
                <a:lnTo>
                  <a:pt x="298423" y="5016443"/>
                </a:lnTo>
                <a:lnTo>
                  <a:pt x="298423" y="5016427"/>
                </a:lnTo>
                <a:lnTo>
                  <a:pt x="298423" y="4962161"/>
                </a:lnTo>
                <a:cubicBezTo>
                  <a:pt x="298423" y="4960913"/>
                  <a:pt x="297410" y="4959918"/>
                  <a:pt x="296174" y="4959918"/>
                </a:cubicBezTo>
                <a:close/>
                <a:moveTo>
                  <a:pt x="533786" y="4855047"/>
                </a:moveTo>
                <a:lnTo>
                  <a:pt x="533794" y="4855066"/>
                </a:lnTo>
                <a:lnTo>
                  <a:pt x="533786" y="4855086"/>
                </a:lnTo>
                <a:lnTo>
                  <a:pt x="533778" y="4855066"/>
                </a:lnTo>
                <a:close/>
                <a:moveTo>
                  <a:pt x="258609" y="4785164"/>
                </a:moveTo>
                <a:lnTo>
                  <a:pt x="258609" y="4855066"/>
                </a:lnTo>
                <a:cubicBezTo>
                  <a:pt x="258609" y="4893681"/>
                  <a:pt x="289412" y="4924983"/>
                  <a:pt x="327405" y="4924983"/>
                </a:cubicBezTo>
                <a:cubicBezTo>
                  <a:pt x="365398" y="4924983"/>
                  <a:pt x="396201" y="4893696"/>
                  <a:pt x="396201" y="4855066"/>
                </a:cubicBezTo>
                <a:cubicBezTo>
                  <a:pt x="396201" y="4893681"/>
                  <a:pt x="427004" y="4924983"/>
                  <a:pt x="464997" y="4924983"/>
                </a:cubicBezTo>
                <a:cubicBezTo>
                  <a:pt x="483994" y="4924983"/>
                  <a:pt x="501193" y="4917161"/>
                  <a:pt x="513643" y="4904511"/>
                </a:cubicBezTo>
                <a:lnTo>
                  <a:pt x="533786" y="4855086"/>
                </a:lnTo>
                <a:lnTo>
                  <a:pt x="553923" y="4904505"/>
                </a:lnTo>
                <a:cubicBezTo>
                  <a:pt x="566371" y="4917158"/>
                  <a:pt x="583570" y="4924983"/>
                  <a:pt x="602574" y="4924983"/>
                </a:cubicBezTo>
                <a:cubicBezTo>
                  <a:pt x="615117" y="4924983"/>
                  <a:pt x="626868" y="4921572"/>
                  <a:pt x="636972" y="4915618"/>
                </a:cubicBezTo>
                <a:cubicBezTo>
                  <a:pt x="647108" y="4921572"/>
                  <a:pt x="658843" y="4924983"/>
                  <a:pt x="671370" y="4924983"/>
                </a:cubicBezTo>
                <a:cubicBezTo>
                  <a:pt x="709363" y="4924983"/>
                  <a:pt x="740166" y="4893696"/>
                  <a:pt x="740166" y="4855066"/>
                </a:cubicBezTo>
                <a:cubicBezTo>
                  <a:pt x="740166" y="4816435"/>
                  <a:pt x="709379" y="4785164"/>
                  <a:pt x="671386" y="4785164"/>
                </a:cubicBezTo>
                <a:cubicBezTo>
                  <a:pt x="658859" y="4785164"/>
                  <a:pt x="647123" y="4788560"/>
                  <a:pt x="636988" y="4794514"/>
                </a:cubicBezTo>
                <a:lnTo>
                  <a:pt x="636972" y="4794514"/>
                </a:lnTo>
                <a:cubicBezTo>
                  <a:pt x="626868" y="4788575"/>
                  <a:pt x="615117" y="4785164"/>
                  <a:pt x="602574" y="4785164"/>
                </a:cubicBezTo>
                <a:cubicBezTo>
                  <a:pt x="583570" y="4785164"/>
                  <a:pt x="566371" y="4792986"/>
                  <a:pt x="553923" y="4805634"/>
                </a:cubicBezTo>
                <a:lnTo>
                  <a:pt x="533786" y="4855047"/>
                </a:lnTo>
                <a:lnTo>
                  <a:pt x="513638" y="4805629"/>
                </a:lnTo>
                <a:cubicBezTo>
                  <a:pt x="501186" y="4792982"/>
                  <a:pt x="483986" y="4785164"/>
                  <a:pt x="464997" y="4785164"/>
                </a:cubicBezTo>
                <a:cubicBezTo>
                  <a:pt x="427020" y="4785164"/>
                  <a:pt x="396201" y="4816451"/>
                  <a:pt x="396201" y="4855066"/>
                </a:cubicBezTo>
                <a:cubicBezTo>
                  <a:pt x="396201" y="4816435"/>
                  <a:pt x="365398" y="4785164"/>
                  <a:pt x="327405" y="4785164"/>
                </a:cubicBezTo>
                <a:close/>
                <a:moveTo>
                  <a:pt x="0" y="0"/>
                </a:moveTo>
                <a:lnTo>
                  <a:pt x="9144000" y="0"/>
                </a:lnTo>
                <a:lnTo>
                  <a:pt x="9144000" y="5143498"/>
                </a:lnTo>
                <a:lnTo>
                  <a:pt x="0" y="5143498"/>
                </a:lnTo>
                <a:close/>
              </a:path>
            </a:pathLst>
          </a:custGeom>
          <a:solidFill>
            <a:schemeClr val="bg1">
              <a:lumMod val="85000"/>
            </a:schemeClr>
          </a:solidFill>
        </p:spPr>
        <p:txBody>
          <a:bodyPr wrap="square" lIns="720000" tIns="720000">
            <a:noAutofit/>
          </a:bodyPr>
          <a:lstStyle/>
          <a:p>
            <a:r>
              <a:rPr lang="en-GB" dirty="0"/>
              <a:t>Click to icon to insert picture</a:t>
            </a:r>
          </a:p>
        </p:txBody>
      </p:sp>
      <p:sp>
        <p:nvSpPr>
          <p:cNvPr id="4" name="Google Shape;28;p5">
            <a:extLst>
              <a:ext uri="{FF2B5EF4-FFF2-40B4-BE49-F238E27FC236}">
                <a16:creationId xmlns:a16="http://schemas.microsoft.com/office/drawing/2014/main" id="{E6742B1D-5D55-4365-9E1A-F626B4F0757F}"/>
              </a:ext>
            </a:extLst>
          </p:cNvPr>
          <p:cNvSpPr txBox="1">
            <a:spLocks noGrp="1"/>
          </p:cNvSpPr>
          <p:nvPr>
            <p:ph type="body" idx="1"/>
          </p:nvPr>
        </p:nvSpPr>
        <p:spPr>
          <a:xfrm>
            <a:off x="503238" y="663575"/>
            <a:ext cx="8137525" cy="522484"/>
          </a:xfrm>
          <a:prstGeom prst="rect">
            <a:avLst/>
          </a:prstGeom>
        </p:spPr>
        <p:txBody>
          <a:bodyPr spcFirstLastPara="1" wrap="square" lIns="0" tIns="91425" rIns="91425" bIns="91425" anchor="t" anchorCtr="0">
            <a:noAutofit/>
          </a:bodyPr>
          <a:lstStyle>
            <a:lvl1pPr marL="0" lvl="0" indent="0" rtl="0">
              <a:spcBef>
                <a:spcPts val="0"/>
              </a:spcBef>
              <a:spcAft>
                <a:spcPts val="0"/>
              </a:spcAft>
              <a:buClr>
                <a:schemeClr val="tx2"/>
              </a:buClr>
              <a:buSzPct val="100000"/>
              <a:buFont typeface="Arial" panose="020B0604020202020204" pitchFamily="34" charset="0"/>
              <a:buNone/>
              <a:defRPr sz="1400" b="0" i="0">
                <a:solidFill>
                  <a:schemeClr val="bg1"/>
                </a:solidFill>
                <a:latin typeface="Arial" panose="020B0604020202020204" pitchFamily="34" charset="0"/>
                <a:cs typeface="Arial" panose="020B0604020202020204" pitchFamily="34" charset="0"/>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GB"/>
              <a:t>Click to edit Master text styles</a:t>
            </a:r>
          </a:p>
        </p:txBody>
      </p:sp>
      <p:sp>
        <p:nvSpPr>
          <p:cNvPr id="5" name="Google Shape;27;p5">
            <a:extLst>
              <a:ext uri="{FF2B5EF4-FFF2-40B4-BE49-F238E27FC236}">
                <a16:creationId xmlns:a16="http://schemas.microsoft.com/office/drawing/2014/main" id="{5C0CD100-34D8-9B93-AEB6-7D7C8FA21ABB}"/>
              </a:ext>
            </a:extLst>
          </p:cNvPr>
          <p:cNvSpPr txBox="1">
            <a:spLocks noGrp="1"/>
          </p:cNvSpPr>
          <p:nvPr>
            <p:ph type="title" hasCustomPrompt="1"/>
          </p:nvPr>
        </p:nvSpPr>
        <p:spPr>
          <a:xfrm>
            <a:off x="503237" y="255056"/>
            <a:ext cx="8137525" cy="619943"/>
          </a:xfrm>
          <a:prstGeom prst="rect">
            <a:avLst/>
          </a:prstGeom>
        </p:spPr>
        <p:txBody>
          <a:bodyPr spcFirstLastPara="1" wrap="square" lIns="0" tIns="91425" rIns="91425" bIns="91425" anchor="t" anchorCtr="0">
            <a:noAutofit/>
          </a:bodyPr>
          <a:lstStyle>
            <a:lvl1pPr lvl="0" rtl="0">
              <a:lnSpc>
                <a:spcPct val="90000"/>
              </a:lnSpc>
              <a:spcBef>
                <a:spcPts val="0"/>
              </a:spcBef>
              <a:spcAft>
                <a:spcPts val="0"/>
              </a:spcAft>
              <a:buSzPts val="2800"/>
              <a:buNone/>
              <a:defRPr b="0" i="0" baseline="0">
                <a:solidFill>
                  <a:schemeClr val="bg1"/>
                </a:solidFill>
                <a:latin typeface="Impact" panose="020B080603090205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dirty="0"/>
              <a:t>CLICK TO EDIT MASTER TITLE STYLE</a:t>
            </a:r>
          </a:p>
        </p:txBody>
      </p:sp>
      <p:sp>
        <p:nvSpPr>
          <p:cNvPr id="10" name="Chevron 9">
            <a:extLst>
              <a:ext uri="{FF2B5EF4-FFF2-40B4-BE49-F238E27FC236}">
                <a16:creationId xmlns:a16="http://schemas.microsoft.com/office/drawing/2014/main" id="{3C0E4D57-C42A-6C55-A7B6-ADBD4A670DAE}"/>
              </a:ext>
            </a:extLst>
          </p:cNvPr>
          <p:cNvSpPr>
            <a:spLocks noChangeAspect="1"/>
          </p:cNvSpPr>
          <p:nvPr userDrawn="1"/>
        </p:nvSpPr>
        <p:spPr>
          <a:xfrm>
            <a:off x="4225474" y="2139568"/>
            <a:ext cx="714267" cy="730120"/>
          </a:xfrm>
          <a:prstGeom prst="chevron">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 Placeholder 11">
            <a:extLst>
              <a:ext uri="{FF2B5EF4-FFF2-40B4-BE49-F238E27FC236}">
                <a16:creationId xmlns:a16="http://schemas.microsoft.com/office/drawing/2014/main" id="{7A453C10-6609-55BE-07D5-9A04E6924EAE}"/>
              </a:ext>
            </a:extLst>
          </p:cNvPr>
          <p:cNvSpPr>
            <a:spLocks noGrp="1"/>
          </p:cNvSpPr>
          <p:nvPr>
            <p:ph type="body" sz="quarter" idx="12" hasCustomPrompt="1"/>
          </p:nvPr>
        </p:nvSpPr>
        <p:spPr>
          <a:xfrm>
            <a:off x="831800" y="1311275"/>
            <a:ext cx="3284982" cy="2582863"/>
          </a:xfrm>
          <a:solidFill>
            <a:schemeClr val="bg1"/>
          </a:solidFill>
          <a:effectLst>
            <a:outerShdw blurRad="50800" dist="38100" dir="2700000" sx="99579" sy="99579" algn="tl" rotWithShape="0">
              <a:prstClr val="black">
                <a:alpha val="40000"/>
              </a:prstClr>
            </a:outerShdw>
          </a:effectLst>
        </p:spPr>
        <p:txBody>
          <a:bodyPr rIns="0" bIns="1080000" anchor="ctr" anchorCtr="0"/>
          <a:lstStyle>
            <a:lvl1pPr algn="ctr">
              <a:defRPr sz="3200" cap="all" baseline="0">
                <a:latin typeface="Impact" panose="020B0806030902050204" pitchFamily="34" charset="0"/>
              </a:defRPr>
            </a:lvl1pPr>
            <a:lvl2pPr algn="ctr">
              <a:defRPr sz="3200">
                <a:latin typeface="Impact" panose="020B0806030902050204" pitchFamily="34" charset="0"/>
              </a:defRPr>
            </a:lvl2pPr>
            <a:lvl3pPr algn="ctr">
              <a:defRPr sz="3200">
                <a:latin typeface="Impact" panose="020B0806030902050204" pitchFamily="34" charset="0"/>
              </a:defRPr>
            </a:lvl3pPr>
            <a:lvl4pPr algn="ctr">
              <a:defRPr sz="3200">
                <a:latin typeface="Impact" panose="020B0806030902050204" pitchFamily="34" charset="0"/>
              </a:defRPr>
            </a:lvl4pPr>
            <a:lvl5pPr algn="ctr">
              <a:defRPr sz="3200">
                <a:latin typeface="Impact" panose="020B0806030902050204" pitchFamily="34" charset="0"/>
              </a:defRPr>
            </a:lvl5pPr>
          </a:lstStyle>
          <a:p>
            <a:pPr lvl="0"/>
            <a:r>
              <a:rPr lang="en-GB" dirty="0"/>
              <a:t>SHORT HEADING</a:t>
            </a:r>
          </a:p>
        </p:txBody>
      </p:sp>
      <p:sp>
        <p:nvSpPr>
          <p:cNvPr id="14" name="Text Placeholder 13">
            <a:extLst>
              <a:ext uri="{FF2B5EF4-FFF2-40B4-BE49-F238E27FC236}">
                <a16:creationId xmlns:a16="http://schemas.microsoft.com/office/drawing/2014/main" id="{156C5799-9E8C-EA42-FC6A-4AEE953BEDEE}"/>
              </a:ext>
            </a:extLst>
          </p:cNvPr>
          <p:cNvSpPr>
            <a:spLocks noGrp="1"/>
          </p:cNvSpPr>
          <p:nvPr>
            <p:ph type="body" sz="quarter" idx="13" hasCustomPrompt="1"/>
          </p:nvPr>
        </p:nvSpPr>
        <p:spPr>
          <a:xfrm>
            <a:off x="1169395" y="2504628"/>
            <a:ext cx="2526951" cy="1146175"/>
          </a:xfrm>
        </p:spPr>
        <p:txBody>
          <a:bodyPr rIns="0"/>
          <a:lstStyle>
            <a:lvl1pPr algn="ctr">
              <a:defRPr sz="1100"/>
            </a:lvl1pPr>
            <a:lvl2pPr algn="ctr">
              <a:defRPr/>
            </a:lvl2pPr>
            <a:lvl3pPr algn="ctr">
              <a:defRPr/>
            </a:lvl3pPr>
            <a:lvl4pPr algn="ctr">
              <a:defRPr/>
            </a:lvl4pPr>
            <a:lvl5pPr algn="ctr">
              <a:defRPr/>
            </a:lvl5pPr>
          </a:lstStyle>
          <a:p>
            <a:pPr lvl="0"/>
            <a:r>
              <a:rPr lang="en-GB" dirty="0"/>
              <a:t>TEXT GOES IN HERE </a:t>
            </a:r>
          </a:p>
        </p:txBody>
      </p:sp>
      <p:sp>
        <p:nvSpPr>
          <p:cNvPr id="16" name="Text Placeholder 11">
            <a:extLst>
              <a:ext uri="{FF2B5EF4-FFF2-40B4-BE49-F238E27FC236}">
                <a16:creationId xmlns:a16="http://schemas.microsoft.com/office/drawing/2014/main" id="{0DE4C942-518C-57D6-299B-1BDEC5EC853F}"/>
              </a:ext>
            </a:extLst>
          </p:cNvPr>
          <p:cNvSpPr>
            <a:spLocks noGrp="1"/>
          </p:cNvSpPr>
          <p:nvPr>
            <p:ph type="body" sz="quarter" idx="14" hasCustomPrompt="1"/>
          </p:nvPr>
        </p:nvSpPr>
        <p:spPr>
          <a:xfrm>
            <a:off x="5047339" y="1311275"/>
            <a:ext cx="3284982" cy="2582863"/>
          </a:xfrm>
          <a:solidFill>
            <a:schemeClr val="bg1"/>
          </a:solidFill>
          <a:effectLst>
            <a:outerShdw blurRad="50800" dist="38100" dir="2700000" sx="99579" sy="99579" algn="tl" rotWithShape="0">
              <a:prstClr val="black">
                <a:alpha val="40000"/>
              </a:prstClr>
            </a:outerShdw>
          </a:effectLst>
        </p:spPr>
        <p:txBody>
          <a:bodyPr rIns="0" bIns="1080000" anchor="ctr" anchorCtr="0"/>
          <a:lstStyle>
            <a:lvl1pPr algn="ctr">
              <a:defRPr sz="3200" cap="all" baseline="0">
                <a:latin typeface="Impact" panose="020B0806030902050204" pitchFamily="34" charset="0"/>
              </a:defRPr>
            </a:lvl1pPr>
            <a:lvl2pPr algn="ctr">
              <a:defRPr sz="3200">
                <a:latin typeface="Impact" panose="020B0806030902050204" pitchFamily="34" charset="0"/>
              </a:defRPr>
            </a:lvl2pPr>
            <a:lvl3pPr algn="ctr">
              <a:defRPr sz="3200">
                <a:latin typeface="Impact" panose="020B0806030902050204" pitchFamily="34" charset="0"/>
              </a:defRPr>
            </a:lvl3pPr>
            <a:lvl4pPr algn="ctr">
              <a:defRPr sz="3200">
                <a:latin typeface="Impact" panose="020B0806030902050204" pitchFamily="34" charset="0"/>
              </a:defRPr>
            </a:lvl4pPr>
            <a:lvl5pPr algn="ctr">
              <a:defRPr sz="3200">
                <a:latin typeface="Impact" panose="020B0806030902050204" pitchFamily="34" charset="0"/>
              </a:defRPr>
            </a:lvl5pPr>
          </a:lstStyle>
          <a:p>
            <a:pPr lvl="0"/>
            <a:r>
              <a:rPr lang="en-GB" dirty="0"/>
              <a:t>SHORT HEADING</a:t>
            </a:r>
          </a:p>
        </p:txBody>
      </p:sp>
      <p:sp>
        <p:nvSpPr>
          <p:cNvPr id="17" name="Text Placeholder 13">
            <a:extLst>
              <a:ext uri="{FF2B5EF4-FFF2-40B4-BE49-F238E27FC236}">
                <a16:creationId xmlns:a16="http://schemas.microsoft.com/office/drawing/2014/main" id="{73AA026E-4778-062A-D57B-9AE6A09702BA}"/>
              </a:ext>
            </a:extLst>
          </p:cNvPr>
          <p:cNvSpPr>
            <a:spLocks noGrp="1"/>
          </p:cNvSpPr>
          <p:nvPr>
            <p:ph type="body" sz="quarter" idx="15" hasCustomPrompt="1"/>
          </p:nvPr>
        </p:nvSpPr>
        <p:spPr>
          <a:xfrm>
            <a:off x="5384934" y="2504628"/>
            <a:ext cx="2526951" cy="1146175"/>
          </a:xfrm>
        </p:spPr>
        <p:txBody>
          <a:bodyPr rIns="0"/>
          <a:lstStyle>
            <a:lvl1pPr algn="ctr">
              <a:defRPr sz="1100"/>
            </a:lvl1pPr>
            <a:lvl2pPr algn="ctr">
              <a:defRPr/>
            </a:lvl2pPr>
            <a:lvl3pPr algn="ctr">
              <a:defRPr/>
            </a:lvl3pPr>
            <a:lvl4pPr algn="ctr">
              <a:defRPr/>
            </a:lvl4pPr>
            <a:lvl5pPr algn="ctr">
              <a:defRPr/>
            </a:lvl5pPr>
          </a:lstStyle>
          <a:p>
            <a:pPr lvl="0"/>
            <a:r>
              <a:rPr lang="en-GB" dirty="0"/>
              <a:t>TEXT GOES IN HERE </a:t>
            </a:r>
          </a:p>
        </p:txBody>
      </p:sp>
      <p:sp>
        <p:nvSpPr>
          <p:cNvPr id="2" name="Text Placeholder 6">
            <a:extLst>
              <a:ext uri="{FF2B5EF4-FFF2-40B4-BE49-F238E27FC236}">
                <a16:creationId xmlns:a16="http://schemas.microsoft.com/office/drawing/2014/main" id="{5EC761E4-8013-CB3D-79AD-2158D1185297}"/>
              </a:ext>
            </a:extLst>
          </p:cNvPr>
          <p:cNvSpPr>
            <a:spLocks noGrp="1"/>
          </p:cNvSpPr>
          <p:nvPr>
            <p:ph type="body" sz="quarter" idx="16"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296999698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6_EvolutionFlow_Colour">
    <p:bg>
      <p:bgPr>
        <a:solidFill>
          <a:schemeClr val="tx1"/>
        </a:solidFill>
        <a:effectLst/>
      </p:bgPr>
    </p:bg>
    <p:spTree>
      <p:nvGrpSpPr>
        <p:cNvPr id="1" name=""/>
        <p:cNvGrpSpPr/>
        <p:nvPr/>
      </p:nvGrpSpPr>
      <p:grpSpPr>
        <a:xfrm>
          <a:off x="0" y="0"/>
          <a:ext cx="0" cy="0"/>
          <a:chOff x="0" y="0"/>
          <a:chExt cx="0" cy="0"/>
        </a:xfrm>
      </p:grpSpPr>
      <p:sp>
        <p:nvSpPr>
          <p:cNvPr id="4" name="Google Shape;28;p5">
            <a:extLst>
              <a:ext uri="{FF2B5EF4-FFF2-40B4-BE49-F238E27FC236}">
                <a16:creationId xmlns:a16="http://schemas.microsoft.com/office/drawing/2014/main" id="{E6742B1D-5D55-4365-9E1A-F626B4F0757F}"/>
              </a:ext>
            </a:extLst>
          </p:cNvPr>
          <p:cNvSpPr txBox="1">
            <a:spLocks noGrp="1"/>
          </p:cNvSpPr>
          <p:nvPr>
            <p:ph type="body" idx="1"/>
          </p:nvPr>
        </p:nvSpPr>
        <p:spPr>
          <a:xfrm>
            <a:off x="503238" y="663575"/>
            <a:ext cx="8137525" cy="522484"/>
          </a:xfrm>
          <a:prstGeom prst="rect">
            <a:avLst/>
          </a:prstGeom>
        </p:spPr>
        <p:txBody>
          <a:bodyPr spcFirstLastPara="1" wrap="square" lIns="0" tIns="91425" rIns="91425" bIns="91425" anchor="t" anchorCtr="0">
            <a:noAutofit/>
          </a:bodyPr>
          <a:lstStyle>
            <a:lvl1pPr marL="0" lvl="0" indent="0" rtl="0">
              <a:spcBef>
                <a:spcPts val="0"/>
              </a:spcBef>
              <a:spcAft>
                <a:spcPts val="0"/>
              </a:spcAft>
              <a:buClr>
                <a:schemeClr val="tx2"/>
              </a:buClr>
              <a:buSzPct val="100000"/>
              <a:buFont typeface="Arial" panose="020B0604020202020204" pitchFamily="34" charset="0"/>
              <a:buNone/>
              <a:defRPr sz="1400" b="0" i="0">
                <a:solidFill>
                  <a:schemeClr val="bg1"/>
                </a:solidFill>
                <a:latin typeface="Arial" panose="020B0604020202020204" pitchFamily="34" charset="0"/>
                <a:cs typeface="Arial" panose="020B0604020202020204" pitchFamily="34" charset="0"/>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GB"/>
              <a:t>Click to edit Master text styles</a:t>
            </a:r>
          </a:p>
        </p:txBody>
      </p:sp>
      <p:sp>
        <p:nvSpPr>
          <p:cNvPr id="5" name="Google Shape;27;p5">
            <a:extLst>
              <a:ext uri="{FF2B5EF4-FFF2-40B4-BE49-F238E27FC236}">
                <a16:creationId xmlns:a16="http://schemas.microsoft.com/office/drawing/2014/main" id="{5C0CD100-34D8-9B93-AEB6-7D7C8FA21ABB}"/>
              </a:ext>
            </a:extLst>
          </p:cNvPr>
          <p:cNvSpPr txBox="1">
            <a:spLocks noGrp="1"/>
          </p:cNvSpPr>
          <p:nvPr>
            <p:ph type="title" hasCustomPrompt="1"/>
          </p:nvPr>
        </p:nvSpPr>
        <p:spPr>
          <a:xfrm>
            <a:off x="503237" y="255056"/>
            <a:ext cx="8137525" cy="619943"/>
          </a:xfrm>
          <a:prstGeom prst="rect">
            <a:avLst/>
          </a:prstGeom>
        </p:spPr>
        <p:txBody>
          <a:bodyPr spcFirstLastPara="1" wrap="square" lIns="0" tIns="91425" rIns="91425" bIns="91425" anchor="t" anchorCtr="0">
            <a:noAutofit/>
          </a:bodyPr>
          <a:lstStyle>
            <a:lvl1pPr lvl="0" rtl="0">
              <a:lnSpc>
                <a:spcPct val="90000"/>
              </a:lnSpc>
              <a:spcBef>
                <a:spcPts val="0"/>
              </a:spcBef>
              <a:spcAft>
                <a:spcPts val="0"/>
              </a:spcAft>
              <a:buSzPts val="2800"/>
              <a:buNone/>
              <a:defRPr b="0" i="0" baseline="0">
                <a:solidFill>
                  <a:schemeClr val="bg1"/>
                </a:solidFill>
                <a:latin typeface="Impact" panose="020B080603090205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dirty="0"/>
              <a:t>CLICK TO EDIT MASTER TITLE STYLE</a:t>
            </a:r>
          </a:p>
        </p:txBody>
      </p:sp>
      <p:sp>
        <p:nvSpPr>
          <p:cNvPr id="10" name="Chevron 9">
            <a:extLst>
              <a:ext uri="{FF2B5EF4-FFF2-40B4-BE49-F238E27FC236}">
                <a16:creationId xmlns:a16="http://schemas.microsoft.com/office/drawing/2014/main" id="{3C0E4D57-C42A-6C55-A7B6-ADBD4A670DAE}"/>
              </a:ext>
            </a:extLst>
          </p:cNvPr>
          <p:cNvSpPr>
            <a:spLocks noChangeAspect="1"/>
          </p:cNvSpPr>
          <p:nvPr userDrawn="1"/>
        </p:nvSpPr>
        <p:spPr>
          <a:xfrm>
            <a:off x="4225474" y="2139568"/>
            <a:ext cx="714267" cy="730120"/>
          </a:xfrm>
          <a:prstGeom prst="chevron">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 Placeholder 11">
            <a:extLst>
              <a:ext uri="{FF2B5EF4-FFF2-40B4-BE49-F238E27FC236}">
                <a16:creationId xmlns:a16="http://schemas.microsoft.com/office/drawing/2014/main" id="{7A453C10-6609-55BE-07D5-9A04E6924EAE}"/>
              </a:ext>
            </a:extLst>
          </p:cNvPr>
          <p:cNvSpPr>
            <a:spLocks noGrp="1"/>
          </p:cNvSpPr>
          <p:nvPr>
            <p:ph type="body" sz="quarter" idx="12" hasCustomPrompt="1"/>
          </p:nvPr>
        </p:nvSpPr>
        <p:spPr>
          <a:xfrm>
            <a:off x="831800" y="1311275"/>
            <a:ext cx="3284982" cy="2582863"/>
          </a:xfrm>
          <a:solidFill>
            <a:schemeClr val="bg1"/>
          </a:solidFill>
          <a:effectLst>
            <a:outerShdw blurRad="50800" dist="38100" dir="2700000" sx="99579" sy="99579" algn="tl" rotWithShape="0">
              <a:prstClr val="black">
                <a:alpha val="40000"/>
              </a:prstClr>
            </a:outerShdw>
          </a:effectLst>
        </p:spPr>
        <p:txBody>
          <a:bodyPr rIns="0" bIns="1080000" anchor="ctr" anchorCtr="0"/>
          <a:lstStyle>
            <a:lvl1pPr algn="ctr">
              <a:defRPr sz="3200" cap="all" baseline="0">
                <a:solidFill>
                  <a:schemeClr val="accent4"/>
                </a:solidFill>
                <a:latin typeface="Impact" panose="020B0806030902050204" pitchFamily="34" charset="0"/>
              </a:defRPr>
            </a:lvl1pPr>
            <a:lvl2pPr algn="ctr">
              <a:defRPr sz="3200">
                <a:latin typeface="Impact" panose="020B0806030902050204" pitchFamily="34" charset="0"/>
              </a:defRPr>
            </a:lvl2pPr>
            <a:lvl3pPr algn="ctr">
              <a:defRPr sz="3200">
                <a:latin typeface="Impact" panose="020B0806030902050204" pitchFamily="34" charset="0"/>
              </a:defRPr>
            </a:lvl3pPr>
            <a:lvl4pPr algn="ctr">
              <a:defRPr sz="3200">
                <a:latin typeface="Impact" panose="020B0806030902050204" pitchFamily="34" charset="0"/>
              </a:defRPr>
            </a:lvl4pPr>
            <a:lvl5pPr algn="ctr">
              <a:defRPr sz="3200">
                <a:latin typeface="Impact" panose="020B0806030902050204" pitchFamily="34" charset="0"/>
              </a:defRPr>
            </a:lvl5pPr>
          </a:lstStyle>
          <a:p>
            <a:pPr lvl="0"/>
            <a:r>
              <a:rPr lang="en-GB" dirty="0"/>
              <a:t>SHORT HEADING</a:t>
            </a:r>
          </a:p>
        </p:txBody>
      </p:sp>
      <p:sp>
        <p:nvSpPr>
          <p:cNvPr id="14" name="Text Placeholder 13">
            <a:extLst>
              <a:ext uri="{FF2B5EF4-FFF2-40B4-BE49-F238E27FC236}">
                <a16:creationId xmlns:a16="http://schemas.microsoft.com/office/drawing/2014/main" id="{156C5799-9E8C-EA42-FC6A-4AEE953BEDEE}"/>
              </a:ext>
            </a:extLst>
          </p:cNvPr>
          <p:cNvSpPr>
            <a:spLocks noGrp="1"/>
          </p:cNvSpPr>
          <p:nvPr>
            <p:ph type="body" sz="quarter" idx="13" hasCustomPrompt="1"/>
          </p:nvPr>
        </p:nvSpPr>
        <p:spPr>
          <a:xfrm>
            <a:off x="1169395" y="2504628"/>
            <a:ext cx="2526951" cy="1146175"/>
          </a:xfrm>
        </p:spPr>
        <p:txBody>
          <a:bodyPr rIns="0"/>
          <a:lstStyle>
            <a:lvl1pPr algn="ctr">
              <a:defRPr sz="1100"/>
            </a:lvl1pPr>
            <a:lvl2pPr algn="ctr">
              <a:defRPr/>
            </a:lvl2pPr>
            <a:lvl3pPr algn="ctr">
              <a:defRPr/>
            </a:lvl3pPr>
            <a:lvl4pPr algn="ctr">
              <a:defRPr/>
            </a:lvl4pPr>
            <a:lvl5pPr algn="ctr">
              <a:defRPr/>
            </a:lvl5pPr>
          </a:lstStyle>
          <a:p>
            <a:pPr lvl="0"/>
            <a:r>
              <a:rPr lang="en-GB" dirty="0"/>
              <a:t>TEXT GOES IN HERE </a:t>
            </a:r>
          </a:p>
        </p:txBody>
      </p:sp>
      <p:sp>
        <p:nvSpPr>
          <p:cNvPr id="16" name="Text Placeholder 11">
            <a:extLst>
              <a:ext uri="{FF2B5EF4-FFF2-40B4-BE49-F238E27FC236}">
                <a16:creationId xmlns:a16="http://schemas.microsoft.com/office/drawing/2014/main" id="{0DE4C942-518C-57D6-299B-1BDEC5EC853F}"/>
              </a:ext>
            </a:extLst>
          </p:cNvPr>
          <p:cNvSpPr>
            <a:spLocks noGrp="1"/>
          </p:cNvSpPr>
          <p:nvPr>
            <p:ph type="body" sz="quarter" idx="14" hasCustomPrompt="1"/>
          </p:nvPr>
        </p:nvSpPr>
        <p:spPr>
          <a:xfrm>
            <a:off x="5047339" y="1311275"/>
            <a:ext cx="3284982" cy="2582863"/>
          </a:xfrm>
          <a:solidFill>
            <a:schemeClr val="bg1"/>
          </a:solidFill>
          <a:effectLst>
            <a:outerShdw blurRad="50800" dist="38100" dir="2700000" sx="99579" sy="99579" algn="tl" rotWithShape="0">
              <a:prstClr val="black">
                <a:alpha val="40000"/>
              </a:prstClr>
            </a:outerShdw>
          </a:effectLst>
        </p:spPr>
        <p:txBody>
          <a:bodyPr rIns="0" bIns="1080000" anchor="ctr" anchorCtr="0"/>
          <a:lstStyle>
            <a:lvl1pPr algn="ctr">
              <a:defRPr sz="3200" cap="all" baseline="0">
                <a:solidFill>
                  <a:schemeClr val="tx2"/>
                </a:solidFill>
                <a:latin typeface="Impact" panose="020B0806030902050204" pitchFamily="34" charset="0"/>
              </a:defRPr>
            </a:lvl1pPr>
            <a:lvl2pPr algn="ctr">
              <a:defRPr sz="3200">
                <a:latin typeface="Impact" panose="020B0806030902050204" pitchFamily="34" charset="0"/>
              </a:defRPr>
            </a:lvl2pPr>
            <a:lvl3pPr algn="ctr">
              <a:defRPr sz="3200">
                <a:latin typeface="Impact" panose="020B0806030902050204" pitchFamily="34" charset="0"/>
              </a:defRPr>
            </a:lvl3pPr>
            <a:lvl4pPr algn="ctr">
              <a:defRPr sz="3200">
                <a:latin typeface="Impact" panose="020B0806030902050204" pitchFamily="34" charset="0"/>
              </a:defRPr>
            </a:lvl4pPr>
            <a:lvl5pPr algn="ctr">
              <a:defRPr sz="3200">
                <a:latin typeface="Impact" panose="020B0806030902050204" pitchFamily="34" charset="0"/>
              </a:defRPr>
            </a:lvl5pPr>
          </a:lstStyle>
          <a:p>
            <a:pPr lvl="0"/>
            <a:r>
              <a:rPr lang="en-GB" dirty="0"/>
              <a:t>SHORT HEADING</a:t>
            </a:r>
          </a:p>
        </p:txBody>
      </p:sp>
      <p:sp>
        <p:nvSpPr>
          <p:cNvPr id="17" name="Text Placeholder 13">
            <a:extLst>
              <a:ext uri="{FF2B5EF4-FFF2-40B4-BE49-F238E27FC236}">
                <a16:creationId xmlns:a16="http://schemas.microsoft.com/office/drawing/2014/main" id="{73AA026E-4778-062A-D57B-9AE6A09702BA}"/>
              </a:ext>
            </a:extLst>
          </p:cNvPr>
          <p:cNvSpPr>
            <a:spLocks noGrp="1"/>
          </p:cNvSpPr>
          <p:nvPr>
            <p:ph type="body" sz="quarter" idx="15" hasCustomPrompt="1"/>
          </p:nvPr>
        </p:nvSpPr>
        <p:spPr>
          <a:xfrm>
            <a:off x="5384934" y="2504628"/>
            <a:ext cx="2526951" cy="1146175"/>
          </a:xfrm>
        </p:spPr>
        <p:txBody>
          <a:bodyPr rIns="0"/>
          <a:lstStyle>
            <a:lvl1pPr algn="ctr">
              <a:defRPr sz="1100"/>
            </a:lvl1pPr>
            <a:lvl2pPr algn="ctr">
              <a:defRPr/>
            </a:lvl2pPr>
            <a:lvl3pPr algn="ctr">
              <a:defRPr/>
            </a:lvl3pPr>
            <a:lvl4pPr algn="ctr">
              <a:defRPr/>
            </a:lvl4pPr>
            <a:lvl5pPr algn="ctr">
              <a:defRPr/>
            </a:lvl5pPr>
          </a:lstStyle>
          <a:p>
            <a:pPr lvl="0"/>
            <a:r>
              <a:rPr lang="en-GB" dirty="0"/>
              <a:t>TEXT GOES IN HERE </a:t>
            </a:r>
          </a:p>
        </p:txBody>
      </p:sp>
      <p:pic>
        <p:nvPicPr>
          <p:cNvPr id="2" name="Picture 1">
            <a:extLst>
              <a:ext uri="{FF2B5EF4-FFF2-40B4-BE49-F238E27FC236}">
                <a16:creationId xmlns:a16="http://schemas.microsoft.com/office/drawing/2014/main" id="{E55C3B10-561A-730E-2031-C1202DB1113A}"/>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3" name="Text Placeholder 6">
            <a:extLst>
              <a:ext uri="{FF2B5EF4-FFF2-40B4-BE49-F238E27FC236}">
                <a16:creationId xmlns:a16="http://schemas.microsoft.com/office/drawing/2014/main" id="{E558D7DB-A5CE-AA6F-BF5D-C58636D4B717}"/>
              </a:ext>
            </a:extLst>
          </p:cNvPr>
          <p:cNvSpPr>
            <a:spLocks noGrp="1"/>
          </p:cNvSpPr>
          <p:nvPr>
            <p:ph type="body" sz="quarter" idx="16"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624766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Opener_5">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27CF6122-F54A-73C5-7792-6A329D04B0D3}"/>
              </a:ext>
            </a:extLst>
          </p:cNvPr>
          <p:cNvSpPr>
            <a:spLocks noGrp="1"/>
          </p:cNvSpPr>
          <p:nvPr>
            <p:ph type="pic" sz="quarter" idx="10"/>
          </p:nvPr>
        </p:nvSpPr>
        <p:spPr>
          <a:xfrm>
            <a:off x="0" y="0"/>
            <a:ext cx="9144000" cy="5143500"/>
          </a:xfrm>
          <a:solidFill>
            <a:schemeClr val="bg1">
              <a:lumMod val="95000"/>
            </a:schemeClr>
          </a:solidFill>
        </p:spPr>
        <p:txBody>
          <a:bodyPr/>
          <a:lstStyle/>
          <a:p>
            <a:r>
              <a:rPr lang="en-US"/>
              <a:t>Click icon to add picture</a:t>
            </a:r>
            <a:endParaRPr lang="en-GB"/>
          </a:p>
        </p:txBody>
      </p:sp>
      <p:sp>
        <p:nvSpPr>
          <p:cNvPr id="22" name="Text Placeholder 21">
            <a:extLst>
              <a:ext uri="{FF2B5EF4-FFF2-40B4-BE49-F238E27FC236}">
                <a16:creationId xmlns:a16="http://schemas.microsoft.com/office/drawing/2014/main" id="{0C6B11F9-63CE-10CF-BF59-57D860F40363}"/>
              </a:ext>
            </a:extLst>
          </p:cNvPr>
          <p:cNvSpPr>
            <a:spLocks noGrp="1"/>
          </p:cNvSpPr>
          <p:nvPr>
            <p:ph type="body" sz="quarter" idx="11" hasCustomPrompt="1"/>
          </p:nvPr>
        </p:nvSpPr>
        <p:spPr>
          <a:xfrm>
            <a:off x="1665221" y="0"/>
            <a:ext cx="5823400" cy="5143500"/>
          </a:xfrm>
          <a:custGeom>
            <a:avLst/>
            <a:gdLst>
              <a:gd name="connsiteX0" fmla="*/ 1581218 w 5823400"/>
              <a:gd name="connsiteY0" fmla="*/ 0 h 5163475"/>
              <a:gd name="connsiteX1" fmla="*/ 4242183 w 5823400"/>
              <a:gd name="connsiteY1" fmla="*/ 0 h 5163475"/>
              <a:gd name="connsiteX2" fmla="*/ 4299590 w 5823400"/>
              <a:gd name="connsiteY2" fmla="*/ 27661 h 5163475"/>
              <a:gd name="connsiteX3" fmla="*/ 5823400 w 5823400"/>
              <a:gd name="connsiteY3" fmla="*/ 2588550 h 5163475"/>
              <a:gd name="connsiteX4" fmla="*/ 4299590 w 5823400"/>
              <a:gd name="connsiteY4" fmla="*/ 5149439 h 5163475"/>
              <a:gd name="connsiteX5" fmla="*/ 4270460 w 5823400"/>
              <a:gd name="connsiteY5" fmla="*/ 5163475 h 5163475"/>
              <a:gd name="connsiteX6" fmla="*/ 1552941 w 5823400"/>
              <a:gd name="connsiteY6" fmla="*/ 5163475 h 5163475"/>
              <a:gd name="connsiteX7" fmla="*/ 1523811 w 5823400"/>
              <a:gd name="connsiteY7" fmla="*/ 5149439 h 5163475"/>
              <a:gd name="connsiteX8" fmla="*/ 0 w 5823400"/>
              <a:gd name="connsiteY8" fmla="*/ 2588550 h 5163475"/>
              <a:gd name="connsiteX9" fmla="*/ 1523811 w 5823400"/>
              <a:gd name="connsiteY9" fmla="*/ 27661 h 5163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23400" h="5163475">
                <a:moveTo>
                  <a:pt x="1581218" y="0"/>
                </a:moveTo>
                <a:lnTo>
                  <a:pt x="4242183" y="0"/>
                </a:lnTo>
                <a:lnTo>
                  <a:pt x="4299590" y="27661"/>
                </a:lnTo>
                <a:cubicBezTo>
                  <a:pt x="5207240" y="520845"/>
                  <a:pt x="5823400" y="1482724"/>
                  <a:pt x="5823400" y="2588550"/>
                </a:cubicBezTo>
                <a:cubicBezTo>
                  <a:pt x="5823400" y="3694376"/>
                  <a:pt x="5207240" y="4656256"/>
                  <a:pt x="4299590" y="5149439"/>
                </a:cubicBezTo>
                <a:lnTo>
                  <a:pt x="4270460" y="5163475"/>
                </a:lnTo>
                <a:lnTo>
                  <a:pt x="1552941" y="5163475"/>
                </a:lnTo>
                <a:lnTo>
                  <a:pt x="1523811" y="5149439"/>
                </a:lnTo>
                <a:cubicBezTo>
                  <a:pt x="616161" y="4656256"/>
                  <a:pt x="0" y="3694376"/>
                  <a:pt x="0" y="2588550"/>
                </a:cubicBezTo>
                <a:cubicBezTo>
                  <a:pt x="0" y="1482724"/>
                  <a:pt x="616161" y="520845"/>
                  <a:pt x="1523811" y="27661"/>
                </a:cubicBezTo>
                <a:close/>
              </a:path>
            </a:pathLst>
          </a:custGeom>
          <a:solidFill>
            <a:schemeClr val="tx1">
              <a:alpha val="70000"/>
            </a:schemeClr>
          </a:solidFill>
        </p:spPr>
        <p:txBody>
          <a:bodyPr wrap="square">
            <a:noAutofit/>
          </a:bodyPr>
          <a:lstStyle/>
          <a:p>
            <a:pPr lvl="0"/>
            <a:r>
              <a:rPr lang="en-GB" dirty="0"/>
              <a:t> </a:t>
            </a:r>
          </a:p>
        </p:txBody>
      </p:sp>
      <p:sp>
        <p:nvSpPr>
          <p:cNvPr id="23" name="Text Placeholder 93">
            <a:extLst>
              <a:ext uri="{FF2B5EF4-FFF2-40B4-BE49-F238E27FC236}">
                <a16:creationId xmlns:a16="http://schemas.microsoft.com/office/drawing/2014/main" id="{C77C1379-81C0-A729-E43E-4E73395DFB2A}"/>
              </a:ext>
            </a:extLst>
          </p:cNvPr>
          <p:cNvSpPr>
            <a:spLocks noGrp="1"/>
          </p:cNvSpPr>
          <p:nvPr>
            <p:ph type="body" sz="quarter" idx="12" hasCustomPrompt="1"/>
          </p:nvPr>
        </p:nvSpPr>
        <p:spPr>
          <a:xfrm>
            <a:off x="2090578" y="1794139"/>
            <a:ext cx="4962843" cy="1429832"/>
          </a:xfrm>
          <a:effectLst>
            <a:outerShdw blurRad="255036" dist="38100" dir="5400000" algn="t" rotWithShape="0">
              <a:prstClr val="black"/>
            </a:outerShdw>
          </a:effectLst>
        </p:spPr>
        <p:txBody>
          <a:bodyPr/>
          <a:lstStyle>
            <a:lvl1pPr algn="ctr">
              <a:lnSpc>
                <a:spcPct val="80000"/>
              </a:lnSpc>
              <a:defRPr sz="5400" b="1" i="0" cap="all" baseline="0">
                <a:solidFill>
                  <a:schemeClr val="bg1"/>
                </a:solidFill>
                <a:latin typeface="Impact" panose="020B0806030902050204" pitchFamily="34" charset="0"/>
              </a:defRPr>
            </a:lvl1pPr>
          </a:lstStyle>
          <a:p>
            <a:pPr lvl="0"/>
            <a:r>
              <a:rPr lang="en-GB" dirty="0"/>
              <a:t>HEADING GOES IN THIS SPACE HERE</a:t>
            </a:r>
          </a:p>
        </p:txBody>
      </p:sp>
      <p:sp>
        <p:nvSpPr>
          <p:cNvPr id="24" name="Text Placeholder 97">
            <a:extLst>
              <a:ext uri="{FF2B5EF4-FFF2-40B4-BE49-F238E27FC236}">
                <a16:creationId xmlns:a16="http://schemas.microsoft.com/office/drawing/2014/main" id="{E2D184C6-A7FE-90FB-5B07-DCD5545D9A95}"/>
              </a:ext>
            </a:extLst>
          </p:cNvPr>
          <p:cNvSpPr>
            <a:spLocks noGrp="1"/>
          </p:cNvSpPr>
          <p:nvPr>
            <p:ph type="body" sz="quarter" idx="13" hasCustomPrompt="1"/>
          </p:nvPr>
        </p:nvSpPr>
        <p:spPr>
          <a:xfrm>
            <a:off x="3739789" y="4075376"/>
            <a:ext cx="1725612" cy="347663"/>
          </a:xfrm>
        </p:spPr>
        <p:txBody>
          <a:bodyPr/>
          <a:lstStyle>
            <a:lvl1pPr algn="ctr">
              <a:defRPr>
                <a:solidFill>
                  <a:schemeClr val="bg1"/>
                </a:solidFill>
              </a:defRPr>
            </a:lvl1pPr>
          </a:lstStyle>
          <a:p>
            <a:pPr lvl="0"/>
            <a:r>
              <a:rPr lang="en-GB" dirty="0" err="1"/>
              <a:t>XXth</a:t>
            </a:r>
            <a:r>
              <a:rPr lang="en-GB" dirty="0"/>
              <a:t> Month 2025</a:t>
            </a:r>
          </a:p>
        </p:txBody>
      </p:sp>
      <p:sp>
        <p:nvSpPr>
          <p:cNvPr id="25" name="Text Placeholder 105">
            <a:extLst>
              <a:ext uri="{FF2B5EF4-FFF2-40B4-BE49-F238E27FC236}">
                <a16:creationId xmlns:a16="http://schemas.microsoft.com/office/drawing/2014/main" id="{1A05B946-3EB3-0AB1-B0DE-9E144297A392}"/>
              </a:ext>
            </a:extLst>
          </p:cNvPr>
          <p:cNvSpPr>
            <a:spLocks noGrp="1"/>
          </p:cNvSpPr>
          <p:nvPr>
            <p:ph type="body" sz="quarter" idx="14" hasCustomPrompt="1"/>
          </p:nvPr>
        </p:nvSpPr>
        <p:spPr>
          <a:xfrm>
            <a:off x="2472373" y="3360664"/>
            <a:ext cx="4213225" cy="441325"/>
          </a:xfrm>
        </p:spPr>
        <p:txBody>
          <a:bodyPr/>
          <a:lstStyle>
            <a:lvl1pPr algn="ctr">
              <a:defRPr sz="1400">
                <a:solidFill>
                  <a:schemeClr val="bg1"/>
                </a:solidFill>
              </a:defRPr>
            </a:lvl1pPr>
          </a:lstStyle>
          <a:p>
            <a:pPr algn="ctr"/>
            <a:r>
              <a:rPr lang="en-US" sz="1400" dirty="0">
                <a:solidFill>
                  <a:schemeClr val="bg1"/>
                </a:solidFill>
              </a:rPr>
              <a:t>Subheading over up to two lines – make the circle a bit darker in transparency if the picture is busy.</a:t>
            </a:r>
          </a:p>
        </p:txBody>
      </p:sp>
      <p:sp>
        <p:nvSpPr>
          <p:cNvPr id="2" name="Text Placeholder 6">
            <a:extLst>
              <a:ext uri="{FF2B5EF4-FFF2-40B4-BE49-F238E27FC236}">
                <a16:creationId xmlns:a16="http://schemas.microsoft.com/office/drawing/2014/main" id="{068B6503-F8C7-9DAE-1A90-CBCE32FC2343}"/>
              </a:ext>
            </a:extLst>
          </p:cNvPr>
          <p:cNvSpPr>
            <a:spLocks noGrp="1"/>
          </p:cNvSpPr>
          <p:nvPr>
            <p:ph type="body" sz="quarter" idx="15"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15497239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Section_Opener_1">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0E1A9664-96FE-5066-719D-5C03141DCFA3}"/>
              </a:ext>
            </a:extLst>
          </p:cNvPr>
          <p:cNvSpPr>
            <a:spLocks noGrp="1"/>
          </p:cNvSpPr>
          <p:nvPr>
            <p:ph type="pic" sz="quarter" idx="11" hasCustomPrompt="1"/>
          </p:nvPr>
        </p:nvSpPr>
        <p:spPr>
          <a:xfrm>
            <a:off x="0" y="0"/>
            <a:ext cx="9144000" cy="5143498"/>
          </a:xfrm>
          <a:custGeom>
            <a:avLst/>
            <a:gdLst>
              <a:gd name="connsiteX0" fmla="*/ 956975 w 9144000"/>
              <a:gd name="connsiteY0" fmla="*/ 4981208 h 5143498"/>
              <a:gd name="connsiteX1" fmla="*/ 972400 w 9144000"/>
              <a:gd name="connsiteY1" fmla="*/ 4996575 h 5143498"/>
              <a:gd name="connsiteX2" fmla="*/ 972400 w 9144000"/>
              <a:gd name="connsiteY2" fmla="*/ 5011957 h 5143498"/>
              <a:gd name="connsiteX3" fmla="*/ 956975 w 9144000"/>
              <a:gd name="connsiteY3" fmla="*/ 5011957 h 5143498"/>
              <a:gd name="connsiteX4" fmla="*/ 941566 w 9144000"/>
              <a:gd name="connsiteY4" fmla="*/ 4996575 h 5143498"/>
              <a:gd name="connsiteX5" fmla="*/ 956975 w 9144000"/>
              <a:gd name="connsiteY5" fmla="*/ 4981208 h 5143498"/>
              <a:gd name="connsiteX6" fmla="*/ 849077 w 9144000"/>
              <a:gd name="connsiteY6" fmla="*/ 4981208 h 5143498"/>
              <a:gd name="connsiteX7" fmla="*/ 864328 w 9144000"/>
              <a:gd name="connsiteY7" fmla="*/ 4994332 h 5143498"/>
              <a:gd name="connsiteX8" fmla="*/ 833826 w 9144000"/>
              <a:gd name="connsiteY8" fmla="*/ 4994332 h 5143498"/>
              <a:gd name="connsiteX9" fmla="*/ 849077 w 9144000"/>
              <a:gd name="connsiteY9" fmla="*/ 4981208 h 5143498"/>
              <a:gd name="connsiteX10" fmla="*/ 720496 w 9144000"/>
              <a:gd name="connsiteY10" fmla="*/ 4981208 h 5143498"/>
              <a:gd name="connsiteX11" fmla="*/ 735922 w 9144000"/>
              <a:gd name="connsiteY11" fmla="*/ 4996575 h 5143498"/>
              <a:gd name="connsiteX12" fmla="*/ 735922 w 9144000"/>
              <a:gd name="connsiteY12" fmla="*/ 5011957 h 5143498"/>
              <a:gd name="connsiteX13" fmla="*/ 720496 w 9144000"/>
              <a:gd name="connsiteY13" fmla="*/ 5011957 h 5143498"/>
              <a:gd name="connsiteX14" fmla="*/ 705087 w 9144000"/>
              <a:gd name="connsiteY14" fmla="*/ 4996575 h 5143498"/>
              <a:gd name="connsiteX15" fmla="*/ 720496 w 9144000"/>
              <a:gd name="connsiteY15" fmla="*/ 4981208 h 5143498"/>
              <a:gd name="connsiteX16" fmla="*/ 612646 w 9144000"/>
              <a:gd name="connsiteY16" fmla="*/ 4981208 h 5143498"/>
              <a:gd name="connsiteX17" fmla="*/ 627897 w 9144000"/>
              <a:gd name="connsiteY17" fmla="*/ 4994332 h 5143498"/>
              <a:gd name="connsiteX18" fmla="*/ 597395 w 9144000"/>
              <a:gd name="connsiteY18" fmla="*/ 4994332 h 5143498"/>
              <a:gd name="connsiteX19" fmla="*/ 612646 w 9144000"/>
              <a:gd name="connsiteY19" fmla="*/ 4981208 h 5143498"/>
              <a:gd name="connsiteX20" fmla="*/ 429632 w 9144000"/>
              <a:gd name="connsiteY20" fmla="*/ 4981208 h 5143498"/>
              <a:gd name="connsiteX21" fmla="*/ 445042 w 9144000"/>
              <a:gd name="connsiteY21" fmla="*/ 4996575 h 5143498"/>
              <a:gd name="connsiteX22" fmla="*/ 445042 w 9144000"/>
              <a:gd name="connsiteY22" fmla="*/ 5011957 h 5143498"/>
              <a:gd name="connsiteX23" fmla="*/ 429632 w 9144000"/>
              <a:gd name="connsiteY23" fmla="*/ 5011957 h 5143498"/>
              <a:gd name="connsiteX24" fmla="*/ 414223 w 9144000"/>
              <a:gd name="connsiteY24" fmla="*/ 4996575 h 5143498"/>
              <a:gd name="connsiteX25" fmla="*/ 429632 w 9144000"/>
              <a:gd name="connsiteY25" fmla="*/ 4981208 h 5143498"/>
              <a:gd name="connsiteX26" fmla="*/ 278516 w 9144000"/>
              <a:gd name="connsiteY26" fmla="*/ 4981208 h 5143498"/>
              <a:gd name="connsiteX27" fmla="*/ 293926 w 9144000"/>
              <a:gd name="connsiteY27" fmla="*/ 4996575 h 5143498"/>
              <a:gd name="connsiteX28" fmla="*/ 293926 w 9144000"/>
              <a:gd name="connsiteY28" fmla="*/ 5011957 h 5143498"/>
              <a:gd name="connsiteX29" fmla="*/ 278516 w 9144000"/>
              <a:gd name="connsiteY29" fmla="*/ 5011957 h 5143498"/>
              <a:gd name="connsiteX30" fmla="*/ 263107 w 9144000"/>
              <a:gd name="connsiteY30" fmla="*/ 4996575 h 5143498"/>
              <a:gd name="connsiteX31" fmla="*/ 278516 w 9144000"/>
              <a:gd name="connsiteY31" fmla="*/ 4981208 h 5143498"/>
              <a:gd name="connsiteX32" fmla="*/ 895052 w 9144000"/>
              <a:gd name="connsiteY32" fmla="*/ 4981207 h 5143498"/>
              <a:gd name="connsiteX33" fmla="*/ 910477 w 9144000"/>
              <a:gd name="connsiteY33" fmla="*/ 4996574 h 5143498"/>
              <a:gd name="connsiteX34" fmla="*/ 910477 w 9144000"/>
              <a:gd name="connsiteY34" fmla="*/ 5011957 h 5143498"/>
              <a:gd name="connsiteX35" fmla="*/ 895052 w 9144000"/>
              <a:gd name="connsiteY35" fmla="*/ 5011957 h 5143498"/>
              <a:gd name="connsiteX36" fmla="*/ 879643 w 9144000"/>
              <a:gd name="connsiteY36" fmla="*/ 4996574 h 5143498"/>
              <a:gd name="connsiteX37" fmla="*/ 895052 w 9144000"/>
              <a:gd name="connsiteY37" fmla="*/ 4981207 h 5143498"/>
              <a:gd name="connsiteX38" fmla="*/ 340882 w 9144000"/>
              <a:gd name="connsiteY38" fmla="*/ 4981207 h 5143498"/>
              <a:gd name="connsiteX39" fmla="*/ 356292 w 9144000"/>
              <a:gd name="connsiteY39" fmla="*/ 4996574 h 5143498"/>
              <a:gd name="connsiteX40" fmla="*/ 340882 w 9144000"/>
              <a:gd name="connsiteY40" fmla="*/ 5011957 h 5143498"/>
              <a:gd name="connsiteX41" fmla="*/ 325473 w 9144000"/>
              <a:gd name="connsiteY41" fmla="*/ 4996574 h 5143498"/>
              <a:gd name="connsiteX42" fmla="*/ 340882 w 9144000"/>
              <a:gd name="connsiteY42" fmla="*/ 4981207 h 5143498"/>
              <a:gd name="connsiteX43" fmla="*/ 550105 w 9144000"/>
              <a:gd name="connsiteY43" fmla="*/ 4976753 h 5143498"/>
              <a:gd name="connsiteX44" fmla="*/ 550105 w 9144000"/>
              <a:gd name="connsiteY44" fmla="*/ 5014199 h 5143498"/>
              <a:gd name="connsiteX45" fmla="*/ 552354 w 9144000"/>
              <a:gd name="connsiteY45" fmla="*/ 5016442 h 5143498"/>
              <a:gd name="connsiteX46" fmla="*/ 554603 w 9144000"/>
              <a:gd name="connsiteY46" fmla="*/ 5014199 h 5143498"/>
              <a:gd name="connsiteX47" fmla="*/ 554603 w 9144000"/>
              <a:gd name="connsiteY47" fmla="*/ 5000033 h 5143498"/>
              <a:gd name="connsiteX48" fmla="*/ 554603 w 9144000"/>
              <a:gd name="connsiteY48" fmla="*/ 4994947 h 5143498"/>
              <a:gd name="connsiteX49" fmla="*/ 568365 w 9144000"/>
              <a:gd name="connsiteY49" fmla="*/ 4981238 h 5143498"/>
              <a:gd name="connsiteX50" fmla="*/ 582128 w 9144000"/>
              <a:gd name="connsiteY50" fmla="*/ 4994963 h 5143498"/>
              <a:gd name="connsiteX51" fmla="*/ 582128 w 9144000"/>
              <a:gd name="connsiteY51" fmla="*/ 5014199 h 5143498"/>
              <a:gd name="connsiteX52" fmla="*/ 584376 w 9144000"/>
              <a:gd name="connsiteY52" fmla="*/ 5016442 h 5143498"/>
              <a:gd name="connsiteX53" fmla="*/ 586625 w 9144000"/>
              <a:gd name="connsiteY53" fmla="*/ 5014199 h 5143498"/>
              <a:gd name="connsiteX54" fmla="*/ 586625 w 9144000"/>
              <a:gd name="connsiteY54" fmla="*/ 4994963 h 5143498"/>
              <a:gd name="connsiteX55" fmla="*/ 568381 w 9144000"/>
              <a:gd name="connsiteY55" fmla="*/ 4976753 h 5143498"/>
              <a:gd name="connsiteX56" fmla="*/ 568365 w 9144000"/>
              <a:gd name="connsiteY56" fmla="*/ 4976753 h 5143498"/>
              <a:gd name="connsiteX57" fmla="*/ 554603 w 9144000"/>
              <a:gd name="connsiteY57" fmla="*/ 4983007 h 5143498"/>
              <a:gd name="connsiteX58" fmla="*/ 554603 w 9144000"/>
              <a:gd name="connsiteY58" fmla="*/ 4978996 h 5143498"/>
              <a:gd name="connsiteX59" fmla="*/ 552354 w 9144000"/>
              <a:gd name="connsiteY59" fmla="*/ 4976753 h 5143498"/>
              <a:gd name="connsiteX60" fmla="*/ 956975 w 9144000"/>
              <a:gd name="connsiteY60" fmla="*/ 4976738 h 5143498"/>
              <a:gd name="connsiteX61" fmla="*/ 937068 w 9144000"/>
              <a:gd name="connsiteY61" fmla="*/ 4996590 h 5143498"/>
              <a:gd name="connsiteX62" fmla="*/ 956975 w 9144000"/>
              <a:gd name="connsiteY62" fmla="*/ 5016443 h 5143498"/>
              <a:gd name="connsiteX63" fmla="*/ 976882 w 9144000"/>
              <a:gd name="connsiteY63" fmla="*/ 5016443 h 5143498"/>
              <a:gd name="connsiteX64" fmla="*/ 976882 w 9144000"/>
              <a:gd name="connsiteY64" fmla="*/ 4996590 h 5143498"/>
              <a:gd name="connsiteX65" fmla="*/ 956975 w 9144000"/>
              <a:gd name="connsiteY65" fmla="*/ 4976738 h 5143498"/>
              <a:gd name="connsiteX66" fmla="*/ 849077 w 9144000"/>
              <a:gd name="connsiteY66" fmla="*/ 4976738 h 5143498"/>
              <a:gd name="connsiteX67" fmla="*/ 829170 w 9144000"/>
              <a:gd name="connsiteY67" fmla="*/ 4996590 h 5143498"/>
              <a:gd name="connsiteX68" fmla="*/ 849077 w 9144000"/>
              <a:gd name="connsiteY68" fmla="*/ 5016443 h 5143498"/>
              <a:gd name="connsiteX69" fmla="*/ 861272 w 9144000"/>
              <a:gd name="connsiteY69" fmla="*/ 5012289 h 5143498"/>
              <a:gd name="connsiteX70" fmla="*/ 861668 w 9144000"/>
              <a:gd name="connsiteY70" fmla="*/ 5009146 h 5143498"/>
              <a:gd name="connsiteX71" fmla="*/ 858516 w 9144000"/>
              <a:gd name="connsiteY71" fmla="*/ 5008751 h 5143498"/>
              <a:gd name="connsiteX72" fmla="*/ 849077 w 9144000"/>
              <a:gd name="connsiteY72" fmla="*/ 5011973 h 5143498"/>
              <a:gd name="connsiteX73" fmla="*/ 833826 w 9144000"/>
              <a:gd name="connsiteY73" fmla="*/ 4998833 h 5143498"/>
              <a:gd name="connsiteX74" fmla="*/ 866735 w 9144000"/>
              <a:gd name="connsiteY74" fmla="*/ 4998833 h 5143498"/>
              <a:gd name="connsiteX75" fmla="*/ 868984 w 9144000"/>
              <a:gd name="connsiteY75" fmla="*/ 4996590 h 5143498"/>
              <a:gd name="connsiteX76" fmla="*/ 849077 w 9144000"/>
              <a:gd name="connsiteY76" fmla="*/ 4976738 h 5143498"/>
              <a:gd name="connsiteX77" fmla="*/ 720496 w 9144000"/>
              <a:gd name="connsiteY77" fmla="*/ 4976738 h 5143498"/>
              <a:gd name="connsiteX78" fmla="*/ 700589 w 9144000"/>
              <a:gd name="connsiteY78" fmla="*/ 4996590 h 5143498"/>
              <a:gd name="connsiteX79" fmla="*/ 720496 w 9144000"/>
              <a:gd name="connsiteY79" fmla="*/ 5016443 h 5143498"/>
              <a:gd name="connsiteX80" fmla="*/ 740419 w 9144000"/>
              <a:gd name="connsiteY80" fmla="*/ 5016443 h 5143498"/>
              <a:gd name="connsiteX81" fmla="*/ 740419 w 9144000"/>
              <a:gd name="connsiteY81" fmla="*/ 4996590 h 5143498"/>
              <a:gd name="connsiteX82" fmla="*/ 720496 w 9144000"/>
              <a:gd name="connsiteY82" fmla="*/ 4976738 h 5143498"/>
              <a:gd name="connsiteX83" fmla="*/ 612646 w 9144000"/>
              <a:gd name="connsiteY83" fmla="*/ 4976738 h 5143498"/>
              <a:gd name="connsiteX84" fmla="*/ 592739 w 9144000"/>
              <a:gd name="connsiteY84" fmla="*/ 4996590 h 5143498"/>
              <a:gd name="connsiteX85" fmla="*/ 612646 w 9144000"/>
              <a:gd name="connsiteY85" fmla="*/ 5016443 h 5143498"/>
              <a:gd name="connsiteX86" fmla="*/ 624841 w 9144000"/>
              <a:gd name="connsiteY86" fmla="*/ 5012289 h 5143498"/>
              <a:gd name="connsiteX87" fmla="*/ 625237 w 9144000"/>
              <a:gd name="connsiteY87" fmla="*/ 5009146 h 5143498"/>
              <a:gd name="connsiteX88" fmla="*/ 622085 w 9144000"/>
              <a:gd name="connsiteY88" fmla="*/ 5008751 h 5143498"/>
              <a:gd name="connsiteX89" fmla="*/ 612646 w 9144000"/>
              <a:gd name="connsiteY89" fmla="*/ 5011973 h 5143498"/>
              <a:gd name="connsiteX90" fmla="*/ 597395 w 9144000"/>
              <a:gd name="connsiteY90" fmla="*/ 4998833 h 5143498"/>
              <a:gd name="connsiteX91" fmla="*/ 630304 w 9144000"/>
              <a:gd name="connsiteY91" fmla="*/ 4998833 h 5143498"/>
              <a:gd name="connsiteX92" fmla="*/ 632553 w 9144000"/>
              <a:gd name="connsiteY92" fmla="*/ 4996590 h 5143498"/>
              <a:gd name="connsiteX93" fmla="*/ 612646 w 9144000"/>
              <a:gd name="connsiteY93" fmla="*/ 4976738 h 5143498"/>
              <a:gd name="connsiteX94" fmla="*/ 513331 w 9144000"/>
              <a:gd name="connsiteY94" fmla="*/ 4976738 h 5143498"/>
              <a:gd name="connsiteX95" fmla="*/ 493424 w 9144000"/>
              <a:gd name="connsiteY95" fmla="*/ 4996590 h 5143498"/>
              <a:gd name="connsiteX96" fmla="*/ 513331 w 9144000"/>
              <a:gd name="connsiteY96" fmla="*/ 5016443 h 5143498"/>
              <a:gd name="connsiteX97" fmla="*/ 526001 w 9144000"/>
              <a:gd name="connsiteY97" fmla="*/ 5011894 h 5143498"/>
              <a:gd name="connsiteX98" fmla="*/ 526302 w 9144000"/>
              <a:gd name="connsiteY98" fmla="*/ 5008735 h 5143498"/>
              <a:gd name="connsiteX99" fmla="*/ 523134 w 9144000"/>
              <a:gd name="connsiteY99" fmla="*/ 5008435 h 5143498"/>
              <a:gd name="connsiteX100" fmla="*/ 513331 w 9144000"/>
              <a:gd name="connsiteY100" fmla="*/ 5011957 h 5143498"/>
              <a:gd name="connsiteX101" fmla="*/ 497906 w 9144000"/>
              <a:gd name="connsiteY101" fmla="*/ 4996575 h 5143498"/>
              <a:gd name="connsiteX102" fmla="*/ 513331 w 9144000"/>
              <a:gd name="connsiteY102" fmla="*/ 4981208 h 5143498"/>
              <a:gd name="connsiteX103" fmla="*/ 523134 w 9144000"/>
              <a:gd name="connsiteY103" fmla="*/ 4984729 h 5143498"/>
              <a:gd name="connsiteX104" fmla="*/ 526302 w 9144000"/>
              <a:gd name="connsiteY104" fmla="*/ 4984429 h 5143498"/>
              <a:gd name="connsiteX105" fmla="*/ 526001 w 9144000"/>
              <a:gd name="connsiteY105" fmla="*/ 4981271 h 5143498"/>
              <a:gd name="connsiteX106" fmla="*/ 513331 w 9144000"/>
              <a:gd name="connsiteY106" fmla="*/ 4976738 h 5143498"/>
              <a:gd name="connsiteX107" fmla="*/ 429648 w 9144000"/>
              <a:gd name="connsiteY107" fmla="*/ 4976738 h 5143498"/>
              <a:gd name="connsiteX108" fmla="*/ 409741 w 9144000"/>
              <a:gd name="connsiteY108" fmla="*/ 4996590 h 5143498"/>
              <a:gd name="connsiteX109" fmla="*/ 429648 w 9144000"/>
              <a:gd name="connsiteY109" fmla="*/ 5016443 h 5143498"/>
              <a:gd name="connsiteX110" fmla="*/ 449555 w 9144000"/>
              <a:gd name="connsiteY110" fmla="*/ 5016443 h 5143498"/>
              <a:gd name="connsiteX111" fmla="*/ 449555 w 9144000"/>
              <a:gd name="connsiteY111" fmla="*/ 4996590 h 5143498"/>
              <a:gd name="connsiteX112" fmla="*/ 429648 w 9144000"/>
              <a:gd name="connsiteY112" fmla="*/ 4976738 h 5143498"/>
              <a:gd name="connsiteX113" fmla="*/ 926061 w 9144000"/>
              <a:gd name="connsiteY113" fmla="*/ 4976722 h 5143498"/>
              <a:gd name="connsiteX114" fmla="*/ 923812 w 9144000"/>
              <a:gd name="connsiteY114" fmla="*/ 4978965 h 5143498"/>
              <a:gd name="connsiteX115" fmla="*/ 923812 w 9144000"/>
              <a:gd name="connsiteY115" fmla="*/ 5014200 h 5143498"/>
              <a:gd name="connsiteX116" fmla="*/ 926061 w 9144000"/>
              <a:gd name="connsiteY116" fmla="*/ 5016442 h 5143498"/>
              <a:gd name="connsiteX117" fmla="*/ 928294 w 9144000"/>
              <a:gd name="connsiteY117" fmla="*/ 5014200 h 5143498"/>
              <a:gd name="connsiteX118" fmla="*/ 928294 w 9144000"/>
              <a:gd name="connsiteY118" fmla="*/ 4978965 h 5143498"/>
              <a:gd name="connsiteX119" fmla="*/ 926061 w 9144000"/>
              <a:gd name="connsiteY119" fmla="*/ 4976722 h 5143498"/>
              <a:gd name="connsiteX120" fmla="*/ 539732 w 9144000"/>
              <a:gd name="connsiteY120" fmla="*/ 4976722 h 5143498"/>
              <a:gd name="connsiteX121" fmla="*/ 537483 w 9144000"/>
              <a:gd name="connsiteY121" fmla="*/ 4978965 h 5143498"/>
              <a:gd name="connsiteX122" fmla="*/ 537483 w 9144000"/>
              <a:gd name="connsiteY122" fmla="*/ 5014200 h 5143498"/>
              <a:gd name="connsiteX123" fmla="*/ 539732 w 9144000"/>
              <a:gd name="connsiteY123" fmla="*/ 5016442 h 5143498"/>
              <a:gd name="connsiteX124" fmla="*/ 541981 w 9144000"/>
              <a:gd name="connsiteY124" fmla="*/ 5014200 h 5143498"/>
              <a:gd name="connsiteX125" fmla="*/ 541981 w 9144000"/>
              <a:gd name="connsiteY125" fmla="*/ 4978965 h 5143498"/>
              <a:gd name="connsiteX126" fmla="*/ 539732 w 9144000"/>
              <a:gd name="connsiteY126" fmla="*/ 4976722 h 5143498"/>
              <a:gd name="connsiteX127" fmla="*/ 371986 w 9144000"/>
              <a:gd name="connsiteY127" fmla="*/ 4976722 h 5143498"/>
              <a:gd name="connsiteX128" fmla="*/ 369737 w 9144000"/>
              <a:gd name="connsiteY128" fmla="*/ 4978965 h 5143498"/>
              <a:gd name="connsiteX129" fmla="*/ 369737 w 9144000"/>
              <a:gd name="connsiteY129" fmla="*/ 5014200 h 5143498"/>
              <a:gd name="connsiteX130" fmla="*/ 371986 w 9144000"/>
              <a:gd name="connsiteY130" fmla="*/ 5016442 h 5143498"/>
              <a:gd name="connsiteX131" fmla="*/ 374235 w 9144000"/>
              <a:gd name="connsiteY131" fmla="*/ 5014200 h 5143498"/>
              <a:gd name="connsiteX132" fmla="*/ 374235 w 9144000"/>
              <a:gd name="connsiteY132" fmla="*/ 4978965 h 5143498"/>
              <a:gd name="connsiteX133" fmla="*/ 371986 w 9144000"/>
              <a:gd name="connsiteY133" fmla="*/ 4976722 h 5143498"/>
              <a:gd name="connsiteX134" fmla="*/ 340882 w 9144000"/>
              <a:gd name="connsiteY134" fmla="*/ 4976722 h 5143498"/>
              <a:gd name="connsiteX135" fmla="*/ 320975 w 9144000"/>
              <a:gd name="connsiteY135" fmla="*/ 4996574 h 5143498"/>
              <a:gd name="connsiteX136" fmla="*/ 340882 w 9144000"/>
              <a:gd name="connsiteY136" fmla="*/ 5016427 h 5143498"/>
              <a:gd name="connsiteX137" fmla="*/ 356292 w 9144000"/>
              <a:gd name="connsiteY137" fmla="*/ 5009130 h 5143498"/>
              <a:gd name="connsiteX138" fmla="*/ 356292 w 9144000"/>
              <a:gd name="connsiteY138" fmla="*/ 5014200 h 5143498"/>
              <a:gd name="connsiteX139" fmla="*/ 340882 w 9144000"/>
              <a:gd name="connsiteY139" fmla="*/ 5029567 h 5143498"/>
              <a:gd name="connsiteX140" fmla="*/ 326708 w 9144000"/>
              <a:gd name="connsiteY140" fmla="*/ 5020264 h 5143498"/>
              <a:gd name="connsiteX141" fmla="*/ 323746 w 9144000"/>
              <a:gd name="connsiteY141" fmla="*/ 5019096 h 5143498"/>
              <a:gd name="connsiteX142" fmla="*/ 322575 w 9144000"/>
              <a:gd name="connsiteY142" fmla="*/ 5022049 h 5143498"/>
              <a:gd name="connsiteX143" fmla="*/ 340882 w 9144000"/>
              <a:gd name="connsiteY143" fmla="*/ 5034068 h 5143498"/>
              <a:gd name="connsiteX144" fmla="*/ 360789 w 9144000"/>
              <a:gd name="connsiteY144" fmla="*/ 5014216 h 5143498"/>
              <a:gd name="connsiteX145" fmla="*/ 360789 w 9144000"/>
              <a:gd name="connsiteY145" fmla="*/ 4996590 h 5143498"/>
              <a:gd name="connsiteX146" fmla="*/ 340882 w 9144000"/>
              <a:gd name="connsiteY146" fmla="*/ 4976738 h 5143498"/>
              <a:gd name="connsiteX147" fmla="*/ 309477 w 9144000"/>
              <a:gd name="connsiteY147" fmla="*/ 4976722 h 5143498"/>
              <a:gd name="connsiteX148" fmla="*/ 307244 w 9144000"/>
              <a:gd name="connsiteY148" fmla="*/ 4978965 h 5143498"/>
              <a:gd name="connsiteX149" fmla="*/ 307244 w 9144000"/>
              <a:gd name="connsiteY149" fmla="*/ 5014200 h 5143498"/>
              <a:gd name="connsiteX150" fmla="*/ 309477 w 9144000"/>
              <a:gd name="connsiteY150" fmla="*/ 5016442 h 5143498"/>
              <a:gd name="connsiteX151" fmla="*/ 311726 w 9144000"/>
              <a:gd name="connsiteY151" fmla="*/ 5014200 h 5143498"/>
              <a:gd name="connsiteX152" fmla="*/ 311726 w 9144000"/>
              <a:gd name="connsiteY152" fmla="*/ 4978965 h 5143498"/>
              <a:gd name="connsiteX153" fmla="*/ 309477 w 9144000"/>
              <a:gd name="connsiteY153" fmla="*/ 4976722 h 5143498"/>
              <a:gd name="connsiteX154" fmla="*/ 782403 w 9144000"/>
              <a:gd name="connsiteY154" fmla="*/ 4976706 h 5143498"/>
              <a:gd name="connsiteX155" fmla="*/ 771444 w 9144000"/>
              <a:gd name="connsiteY155" fmla="*/ 4981270 h 5143498"/>
              <a:gd name="connsiteX156" fmla="*/ 771444 w 9144000"/>
              <a:gd name="connsiteY156" fmla="*/ 4978996 h 5143498"/>
              <a:gd name="connsiteX157" fmla="*/ 769195 w 9144000"/>
              <a:gd name="connsiteY157" fmla="*/ 4976753 h 5143498"/>
              <a:gd name="connsiteX158" fmla="*/ 766946 w 9144000"/>
              <a:gd name="connsiteY158" fmla="*/ 4976753 h 5143498"/>
              <a:gd name="connsiteX159" fmla="*/ 766946 w 9144000"/>
              <a:gd name="connsiteY159" fmla="*/ 4978996 h 5143498"/>
              <a:gd name="connsiteX160" fmla="*/ 766946 w 9144000"/>
              <a:gd name="connsiteY160" fmla="*/ 5014200 h 5143498"/>
              <a:gd name="connsiteX161" fmla="*/ 769195 w 9144000"/>
              <a:gd name="connsiteY161" fmla="*/ 5016442 h 5143498"/>
              <a:gd name="connsiteX162" fmla="*/ 771444 w 9144000"/>
              <a:gd name="connsiteY162" fmla="*/ 5014200 h 5143498"/>
              <a:gd name="connsiteX163" fmla="*/ 771444 w 9144000"/>
              <a:gd name="connsiteY163" fmla="*/ 4992136 h 5143498"/>
              <a:gd name="connsiteX164" fmla="*/ 782403 w 9144000"/>
              <a:gd name="connsiteY164" fmla="*/ 4981207 h 5143498"/>
              <a:gd name="connsiteX165" fmla="*/ 793362 w 9144000"/>
              <a:gd name="connsiteY165" fmla="*/ 4992136 h 5143498"/>
              <a:gd name="connsiteX166" fmla="*/ 793362 w 9144000"/>
              <a:gd name="connsiteY166" fmla="*/ 5014200 h 5143498"/>
              <a:gd name="connsiteX167" fmla="*/ 795611 w 9144000"/>
              <a:gd name="connsiteY167" fmla="*/ 5016442 h 5143498"/>
              <a:gd name="connsiteX168" fmla="*/ 797860 w 9144000"/>
              <a:gd name="connsiteY168" fmla="*/ 5014200 h 5143498"/>
              <a:gd name="connsiteX169" fmla="*/ 797860 w 9144000"/>
              <a:gd name="connsiteY169" fmla="*/ 4992136 h 5143498"/>
              <a:gd name="connsiteX170" fmla="*/ 808819 w 9144000"/>
              <a:gd name="connsiteY170" fmla="*/ 4981207 h 5143498"/>
              <a:gd name="connsiteX171" fmla="*/ 819778 w 9144000"/>
              <a:gd name="connsiteY171" fmla="*/ 4992136 h 5143498"/>
              <a:gd name="connsiteX172" fmla="*/ 819778 w 9144000"/>
              <a:gd name="connsiteY172" fmla="*/ 5014200 h 5143498"/>
              <a:gd name="connsiteX173" fmla="*/ 822027 w 9144000"/>
              <a:gd name="connsiteY173" fmla="*/ 5016442 h 5143498"/>
              <a:gd name="connsiteX174" fmla="*/ 824276 w 9144000"/>
              <a:gd name="connsiteY174" fmla="*/ 5014200 h 5143498"/>
              <a:gd name="connsiteX175" fmla="*/ 824276 w 9144000"/>
              <a:gd name="connsiteY175" fmla="*/ 4992136 h 5143498"/>
              <a:gd name="connsiteX176" fmla="*/ 819743 w 9144000"/>
              <a:gd name="connsiteY176" fmla="*/ 4981235 h 5143498"/>
              <a:gd name="connsiteX177" fmla="*/ 808829 w 9144000"/>
              <a:gd name="connsiteY177" fmla="*/ 4976710 h 5143498"/>
              <a:gd name="connsiteX178" fmla="*/ 808835 w 9144000"/>
              <a:gd name="connsiteY178" fmla="*/ 4976706 h 5143498"/>
              <a:gd name="connsiteX179" fmla="*/ 808819 w 9144000"/>
              <a:gd name="connsiteY179" fmla="*/ 4976706 h 5143498"/>
              <a:gd name="connsiteX180" fmla="*/ 808829 w 9144000"/>
              <a:gd name="connsiteY180" fmla="*/ 4976710 h 5143498"/>
              <a:gd name="connsiteX181" fmla="*/ 795627 w 9144000"/>
              <a:gd name="connsiteY181" fmla="*/ 4984160 h 5143498"/>
              <a:gd name="connsiteX182" fmla="*/ 782403 w 9144000"/>
              <a:gd name="connsiteY182" fmla="*/ 4976706 h 5143498"/>
              <a:gd name="connsiteX183" fmla="*/ 653078 w 9144000"/>
              <a:gd name="connsiteY183" fmla="*/ 4976706 h 5143498"/>
              <a:gd name="connsiteX184" fmla="*/ 642119 w 9144000"/>
              <a:gd name="connsiteY184" fmla="*/ 4981270 h 5143498"/>
              <a:gd name="connsiteX185" fmla="*/ 642119 w 9144000"/>
              <a:gd name="connsiteY185" fmla="*/ 4978996 h 5143498"/>
              <a:gd name="connsiteX186" fmla="*/ 639870 w 9144000"/>
              <a:gd name="connsiteY186" fmla="*/ 4976753 h 5143498"/>
              <a:gd name="connsiteX187" fmla="*/ 637621 w 9144000"/>
              <a:gd name="connsiteY187" fmla="*/ 4976753 h 5143498"/>
              <a:gd name="connsiteX188" fmla="*/ 637621 w 9144000"/>
              <a:gd name="connsiteY188" fmla="*/ 4978996 h 5143498"/>
              <a:gd name="connsiteX189" fmla="*/ 637621 w 9144000"/>
              <a:gd name="connsiteY189" fmla="*/ 5014200 h 5143498"/>
              <a:gd name="connsiteX190" fmla="*/ 639870 w 9144000"/>
              <a:gd name="connsiteY190" fmla="*/ 5016442 h 5143498"/>
              <a:gd name="connsiteX191" fmla="*/ 642119 w 9144000"/>
              <a:gd name="connsiteY191" fmla="*/ 5014200 h 5143498"/>
              <a:gd name="connsiteX192" fmla="*/ 642119 w 9144000"/>
              <a:gd name="connsiteY192" fmla="*/ 4992136 h 5143498"/>
              <a:gd name="connsiteX193" fmla="*/ 653078 w 9144000"/>
              <a:gd name="connsiteY193" fmla="*/ 4981207 h 5143498"/>
              <a:gd name="connsiteX194" fmla="*/ 664037 w 9144000"/>
              <a:gd name="connsiteY194" fmla="*/ 4992136 h 5143498"/>
              <a:gd name="connsiteX195" fmla="*/ 664037 w 9144000"/>
              <a:gd name="connsiteY195" fmla="*/ 5014200 h 5143498"/>
              <a:gd name="connsiteX196" fmla="*/ 666286 w 9144000"/>
              <a:gd name="connsiteY196" fmla="*/ 5016442 h 5143498"/>
              <a:gd name="connsiteX197" fmla="*/ 668535 w 9144000"/>
              <a:gd name="connsiteY197" fmla="*/ 5014200 h 5143498"/>
              <a:gd name="connsiteX198" fmla="*/ 668535 w 9144000"/>
              <a:gd name="connsiteY198" fmla="*/ 4992136 h 5143498"/>
              <a:gd name="connsiteX199" fmla="*/ 679494 w 9144000"/>
              <a:gd name="connsiteY199" fmla="*/ 4981207 h 5143498"/>
              <a:gd name="connsiteX200" fmla="*/ 690453 w 9144000"/>
              <a:gd name="connsiteY200" fmla="*/ 4992136 h 5143498"/>
              <a:gd name="connsiteX201" fmla="*/ 690453 w 9144000"/>
              <a:gd name="connsiteY201" fmla="*/ 5014200 h 5143498"/>
              <a:gd name="connsiteX202" fmla="*/ 692718 w 9144000"/>
              <a:gd name="connsiteY202" fmla="*/ 5016442 h 5143498"/>
              <a:gd name="connsiteX203" fmla="*/ 694951 w 9144000"/>
              <a:gd name="connsiteY203" fmla="*/ 5014200 h 5143498"/>
              <a:gd name="connsiteX204" fmla="*/ 694951 w 9144000"/>
              <a:gd name="connsiteY204" fmla="*/ 4992136 h 5143498"/>
              <a:gd name="connsiteX205" fmla="*/ 679494 w 9144000"/>
              <a:gd name="connsiteY205" fmla="*/ 4976706 h 5143498"/>
              <a:gd name="connsiteX206" fmla="*/ 666286 w 9144000"/>
              <a:gd name="connsiteY206" fmla="*/ 4984160 h 5143498"/>
              <a:gd name="connsiteX207" fmla="*/ 653078 w 9144000"/>
              <a:gd name="connsiteY207" fmla="*/ 4976706 h 5143498"/>
              <a:gd name="connsiteX208" fmla="*/ 923812 w 9144000"/>
              <a:gd name="connsiteY208" fmla="*/ 4964687 h 5143498"/>
              <a:gd name="connsiteX209" fmla="*/ 923812 w 9144000"/>
              <a:gd name="connsiteY209" fmla="*/ 4966930 h 5143498"/>
              <a:gd name="connsiteX210" fmla="*/ 926061 w 9144000"/>
              <a:gd name="connsiteY210" fmla="*/ 4969172 h 5143498"/>
              <a:gd name="connsiteX211" fmla="*/ 928294 w 9144000"/>
              <a:gd name="connsiteY211" fmla="*/ 4966930 h 5143498"/>
              <a:gd name="connsiteX212" fmla="*/ 926061 w 9144000"/>
              <a:gd name="connsiteY212" fmla="*/ 4964687 h 5143498"/>
              <a:gd name="connsiteX213" fmla="*/ 537483 w 9144000"/>
              <a:gd name="connsiteY213" fmla="*/ 4964687 h 5143498"/>
              <a:gd name="connsiteX214" fmla="*/ 537483 w 9144000"/>
              <a:gd name="connsiteY214" fmla="*/ 4966930 h 5143498"/>
              <a:gd name="connsiteX215" fmla="*/ 539732 w 9144000"/>
              <a:gd name="connsiteY215" fmla="*/ 4969172 h 5143498"/>
              <a:gd name="connsiteX216" fmla="*/ 541981 w 9144000"/>
              <a:gd name="connsiteY216" fmla="*/ 4966930 h 5143498"/>
              <a:gd name="connsiteX217" fmla="*/ 539732 w 9144000"/>
              <a:gd name="connsiteY217" fmla="*/ 4964687 h 5143498"/>
              <a:gd name="connsiteX218" fmla="*/ 369737 w 9144000"/>
              <a:gd name="connsiteY218" fmla="*/ 4964687 h 5143498"/>
              <a:gd name="connsiteX219" fmla="*/ 369737 w 9144000"/>
              <a:gd name="connsiteY219" fmla="*/ 4966930 h 5143498"/>
              <a:gd name="connsiteX220" fmla="*/ 371986 w 9144000"/>
              <a:gd name="connsiteY220" fmla="*/ 4969172 h 5143498"/>
              <a:gd name="connsiteX221" fmla="*/ 374235 w 9144000"/>
              <a:gd name="connsiteY221" fmla="*/ 4966930 h 5143498"/>
              <a:gd name="connsiteX222" fmla="*/ 371986 w 9144000"/>
              <a:gd name="connsiteY222" fmla="*/ 4964687 h 5143498"/>
              <a:gd name="connsiteX223" fmla="*/ 307228 w 9144000"/>
              <a:gd name="connsiteY223" fmla="*/ 4964687 h 5143498"/>
              <a:gd name="connsiteX224" fmla="*/ 307228 w 9144000"/>
              <a:gd name="connsiteY224" fmla="*/ 4966930 h 5143498"/>
              <a:gd name="connsiteX225" fmla="*/ 309477 w 9144000"/>
              <a:gd name="connsiteY225" fmla="*/ 4969172 h 5143498"/>
              <a:gd name="connsiteX226" fmla="*/ 311710 w 9144000"/>
              <a:gd name="connsiteY226" fmla="*/ 4966930 h 5143498"/>
              <a:gd name="connsiteX227" fmla="*/ 309477 w 9144000"/>
              <a:gd name="connsiteY227" fmla="*/ 4964687 h 5143498"/>
              <a:gd name="connsiteX228" fmla="*/ 912710 w 9144000"/>
              <a:gd name="connsiteY228" fmla="*/ 4959933 h 5143498"/>
              <a:gd name="connsiteX229" fmla="*/ 910461 w 9144000"/>
              <a:gd name="connsiteY229" fmla="*/ 4962176 h 5143498"/>
              <a:gd name="connsiteX230" fmla="*/ 910461 w 9144000"/>
              <a:gd name="connsiteY230" fmla="*/ 4984034 h 5143498"/>
              <a:gd name="connsiteX231" fmla="*/ 895036 w 9144000"/>
              <a:gd name="connsiteY231" fmla="*/ 4976737 h 5143498"/>
              <a:gd name="connsiteX232" fmla="*/ 875129 w 9144000"/>
              <a:gd name="connsiteY232" fmla="*/ 4996590 h 5143498"/>
              <a:gd name="connsiteX233" fmla="*/ 895036 w 9144000"/>
              <a:gd name="connsiteY233" fmla="*/ 5016442 h 5143498"/>
              <a:gd name="connsiteX234" fmla="*/ 914959 w 9144000"/>
              <a:gd name="connsiteY234" fmla="*/ 5016442 h 5143498"/>
              <a:gd name="connsiteX235" fmla="*/ 914959 w 9144000"/>
              <a:gd name="connsiteY235" fmla="*/ 4962176 h 5143498"/>
              <a:gd name="connsiteX236" fmla="*/ 912710 w 9144000"/>
              <a:gd name="connsiteY236" fmla="*/ 4959933 h 5143498"/>
              <a:gd name="connsiteX237" fmla="*/ 457696 w 9144000"/>
              <a:gd name="connsiteY237" fmla="*/ 4959933 h 5143498"/>
              <a:gd name="connsiteX238" fmla="*/ 455447 w 9144000"/>
              <a:gd name="connsiteY238" fmla="*/ 4962176 h 5143498"/>
              <a:gd name="connsiteX239" fmla="*/ 455447 w 9144000"/>
              <a:gd name="connsiteY239" fmla="*/ 5010772 h 5143498"/>
              <a:gd name="connsiteX240" fmla="*/ 461132 w 9144000"/>
              <a:gd name="connsiteY240" fmla="*/ 5016442 h 5143498"/>
              <a:gd name="connsiteX241" fmla="*/ 463381 w 9144000"/>
              <a:gd name="connsiteY241" fmla="*/ 5014199 h 5143498"/>
              <a:gd name="connsiteX242" fmla="*/ 461132 w 9144000"/>
              <a:gd name="connsiteY242" fmla="*/ 5011957 h 5143498"/>
              <a:gd name="connsiteX243" fmla="*/ 459945 w 9144000"/>
              <a:gd name="connsiteY243" fmla="*/ 5010772 h 5143498"/>
              <a:gd name="connsiteX244" fmla="*/ 459945 w 9144000"/>
              <a:gd name="connsiteY244" fmla="*/ 4962176 h 5143498"/>
              <a:gd name="connsiteX245" fmla="*/ 457696 w 9144000"/>
              <a:gd name="connsiteY245" fmla="*/ 4959933 h 5143498"/>
              <a:gd name="connsiteX246" fmla="*/ 391624 w 9144000"/>
              <a:gd name="connsiteY246" fmla="*/ 4959918 h 5143498"/>
              <a:gd name="connsiteX247" fmla="*/ 389375 w 9144000"/>
              <a:gd name="connsiteY247" fmla="*/ 4962161 h 5143498"/>
              <a:gd name="connsiteX248" fmla="*/ 389375 w 9144000"/>
              <a:gd name="connsiteY248" fmla="*/ 4976722 h 5143498"/>
              <a:gd name="connsiteX249" fmla="*/ 385606 w 9144000"/>
              <a:gd name="connsiteY249" fmla="*/ 4976722 h 5143498"/>
              <a:gd name="connsiteX250" fmla="*/ 383357 w 9144000"/>
              <a:gd name="connsiteY250" fmla="*/ 4978965 h 5143498"/>
              <a:gd name="connsiteX251" fmla="*/ 385606 w 9144000"/>
              <a:gd name="connsiteY251" fmla="*/ 4981208 h 5143498"/>
              <a:gd name="connsiteX252" fmla="*/ 389375 w 9144000"/>
              <a:gd name="connsiteY252" fmla="*/ 4981208 h 5143498"/>
              <a:gd name="connsiteX253" fmla="*/ 389375 w 9144000"/>
              <a:gd name="connsiteY253" fmla="*/ 5004519 h 5143498"/>
              <a:gd name="connsiteX254" fmla="*/ 401316 w 9144000"/>
              <a:gd name="connsiteY254" fmla="*/ 5016427 h 5143498"/>
              <a:gd name="connsiteX255" fmla="*/ 403977 w 9144000"/>
              <a:gd name="connsiteY255" fmla="*/ 5016127 h 5143498"/>
              <a:gd name="connsiteX256" fmla="*/ 405664 w 9144000"/>
              <a:gd name="connsiteY256" fmla="*/ 5013454 h 5143498"/>
              <a:gd name="connsiteX257" fmla="*/ 405671 w 9144000"/>
              <a:gd name="connsiteY257" fmla="*/ 5013458 h 5143498"/>
              <a:gd name="connsiteX258" fmla="*/ 405671 w 9144000"/>
              <a:gd name="connsiteY258" fmla="*/ 5013442 h 5143498"/>
              <a:gd name="connsiteX259" fmla="*/ 405664 w 9144000"/>
              <a:gd name="connsiteY259" fmla="*/ 5013454 h 5143498"/>
              <a:gd name="connsiteX260" fmla="*/ 402979 w 9144000"/>
              <a:gd name="connsiteY260" fmla="*/ 5011768 h 5143498"/>
              <a:gd name="connsiteX261" fmla="*/ 401316 w 9144000"/>
              <a:gd name="connsiteY261" fmla="*/ 5011957 h 5143498"/>
              <a:gd name="connsiteX262" fmla="*/ 393873 w 9144000"/>
              <a:gd name="connsiteY262" fmla="*/ 5004519 h 5143498"/>
              <a:gd name="connsiteX263" fmla="*/ 393873 w 9144000"/>
              <a:gd name="connsiteY263" fmla="*/ 4981208 h 5143498"/>
              <a:gd name="connsiteX264" fmla="*/ 400208 w 9144000"/>
              <a:gd name="connsiteY264" fmla="*/ 4981208 h 5143498"/>
              <a:gd name="connsiteX265" fmla="*/ 402456 w 9144000"/>
              <a:gd name="connsiteY265" fmla="*/ 4978965 h 5143498"/>
              <a:gd name="connsiteX266" fmla="*/ 400208 w 9144000"/>
              <a:gd name="connsiteY266" fmla="*/ 4976722 h 5143498"/>
              <a:gd name="connsiteX267" fmla="*/ 393873 w 9144000"/>
              <a:gd name="connsiteY267" fmla="*/ 4976722 h 5143498"/>
              <a:gd name="connsiteX268" fmla="*/ 393873 w 9144000"/>
              <a:gd name="connsiteY268" fmla="*/ 4962161 h 5143498"/>
              <a:gd name="connsiteX269" fmla="*/ 391624 w 9144000"/>
              <a:gd name="connsiteY269" fmla="*/ 4959918 h 5143498"/>
              <a:gd name="connsiteX270" fmla="*/ 296174 w 9144000"/>
              <a:gd name="connsiteY270" fmla="*/ 4959918 h 5143498"/>
              <a:gd name="connsiteX271" fmla="*/ 293926 w 9144000"/>
              <a:gd name="connsiteY271" fmla="*/ 4962161 h 5143498"/>
              <a:gd name="connsiteX272" fmla="*/ 293926 w 9144000"/>
              <a:gd name="connsiteY272" fmla="*/ 4984019 h 5143498"/>
              <a:gd name="connsiteX273" fmla="*/ 278516 w 9144000"/>
              <a:gd name="connsiteY273" fmla="*/ 4976722 h 5143498"/>
              <a:gd name="connsiteX274" fmla="*/ 258609 w 9144000"/>
              <a:gd name="connsiteY274" fmla="*/ 4996575 h 5143498"/>
              <a:gd name="connsiteX275" fmla="*/ 278516 w 9144000"/>
              <a:gd name="connsiteY275" fmla="*/ 5016443 h 5143498"/>
              <a:gd name="connsiteX276" fmla="*/ 298423 w 9144000"/>
              <a:gd name="connsiteY276" fmla="*/ 5016443 h 5143498"/>
              <a:gd name="connsiteX277" fmla="*/ 298423 w 9144000"/>
              <a:gd name="connsiteY277" fmla="*/ 5016427 h 5143498"/>
              <a:gd name="connsiteX278" fmla="*/ 298423 w 9144000"/>
              <a:gd name="connsiteY278" fmla="*/ 4962161 h 5143498"/>
              <a:gd name="connsiteX279" fmla="*/ 296174 w 9144000"/>
              <a:gd name="connsiteY279" fmla="*/ 4959918 h 5143498"/>
              <a:gd name="connsiteX280" fmla="*/ 533786 w 9144000"/>
              <a:gd name="connsiteY280" fmla="*/ 4855047 h 5143498"/>
              <a:gd name="connsiteX281" fmla="*/ 533794 w 9144000"/>
              <a:gd name="connsiteY281" fmla="*/ 4855066 h 5143498"/>
              <a:gd name="connsiteX282" fmla="*/ 533786 w 9144000"/>
              <a:gd name="connsiteY282" fmla="*/ 4855086 h 5143498"/>
              <a:gd name="connsiteX283" fmla="*/ 533778 w 9144000"/>
              <a:gd name="connsiteY283" fmla="*/ 4855066 h 5143498"/>
              <a:gd name="connsiteX284" fmla="*/ 258609 w 9144000"/>
              <a:gd name="connsiteY284" fmla="*/ 4785164 h 5143498"/>
              <a:gd name="connsiteX285" fmla="*/ 258609 w 9144000"/>
              <a:gd name="connsiteY285" fmla="*/ 4855066 h 5143498"/>
              <a:gd name="connsiteX286" fmla="*/ 327405 w 9144000"/>
              <a:gd name="connsiteY286" fmla="*/ 4924983 h 5143498"/>
              <a:gd name="connsiteX287" fmla="*/ 396201 w 9144000"/>
              <a:gd name="connsiteY287" fmla="*/ 4855066 h 5143498"/>
              <a:gd name="connsiteX288" fmla="*/ 464997 w 9144000"/>
              <a:gd name="connsiteY288" fmla="*/ 4924983 h 5143498"/>
              <a:gd name="connsiteX289" fmla="*/ 513643 w 9144000"/>
              <a:gd name="connsiteY289" fmla="*/ 4904511 h 5143498"/>
              <a:gd name="connsiteX290" fmla="*/ 533786 w 9144000"/>
              <a:gd name="connsiteY290" fmla="*/ 4855086 h 5143498"/>
              <a:gd name="connsiteX291" fmla="*/ 553923 w 9144000"/>
              <a:gd name="connsiteY291" fmla="*/ 4904505 h 5143498"/>
              <a:gd name="connsiteX292" fmla="*/ 602574 w 9144000"/>
              <a:gd name="connsiteY292" fmla="*/ 4924983 h 5143498"/>
              <a:gd name="connsiteX293" fmla="*/ 636972 w 9144000"/>
              <a:gd name="connsiteY293" fmla="*/ 4915618 h 5143498"/>
              <a:gd name="connsiteX294" fmla="*/ 671370 w 9144000"/>
              <a:gd name="connsiteY294" fmla="*/ 4924983 h 5143498"/>
              <a:gd name="connsiteX295" fmla="*/ 740166 w 9144000"/>
              <a:gd name="connsiteY295" fmla="*/ 4855066 h 5143498"/>
              <a:gd name="connsiteX296" fmla="*/ 671386 w 9144000"/>
              <a:gd name="connsiteY296" fmla="*/ 4785164 h 5143498"/>
              <a:gd name="connsiteX297" fmla="*/ 636988 w 9144000"/>
              <a:gd name="connsiteY297" fmla="*/ 4794514 h 5143498"/>
              <a:gd name="connsiteX298" fmla="*/ 636972 w 9144000"/>
              <a:gd name="connsiteY298" fmla="*/ 4794514 h 5143498"/>
              <a:gd name="connsiteX299" fmla="*/ 602574 w 9144000"/>
              <a:gd name="connsiteY299" fmla="*/ 4785164 h 5143498"/>
              <a:gd name="connsiteX300" fmla="*/ 553923 w 9144000"/>
              <a:gd name="connsiteY300" fmla="*/ 4805634 h 5143498"/>
              <a:gd name="connsiteX301" fmla="*/ 533786 w 9144000"/>
              <a:gd name="connsiteY301" fmla="*/ 4855047 h 5143498"/>
              <a:gd name="connsiteX302" fmla="*/ 513638 w 9144000"/>
              <a:gd name="connsiteY302" fmla="*/ 4805629 h 5143498"/>
              <a:gd name="connsiteX303" fmla="*/ 464997 w 9144000"/>
              <a:gd name="connsiteY303" fmla="*/ 4785164 h 5143498"/>
              <a:gd name="connsiteX304" fmla="*/ 396201 w 9144000"/>
              <a:gd name="connsiteY304" fmla="*/ 4855066 h 5143498"/>
              <a:gd name="connsiteX305" fmla="*/ 327405 w 9144000"/>
              <a:gd name="connsiteY305" fmla="*/ 4785164 h 5143498"/>
              <a:gd name="connsiteX306" fmla="*/ 0 w 9144000"/>
              <a:gd name="connsiteY306" fmla="*/ 0 h 5143498"/>
              <a:gd name="connsiteX307" fmla="*/ 9144000 w 9144000"/>
              <a:gd name="connsiteY307" fmla="*/ 0 h 5143498"/>
              <a:gd name="connsiteX308" fmla="*/ 9144000 w 9144000"/>
              <a:gd name="connsiteY308" fmla="*/ 5143498 h 5143498"/>
              <a:gd name="connsiteX309" fmla="*/ 0 w 9144000"/>
              <a:gd name="connsiteY309" fmla="*/ 5143498 h 5143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Lst>
            <a:rect l="l" t="t" r="r" b="b"/>
            <a:pathLst>
              <a:path w="9144000" h="5143498">
                <a:moveTo>
                  <a:pt x="956975" y="4981208"/>
                </a:moveTo>
                <a:cubicBezTo>
                  <a:pt x="965480" y="4981208"/>
                  <a:pt x="972400" y="4988109"/>
                  <a:pt x="972400" y="4996575"/>
                </a:cubicBezTo>
                <a:lnTo>
                  <a:pt x="972400" y="5011957"/>
                </a:lnTo>
                <a:lnTo>
                  <a:pt x="956975" y="5011957"/>
                </a:lnTo>
                <a:cubicBezTo>
                  <a:pt x="948486" y="5011957"/>
                  <a:pt x="941566" y="5005040"/>
                  <a:pt x="941566" y="4996575"/>
                </a:cubicBezTo>
                <a:cubicBezTo>
                  <a:pt x="941566" y="4988109"/>
                  <a:pt x="948471" y="4981208"/>
                  <a:pt x="956975" y="4981208"/>
                </a:cubicBezTo>
                <a:close/>
                <a:moveTo>
                  <a:pt x="849077" y="4981208"/>
                </a:moveTo>
                <a:cubicBezTo>
                  <a:pt x="856806" y="4981208"/>
                  <a:pt x="863236" y="4986925"/>
                  <a:pt x="864328" y="4994332"/>
                </a:cubicBezTo>
                <a:lnTo>
                  <a:pt x="833826" y="4994332"/>
                </a:lnTo>
                <a:cubicBezTo>
                  <a:pt x="834919" y="4986925"/>
                  <a:pt x="841349" y="4981208"/>
                  <a:pt x="849077" y="4981208"/>
                </a:cubicBezTo>
                <a:close/>
                <a:moveTo>
                  <a:pt x="720496" y="4981208"/>
                </a:moveTo>
                <a:cubicBezTo>
                  <a:pt x="729001" y="4981208"/>
                  <a:pt x="735922" y="4988109"/>
                  <a:pt x="735922" y="4996575"/>
                </a:cubicBezTo>
                <a:lnTo>
                  <a:pt x="735922" y="5011957"/>
                </a:lnTo>
                <a:lnTo>
                  <a:pt x="720496" y="5011957"/>
                </a:lnTo>
                <a:cubicBezTo>
                  <a:pt x="712008" y="5011957"/>
                  <a:pt x="705087" y="5005040"/>
                  <a:pt x="705087" y="4996575"/>
                </a:cubicBezTo>
                <a:cubicBezTo>
                  <a:pt x="705087" y="4988109"/>
                  <a:pt x="712008" y="4981208"/>
                  <a:pt x="720496" y="4981208"/>
                </a:cubicBezTo>
                <a:close/>
                <a:moveTo>
                  <a:pt x="612646" y="4981208"/>
                </a:moveTo>
                <a:cubicBezTo>
                  <a:pt x="620375" y="4981208"/>
                  <a:pt x="626805" y="4986925"/>
                  <a:pt x="627897" y="4994332"/>
                </a:cubicBezTo>
                <a:lnTo>
                  <a:pt x="597395" y="4994332"/>
                </a:lnTo>
                <a:cubicBezTo>
                  <a:pt x="598472" y="4986925"/>
                  <a:pt x="604918" y="4981208"/>
                  <a:pt x="612646" y="4981208"/>
                </a:cubicBezTo>
                <a:close/>
                <a:moveTo>
                  <a:pt x="429632" y="4981208"/>
                </a:moveTo>
                <a:cubicBezTo>
                  <a:pt x="438137" y="4981208"/>
                  <a:pt x="445042" y="4988109"/>
                  <a:pt x="445042" y="4996575"/>
                </a:cubicBezTo>
                <a:lnTo>
                  <a:pt x="445042" y="5011957"/>
                </a:lnTo>
                <a:lnTo>
                  <a:pt x="429632" y="5011957"/>
                </a:lnTo>
                <a:cubicBezTo>
                  <a:pt x="421128" y="5011957"/>
                  <a:pt x="414223" y="5005040"/>
                  <a:pt x="414223" y="4996575"/>
                </a:cubicBezTo>
                <a:cubicBezTo>
                  <a:pt x="414223" y="4988109"/>
                  <a:pt x="421128" y="4981208"/>
                  <a:pt x="429632" y="4981208"/>
                </a:cubicBezTo>
                <a:close/>
                <a:moveTo>
                  <a:pt x="278516" y="4981208"/>
                </a:moveTo>
                <a:cubicBezTo>
                  <a:pt x="287005" y="4981208"/>
                  <a:pt x="293926" y="4988109"/>
                  <a:pt x="293926" y="4996575"/>
                </a:cubicBezTo>
                <a:lnTo>
                  <a:pt x="293926" y="5011957"/>
                </a:lnTo>
                <a:lnTo>
                  <a:pt x="278516" y="5011957"/>
                </a:lnTo>
                <a:cubicBezTo>
                  <a:pt x="270028" y="5011957"/>
                  <a:pt x="263107" y="5005040"/>
                  <a:pt x="263107" y="4996575"/>
                </a:cubicBezTo>
                <a:cubicBezTo>
                  <a:pt x="263107" y="4988109"/>
                  <a:pt x="270028" y="4981208"/>
                  <a:pt x="278516" y="4981208"/>
                </a:cubicBezTo>
                <a:close/>
                <a:moveTo>
                  <a:pt x="895052" y="4981207"/>
                </a:moveTo>
                <a:cubicBezTo>
                  <a:pt x="903556" y="4981207"/>
                  <a:pt x="910477" y="4988108"/>
                  <a:pt x="910477" y="4996574"/>
                </a:cubicBezTo>
                <a:lnTo>
                  <a:pt x="910477" y="5011957"/>
                </a:lnTo>
                <a:lnTo>
                  <a:pt x="895052" y="5011957"/>
                </a:lnTo>
                <a:cubicBezTo>
                  <a:pt x="886563" y="5011957"/>
                  <a:pt x="879643" y="5005039"/>
                  <a:pt x="879643" y="4996574"/>
                </a:cubicBezTo>
                <a:cubicBezTo>
                  <a:pt x="879643" y="4988108"/>
                  <a:pt x="886563" y="4981207"/>
                  <a:pt x="895052" y="4981207"/>
                </a:cubicBezTo>
                <a:close/>
                <a:moveTo>
                  <a:pt x="340882" y="4981207"/>
                </a:moveTo>
                <a:cubicBezTo>
                  <a:pt x="349371" y="4981207"/>
                  <a:pt x="356292" y="4988093"/>
                  <a:pt x="356292" y="4996574"/>
                </a:cubicBezTo>
                <a:cubicBezTo>
                  <a:pt x="356292" y="5005055"/>
                  <a:pt x="349371" y="5011957"/>
                  <a:pt x="340882" y="5011957"/>
                </a:cubicBezTo>
                <a:cubicBezTo>
                  <a:pt x="332394" y="5011957"/>
                  <a:pt x="325473" y="5005055"/>
                  <a:pt x="325473" y="4996574"/>
                </a:cubicBezTo>
                <a:cubicBezTo>
                  <a:pt x="325473" y="4988093"/>
                  <a:pt x="332394" y="4981207"/>
                  <a:pt x="340882" y="4981207"/>
                </a:cubicBezTo>
                <a:close/>
                <a:moveTo>
                  <a:pt x="550105" y="4976753"/>
                </a:moveTo>
                <a:lnTo>
                  <a:pt x="550105" y="5014199"/>
                </a:lnTo>
                <a:cubicBezTo>
                  <a:pt x="550105" y="5015431"/>
                  <a:pt x="551119" y="5016442"/>
                  <a:pt x="552354" y="5016442"/>
                </a:cubicBezTo>
                <a:cubicBezTo>
                  <a:pt x="553589" y="5016442"/>
                  <a:pt x="554603" y="5015431"/>
                  <a:pt x="554603" y="5014199"/>
                </a:cubicBezTo>
                <a:lnTo>
                  <a:pt x="554603" y="5000033"/>
                </a:lnTo>
                <a:lnTo>
                  <a:pt x="554603" y="4994947"/>
                </a:lnTo>
                <a:cubicBezTo>
                  <a:pt x="554603" y="4987382"/>
                  <a:pt x="560779" y="4981238"/>
                  <a:pt x="568365" y="4981238"/>
                </a:cubicBezTo>
                <a:cubicBezTo>
                  <a:pt x="575951" y="4981238"/>
                  <a:pt x="582128" y="4987398"/>
                  <a:pt x="582128" y="4994963"/>
                </a:cubicBezTo>
                <a:lnTo>
                  <a:pt x="582128" y="5014199"/>
                </a:lnTo>
                <a:cubicBezTo>
                  <a:pt x="582128" y="5015431"/>
                  <a:pt x="583141" y="5016442"/>
                  <a:pt x="584376" y="5016442"/>
                </a:cubicBezTo>
                <a:cubicBezTo>
                  <a:pt x="585612" y="5016442"/>
                  <a:pt x="586625" y="5015431"/>
                  <a:pt x="586625" y="5014199"/>
                </a:cubicBezTo>
                <a:lnTo>
                  <a:pt x="586625" y="4994963"/>
                </a:lnTo>
                <a:cubicBezTo>
                  <a:pt x="586625" y="4984918"/>
                  <a:pt x="578437" y="4976753"/>
                  <a:pt x="568381" y="4976753"/>
                </a:cubicBezTo>
                <a:lnTo>
                  <a:pt x="568365" y="4976753"/>
                </a:lnTo>
                <a:cubicBezTo>
                  <a:pt x="562870" y="4976753"/>
                  <a:pt x="557960" y="4979185"/>
                  <a:pt x="554603" y="4983007"/>
                </a:cubicBezTo>
                <a:lnTo>
                  <a:pt x="554603" y="4978996"/>
                </a:lnTo>
                <a:cubicBezTo>
                  <a:pt x="554603" y="4977748"/>
                  <a:pt x="553605" y="4976753"/>
                  <a:pt x="552354" y="4976753"/>
                </a:cubicBezTo>
                <a:close/>
                <a:moveTo>
                  <a:pt x="956975" y="4976738"/>
                </a:moveTo>
                <a:cubicBezTo>
                  <a:pt x="946000" y="4976738"/>
                  <a:pt x="937068" y="4985645"/>
                  <a:pt x="937068" y="4996590"/>
                </a:cubicBezTo>
                <a:cubicBezTo>
                  <a:pt x="937068" y="5007535"/>
                  <a:pt x="946000" y="5016443"/>
                  <a:pt x="956975" y="5016443"/>
                </a:cubicBezTo>
                <a:lnTo>
                  <a:pt x="976882" y="5016443"/>
                </a:lnTo>
                <a:lnTo>
                  <a:pt x="976882" y="4996590"/>
                </a:lnTo>
                <a:cubicBezTo>
                  <a:pt x="976882" y="4985645"/>
                  <a:pt x="967950" y="4976738"/>
                  <a:pt x="956975" y="4976738"/>
                </a:cubicBezTo>
                <a:close/>
                <a:moveTo>
                  <a:pt x="849077" y="4976738"/>
                </a:moveTo>
                <a:cubicBezTo>
                  <a:pt x="838102" y="4976738"/>
                  <a:pt x="829170" y="4985645"/>
                  <a:pt x="829170" y="4996590"/>
                </a:cubicBezTo>
                <a:cubicBezTo>
                  <a:pt x="829170" y="5007535"/>
                  <a:pt x="838102" y="5016443"/>
                  <a:pt x="849077" y="5016443"/>
                </a:cubicBezTo>
                <a:cubicBezTo>
                  <a:pt x="853527" y="5016443"/>
                  <a:pt x="857756" y="5015005"/>
                  <a:pt x="861272" y="5012289"/>
                </a:cubicBezTo>
                <a:cubicBezTo>
                  <a:pt x="862254" y="5011531"/>
                  <a:pt x="862428" y="5010125"/>
                  <a:pt x="861668" y="5009146"/>
                </a:cubicBezTo>
                <a:cubicBezTo>
                  <a:pt x="860907" y="5008167"/>
                  <a:pt x="859498" y="5008009"/>
                  <a:pt x="858516" y="5008751"/>
                </a:cubicBezTo>
                <a:cubicBezTo>
                  <a:pt x="855792" y="5010852"/>
                  <a:pt x="852530" y="5011973"/>
                  <a:pt x="849077" y="5011973"/>
                </a:cubicBezTo>
                <a:cubicBezTo>
                  <a:pt x="841349" y="5011973"/>
                  <a:pt x="834919" y="5006256"/>
                  <a:pt x="833826" y="4998833"/>
                </a:cubicBezTo>
                <a:lnTo>
                  <a:pt x="866735" y="4998833"/>
                </a:lnTo>
                <a:cubicBezTo>
                  <a:pt x="867971" y="4998833"/>
                  <a:pt x="868984" y="4997838"/>
                  <a:pt x="868984" y="4996590"/>
                </a:cubicBezTo>
                <a:cubicBezTo>
                  <a:pt x="868984" y="4985645"/>
                  <a:pt x="860052" y="4976738"/>
                  <a:pt x="849077" y="4976738"/>
                </a:cubicBezTo>
                <a:close/>
                <a:moveTo>
                  <a:pt x="720496" y="4976738"/>
                </a:moveTo>
                <a:cubicBezTo>
                  <a:pt x="709521" y="4976738"/>
                  <a:pt x="700589" y="4985645"/>
                  <a:pt x="700589" y="4996590"/>
                </a:cubicBezTo>
                <a:cubicBezTo>
                  <a:pt x="700589" y="5007535"/>
                  <a:pt x="709521" y="5016443"/>
                  <a:pt x="720496" y="5016443"/>
                </a:cubicBezTo>
                <a:lnTo>
                  <a:pt x="740419" y="5016443"/>
                </a:lnTo>
                <a:lnTo>
                  <a:pt x="740419" y="4996590"/>
                </a:lnTo>
                <a:cubicBezTo>
                  <a:pt x="740419" y="4985645"/>
                  <a:pt x="731471" y="4976738"/>
                  <a:pt x="720496" y="4976738"/>
                </a:cubicBezTo>
                <a:close/>
                <a:moveTo>
                  <a:pt x="612646" y="4976738"/>
                </a:moveTo>
                <a:cubicBezTo>
                  <a:pt x="601671" y="4976738"/>
                  <a:pt x="592739" y="4985645"/>
                  <a:pt x="592739" y="4996590"/>
                </a:cubicBezTo>
                <a:cubicBezTo>
                  <a:pt x="592739" y="5007535"/>
                  <a:pt x="601671" y="5016443"/>
                  <a:pt x="612646" y="5016443"/>
                </a:cubicBezTo>
                <a:cubicBezTo>
                  <a:pt x="617112" y="5016443"/>
                  <a:pt x="621325" y="5015005"/>
                  <a:pt x="624841" y="5012289"/>
                </a:cubicBezTo>
                <a:cubicBezTo>
                  <a:pt x="625823" y="5011531"/>
                  <a:pt x="625997" y="5010125"/>
                  <a:pt x="625237" y="5009146"/>
                </a:cubicBezTo>
                <a:cubicBezTo>
                  <a:pt x="624476" y="5008167"/>
                  <a:pt x="623067" y="5008009"/>
                  <a:pt x="622085" y="5008751"/>
                </a:cubicBezTo>
                <a:cubicBezTo>
                  <a:pt x="619361" y="5010852"/>
                  <a:pt x="616099" y="5011973"/>
                  <a:pt x="612646" y="5011973"/>
                </a:cubicBezTo>
                <a:cubicBezTo>
                  <a:pt x="604902" y="5011973"/>
                  <a:pt x="598472" y="5006256"/>
                  <a:pt x="597395" y="4998833"/>
                </a:cubicBezTo>
                <a:lnTo>
                  <a:pt x="630304" y="4998833"/>
                </a:lnTo>
                <a:cubicBezTo>
                  <a:pt x="631540" y="4998833"/>
                  <a:pt x="632553" y="4997838"/>
                  <a:pt x="632553" y="4996590"/>
                </a:cubicBezTo>
                <a:cubicBezTo>
                  <a:pt x="632553" y="4985645"/>
                  <a:pt x="623621" y="4976738"/>
                  <a:pt x="612646" y="4976738"/>
                </a:cubicBezTo>
                <a:close/>
                <a:moveTo>
                  <a:pt x="513331" y="4976738"/>
                </a:moveTo>
                <a:cubicBezTo>
                  <a:pt x="502356" y="4976738"/>
                  <a:pt x="493424" y="4985645"/>
                  <a:pt x="493424" y="4996590"/>
                </a:cubicBezTo>
                <a:cubicBezTo>
                  <a:pt x="493424" y="5007535"/>
                  <a:pt x="502356" y="5016443"/>
                  <a:pt x="513331" y="5016443"/>
                </a:cubicBezTo>
                <a:cubicBezTo>
                  <a:pt x="517940" y="5016443"/>
                  <a:pt x="522437" y="5014832"/>
                  <a:pt x="526001" y="5011894"/>
                </a:cubicBezTo>
                <a:cubicBezTo>
                  <a:pt x="526951" y="5011104"/>
                  <a:pt x="527094" y="5009699"/>
                  <a:pt x="526302" y="5008735"/>
                </a:cubicBezTo>
                <a:cubicBezTo>
                  <a:pt x="525510" y="5007788"/>
                  <a:pt x="524100" y="5007662"/>
                  <a:pt x="523134" y="5008435"/>
                </a:cubicBezTo>
                <a:cubicBezTo>
                  <a:pt x="520394" y="5010710"/>
                  <a:pt x="516894" y="5011957"/>
                  <a:pt x="513331" y="5011957"/>
                </a:cubicBezTo>
                <a:cubicBezTo>
                  <a:pt x="504827" y="5011957"/>
                  <a:pt x="497906" y="5005040"/>
                  <a:pt x="497906" y="4996575"/>
                </a:cubicBezTo>
                <a:cubicBezTo>
                  <a:pt x="497906" y="4988109"/>
                  <a:pt x="504827" y="4981208"/>
                  <a:pt x="513331" y="4981208"/>
                </a:cubicBezTo>
                <a:cubicBezTo>
                  <a:pt x="516894" y="4981208"/>
                  <a:pt x="520379" y="4982455"/>
                  <a:pt x="523134" y="4984729"/>
                </a:cubicBezTo>
                <a:cubicBezTo>
                  <a:pt x="524100" y="4985519"/>
                  <a:pt x="525510" y="4985393"/>
                  <a:pt x="526302" y="4984429"/>
                </a:cubicBezTo>
                <a:cubicBezTo>
                  <a:pt x="527094" y="4983466"/>
                  <a:pt x="526967" y="4982060"/>
                  <a:pt x="526001" y="4981271"/>
                </a:cubicBezTo>
                <a:cubicBezTo>
                  <a:pt x="522453" y="4978349"/>
                  <a:pt x="517940" y="4976738"/>
                  <a:pt x="513331" y="4976738"/>
                </a:cubicBezTo>
                <a:close/>
                <a:moveTo>
                  <a:pt x="429648" y="4976738"/>
                </a:moveTo>
                <a:cubicBezTo>
                  <a:pt x="418689" y="4976738"/>
                  <a:pt x="409741" y="4985645"/>
                  <a:pt x="409741" y="4996590"/>
                </a:cubicBezTo>
                <a:cubicBezTo>
                  <a:pt x="409741" y="5007535"/>
                  <a:pt x="418673" y="5016443"/>
                  <a:pt x="429648" y="5016443"/>
                </a:cubicBezTo>
                <a:lnTo>
                  <a:pt x="449555" y="5016443"/>
                </a:lnTo>
                <a:lnTo>
                  <a:pt x="449555" y="4996590"/>
                </a:lnTo>
                <a:cubicBezTo>
                  <a:pt x="449555" y="4985645"/>
                  <a:pt x="440607" y="4976738"/>
                  <a:pt x="429648" y="4976738"/>
                </a:cubicBezTo>
                <a:close/>
                <a:moveTo>
                  <a:pt x="926061" y="4976722"/>
                </a:moveTo>
                <a:cubicBezTo>
                  <a:pt x="924826" y="4976722"/>
                  <a:pt x="923812" y="4977717"/>
                  <a:pt x="923812" y="4978965"/>
                </a:cubicBezTo>
                <a:lnTo>
                  <a:pt x="923812" y="5014200"/>
                </a:lnTo>
                <a:cubicBezTo>
                  <a:pt x="923812" y="5015432"/>
                  <a:pt x="924826" y="5016442"/>
                  <a:pt x="926061" y="5016442"/>
                </a:cubicBezTo>
                <a:cubicBezTo>
                  <a:pt x="927296" y="5016442"/>
                  <a:pt x="928294" y="5015432"/>
                  <a:pt x="928294" y="5014200"/>
                </a:cubicBezTo>
                <a:lnTo>
                  <a:pt x="928294" y="4978965"/>
                </a:lnTo>
                <a:cubicBezTo>
                  <a:pt x="928294" y="4977717"/>
                  <a:pt x="927296" y="4976722"/>
                  <a:pt x="926061" y="4976722"/>
                </a:cubicBezTo>
                <a:close/>
                <a:moveTo>
                  <a:pt x="539732" y="4976722"/>
                </a:moveTo>
                <a:cubicBezTo>
                  <a:pt x="538497" y="4976722"/>
                  <a:pt x="537483" y="4977717"/>
                  <a:pt x="537483" y="4978965"/>
                </a:cubicBezTo>
                <a:lnTo>
                  <a:pt x="537483" y="5014200"/>
                </a:lnTo>
                <a:cubicBezTo>
                  <a:pt x="537483" y="5015432"/>
                  <a:pt x="538481" y="5016442"/>
                  <a:pt x="539732" y="5016442"/>
                </a:cubicBezTo>
                <a:cubicBezTo>
                  <a:pt x="540983" y="5016442"/>
                  <a:pt x="541981" y="5015432"/>
                  <a:pt x="541981" y="5014200"/>
                </a:cubicBezTo>
                <a:lnTo>
                  <a:pt x="541981" y="4978965"/>
                </a:lnTo>
                <a:cubicBezTo>
                  <a:pt x="541981" y="4977717"/>
                  <a:pt x="540967" y="4976722"/>
                  <a:pt x="539732" y="4976722"/>
                </a:cubicBezTo>
                <a:close/>
                <a:moveTo>
                  <a:pt x="371986" y="4976722"/>
                </a:moveTo>
                <a:cubicBezTo>
                  <a:pt x="370751" y="4976722"/>
                  <a:pt x="369737" y="4977717"/>
                  <a:pt x="369737" y="4978965"/>
                </a:cubicBezTo>
                <a:lnTo>
                  <a:pt x="369737" y="5014200"/>
                </a:lnTo>
                <a:cubicBezTo>
                  <a:pt x="369737" y="5015432"/>
                  <a:pt x="370751" y="5016442"/>
                  <a:pt x="371986" y="5016442"/>
                </a:cubicBezTo>
                <a:cubicBezTo>
                  <a:pt x="373237" y="5016442"/>
                  <a:pt x="374235" y="5015432"/>
                  <a:pt x="374235" y="5014200"/>
                </a:cubicBezTo>
                <a:lnTo>
                  <a:pt x="374235" y="4978965"/>
                </a:lnTo>
                <a:cubicBezTo>
                  <a:pt x="374235" y="4977717"/>
                  <a:pt x="373221" y="4976722"/>
                  <a:pt x="371986" y="4976722"/>
                </a:cubicBezTo>
                <a:close/>
                <a:moveTo>
                  <a:pt x="340882" y="4976722"/>
                </a:moveTo>
                <a:cubicBezTo>
                  <a:pt x="329907" y="4976722"/>
                  <a:pt x="320975" y="4985629"/>
                  <a:pt x="320975" y="4996574"/>
                </a:cubicBezTo>
                <a:cubicBezTo>
                  <a:pt x="320975" y="5007519"/>
                  <a:pt x="329907" y="5016427"/>
                  <a:pt x="340882" y="5016427"/>
                </a:cubicBezTo>
                <a:cubicBezTo>
                  <a:pt x="347074" y="5016427"/>
                  <a:pt x="352633" y="5013584"/>
                  <a:pt x="356292" y="5009130"/>
                </a:cubicBezTo>
                <a:lnTo>
                  <a:pt x="356292" y="5014200"/>
                </a:lnTo>
                <a:cubicBezTo>
                  <a:pt x="356292" y="5022665"/>
                  <a:pt x="349371" y="5029567"/>
                  <a:pt x="340882" y="5029567"/>
                </a:cubicBezTo>
                <a:cubicBezTo>
                  <a:pt x="334706" y="5029567"/>
                  <a:pt x="329147" y="5025919"/>
                  <a:pt x="326708" y="5020264"/>
                </a:cubicBezTo>
                <a:cubicBezTo>
                  <a:pt x="326217" y="5019127"/>
                  <a:pt x="324903" y="5018606"/>
                  <a:pt x="323746" y="5019096"/>
                </a:cubicBezTo>
                <a:cubicBezTo>
                  <a:pt x="322622" y="5019585"/>
                  <a:pt x="322084" y="5020896"/>
                  <a:pt x="322575" y="5022049"/>
                </a:cubicBezTo>
                <a:cubicBezTo>
                  <a:pt x="325726" y="5029346"/>
                  <a:pt x="332900" y="5034068"/>
                  <a:pt x="340882" y="5034068"/>
                </a:cubicBezTo>
                <a:cubicBezTo>
                  <a:pt x="351857" y="5034068"/>
                  <a:pt x="360789" y="5025160"/>
                  <a:pt x="360789" y="5014216"/>
                </a:cubicBezTo>
                <a:lnTo>
                  <a:pt x="360789" y="4996590"/>
                </a:lnTo>
                <a:cubicBezTo>
                  <a:pt x="360789" y="4985645"/>
                  <a:pt x="351857" y="4976738"/>
                  <a:pt x="340882" y="4976738"/>
                </a:cubicBezTo>
                <a:close/>
                <a:moveTo>
                  <a:pt x="309477" y="4976722"/>
                </a:moveTo>
                <a:cubicBezTo>
                  <a:pt x="308242" y="4976722"/>
                  <a:pt x="307244" y="4977717"/>
                  <a:pt x="307244" y="4978965"/>
                </a:cubicBezTo>
                <a:lnTo>
                  <a:pt x="307244" y="5014200"/>
                </a:lnTo>
                <a:cubicBezTo>
                  <a:pt x="307244" y="5015432"/>
                  <a:pt x="308242" y="5016442"/>
                  <a:pt x="309477" y="5016442"/>
                </a:cubicBezTo>
                <a:cubicBezTo>
                  <a:pt x="310728" y="5016442"/>
                  <a:pt x="311726" y="5015432"/>
                  <a:pt x="311726" y="5014200"/>
                </a:cubicBezTo>
                <a:lnTo>
                  <a:pt x="311726" y="4978965"/>
                </a:lnTo>
                <a:cubicBezTo>
                  <a:pt x="311726" y="4977717"/>
                  <a:pt x="310712" y="4976722"/>
                  <a:pt x="309477" y="4976722"/>
                </a:cubicBezTo>
                <a:close/>
                <a:moveTo>
                  <a:pt x="782403" y="4976706"/>
                </a:moveTo>
                <a:cubicBezTo>
                  <a:pt x="778127" y="4976706"/>
                  <a:pt x="774247" y="4978459"/>
                  <a:pt x="771444" y="4981270"/>
                </a:cubicBezTo>
                <a:lnTo>
                  <a:pt x="771444" y="4978996"/>
                </a:lnTo>
                <a:cubicBezTo>
                  <a:pt x="771444" y="4977748"/>
                  <a:pt x="770446" y="4976753"/>
                  <a:pt x="769195" y="4976753"/>
                </a:cubicBezTo>
                <a:lnTo>
                  <a:pt x="766946" y="4976753"/>
                </a:lnTo>
                <a:lnTo>
                  <a:pt x="766946" y="4978996"/>
                </a:lnTo>
                <a:lnTo>
                  <a:pt x="766946" y="5014200"/>
                </a:lnTo>
                <a:cubicBezTo>
                  <a:pt x="766946" y="5015431"/>
                  <a:pt x="767960" y="5016442"/>
                  <a:pt x="769195" y="5016442"/>
                </a:cubicBezTo>
                <a:cubicBezTo>
                  <a:pt x="770430" y="5016442"/>
                  <a:pt x="771444" y="5015431"/>
                  <a:pt x="771444" y="5014200"/>
                </a:cubicBezTo>
                <a:lnTo>
                  <a:pt x="771444" y="4992136"/>
                </a:lnTo>
                <a:cubicBezTo>
                  <a:pt x="771444" y="4986103"/>
                  <a:pt x="776353" y="4981207"/>
                  <a:pt x="782403" y="4981207"/>
                </a:cubicBezTo>
                <a:cubicBezTo>
                  <a:pt x="788453" y="4981207"/>
                  <a:pt x="793362" y="4986119"/>
                  <a:pt x="793362" y="4992136"/>
                </a:cubicBezTo>
                <a:lnTo>
                  <a:pt x="793362" y="5014200"/>
                </a:lnTo>
                <a:cubicBezTo>
                  <a:pt x="793362" y="5015431"/>
                  <a:pt x="794376" y="5016442"/>
                  <a:pt x="795611" y="5016442"/>
                </a:cubicBezTo>
                <a:cubicBezTo>
                  <a:pt x="796846" y="5016442"/>
                  <a:pt x="797860" y="5015431"/>
                  <a:pt x="797860" y="5014200"/>
                </a:cubicBezTo>
                <a:lnTo>
                  <a:pt x="797860" y="4992136"/>
                </a:lnTo>
                <a:cubicBezTo>
                  <a:pt x="797860" y="4986103"/>
                  <a:pt x="802785" y="4981207"/>
                  <a:pt x="808819" y="4981207"/>
                </a:cubicBezTo>
                <a:cubicBezTo>
                  <a:pt x="814853" y="4981207"/>
                  <a:pt x="819778" y="4986119"/>
                  <a:pt x="819778" y="4992136"/>
                </a:cubicBezTo>
                <a:lnTo>
                  <a:pt x="819778" y="5014200"/>
                </a:lnTo>
                <a:cubicBezTo>
                  <a:pt x="819778" y="5015431"/>
                  <a:pt x="820792" y="5016442"/>
                  <a:pt x="822027" y="5016442"/>
                </a:cubicBezTo>
                <a:cubicBezTo>
                  <a:pt x="823263" y="5016442"/>
                  <a:pt x="824276" y="5015431"/>
                  <a:pt x="824276" y="5014200"/>
                </a:cubicBezTo>
                <a:lnTo>
                  <a:pt x="824276" y="4992136"/>
                </a:lnTo>
                <a:cubicBezTo>
                  <a:pt x="824276" y="4987888"/>
                  <a:pt x="822542" y="4984030"/>
                  <a:pt x="819743" y="4981235"/>
                </a:cubicBezTo>
                <a:lnTo>
                  <a:pt x="808829" y="4976710"/>
                </a:lnTo>
                <a:lnTo>
                  <a:pt x="808835" y="4976706"/>
                </a:lnTo>
                <a:lnTo>
                  <a:pt x="808819" y="4976706"/>
                </a:lnTo>
                <a:lnTo>
                  <a:pt x="808829" y="4976710"/>
                </a:lnTo>
                <a:lnTo>
                  <a:pt x="795627" y="4984160"/>
                </a:lnTo>
                <a:cubicBezTo>
                  <a:pt x="792919" y="4979707"/>
                  <a:pt x="788009" y="4976706"/>
                  <a:pt x="782403" y="4976706"/>
                </a:cubicBezTo>
                <a:close/>
                <a:moveTo>
                  <a:pt x="653078" y="4976706"/>
                </a:moveTo>
                <a:cubicBezTo>
                  <a:pt x="648786" y="4976706"/>
                  <a:pt x="644922" y="4978459"/>
                  <a:pt x="642119" y="4981270"/>
                </a:cubicBezTo>
                <a:lnTo>
                  <a:pt x="642119" y="4978996"/>
                </a:lnTo>
                <a:cubicBezTo>
                  <a:pt x="642119" y="4977748"/>
                  <a:pt x="641105" y="4976753"/>
                  <a:pt x="639870" y="4976753"/>
                </a:cubicBezTo>
                <a:lnTo>
                  <a:pt x="637621" y="4976753"/>
                </a:lnTo>
                <a:lnTo>
                  <a:pt x="637621" y="4978996"/>
                </a:lnTo>
                <a:lnTo>
                  <a:pt x="637621" y="5014200"/>
                </a:lnTo>
                <a:cubicBezTo>
                  <a:pt x="637621" y="5015431"/>
                  <a:pt x="638635" y="5016442"/>
                  <a:pt x="639870" y="5016442"/>
                </a:cubicBezTo>
                <a:cubicBezTo>
                  <a:pt x="641105" y="5016442"/>
                  <a:pt x="642119" y="5015431"/>
                  <a:pt x="642119" y="5014200"/>
                </a:cubicBezTo>
                <a:lnTo>
                  <a:pt x="642119" y="4992136"/>
                </a:lnTo>
                <a:cubicBezTo>
                  <a:pt x="642119" y="4986103"/>
                  <a:pt x="647028" y="4981207"/>
                  <a:pt x="653078" y="4981207"/>
                </a:cubicBezTo>
                <a:cubicBezTo>
                  <a:pt x="659128" y="4981207"/>
                  <a:pt x="664037" y="4986119"/>
                  <a:pt x="664037" y="4992136"/>
                </a:cubicBezTo>
                <a:lnTo>
                  <a:pt x="664037" y="5014200"/>
                </a:lnTo>
                <a:cubicBezTo>
                  <a:pt x="664037" y="5015431"/>
                  <a:pt x="665051" y="5016442"/>
                  <a:pt x="666286" y="5016442"/>
                </a:cubicBezTo>
                <a:cubicBezTo>
                  <a:pt x="667521" y="5016442"/>
                  <a:pt x="668535" y="5015431"/>
                  <a:pt x="668535" y="5014200"/>
                </a:cubicBezTo>
                <a:lnTo>
                  <a:pt x="668535" y="4992136"/>
                </a:lnTo>
                <a:cubicBezTo>
                  <a:pt x="668535" y="4986103"/>
                  <a:pt x="673444" y="4981207"/>
                  <a:pt x="679494" y="4981207"/>
                </a:cubicBezTo>
                <a:cubicBezTo>
                  <a:pt x="685544" y="4981207"/>
                  <a:pt x="690453" y="4986119"/>
                  <a:pt x="690453" y="4992136"/>
                </a:cubicBezTo>
                <a:lnTo>
                  <a:pt x="690453" y="5014200"/>
                </a:lnTo>
                <a:cubicBezTo>
                  <a:pt x="690453" y="5015431"/>
                  <a:pt x="691467" y="5016442"/>
                  <a:pt x="692718" y="5016442"/>
                </a:cubicBezTo>
                <a:cubicBezTo>
                  <a:pt x="693969" y="5016442"/>
                  <a:pt x="694951" y="5015431"/>
                  <a:pt x="694951" y="5014200"/>
                </a:cubicBezTo>
                <a:lnTo>
                  <a:pt x="694951" y="4992136"/>
                </a:lnTo>
                <a:cubicBezTo>
                  <a:pt x="694951" y="4983639"/>
                  <a:pt x="688015" y="4976706"/>
                  <a:pt x="679494" y="4976706"/>
                </a:cubicBezTo>
                <a:cubicBezTo>
                  <a:pt x="673904" y="4976706"/>
                  <a:pt x="669010" y="4979707"/>
                  <a:pt x="666286" y="4984160"/>
                </a:cubicBezTo>
                <a:cubicBezTo>
                  <a:pt x="663578" y="4979707"/>
                  <a:pt x="658668" y="4976706"/>
                  <a:pt x="653078" y="4976706"/>
                </a:cubicBezTo>
                <a:close/>
                <a:moveTo>
                  <a:pt x="923812" y="4964687"/>
                </a:moveTo>
                <a:lnTo>
                  <a:pt x="923812" y="4966930"/>
                </a:lnTo>
                <a:cubicBezTo>
                  <a:pt x="923812" y="4968162"/>
                  <a:pt x="924826" y="4969172"/>
                  <a:pt x="926061" y="4969172"/>
                </a:cubicBezTo>
                <a:cubicBezTo>
                  <a:pt x="927296" y="4969172"/>
                  <a:pt x="928294" y="4968162"/>
                  <a:pt x="928294" y="4966930"/>
                </a:cubicBezTo>
                <a:cubicBezTo>
                  <a:pt x="928294" y="4965698"/>
                  <a:pt x="927296" y="4964687"/>
                  <a:pt x="926061" y="4964687"/>
                </a:cubicBezTo>
                <a:close/>
                <a:moveTo>
                  <a:pt x="537483" y="4964687"/>
                </a:moveTo>
                <a:lnTo>
                  <a:pt x="537483" y="4966930"/>
                </a:lnTo>
                <a:cubicBezTo>
                  <a:pt x="537483" y="4968162"/>
                  <a:pt x="538497" y="4969172"/>
                  <a:pt x="539732" y="4969172"/>
                </a:cubicBezTo>
                <a:cubicBezTo>
                  <a:pt x="540967" y="4969172"/>
                  <a:pt x="541981" y="4968162"/>
                  <a:pt x="541981" y="4966930"/>
                </a:cubicBezTo>
                <a:cubicBezTo>
                  <a:pt x="541981" y="4965698"/>
                  <a:pt x="540967" y="4964687"/>
                  <a:pt x="539732" y="4964687"/>
                </a:cubicBezTo>
                <a:close/>
                <a:moveTo>
                  <a:pt x="369737" y="4964687"/>
                </a:moveTo>
                <a:lnTo>
                  <a:pt x="369737" y="4966930"/>
                </a:lnTo>
                <a:cubicBezTo>
                  <a:pt x="369737" y="4968162"/>
                  <a:pt x="370751" y="4969172"/>
                  <a:pt x="371986" y="4969172"/>
                </a:cubicBezTo>
                <a:cubicBezTo>
                  <a:pt x="373221" y="4969172"/>
                  <a:pt x="374235" y="4968162"/>
                  <a:pt x="374235" y="4966930"/>
                </a:cubicBezTo>
                <a:cubicBezTo>
                  <a:pt x="374235" y="4965698"/>
                  <a:pt x="373237" y="4964687"/>
                  <a:pt x="371986" y="4964687"/>
                </a:cubicBezTo>
                <a:close/>
                <a:moveTo>
                  <a:pt x="307228" y="4964687"/>
                </a:moveTo>
                <a:lnTo>
                  <a:pt x="307228" y="4966930"/>
                </a:lnTo>
                <a:cubicBezTo>
                  <a:pt x="307228" y="4968162"/>
                  <a:pt x="308242" y="4969172"/>
                  <a:pt x="309477" y="4969172"/>
                </a:cubicBezTo>
                <a:cubicBezTo>
                  <a:pt x="310712" y="4969172"/>
                  <a:pt x="311710" y="4968162"/>
                  <a:pt x="311710" y="4966930"/>
                </a:cubicBezTo>
                <a:cubicBezTo>
                  <a:pt x="311710" y="4965698"/>
                  <a:pt x="310712" y="4964687"/>
                  <a:pt x="309477" y="4964687"/>
                </a:cubicBezTo>
                <a:close/>
                <a:moveTo>
                  <a:pt x="912710" y="4959933"/>
                </a:moveTo>
                <a:cubicBezTo>
                  <a:pt x="911475" y="4959933"/>
                  <a:pt x="910461" y="4960928"/>
                  <a:pt x="910461" y="4962176"/>
                </a:cubicBezTo>
                <a:lnTo>
                  <a:pt x="910461" y="4984034"/>
                </a:lnTo>
                <a:cubicBezTo>
                  <a:pt x="906803" y="4979580"/>
                  <a:pt x="901244" y="4976737"/>
                  <a:pt x="895036" y="4976737"/>
                </a:cubicBezTo>
                <a:cubicBezTo>
                  <a:pt x="884061" y="4976737"/>
                  <a:pt x="875129" y="4985645"/>
                  <a:pt x="875129" y="4996590"/>
                </a:cubicBezTo>
                <a:cubicBezTo>
                  <a:pt x="875129" y="5007534"/>
                  <a:pt x="884061" y="5016442"/>
                  <a:pt x="895036" y="5016442"/>
                </a:cubicBezTo>
                <a:lnTo>
                  <a:pt x="914959" y="5016442"/>
                </a:lnTo>
                <a:lnTo>
                  <a:pt x="914959" y="4962176"/>
                </a:lnTo>
                <a:cubicBezTo>
                  <a:pt x="914959" y="4960928"/>
                  <a:pt x="913946" y="4959933"/>
                  <a:pt x="912710" y="4959933"/>
                </a:cubicBezTo>
                <a:close/>
                <a:moveTo>
                  <a:pt x="457696" y="4959933"/>
                </a:moveTo>
                <a:cubicBezTo>
                  <a:pt x="456461" y="4959933"/>
                  <a:pt x="455447" y="4960928"/>
                  <a:pt x="455447" y="4962176"/>
                </a:cubicBezTo>
                <a:lnTo>
                  <a:pt x="455447" y="5010772"/>
                </a:lnTo>
                <a:cubicBezTo>
                  <a:pt x="455447" y="5013899"/>
                  <a:pt x="457997" y="5016442"/>
                  <a:pt x="461132" y="5016442"/>
                </a:cubicBezTo>
                <a:cubicBezTo>
                  <a:pt x="462384" y="5016442"/>
                  <a:pt x="463381" y="5015447"/>
                  <a:pt x="463381" y="5014199"/>
                </a:cubicBezTo>
                <a:cubicBezTo>
                  <a:pt x="463381" y="5012951"/>
                  <a:pt x="462384" y="5011957"/>
                  <a:pt x="461132" y="5011957"/>
                </a:cubicBezTo>
                <a:cubicBezTo>
                  <a:pt x="460483" y="5011957"/>
                  <a:pt x="459945" y="5011435"/>
                  <a:pt x="459945" y="5010772"/>
                </a:cubicBezTo>
                <a:lnTo>
                  <a:pt x="459945" y="4962176"/>
                </a:lnTo>
                <a:cubicBezTo>
                  <a:pt x="459945" y="4960928"/>
                  <a:pt x="458931" y="4959933"/>
                  <a:pt x="457696" y="4959933"/>
                </a:cubicBezTo>
                <a:close/>
                <a:moveTo>
                  <a:pt x="391624" y="4959918"/>
                </a:moveTo>
                <a:cubicBezTo>
                  <a:pt x="390389" y="4959918"/>
                  <a:pt x="389375" y="4960913"/>
                  <a:pt x="389375" y="4962161"/>
                </a:cubicBezTo>
                <a:lnTo>
                  <a:pt x="389375" y="4976722"/>
                </a:lnTo>
                <a:lnTo>
                  <a:pt x="385606" y="4976722"/>
                </a:lnTo>
                <a:cubicBezTo>
                  <a:pt x="384371" y="4976722"/>
                  <a:pt x="383357" y="4977717"/>
                  <a:pt x="383357" y="4978965"/>
                </a:cubicBezTo>
                <a:cubicBezTo>
                  <a:pt x="383357" y="4980213"/>
                  <a:pt x="384371" y="4981208"/>
                  <a:pt x="385606" y="4981208"/>
                </a:cubicBezTo>
                <a:lnTo>
                  <a:pt x="389375" y="4981208"/>
                </a:lnTo>
                <a:lnTo>
                  <a:pt x="389375" y="5004519"/>
                </a:lnTo>
                <a:cubicBezTo>
                  <a:pt x="389375" y="5011089"/>
                  <a:pt x="394728" y="5016427"/>
                  <a:pt x="401316" y="5016427"/>
                </a:cubicBezTo>
                <a:cubicBezTo>
                  <a:pt x="402219" y="5016427"/>
                  <a:pt x="403106" y="5016332"/>
                  <a:pt x="403977" y="5016127"/>
                </a:cubicBezTo>
                <a:lnTo>
                  <a:pt x="405664" y="5013454"/>
                </a:lnTo>
                <a:lnTo>
                  <a:pt x="405671" y="5013458"/>
                </a:lnTo>
                <a:lnTo>
                  <a:pt x="405671" y="5013442"/>
                </a:lnTo>
                <a:lnTo>
                  <a:pt x="405664" y="5013454"/>
                </a:lnTo>
                <a:lnTo>
                  <a:pt x="402979" y="5011768"/>
                </a:lnTo>
                <a:cubicBezTo>
                  <a:pt x="402441" y="5011894"/>
                  <a:pt x="401886" y="5011957"/>
                  <a:pt x="401316" y="5011957"/>
                </a:cubicBezTo>
                <a:cubicBezTo>
                  <a:pt x="397214" y="5011957"/>
                  <a:pt x="393873" y="5008625"/>
                  <a:pt x="393873" y="5004519"/>
                </a:cubicBezTo>
                <a:lnTo>
                  <a:pt x="393873" y="4981208"/>
                </a:lnTo>
                <a:lnTo>
                  <a:pt x="400208" y="4981208"/>
                </a:lnTo>
                <a:cubicBezTo>
                  <a:pt x="401459" y="4981208"/>
                  <a:pt x="402456" y="4980197"/>
                  <a:pt x="402456" y="4978965"/>
                </a:cubicBezTo>
                <a:cubicBezTo>
                  <a:pt x="402456" y="4977733"/>
                  <a:pt x="401459" y="4976722"/>
                  <a:pt x="400208" y="4976722"/>
                </a:cubicBezTo>
                <a:lnTo>
                  <a:pt x="393873" y="4976722"/>
                </a:lnTo>
                <a:lnTo>
                  <a:pt x="393873" y="4962161"/>
                </a:lnTo>
                <a:cubicBezTo>
                  <a:pt x="393873" y="4960913"/>
                  <a:pt x="392859" y="4959918"/>
                  <a:pt x="391624" y="4959918"/>
                </a:cubicBezTo>
                <a:close/>
                <a:moveTo>
                  <a:pt x="296174" y="4959918"/>
                </a:moveTo>
                <a:cubicBezTo>
                  <a:pt x="294939" y="4959918"/>
                  <a:pt x="293926" y="4960913"/>
                  <a:pt x="293926" y="4962161"/>
                </a:cubicBezTo>
                <a:lnTo>
                  <a:pt x="293926" y="4984019"/>
                </a:lnTo>
                <a:cubicBezTo>
                  <a:pt x="290283" y="4979565"/>
                  <a:pt x="284724" y="4976722"/>
                  <a:pt x="278516" y="4976722"/>
                </a:cubicBezTo>
                <a:cubicBezTo>
                  <a:pt x="267541" y="4976722"/>
                  <a:pt x="258609" y="4985614"/>
                  <a:pt x="258609" y="4996575"/>
                </a:cubicBezTo>
                <a:cubicBezTo>
                  <a:pt x="258609" y="5007535"/>
                  <a:pt x="267541" y="5016443"/>
                  <a:pt x="278516" y="5016443"/>
                </a:cubicBezTo>
                <a:lnTo>
                  <a:pt x="298423" y="5016443"/>
                </a:lnTo>
                <a:lnTo>
                  <a:pt x="298423" y="5016427"/>
                </a:lnTo>
                <a:lnTo>
                  <a:pt x="298423" y="4962161"/>
                </a:lnTo>
                <a:cubicBezTo>
                  <a:pt x="298423" y="4960913"/>
                  <a:pt x="297410" y="4959918"/>
                  <a:pt x="296174" y="4959918"/>
                </a:cubicBezTo>
                <a:close/>
                <a:moveTo>
                  <a:pt x="533786" y="4855047"/>
                </a:moveTo>
                <a:lnTo>
                  <a:pt x="533794" y="4855066"/>
                </a:lnTo>
                <a:lnTo>
                  <a:pt x="533786" y="4855086"/>
                </a:lnTo>
                <a:lnTo>
                  <a:pt x="533778" y="4855066"/>
                </a:lnTo>
                <a:close/>
                <a:moveTo>
                  <a:pt x="258609" y="4785164"/>
                </a:moveTo>
                <a:lnTo>
                  <a:pt x="258609" y="4855066"/>
                </a:lnTo>
                <a:cubicBezTo>
                  <a:pt x="258609" y="4893681"/>
                  <a:pt x="289412" y="4924983"/>
                  <a:pt x="327405" y="4924983"/>
                </a:cubicBezTo>
                <a:cubicBezTo>
                  <a:pt x="365398" y="4924983"/>
                  <a:pt x="396201" y="4893696"/>
                  <a:pt x="396201" y="4855066"/>
                </a:cubicBezTo>
                <a:cubicBezTo>
                  <a:pt x="396201" y="4893681"/>
                  <a:pt x="427004" y="4924983"/>
                  <a:pt x="464997" y="4924983"/>
                </a:cubicBezTo>
                <a:cubicBezTo>
                  <a:pt x="483994" y="4924983"/>
                  <a:pt x="501193" y="4917161"/>
                  <a:pt x="513643" y="4904511"/>
                </a:cubicBezTo>
                <a:lnTo>
                  <a:pt x="533786" y="4855086"/>
                </a:lnTo>
                <a:lnTo>
                  <a:pt x="553923" y="4904505"/>
                </a:lnTo>
                <a:cubicBezTo>
                  <a:pt x="566371" y="4917158"/>
                  <a:pt x="583570" y="4924983"/>
                  <a:pt x="602574" y="4924983"/>
                </a:cubicBezTo>
                <a:cubicBezTo>
                  <a:pt x="615117" y="4924983"/>
                  <a:pt x="626868" y="4921572"/>
                  <a:pt x="636972" y="4915618"/>
                </a:cubicBezTo>
                <a:cubicBezTo>
                  <a:pt x="647108" y="4921572"/>
                  <a:pt x="658843" y="4924983"/>
                  <a:pt x="671370" y="4924983"/>
                </a:cubicBezTo>
                <a:cubicBezTo>
                  <a:pt x="709363" y="4924983"/>
                  <a:pt x="740166" y="4893696"/>
                  <a:pt x="740166" y="4855066"/>
                </a:cubicBezTo>
                <a:cubicBezTo>
                  <a:pt x="740166" y="4816435"/>
                  <a:pt x="709379" y="4785164"/>
                  <a:pt x="671386" y="4785164"/>
                </a:cubicBezTo>
                <a:cubicBezTo>
                  <a:pt x="658859" y="4785164"/>
                  <a:pt x="647123" y="4788560"/>
                  <a:pt x="636988" y="4794514"/>
                </a:cubicBezTo>
                <a:lnTo>
                  <a:pt x="636972" y="4794514"/>
                </a:lnTo>
                <a:cubicBezTo>
                  <a:pt x="626868" y="4788575"/>
                  <a:pt x="615117" y="4785164"/>
                  <a:pt x="602574" y="4785164"/>
                </a:cubicBezTo>
                <a:cubicBezTo>
                  <a:pt x="583570" y="4785164"/>
                  <a:pt x="566371" y="4792986"/>
                  <a:pt x="553923" y="4805634"/>
                </a:cubicBezTo>
                <a:lnTo>
                  <a:pt x="533786" y="4855047"/>
                </a:lnTo>
                <a:lnTo>
                  <a:pt x="513638" y="4805629"/>
                </a:lnTo>
                <a:cubicBezTo>
                  <a:pt x="501186" y="4792982"/>
                  <a:pt x="483986" y="4785164"/>
                  <a:pt x="464997" y="4785164"/>
                </a:cubicBezTo>
                <a:cubicBezTo>
                  <a:pt x="427020" y="4785164"/>
                  <a:pt x="396201" y="4816451"/>
                  <a:pt x="396201" y="4855066"/>
                </a:cubicBezTo>
                <a:cubicBezTo>
                  <a:pt x="396201" y="4816435"/>
                  <a:pt x="365398" y="4785164"/>
                  <a:pt x="327405" y="4785164"/>
                </a:cubicBezTo>
                <a:close/>
                <a:moveTo>
                  <a:pt x="0" y="0"/>
                </a:moveTo>
                <a:lnTo>
                  <a:pt x="9144000" y="0"/>
                </a:lnTo>
                <a:lnTo>
                  <a:pt x="9144000" y="5143498"/>
                </a:lnTo>
                <a:lnTo>
                  <a:pt x="0" y="5143498"/>
                </a:lnTo>
                <a:close/>
              </a:path>
            </a:pathLst>
          </a:custGeom>
          <a:solidFill>
            <a:schemeClr val="bg1">
              <a:lumMod val="85000"/>
            </a:schemeClr>
          </a:solidFill>
        </p:spPr>
        <p:txBody>
          <a:bodyPr wrap="square" lIns="720000" tIns="720000">
            <a:noAutofit/>
          </a:bodyPr>
          <a:lstStyle/>
          <a:p>
            <a:r>
              <a:rPr lang="en-GB" dirty="0"/>
              <a:t>Click to icon to insert picture</a:t>
            </a:r>
          </a:p>
        </p:txBody>
      </p:sp>
      <p:sp>
        <p:nvSpPr>
          <p:cNvPr id="4" name="Text Placeholder 2">
            <a:extLst>
              <a:ext uri="{FF2B5EF4-FFF2-40B4-BE49-F238E27FC236}">
                <a16:creationId xmlns:a16="http://schemas.microsoft.com/office/drawing/2014/main" id="{E4CC16D5-71B9-3CCC-FECD-E4CD6D6E2C93}"/>
              </a:ext>
            </a:extLst>
          </p:cNvPr>
          <p:cNvSpPr>
            <a:spLocks noGrp="1"/>
          </p:cNvSpPr>
          <p:nvPr>
            <p:ph type="body" sz="quarter" idx="10" hasCustomPrompt="1"/>
          </p:nvPr>
        </p:nvSpPr>
        <p:spPr>
          <a:xfrm>
            <a:off x="503238" y="1587500"/>
            <a:ext cx="4456388" cy="1968500"/>
          </a:xfrm>
        </p:spPr>
        <p:txBody>
          <a:bodyPr anchor="ctr" anchorCtr="0"/>
          <a:lstStyle>
            <a:lvl1pPr>
              <a:lnSpc>
                <a:spcPct val="90000"/>
              </a:lnSpc>
              <a:defRPr sz="4400" cap="all" baseline="0">
                <a:solidFill>
                  <a:schemeClr val="bg1"/>
                </a:solidFill>
                <a:latin typeface="Impact" panose="020B0806030902050204" pitchFamily="34" charset="0"/>
              </a:defRPr>
            </a:lvl1pPr>
          </a:lstStyle>
          <a:p>
            <a:pPr lvl="0"/>
            <a:r>
              <a:rPr lang="en-GB" dirty="0"/>
              <a:t>HEADING OVER TWO LINES GOES IN THIS SPACE</a:t>
            </a:r>
          </a:p>
        </p:txBody>
      </p:sp>
      <p:sp>
        <p:nvSpPr>
          <p:cNvPr id="2" name="Text Placeholder 6">
            <a:extLst>
              <a:ext uri="{FF2B5EF4-FFF2-40B4-BE49-F238E27FC236}">
                <a16:creationId xmlns:a16="http://schemas.microsoft.com/office/drawing/2014/main" id="{4E3A79B9-7027-F5B9-1AC3-5BC8C08BF880}"/>
              </a:ext>
            </a:extLst>
          </p:cNvPr>
          <p:cNvSpPr>
            <a:spLocks noGrp="1"/>
          </p:cNvSpPr>
          <p:nvPr>
            <p:ph type="body" sz="quarter" idx="15"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140840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Section_Opener_2">
    <p:bg>
      <p:bgPr>
        <a:solidFill>
          <a:schemeClr val="tx1"/>
        </a:solidFill>
        <a:effectLst/>
      </p:bgPr>
    </p:bg>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xmlns:aink="http://schemas.microsoft.com/office/drawing/2016/ink">
        <mc:Choice Requires="p14 aink">
          <p:contentPart p14:bwMode="auto" r:id="rId2">
            <p14:nvContentPartPr>
              <p14:cNvPr id="5" name="Ink 4">
                <a:extLst>
                  <a:ext uri="{FF2B5EF4-FFF2-40B4-BE49-F238E27FC236}">
                    <a16:creationId xmlns:a16="http://schemas.microsoft.com/office/drawing/2014/main" id="{683DA9BF-BE64-7286-D0DB-E93402ACC182}"/>
                  </a:ext>
                </a:extLst>
              </p14:cNvPr>
              <p14:cNvContentPartPr/>
              <p14:nvPr userDrawn="1"/>
            </p14:nvContentPartPr>
            <p14:xfrm>
              <a:off x="-386734" y="2560595"/>
              <a:ext cx="270" cy="270"/>
            </p14:xfrm>
          </p:contentPart>
        </mc:Choice>
        <mc:Fallback xmlns="">
          <p:pic>
            <p:nvPicPr>
              <p:cNvPr id="5" name="Ink 4">
                <a:extLst>
                  <a:ext uri="{FF2B5EF4-FFF2-40B4-BE49-F238E27FC236}">
                    <a16:creationId xmlns:a16="http://schemas.microsoft.com/office/drawing/2014/main" id="{683DA9BF-BE64-7286-D0DB-E93402ACC182}"/>
                  </a:ext>
                </a:extLst>
              </p:cNvPr>
              <p:cNvPicPr/>
              <p:nvPr/>
            </p:nvPicPr>
            <p:blipFill>
              <a:blip r:embed="rId3"/>
              <a:stretch>
                <a:fillRect/>
              </a:stretch>
            </p:blipFill>
            <p:spPr>
              <a:xfrm>
                <a:off x="-393484" y="2553845"/>
                <a:ext cx="13500" cy="135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4">
            <p14:nvContentPartPr>
              <p14:cNvPr id="6" name="Ink 5">
                <a:extLst>
                  <a:ext uri="{FF2B5EF4-FFF2-40B4-BE49-F238E27FC236}">
                    <a16:creationId xmlns:a16="http://schemas.microsoft.com/office/drawing/2014/main" id="{D79BE507-2C9A-6679-84EF-EA52DE9A4A2E}"/>
                  </a:ext>
                </a:extLst>
              </p14:cNvPr>
              <p14:cNvContentPartPr/>
              <p14:nvPr userDrawn="1"/>
            </p14:nvContentPartPr>
            <p14:xfrm>
              <a:off x="6981689" y="2845430"/>
              <a:ext cx="270" cy="270"/>
            </p14:xfrm>
          </p:contentPart>
        </mc:Choice>
        <mc:Fallback xmlns="">
          <p:pic>
            <p:nvPicPr>
              <p:cNvPr id="6" name="Ink 5">
                <a:extLst>
                  <a:ext uri="{FF2B5EF4-FFF2-40B4-BE49-F238E27FC236}">
                    <a16:creationId xmlns:a16="http://schemas.microsoft.com/office/drawing/2014/main" id="{D79BE507-2C9A-6679-84EF-EA52DE9A4A2E}"/>
                  </a:ext>
                </a:extLst>
              </p:cNvPr>
              <p:cNvPicPr/>
              <p:nvPr/>
            </p:nvPicPr>
            <p:blipFill>
              <a:blip r:embed="rId5"/>
              <a:stretch>
                <a:fillRect/>
              </a:stretch>
            </p:blipFill>
            <p:spPr>
              <a:xfrm>
                <a:off x="6974939" y="2838680"/>
                <a:ext cx="13500" cy="13500"/>
              </a:xfrm>
              <a:prstGeom prst="rect">
                <a:avLst/>
              </a:prstGeom>
            </p:spPr>
          </p:pic>
        </mc:Fallback>
      </mc:AlternateContent>
      <p:pic>
        <p:nvPicPr>
          <p:cNvPr id="9" name="Picture 1">
            <a:extLst>
              <a:ext uri="{FF2B5EF4-FFF2-40B4-BE49-F238E27FC236}">
                <a16:creationId xmlns:a16="http://schemas.microsoft.com/office/drawing/2014/main" id="{1CDC5AAE-4525-5D73-775B-5889FAF3D215}"/>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258609" y="4785166"/>
            <a:ext cx="719002" cy="249536"/>
          </a:xfrm>
          <a:prstGeom prst="rect">
            <a:avLst/>
          </a:prstGeom>
        </p:spPr>
      </p:pic>
      <p:sp>
        <p:nvSpPr>
          <p:cNvPr id="14" name="Picture Placeholder 13">
            <a:extLst>
              <a:ext uri="{FF2B5EF4-FFF2-40B4-BE49-F238E27FC236}">
                <a16:creationId xmlns:a16="http://schemas.microsoft.com/office/drawing/2014/main" id="{6CB6B10B-04D0-47CC-2EE3-ACB3A7925081}"/>
              </a:ext>
            </a:extLst>
          </p:cNvPr>
          <p:cNvSpPr>
            <a:spLocks noGrp="1"/>
          </p:cNvSpPr>
          <p:nvPr>
            <p:ph type="pic" sz="quarter" idx="10"/>
          </p:nvPr>
        </p:nvSpPr>
        <p:spPr>
          <a:xfrm>
            <a:off x="2523213" y="0"/>
            <a:ext cx="6620787" cy="5143500"/>
          </a:xfrm>
          <a:custGeom>
            <a:avLst/>
            <a:gdLst>
              <a:gd name="connsiteX0" fmla="*/ 798556 w 6620787"/>
              <a:gd name="connsiteY0" fmla="*/ 0 h 5143500"/>
              <a:gd name="connsiteX1" fmla="*/ 6620787 w 6620787"/>
              <a:gd name="connsiteY1" fmla="*/ 0 h 5143500"/>
              <a:gd name="connsiteX2" fmla="*/ 6620787 w 6620787"/>
              <a:gd name="connsiteY2" fmla="*/ 5143500 h 5143500"/>
              <a:gd name="connsiteX3" fmla="*/ 0 w 6620787"/>
              <a:gd name="connsiteY3" fmla="*/ 5143500 h 5143500"/>
              <a:gd name="connsiteX4" fmla="*/ 7528 w 6620787"/>
              <a:gd name="connsiteY4" fmla="*/ 5139873 h 5143500"/>
              <a:gd name="connsiteX5" fmla="*/ 1717011 w 6620787"/>
              <a:gd name="connsiteY5" fmla="*/ 2267638 h 5143500"/>
              <a:gd name="connsiteX6" fmla="*/ 971105 w 6620787"/>
              <a:gd name="connsiteY6" fmla="*/ 189852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20787" h="5143500">
                <a:moveTo>
                  <a:pt x="798556" y="0"/>
                </a:moveTo>
                <a:lnTo>
                  <a:pt x="6620787" y="0"/>
                </a:lnTo>
                <a:lnTo>
                  <a:pt x="6620787" y="5143500"/>
                </a:lnTo>
                <a:lnTo>
                  <a:pt x="0" y="5143500"/>
                </a:lnTo>
                <a:lnTo>
                  <a:pt x="7528" y="5139873"/>
                </a:lnTo>
                <a:cubicBezTo>
                  <a:pt x="1025773" y="4586730"/>
                  <a:pt x="1717011" y="3507907"/>
                  <a:pt x="1717011" y="2267638"/>
                </a:cubicBezTo>
                <a:cubicBezTo>
                  <a:pt x="1717011" y="1478376"/>
                  <a:pt x="1437088" y="754493"/>
                  <a:pt x="971105" y="189852"/>
                </a:cubicBezTo>
                <a:close/>
              </a:path>
            </a:pathLst>
          </a:custGeom>
          <a:solidFill>
            <a:schemeClr val="bg1">
              <a:lumMod val="85000"/>
            </a:schemeClr>
          </a:solidFill>
        </p:spPr>
        <p:txBody>
          <a:bodyPr wrap="square">
            <a:noAutofit/>
          </a:bodyPr>
          <a:lstStyle/>
          <a:p>
            <a:r>
              <a:rPr lang="en-US"/>
              <a:t>Click icon to add picture</a:t>
            </a:r>
            <a:endParaRPr lang="en-GB"/>
          </a:p>
        </p:txBody>
      </p:sp>
      <p:sp>
        <p:nvSpPr>
          <p:cNvPr id="16" name="Text Placeholder 2">
            <a:extLst>
              <a:ext uri="{FF2B5EF4-FFF2-40B4-BE49-F238E27FC236}">
                <a16:creationId xmlns:a16="http://schemas.microsoft.com/office/drawing/2014/main" id="{F22D09AE-CF09-E534-77B6-30778E569D97}"/>
              </a:ext>
            </a:extLst>
          </p:cNvPr>
          <p:cNvSpPr>
            <a:spLocks noGrp="1"/>
          </p:cNvSpPr>
          <p:nvPr>
            <p:ph type="body" sz="quarter" idx="11" hasCustomPrompt="1"/>
          </p:nvPr>
        </p:nvSpPr>
        <p:spPr>
          <a:xfrm>
            <a:off x="503238" y="1218096"/>
            <a:ext cx="3441607" cy="1968500"/>
          </a:xfrm>
        </p:spPr>
        <p:txBody>
          <a:bodyPr anchor="ctr" anchorCtr="0"/>
          <a:lstStyle>
            <a:lvl1pPr>
              <a:lnSpc>
                <a:spcPct val="90000"/>
              </a:lnSpc>
              <a:defRPr sz="4400" cap="all" baseline="0">
                <a:solidFill>
                  <a:schemeClr val="bg1"/>
                </a:solidFill>
                <a:latin typeface="Impact" panose="020B0806030902050204" pitchFamily="34" charset="0"/>
              </a:defRPr>
            </a:lvl1pPr>
          </a:lstStyle>
          <a:p>
            <a:pPr lvl="0"/>
            <a:r>
              <a:rPr lang="en-GB" dirty="0"/>
              <a:t>HEADING UP TO THREE LINES IN THIS SPACE</a:t>
            </a:r>
          </a:p>
        </p:txBody>
      </p:sp>
      <p:sp>
        <p:nvSpPr>
          <p:cNvPr id="17" name="Text Placeholder 105">
            <a:extLst>
              <a:ext uri="{FF2B5EF4-FFF2-40B4-BE49-F238E27FC236}">
                <a16:creationId xmlns:a16="http://schemas.microsoft.com/office/drawing/2014/main" id="{3511EEF9-4B4B-2EF3-53CD-C076C382465C}"/>
              </a:ext>
            </a:extLst>
          </p:cNvPr>
          <p:cNvSpPr>
            <a:spLocks noGrp="1"/>
          </p:cNvSpPr>
          <p:nvPr>
            <p:ph type="body" sz="quarter" idx="13" hasCustomPrompt="1"/>
          </p:nvPr>
        </p:nvSpPr>
        <p:spPr>
          <a:xfrm>
            <a:off x="503238" y="3392542"/>
            <a:ext cx="2412957" cy="441325"/>
          </a:xfrm>
        </p:spPr>
        <p:txBody>
          <a:bodyPr/>
          <a:lstStyle>
            <a:lvl1pPr>
              <a:defRPr sz="1600">
                <a:solidFill>
                  <a:schemeClr val="bg1"/>
                </a:solidFill>
              </a:defRPr>
            </a:lvl1pPr>
          </a:lstStyle>
          <a:p>
            <a:pPr lvl="0"/>
            <a:r>
              <a:rPr lang="en-GB" dirty="0"/>
              <a:t>Two line subheading goes in this space here</a:t>
            </a:r>
          </a:p>
        </p:txBody>
      </p:sp>
      <p:sp>
        <p:nvSpPr>
          <p:cNvPr id="2" name="Text Placeholder 6">
            <a:extLst>
              <a:ext uri="{FF2B5EF4-FFF2-40B4-BE49-F238E27FC236}">
                <a16:creationId xmlns:a16="http://schemas.microsoft.com/office/drawing/2014/main" id="{1CE79CB8-D113-F4FA-7C23-16FD85FE3388}"/>
              </a:ext>
            </a:extLst>
          </p:cNvPr>
          <p:cNvSpPr>
            <a:spLocks noGrp="1"/>
          </p:cNvSpPr>
          <p:nvPr>
            <p:ph type="body" sz="quarter" idx="15"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2381182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Section_Opener_3">
    <p:bg>
      <p:bgPr>
        <a:solidFill>
          <a:schemeClr val="tx1"/>
        </a:solidFill>
        <a:effectLst/>
      </p:bgPr>
    </p:bg>
    <p:spTree>
      <p:nvGrpSpPr>
        <p:cNvPr id="1" name=""/>
        <p:cNvGrpSpPr/>
        <p:nvPr/>
      </p:nvGrpSpPr>
      <p:grpSpPr>
        <a:xfrm>
          <a:off x="0" y="0"/>
          <a:ext cx="0" cy="0"/>
          <a:chOff x="0" y="0"/>
          <a:chExt cx="0" cy="0"/>
        </a:xfrm>
      </p:grpSpPr>
      <p:sp>
        <p:nvSpPr>
          <p:cNvPr id="3" name="Google Shape;12;p2">
            <a:extLst>
              <a:ext uri="{FF2B5EF4-FFF2-40B4-BE49-F238E27FC236}">
                <a16:creationId xmlns:a16="http://schemas.microsoft.com/office/drawing/2014/main" id="{B5DB5E7F-D77F-A18C-827D-2853C7633E09}"/>
              </a:ext>
            </a:extLst>
          </p:cNvPr>
          <p:cNvSpPr txBox="1">
            <a:spLocks noGrp="1"/>
          </p:cNvSpPr>
          <p:nvPr>
            <p:ph type="subTitle" idx="1"/>
          </p:nvPr>
        </p:nvSpPr>
        <p:spPr>
          <a:xfrm>
            <a:off x="523891" y="3302278"/>
            <a:ext cx="3149848" cy="792600"/>
          </a:xfrm>
          <a:prstGeom prst="rect">
            <a:avLst/>
          </a:prstGeom>
        </p:spPr>
        <p:txBody>
          <a:bodyPr spcFirstLastPara="1" wrap="none" lIns="0" tIns="91425" rIns="91425" bIns="91425" anchor="t" anchorCtr="0">
            <a:noAutofit/>
          </a:bodyPr>
          <a:lstStyle>
            <a:lvl1pPr marL="0" lvl="0" rtl="0">
              <a:lnSpc>
                <a:spcPct val="100000"/>
              </a:lnSpc>
              <a:spcBef>
                <a:spcPts val="0"/>
              </a:spcBef>
              <a:spcAft>
                <a:spcPts val="0"/>
              </a:spcAft>
              <a:buClr>
                <a:schemeClr val="lt2"/>
              </a:buClr>
              <a:buSzPts val="2400"/>
              <a:buNone/>
              <a:defRPr sz="1600" b="0" i="0">
                <a:solidFill>
                  <a:schemeClr val="bg1"/>
                </a:solidFill>
                <a:latin typeface="Arial" panose="020B0604020202020204" pitchFamily="34" charset="0"/>
                <a:cs typeface="Arial" panose="020B0604020202020204" pitchFamily="34" charset="0"/>
              </a:defRPr>
            </a:lvl1pPr>
            <a:lvl2pPr lvl="1" rtl="0">
              <a:lnSpc>
                <a:spcPct val="100000"/>
              </a:lnSpc>
              <a:spcBef>
                <a:spcPts val="0"/>
              </a:spcBef>
              <a:spcAft>
                <a:spcPts val="0"/>
              </a:spcAft>
              <a:buClr>
                <a:schemeClr val="lt2"/>
              </a:buClr>
              <a:buSzPts val="2800"/>
              <a:buNone/>
              <a:defRPr sz="2800">
                <a:solidFill>
                  <a:schemeClr val="lt2"/>
                </a:solidFill>
              </a:defRPr>
            </a:lvl2pPr>
            <a:lvl3pPr lvl="2" rtl="0">
              <a:lnSpc>
                <a:spcPct val="100000"/>
              </a:lnSpc>
              <a:spcBef>
                <a:spcPts val="0"/>
              </a:spcBef>
              <a:spcAft>
                <a:spcPts val="0"/>
              </a:spcAft>
              <a:buClr>
                <a:schemeClr val="lt2"/>
              </a:buClr>
              <a:buSzPts val="2800"/>
              <a:buNone/>
              <a:defRPr sz="2800">
                <a:solidFill>
                  <a:schemeClr val="lt2"/>
                </a:solidFill>
              </a:defRPr>
            </a:lvl3pPr>
            <a:lvl4pPr lvl="3" rtl="0">
              <a:lnSpc>
                <a:spcPct val="100000"/>
              </a:lnSpc>
              <a:spcBef>
                <a:spcPts val="0"/>
              </a:spcBef>
              <a:spcAft>
                <a:spcPts val="0"/>
              </a:spcAft>
              <a:buClr>
                <a:schemeClr val="lt2"/>
              </a:buClr>
              <a:buSzPts val="2800"/>
              <a:buNone/>
              <a:defRPr sz="2800">
                <a:solidFill>
                  <a:schemeClr val="lt2"/>
                </a:solidFill>
              </a:defRPr>
            </a:lvl4pPr>
            <a:lvl5pPr lvl="4" rtl="0">
              <a:lnSpc>
                <a:spcPct val="100000"/>
              </a:lnSpc>
              <a:spcBef>
                <a:spcPts val="0"/>
              </a:spcBef>
              <a:spcAft>
                <a:spcPts val="0"/>
              </a:spcAft>
              <a:buClr>
                <a:schemeClr val="lt2"/>
              </a:buClr>
              <a:buSzPts val="2800"/>
              <a:buNone/>
              <a:defRPr sz="2800">
                <a:solidFill>
                  <a:schemeClr val="lt2"/>
                </a:solidFill>
              </a:defRPr>
            </a:lvl5pPr>
            <a:lvl6pPr lvl="5" rtl="0">
              <a:lnSpc>
                <a:spcPct val="100000"/>
              </a:lnSpc>
              <a:spcBef>
                <a:spcPts val="0"/>
              </a:spcBef>
              <a:spcAft>
                <a:spcPts val="0"/>
              </a:spcAft>
              <a:buClr>
                <a:schemeClr val="lt2"/>
              </a:buClr>
              <a:buSzPts val="2800"/>
              <a:buNone/>
              <a:defRPr sz="2800">
                <a:solidFill>
                  <a:schemeClr val="lt2"/>
                </a:solidFill>
              </a:defRPr>
            </a:lvl6pPr>
            <a:lvl7pPr lvl="6" rtl="0">
              <a:lnSpc>
                <a:spcPct val="100000"/>
              </a:lnSpc>
              <a:spcBef>
                <a:spcPts val="0"/>
              </a:spcBef>
              <a:spcAft>
                <a:spcPts val="0"/>
              </a:spcAft>
              <a:buClr>
                <a:schemeClr val="lt2"/>
              </a:buClr>
              <a:buSzPts val="2800"/>
              <a:buNone/>
              <a:defRPr sz="2800">
                <a:solidFill>
                  <a:schemeClr val="lt2"/>
                </a:solidFill>
              </a:defRPr>
            </a:lvl7pPr>
            <a:lvl8pPr lvl="7" rtl="0">
              <a:lnSpc>
                <a:spcPct val="100000"/>
              </a:lnSpc>
              <a:spcBef>
                <a:spcPts val="0"/>
              </a:spcBef>
              <a:spcAft>
                <a:spcPts val="0"/>
              </a:spcAft>
              <a:buClr>
                <a:schemeClr val="lt2"/>
              </a:buClr>
              <a:buSzPts val="2800"/>
              <a:buNone/>
              <a:defRPr sz="2800">
                <a:solidFill>
                  <a:schemeClr val="lt2"/>
                </a:solidFill>
              </a:defRPr>
            </a:lvl8pPr>
            <a:lvl9pPr lvl="8" rtl="0">
              <a:lnSpc>
                <a:spcPct val="100000"/>
              </a:lnSpc>
              <a:spcBef>
                <a:spcPts val="0"/>
              </a:spcBef>
              <a:spcAft>
                <a:spcPts val="0"/>
              </a:spcAft>
              <a:buClr>
                <a:schemeClr val="lt2"/>
              </a:buClr>
              <a:buSzPts val="2800"/>
              <a:buNone/>
              <a:defRPr sz="2800">
                <a:solidFill>
                  <a:schemeClr val="lt2"/>
                </a:solidFill>
              </a:defRPr>
            </a:lvl9pPr>
          </a:lstStyle>
          <a:p>
            <a:r>
              <a:rPr lang="en-US"/>
              <a:t>Click to edit Master subtitle style</a:t>
            </a:r>
            <a:endParaRPr dirty="0"/>
          </a:p>
        </p:txBody>
      </p:sp>
      <p:sp>
        <p:nvSpPr>
          <p:cNvPr id="4" name="Google Shape;22;p4">
            <a:extLst>
              <a:ext uri="{FF2B5EF4-FFF2-40B4-BE49-F238E27FC236}">
                <a16:creationId xmlns:a16="http://schemas.microsoft.com/office/drawing/2014/main" id="{0ED67093-CE6E-1AB9-0F14-D548F3BCB8C3}"/>
              </a:ext>
            </a:extLst>
          </p:cNvPr>
          <p:cNvSpPr txBox="1">
            <a:spLocks noGrp="1"/>
          </p:cNvSpPr>
          <p:nvPr>
            <p:ph type="title" hasCustomPrompt="1"/>
          </p:nvPr>
        </p:nvSpPr>
        <p:spPr>
          <a:xfrm>
            <a:off x="485820" y="1281722"/>
            <a:ext cx="3187919" cy="1531434"/>
          </a:xfrm>
          <a:prstGeom prst="rect">
            <a:avLst/>
          </a:prstGeom>
        </p:spPr>
        <p:txBody>
          <a:bodyPr spcFirstLastPara="1" wrap="square" lIns="0" tIns="91425" rIns="91425" bIns="91425" anchor="ctr" anchorCtr="0">
            <a:noAutofit/>
          </a:bodyPr>
          <a:lstStyle>
            <a:lvl1pPr lvl="0" rtl="0">
              <a:lnSpc>
                <a:spcPct val="100000"/>
              </a:lnSpc>
              <a:spcBef>
                <a:spcPts val="0"/>
              </a:spcBef>
              <a:spcAft>
                <a:spcPts val="0"/>
              </a:spcAft>
              <a:buClr>
                <a:schemeClr val="lt1"/>
              </a:buClr>
              <a:buSzPts val="3600"/>
              <a:buNone/>
              <a:defRPr sz="4000" b="0" i="0" baseline="0">
                <a:solidFill>
                  <a:schemeClr val="lt1"/>
                </a:solidFill>
                <a:latin typeface="Impact" panose="020B0806030902050204" pitchFamily="34" charset="0"/>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rPr lang="en-GB" dirty="0"/>
              <a:t>CLICK TO ADD </a:t>
            </a:r>
            <a:br>
              <a:rPr lang="en-GB" dirty="0"/>
            </a:br>
            <a:r>
              <a:rPr lang="en-GB" dirty="0"/>
              <a:t>TITLE OVER THREE LINES</a:t>
            </a:r>
          </a:p>
        </p:txBody>
      </p:sp>
      <p:pic>
        <p:nvPicPr>
          <p:cNvPr id="5" name="Picture 1">
            <a:extLst>
              <a:ext uri="{FF2B5EF4-FFF2-40B4-BE49-F238E27FC236}">
                <a16:creationId xmlns:a16="http://schemas.microsoft.com/office/drawing/2014/main" id="{BE290BE8-A450-A2EA-73AA-551D6E520CFE}"/>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6" name="Picture Placeholder 5">
            <a:extLst>
              <a:ext uri="{FF2B5EF4-FFF2-40B4-BE49-F238E27FC236}">
                <a16:creationId xmlns:a16="http://schemas.microsoft.com/office/drawing/2014/main" id="{C7C92092-800C-0FCD-84AB-641AC74914DC}"/>
              </a:ext>
            </a:extLst>
          </p:cNvPr>
          <p:cNvSpPr>
            <a:spLocks noGrp="1"/>
          </p:cNvSpPr>
          <p:nvPr>
            <p:ph type="pic" sz="quarter" idx="10"/>
          </p:nvPr>
        </p:nvSpPr>
        <p:spPr>
          <a:xfrm>
            <a:off x="3673739" y="0"/>
            <a:ext cx="5490915" cy="5143500"/>
          </a:xfrm>
          <a:custGeom>
            <a:avLst/>
            <a:gdLst>
              <a:gd name="connsiteX0" fmla="*/ 161562 w 5490914"/>
              <a:gd name="connsiteY0" fmla="*/ 0 h 5143499"/>
              <a:gd name="connsiteX1" fmla="*/ 5490914 w 5490914"/>
              <a:gd name="connsiteY1" fmla="*/ 0 h 5143499"/>
              <a:gd name="connsiteX2" fmla="*/ 5490914 w 5490914"/>
              <a:gd name="connsiteY2" fmla="*/ 5143499 h 5143499"/>
              <a:gd name="connsiteX3" fmla="*/ 2162489 w 5490914"/>
              <a:gd name="connsiteY3" fmla="*/ 5143499 h 5143499"/>
              <a:gd name="connsiteX4" fmla="*/ 2049696 w 5490914"/>
              <a:gd name="connsiteY4" fmla="*/ 5071178 h 5143499"/>
              <a:gd name="connsiteX5" fmla="*/ 0 w 5490914"/>
              <a:gd name="connsiteY5" fmla="*/ 1215567 h 5143499"/>
              <a:gd name="connsiteX6" fmla="*/ 146363 w 5490914"/>
              <a:gd name="connsiteY6" fmla="*/ 53533 h 5143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0914" h="5143499">
                <a:moveTo>
                  <a:pt x="161562" y="0"/>
                </a:moveTo>
                <a:lnTo>
                  <a:pt x="5490914" y="0"/>
                </a:lnTo>
                <a:lnTo>
                  <a:pt x="5490914" y="5143499"/>
                </a:lnTo>
                <a:lnTo>
                  <a:pt x="2162489" y="5143499"/>
                </a:lnTo>
                <a:lnTo>
                  <a:pt x="2049696" y="5071178"/>
                </a:lnTo>
                <a:cubicBezTo>
                  <a:pt x="813057" y="4235592"/>
                  <a:pt x="0" y="2820544"/>
                  <a:pt x="0" y="1215567"/>
                </a:cubicBezTo>
                <a:cubicBezTo>
                  <a:pt x="0" y="814323"/>
                  <a:pt x="50816" y="424949"/>
                  <a:pt x="146363" y="53533"/>
                </a:cubicBezTo>
                <a:close/>
              </a:path>
            </a:pathLst>
          </a:custGeom>
          <a:solidFill>
            <a:schemeClr val="bg1">
              <a:lumMod val="85000"/>
            </a:schemeClr>
          </a:solidFill>
        </p:spPr>
        <p:txBody>
          <a:bodyPr wrap="square">
            <a:noAutofit/>
          </a:bodyPr>
          <a:lstStyle/>
          <a:p>
            <a:r>
              <a:rPr lang="en-US"/>
              <a:t>Click icon to add picture</a:t>
            </a:r>
            <a:endParaRPr lang="en-GB"/>
          </a:p>
        </p:txBody>
      </p:sp>
      <p:sp>
        <p:nvSpPr>
          <p:cNvPr id="2" name="Text Placeholder 6">
            <a:extLst>
              <a:ext uri="{FF2B5EF4-FFF2-40B4-BE49-F238E27FC236}">
                <a16:creationId xmlns:a16="http://schemas.microsoft.com/office/drawing/2014/main" id="{19A9E15F-B849-5D82-127B-8A330618D39F}"/>
              </a:ext>
            </a:extLst>
          </p:cNvPr>
          <p:cNvSpPr>
            <a:spLocks noGrp="1"/>
          </p:cNvSpPr>
          <p:nvPr>
            <p:ph type="body" sz="quarter" idx="15"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1050495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theme" Target="../theme/theme4.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Shape 5"/>
        <p:cNvGrpSpPr/>
        <p:nvPr/>
      </p:nvGrpSpPr>
      <p:grpSpPr>
        <a:xfrm>
          <a:off x="0" y="0"/>
          <a:ext cx="0" cy="0"/>
          <a:chOff x="0" y="0"/>
          <a:chExt cx="0" cy="0"/>
        </a:xfrm>
      </p:grpSpPr>
      <p:sp>
        <p:nvSpPr>
          <p:cNvPr id="2" name="Title Placeholder 1">
            <a:extLst>
              <a:ext uri="{FF2B5EF4-FFF2-40B4-BE49-F238E27FC236}">
                <a16:creationId xmlns:a16="http://schemas.microsoft.com/office/drawing/2014/main" id="{351CF40D-16ED-AC53-BA37-79DE01282F01}"/>
              </a:ext>
            </a:extLst>
          </p:cNvPr>
          <p:cNvSpPr>
            <a:spLocks noGrp="1"/>
          </p:cNvSpPr>
          <p:nvPr>
            <p:ph type="title"/>
          </p:nvPr>
        </p:nvSpPr>
        <p:spPr>
          <a:xfrm>
            <a:off x="503238" y="274639"/>
            <a:ext cx="8012112" cy="498360"/>
          </a:xfrm>
          <a:prstGeom prst="rect">
            <a:avLst/>
          </a:prstGeom>
        </p:spPr>
        <p:txBody>
          <a:bodyPr vert="horz" lIns="0" tIns="45720" rIns="0" bIns="45720" rtlCol="0" anchor="ct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C952134-0D16-C8E7-8875-A10BD0FDC2C4}"/>
              </a:ext>
            </a:extLst>
          </p:cNvPr>
          <p:cNvSpPr>
            <a:spLocks noGrp="1"/>
          </p:cNvSpPr>
          <p:nvPr>
            <p:ph type="body" idx="1"/>
          </p:nvPr>
        </p:nvSpPr>
        <p:spPr>
          <a:xfrm>
            <a:off x="503238" y="1371599"/>
            <a:ext cx="8012112" cy="3260725"/>
          </a:xfrm>
          <a:prstGeom prst="rect">
            <a:avLst/>
          </a:prstGeom>
        </p:spPr>
        <p:txBody>
          <a:bodyPr vert="horz" lIns="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01208990"/>
      </p:ext>
    </p:extLst>
  </p:cSld>
  <p:clrMap bg1="lt1" tx1="dk1" bg2="dk2" tx2="lt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4155" r:id="rId5"/>
    <p:sldLayoutId id="2147484154" r:id="rId6"/>
    <p:sldLayoutId id="2147483918" r:id="rId7"/>
    <p:sldLayoutId id="2147483919" r:id="rId8"/>
    <p:sldLayoutId id="2147483920" r:id="rId9"/>
    <p:sldLayoutId id="2147483921" r:id="rId10"/>
  </p:sldLayoutIdLst>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2800" b="0" i="0" u="none" strike="noStrike" cap="all" baseline="0">
          <a:solidFill>
            <a:srgbClr val="000000"/>
          </a:solidFill>
          <a:latin typeface="Impact" panose="020B0806030902050204" pitchFamily="34" charset="0"/>
          <a:ea typeface="Impact" panose="020B0806030902050204" pitchFamily="34" charset="0"/>
          <a:cs typeface="Arial" panose="020B0604020202020204" pitchFamily="34" charset="0"/>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2pPr>
      <a:lvl3pPr marR="0" lvl="2"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3pPr>
      <a:lvl4pPr marR="0" lvl="3"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4pPr>
      <a:lvl5pPr marR="0" lvl="4"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577" userDrawn="1">
          <p15:clr>
            <a:srgbClr val="F26B43"/>
          </p15:clr>
        </p15:guide>
        <p15:guide id="4" orient="horz" pos="826">
          <p15:clr>
            <a:srgbClr val="F26B43"/>
          </p15:clr>
        </p15:guide>
        <p15:guide id="5" orient="horz" pos="214" userDrawn="1">
          <p15:clr>
            <a:srgbClr val="F26B43"/>
          </p15:clr>
        </p15:guide>
        <p15:guide id="6" pos="317">
          <p15:clr>
            <a:srgbClr val="F26B43"/>
          </p15:clr>
        </p15:guide>
        <p15:guide id="7" pos="5443">
          <p15:clr>
            <a:srgbClr val="F26B43"/>
          </p15:clr>
        </p15:guide>
        <p15:guide id="8" orient="horz" pos="2845">
          <p15:clr>
            <a:srgbClr val="F26B43"/>
          </p15:clr>
        </p15:guide>
        <p15:guide id="9" pos="1519">
          <p15:clr>
            <a:srgbClr val="F26B43"/>
          </p15:clr>
        </p15:guide>
        <p15:guide id="10" pos="4173">
          <p15:clr>
            <a:srgbClr val="F26B43"/>
          </p15:clr>
        </p15:guide>
        <p15:guide id="11" orient="horz" pos="1348">
          <p15:clr>
            <a:srgbClr val="F26B43"/>
          </p15:clr>
        </p15:guide>
        <p15:guide id="12" pos="2880" userDrawn="1">
          <p15:clr>
            <a:srgbClr val="F26B43"/>
          </p15:clr>
        </p15:guide>
        <p15:guide id="13" pos="158" userDrawn="1">
          <p15:clr>
            <a:srgbClr val="F26B43"/>
          </p15:clr>
        </p15:guide>
        <p15:guide id="14" pos="5602" userDrawn="1">
          <p15:clr>
            <a:srgbClr val="F26B43"/>
          </p15:clr>
        </p15:guide>
        <p15:guide id="15" orient="horz" pos="3162" userDrawn="1">
          <p15:clr>
            <a:srgbClr val="F26B43"/>
          </p15:clr>
        </p15:guide>
        <p15:guide id="16" orient="horz" pos="418" userDrawn="1">
          <p15:clr>
            <a:srgbClr val="F26B43"/>
          </p15:clr>
        </p15:guide>
        <p15:guide id="17" orient="horz" pos="1720" userDrawn="1">
          <p15:clr>
            <a:srgbClr val="F26B43"/>
          </p15:clr>
        </p15:guide>
        <p15:guide id="18" orient="horz" pos="69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Shape 5"/>
        <p:cNvGrpSpPr/>
        <p:nvPr/>
      </p:nvGrpSpPr>
      <p:grpSpPr>
        <a:xfrm>
          <a:off x="0" y="0"/>
          <a:ext cx="0" cy="0"/>
          <a:chOff x="0" y="0"/>
          <a:chExt cx="0" cy="0"/>
        </a:xfrm>
      </p:grpSpPr>
      <p:sp>
        <p:nvSpPr>
          <p:cNvPr id="2" name="Title Placeholder 1">
            <a:extLst>
              <a:ext uri="{FF2B5EF4-FFF2-40B4-BE49-F238E27FC236}">
                <a16:creationId xmlns:a16="http://schemas.microsoft.com/office/drawing/2014/main" id="{351CF40D-16ED-AC53-BA37-79DE01282F01}"/>
              </a:ext>
            </a:extLst>
          </p:cNvPr>
          <p:cNvSpPr>
            <a:spLocks noGrp="1"/>
          </p:cNvSpPr>
          <p:nvPr>
            <p:ph type="title"/>
          </p:nvPr>
        </p:nvSpPr>
        <p:spPr>
          <a:xfrm>
            <a:off x="503238" y="274639"/>
            <a:ext cx="8012112" cy="498360"/>
          </a:xfrm>
          <a:prstGeom prst="rect">
            <a:avLst/>
          </a:prstGeom>
        </p:spPr>
        <p:txBody>
          <a:bodyPr vert="horz" lIns="0" tIns="45720" rIns="0" bIns="45720" rtlCol="0" anchor="ctr">
            <a:no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3C952134-0D16-C8E7-8875-A10BD0FDC2C4}"/>
              </a:ext>
            </a:extLst>
          </p:cNvPr>
          <p:cNvSpPr>
            <a:spLocks noGrp="1"/>
          </p:cNvSpPr>
          <p:nvPr>
            <p:ph type="body" idx="1"/>
          </p:nvPr>
        </p:nvSpPr>
        <p:spPr>
          <a:xfrm>
            <a:off x="503238" y="1371599"/>
            <a:ext cx="8012112" cy="3260725"/>
          </a:xfrm>
          <a:prstGeom prst="rect">
            <a:avLst/>
          </a:prstGeom>
        </p:spPr>
        <p:txBody>
          <a:bodyPr vert="horz" lIns="0" tIns="45720" rIns="91440" bIns="4572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2850722351"/>
      </p:ext>
    </p:extLst>
  </p:cSld>
  <p:clrMap bg1="lt1" tx1="dk1" bg2="dk2" tx2="lt2" accent1="accent1" accent2="accent2" accent3="accent3" accent4="accent4" accent5="accent5" accent6="accent6" hlink="hlink" folHlink="folHlink"/>
  <p:sldLayoutIdLst>
    <p:sldLayoutId id="2147483928" r:id="rId1"/>
    <p:sldLayoutId id="2147483929" r:id="rId2"/>
    <p:sldLayoutId id="2147483930" r:id="rId3"/>
    <p:sldLayoutId id="2147483931" r:id="rId4"/>
    <p:sldLayoutId id="2147483932" r:id="rId5"/>
    <p:sldLayoutId id="2147483933" r:id="rId6"/>
    <p:sldLayoutId id="2147483935" r:id="rId7"/>
    <p:sldLayoutId id="2147483936" r:id="rId8"/>
    <p:sldLayoutId id="2147483937" r:id="rId9"/>
    <p:sldLayoutId id="2147483938" r:id="rId10"/>
    <p:sldLayoutId id="2147483939" r:id="rId11"/>
    <p:sldLayoutId id="2147483934" r:id="rId12"/>
  </p:sldLayoutIdLst>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2800" b="0" i="0" u="none" strike="noStrike" cap="all" baseline="0">
          <a:solidFill>
            <a:srgbClr val="000000"/>
          </a:solidFill>
          <a:latin typeface="Impact" panose="020B0806030902050204" pitchFamily="34" charset="0"/>
          <a:ea typeface="Impact" panose="020B0806030902050204" pitchFamily="34" charset="0"/>
          <a:cs typeface="Arial" panose="020B0604020202020204" pitchFamily="34" charset="0"/>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2pPr>
      <a:lvl3pPr marR="0" lvl="2"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3pPr>
      <a:lvl4pPr marR="0" lvl="3"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4pPr>
      <a:lvl5pPr marR="0" lvl="4"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577" userDrawn="1">
          <p15:clr>
            <a:srgbClr val="F26B43"/>
          </p15:clr>
        </p15:guide>
        <p15:guide id="4" orient="horz" pos="826">
          <p15:clr>
            <a:srgbClr val="F26B43"/>
          </p15:clr>
        </p15:guide>
        <p15:guide id="5" orient="horz" pos="214" userDrawn="1">
          <p15:clr>
            <a:srgbClr val="F26B43"/>
          </p15:clr>
        </p15:guide>
        <p15:guide id="6" pos="317">
          <p15:clr>
            <a:srgbClr val="F26B43"/>
          </p15:clr>
        </p15:guide>
        <p15:guide id="7" pos="5443">
          <p15:clr>
            <a:srgbClr val="F26B43"/>
          </p15:clr>
        </p15:guide>
        <p15:guide id="8" orient="horz" pos="2845">
          <p15:clr>
            <a:srgbClr val="F26B43"/>
          </p15:clr>
        </p15:guide>
        <p15:guide id="9" pos="1519">
          <p15:clr>
            <a:srgbClr val="F26B43"/>
          </p15:clr>
        </p15:guide>
        <p15:guide id="10" pos="4173">
          <p15:clr>
            <a:srgbClr val="F26B43"/>
          </p15:clr>
        </p15:guide>
        <p15:guide id="11" orient="horz" pos="1348">
          <p15:clr>
            <a:srgbClr val="F26B43"/>
          </p15:clr>
        </p15:guide>
        <p15:guide id="12" pos="2880" userDrawn="1">
          <p15:clr>
            <a:srgbClr val="F26B43"/>
          </p15:clr>
        </p15:guide>
        <p15:guide id="13" pos="158" userDrawn="1">
          <p15:clr>
            <a:srgbClr val="F26B43"/>
          </p15:clr>
        </p15:guide>
        <p15:guide id="14" pos="5602" userDrawn="1">
          <p15:clr>
            <a:srgbClr val="F26B43"/>
          </p15:clr>
        </p15:guide>
        <p15:guide id="15" orient="horz" pos="3162" userDrawn="1">
          <p15:clr>
            <a:srgbClr val="F26B43"/>
          </p15:clr>
        </p15:guide>
        <p15:guide id="16" orient="horz" pos="418" userDrawn="1">
          <p15:clr>
            <a:srgbClr val="F26B43"/>
          </p15:clr>
        </p15:guide>
        <p15:guide id="17" orient="horz" pos="1720" userDrawn="1">
          <p15:clr>
            <a:srgbClr val="F26B43"/>
          </p15:clr>
        </p15:guide>
        <p15:guide id="18" orient="horz" pos="69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Shape 5"/>
        <p:cNvGrpSpPr/>
        <p:nvPr/>
      </p:nvGrpSpPr>
      <p:grpSpPr>
        <a:xfrm>
          <a:off x="0" y="0"/>
          <a:ext cx="0" cy="0"/>
          <a:chOff x="0" y="0"/>
          <a:chExt cx="0" cy="0"/>
        </a:xfrm>
      </p:grpSpPr>
      <p:sp>
        <p:nvSpPr>
          <p:cNvPr id="2" name="Title Placeholder 1">
            <a:extLst>
              <a:ext uri="{FF2B5EF4-FFF2-40B4-BE49-F238E27FC236}">
                <a16:creationId xmlns:a16="http://schemas.microsoft.com/office/drawing/2014/main" id="{351CF40D-16ED-AC53-BA37-79DE01282F01}"/>
              </a:ext>
            </a:extLst>
          </p:cNvPr>
          <p:cNvSpPr>
            <a:spLocks noGrp="1"/>
          </p:cNvSpPr>
          <p:nvPr>
            <p:ph type="title"/>
          </p:nvPr>
        </p:nvSpPr>
        <p:spPr>
          <a:xfrm>
            <a:off x="503238" y="274639"/>
            <a:ext cx="8012112" cy="498360"/>
          </a:xfrm>
          <a:prstGeom prst="rect">
            <a:avLst/>
          </a:prstGeom>
        </p:spPr>
        <p:txBody>
          <a:bodyPr vert="horz" lIns="0" tIns="45720" rIns="0" bIns="45720" rtlCol="0" anchor="ctr">
            <a:no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3C952134-0D16-C8E7-8875-A10BD0FDC2C4}"/>
              </a:ext>
            </a:extLst>
          </p:cNvPr>
          <p:cNvSpPr>
            <a:spLocks noGrp="1"/>
          </p:cNvSpPr>
          <p:nvPr>
            <p:ph type="body" idx="1"/>
          </p:nvPr>
        </p:nvSpPr>
        <p:spPr>
          <a:xfrm>
            <a:off x="503238" y="1371599"/>
            <a:ext cx="8012112" cy="3260725"/>
          </a:xfrm>
          <a:prstGeom prst="rect">
            <a:avLst/>
          </a:prstGeom>
        </p:spPr>
        <p:txBody>
          <a:bodyPr vert="horz" lIns="0" tIns="45720" rIns="91440" bIns="4572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1010003601"/>
      </p:ext>
    </p:extLst>
  </p:cSld>
  <p:clrMap bg1="lt1" tx1="dk1" bg2="dk2" tx2="lt2" accent1="accent1" accent2="accent2" accent3="accent3" accent4="accent4" accent5="accent5" accent6="accent6" hlink="hlink" folHlink="folHlink"/>
  <p:sldLayoutIdLst>
    <p:sldLayoutId id="2147483967" r:id="rId1"/>
    <p:sldLayoutId id="2147483968" r:id="rId2"/>
    <p:sldLayoutId id="2147484162" r:id="rId3"/>
    <p:sldLayoutId id="2147483883" r:id="rId4"/>
    <p:sldLayoutId id="2147484163" r:id="rId5"/>
    <p:sldLayoutId id="2147483978" r:id="rId6"/>
    <p:sldLayoutId id="2147483979" r:id="rId7"/>
    <p:sldLayoutId id="2147483980" r:id="rId8"/>
    <p:sldLayoutId id="2147483982" r:id="rId9"/>
    <p:sldLayoutId id="2147484164" r:id="rId10"/>
    <p:sldLayoutId id="2147483983" r:id="rId11"/>
    <p:sldLayoutId id="2147484165" r:id="rId12"/>
    <p:sldLayoutId id="2147483984" r:id="rId13"/>
    <p:sldLayoutId id="2147483985" r:id="rId14"/>
    <p:sldLayoutId id="2147483986" r:id="rId15"/>
    <p:sldLayoutId id="2147483987" r:id="rId16"/>
    <p:sldLayoutId id="2147483988" r:id="rId17"/>
  </p:sldLayoutIdLst>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2800" b="0" i="0" u="none" strike="noStrike" cap="all" baseline="0">
          <a:solidFill>
            <a:srgbClr val="000000"/>
          </a:solidFill>
          <a:latin typeface="Impact" panose="020B0806030902050204" pitchFamily="34" charset="0"/>
          <a:ea typeface="Impact" panose="020B0806030902050204" pitchFamily="34" charset="0"/>
          <a:cs typeface="Arial" panose="020B0604020202020204" pitchFamily="34" charset="0"/>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2pPr>
      <a:lvl3pPr marR="0" lvl="2"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3pPr>
      <a:lvl4pPr marR="0" lvl="3"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4pPr>
      <a:lvl5pPr marR="0" lvl="4"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577">
          <p15:clr>
            <a:srgbClr val="F26B43"/>
          </p15:clr>
        </p15:guide>
        <p15:guide id="4" orient="horz" pos="826">
          <p15:clr>
            <a:srgbClr val="F26B43"/>
          </p15:clr>
        </p15:guide>
        <p15:guide id="5" orient="horz" pos="214">
          <p15:clr>
            <a:srgbClr val="F26B43"/>
          </p15:clr>
        </p15:guide>
        <p15:guide id="6" pos="317">
          <p15:clr>
            <a:srgbClr val="F26B43"/>
          </p15:clr>
        </p15:guide>
        <p15:guide id="7" pos="5443">
          <p15:clr>
            <a:srgbClr val="F26B43"/>
          </p15:clr>
        </p15:guide>
        <p15:guide id="8" orient="horz" pos="2845">
          <p15:clr>
            <a:srgbClr val="F26B43"/>
          </p15:clr>
        </p15:guide>
        <p15:guide id="9" pos="1519">
          <p15:clr>
            <a:srgbClr val="F26B43"/>
          </p15:clr>
        </p15:guide>
        <p15:guide id="10" pos="4173">
          <p15:clr>
            <a:srgbClr val="F26B43"/>
          </p15:clr>
        </p15:guide>
        <p15:guide id="11" orient="horz" pos="1348">
          <p15:clr>
            <a:srgbClr val="F26B43"/>
          </p15:clr>
        </p15:guide>
        <p15:guide id="12" pos="2880">
          <p15:clr>
            <a:srgbClr val="F26B43"/>
          </p15:clr>
        </p15:guide>
        <p15:guide id="13" pos="158">
          <p15:clr>
            <a:srgbClr val="F26B43"/>
          </p15:clr>
        </p15:guide>
        <p15:guide id="14" pos="5602">
          <p15:clr>
            <a:srgbClr val="F26B43"/>
          </p15:clr>
        </p15:guide>
        <p15:guide id="15" orient="horz" pos="3162">
          <p15:clr>
            <a:srgbClr val="F26B43"/>
          </p15:clr>
        </p15:guide>
        <p15:guide id="16" orient="horz" pos="418">
          <p15:clr>
            <a:srgbClr val="F26B43"/>
          </p15:clr>
        </p15:guide>
        <p15:guide id="17" orient="horz" pos="1720">
          <p15:clr>
            <a:srgbClr val="F26B43"/>
          </p15:clr>
        </p15:guide>
        <p15:guide id="18" orient="horz" pos="69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Shape 5"/>
        <p:cNvGrpSpPr/>
        <p:nvPr/>
      </p:nvGrpSpPr>
      <p:grpSpPr>
        <a:xfrm>
          <a:off x="0" y="0"/>
          <a:ext cx="0" cy="0"/>
          <a:chOff x="0" y="0"/>
          <a:chExt cx="0" cy="0"/>
        </a:xfrm>
      </p:grpSpPr>
      <p:sp>
        <p:nvSpPr>
          <p:cNvPr id="2" name="Title Placeholder 1">
            <a:extLst>
              <a:ext uri="{FF2B5EF4-FFF2-40B4-BE49-F238E27FC236}">
                <a16:creationId xmlns:a16="http://schemas.microsoft.com/office/drawing/2014/main" id="{351CF40D-16ED-AC53-BA37-79DE01282F01}"/>
              </a:ext>
            </a:extLst>
          </p:cNvPr>
          <p:cNvSpPr>
            <a:spLocks noGrp="1"/>
          </p:cNvSpPr>
          <p:nvPr>
            <p:ph type="title"/>
          </p:nvPr>
        </p:nvSpPr>
        <p:spPr>
          <a:xfrm>
            <a:off x="503238" y="274639"/>
            <a:ext cx="8012112" cy="498360"/>
          </a:xfrm>
          <a:prstGeom prst="rect">
            <a:avLst/>
          </a:prstGeom>
        </p:spPr>
        <p:txBody>
          <a:bodyPr vert="horz" lIns="0" tIns="45720" rIns="0" bIns="45720" rtlCol="0" anchor="ctr">
            <a:no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3C952134-0D16-C8E7-8875-A10BD0FDC2C4}"/>
              </a:ext>
            </a:extLst>
          </p:cNvPr>
          <p:cNvSpPr>
            <a:spLocks noGrp="1"/>
          </p:cNvSpPr>
          <p:nvPr>
            <p:ph type="body" idx="1"/>
          </p:nvPr>
        </p:nvSpPr>
        <p:spPr>
          <a:xfrm>
            <a:off x="503238" y="1371599"/>
            <a:ext cx="8012112" cy="3260725"/>
          </a:xfrm>
          <a:prstGeom prst="rect">
            <a:avLst/>
          </a:prstGeom>
        </p:spPr>
        <p:txBody>
          <a:bodyPr vert="horz" lIns="0" tIns="45720" rIns="91440" bIns="4572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1457459187"/>
      </p:ext>
    </p:extLst>
  </p:cSld>
  <p:clrMap bg1="lt1" tx1="dk1" bg2="dk2" tx2="lt2" accent1="accent1" accent2="accent2" accent3="accent3" accent4="accent4" accent5="accent5" accent6="accent6" hlink="hlink" folHlink="folHlink"/>
  <p:sldLayoutIdLst>
    <p:sldLayoutId id="2147484167" r:id="rId1"/>
    <p:sldLayoutId id="2147484168" r:id="rId2"/>
    <p:sldLayoutId id="2147484169" r:id="rId3"/>
    <p:sldLayoutId id="2147484170" r:id="rId4"/>
    <p:sldLayoutId id="2147484171" r:id="rId5"/>
    <p:sldLayoutId id="2147484172" r:id="rId6"/>
    <p:sldLayoutId id="2147484173" r:id="rId7"/>
    <p:sldLayoutId id="2147484174" r:id="rId8"/>
    <p:sldLayoutId id="2147484175" r:id="rId9"/>
    <p:sldLayoutId id="2147484176" r:id="rId10"/>
    <p:sldLayoutId id="2147484177" r:id="rId11"/>
    <p:sldLayoutId id="2147484178" r:id="rId12"/>
    <p:sldLayoutId id="2147484179" r:id="rId13"/>
    <p:sldLayoutId id="2147484180" r:id="rId14"/>
    <p:sldLayoutId id="2147484181" r:id="rId15"/>
    <p:sldLayoutId id="2147484182" r:id="rId16"/>
    <p:sldLayoutId id="2147484183" r:id="rId17"/>
  </p:sldLayoutIdLst>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2800" b="0" i="0" u="none" strike="noStrike" cap="all" baseline="0">
          <a:solidFill>
            <a:srgbClr val="000000"/>
          </a:solidFill>
          <a:latin typeface="Impact" panose="020B0806030902050204" pitchFamily="34" charset="0"/>
          <a:ea typeface="Impact" panose="020B0806030902050204" pitchFamily="34" charset="0"/>
          <a:cs typeface="Arial" panose="020B0604020202020204" pitchFamily="34" charset="0"/>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2pPr>
      <a:lvl3pPr marR="0" lvl="2"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3pPr>
      <a:lvl4pPr marR="0" lvl="3"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4pPr>
      <a:lvl5pPr marR="0" lvl="4"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577">
          <p15:clr>
            <a:srgbClr val="F26B43"/>
          </p15:clr>
        </p15:guide>
        <p15:guide id="4" orient="horz" pos="826">
          <p15:clr>
            <a:srgbClr val="F26B43"/>
          </p15:clr>
        </p15:guide>
        <p15:guide id="5" orient="horz" pos="214">
          <p15:clr>
            <a:srgbClr val="F26B43"/>
          </p15:clr>
        </p15:guide>
        <p15:guide id="6" pos="317">
          <p15:clr>
            <a:srgbClr val="F26B43"/>
          </p15:clr>
        </p15:guide>
        <p15:guide id="7" pos="5443">
          <p15:clr>
            <a:srgbClr val="F26B43"/>
          </p15:clr>
        </p15:guide>
        <p15:guide id="8" orient="horz" pos="2845">
          <p15:clr>
            <a:srgbClr val="F26B43"/>
          </p15:clr>
        </p15:guide>
        <p15:guide id="9" pos="1519">
          <p15:clr>
            <a:srgbClr val="F26B43"/>
          </p15:clr>
        </p15:guide>
        <p15:guide id="10" pos="4173">
          <p15:clr>
            <a:srgbClr val="F26B43"/>
          </p15:clr>
        </p15:guide>
        <p15:guide id="11" orient="horz" pos="1348">
          <p15:clr>
            <a:srgbClr val="F26B43"/>
          </p15:clr>
        </p15:guide>
        <p15:guide id="12" pos="2880">
          <p15:clr>
            <a:srgbClr val="F26B43"/>
          </p15:clr>
        </p15:guide>
        <p15:guide id="13" pos="158">
          <p15:clr>
            <a:srgbClr val="F26B43"/>
          </p15:clr>
        </p15:guide>
        <p15:guide id="14" pos="5602">
          <p15:clr>
            <a:srgbClr val="F26B43"/>
          </p15:clr>
        </p15:guide>
        <p15:guide id="15" orient="horz" pos="3162">
          <p15:clr>
            <a:srgbClr val="F26B43"/>
          </p15:clr>
        </p15:guide>
        <p15:guide id="16" orient="horz" pos="418">
          <p15:clr>
            <a:srgbClr val="F26B43"/>
          </p15:clr>
        </p15:guide>
        <p15:guide id="17" orient="horz" pos="1720">
          <p15:clr>
            <a:srgbClr val="F26B43"/>
          </p15:clr>
        </p15:guide>
        <p15:guide id="18" orient="horz" pos="69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47.xml"/><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856F360-99B7-FB77-FEB9-650F77941FED}"/>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5933762" y="2597392"/>
            <a:ext cx="2862848" cy="2187291"/>
          </a:xfrm>
          <a:prstGeom prst="rect">
            <a:avLst/>
          </a:prstGeom>
        </p:spPr>
      </p:pic>
      <p:pic>
        <p:nvPicPr>
          <p:cNvPr id="3" name="Picture 2">
            <a:extLst>
              <a:ext uri="{FF2B5EF4-FFF2-40B4-BE49-F238E27FC236}">
                <a16:creationId xmlns:a16="http://schemas.microsoft.com/office/drawing/2014/main" id="{789AFD27-FC43-33BD-C2B3-7605DE908401}"/>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5933763" y="260125"/>
            <a:ext cx="2862848" cy="2184351"/>
          </a:xfrm>
          <a:prstGeom prst="rect">
            <a:avLst/>
          </a:prstGeom>
        </p:spPr>
      </p:pic>
      <p:sp>
        <p:nvSpPr>
          <p:cNvPr id="12" name="Text Placeholder 10">
            <a:extLst>
              <a:ext uri="{FF2B5EF4-FFF2-40B4-BE49-F238E27FC236}">
                <a16:creationId xmlns:a16="http://schemas.microsoft.com/office/drawing/2014/main" id="{70B245E6-6400-4598-9591-4ABCE5DEB00E}"/>
              </a:ext>
            </a:extLst>
          </p:cNvPr>
          <p:cNvSpPr txBox="1">
            <a:spLocks/>
          </p:cNvSpPr>
          <p:nvPr/>
        </p:nvSpPr>
        <p:spPr bwMode="gray">
          <a:xfrm>
            <a:off x="503236" y="1102468"/>
            <a:ext cx="5155964" cy="3555256"/>
          </a:xfrm>
          <a:prstGeom prst="rect">
            <a:avLst/>
          </a:prstGeom>
        </p:spPr>
        <p:txBody>
          <a:bodyPr vert="horz" lIns="0" tIns="0" rIns="0" bIns="0" rtlCol="0">
            <a:noAutofit/>
          </a:bodyPr>
          <a:lst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bg1"/>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4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bg1"/>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chemeClr val="bg1"/>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baseline="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marL="0" marR="0" lvl="0" indent="0" defTabSz="961844" rtl="0" eaLnBrk="1" fontAlgn="auto" latinLnBrk="0" hangingPunct="1">
              <a:lnSpc>
                <a:spcPts val="1400"/>
              </a:lnSpc>
              <a:spcBef>
                <a:spcPts val="0"/>
              </a:spcBef>
              <a:spcAft>
                <a:spcPts val="0"/>
              </a:spcAft>
              <a:buClr>
                <a:srgbClr val="FFFFFF"/>
              </a:buClr>
              <a:buSzPct val="100000"/>
              <a:buFont typeface="Arial"/>
              <a:buNone/>
              <a:tabLst/>
              <a:defRPr/>
            </a:pPr>
            <a:r>
              <a:rPr kumimoji="0" lang="en-GB" sz="1400" b="1" i="0" u="none" strike="noStrike" kern="1200" cap="none" spc="0" normalizeH="0" baseline="0" noProof="0" dirty="0">
                <a:ln>
                  <a:noFill/>
                </a:ln>
                <a:solidFill>
                  <a:schemeClr val="tx1"/>
                </a:solidFill>
                <a:effectLst/>
                <a:uLnTx/>
                <a:uFillTx/>
                <a:latin typeface="Arial"/>
                <a:ea typeface="+mn-ea"/>
                <a:cs typeface="+mn-cs"/>
              </a:rPr>
              <a:t>Background </a:t>
            </a:r>
          </a:p>
          <a:p>
            <a:pPr defTabSz="654246">
              <a:lnSpc>
                <a:spcPts val="1400"/>
              </a:lnSpc>
              <a:spcAft>
                <a:spcPts val="116"/>
              </a:spcAft>
            </a:pPr>
            <a:r>
              <a:rPr lang="en-GB" altLang="en-US" sz="1400" b="0" dirty="0">
                <a:solidFill>
                  <a:srgbClr val="000000"/>
                </a:solidFill>
                <a:latin typeface="Arial"/>
              </a:rPr>
              <a:t>Audible aimed to increase subscriptions during a time of increasing financial pressure by aligning itself with major cultural moments to reinforce its position as a premium entertainment platform.</a:t>
            </a:r>
          </a:p>
          <a:p>
            <a:pPr marL="0" marR="0" lvl="0" indent="0" defTabSz="961844" rtl="0" eaLnBrk="1" fontAlgn="auto" latinLnBrk="0" hangingPunct="1">
              <a:lnSpc>
                <a:spcPts val="1400"/>
              </a:lnSpc>
              <a:spcBef>
                <a:spcPts val="0"/>
              </a:spcBef>
              <a:spcAft>
                <a:spcPts val="0"/>
              </a:spcAft>
              <a:buClr>
                <a:srgbClr val="FFFFFF"/>
              </a:buClr>
              <a:buSzPct val="100000"/>
              <a:buFont typeface="Arial"/>
              <a:buNone/>
              <a:tabLst/>
              <a:defRPr/>
            </a:pPr>
            <a:endParaRPr kumimoji="0" lang="en-GB" sz="1400" b="1" i="0" u="none" strike="noStrike" kern="1200" cap="none" spc="0" normalizeH="0" baseline="0" noProof="0" dirty="0">
              <a:ln>
                <a:noFill/>
              </a:ln>
              <a:solidFill>
                <a:srgbClr val="000000"/>
              </a:solidFill>
              <a:effectLst/>
              <a:uLnTx/>
              <a:uFillTx/>
              <a:latin typeface="Arial"/>
              <a:ea typeface="+mn-ea"/>
              <a:cs typeface="+mn-cs"/>
            </a:endParaRPr>
          </a:p>
          <a:p>
            <a:pPr marL="0" marR="0" lvl="0" indent="0" defTabSz="961844" rtl="0" eaLnBrk="1" fontAlgn="auto" latinLnBrk="0" hangingPunct="1">
              <a:lnSpc>
                <a:spcPts val="1400"/>
              </a:lnSpc>
              <a:spcBef>
                <a:spcPts val="0"/>
              </a:spcBef>
              <a:spcAft>
                <a:spcPts val="0"/>
              </a:spcAft>
              <a:buClr>
                <a:srgbClr val="FFFFFF"/>
              </a:buClr>
              <a:buSzPct val="100000"/>
              <a:buFont typeface="Arial"/>
              <a:buNone/>
              <a:tabLst/>
              <a:defRPr/>
            </a:pPr>
            <a:r>
              <a:rPr kumimoji="0" lang="en-GB" sz="1400" b="1" i="0" u="none" strike="noStrike" kern="1200" cap="none" spc="0" normalizeH="0" baseline="0" noProof="0" dirty="0">
                <a:ln>
                  <a:noFill/>
                </a:ln>
                <a:solidFill>
                  <a:schemeClr val="tx1"/>
                </a:solidFill>
                <a:effectLst/>
                <a:uLnTx/>
                <a:uFillTx/>
                <a:latin typeface="Arial"/>
                <a:ea typeface="+mn-ea"/>
                <a:cs typeface="+mn-cs"/>
              </a:rPr>
              <a:t>Plan</a:t>
            </a:r>
            <a:r>
              <a:rPr kumimoji="0" lang="en-GB" sz="1400" b="1" i="0" u="none" strike="noStrike" kern="1200" cap="none" spc="0" normalizeH="0" baseline="0" noProof="0" dirty="0">
                <a:ln>
                  <a:noFill/>
                </a:ln>
                <a:solidFill>
                  <a:srgbClr val="000000"/>
                </a:solidFill>
                <a:effectLst/>
                <a:uLnTx/>
                <a:uFillTx/>
                <a:latin typeface="Arial"/>
                <a:ea typeface="+mn-ea"/>
                <a:cs typeface="+mn-cs"/>
              </a:rPr>
              <a:t> </a:t>
            </a:r>
          </a:p>
          <a:p>
            <a:pPr defTabSz="654246">
              <a:lnSpc>
                <a:spcPts val="1400"/>
              </a:lnSpc>
              <a:spcAft>
                <a:spcPts val="116"/>
              </a:spcAft>
            </a:pPr>
            <a:r>
              <a:rPr lang="en-GB" sz="1400" b="0" dirty="0">
                <a:solidFill>
                  <a:srgbClr val="000000"/>
                </a:solidFill>
                <a:latin typeface="Arial"/>
              </a:rPr>
              <a:t>Audible launched the campaign with the Awards Season package, positioning itself alongside the most premium films of the year. The campaign continued into the year, accessing top performing films that amplified the message, ensuring wide-reaching impact. </a:t>
            </a:r>
          </a:p>
          <a:p>
            <a:pPr defTabSz="654246">
              <a:lnSpc>
                <a:spcPts val="1400"/>
              </a:lnSpc>
              <a:spcAft>
                <a:spcPts val="116"/>
              </a:spcAft>
            </a:pPr>
            <a:endParaRPr kumimoji="0" lang="en-GB" sz="1400" b="0" i="0" u="none" strike="noStrike" kern="1200" cap="none" spc="0" normalizeH="0" baseline="0" noProof="0" dirty="0">
              <a:ln>
                <a:noFill/>
              </a:ln>
              <a:solidFill>
                <a:srgbClr val="000000"/>
              </a:solidFill>
              <a:effectLst/>
              <a:uLnTx/>
              <a:uFillTx/>
              <a:latin typeface="Arial"/>
              <a:ea typeface="+mn-ea"/>
              <a:cs typeface="+mn-cs"/>
            </a:endParaRPr>
          </a:p>
          <a:p>
            <a:pPr defTabSz="654246">
              <a:lnSpc>
                <a:spcPts val="1400"/>
              </a:lnSpc>
              <a:spcAft>
                <a:spcPts val="116"/>
              </a:spcAft>
            </a:pPr>
            <a:r>
              <a:rPr kumimoji="0" lang="en-GB" sz="1400" b="1" i="0" u="none" strike="noStrike" kern="1200" cap="none" spc="0" normalizeH="0" baseline="0" noProof="0" dirty="0">
                <a:ln>
                  <a:noFill/>
                </a:ln>
                <a:solidFill>
                  <a:schemeClr val="tx1"/>
                </a:solidFill>
                <a:effectLst/>
                <a:uLnTx/>
                <a:uFillTx/>
                <a:latin typeface="Arial"/>
                <a:ea typeface="+mn-ea"/>
                <a:cs typeface="+mn-cs"/>
              </a:rPr>
              <a:t>Results</a:t>
            </a:r>
            <a:endParaRPr lang="en-GB" sz="1400" dirty="0">
              <a:solidFill>
                <a:schemeClr val="tx1"/>
              </a:solidFill>
              <a:latin typeface="Arial"/>
            </a:endParaRPr>
          </a:p>
          <a:p>
            <a:pPr marL="285750" indent="-285750" defTabSz="654246">
              <a:lnSpc>
                <a:spcPts val="1400"/>
              </a:lnSpc>
              <a:buClr>
                <a:schemeClr val="tx1"/>
              </a:buClr>
              <a:buFont typeface="Symbol" panose="05050102010706020507" pitchFamily="18" charset="2"/>
              <a:buChar char="-"/>
            </a:pPr>
            <a:r>
              <a:rPr kumimoji="0" lang="en-GB" sz="1400" b="0" i="0" strike="noStrike" kern="1200" cap="none" spc="0" normalizeH="0" baseline="0" noProof="0" dirty="0">
                <a:ln>
                  <a:noFill/>
                </a:ln>
                <a:solidFill>
                  <a:schemeClr val="tx1"/>
                </a:solidFill>
                <a:effectLst/>
                <a:uLnTx/>
                <a:uFillTx/>
                <a:latin typeface="Arial"/>
                <a:ea typeface="+mn-ea"/>
                <a:cs typeface="+mn-cs"/>
              </a:rPr>
              <a:t>Cinema improved brand love by +12% and consideration by +20%</a:t>
            </a:r>
          </a:p>
          <a:p>
            <a:pPr defTabSz="654246">
              <a:lnSpc>
                <a:spcPts val="1400"/>
              </a:lnSpc>
              <a:buClr>
                <a:schemeClr val="tx1"/>
              </a:buClr>
            </a:pPr>
            <a:endParaRPr kumimoji="0" lang="en-GB" sz="1400" b="0" i="0" strike="noStrike" kern="1200" cap="none" spc="0" normalizeH="0" baseline="0" noProof="0" dirty="0">
              <a:ln>
                <a:noFill/>
              </a:ln>
              <a:solidFill>
                <a:schemeClr val="tx1"/>
              </a:solidFill>
              <a:effectLst/>
              <a:uLnTx/>
              <a:uFillTx/>
              <a:latin typeface="Arial"/>
              <a:ea typeface="+mn-ea"/>
              <a:cs typeface="+mn-cs"/>
            </a:endParaRPr>
          </a:p>
          <a:p>
            <a:pPr marL="285750" indent="-285750" defTabSz="654246">
              <a:lnSpc>
                <a:spcPts val="1400"/>
              </a:lnSpc>
              <a:buClr>
                <a:schemeClr val="tx1"/>
              </a:buClr>
              <a:buFont typeface="Symbol" panose="05050102010706020507" pitchFamily="18" charset="2"/>
              <a:buChar char="-"/>
            </a:pPr>
            <a:r>
              <a:rPr kumimoji="0" lang="en-GB" sz="1400" b="0" i="0" strike="noStrike" kern="1200" cap="none" spc="0" normalizeH="0" baseline="0" noProof="0" dirty="0">
                <a:ln>
                  <a:noFill/>
                </a:ln>
                <a:solidFill>
                  <a:schemeClr val="tx1"/>
                </a:solidFill>
                <a:effectLst/>
                <a:uLnTx/>
                <a:uFillTx/>
                <a:latin typeface="Arial"/>
                <a:ea typeface="+mn-ea"/>
                <a:cs typeface="+mn-cs"/>
              </a:rPr>
              <a:t>Audible saw an uplift in non-member visits by +37% and encouragingly a +25% increase in Audible trials.</a:t>
            </a:r>
          </a:p>
          <a:p>
            <a:pPr marL="285750" indent="-285750" defTabSz="654246">
              <a:lnSpc>
                <a:spcPts val="1400"/>
              </a:lnSpc>
              <a:buClr>
                <a:schemeClr val="tx1"/>
              </a:buClr>
              <a:buFont typeface="Symbol" panose="05050102010706020507" pitchFamily="18" charset="2"/>
              <a:buChar char="-"/>
            </a:pPr>
            <a:endParaRPr kumimoji="0" lang="en-GB" sz="1400" b="0" i="0" strike="noStrike" kern="1200" cap="none" spc="0" normalizeH="0" baseline="0" noProof="0" dirty="0">
              <a:ln>
                <a:noFill/>
              </a:ln>
              <a:solidFill>
                <a:schemeClr val="tx1"/>
              </a:solidFill>
              <a:effectLst/>
              <a:uLnTx/>
              <a:uFillTx/>
              <a:latin typeface="Arial"/>
              <a:ea typeface="+mn-ea"/>
              <a:cs typeface="+mn-cs"/>
            </a:endParaRPr>
          </a:p>
          <a:p>
            <a:pPr marL="285750" indent="-285750" defTabSz="654246">
              <a:lnSpc>
                <a:spcPts val="1400"/>
              </a:lnSpc>
              <a:buClr>
                <a:schemeClr val="tx1"/>
              </a:buClr>
              <a:buFont typeface="Symbol" panose="05050102010706020507" pitchFamily="18" charset="2"/>
              <a:buChar char="-"/>
            </a:pPr>
            <a:endParaRPr kumimoji="0" lang="en-GB" sz="1400" b="0" i="0" strike="noStrike" kern="1200" cap="none" spc="0" normalizeH="0" baseline="0" noProof="0" dirty="0">
              <a:ln>
                <a:noFill/>
              </a:ln>
              <a:solidFill>
                <a:schemeClr val="tx1"/>
              </a:solidFill>
              <a:effectLst/>
              <a:uLnTx/>
              <a:uFillTx/>
              <a:latin typeface="Arial"/>
              <a:ea typeface="+mn-ea"/>
              <a:cs typeface="+mn-cs"/>
            </a:endParaRPr>
          </a:p>
          <a:p>
            <a:pPr marL="285750" indent="-285750" defTabSz="654246">
              <a:lnSpc>
                <a:spcPts val="1400"/>
              </a:lnSpc>
              <a:buClr>
                <a:schemeClr val="tx1"/>
              </a:buClr>
              <a:buFont typeface="Symbol" panose="05050102010706020507" pitchFamily="18" charset="2"/>
              <a:buChar char="-"/>
            </a:pPr>
            <a:endParaRPr lang="en-GB" sz="1400" b="0" dirty="0">
              <a:solidFill>
                <a:srgbClr val="000000"/>
              </a:solidFill>
              <a:latin typeface="Arial"/>
            </a:endParaRPr>
          </a:p>
          <a:p>
            <a:pPr marL="285750" indent="-285750" defTabSz="654246">
              <a:lnSpc>
                <a:spcPts val="1400"/>
              </a:lnSpc>
              <a:buClr>
                <a:schemeClr val="tx1"/>
              </a:buClr>
              <a:buFont typeface="Symbol" panose="05050102010706020507" pitchFamily="18" charset="2"/>
              <a:buChar char="-"/>
            </a:pPr>
            <a:endParaRPr lang="en-GB" sz="1400" b="0" dirty="0">
              <a:solidFill>
                <a:srgbClr val="000000"/>
              </a:solidFill>
              <a:latin typeface="Arial"/>
            </a:endParaRPr>
          </a:p>
        </p:txBody>
      </p:sp>
      <p:sp>
        <p:nvSpPr>
          <p:cNvPr id="7" name="Title 11">
            <a:extLst>
              <a:ext uri="{FF2B5EF4-FFF2-40B4-BE49-F238E27FC236}">
                <a16:creationId xmlns:a16="http://schemas.microsoft.com/office/drawing/2014/main" id="{5B3435FC-2A98-9E14-E8FE-D76480E154F9}"/>
              </a:ext>
            </a:extLst>
          </p:cNvPr>
          <p:cNvSpPr>
            <a:spLocks noGrp="1"/>
          </p:cNvSpPr>
          <p:nvPr>
            <p:ph type="title"/>
          </p:nvPr>
        </p:nvSpPr>
        <p:spPr>
          <a:xfrm>
            <a:off x="449450" y="267916"/>
            <a:ext cx="5393631" cy="498360"/>
          </a:xfrm>
        </p:spPr>
        <p:txBody>
          <a:bodyPr/>
          <a:lstStyle/>
          <a:p>
            <a:r>
              <a:rPr lang="en-US"/>
              <a:t>AUDIBLE </a:t>
            </a:r>
            <a:endParaRPr lang="en-GB" dirty="0"/>
          </a:p>
        </p:txBody>
      </p:sp>
      <p:sp>
        <p:nvSpPr>
          <p:cNvPr id="13" name="Text Placeholder 29">
            <a:extLst>
              <a:ext uri="{FF2B5EF4-FFF2-40B4-BE49-F238E27FC236}">
                <a16:creationId xmlns:a16="http://schemas.microsoft.com/office/drawing/2014/main" id="{550A7954-F42A-E7A9-9373-C70804C19627}"/>
              </a:ext>
            </a:extLst>
          </p:cNvPr>
          <p:cNvSpPr>
            <a:spLocks noGrp="1"/>
          </p:cNvSpPr>
          <p:nvPr>
            <p:ph type="body" idx="1"/>
          </p:nvPr>
        </p:nvSpPr>
        <p:spPr>
          <a:xfrm>
            <a:off x="439139" y="681990"/>
            <a:ext cx="2913661" cy="297262"/>
          </a:xfrm>
        </p:spPr>
        <p:txBody>
          <a:bodyPr/>
          <a:lstStyle/>
          <a:p>
            <a:r>
              <a:rPr lang="en-GB" sz="1000" b="1" dirty="0"/>
              <a:t>‘There’s more to imagine when you listen’’</a:t>
            </a:r>
          </a:p>
        </p:txBody>
      </p:sp>
      <p:sp>
        <p:nvSpPr>
          <p:cNvPr id="4" name="TextBox 3">
            <a:extLst>
              <a:ext uri="{FF2B5EF4-FFF2-40B4-BE49-F238E27FC236}">
                <a16:creationId xmlns:a16="http://schemas.microsoft.com/office/drawing/2014/main" id="{6A422B40-1CA0-871F-2585-CEAD05D7C52A}"/>
              </a:ext>
            </a:extLst>
          </p:cNvPr>
          <p:cNvSpPr txBox="1"/>
          <p:nvPr/>
        </p:nvSpPr>
        <p:spPr>
          <a:xfrm rot="2118996">
            <a:off x="7282660" y="273689"/>
            <a:ext cx="2500297" cy="338554"/>
          </a:xfrm>
          <a:custGeom>
            <a:avLst/>
            <a:gdLst>
              <a:gd name="connsiteX0" fmla="*/ 0 w 3511913"/>
              <a:gd name="connsiteY0" fmla="*/ 0 h 415498"/>
              <a:gd name="connsiteX1" fmla="*/ 3511913 w 3511913"/>
              <a:gd name="connsiteY1" fmla="*/ 0 h 415498"/>
              <a:gd name="connsiteX2" fmla="*/ 3511913 w 3511913"/>
              <a:gd name="connsiteY2" fmla="*/ 415498 h 415498"/>
              <a:gd name="connsiteX3" fmla="*/ 0 w 3511913"/>
              <a:gd name="connsiteY3" fmla="*/ 415498 h 415498"/>
              <a:gd name="connsiteX4" fmla="*/ 0 w 3511913"/>
              <a:gd name="connsiteY4" fmla="*/ 0 h 415498"/>
              <a:gd name="connsiteX0" fmla="*/ 0 w 3511913"/>
              <a:gd name="connsiteY0" fmla="*/ 0 h 415498"/>
              <a:gd name="connsiteX1" fmla="*/ 3511913 w 3511913"/>
              <a:gd name="connsiteY1" fmla="*/ 0 h 415498"/>
              <a:gd name="connsiteX2" fmla="*/ 3511913 w 3511913"/>
              <a:gd name="connsiteY2" fmla="*/ 415498 h 415498"/>
              <a:gd name="connsiteX3" fmla="*/ 0 w 3511913"/>
              <a:gd name="connsiteY3" fmla="*/ 415498 h 415498"/>
              <a:gd name="connsiteX4" fmla="*/ 0 w 3511913"/>
              <a:gd name="connsiteY4" fmla="*/ 0 h 415498"/>
              <a:gd name="connsiteX0" fmla="*/ 0 w 3511913"/>
              <a:gd name="connsiteY0" fmla="*/ 0 h 415498"/>
              <a:gd name="connsiteX1" fmla="*/ 547573 w 3511913"/>
              <a:gd name="connsiteY1" fmla="*/ 279 h 415498"/>
              <a:gd name="connsiteX2" fmla="*/ 3511913 w 3511913"/>
              <a:gd name="connsiteY2" fmla="*/ 0 h 415498"/>
              <a:gd name="connsiteX3" fmla="*/ 3511913 w 3511913"/>
              <a:gd name="connsiteY3" fmla="*/ 415498 h 415498"/>
              <a:gd name="connsiteX4" fmla="*/ 0 w 3511913"/>
              <a:gd name="connsiteY4" fmla="*/ 415498 h 415498"/>
              <a:gd name="connsiteX5" fmla="*/ 0 w 3511913"/>
              <a:gd name="connsiteY5" fmla="*/ 0 h 415498"/>
              <a:gd name="connsiteX0" fmla="*/ 264507 w 3511913"/>
              <a:gd name="connsiteY0" fmla="*/ 225057 h 415498"/>
              <a:gd name="connsiteX1" fmla="*/ 547573 w 3511913"/>
              <a:gd name="connsiteY1" fmla="*/ 279 h 415498"/>
              <a:gd name="connsiteX2" fmla="*/ 3511913 w 3511913"/>
              <a:gd name="connsiteY2" fmla="*/ 0 h 415498"/>
              <a:gd name="connsiteX3" fmla="*/ 3511913 w 3511913"/>
              <a:gd name="connsiteY3" fmla="*/ 415498 h 415498"/>
              <a:gd name="connsiteX4" fmla="*/ 0 w 3511913"/>
              <a:gd name="connsiteY4" fmla="*/ 415498 h 415498"/>
              <a:gd name="connsiteX5" fmla="*/ 264507 w 3511913"/>
              <a:gd name="connsiteY5" fmla="*/ 225057 h 415498"/>
              <a:gd name="connsiteX0" fmla="*/ 264507 w 3511913"/>
              <a:gd name="connsiteY0" fmla="*/ 225057 h 415498"/>
              <a:gd name="connsiteX1" fmla="*/ 567733 w 3511913"/>
              <a:gd name="connsiteY1" fmla="*/ 12260 h 415498"/>
              <a:gd name="connsiteX2" fmla="*/ 3511913 w 3511913"/>
              <a:gd name="connsiteY2" fmla="*/ 0 h 415498"/>
              <a:gd name="connsiteX3" fmla="*/ 3511913 w 3511913"/>
              <a:gd name="connsiteY3" fmla="*/ 415498 h 415498"/>
              <a:gd name="connsiteX4" fmla="*/ 0 w 3511913"/>
              <a:gd name="connsiteY4" fmla="*/ 415498 h 415498"/>
              <a:gd name="connsiteX5" fmla="*/ 264507 w 3511913"/>
              <a:gd name="connsiteY5" fmla="*/ 225057 h 415498"/>
              <a:gd name="connsiteX0" fmla="*/ 264507 w 3511913"/>
              <a:gd name="connsiteY0" fmla="*/ 226001 h 416442"/>
              <a:gd name="connsiteX1" fmla="*/ 567733 w 3511913"/>
              <a:gd name="connsiteY1" fmla="*/ 13204 h 416442"/>
              <a:gd name="connsiteX2" fmla="*/ 3219874 w 3511913"/>
              <a:gd name="connsiteY2" fmla="*/ 0 h 416442"/>
              <a:gd name="connsiteX3" fmla="*/ 3511913 w 3511913"/>
              <a:gd name="connsiteY3" fmla="*/ 944 h 416442"/>
              <a:gd name="connsiteX4" fmla="*/ 3511913 w 3511913"/>
              <a:gd name="connsiteY4" fmla="*/ 416442 h 416442"/>
              <a:gd name="connsiteX5" fmla="*/ 0 w 3511913"/>
              <a:gd name="connsiteY5" fmla="*/ 416442 h 416442"/>
              <a:gd name="connsiteX6" fmla="*/ 264507 w 3511913"/>
              <a:gd name="connsiteY6" fmla="*/ 226001 h 416442"/>
              <a:gd name="connsiteX0" fmla="*/ 264507 w 3511913"/>
              <a:gd name="connsiteY0" fmla="*/ 226001 h 416442"/>
              <a:gd name="connsiteX1" fmla="*/ 567733 w 3511913"/>
              <a:gd name="connsiteY1" fmla="*/ 13204 h 416442"/>
              <a:gd name="connsiteX2" fmla="*/ 3219874 w 3511913"/>
              <a:gd name="connsiteY2" fmla="*/ 0 h 416442"/>
              <a:gd name="connsiteX3" fmla="*/ 3344899 w 3511913"/>
              <a:gd name="connsiteY3" fmla="*/ 168880 h 416442"/>
              <a:gd name="connsiteX4" fmla="*/ 3511913 w 3511913"/>
              <a:gd name="connsiteY4" fmla="*/ 416442 h 416442"/>
              <a:gd name="connsiteX5" fmla="*/ 0 w 3511913"/>
              <a:gd name="connsiteY5" fmla="*/ 416442 h 416442"/>
              <a:gd name="connsiteX6" fmla="*/ 264507 w 3511913"/>
              <a:gd name="connsiteY6" fmla="*/ 226001 h 416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1913" h="416442">
                <a:moveTo>
                  <a:pt x="264507" y="226001"/>
                </a:moveTo>
                <a:lnTo>
                  <a:pt x="567733" y="13204"/>
                </a:lnTo>
                <a:lnTo>
                  <a:pt x="3219874" y="0"/>
                </a:lnTo>
                <a:lnTo>
                  <a:pt x="3344899" y="168880"/>
                </a:lnTo>
                <a:lnTo>
                  <a:pt x="3511913" y="416442"/>
                </a:lnTo>
                <a:lnTo>
                  <a:pt x="0" y="416442"/>
                </a:lnTo>
                <a:lnTo>
                  <a:pt x="264507" y="226001"/>
                </a:lnTo>
                <a:close/>
              </a:path>
            </a:pathLst>
          </a:custGeom>
          <a:solidFill>
            <a:schemeClr val="tx1"/>
          </a:solidFill>
          <a:ln>
            <a:noFill/>
          </a:ln>
        </p:spPr>
        <p:txBody>
          <a:bodyPr wrap="square" rtlCol="0">
            <a:spAutoFit/>
          </a:bodyPr>
          <a:lstStyle/>
          <a:p>
            <a:pPr algn="ctr" defTabSz="654246">
              <a:buClrTx/>
            </a:pPr>
            <a:r>
              <a:rPr lang="en-GB" sz="800" b="1" kern="1200" dirty="0">
                <a:solidFill>
                  <a:srgbClr val="FFFFFF"/>
                </a:solidFill>
                <a:ea typeface="+mn-ea"/>
                <a:cs typeface="+mn-cs"/>
              </a:rPr>
              <a:t>DCM AWARDS NOMINEE</a:t>
            </a:r>
          </a:p>
          <a:p>
            <a:pPr algn="ctr" defTabSz="654246">
              <a:buClrTx/>
            </a:pPr>
            <a:r>
              <a:rPr lang="en-GB" sz="800" dirty="0">
                <a:solidFill>
                  <a:srgbClr val="FFFFFF"/>
                </a:solidFill>
              </a:rPr>
              <a:t>Best Long-Term Use of Cinema</a:t>
            </a:r>
            <a:endParaRPr lang="en-GB" sz="800" b="1" kern="1200" dirty="0">
              <a:solidFill>
                <a:srgbClr val="FFFFFF"/>
              </a:solidFill>
              <a:ea typeface="+mn-ea"/>
              <a:cs typeface="+mn-cs"/>
            </a:endParaRPr>
          </a:p>
        </p:txBody>
      </p:sp>
    </p:spTree>
    <p:extLst>
      <p:ext uri="{BB962C8B-B14F-4D97-AF65-F5344CB8AC3E}">
        <p14:creationId xmlns:p14="http://schemas.microsoft.com/office/powerpoint/2010/main" val="2989764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pic>
        <p:nvPicPr>
          <p:cNvPr id="2" name="Picture 1">
            <a:extLst>
              <a:ext uri="{FF2B5EF4-FFF2-40B4-BE49-F238E27FC236}">
                <a16:creationId xmlns:a16="http://schemas.microsoft.com/office/drawing/2014/main" id="{3FC75028-01D6-79FE-6333-990F0D77068E}"/>
              </a:ext>
            </a:extLst>
          </p:cNvPr>
          <p:cNvPicPr>
            <a:picLocks noChangeAspect="1"/>
          </p:cNvPicPr>
          <p:nvPr/>
        </p:nvPicPr>
        <p:blipFill>
          <a:blip r:embed="rId3"/>
          <a:srcRect/>
          <a:stretch/>
        </p:blipFill>
        <p:spPr>
          <a:xfrm>
            <a:off x="5741356" y="1212787"/>
            <a:ext cx="1398639" cy="1068286"/>
          </a:xfrm>
          <a:prstGeom prst="rect">
            <a:avLst/>
          </a:prstGeom>
        </p:spPr>
      </p:pic>
      <p:pic>
        <p:nvPicPr>
          <p:cNvPr id="3" name="Picture 2">
            <a:extLst>
              <a:ext uri="{FF2B5EF4-FFF2-40B4-BE49-F238E27FC236}">
                <a16:creationId xmlns:a16="http://schemas.microsoft.com/office/drawing/2014/main" id="{42BA9FAB-3D48-1841-5CFC-FE0D26A77CB1}"/>
              </a:ext>
            </a:extLst>
          </p:cNvPr>
          <p:cNvPicPr>
            <a:picLocks noChangeAspect="1"/>
          </p:cNvPicPr>
          <p:nvPr/>
        </p:nvPicPr>
        <p:blipFill>
          <a:blip r:embed="rId4"/>
          <a:srcRect/>
          <a:stretch/>
        </p:blipFill>
        <p:spPr>
          <a:xfrm>
            <a:off x="4232819" y="1209112"/>
            <a:ext cx="1392879" cy="1067160"/>
          </a:xfrm>
          <a:prstGeom prst="rect">
            <a:avLst/>
          </a:prstGeom>
        </p:spPr>
      </p:pic>
      <p:sp>
        <p:nvSpPr>
          <p:cNvPr id="24" name="Content Placeholder 6">
            <a:extLst>
              <a:ext uri="{FF2B5EF4-FFF2-40B4-BE49-F238E27FC236}">
                <a16:creationId xmlns:a16="http://schemas.microsoft.com/office/drawing/2014/main" id="{20C1144A-07F5-41FD-8D37-4E8BB8F92428}"/>
              </a:ext>
            </a:extLst>
          </p:cNvPr>
          <p:cNvSpPr txBox="1">
            <a:spLocks/>
          </p:cNvSpPr>
          <p:nvPr/>
        </p:nvSpPr>
        <p:spPr bwMode="gray">
          <a:xfrm>
            <a:off x="341649" y="1082313"/>
            <a:ext cx="3743968" cy="3295608"/>
          </a:xfrm>
          <a:prstGeom prst="rect">
            <a:avLst/>
          </a:prstGeom>
        </p:spPr>
        <p:txBody>
          <a:bodyPr/>
          <a:lst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defTabSz="654246">
              <a:lnSpc>
                <a:spcPct val="100000"/>
              </a:lnSpc>
            </a:pPr>
            <a:r>
              <a:rPr lang="en-GB" altLang="en-US" sz="1150" dirty="0">
                <a:solidFill>
                  <a:schemeClr val="tx1"/>
                </a:solidFill>
                <a:latin typeface="Arial" pitchFamily="34" charset="0"/>
                <a:cs typeface="Arial" pitchFamily="34" charset="0"/>
              </a:rPr>
              <a:t>BACKGROUND</a:t>
            </a:r>
          </a:p>
          <a:p>
            <a:pPr defTabSz="654246">
              <a:lnSpc>
                <a:spcPct val="100000"/>
              </a:lnSpc>
              <a:spcAft>
                <a:spcPts val="116"/>
              </a:spcAft>
            </a:pPr>
            <a:r>
              <a:rPr lang="en-GB" altLang="en-US" sz="1150" b="0" dirty="0">
                <a:solidFill>
                  <a:srgbClr val="000000"/>
                </a:solidFill>
                <a:latin typeface="Arial" pitchFamily="34" charset="0"/>
                <a:cs typeface="Arial" pitchFamily="34" charset="0"/>
              </a:rPr>
              <a:t>As the leader in audio storytelling, Audible aimed to increase &amp; sustain subscriptions during a time of increasing financial pressure. With a rich library of original productions featuring cinematic soundscapes, A-list talent, and immersive narratives, Audible wanted to align itself with major cultural moments to reinforce its position as a premium entertainment platform.</a:t>
            </a:r>
          </a:p>
          <a:p>
            <a:pPr defTabSz="654246">
              <a:lnSpc>
                <a:spcPct val="100000"/>
              </a:lnSpc>
              <a:spcAft>
                <a:spcPts val="116"/>
              </a:spcAft>
            </a:pPr>
            <a:endParaRPr lang="en-GB" altLang="en-US" sz="1150" b="0" dirty="0">
              <a:solidFill>
                <a:srgbClr val="000000"/>
              </a:solidFill>
              <a:latin typeface="Arial" pitchFamily="34" charset="0"/>
              <a:cs typeface="Arial" pitchFamily="34" charset="0"/>
            </a:endParaRPr>
          </a:p>
          <a:p>
            <a:pPr defTabSz="654246">
              <a:lnSpc>
                <a:spcPct val="100000"/>
              </a:lnSpc>
              <a:spcAft>
                <a:spcPts val="116"/>
              </a:spcAft>
            </a:pPr>
            <a:r>
              <a:rPr lang="en-GB" altLang="en-US" sz="1150" dirty="0">
                <a:solidFill>
                  <a:srgbClr val="000000"/>
                </a:solidFill>
                <a:latin typeface="Arial" pitchFamily="34" charset="0"/>
                <a:cs typeface="Arial" pitchFamily="34" charset="0"/>
              </a:rPr>
              <a:t>PLAN</a:t>
            </a:r>
          </a:p>
          <a:p>
            <a:pPr defTabSz="654246">
              <a:lnSpc>
                <a:spcPct val="100000"/>
              </a:lnSpc>
            </a:pPr>
            <a:r>
              <a:rPr lang="en-GB" sz="1150" b="0" dirty="0">
                <a:solidFill>
                  <a:srgbClr val="000000"/>
                </a:solidFill>
                <a:latin typeface="Arial"/>
              </a:rPr>
              <a:t>Audible knew that aligning itself with the power of the big screen would be thematically relevant and enhance the impact of the campaign. Audible strategically linked its brand to cinema’s most premium period, the awards season, positioning itself alongside culturally relevant film releases. The campaign continued into the year, accessing top performing films that would amplify the message, ensuring wide-reaching impact. </a:t>
            </a:r>
            <a:endParaRPr lang="en-GB" sz="1150" b="0" i="1" dirty="0">
              <a:solidFill>
                <a:srgbClr val="000000"/>
              </a:solidFill>
              <a:latin typeface="Arial"/>
            </a:endParaRPr>
          </a:p>
          <a:p>
            <a:pPr marL="0" marR="0" lvl="0" indent="0" algn="l" defTabSz="654246" rtl="0" eaLnBrk="1" fontAlgn="auto" latinLnBrk="0" hangingPunct="1">
              <a:lnSpc>
                <a:spcPct val="100000"/>
              </a:lnSpc>
              <a:spcBef>
                <a:spcPts val="0"/>
              </a:spcBef>
              <a:spcAft>
                <a:spcPts val="0"/>
              </a:spcAft>
              <a:buClr>
                <a:srgbClr val="FFFFFF"/>
              </a:buClr>
              <a:buSzPct val="100000"/>
              <a:buFont typeface="Arial"/>
              <a:buNone/>
              <a:tabLst/>
              <a:defRPr/>
            </a:pPr>
            <a:endParaRPr kumimoji="0" lang="en-GB" sz="1150" b="1" i="0" u="none" strike="noStrike" kern="1200" cap="none" spc="0" normalizeH="0" baseline="0" noProof="0" dirty="0">
              <a:ln>
                <a:noFill/>
              </a:ln>
              <a:solidFill>
                <a:srgbClr val="000000"/>
              </a:solidFill>
              <a:effectLst/>
              <a:uLnTx/>
              <a:uFillTx/>
              <a:latin typeface="Arial"/>
              <a:ea typeface="+mn-ea"/>
              <a:cs typeface="+mn-cs"/>
              <a:sym typeface="Arial"/>
            </a:endParaRPr>
          </a:p>
          <a:p>
            <a:pPr marL="0" marR="0" lvl="0" indent="0" algn="l" defTabSz="654246" rtl="0" eaLnBrk="1" fontAlgn="auto" latinLnBrk="0" hangingPunct="1">
              <a:lnSpc>
                <a:spcPct val="100000"/>
              </a:lnSpc>
              <a:spcBef>
                <a:spcPts val="0"/>
              </a:spcBef>
              <a:spcAft>
                <a:spcPts val="0"/>
              </a:spcAft>
              <a:buClr>
                <a:srgbClr val="FFFFFF"/>
              </a:buClr>
              <a:buSzPct val="100000"/>
              <a:buFont typeface="Arial"/>
              <a:buNone/>
              <a:tabLst/>
              <a:defRPr/>
            </a:pPr>
            <a:endParaRPr kumimoji="0" lang="en-GB" sz="1150" b="0" i="1" u="none" strike="noStrike" kern="1200" cap="none" spc="0" normalizeH="0" baseline="0" noProof="0" dirty="0">
              <a:ln>
                <a:noFill/>
              </a:ln>
              <a:solidFill>
                <a:srgbClr val="000000"/>
              </a:solidFill>
              <a:effectLst/>
              <a:uLnTx/>
              <a:uFillTx/>
              <a:latin typeface="Arial"/>
              <a:ea typeface="+mn-ea"/>
              <a:cs typeface="+mn-cs"/>
              <a:sym typeface="Arial"/>
            </a:endParaRPr>
          </a:p>
        </p:txBody>
      </p:sp>
      <p:sp>
        <p:nvSpPr>
          <p:cNvPr id="25" name="Content Placeholder 6">
            <a:extLst>
              <a:ext uri="{FF2B5EF4-FFF2-40B4-BE49-F238E27FC236}">
                <a16:creationId xmlns:a16="http://schemas.microsoft.com/office/drawing/2014/main" id="{4CA43349-C0D2-4A85-B600-5FF18BDFB333}"/>
              </a:ext>
            </a:extLst>
          </p:cNvPr>
          <p:cNvSpPr txBox="1">
            <a:spLocks/>
          </p:cNvSpPr>
          <p:nvPr/>
        </p:nvSpPr>
        <p:spPr bwMode="gray">
          <a:xfrm>
            <a:off x="4254230" y="2470825"/>
            <a:ext cx="4474722" cy="2140522"/>
          </a:xfrm>
          <a:prstGeom prst="rect">
            <a:avLst/>
          </a:prstGeom>
        </p:spPr>
        <p:txBody>
          <a:bodyPr lIns="0" tIns="0" rIns="0" bIns="0"/>
          <a:lst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marL="0" marR="0" lvl="0" indent="0" algn="l" defTabSz="654246" rtl="0" eaLnBrk="1" fontAlgn="auto" latinLnBrk="0" hangingPunct="1">
              <a:lnSpc>
                <a:spcPct val="100000"/>
              </a:lnSpc>
              <a:spcBef>
                <a:spcPts val="0"/>
              </a:spcBef>
              <a:spcAft>
                <a:spcPts val="0"/>
              </a:spcAft>
              <a:buClr>
                <a:srgbClr val="FFFFFF"/>
              </a:buClr>
              <a:buSzPct val="100000"/>
              <a:buFont typeface="Arial"/>
              <a:buNone/>
              <a:tabLst/>
              <a:defRPr/>
            </a:pPr>
            <a:r>
              <a:rPr kumimoji="0" lang="en-GB" sz="1170" b="1" i="0" u="none" strike="noStrike" kern="1200" cap="none" spc="0" normalizeH="0" baseline="0" noProof="0" dirty="0">
                <a:ln>
                  <a:noFill/>
                </a:ln>
                <a:solidFill>
                  <a:srgbClr val="000000"/>
                </a:solidFill>
                <a:effectLst/>
                <a:uLnTx/>
                <a:uFillTx/>
                <a:latin typeface="Arial"/>
                <a:ea typeface="+mn-ea"/>
                <a:cs typeface="+mn-cs"/>
                <a:sym typeface="Arial"/>
              </a:rPr>
              <a:t>RESULTS</a:t>
            </a:r>
          </a:p>
          <a:p>
            <a:pPr marL="0" marR="0" lvl="0" indent="0" algn="l" defTabSz="654246" rtl="0" eaLnBrk="1" fontAlgn="auto" latinLnBrk="0" hangingPunct="1">
              <a:lnSpc>
                <a:spcPct val="100000"/>
              </a:lnSpc>
              <a:spcBef>
                <a:spcPts val="0"/>
              </a:spcBef>
              <a:spcAft>
                <a:spcPts val="0"/>
              </a:spcAft>
              <a:buClr>
                <a:srgbClr val="FFFFFF"/>
              </a:buClr>
              <a:buSzPct val="100000"/>
              <a:buFont typeface="Arial"/>
              <a:buNone/>
              <a:tabLst/>
              <a:defRPr/>
            </a:pPr>
            <a:r>
              <a:rPr kumimoji="0" lang="en-GB" sz="1170" b="0" i="0" u="none" strike="noStrike" kern="1200" cap="none" spc="0" normalizeH="0" baseline="0" noProof="0" dirty="0">
                <a:ln>
                  <a:noFill/>
                </a:ln>
                <a:solidFill>
                  <a:srgbClr val="000000"/>
                </a:solidFill>
                <a:effectLst/>
                <a:uLnTx/>
                <a:uFillTx/>
                <a:latin typeface="Arial"/>
                <a:ea typeface="+mn-ea"/>
                <a:cs typeface="+mn-cs"/>
                <a:sym typeface="Arial"/>
              </a:rPr>
              <a:t>Audible benefitted from long-term cinema presence, which ultimately reinforced quality and premium associations, leading to consideration and action:</a:t>
            </a:r>
          </a:p>
          <a:p>
            <a:pPr marL="0" marR="0" lvl="0" indent="0" algn="l" defTabSz="654246" rtl="0" eaLnBrk="1" fontAlgn="auto" latinLnBrk="0" hangingPunct="1">
              <a:lnSpc>
                <a:spcPct val="100000"/>
              </a:lnSpc>
              <a:spcBef>
                <a:spcPts val="0"/>
              </a:spcBef>
              <a:spcAft>
                <a:spcPts val="0"/>
              </a:spcAft>
              <a:buClr>
                <a:srgbClr val="FFFFFF"/>
              </a:buClr>
              <a:buSzPct val="100000"/>
              <a:buFont typeface="Arial"/>
              <a:buNone/>
              <a:tabLst/>
              <a:defRPr/>
            </a:pPr>
            <a:endParaRPr kumimoji="0" lang="en-GB" sz="1170" b="0" i="0" u="none" strike="noStrike" kern="1200" cap="none" spc="0" normalizeH="0" baseline="0" noProof="0" dirty="0">
              <a:ln>
                <a:noFill/>
              </a:ln>
              <a:solidFill>
                <a:srgbClr val="000000"/>
              </a:solidFill>
              <a:effectLst/>
              <a:uLnTx/>
              <a:uFillTx/>
              <a:latin typeface="Arial"/>
              <a:ea typeface="+mn-ea"/>
              <a:cs typeface="+mn-cs"/>
              <a:sym typeface="Arial"/>
            </a:endParaRPr>
          </a:p>
          <a:p>
            <a:pPr marL="0" marR="0" lvl="0" indent="0" algn="l" defTabSz="654246" rtl="0" eaLnBrk="1" fontAlgn="auto" latinLnBrk="0" hangingPunct="1">
              <a:lnSpc>
                <a:spcPct val="100000"/>
              </a:lnSpc>
              <a:spcBef>
                <a:spcPts val="0"/>
              </a:spcBef>
              <a:spcAft>
                <a:spcPts val="0"/>
              </a:spcAft>
              <a:buClr>
                <a:srgbClr val="FFFFFF"/>
              </a:buClr>
              <a:buSzPct val="100000"/>
              <a:buFont typeface="Arial"/>
              <a:buNone/>
              <a:tabLst/>
              <a:defRPr/>
            </a:pPr>
            <a:r>
              <a:rPr lang="en-GB" sz="1170" dirty="0">
                <a:solidFill>
                  <a:srgbClr val="000000"/>
                </a:solidFill>
                <a:latin typeface="Arial"/>
              </a:rPr>
              <a:t>BOOSTED BRAND INTEREST</a:t>
            </a:r>
            <a:endParaRPr kumimoji="0" lang="en-GB" sz="1170" i="0" u="none" strike="noStrike" kern="1200" cap="none" spc="0" normalizeH="0" baseline="0" noProof="0" dirty="0">
              <a:ln>
                <a:noFill/>
              </a:ln>
              <a:solidFill>
                <a:srgbClr val="000000"/>
              </a:solidFill>
              <a:effectLst/>
              <a:uLnTx/>
              <a:uFillTx/>
              <a:latin typeface="Arial"/>
              <a:ea typeface="+mn-ea"/>
              <a:cs typeface="+mn-cs"/>
              <a:sym typeface="Arial"/>
            </a:endParaRPr>
          </a:p>
          <a:p>
            <a:pPr marL="0" marR="0" lvl="0" indent="0" algn="l" defTabSz="654246" rtl="0" eaLnBrk="1" fontAlgn="auto" latinLnBrk="0" hangingPunct="1">
              <a:lnSpc>
                <a:spcPct val="100000"/>
              </a:lnSpc>
              <a:spcBef>
                <a:spcPts val="0"/>
              </a:spcBef>
              <a:spcAft>
                <a:spcPts val="0"/>
              </a:spcAft>
              <a:buClr>
                <a:srgbClr val="FFFFFF"/>
              </a:buClr>
              <a:buSzPct val="100000"/>
              <a:buFont typeface="Arial"/>
              <a:buNone/>
              <a:tabLst/>
              <a:defRPr/>
            </a:pPr>
            <a:r>
              <a:rPr kumimoji="0" lang="en-GB" sz="1170" b="0" i="0" u="none" strike="noStrike" kern="1200" cap="none" spc="0" normalizeH="0" baseline="0" noProof="0" dirty="0">
                <a:ln>
                  <a:noFill/>
                </a:ln>
                <a:solidFill>
                  <a:srgbClr val="000000"/>
                </a:solidFill>
                <a:effectLst/>
                <a:uLnTx/>
                <a:uFillTx/>
                <a:latin typeface="Arial"/>
                <a:ea typeface="+mn-ea"/>
                <a:cs typeface="+mn-cs"/>
                <a:sym typeface="Arial"/>
              </a:rPr>
              <a:t>Cinema improved brand love by +12% and ad awareness by +3%</a:t>
            </a:r>
          </a:p>
          <a:p>
            <a:pPr defTabSz="654246">
              <a:lnSpc>
                <a:spcPct val="100000"/>
              </a:lnSpc>
              <a:defRPr/>
            </a:pPr>
            <a:endParaRPr lang="en-GB" sz="1170" b="0" dirty="0">
              <a:solidFill>
                <a:srgbClr val="000000"/>
              </a:solidFill>
              <a:latin typeface="Arial"/>
            </a:endParaRPr>
          </a:p>
          <a:p>
            <a:pPr defTabSz="654246">
              <a:lnSpc>
                <a:spcPct val="100000"/>
              </a:lnSpc>
              <a:defRPr/>
            </a:pPr>
            <a:r>
              <a:rPr lang="en-GB" sz="1170" dirty="0">
                <a:solidFill>
                  <a:srgbClr val="000000"/>
                </a:solidFill>
                <a:latin typeface="Arial"/>
              </a:rPr>
              <a:t>INCREASED ACTION &amp; INTENT</a:t>
            </a:r>
            <a:endParaRPr kumimoji="0" lang="en-GB" sz="1170" i="0" u="none" strike="noStrike" kern="1200" cap="none" spc="0" normalizeH="0" baseline="0" noProof="0" dirty="0">
              <a:ln>
                <a:noFill/>
              </a:ln>
              <a:solidFill>
                <a:srgbClr val="000000"/>
              </a:solidFill>
              <a:effectLst/>
              <a:uLnTx/>
              <a:uFillTx/>
              <a:latin typeface="Arial"/>
              <a:ea typeface="+mn-ea"/>
              <a:cs typeface="+mn-cs"/>
              <a:sym typeface="Arial"/>
            </a:endParaRPr>
          </a:p>
          <a:p>
            <a:pPr marL="0" marR="0" lvl="0" indent="0" algn="l" defTabSz="654246" rtl="0" eaLnBrk="1" fontAlgn="auto" latinLnBrk="0" hangingPunct="1">
              <a:lnSpc>
                <a:spcPct val="100000"/>
              </a:lnSpc>
              <a:spcBef>
                <a:spcPts val="0"/>
              </a:spcBef>
              <a:spcAft>
                <a:spcPts val="0"/>
              </a:spcAft>
              <a:buClr>
                <a:srgbClr val="FFFFFF"/>
              </a:buClr>
              <a:buSzPct val="100000"/>
              <a:buFont typeface="Arial"/>
              <a:buNone/>
              <a:tabLst/>
              <a:defRPr/>
            </a:pPr>
            <a:r>
              <a:rPr kumimoji="0" lang="en-GB" sz="1170" b="0" i="0" u="none" strike="noStrike" kern="1200" cap="none" spc="0" normalizeH="0" baseline="0" noProof="0" dirty="0">
                <a:ln>
                  <a:noFill/>
                </a:ln>
                <a:solidFill>
                  <a:srgbClr val="000000"/>
                </a:solidFill>
                <a:effectLst/>
                <a:uLnTx/>
                <a:uFillTx/>
                <a:latin typeface="Arial"/>
                <a:ea typeface="+mn-ea"/>
                <a:cs typeface="+mn-cs"/>
                <a:sym typeface="Arial"/>
              </a:rPr>
              <a:t>Those who saw the ad in the cinema saw a 20% increase in brand consideration. </a:t>
            </a:r>
            <a:r>
              <a:rPr kumimoji="0" lang="en-GB" sz="1200" b="0" i="0" strike="noStrike" kern="1200" cap="none" spc="0" normalizeH="0" baseline="0" noProof="0" dirty="0">
                <a:ln>
                  <a:noFill/>
                </a:ln>
                <a:solidFill>
                  <a:schemeClr val="tx1"/>
                </a:solidFill>
                <a:effectLst/>
                <a:uLnTx/>
                <a:uFillTx/>
                <a:latin typeface="Arial"/>
                <a:ea typeface="+mn-ea"/>
                <a:cs typeface="+mn-cs"/>
              </a:rPr>
              <a:t>Audible saw an uplift in non-member visits by +37% and encouragingly</a:t>
            </a:r>
            <a:r>
              <a:rPr lang="en-GB" sz="1200" b="0" dirty="0">
                <a:solidFill>
                  <a:schemeClr val="tx1"/>
                </a:solidFill>
                <a:latin typeface="Arial"/>
              </a:rPr>
              <a:t> also </a:t>
            </a:r>
            <a:r>
              <a:rPr kumimoji="0" lang="en-GB" sz="1200" b="0" i="0" strike="noStrike" kern="1200" cap="none" spc="0" normalizeH="0" baseline="0" noProof="0" dirty="0">
                <a:ln>
                  <a:noFill/>
                </a:ln>
                <a:solidFill>
                  <a:schemeClr val="tx1"/>
                </a:solidFill>
                <a:effectLst/>
                <a:uLnTx/>
                <a:uFillTx/>
                <a:latin typeface="Arial"/>
                <a:ea typeface="+mn-ea"/>
                <a:cs typeface="+mn-cs"/>
              </a:rPr>
              <a:t>saw a +25% increase in Audible trials</a:t>
            </a:r>
            <a:endParaRPr kumimoji="0" lang="en-GB" sz="1170" b="0" i="0" u="none" strike="noStrike" kern="1200" cap="none" spc="0" normalizeH="0" baseline="0" noProof="0" dirty="0">
              <a:ln>
                <a:noFill/>
              </a:ln>
              <a:solidFill>
                <a:srgbClr val="000000"/>
              </a:solidFill>
              <a:effectLst/>
              <a:uLnTx/>
              <a:uFillTx/>
              <a:latin typeface="Arial"/>
              <a:ea typeface="+mn-ea"/>
              <a:cs typeface="+mn-cs"/>
              <a:sym typeface="Arial"/>
            </a:endParaRPr>
          </a:p>
        </p:txBody>
      </p:sp>
      <p:graphicFrame>
        <p:nvGraphicFramePr>
          <p:cNvPr id="12" name="Table 5">
            <a:extLst>
              <a:ext uri="{FF2B5EF4-FFF2-40B4-BE49-F238E27FC236}">
                <a16:creationId xmlns:a16="http://schemas.microsoft.com/office/drawing/2014/main" id="{B5678281-5A87-4144-90E9-45CF10847CC1}"/>
              </a:ext>
            </a:extLst>
          </p:cNvPr>
          <p:cNvGraphicFramePr>
            <a:graphicFrameLocks noGrp="1"/>
          </p:cNvGraphicFramePr>
          <p:nvPr>
            <p:extLst>
              <p:ext uri="{D42A27DB-BD31-4B8C-83A1-F6EECF244321}">
                <p14:modId xmlns:p14="http://schemas.microsoft.com/office/powerpoint/2010/main" val="3953597307"/>
              </p:ext>
            </p:extLst>
          </p:nvPr>
        </p:nvGraphicFramePr>
        <p:xfrm>
          <a:off x="4215319" y="561872"/>
          <a:ext cx="4422844" cy="421235"/>
        </p:xfrm>
        <a:graphic>
          <a:graphicData uri="http://schemas.openxmlformats.org/drawingml/2006/table">
            <a:tbl>
              <a:tblPr firstRow="1" bandRow="1">
                <a:tableStyleId>{5C22544A-7EE6-4342-B048-85BDC9FD1C3A}</a:tableStyleId>
              </a:tblPr>
              <a:tblGrid>
                <a:gridCol w="1105711">
                  <a:extLst>
                    <a:ext uri="{9D8B030D-6E8A-4147-A177-3AD203B41FA5}">
                      <a16:colId xmlns:a16="http://schemas.microsoft.com/office/drawing/2014/main" val="773333172"/>
                    </a:ext>
                  </a:extLst>
                </a:gridCol>
                <a:gridCol w="1105711">
                  <a:extLst>
                    <a:ext uri="{9D8B030D-6E8A-4147-A177-3AD203B41FA5}">
                      <a16:colId xmlns:a16="http://schemas.microsoft.com/office/drawing/2014/main" val="1430915649"/>
                    </a:ext>
                  </a:extLst>
                </a:gridCol>
                <a:gridCol w="1105711">
                  <a:extLst>
                    <a:ext uri="{9D8B030D-6E8A-4147-A177-3AD203B41FA5}">
                      <a16:colId xmlns:a16="http://schemas.microsoft.com/office/drawing/2014/main" val="1969532920"/>
                    </a:ext>
                  </a:extLst>
                </a:gridCol>
                <a:gridCol w="1105711">
                  <a:extLst>
                    <a:ext uri="{9D8B030D-6E8A-4147-A177-3AD203B41FA5}">
                      <a16:colId xmlns:a16="http://schemas.microsoft.com/office/drawing/2014/main" val="214587584"/>
                    </a:ext>
                  </a:extLst>
                </a:gridCol>
              </a:tblGrid>
              <a:tr h="196494">
                <a:tc>
                  <a:txBody>
                    <a:bodyPr/>
                    <a:lstStyle/>
                    <a:p>
                      <a:pPr marL="0" algn="ctr" defTabSz="961844" rtl="0" eaLnBrk="1" latinLnBrk="0" hangingPunct="1">
                        <a:lnSpc>
                          <a:spcPct val="100000"/>
                        </a:lnSpc>
                      </a:pPr>
                      <a:r>
                        <a:rPr lang="en-GB" sz="800" b="1" kern="1200" dirty="0">
                          <a:solidFill>
                            <a:schemeClr val="tx1"/>
                          </a:solidFill>
                          <a:latin typeface="+mn-lt"/>
                          <a:ea typeface="+mn-ea"/>
                          <a:cs typeface="+mn-cs"/>
                        </a:rPr>
                        <a:t>MEDIA AGENCY</a:t>
                      </a:r>
                    </a:p>
                  </a:txBody>
                  <a:tcPr marL="62198" marR="62198" marT="31099" marB="31099"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61844" rtl="0" eaLnBrk="1" latinLnBrk="0" hangingPunct="1">
                        <a:lnSpc>
                          <a:spcPct val="100000"/>
                        </a:lnSpc>
                      </a:pPr>
                      <a:r>
                        <a:rPr lang="en-GB" sz="800" b="1" kern="1200" dirty="0">
                          <a:solidFill>
                            <a:schemeClr val="tx1"/>
                          </a:solidFill>
                          <a:latin typeface="+mn-lt"/>
                          <a:ea typeface="+mn-ea"/>
                          <a:cs typeface="+mn-cs"/>
                        </a:rPr>
                        <a:t>TARGET </a:t>
                      </a:r>
                    </a:p>
                  </a:txBody>
                  <a:tcPr marL="62198" marR="62198" marT="31099" marB="31099"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61844" rtl="0" eaLnBrk="1" latinLnBrk="0" hangingPunct="1">
                        <a:lnSpc>
                          <a:spcPct val="100000"/>
                        </a:lnSpc>
                      </a:pPr>
                      <a:r>
                        <a:rPr lang="en-GB" sz="800" b="1" kern="1200" dirty="0">
                          <a:solidFill>
                            <a:schemeClr val="tx1"/>
                          </a:solidFill>
                          <a:latin typeface="+mn-lt"/>
                          <a:ea typeface="+mn-ea"/>
                          <a:cs typeface="+mn-cs"/>
                        </a:rPr>
                        <a:t>BUYING ROUTE</a:t>
                      </a:r>
                    </a:p>
                  </a:txBody>
                  <a:tcPr marL="62198" marR="62198" marT="31099" marB="31099"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61844" rtl="0" eaLnBrk="1" latinLnBrk="0" hangingPunct="1">
                        <a:lnSpc>
                          <a:spcPct val="100000"/>
                        </a:lnSpc>
                      </a:pPr>
                      <a:r>
                        <a:rPr lang="en-GB" sz="800" b="1" kern="1200" dirty="0">
                          <a:solidFill>
                            <a:schemeClr val="tx1"/>
                          </a:solidFill>
                          <a:latin typeface="+mn-lt"/>
                          <a:ea typeface="+mn-ea"/>
                          <a:cs typeface="+mn-cs"/>
                        </a:rPr>
                        <a:t>COPY LENGTH</a:t>
                      </a:r>
                    </a:p>
                  </a:txBody>
                  <a:tcPr marL="62198" marR="62198" marT="31099" marB="31099"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00483068"/>
                  </a:ext>
                </a:extLst>
              </a:tr>
              <a:tr h="224741">
                <a:tc>
                  <a:txBody>
                    <a:bodyPr/>
                    <a:lstStyle/>
                    <a:p>
                      <a:pPr algn="ctr" fontAlgn="ctr"/>
                      <a:r>
                        <a:rPr lang="en-GB" sz="800" b="0" i="0" u="none" strike="noStrike" dirty="0">
                          <a:solidFill>
                            <a:schemeClr val="tx1"/>
                          </a:solidFill>
                          <a:effectLst/>
                          <a:latin typeface="+mn-lt"/>
                        </a:rPr>
                        <a:t>Wavemaker</a:t>
                      </a:r>
                    </a:p>
                  </a:txBody>
                  <a:tcPr marL="4319" marR="4319" marT="4319" marB="0" anchor="ctr">
                    <a:lnL w="12700" cmpd="sng">
                      <a:noFill/>
                    </a:lnL>
                    <a:lnR w="12700" cmpd="sng">
                      <a:noFill/>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0" i="0" u="none" strike="noStrike" dirty="0">
                          <a:solidFill>
                            <a:schemeClr val="tx1"/>
                          </a:solidFill>
                          <a:effectLst/>
                          <a:latin typeface="+mn-lt"/>
                        </a:rPr>
                        <a:t>18-34</a:t>
                      </a:r>
                    </a:p>
                  </a:txBody>
                  <a:tcPr marL="4319" marR="4319" marT="4319" marB="0" anchor="ctr">
                    <a:lnL w="12700" cmpd="sng">
                      <a:noFill/>
                    </a:lnL>
                    <a:lnR w="12700" cmpd="sng">
                      <a:noFill/>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0" i="0" u="none" strike="noStrike" dirty="0">
                          <a:solidFill>
                            <a:schemeClr val="tx1"/>
                          </a:solidFill>
                          <a:effectLst/>
                          <a:latin typeface="+mn-lt"/>
                        </a:rPr>
                        <a:t>Film Packs</a:t>
                      </a:r>
                    </a:p>
                  </a:txBody>
                  <a:tcPr marL="4319" marR="4319" marT="4319" marB="0" anchor="ctr">
                    <a:lnL w="12700" cmpd="sng">
                      <a:noFill/>
                    </a:lnL>
                    <a:lnR w="12700" cmpd="sng">
                      <a:noFill/>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0" i="0" u="none" strike="noStrike" dirty="0">
                          <a:solidFill>
                            <a:schemeClr val="tx1"/>
                          </a:solidFill>
                          <a:effectLst/>
                          <a:latin typeface="+mn-lt"/>
                        </a:rPr>
                        <a:t>40”</a:t>
                      </a:r>
                    </a:p>
                  </a:txBody>
                  <a:tcPr marL="4319" marR="4319" marT="4319" marB="0" anchor="ctr">
                    <a:lnL w="12700" cmpd="sng">
                      <a:noFill/>
                    </a:lnL>
                    <a:lnR w="12700" cmpd="sng">
                      <a:noFill/>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60671331"/>
                  </a:ext>
                </a:extLst>
              </a:tr>
            </a:tbl>
          </a:graphicData>
        </a:graphic>
      </p:graphicFrame>
      <p:sp>
        <p:nvSpPr>
          <p:cNvPr id="13" name="TextBox 12">
            <a:extLst>
              <a:ext uri="{FF2B5EF4-FFF2-40B4-BE49-F238E27FC236}">
                <a16:creationId xmlns:a16="http://schemas.microsoft.com/office/drawing/2014/main" id="{058A4AFC-7742-43B3-800F-AE0AD39272F5}"/>
              </a:ext>
            </a:extLst>
          </p:cNvPr>
          <p:cNvSpPr txBox="1"/>
          <p:nvPr/>
        </p:nvSpPr>
        <p:spPr>
          <a:xfrm>
            <a:off x="6140549" y="0"/>
            <a:ext cx="3003452" cy="215444"/>
          </a:xfrm>
          <a:prstGeom prst="rect">
            <a:avLst/>
          </a:prstGeom>
          <a:solidFill>
            <a:schemeClr val="tx1"/>
          </a:solidFill>
          <a:ln>
            <a:noFill/>
          </a:ln>
        </p:spPr>
        <p:txBody>
          <a:bodyPr wrap="square" rtlCol="0">
            <a:spAutoFit/>
          </a:bodyPr>
          <a:lstStyle/>
          <a:p>
            <a:pPr algn="ctr" defTabSz="654246">
              <a:buClrTx/>
            </a:pPr>
            <a:r>
              <a:rPr kumimoji="0" lang="en-GB" sz="800" b="1" i="0" u="none" strike="noStrike" kern="1200" cap="none" spc="0" normalizeH="0" baseline="0" noProof="0" dirty="0">
                <a:ln>
                  <a:noFill/>
                </a:ln>
                <a:solidFill>
                  <a:srgbClr val="FFFFFF"/>
                </a:solidFill>
                <a:effectLst/>
                <a:uLnTx/>
                <a:uFillTx/>
                <a:latin typeface="Arial"/>
                <a:ea typeface="+mn-ea"/>
                <a:cs typeface="Arial"/>
                <a:sym typeface="Arial"/>
              </a:rPr>
              <a:t>DCM AWARDS NOMINEE: </a:t>
            </a:r>
            <a:r>
              <a:rPr lang="en-GB" sz="800" dirty="0">
                <a:solidFill>
                  <a:srgbClr val="FFFFFF"/>
                </a:solidFill>
              </a:rPr>
              <a:t>Best Long-Term Use of Cinema</a:t>
            </a:r>
            <a:endParaRPr lang="en-GB" sz="800" b="1" kern="1200" dirty="0">
              <a:solidFill>
                <a:srgbClr val="FFFFFF"/>
              </a:solidFill>
              <a:ea typeface="+mn-ea"/>
              <a:cs typeface="+mn-cs"/>
            </a:endParaRPr>
          </a:p>
        </p:txBody>
      </p:sp>
      <p:pic>
        <p:nvPicPr>
          <p:cNvPr id="1026" name="Picture 2">
            <a:extLst>
              <a:ext uri="{FF2B5EF4-FFF2-40B4-BE49-F238E27FC236}">
                <a16:creationId xmlns:a16="http://schemas.microsoft.com/office/drawing/2014/main" id="{1DBBCF82-FD7B-E6AA-C17F-EFA1963ECE9C}"/>
              </a:ext>
            </a:extLst>
          </p:cNvPr>
          <p:cNvPicPr>
            <a:picLocks noChangeAspect="1" noChangeArrowheads="1"/>
          </p:cNvPicPr>
          <p:nvPr/>
        </p:nvPicPr>
        <p:blipFill>
          <a:blip r:embed="rId5"/>
          <a:srcRect l="5543" r="5543"/>
          <a:stretch/>
        </p:blipFill>
        <p:spPr bwMode="auto">
          <a:xfrm>
            <a:off x="7225007" y="1223197"/>
            <a:ext cx="1413156" cy="105956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1">
            <a:extLst>
              <a:ext uri="{FF2B5EF4-FFF2-40B4-BE49-F238E27FC236}">
                <a16:creationId xmlns:a16="http://schemas.microsoft.com/office/drawing/2014/main" id="{F018E0C2-430F-6517-9321-1882B9A5F265}"/>
              </a:ext>
            </a:extLst>
          </p:cNvPr>
          <p:cNvSpPr>
            <a:spLocks noGrp="1"/>
          </p:cNvSpPr>
          <p:nvPr>
            <p:ph type="title"/>
          </p:nvPr>
        </p:nvSpPr>
        <p:spPr>
          <a:xfrm>
            <a:off x="449451" y="267916"/>
            <a:ext cx="3311911" cy="498360"/>
          </a:xfrm>
        </p:spPr>
        <p:txBody>
          <a:bodyPr/>
          <a:lstStyle/>
          <a:p>
            <a:r>
              <a:rPr lang="en-US" dirty="0"/>
              <a:t>AUDIBLE </a:t>
            </a:r>
            <a:endParaRPr lang="en-GB" dirty="0"/>
          </a:p>
        </p:txBody>
      </p:sp>
      <p:sp>
        <p:nvSpPr>
          <p:cNvPr id="7" name="Text Placeholder 29">
            <a:extLst>
              <a:ext uri="{FF2B5EF4-FFF2-40B4-BE49-F238E27FC236}">
                <a16:creationId xmlns:a16="http://schemas.microsoft.com/office/drawing/2014/main" id="{7D533C94-1C14-24E2-3C0F-FA394195512A}"/>
              </a:ext>
            </a:extLst>
          </p:cNvPr>
          <p:cNvSpPr txBox="1">
            <a:spLocks/>
          </p:cNvSpPr>
          <p:nvPr/>
        </p:nvSpPr>
        <p:spPr>
          <a:xfrm>
            <a:off x="439140" y="681990"/>
            <a:ext cx="2745504" cy="297262"/>
          </a:xfrm>
          <a:prstGeom prst="rect">
            <a:avLst/>
          </a:prstGeom>
        </p:spPr>
        <p:txBody>
          <a:bodyPr spcFirstLastPara="1" vert="horz" wrap="square" lIns="0" tIns="91425" rIns="91425" bIns="91425" rtlCol="0" anchor="t" anchorCtr="0">
            <a:noAutofit/>
          </a:bodyPr>
          <a:lstStyle>
            <a:defPPr marR="0" lvl="0" algn="l" rtl="0">
              <a:lnSpc>
                <a:spcPct val="100000"/>
              </a:lnSpc>
              <a:spcBef>
                <a:spcPts val="0"/>
              </a:spcBef>
              <a:spcAft>
                <a:spcPts val="0"/>
              </a:spcAft>
            </a:defPPr>
            <a:lvl1pPr marL="0" marR="0" lvl="0" indent="0" algn="l" rtl="0" eaLnBrk="1" hangingPunct="1">
              <a:lnSpc>
                <a:spcPct val="114000"/>
              </a:lnSpc>
              <a:spcBef>
                <a:spcPts val="0"/>
              </a:spcBef>
              <a:spcAft>
                <a:spcPts val="0"/>
              </a:spcAft>
              <a:buClr>
                <a:schemeClr val="tx2"/>
              </a:buClr>
              <a:buSzPct val="100000"/>
              <a:buFont typeface="Arial" panose="020B0604020202020204" pitchFamily="34" charset="0"/>
              <a:buNone/>
              <a:defRPr sz="1400" b="0" i="0" u="none" strike="noStrike" cap="none">
                <a:solidFill>
                  <a:schemeClr val="tx1"/>
                </a:solidFill>
                <a:latin typeface="Arial" panose="020B0604020202020204" pitchFamily="34" charset="0"/>
                <a:ea typeface="Arial" panose="020B0604020202020204" pitchFamily="34" charset="0"/>
                <a:cs typeface="Arial" panose="020B0604020202020204" pitchFamily="34" charset="0"/>
                <a:sym typeface="Arial"/>
              </a:defRPr>
            </a:lvl1pPr>
            <a:lvl2pPr marL="914400" marR="0" lvl="1" indent="-317500" algn="l" rtl="0" eaLnBrk="1" hangingPunct="1">
              <a:lnSpc>
                <a:spcPct val="114000"/>
              </a:lnSpc>
              <a:spcBef>
                <a:spcPts val="0"/>
              </a:spcBef>
              <a:spcAft>
                <a:spcPts val="0"/>
              </a:spcAft>
              <a:buClr>
                <a:srgbClr val="000000"/>
              </a:buClr>
              <a:buSzPts val="1400"/>
              <a:buFont typeface="Arial"/>
              <a:buChar char="○"/>
              <a:defRPr sz="1200" b="0" i="0" u="none" strike="noStrike" cap="none">
                <a:solidFill>
                  <a:srgbClr val="000000"/>
                </a:solidFill>
                <a:latin typeface="Arial"/>
                <a:ea typeface="Arial"/>
                <a:cs typeface="Arial"/>
                <a:sym typeface="Arial"/>
              </a:defRPr>
            </a:lvl2pPr>
            <a:lvl3pPr marL="1371600" marR="0" lvl="2" indent="-317500" algn="l" rtl="0" eaLnBrk="1" hangingPunct="1">
              <a:lnSpc>
                <a:spcPct val="114000"/>
              </a:lnSpc>
              <a:spcBef>
                <a:spcPts val="0"/>
              </a:spcBef>
              <a:spcAft>
                <a:spcPts val="0"/>
              </a:spcAft>
              <a:buClr>
                <a:srgbClr val="000000"/>
              </a:buClr>
              <a:buSzPts val="1400"/>
              <a:buFont typeface="Arial"/>
              <a:buChar char="■"/>
              <a:defRPr sz="1200" b="0" i="0" u="none" strike="noStrike" cap="none">
                <a:solidFill>
                  <a:srgbClr val="000000"/>
                </a:solidFill>
                <a:latin typeface="Arial"/>
                <a:ea typeface="Arial"/>
                <a:cs typeface="Arial"/>
                <a:sym typeface="Arial"/>
              </a:defRPr>
            </a:lvl3pPr>
            <a:lvl4pPr marL="1828800" marR="0" lvl="3" indent="-317500" algn="l" rtl="0" eaLnBrk="1" hangingPunct="1">
              <a:lnSpc>
                <a:spcPct val="114000"/>
              </a:lnSpc>
              <a:spcBef>
                <a:spcPts val="0"/>
              </a:spcBef>
              <a:spcAft>
                <a:spcPts val="0"/>
              </a:spcAft>
              <a:buClr>
                <a:srgbClr val="000000"/>
              </a:buClr>
              <a:buSzPts val="1400"/>
              <a:buFont typeface="Arial"/>
              <a:buChar char="●"/>
              <a:defRPr sz="1200" b="0" i="0" u="none" strike="noStrike" cap="none">
                <a:solidFill>
                  <a:srgbClr val="000000"/>
                </a:solidFill>
                <a:latin typeface="Arial"/>
                <a:ea typeface="Arial"/>
                <a:cs typeface="Arial"/>
                <a:sym typeface="Arial"/>
              </a:defRPr>
            </a:lvl4pPr>
            <a:lvl5pPr marL="2286000" marR="0" lvl="4" indent="-317500" algn="l" rtl="0" eaLnBrk="1" hangingPunct="1">
              <a:lnSpc>
                <a:spcPct val="114000"/>
              </a:lnSpc>
              <a:spcBef>
                <a:spcPts val="0"/>
              </a:spcBef>
              <a:spcAft>
                <a:spcPts val="0"/>
              </a:spcAft>
              <a:buClr>
                <a:srgbClr val="000000"/>
              </a:buClr>
              <a:buSzPts val="1400"/>
              <a:buFont typeface="Arial"/>
              <a:buChar char="○"/>
              <a:defRPr sz="1200" b="0" i="0" u="none" strike="noStrike" cap="none">
                <a:solidFill>
                  <a:srgbClr val="000000"/>
                </a:solidFill>
                <a:latin typeface="Arial"/>
                <a:ea typeface="Arial"/>
                <a:cs typeface="Arial"/>
                <a:sym typeface="Arial"/>
              </a:defRPr>
            </a:lvl5pPr>
            <a:lvl6pPr marL="2743200" marR="0" lvl="5" indent="-317500" algn="l" rtl="0" eaLnBrk="1" hangingPunct="1">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6pPr>
            <a:lvl7pPr marL="3200400" marR="0" lvl="6" indent="-317500" algn="l" rtl="0" eaLnBrk="1" hangingPunct="1">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7pPr>
            <a:lvl8pPr marL="3657600" marR="0" lvl="7" indent="-317500" algn="l" rtl="0" eaLnBrk="1" hangingPunct="1">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8pPr>
            <a:lvl9pPr marL="4114800" marR="0" lvl="8" indent="-317500" algn="l" rtl="0" eaLnBrk="1" hangingPunct="1">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9pPr>
          </a:lstStyle>
          <a:p>
            <a:r>
              <a:rPr lang="en-GB" sz="1000" b="1"/>
              <a:t>‘There’s more to imagine when you listen’’</a:t>
            </a:r>
            <a:endParaRPr lang="en-GB" sz="1000"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Openers">
  <a:themeElements>
    <a:clrScheme name="DCM-2025">
      <a:dk1>
        <a:srgbClr val="000000"/>
      </a:dk1>
      <a:lt1>
        <a:srgbClr val="FFFFFF"/>
      </a:lt1>
      <a:dk2>
        <a:srgbClr val="008F9F"/>
      </a:dk2>
      <a:lt2>
        <a:srgbClr val="00B4D0"/>
      </a:lt2>
      <a:accent1>
        <a:srgbClr val="771F63"/>
      </a:accent1>
      <a:accent2>
        <a:srgbClr val="B40F7F"/>
      </a:accent2>
      <a:accent3>
        <a:srgbClr val="AC1921"/>
      </a:accent3>
      <a:accent4>
        <a:srgbClr val="E52C40"/>
      </a:accent4>
      <a:accent5>
        <a:srgbClr val="382163"/>
      </a:accent5>
      <a:accent6>
        <a:srgbClr val="854393"/>
      </a:accent6>
      <a:hlink>
        <a:srgbClr val="938F92"/>
      </a:hlink>
      <a:folHlink>
        <a:srgbClr val="D3CEC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mplate - Update Charts 1.0" id="{FFD286B6-70D1-48A0-A9BC-1CBE67EF0866}" vid="{C67297B3-AD6E-439A-8263-08828E1BB607}"/>
    </a:ext>
  </a:extLst>
</a:theme>
</file>

<file path=ppt/theme/theme2.xml><?xml version="1.0" encoding="utf-8"?>
<a:theme xmlns:a="http://schemas.openxmlformats.org/drawingml/2006/main" name="4_Main_Text">
  <a:themeElements>
    <a:clrScheme name="DCM-2025">
      <a:dk1>
        <a:srgbClr val="000000"/>
      </a:dk1>
      <a:lt1>
        <a:srgbClr val="FFFFFF"/>
      </a:lt1>
      <a:dk2>
        <a:srgbClr val="008F9F"/>
      </a:dk2>
      <a:lt2>
        <a:srgbClr val="00B4D0"/>
      </a:lt2>
      <a:accent1>
        <a:srgbClr val="771F63"/>
      </a:accent1>
      <a:accent2>
        <a:srgbClr val="B40F7F"/>
      </a:accent2>
      <a:accent3>
        <a:srgbClr val="AC1921"/>
      </a:accent3>
      <a:accent4>
        <a:srgbClr val="E52C40"/>
      </a:accent4>
      <a:accent5>
        <a:srgbClr val="382163"/>
      </a:accent5>
      <a:accent6>
        <a:srgbClr val="854393"/>
      </a:accent6>
      <a:hlink>
        <a:srgbClr val="938F92"/>
      </a:hlink>
      <a:folHlink>
        <a:srgbClr val="D3CEC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mplate - Update Charts 1.0" id="{FFD286B6-70D1-48A0-A9BC-1CBE67EF0866}" vid="{816E6F6A-E658-46DF-96B1-F66A3141D1C5}"/>
    </a:ext>
  </a:extLst>
</a:theme>
</file>

<file path=ppt/theme/theme3.xml><?xml version="1.0" encoding="utf-8"?>
<a:theme xmlns:a="http://schemas.openxmlformats.org/drawingml/2006/main" name="8_Stats">
  <a:themeElements>
    <a:clrScheme name="DCM-2025">
      <a:dk1>
        <a:srgbClr val="000000"/>
      </a:dk1>
      <a:lt1>
        <a:srgbClr val="FFFFFF"/>
      </a:lt1>
      <a:dk2>
        <a:srgbClr val="008F9F"/>
      </a:dk2>
      <a:lt2>
        <a:srgbClr val="00B4D0"/>
      </a:lt2>
      <a:accent1>
        <a:srgbClr val="771F63"/>
      </a:accent1>
      <a:accent2>
        <a:srgbClr val="B40F7F"/>
      </a:accent2>
      <a:accent3>
        <a:srgbClr val="AC1921"/>
      </a:accent3>
      <a:accent4>
        <a:srgbClr val="E52C40"/>
      </a:accent4>
      <a:accent5>
        <a:srgbClr val="382163"/>
      </a:accent5>
      <a:accent6>
        <a:srgbClr val="854393"/>
      </a:accent6>
      <a:hlink>
        <a:srgbClr val="938F92"/>
      </a:hlink>
      <a:folHlink>
        <a:srgbClr val="D3CEC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mplate - Update Charts 1.0" id="{FFD286B6-70D1-48A0-A9BC-1CBE67EF0866}" vid="{E2DD3E28-018E-40CA-AFE2-59C6CE330011}"/>
    </a:ext>
  </a:extLst>
</a:theme>
</file>

<file path=ppt/theme/theme4.xml><?xml version="1.0" encoding="utf-8"?>
<a:theme xmlns:a="http://schemas.openxmlformats.org/drawingml/2006/main" name="9_Stats">
  <a:themeElements>
    <a:clrScheme name="DCM-2025">
      <a:dk1>
        <a:srgbClr val="000000"/>
      </a:dk1>
      <a:lt1>
        <a:srgbClr val="FFFFFF"/>
      </a:lt1>
      <a:dk2>
        <a:srgbClr val="008F9F"/>
      </a:dk2>
      <a:lt2>
        <a:srgbClr val="00B4D0"/>
      </a:lt2>
      <a:accent1>
        <a:srgbClr val="771F63"/>
      </a:accent1>
      <a:accent2>
        <a:srgbClr val="B40F7F"/>
      </a:accent2>
      <a:accent3>
        <a:srgbClr val="AC1921"/>
      </a:accent3>
      <a:accent4>
        <a:srgbClr val="E52C40"/>
      </a:accent4>
      <a:accent5>
        <a:srgbClr val="382163"/>
      </a:accent5>
      <a:accent6>
        <a:srgbClr val="854393"/>
      </a:accent6>
      <a:hlink>
        <a:srgbClr val="938F92"/>
      </a:hlink>
      <a:folHlink>
        <a:srgbClr val="D3CEC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mplate - Update Charts 1.0" id="{FFD286B6-70D1-48A0-A9BC-1CBE67EF0866}" vid="{E2DD3E28-018E-40CA-AFE2-59C6CE330011}"/>
    </a:ext>
  </a:ext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blank</Template>
  <TotalTime>1008</TotalTime>
  <Words>383</Words>
  <Application>Microsoft Office PowerPoint</Application>
  <PresentationFormat>On-screen Show (16:9)</PresentationFormat>
  <Paragraphs>42</Paragraphs>
  <Slides>2</Slides>
  <Notes>2</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2</vt:i4>
      </vt:variant>
    </vt:vector>
  </HeadingPairs>
  <TitlesOfParts>
    <vt:vector size="10" baseType="lpstr">
      <vt:lpstr>Arial</vt:lpstr>
      <vt:lpstr>Impact</vt:lpstr>
      <vt:lpstr>Poppins</vt:lpstr>
      <vt:lpstr>Symbol</vt:lpstr>
      <vt:lpstr>1_Openers</vt:lpstr>
      <vt:lpstr>4_Main_Text</vt:lpstr>
      <vt:lpstr>8_Stats</vt:lpstr>
      <vt:lpstr>9_Stats</vt:lpstr>
      <vt:lpstr>AUDIBLE </vt:lpstr>
      <vt:lpstr>AUDIBLE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BRAND X</dc:title>
  <dc:creator>Michael Tull</dc:creator>
  <cp:lastModifiedBy>Michael Tull</cp:lastModifiedBy>
  <cp:revision>26</cp:revision>
  <dcterms:created xsi:type="dcterms:W3CDTF">2025-06-03T11:32:07Z</dcterms:created>
  <dcterms:modified xsi:type="dcterms:W3CDTF">2025-09-08T09:32:29Z</dcterms:modified>
</cp:coreProperties>
</file>