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72968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D3PbH8xYQY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8EF67976-6E05-448A-8724-2C07A314E162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2" t="9546" r="18425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21 January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Michael B. Jordan, Tamara </a:t>
            </a:r>
            <a:r>
              <a:rPr lang="en-US" dirty="0" err="1">
                <a:solidFill>
                  <a:schemeClr val="accent6"/>
                </a:solidFill>
              </a:rPr>
              <a:t>Tunie</a:t>
            </a:r>
            <a:r>
              <a:rPr lang="en-US" dirty="0">
                <a:solidFill>
                  <a:schemeClr val="accent6"/>
                </a:solidFill>
              </a:rPr>
              <a:t>, Robert Wisdom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Denzel Washington (</a:t>
            </a:r>
            <a:r>
              <a:rPr lang="en-US" i="1" dirty="0">
                <a:solidFill>
                  <a:schemeClr val="accent6"/>
                </a:solidFill>
              </a:rPr>
              <a:t>Fences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Fences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Denzel Washington’s previous directorial effort, </a:t>
            </a:r>
            <a:r>
              <a:rPr lang="en-US" i="1" dirty="0">
                <a:solidFill>
                  <a:schemeClr val="accent6"/>
                </a:solidFill>
              </a:rPr>
              <a:t>Fences</a:t>
            </a:r>
            <a:r>
              <a:rPr lang="en-US" dirty="0">
                <a:solidFill>
                  <a:schemeClr val="accent6"/>
                </a:solidFill>
              </a:rPr>
              <a:t>, garnered huge Oscars attention.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Women Index: 190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350k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Before he is killed in action, a soldier authors a journal for his son, telling him how to live a decent life despite growing up without a father.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A Journal For Jordan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r>
              <a:rPr lang="en-GB" sz="1400" dirty="0">
                <a:solidFill>
                  <a:schemeClr val="accent6"/>
                </a:solidFill>
              </a:rPr>
              <a:t> heart-rending new drama</a:t>
            </a:r>
            <a:r>
              <a:rPr lang="en-GB" dirty="0"/>
              <a:t>…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69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99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A Journal For Jordan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A Journal For Jordan</dc:description>
  <cp:lastModifiedBy/>
  <cp:revision>1</cp:revision>
  <dcterms:created xsi:type="dcterms:W3CDTF">2019-03-25T11:13:20Z</dcterms:created>
  <dcterms:modified xsi:type="dcterms:W3CDTF">2022-01-19T16:59:23Z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A Journal For Jordan</vt:lpwstr>
  </property>
</Properties>
</file>