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725" r:id="rId3"/>
    <p:sldMasterId id="2147483737" r:id="rId4"/>
  </p:sldMasterIdLst>
  <p:notesMasterIdLst>
    <p:notesMasterId r:id="rId37"/>
  </p:notesMasterIdLst>
  <p:sldIdLst>
    <p:sldId id="428" r:id="rId5"/>
    <p:sldId id="433" r:id="rId6"/>
    <p:sldId id="435" r:id="rId7"/>
    <p:sldId id="436" r:id="rId8"/>
    <p:sldId id="446" r:id="rId9"/>
    <p:sldId id="474" r:id="rId10"/>
    <p:sldId id="442" r:id="rId11"/>
    <p:sldId id="445" r:id="rId12"/>
    <p:sldId id="448" r:id="rId13"/>
    <p:sldId id="443" r:id="rId14"/>
    <p:sldId id="473" r:id="rId15"/>
    <p:sldId id="444" r:id="rId16"/>
    <p:sldId id="450" r:id="rId17"/>
    <p:sldId id="452" r:id="rId18"/>
    <p:sldId id="458" r:id="rId19"/>
    <p:sldId id="459" r:id="rId20"/>
    <p:sldId id="460" r:id="rId21"/>
    <p:sldId id="464" r:id="rId22"/>
    <p:sldId id="465" r:id="rId23"/>
    <p:sldId id="466" r:id="rId24"/>
    <p:sldId id="467" r:id="rId25"/>
    <p:sldId id="469" r:id="rId26"/>
    <p:sldId id="470" r:id="rId27"/>
    <p:sldId id="471" r:id="rId28"/>
    <p:sldId id="291" r:id="rId29"/>
    <p:sldId id="292" r:id="rId30"/>
    <p:sldId id="293" r:id="rId31"/>
    <p:sldId id="294" r:id="rId32"/>
    <p:sldId id="295" r:id="rId33"/>
    <p:sldId id="296" r:id="rId34"/>
    <p:sldId id="297" r:id="rId35"/>
    <p:sldId id="47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70" autoAdjust="0"/>
    <p:restoredTop sz="93326" autoAdjust="0"/>
  </p:normalViewPr>
  <p:slideViewPr>
    <p:cSldViewPr snapToGrid="0">
      <p:cViewPr varScale="1">
        <p:scale>
          <a:sx n="68" d="100"/>
          <a:sy n="68" d="100"/>
        </p:scale>
        <p:origin x="948" y="54"/>
      </p:cViewPr>
      <p:guideLst/>
    </p:cSldViewPr>
  </p:slideViewPr>
  <p:notesTextViewPr>
    <p:cViewPr>
      <p:scale>
        <a:sx n="1" d="1"/>
        <a:sy n="1" d="1"/>
      </p:scale>
      <p:origin x="0" y="0"/>
    </p:cViewPr>
  </p:notesTextViewPr>
  <p:sorterViewPr>
    <p:cViewPr>
      <p:scale>
        <a:sx n="100" d="100"/>
        <a:sy n="100" d="100"/>
      </p:scale>
      <p:origin x="0" y="-9287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038C2F-7652-4E25-A0B3-F81D39A30AE0}" type="datetimeFigureOut">
              <a:rPr lang="en-US" smtClean="0"/>
              <a:t>5/19/2021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6A6751-C152-4628-9119-21F2A82F0C71}" type="slidenum">
              <a:rPr lang="en-US" smtClean="0"/>
              <a:t>‹#›</a:t>
            </a:fld>
            <a:endParaRPr lang="en-US" dirty="0"/>
          </a:p>
        </p:txBody>
      </p:sp>
    </p:spTree>
    <p:extLst>
      <p:ext uri="{BB962C8B-B14F-4D97-AF65-F5344CB8AC3E}">
        <p14:creationId xmlns:p14="http://schemas.microsoft.com/office/powerpoint/2010/main" val="3533209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elements on this page (not including the logo) need to be 1cm apart</a:t>
            </a:r>
            <a:endParaRPr lang="en-US"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1</a:t>
            </a:fld>
            <a:endParaRPr lang="en-US" dirty="0"/>
          </a:p>
        </p:txBody>
      </p:sp>
    </p:spTree>
    <p:extLst>
      <p:ext uri="{BB962C8B-B14F-4D97-AF65-F5344CB8AC3E}">
        <p14:creationId xmlns:p14="http://schemas.microsoft.com/office/powerpoint/2010/main" val="398795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936D52-512B-47DE-BC94-6C88A56CE986}" type="slidenum">
              <a:rPr lang="en-US" smtClean="0"/>
              <a:pPr/>
              <a:t>10</a:t>
            </a:fld>
            <a:endParaRPr lang="en-US" dirty="0"/>
          </a:p>
        </p:txBody>
      </p:sp>
    </p:spTree>
    <p:extLst>
      <p:ext uri="{BB962C8B-B14F-4D97-AF65-F5344CB8AC3E}">
        <p14:creationId xmlns:p14="http://schemas.microsoft.com/office/powerpoint/2010/main" val="3074238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61844" rtl="0" eaLnBrk="1" fontAlgn="auto" latinLnBrk="0" hangingPunct="1">
              <a:lnSpc>
                <a:spcPct val="100000"/>
              </a:lnSpc>
              <a:spcBef>
                <a:spcPts val="0"/>
              </a:spcBef>
              <a:spcAft>
                <a:spcPts val="0"/>
              </a:spcAft>
              <a:buClrTx/>
              <a:buSzTx/>
              <a:buFontTx/>
              <a:buNone/>
              <a:tabLst/>
              <a:defRPr/>
            </a:pPr>
            <a:r>
              <a:rPr lang="en-US" dirty="0"/>
              <a:t>The line should be 1cm below the statement text and never placed</a:t>
            </a:r>
            <a:r>
              <a:rPr lang="en-US" baseline="0" dirty="0"/>
              <a:t> </a:t>
            </a:r>
            <a:r>
              <a:rPr lang="en-US" dirty="0"/>
              <a:t>above the statement text</a:t>
            </a:r>
          </a:p>
          <a:p>
            <a:endParaRPr lang="en-US" dirty="0"/>
          </a:p>
          <a:p>
            <a:endParaRPr lang="en-US"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13</a:t>
            </a:fld>
            <a:endParaRPr lang="en-US" dirty="0"/>
          </a:p>
        </p:txBody>
      </p:sp>
    </p:spTree>
    <p:extLst>
      <p:ext uri="{BB962C8B-B14F-4D97-AF65-F5344CB8AC3E}">
        <p14:creationId xmlns:p14="http://schemas.microsoft.com/office/powerpoint/2010/main" val="2377353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line</a:t>
            </a:r>
            <a:r>
              <a:rPr lang="en-US" baseline="0" dirty="0"/>
              <a:t> underneath the header should be 0.50cm away from the header</a:t>
            </a:r>
          </a:p>
          <a:p>
            <a:r>
              <a:rPr lang="en-US" baseline="0" dirty="0"/>
              <a:t>The sub header is 0.50cm beneath the line</a:t>
            </a:r>
          </a:p>
          <a:p>
            <a:r>
              <a:rPr lang="en-US" baseline="0" dirty="0"/>
              <a:t>The copy should then be 1cm away from the sub header</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15</a:t>
            </a:fld>
            <a:endParaRPr lang="en-US" dirty="0"/>
          </a:p>
        </p:txBody>
      </p:sp>
    </p:spTree>
    <p:extLst>
      <p:ext uri="{BB962C8B-B14F-4D97-AF65-F5344CB8AC3E}">
        <p14:creationId xmlns:p14="http://schemas.microsoft.com/office/powerpoint/2010/main" val="3503785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line</a:t>
            </a:r>
            <a:r>
              <a:rPr lang="en-US" baseline="0" dirty="0"/>
              <a:t> underneath the header should be 0.50cm away from the header</a:t>
            </a:r>
          </a:p>
          <a:p>
            <a:r>
              <a:rPr lang="en-US" baseline="0" dirty="0"/>
              <a:t>The sub header is 0.50cm beneath the line</a:t>
            </a:r>
          </a:p>
          <a:p>
            <a:r>
              <a:rPr lang="en-US" baseline="0" dirty="0"/>
              <a:t>The copy should then be 1cm away from the sub header</a:t>
            </a:r>
            <a:endParaRPr lang="en-US" dirty="0"/>
          </a:p>
          <a:p>
            <a:endParaRPr lang="en-US"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16</a:t>
            </a:fld>
            <a:endParaRPr lang="en-US" dirty="0"/>
          </a:p>
        </p:txBody>
      </p:sp>
    </p:spTree>
    <p:extLst>
      <p:ext uri="{BB962C8B-B14F-4D97-AF65-F5344CB8AC3E}">
        <p14:creationId xmlns:p14="http://schemas.microsoft.com/office/powerpoint/2010/main" val="3539377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line</a:t>
            </a:r>
            <a:r>
              <a:rPr lang="en-US" baseline="0" dirty="0"/>
              <a:t> underneath the header should be 0.50cm away from the header</a:t>
            </a:r>
          </a:p>
          <a:p>
            <a:r>
              <a:rPr lang="en-US" baseline="0" dirty="0"/>
              <a:t>The sub header is 0.50cm beneath the line</a:t>
            </a:r>
          </a:p>
          <a:p>
            <a:r>
              <a:rPr lang="en-US" baseline="0" dirty="0"/>
              <a:t>The copy should then be 1cm away from the sub header</a:t>
            </a:r>
            <a:endParaRPr lang="en-US"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17</a:t>
            </a:fld>
            <a:endParaRPr lang="en-US" dirty="0"/>
          </a:p>
        </p:txBody>
      </p:sp>
    </p:spTree>
    <p:extLst>
      <p:ext uri="{BB962C8B-B14F-4D97-AF65-F5344CB8AC3E}">
        <p14:creationId xmlns:p14="http://schemas.microsoft.com/office/powerpoint/2010/main" val="3634921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line</a:t>
            </a:r>
            <a:r>
              <a:rPr lang="en-US" baseline="0" dirty="0"/>
              <a:t> underneath the header should be 0.50cm away from the header</a:t>
            </a:r>
          </a:p>
          <a:p>
            <a:r>
              <a:rPr lang="en-US" baseline="0" dirty="0"/>
              <a:t>The sub header is 0.50cm beneath the line</a:t>
            </a:r>
          </a:p>
          <a:p>
            <a:r>
              <a:rPr lang="en-US" baseline="0" dirty="0"/>
              <a:t>The copy should then be 1cm away from the sub header</a:t>
            </a:r>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98355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line</a:t>
            </a:r>
            <a:r>
              <a:rPr lang="en-US" baseline="0" dirty="0"/>
              <a:t> underneath the header should be 0.50cm away from the header</a:t>
            </a:r>
          </a:p>
          <a:p>
            <a:r>
              <a:rPr lang="en-US" baseline="0" dirty="0"/>
              <a:t>The sub header is 0.50cm beneath the line</a:t>
            </a:r>
          </a:p>
          <a:p>
            <a:r>
              <a:rPr lang="en-US" baseline="0" dirty="0"/>
              <a:t>The copy should then be 1cm away from the sub header</a:t>
            </a:r>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516989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line</a:t>
            </a:r>
            <a:r>
              <a:rPr lang="en-US" baseline="0" dirty="0"/>
              <a:t> underneath the header should be 0.50cm away from the header</a:t>
            </a:r>
          </a:p>
          <a:p>
            <a:r>
              <a:rPr lang="en-US" baseline="0" dirty="0"/>
              <a:t>The sub header is 0.50cm beneath the line</a:t>
            </a:r>
          </a:p>
          <a:p>
            <a:r>
              <a:rPr lang="en-US" baseline="0" dirty="0"/>
              <a:t>The copy should then be 1cm away from the sub header</a:t>
            </a:r>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65318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61844" rtl="0" eaLnBrk="1" fontAlgn="auto" latinLnBrk="0" hangingPunct="1">
              <a:lnSpc>
                <a:spcPct val="100000"/>
              </a:lnSpc>
              <a:spcBef>
                <a:spcPts val="0"/>
              </a:spcBef>
              <a:spcAft>
                <a:spcPts val="0"/>
              </a:spcAft>
              <a:buClrTx/>
              <a:buSzTx/>
              <a:buFontTx/>
              <a:buNone/>
              <a:tabLst/>
              <a:defRPr/>
            </a:pPr>
            <a:r>
              <a:rPr lang="en-US" dirty="0"/>
              <a:t>The line should be 1cm below the statement text and never placed</a:t>
            </a:r>
            <a:r>
              <a:rPr lang="en-US" baseline="0" dirty="0"/>
              <a:t> </a:t>
            </a:r>
            <a:r>
              <a:rPr lang="en-US" dirty="0"/>
              <a:t>above the statement text</a:t>
            </a:r>
          </a:p>
          <a:p>
            <a:endParaRPr lang="en-US" dirty="0"/>
          </a:p>
          <a:p>
            <a:endParaRPr lang="en-US"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2</a:t>
            </a:fld>
            <a:endParaRPr lang="en-US" dirty="0"/>
          </a:p>
        </p:txBody>
      </p:sp>
    </p:spTree>
    <p:extLst>
      <p:ext uri="{BB962C8B-B14F-4D97-AF65-F5344CB8AC3E}">
        <p14:creationId xmlns:p14="http://schemas.microsoft.com/office/powerpoint/2010/main" val="4132219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line</a:t>
            </a:r>
            <a:r>
              <a:rPr lang="en-US" baseline="0" dirty="0"/>
              <a:t> underneath the header should be 0.50cm away from the header</a:t>
            </a:r>
          </a:p>
          <a:p>
            <a:r>
              <a:rPr lang="en-US" baseline="0" dirty="0"/>
              <a:t>The sub header is 0.50cm beneath the line</a:t>
            </a:r>
          </a:p>
          <a:p>
            <a:r>
              <a:rPr lang="en-US" baseline="0" dirty="0"/>
              <a:t>The copy should then be 1cm away from the sub header</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3</a:t>
            </a:fld>
            <a:endParaRPr lang="en-US" dirty="0"/>
          </a:p>
        </p:txBody>
      </p:sp>
    </p:spTree>
    <p:extLst>
      <p:ext uri="{BB962C8B-B14F-4D97-AF65-F5344CB8AC3E}">
        <p14:creationId xmlns:p14="http://schemas.microsoft.com/office/powerpoint/2010/main" val="2174804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line</a:t>
            </a:r>
            <a:r>
              <a:rPr lang="en-US" baseline="0" dirty="0"/>
              <a:t> underneath the header should be 0.50cm away from the header</a:t>
            </a:r>
          </a:p>
          <a:p>
            <a:r>
              <a:rPr lang="en-US" baseline="0" dirty="0"/>
              <a:t>The sub header is 0.50cm beneath the line</a:t>
            </a:r>
          </a:p>
          <a:p>
            <a:r>
              <a:rPr lang="en-US" baseline="0" dirty="0"/>
              <a:t>The copy should then be 1cm away from the sub header</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055110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61844" rtl="0" eaLnBrk="1" fontAlgn="auto" latinLnBrk="0" hangingPunct="1">
              <a:lnSpc>
                <a:spcPct val="100000"/>
              </a:lnSpc>
              <a:spcBef>
                <a:spcPts val="0"/>
              </a:spcBef>
              <a:spcAft>
                <a:spcPts val="0"/>
              </a:spcAft>
              <a:buClrTx/>
              <a:buSzTx/>
              <a:buFontTx/>
              <a:buNone/>
              <a:tabLst/>
              <a:defRPr/>
            </a:pPr>
            <a:r>
              <a:rPr lang="en-US" dirty="0"/>
              <a:t>The line</a:t>
            </a:r>
            <a:r>
              <a:rPr lang="en-US" baseline="0" dirty="0"/>
              <a:t> underneath the header and the body copy should be 0.50cm away from each other</a:t>
            </a:r>
          </a:p>
          <a:p>
            <a:endParaRPr lang="en-US"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5</a:t>
            </a:fld>
            <a:endParaRPr lang="en-US" dirty="0"/>
          </a:p>
        </p:txBody>
      </p:sp>
    </p:spTree>
    <p:extLst>
      <p:ext uri="{BB962C8B-B14F-4D97-AF65-F5344CB8AC3E}">
        <p14:creationId xmlns:p14="http://schemas.microsoft.com/office/powerpoint/2010/main" val="366180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6</a:t>
            </a:fld>
            <a:endParaRPr lang="en-US" dirty="0"/>
          </a:p>
        </p:txBody>
      </p:sp>
    </p:spTree>
    <p:extLst>
      <p:ext uri="{BB962C8B-B14F-4D97-AF65-F5344CB8AC3E}">
        <p14:creationId xmlns:p14="http://schemas.microsoft.com/office/powerpoint/2010/main" val="3715139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7</a:t>
            </a:fld>
            <a:endParaRPr lang="en-US" dirty="0"/>
          </a:p>
        </p:txBody>
      </p:sp>
    </p:spTree>
    <p:extLst>
      <p:ext uri="{BB962C8B-B14F-4D97-AF65-F5344CB8AC3E}">
        <p14:creationId xmlns:p14="http://schemas.microsoft.com/office/powerpoint/2010/main" val="3030478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line</a:t>
            </a:r>
            <a:r>
              <a:rPr lang="en-US" baseline="0" dirty="0"/>
              <a:t> underneath the header should be 0.50cm away from the header</a:t>
            </a:r>
          </a:p>
          <a:p>
            <a:r>
              <a:rPr lang="en-US" baseline="0" dirty="0"/>
              <a:t>The sub header is 0.50cm beneath the line</a:t>
            </a:r>
          </a:p>
          <a:p>
            <a:r>
              <a:rPr lang="en-US" baseline="0" dirty="0"/>
              <a:t>The copy should then be 1cm away from the sub header</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8</a:t>
            </a:fld>
            <a:endParaRPr lang="en-US" dirty="0"/>
          </a:p>
        </p:txBody>
      </p:sp>
    </p:spTree>
    <p:extLst>
      <p:ext uri="{BB962C8B-B14F-4D97-AF65-F5344CB8AC3E}">
        <p14:creationId xmlns:p14="http://schemas.microsoft.com/office/powerpoint/2010/main" val="1535016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936D52-512B-47DE-BC94-6C88A56CE986}" type="slidenum">
              <a:rPr lang="en-US" smtClean="0"/>
              <a:pPr/>
              <a:t>9</a:t>
            </a:fld>
            <a:endParaRPr lang="en-US" dirty="0"/>
          </a:p>
        </p:txBody>
      </p:sp>
    </p:spTree>
    <p:extLst>
      <p:ext uri="{BB962C8B-B14F-4D97-AF65-F5344CB8AC3E}">
        <p14:creationId xmlns:p14="http://schemas.microsoft.com/office/powerpoint/2010/main" val="42428803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6.emf"/><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Intro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p:spPr>
      </p:pic>
      <p:sp>
        <p:nvSpPr>
          <p:cNvPr id="10" name="Text Placeholder 9"/>
          <p:cNvSpPr>
            <a:spLocks noGrp="1"/>
          </p:cNvSpPr>
          <p:nvPr>
            <p:ph type="body" sz="quarter" idx="10" hasCustomPrompt="1"/>
          </p:nvPr>
        </p:nvSpPr>
        <p:spPr>
          <a:xfrm>
            <a:off x="2334933" y="2258718"/>
            <a:ext cx="7522135" cy="1249026"/>
          </a:xfrm>
          <a:prstGeom prst="rect">
            <a:avLst/>
          </a:prstGeom>
        </p:spPr>
        <p:txBody>
          <a:bodyPr vert="horz" wrap="none" lIns="0" tIns="0" rIns="0" bIns="0" anchor="t" anchorCtr="0">
            <a:noAutofit/>
          </a:bodyPr>
          <a:lstStyle>
            <a:lvl1pPr algn="ctr">
              <a:lnSpc>
                <a:spcPct val="100000"/>
              </a:lnSpc>
              <a:defRPr sz="9069" b="0" baseline="0">
                <a:solidFill>
                  <a:srgbClr val="FFFFFF"/>
                </a:solidFill>
                <a:latin typeface="Impact" charset="0"/>
                <a:ea typeface="Impact" charset="0"/>
                <a:cs typeface="Impact" charset="0"/>
              </a:defRPr>
            </a:lvl1pPr>
            <a:lvl2pPr algn="ctr">
              <a:defRPr sz="1814" b="0">
                <a:solidFill>
                  <a:srgbClr val="FFFFFF"/>
                </a:solidFill>
                <a:latin typeface="Impact" charset="0"/>
                <a:ea typeface="Impact" charset="0"/>
                <a:cs typeface="Impact" charset="0"/>
              </a:defRPr>
            </a:lvl2pPr>
            <a:lvl3pPr algn="ctr">
              <a:defRPr sz="1814" b="0">
                <a:solidFill>
                  <a:srgbClr val="FFFFFF"/>
                </a:solidFill>
                <a:latin typeface="Impact" charset="0"/>
                <a:ea typeface="Impact" charset="0"/>
                <a:cs typeface="Impact" charset="0"/>
              </a:defRPr>
            </a:lvl3pPr>
            <a:lvl4pPr algn="ctr">
              <a:defRPr sz="1814" b="0">
                <a:solidFill>
                  <a:srgbClr val="FFFFFF"/>
                </a:solidFill>
                <a:latin typeface="Impact" charset="0"/>
                <a:ea typeface="Impact" charset="0"/>
                <a:cs typeface="Impact" charset="0"/>
              </a:defRPr>
            </a:lvl4pPr>
            <a:lvl5pPr algn="ctr">
              <a:defRPr sz="1814" b="0">
                <a:solidFill>
                  <a:srgbClr val="FFFFFF"/>
                </a:solidFill>
                <a:latin typeface="Impact" charset="0"/>
                <a:ea typeface="Impact" charset="0"/>
                <a:cs typeface="Impact" charset="0"/>
              </a:defRPr>
            </a:lvl5pPr>
          </a:lstStyle>
          <a:p>
            <a:pPr lvl="0"/>
            <a:r>
              <a:rPr lang="en-US" dirty="0"/>
              <a:t>ENTER TEXT HERE</a:t>
            </a:r>
          </a:p>
        </p:txBody>
      </p:sp>
      <p:sp>
        <p:nvSpPr>
          <p:cNvPr id="19" name="Text Placeholder 18"/>
          <p:cNvSpPr>
            <a:spLocks noGrp="1"/>
          </p:cNvSpPr>
          <p:nvPr>
            <p:ph type="body" sz="quarter" idx="11" hasCustomPrompt="1"/>
          </p:nvPr>
        </p:nvSpPr>
        <p:spPr>
          <a:xfrm>
            <a:off x="4063040" y="4159099"/>
            <a:ext cx="4065920" cy="155199"/>
          </a:xfrm>
          <a:prstGeom prst="rect">
            <a:avLst/>
          </a:prstGeom>
        </p:spPr>
        <p:txBody>
          <a:bodyPr anchor="ctr" anchorCtr="0"/>
          <a:lstStyle>
            <a:lvl1pPr algn="ctr">
              <a:lnSpc>
                <a:spcPct val="100000"/>
              </a:lnSpc>
              <a:defRPr sz="1632">
                <a:solidFill>
                  <a:srgbClr val="FFFFFF"/>
                </a:solidFill>
              </a:defRPr>
            </a:lvl1pPr>
          </a:lstStyle>
          <a:p>
            <a:pPr lvl="0"/>
            <a:r>
              <a:rPr lang="en-US" dirty="0"/>
              <a:t>Enter text here</a:t>
            </a:r>
          </a:p>
        </p:txBody>
      </p:sp>
      <p:sp>
        <p:nvSpPr>
          <p:cNvPr id="21" name="Text Placeholder 18"/>
          <p:cNvSpPr>
            <a:spLocks noGrp="1"/>
          </p:cNvSpPr>
          <p:nvPr>
            <p:ph type="body" sz="quarter" idx="12" hasCustomPrompt="1"/>
          </p:nvPr>
        </p:nvSpPr>
        <p:spPr>
          <a:xfrm>
            <a:off x="4063040" y="1974132"/>
            <a:ext cx="4065920" cy="187859"/>
          </a:xfrm>
          <a:prstGeom prst="rect">
            <a:avLst/>
          </a:prstGeom>
        </p:spPr>
        <p:txBody>
          <a:bodyPr anchor="ctr" anchorCtr="0"/>
          <a:lstStyle>
            <a:lvl1pPr algn="ctr">
              <a:lnSpc>
                <a:spcPct val="100000"/>
              </a:lnSpc>
              <a:defRPr sz="1632">
                <a:solidFill>
                  <a:srgbClr val="FFFFFF"/>
                </a:solidFill>
              </a:defRPr>
            </a:lvl1pPr>
          </a:lstStyle>
          <a:p>
            <a:pPr lvl="0"/>
            <a:r>
              <a:rPr lang="en-US" dirty="0"/>
              <a:t>Enter text here</a:t>
            </a:r>
          </a:p>
        </p:txBody>
      </p:sp>
    </p:spTree>
    <p:extLst>
      <p:ext uri="{BB962C8B-B14F-4D97-AF65-F5344CB8AC3E}">
        <p14:creationId xmlns:p14="http://schemas.microsoft.com/office/powerpoint/2010/main" val="70679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 Statement slid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1920" y="1442"/>
          <a:ext cx="1919" cy="1439"/>
        </p:xfrm>
        <a:graphic>
          <a:graphicData uri="http://schemas.openxmlformats.org/presentationml/2006/ole">
            <mc:AlternateContent xmlns:mc="http://schemas.openxmlformats.org/markup-compatibility/2006">
              <mc:Choice xmlns:v="urn:schemas-microsoft-com:vml" Requires="v">
                <p:oleObj spid="_x0000_s5151"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 y="1442"/>
                        <a:ext cx="1919" cy="143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 y="1"/>
            <a:ext cx="194734" cy="15875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userDrawn="1"/>
        </p:nvSpPr>
        <p:spPr>
          <a:xfrm>
            <a:off x="0" y="0"/>
            <a:ext cx="12192000" cy="68580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pic>
        <p:nvPicPr>
          <p:cNvPr id="6" name="Picture 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p:spPr>
      </p:pic>
      <p:sp>
        <p:nvSpPr>
          <p:cNvPr id="10" name="Text Placeholder 5"/>
          <p:cNvSpPr>
            <a:spLocks noGrp="1"/>
          </p:cNvSpPr>
          <p:nvPr>
            <p:ph type="body" sz="quarter" idx="11" hasCustomPrompt="1"/>
          </p:nvPr>
        </p:nvSpPr>
        <p:spPr>
          <a:xfrm>
            <a:off x="2456253" y="1454675"/>
            <a:ext cx="7279494" cy="2945502"/>
          </a:xfrm>
          <a:prstGeom prst="rect">
            <a:avLst/>
          </a:prstGeom>
        </p:spPr>
        <p:txBody>
          <a:bodyPr/>
          <a:lstStyle>
            <a:lvl1pPr marL="0" marR="0" indent="0" algn="ctr" defTabSz="872296" rtl="0" eaLnBrk="1" fontAlgn="auto" latinLnBrk="0" hangingPunct="1">
              <a:lnSpc>
                <a:spcPts val="7709"/>
              </a:lnSpc>
              <a:spcBef>
                <a:spcPts val="0"/>
              </a:spcBef>
              <a:spcAft>
                <a:spcPts val="0"/>
              </a:spcAft>
              <a:buClr>
                <a:srgbClr val="FFFFFF"/>
              </a:buClr>
              <a:buSzPct val="100000"/>
              <a:buFont typeface="Arial"/>
              <a:buNone/>
              <a:tabLst/>
              <a:defRPr sz="7255" baseline="0">
                <a:solidFill>
                  <a:srgbClr val="FFFFFF"/>
                </a:solidFill>
                <a:latin typeface="Impact" charset="0"/>
                <a:ea typeface="Impact" charset="0"/>
                <a:cs typeface="Impact" charset="0"/>
              </a:defRPr>
            </a:lvl1pPr>
            <a:lvl2pPr>
              <a:defRPr sz="7255">
                <a:latin typeface="Impact" charset="0"/>
                <a:ea typeface="Impact" charset="0"/>
                <a:cs typeface="Impact" charset="0"/>
              </a:defRPr>
            </a:lvl2pPr>
            <a:lvl3pPr>
              <a:defRPr sz="7255">
                <a:latin typeface="Impact" charset="0"/>
                <a:ea typeface="Impact" charset="0"/>
                <a:cs typeface="Impact" charset="0"/>
              </a:defRPr>
            </a:lvl3pPr>
            <a:lvl4pPr>
              <a:defRPr sz="7255">
                <a:latin typeface="Impact" charset="0"/>
                <a:ea typeface="Impact" charset="0"/>
                <a:cs typeface="Impact" charset="0"/>
              </a:defRPr>
            </a:lvl4pPr>
            <a:lvl5pPr>
              <a:defRPr sz="7255">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872296"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132126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 Statement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p:spPr>
      </p:pic>
      <p:sp>
        <p:nvSpPr>
          <p:cNvPr id="9" name="Text Placeholder 5"/>
          <p:cNvSpPr>
            <a:spLocks noGrp="1"/>
          </p:cNvSpPr>
          <p:nvPr>
            <p:ph type="body" sz="quarter" idx="11" hasCustomPrompt="1"/>
          </p:nvPr>
        </p:nvSpPr>
        <p:spPr>
          <a:xfrm>
            <a:off x="2456253" y="1454675"/>
            <a:ext cx="7279494" cy="2945502"/>
          </a:xfrm>
          <a:prstGeom prst="rect">
            <a:avLst/>
          </a:prstGeom>
        </p:spPr>
        <p:txBody>
          <a:bodyPr/>
          <a:lstStyle>
            <a:lvl1pPr marL="0" marR="0" indent="0" algn="ctr" defTabSz="872296" rtl="0" eaLnBrk="1" fontAlgn="auto" latinLnBrk="0" hangingPunct="1">
              <a:lnSpc>
                <a:spcPts val="7709"/>
              </a:lnSpc>
              <a:spcBef>
                <a:spcPts val="0"/>
              </a:spcBef>
              <a:spcAft>
                <a:spcPts val="0"/>
              </a:spcAft>
              <a:buClr>
                <a:srgbClr val="FFFFFF"/>
              </a:buClr>
              <a:buSzPct val="100000"/>
              <a:buFont typeface="Arial"/>
              <a:buNone/>
              <a:tabLst/>
              <a:defRPr sz="7255" baseline="0">
                <a:solidFill>
                  <a:srgbClr val="FFFFFF"/>
                </a:solidFill>
                <a:latin typeface="Impact" charset="0"/>
                <a:ea typeface="Impact" charset="0"/>
                <a:cs typeface="Impact" charset="0"/>
              </a:defRPr>
            </a:lvl1pPr>
            <a:lvl2pPr>
              <a:defRPr sz="7255">
                <a:latin typeface="Impact" charset="0"/>
                <a:ea typeface="Impact" charset="0"/>
                <a:cs typeface="Impact" charset="0"/>
              </a:defRPr>
            </a:lvl2pPr>
            <a:lvl3pPr>
              <a:defRPr sz="7255">
                <a:latin typeface="Impact" charset="0"/>
                <a:ea typeface="Impact" charset="0"/>
                <a:cs typeface="Impact" charset="0"/>
              </a:defRPr>
            </a:lvl3pPr>
            <a:lvl4pPr>
              <a:defRPr sz="7255">
                <a:latin typeface="Impact" charset="0"/>
                <a:ea typeface="Impact" charset="0"/>
                <a:cs typeface="Impact" charset="0"/>
              </a:defRPr>
            </a:lvl4pPr>
            <a:lvl5pPr>
              <a:defRPr sz="7255">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872296"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239653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 Statement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
        <p:nvSpPr>
          <p:cNvPr id="5" name="Text Placeholder 5"/>
          <p:cNvSpPr>
            <a:spLocks noGrp="1"/>
          </p:cNvSpPr>
          <p:nvPr>
            <p:ph type="body" sz="quarter" idx="11" hasCustomPrompt="1"/>
          </p:nvPr>
        </p:nvSpPr>
        <p:spPr>
          <a:xfrm>
            <a:off x="212225" y="212236"/>
            <a:ext cx="7279494" cy="3855543"/>
          </a:xfrm>
          <a:prstGeom prst="rect">
            <a:avLst/>
          </a:prstGeom>
        </p:spPr>
        <p:txBody>
          <a:bodyPr lIns="0" tIns="0" rIns="0" bIns="0"/>
          <a:lstStyle>
            <a:lvl1pPr marL="0" marR="0" indent="0" algn="l" defTabSz="872296" rtl="0" eaLnBrk="1" fontAlgn="auto" latinLnBrk="0" hangingPunct="1">
              <a:lnSpc>
                <a:spcPts val="7709"/>
              </a:lnSpc>
              <a:spcBef>
                <a:spcPts val="0"/>
              </a:spcBef>
              <a:spcAft>
                <a:spcPts val="0"/>
              </a:spcAft>
              <a:buClr>
                <a:srgbClr val="FFFFFF"/>
              </a:buClr>
              <a:buSzPct val="100000"/>
              <a:buFont typeface="Arial"/>
              <a:buNone/>
              <a:tabLst/>
              <a:defRPr sz="7255" baseline="0">
                <a:solidFill>
                  <a:srgbClr val="FFFFFF"/>
                </a:solidFill>
                <a:latin typeface="Impact" charset="0"/>
                <a:ea typeface="Impact" charset="0"/>
                <a:cs typeface="Impact" charset="0"/>
              </a:defRPr>
            </a:lvl1pPr>
            <a:lvl2pPr>
              <a:defRPr sz="7255">
                <a:latin typeface="Impact" charset="0"/>
                <a:ea typeface="Impact" charset="0"/>
                <a:cs typeface="Impact" charset="0"/>
              </a:defRPr>
            </a:lvl2pPr>
            <a:lvl3pPr>
              <a:defRPr sz="7255">
                <a:latin typeface="Impact" charset="0"/>
                <a:ea typeface="Impact" charset="0"/>
                <a:cs typeface="Impact" charset="0"/>
              </a:defRPr>
            </a:lvl3pPr>
            <a:lvl4pPr>
              <a:defRPr sz="7255">
                <a:latin typeface="Impact" charset="0"/>
                <a:ea typeface="Impact" charset="0"/>
                <a:cs typeface="Impact" charset="0"/>
              </a:defRPr>
            </a:lvl4pPr>
            <a:lvl5pPr>
              <a:defRPr sz="7255">
                <a:latin typeface="Impact" charset="0"/>
                <a:ea typeface="Impact" charset="0"/>
                <a:cs typeface="Impact" charset="0"/>
              </a:defRPr>
            </a:lvl5pPr>
          </a:lstStyle>
          <a:p>
            <a:pPr lvl="0"/>
            <a:r>
              <a:rPr lang="en-US" dirty="0"/>
              <a:t>STATEMENT TEXT</a:t>
            </a:r>
          </a:p>
          <a:p>
            <a:pPr lvl="0"/>
            <a:r>
              <a:rPr lang="en-US" dirty="0"/>
              <a:t>STATEMENT TEXT</a:t>
            </a:r>
          </a:p>
          <a:p>
            <a:pPr lvl="0"/>
            <a:r>
              <a:rPr lang="en-US" dirty="0"/>
              <a:t>STATEMENT TEXT</a:t>
            </a:r>
          </a:p>
          <a:p>
            <a:pPr marL="0" marR="0" lvl="0" indent="0" algn="l" defTabSz="872296" rtl="0" eaLnBrk="1" fontAlgn="auto" latinLnBrk="0" hangingPunct="1">
              <a:lnSpc>
                <a:spcPts val="7709"/>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318833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 Copy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58444" y="6317610"/>
            <a:ext cx="1521331" cy="329789"/>
          </a:xfrm>
          <a:prstGeom prst="rect">
            <a:avLst/>
          </a:prstGeom>
        </p:spPr>
      </p:pic>
      <p:sp>
        <p:nvSpPr>
          <p:cNvPr id="4"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sp>
        <p:nvSpPr>
          <p:cNvPr id="6" name="Text Placeholder 18"/>
          <p:cNvSpPr>
            <a:spLocks noGrp="1"/>
          </p:cNvSpPr>
          <p:nvPr>
            <p:ph type="body" sz="quarter" idx="12" hasCustomPrompt="1"/>
          </p:nvPr>
        </p:nvSpPr>
        <p:spPr>
          <a:xfrm>
            <a:off x="6656894" y="974355"/>
            <a:ext cx="5091238"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6656894" y="1502886"/>
            <a:ext cx="5091656"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4" name="Picture Placeholder 13"/>
          <p:cNvSpPr>
            <a:spLocks noGrp="1"/>
          </p:cNvSpPr>
          <p:nvPr>
            <p:ph type="pic" sz="quarter" idx="14"/>
          </p:nvPr>
        </p:nvSpPr>
        <p:spPr>
          <a:xfrm>
            <a:off x="211647" y="974354"/>
            <a:ext cx="6118748" cy="5883646"/>
          </a:xfrm>
          <a:prstGeom prst="rect">
            <a:avLst/>
          </a:prstGeom>
          <a:solidFill>
            <a:schemeClr val="accent5"/>
          </a:solidFill>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Tree>
    <p:extLst>
      <p:ext uri="{BB962C8B-B14F-4D97-AF65-F5344CB8AC3E}">
        <p14:creationId xmlns:p14="http://schemas.microsoft.com/office/powerpoint/2010/main" val="180939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1. Copy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096249"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6"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9"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22" name="Text Placeholder 21"/>
          <p:cNvSpPr>
            <a:spLocks noGrp="1"/>
          </p:cNvSpPr>
          <p:nvPr>
            <p:ph type="body" sz="quarter" idx="13" hasCustomPrompt="1"/>
          </p:nvPr>
        </p:nvSpPr>
        <p:spPr>
          <a:xfrm>
            <a:off x="211647" y="1348810"/>
            <a:ext cx="545098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5256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2. Copy slide">
    <p:spTree>
      <p:nvGrpSpPr>
        <p:cNvPr id="1" name=""/>
        <p:cNvGrpSpPr/>
        <p:nvPr/>
      </p:nvGrpSpPr>
      <p:grpSpPr>
        <a:xfrm>
          <a:off x="0" y="0"/>
          <a:ext cx="0" cy="0"/>
          <a:chOff x="0" y="0"/>
          <a:chExt cx="0" cy="0"/>
        </a:xfrm>
      </p:grpSpPr>
      <p:sp>
        <p:nvSpPr>
          <p:cNvPr id="21" name="Rectangle 20"/>
          <p:cNvSpPr/>
          <p:nvPr userDrawn="1"/>
        </p:nvSpPr>
        <p:spPr>
          <a:xfrm>
            <a:off x="0" y="0"/>
            <a:ext cx="12192000" cy="68580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15" name="Picture Placeholder 4"/>
          <p:cNvSpPr>
            <a:spLocks noGrp="1"/>
          </p:cNvSpPr>
          <p:nvPr>
            <p:ph type="pic" sz="quarter" idx="10"/>
          </p:nvPr>
        </p:nvSpPr>
        <p:spPr>
          <a:xfrm>
            <a:off x="6096249"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6"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dirty="0"/>
              <a:t>ENTER HEADER TEXT</a:t>
            </a:r>
          </a:p>
        </p:txBody>
      </p:sp>
      <p:sp>
        <p:nvSpPr>
          <p:cNvPr id="19"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20" name="Text Placeholder 21"/>
          <p:cNvSpPr>
            <a:spLocks noGrp="1"/>
          </p:cNvSpPr>
          <p:nvPr>
            <p:ph type="body" sz="quarter" idx="13" hasCustomPrompt="1"/>
          </p:nvPr>
        </p:nvSpPr>
        <p:spPr>
          <a:xfrm>
            <a:off x="211647" y="1348810"/>
            <a:ext cx="5450982"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86461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6" name="Text Placeholder 21"/>
          <p:cNvSpPr>
            <a:spLocks noGrp="1"/>
          </p:cNvSpPr>
          <p:nvPr>
            <p:ph type="body" sz="quarter" idx="13" hasCustomPrompt="1"/>
          </p:nvPr>
        </p:nvSpPr>
        <p:spPr>
          <a:xfrm>
            <a:off x="972313" y="1478731"/>
            <a:ext cx="3264999" cy="331009"/>
          </a:xfrm>
          <a:prstGeom prst="rect">
            <a:avLst/>
          </a:prstGeom>
        </p:spPr>
        <p:txBody>
          <a:bodyPr lIns="0" tIns="0" rIns="0" bIns="0"/>
          <a:lstStyle>
            <a:lvl1pPr algn="ctr">
              <a:defRPr sz="1088" b="1"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Header copy (Arial, 12pt, Bold)</a:t>
            </a:r>
          </a:p>
        </p:txBody>
      </p:sp>
      <p:sp>
        <p:nvSpPr>
          <p:cNvPr id="8" name="Picture Placeholder 7"/>
          <p:cNvSpPr>
            <a:spLocks noGrp="1"/>
          </p:cNvSpPr>
          <p:nvPr>
            <p:ph type="pic" sz="quarter" idx="14"/>
          </p:nvPr>
        </p:nvSpPr>
        <p:spPr>
          <a:xfrm>
            <a:off x="974821" y="1868996"/>
            <a:ext cx="3264998" cy="3265169"/>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Picture Placeholder 7"/>
          <p:cNvSpPr>
            <a:spLocks noGrp="1"/>
          </p:cNvSpPr>
          <p:nvPr>
            <p:ph type="pic" sz="quarter" idx="15"/>
          </p:nvPr>
        </p:nvSpPr>
        <p:spPr>
          <a:xfrm>
            <a:off x="4463501" y="1868996"/>
            <a:ext cx="3264998" cy="3265169"/>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Picture Placeholder 7"/>
          <p:cNvSpPr>
            <a:spLocks noGrp="1"/>
          </p:cNvSpPr>
          <p:nvPr>
            <p:ph type="pic" sz="quarter" idx="16"/>
          </p:nvPr>
        </p:nvSpPr>
        <p:spPr>
          <a:xfrm>
            <a:off x="7952181" y="1868996"/>
            <a:ext cx="3264998" cy="3265169"/>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Text Placeholder 21"/>
          <p:cNvSpPr>
            <a:spLocks noGrp="1"/>
          </p:cNvSpPr>
          <p:nvPr>
            <p:ph type="body" sz="quarter" idx="17" hasCustomPrompt="1"/>
          </p:nvPr>
        </p:nvSpPr>
        <p:spPr>
          <a:xfrm>
            <a:off x="4463501" y="1478731"/>
            <a:ext cx="3264999" cy="331009"/>
          </a:xfrm>
          <a:prstGeom prst="rect">
            <a:avLst/>
          </a:prstGeom>
        </p:spPr>
        <p:txBody>
          <a:bodyPr lIns="0" tIns="0" rIns="0" bIns="0"/>
          <a:lstStyle>
            <a:lvl1pPr algn="ctr">
              <a:defRPr sz="1088" b="1"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Header copy (Arial, 12pt, Bold)</a:t>
            </a:r>
          </a:p>
        </p:txBody>
      </p:sp>
      <p:sp>
        <p:nvSpPr>
          <p:cNvPr id="12" name="Text Placeholder 21"/>
          <p:cNvSpPr>
            <a:spLocks noGrp="1"/>
          </p:cNvSpPr>
          <p:nvPr>
            <p:ph type="body" sz="quarter" idx="18" hasCustomPrompt="1"/>
          </p:nvPr>
        </p:nvSpPr>
        <p:spPr>
          <a:xfrm>
            <a:off x="7952180" y="1478731"/>
            <a:ext cx="3264999" cy="331009"/>
          </a:xfrm>
          <a:prstGeom prst="rect">
            <a:avLst/>
          </a:prstGeom>
        </p:spPr>
        <p:txBody>
          <a:bodyPr lIns="0" tIns="0" rIns="0" bIns="0"/>
          <a:lstStyle>
            <a:lvl1pPr algn="ctr">
              <a:defRPr sz="1088" b="1"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Header copy (Arial, 12pt, Bold)</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5" name="Text Placeholder 21"/>
          <p:cNvSpPr>
            <a:spLocks noGrp="1"/>
          </p:cNvSpPr>
          <p:nvPr>
            <p:ph type="body" sz="quarter" idx="19" hasCustomPrompt="1"/>
          </p:nvPr>
        </p:nvSpPr>
        <p:spPr>
          <a:xfrm>
            <a:off x="972313" y="5297424"/>
            <a:ext cx="3264999" cy="331009"/>
          </a:xfrm>
          <a:prstGeom prst="rect">
            <a:avLst/>
          </a:prstGeom>
        </p:spPr>
        <p:txBody>
          <a:bodyPr lIns="0" tIns="0" rIns="0" bIns="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7" name="Text Placeholder 21"/>
          <p:cNvSpPr>
            <a:spLocks noGrp="1"/>
          </p:cNvSpPr>
          <p:nvPr>
            <p:ph type="body" sz="quarter" idx="20" hasCustomPrompt="1"/>
          </p:nvPr>
        </p:nvSpPr>
        <p:spPr>
          <a:xfrm>
            <a:off x="4463501" y="5297423"/>
            <a:ext cx="3264999" cy="331009"/>
          </a:xfrm>
          <a:prstGeom prst="rect">
            <a:avLst/>
          </a:prstGeom>
        </p:spPr>
        <p:txBody>
          <a:bodyPr lIns="0" tIns="0" rIns="0" bIns="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8" name="Text Placeholder 21"/>
          <p:cNvSpPr>
            <a:spLocks noGrp="1"/>
          </p:cNvSpPr>
          <p:nvPr>
            <p:ph type="body" sz="quarter" idx="21" hasCustomPrompt="1"/>
          </p:nvPr>
        </p:nvSpPr>
        <p:spPr>
          <a:xfrm>
            <a:off x="7952180" y="5297423"/>
            <a:ext cx="3264999" cy="331009"/>
          </a:xfrm>
          <a:prstGeom prst="rect">
            <a:avLst/>
          </a:prstGeom>
        </p:spPr>
        <p:txBody>
          <a:bodyPr lIns="0" tIns="0" rIns="0" bIns="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2360015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Picture Placeholder 7"/>
          <p:cNvSpPr>
            <a:spLocks noGrp="1"/>
          </p:cNvSpPr>
          <p:nvPr>
            <p:ph type="pic" sz="quarter" idx="14"/>
          </p:nvPr>
        </p:nvSpPr>
        <p:spPr>
          <a:xfrm>
            <a:off x="974821" y="1337016"/>
            <a:ext cx="3264998" cy="3797149"/>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8" name="Picture Placeholder 7"/>
          <p:cNvSpPr>
            <a:spLocks noGrp="1"/>
          </p:cNvSpPr>
          <p:nvPr>
            <p:ph type="pic" sz="quarter" idx="15"/>
          </p:nvPr>
        </p:nvSpPr>
        <p:spPr>
          <a:xfrm>
            <a:off x="4463501" y="1337016"/>
            <a:ext cx="3264998" cy="3797149"/>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Picture Placeholder 7"/>
          <p:cNvSpPr>
            <a:spLocks noGrp="1"/>
          </p:cNvSpPr>
          <p:nvPr>
            <p:ph type="pic" sz="quarter" idx="16"/>
          </p:nvPr>
        </p:nvSpPr>
        <p:spPr>
          <a:xfrm>
            <a:off x="7952181" y="1337016"/>
            <a:ext cx="3264998" cy="3797149"/>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3" name="Text Placeholder 21"/>
          <p:cNvSpPr>
            <a:spLocks noGrp="1"/>
          </p:cNvSpPr>
          <p:nvPr>
            <p:ph type="body" sz="quarter" idx="19" hasCustomPrompt="1"/>
          </p:nvPr>
        </p:nvSpPr>
        <p:spPr>
          <a:xfrm>
            <a:off x="972313" y="5297424"/>
            <a:ext cx="3264999"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4" name="Text Placeholder 21"/>
          <p:cNvSpPr>
            <a:spLocks noGrp="1"/>
          </p:cNvSpPr>
          <p:nvPr>
            <p:ph type="body" sz="quarter" idx="20" hasCustomPrompt="1"/>
          </p:nvPr>
        </p:nvSpPr>
        <p:spPr>
          <a:xfrm>
            <a:off x="4463501" y="5297423"/>
            <a:ext cx="3264999"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5" name="Text Placeholder 21"/>
          <p:cNvSpPr>
            <a:spLocks noGrp="1"/>
          </p:cNvSpPr>
          <p:nvPr>
            <p:ph type="body" sz="quarter" idx="21" hasCustomPrompt="1"/>
          </p:nvPr>
        </p:nvSpPr>
        <p:spPr>
          <a:xfrm>
            <a:off x="7952180" y="5297423"/>
            <a:ext cx="3264999"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296290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6. Copy slide">
    <p:spTree>
      <p:nvGrpSpPr>
        <p:cNvPr id="1" name=""/>
        <p:cNvGrpSpPr/>
        <p:nvPr/>
      </p:nvGrpSpPr>
      <p:grpSpPr>
        <a:xfrm>
          <a:off x="0" y="0"/>
          <a:ext cx="0" cy="0"/>
          <a:chOff x="0" y="0"/>
          <a:chExt cx="0" cy="0"/>
        </a:xfrm>
      </p:grpSpPr>
      <p:sp>
        <p:nvSpPr>
          <p:cNvPr id="6" name="Picture Placeholder 7"/>
          <p:cNvSpPr>
            <a:spLocks noGrp="1"/>
          </p:cNvSpPr>
          <p:nvPr>
            <p:ph type="pic" sz="quarter" idx="14"/>
          </p:nvPr>
        </p:nvSpPr>
        <p:spPr>
          <a:xfrm>
            <a:off x="327541" y="175068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8" name="Text Placeholder 21"/>
          <p:cNvSpPr>
            <a:spLocks noGrp="1"/>
          </p:cNvSpPr>
          <p:nvPr>
            <p:ph type="body" sz="quarter" idx="19" hasCustomPrompt="1"/>
          </p:nvPr>
        </p:nvSpPr>
        <p:spPr>
          <a:xfrm>
            <a:off x="327541" y="4487532"/>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9" name="Picture Placeholder 7"/>
          <p:cNvSpPr>
            <a:spLocks noGrp="1"/>
          </p:cNvSpPr>
          <p:nvPr>
            <p:ph type="pic" sz="quarter" idx="28"/>
          </p:nvPr>
        </p:nvSpPr>
        <p:spPr>
          <a:xfrm>
            <a:off x="2295495" y="2276958"/>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Picture Placeholder 7"/>
          <p:cNvSpPr>
            <a:spLocks noGrp="1"/>
          </p:cNvSpPr>
          <p:nvPr>
            <p:ph type="pic" sz="quarter" idx="29"/>
          </p:nvPr>
        </p:nvSpPr>
        <p:spPr>
          <a:xfrm>
            <a:off x="4263449" y="175068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Picture Placeholder 7"/>
          <p:cNvSpPr>
            <a:spLocks noGrp="1"/>
          </p:cNvSpPr>
          <p:nvPr>
            <p:ph type="pic" sz="quarter" idx="30"/>
          </p:nvPr>
        </p:nvSpPr>
        <p:spPr>
          <a:xfrm>
            <a:off x="6231403" y="227695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2" name="Picture Placeholder 7"/>
          <p:cNvSpPr>
            <a:spLocks noGrp="1"/>
          </p:cNvSpPr>
          <p:nvPr>
            <p:ph type="pic" sz="quarter" idx="31"/>
          </p:nvPr>
        </p:nvSpPr>
        <p:spPr>
          <a:xfrm>
            <a:off x="8199356" y="1750686"/>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3" name="Picture Placeholder 7"/>
          <p:cNvSpPr>
            <a:spLocks noGrp="1"/>
          </p:cNvSpPr>
          <p:nvPr>
            <p:ph type="pic" sz="quarter" idx="32"/>
          </p:nvPr>
        </p:nvSpPr>
        <p:spPr>
          <a:xfrm>
            <a:off x="10167311" y="227695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4" name="Text Placeholder 21"/>
          <p:cNvSpPr>
            <a:spLocks noGrp="1"/>
          </p:cNvSpPr>
          <p:nvPr>
            <p:ph type="body" sz="quarter" idx="33" hasCustomPrompt="1"/>
          </p:nvPr>
        </p:nvSpPr>
        <p:spPr>
          <a:xfrm>
            <a:off x="4263448" y="4487532"/>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5" name="Text Placeholder 21"/>
          <p:cNvSpPr>
            <a:spLocks noGrp="1"/>
          </p:cNvSpPr>
          <p:nvPr>
            <p:ph type="body" sz="quarter" idx="34" hasCustomPrompt="1"/>
          </p:nvPr>
        </p:nvSpPr>
        <p:spPr>
          <a:xfrm>
            <a:off x="8199355" y="4487532"/>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6" name="Text Placeholder 21"/>
          <p:cNvSpPr>
            <a:spLocks noGrp="1"/>
          </p:cNvSpPr>
          <p:nvPr>
            <p:ph type="body" sz="quarter" idx="35" hasCustomPrompt="1"/>
          </p:nvPr>
        </p:nvSpPr>
        <p:spPr>
          <a:xfrm>
            <a:off x="2295495" y="5019144"/>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7" name="Text Placeholder 21"/>
          <p:cNvSpPr>
            <a:spLocks noGrp="1"/>
          </p:cNvSpPr>
          <p:nvPr>
            <p:ph type="body" sz="quarter" idx="36" hasCustomPrompt="1"/>
          </p:nvPr>
        </p:nvSpPr>
        <p:spPr>
          <a:xfrm>
            <a:off x="6231402" y="5019144"/>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8" name="Text Placeholder 21"/>
          <p:cNvSpPr>
            <a:spLocks noGrp="1"/>
          </p:cNvSpPr>
          <p:nvPr>
            <p:ph type="body" sz="quarter" idx="37" hasCustomPrompt="1"/>
          </p:nvPr>
        </p:nvSpPr>
        <p:spPr>
          <a:xfrm>
            <a:off x="10167311" y="5019144"/>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9"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sp>
        <p:nvSpPr>
          <p:cNvPr id="21"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Tree>
    <p:extLst>
      <p:ext uri="{BB962C8B-B14F-4D97-AF65-F5344CB8AC3E}">
        <p14:creationId xmlns:p14="http://schemas.microsoft.com/office/powerpoint/2010/main" val="185446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8.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3032626" y="3426309"/>
            <a:ext cx="5097219"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4" name="Picture Placeholder 5"/>
          <p:cNvSpPr>
            <a:spLocks noGrp="1"/>
          </p:cNvSpPr>
          <p:nvPr>
            <p:ph type="pic" sz="quarter" idx="17"/>
          </p:nvPr>
        </p:nvSpPr>
        <p:spPr>
          <a:xfrm>
            <a:off x="0" y="0"/>
            <a:ext cx="5097219"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6" name="Picture Placeholder 5"/>
          <p:cNvSpPr>
            <a:spLocks noGrp="1"/>
          </p:cNvSpPr>
          <p:nvPr>
            <p:ph type="pic" sz="quarter" idx="19"/>
          </p:nvPr>
        </p:nvSpPr>
        <p:spPr>
          <a:xfrm>
            <a:off x="0" y="3426309"/>
            <a:ext cx="3032626"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7" name="Picture Placeholder 5"/>
          <p:cNvSpPr>
            <a:spLocks noGrp="1"/>
          </p:cNvSpPr>
          <p:nvPr>
            <p:ph type="pic" sz="quarter" idx="20"/>
          </p:nvPr>
        </p:nvSpPr>
        <p:spPr>
          <a:xfrm>
            <a:off x="5097220" y="0"/>
            <a:ext cx="3032625"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8" name="Title Placeholder 1"/>
          <p:cNvSpPr>
            <a:spLocks noGrp="1"/>
          </p:cNvSpPr>
          <p:nvPr>
            <p:ph type="title" hasCustomPrompt="1"/>
          </p:nvPr>
        </p:nvSpPr>
        <p:spPr bwMode="gray">
          <a:xfrm>
            <a:off x="8465025" y="212237"/>
            <a:ext cx="3642893"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sp>
        <p:nvSpPr>
          <p:cNvPr id="10" name="Text Placeholder 18"/>
          <p:cNvSpPr>
            <a:spLocks noGrp="1"/>
          </p:cNvSpPr>
          <p:nvPr>
            <p:ph type="body" sz="quarter" idx="12" hasCustomPrompt="1"/>
          </p:nvPr>
        </p:nvSpPr>
        <p:spPr>
          <a:xfrm>
            <a:off x="8465024" y="826015"/>
            <a:ext cx="3443341" cy="1856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58444" y="6317610"/>
            <a:ext cx="1521331" cy="329789"/>
          </a:xfrm>
          <a:prstGeom prst="rect">
            <a:avLst/>
          </a:prstGeom>
        </p:spPr>
      </p:pic>
    </p:spTree>
    <p:extLst>
      <p:ext uri="{BB962C8B-B14F-4D97-AF65-F5344CB8AC3E}">
        <p14:creationId xmlns:p14="http://schemas.microsoft.com/office/powerpoint/2010/main" val="414384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Intro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p:spPr>
      </p:pic>
      <p:sp>
        <p:nvSpPr>
          <p:cNvPr id="6" name="Text Placeholder 18"/>
          <p:cNvSpPr>
            <a:spLocks noGrp="1"/>
          </p:cNvSpPr>
          <p:nvPr>
            <p:ph type="body" sz="quarter" idx="11" hasCustomPrompt="1"/>
          </p:nvPr>
        </p:nvSpPr>
        <p:spPr>
          <a:xfrm>
            <a:off x="4063040" y="4159099"/>
            <a:ext cx="4065920" cy="155199"/>
          </a:xfrm>
          <a:prstGeom prst="rect">
            <a:avLst/>
          </a:prstGeom>
        </p:spPr>
        <p:txBody>
          <a:bodyPr anchor="ctr" anchorCtr="0"/>
          <a:lstStyle>
            <a:lvl1pPr algn="ctr">
              <a:lnSpc>
                <a:spcPct val="100000"/>
              </a:lnSpc>
              <a:defRPr sz="1632">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063040" y="1974132"/>
            <a:ext cx="4065920" cy="187859"/>
          </a:xfrm>
          <a:prstGeom prst="rect">
            <a:avLst/>
          </a:prstGeom>
        </p:spPr>
        <p:txBody>
          <a:bodyPr anchor="ctr" anchorCtr="0"/>
          <a:lstStyle>
            <a:lvl1pPr algn="ctr">
              <a:lnSpc>
                <a:spcPct val="100000"/>
              </a:lnSpc>
              <a:defRPr sz="1632">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334933" y="2258718"/>
            <a:ext cx="7522135" cy="1249026"/>
          </a:xfrm>
          <a:prstGeom prst="rect">
            <a:avLst/>
          </a:prstGeom>
        </p:spPr>
        <p:txBody>
          <a:bodyPr vert="horz" wrap="none" lIns="0" tIns="0" rIns="0" bIns="0" anchor="t" anchorCtr="0">
            <a:noAutofit/>
          </a:bodyPr>
          <a:lstStyle>
            <a:lvl1pPr algn="ctr">
              <a:lnSpc>
                <a:spcPct val="100000"/>
              </a:lnSpc>
              <a:defRPr sz="9069" b="0" baseline="0">
                <a:solidFill>
                  <a:srgbClr val="FFFFFF"/>
                </a:solidFill>
                <a:latin typeface="Impact" charset="0"/>
                <a:ea typeface="Impact" charset="0"/>
                <a:cs typeface="Impact" charset="0"/>
              </a:defRPr>
            </a:lvl1pPr>
            <a:lvl2pPr algn="ctr">
              <a:defRPr sz="1814" b="0">
                <a:solidFill>
                  <a:srgbClr val="FFFFFF"/>
                </a:solidFill>
                <a:latin typeface="Impact" charset="0"/>
                <a:ea typeface="Impact" charset="0"/>
                <a:cs typeface="Impact" charset="0"/>
              </a:defRPr>
            </a:lvl2pPr>
            <a:lvl3pPr algn="ctr">
              <a:defRPr sz="1814" b="0">
                <a:solidFill>
                  <a:srgbClr val="FFFFFF"/>
                </a:solidFill>
                <a:latin typeface="Impact" charset="0"/>
                <a:ea typeface="Impact" charset="0"/>
                <a:cs typeface="Impact" charset="0"/>
              </a:defRPr>
            </a:lvl3pPr>
            <a:lvl4pPr algn="ctr">
              <a:defRPr sz="1814" b="0">
                <a:solidFill>
                  <a:srgbClr val="FFFFFF"/>
                </a:solidFill>
                <a:latin typeface="Impact" charset="0"/>
                <a:ea typeface="Impact" charset="0"/>
                <a:cs typeface="Impact" charset="0"/>
              </a:defRPr>
            </a:lvl4pPr>
            <a:lvl5pPr algn="ctr">
              <a:defRPr sz="1814"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2173239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6" y="212237"/>
            <a:ext cx="3489334"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7" y="820279"/>
            <a:ext cx="3489912"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90198"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Rectangle 7"/>
          <p:cNvSpPr/>
          <p:nvPr userDrawn="1"/>
        </p:nvSpPr>
        <p:spPr>
          <a:xfrm>
            <a:off x="3881629" y="0"/>
            <a:ext cx="8310371" cy="68580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9" name="Text Placeholder 18"/>
          <p:cNvSpPr>
            <a:spLocks noGrp="1"/>
          </p:cNvSpPr>
          <p:nvPr>
            <p:ph type="body" sz="quarter" idx="14" hasCustomPrompt="1"/>
          </p:nvPr>
        </p:nvSpPr>
        <p:spPr>
          <a:xfrm>
            <a:off x="4207842"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0" name="Text Placeholder 21"/>
          <p:cNvSpPr>
            <a:spLocks noGrp="1"/>
          </p:cNvSpPr>
          <p:nvPr>
            <p:ph type="body" sz="quarter" idx="15" hasCustomPrompt="1"/>
          </p:nvPr>
        </p:nvSpPr>
        <p:spPr>
          <a:xfrm>
            <a:off x="4207842"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1" name="Text Placeholder 18"/>
          <p:cNvSpPr>
            <a:spLocks noGrp="1"/>
          </p:cNvSpPr>
          <p:nvPr>
            <p:ph type="body" sz="quarter" idx="16" hasCustomPrompt="1"/>
          </p:nvPr>
        </p:nvSpPr>
        <p:spPr>
          <a:xfrm>
            <a:off x="8379848"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2" name="Text Placeholder 21"/>
          <p:cNvSpPr>
            <a:spLocks noGrp="1"/>
          </p:cNvSpPr>
          <p:nvPr>
            <p:ph type="body" sz="quarter" idx="17" hasCustomPrompt="1"/>
          </p:nvPr>
        </p:nvSpPr>
        <p:spPr>
          <a:xfrm>
            <a:off x="8379848"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3096155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7.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Rectangle 7"/>
          <p:cNvSpPr/>
          <p:nvPr userDrawn="1"/>
        </p:nvSpPr>
        <p:spPr>
          <a:xfrm>
            <a:off x="4063539" y="-9074"/>
            <a:ext cx="4064922" cy="6867074"/>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10" name="Picture Placeholder 9"/>
          <p:cNvSpPr>
            <a:spLocks noGrp="1"/>
          </p:cNvSpPr>
          <p:nvPr>
            <p:ph type="pic" sz="quarter" idx="14"/>
          </p:nvPr>
        </p:nvSpPr>
        <p:spPr>
          <a:xfrm>
            <a:off x="8128461"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2"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3516892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9.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7410" y="0"/>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4" name="Picture Placeholder 5"/>
          <p:cNvSpPr>
            <a:spLocks noGrp="1"/>
          </p:cNvSpPr>
          <p:nvPr>
            <p:ph type="pic" sz="quarter" idx="17"/>
          </p:nvPr>
        </p:nvSpPr>
        <p:spPr>
          <a:xfrm>
            <a:off x="6088341" y="0"/>
            <a:ext cx="6095751" cy="3426308"/>
          </a:xfrm>
          <a:prstGeom prst="rect">
            <a:avLst/>
          </a:prstGeom>
          <a:solidFill>
            <a:schemeClr val="accent6"/>
          </a:solidFill>
        </p:spPr>
        <p:txBody>
          <a:bodyPr/>
          <a:lstStyle>
            <a:lvl1pPr algn="ctr">
              <a:defRPr sz="1088" b="0" i="1" baseline="0">
                <a:solidFill>
                  <a:schemeClr val="accent5"/>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6" name="Picture Placeholder 5"/>
          <p:cNvSpPr>
            <a:spLocks noGrp="1"/>
          </p:cNvSpPr>
          <p:nvPr>
            <p:ph type="pic" sz="quarter" idx="18"/>
          </p:nvPr>
        </p:nvSpPr>
        <p:spPr>
          <a:xfrm>
            <a:off x="6088341" y="3426308"/>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10" name="Title Placeholder 1"/>
          <p:cNvSpPr>
            <a:spLocks noGrp="1"/>
          </p:cNvSpPr>
          <p:nvPr>
            <p:ph type="title" hasCustomPrompt="1"/>
          </p:nvPr>
        </p:nvSpPr>
        <p:spPr bwMode="gray">
          <a:xfrm>
            <a:off x="212225" y="3748579"/>
            <a:ext cx="11258204"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dirty="0"/>
              <a:t>ENTER HEADER TEXT</a:t>
            </a:r>
          </a:p>
        </p:txBody>
      </p:sp>
      <p:sp>
        <p:nvSpPr>
          <p:cNvPr id="12" name="Text Placeholder 18"/>
          <p:cNvSpPr>
            <a:spLocks noGrp="1"/>
          </p:cNvSpPr>
          <p:nvPr>
            <p:ph type="body" sz="quarter" idx="12" hasCustomPrompt="1"/>
          </p:nvPr>
        </p:nvSpPr>
        <p:spPr>
          <a:xfrm>
            <a:off x="211647" y="4356621"/>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3" name="Text Placeholder 21"/>
          <p:cNvSpPr>
            <a:spLocks noGrp="1"/>
          </p:cNvSpPr>
          <p:nvPr>
            <p:ph type="body" sz="quarter" idx="13" hasCustomPrompt="1"/>
          </p:nvPr>
        </p:nvSpPr>
        <p:spPr>
          <a:xfrm>
            <a:off x="211647" y="4885153"/>
            <a:ext cx="545098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Tree>
    <p:extLst>
      <p:ext uri="{BB962C8B-B14F-4D97-AF65-F5344CB8AC3E}">
        <p14:creationId xmlns:p14="http://schemas.microsoft.com/office/powerpoint/2010/main" val="2131894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466899" y="3471829"/>
            <a:ext cx="11258204" cy="272343"/>
          </a:xfrm>
          <a:prstGeom prst="rect">
            <a:avLst/>
          </a:prstGeom>
          <a:ln>
            <a:noFill/>
          </a:ln>
        </p:spPr>
        <p:txBody>
          <a:bodyPr vert="horz" wrap="none" lIns="0" tIns="0" rIns="0" bIns="0" rtlCol="0" anchor="ctr">
            <a:noAutofit/>
          </a:bodyPr>
          <a:lstStyle>
            <a:lvl1pPr algn="ctr">
              <a:defRPr sz="2539"/>
            </a:lvl1pPr>
          </a:lstStyle>
          <a:p>
            <a:r>
              <a:rPr lang="en-US" dirty="0"/>
              <a:t>ENTER HEADER TEXT</a:t>
            </a:r>
          </a:p>
        </p:txBody>
      </p:sp>
      <p:sp>
        <p:nvSpPr>
          <p:cNvPr id="5" name="Text Placeholder 18"/>
          <p:cNvSpPr>
            <a:spLocks noGrp="1"/>
          </p:cNvSpPr>
          <p:nvPr>
            <p:ph type="body" sz="quarter" idx="12" hasCustomPrompt="1"/>
          </p:nvPr>
        </p:nvSpPr>
        <p:spPr>
          <a:xfrm>
            <a:off x="466899" y="4087968"/>
            <a:ext cx="11258204" cy="186289"/>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466899" y="4600774"/>
            <a:ext cx="11258204" cy="1425857"/>
          </a:xfrm>
          <a:prstGeom prst="rect">
            <a:avLst/>
          </a:prstGeom>
        </p:spPr>
        <p:txBody>
          <a:bodyPr wrap="square" lIns="0" tIns="0" rIns="0" bIns="0" numCol="1" spcCol="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1"/>
            <a:ext cx="12192000" cy="3157417"/>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Tree>
    <p:extLst>
      <p:ext uri="{BB962C8B-B14F-4D97-AF65-F5344CB8AC3E}">
        <p14:creationId xmlns:p14="http://schemas.microsoft.com/office/powerpoint/2010/main" val="3872739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1648" y="3471829"/>
            <a:ext cx="11258204" cy="272343"/>
          </a:xfrm>
          <a:prstGeom prst="rect">
            <a:avLst/>
          </a:prstGeom>
          <a:ln>
            <a:noFill/>
          </a:ln>
        </p:spPr>
        <p:txBody>
          <a:bodyPr vert="horz" wrap="none" lIns="0" tIns="0" rIns="0" bIns="0" rtlCol="0" anchor="ctr">
            <a:noAutofit/>
          </a:bodyPr>
          <a:lstStyle>
            <a:lvl1pPr algn="l">
              <a:defRPr sz="2539"/>
            </a:lvl1pPr>
          </a:lstStyle>
          <a:p>
            <a:r>
              <a:rPr lang="en-US" dirty="0"/>
              <a:t>ENTER HEADER TEXT</a:t>
            </a:r>
          </a:p>
        </p:txBody>
      </p:sp>
      <p:sp>
        <p:nvSpPr>
          <p:cNvPr id="5" name="Text Placeholder 18"/>
          <p:cNvSpPr>
            <a:spLocks noGrp="1"/>
          </p:cNvSpPr>
          <p:nvPr>
            <p:ph type="body" sz="quarter" idx="12" hasCustomPrompt="1"/>
          </p:nvPr>
        </p:nvSpPr>
        <p:spPr>
          <a:xfrm>
            <a:off x="211648" y="4087968"/>
            <a:ext cx="11258204" cy="186289"/>
          </a:xfrm>
          <a:prstGeom prst="rect">
            <a:avLst/>
          </a:prstGeom>
        </p:spPr>
        <p:txBody>
          <a:bodyPr lIns="0" tIns="0" rIns="0" bIns="0"/>
          <a:lstStyle>
            <a:lvl1pPr algn="l">
              <a:defRPr sz="1088" b="1" baseline="0">
                <a:solidFill>
                  <a:schemeClr val="bg1"/>
                </a:solidFill>
              </a:defRPr>
            </a:lvl1pPr>
            <a:lvl2pPr>
              <a:defRPr sz="1088"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211648" y="4600774"/>
            <a:ext cx="11258204" cy="1425857"/>
          </a:xfrm>
          <a:prstGeom prst="rect">
            <a:avLst/>
          </a:prstGeom>
        </p:spPr>
        <p:txBody>
          <a:bodyPr lIns="0" tIns="0" rIns="0" bIns="0" numCol="2" spcCol="18000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1"/>
            <a:ext cx="12192000" cy="3157417"/>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Tree>
    <p:extLst>
      <p:ext uri="{BB962C8B-B14F-4D97-AF65-F5344CB8AC3E}">
        <p14:creationId xmlns:p14="http://schemas.microsoft.com/office/powerpoint/2010/main" val="2008946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466899" y="326517"/>
            <a:ext cx="11258204" cy="272343"/>
          </a:xfrm>
          <a:prstGeom prst="rect">
            <a:avLst/>
          </a:prstGeom>
          <a:ln>
            <a:noFill/>
          </a:ln>
        </p:spPr>
        <p:txBody>
          <a:bodyPr vert="horz" wrap="none" lIns="0" tIns="0" rIns="0" bIns="0" rtlCol="0" anchor="ctr">
            <a:noAutofit/>
          </a:bodyPr>
          <a:lstStyle>
            <a:lvl1pPr algn="ctr">
              <a:defRPr sz="2539"/>
            </a:lvl1pPr>
          </a:lstStyle>
          <a:p>
            <a:r>
              <a:rPr lang="en-US" dirty="0"/>
              <a:t>ENTER HEADER TEXT</a:t>
            </a:r>
          </a:p>
        </p:txBody>
      </p:sp>
      <p:sp>
        <p:nvSpPr>
          <p:cNvPr id="5" name="Text Placeholder 18"/>
          <p:cNvSpPr>
            <a:spLocks noGrp="1"/>
          </p:cNvSpPr>
          <p:nvPr>
            <p:ph type="body" sz="quarter" idx="12" hasCustomPrompt="1"/>
          </p:nvPr>
        </p:nvSpPr>
        <p:spPr>
          <a:xfrm>
            <a:off x="466899" y="942656"/>
            <a:ext cx="11258204" cy="186289"/>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466899" y="1455462"/>
            <a:ext cx="11258204" cy="1425857"/>
          </a:xfrm>
          <a:prstGeom prst="rect">
            <a:avLst/>
          </a:prstGeom>
        </p:spPr>
        <p:txBody>
          <a:bodyPr wrap="square" lIns="0" tIns="0" rIns="0" bIns="0" numCol="1" spcCol="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3700583"/>
            <a:ext cx="12192000" cy="3157417"/>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226529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1648" y="326517"/>
            <a:ext cx="11258204" cy="272343"/>
          </a:xfrm>
          <a:prstGeom prst="rect">
            <a:avLst/>
          </a:prstGeom>
          <a:ln>
            <a:noFill/>
          </a:ln>
        </p:spPr>
        <p:txBody>
          <a:bodyPr vert="horz" wrap="none" lIns="0" tIns="0" rIns="0" bIns="0" rtlCol="0" anchor="ctr">
            <a:noAutofit/>
          </a:bodyPr>
          <a:lstStyle>
            <a:lvl1pPr algn="l">
              <a:defRPr sz="2539"/>
            </a:lvl1pPr>
          </a:lstStyle>
          <a:p>
            <a:r>
              <a:rPr lang="en-US" dirty="0"/>
              <a:t>ENTER HEADER TEXT</a:t>
            </a:r>
          </a:p>
        </p:txBody>
      </p:sp>
      <p:sp>
        <p:nvSpPr>
          <p:cNvPr id="5" name="Text Placeholder 18"/>
          <p:cNvSpPr>
            <a:spLocks noGrp="1"/>
          </p:cNvSpPr>
          <p:nvPr>
            <p:ph type="body" sz="quarter" idx="12" hasCustomPrompt="1"/>
          </p:nvPr>
        </p:nvSpPr>
        <p:spPr>
          <a:xfrm>
            <a:off x="211648" y="942656"/>
            <a:ext cx="11258204" cy="186289"/>
          </a:xfrm>
          <a:prstGeom prst="rect">
            <a:avLst/>
          </a:prstGeom>
        </p:spPr>
        <p:txBody>
          <a:bodyPr lIns="0" tIns="0" rIns="0" bIns="0"/>
          <a:lstStyle>
            <a:lvl1pPr algn="l">
              <a:defRPr sz="1088" b="1" baseline="0">
                <a:solidFill>
                  <a:schemeClr val="bg1"/>
                </a:solidFill>
              </a:defRPr>
            </a:lvl1pPr>
            <a:lvl2pPr>
              <a:defRPr sz="1088"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211648" y="1455462"/>
            <a:ext cx="11258204" cy="1425857"/>
          </a:xfrm>
          <a:prstGeom prst="rect">
            <a:avLst/>
          </a:prstGeom>
        </p:spPr>
        <p:txBody>
          <a:bodyPr lIns="0" tIns="0" rIns="0" bIns="0" numCol="2" spcCol="18000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3700583"/>
            <a:ext cx="12192000" cy="3157417"/>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3422103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1648" y="3471829"/>
            <a:ext cx="11258204" cy="272343"/>
          </a:xfrm>
          <a:prstGeom prst="rect">
            <a:avLst/>
          </a:prstGeom>
          <a:ln>
            <a:noFill/>
          </a:ln>
        </p:spPr>
        <p:txBody>
          <a:bodyPr vert="horz" wrap="none" lIns="0" tIns="0" rIns="0" bIns="0" rtlCol="0" anchor="ctr">
            <a:noAutofit/>
          </a:bodyPr>
          <a:lstStyle>
            <a:lvl1pPr algn="l">
              <a:defRPr sz="2539"/>
            </a:lvl1pPr>
          </a:lstStyle>
          <a:p>
            <a:r>
              <a:rPr lang="en-US" dirty="0"/>
              <a:t>ENTER HEADER TEXT</a:t>
            </a:r>
          </a:p>
        </p:txBody>
      </p:sp>
      <p:sp>
        <p:nvSpPr>
          <p:cNvPr id="5" name="Text Placeholder 18"/>
          <p:cNvSpPr>
            <a:spLocks noGrp="1"/>
          </p:cNvSpPr>
          <p:nvPr>
            <p:ph type="body" sz="quarter" idx="12" hasCustomPrompt="1"/>
          </p:nvPr>
        </p:nvSpPr>
        <p:spPr>
          <a:xfrm>
            <a:off x="211648" y="4087968"/>
            <a:ext cx="11258204" cy="186289"/>
          </a:xfrm>
          <a:prstGeom prst="rect">
            <a:avLst/>
          </a:prstGeom>
        </p:spPr>
        <p:txBody>
          <a:bodyPr lIns="0" tIns="0" rIns="0" bIns="0"/>
          <a:lstStyle>
            <a:lvl1pPr algn="l">
              <a:defRPr sz="1088" b="1" baseline="0">
                <a:solidFill>
                  <a:schemeClr val="bg1"/>
                </a:solidFill>
              </a:defRPr>
            </a:lvl1pPr>
            <a:lvl2pPr>
              <a:defRPr sz="1088" b="0" baseline="0"/>
            </a:lvl2pPr>
          </a:lstStyle>
          <a:p>
            <a:pPr lvl="0"/>
            <a:r>
              <a:rPr lang="en-US" dirty="0"/>
              <a:t>Sub header (Arial, 14pt, Bold)</a:t>
            </a:r>
          </a:p>
        </p:txBody>
      </p:sp>
      <p:sp>
        <p:nvSpPr>
          <p:cNvPr id="6" name="Text Placeholder 21"/>
          <p:cNvSpPr>
            <a:spLocks noGrp="1"/>
          </p:cNvSpPr>
          <p:nvPr>
            <p:ph type="body" sz="quarter" idx="13" hasCustomPrompt="1"/>
          </p:nvPr>
        </p:nvSpPr>
        <p:spPr>
          <a:xfrm>
            <a:off x="211648" y="4600774"/>
            <a:ext cx="11258204" cy="1425857"/>
          </a:xfrm>
          <a:prstGeom prst="rect">
            <a:avLst/>
          </a:prstGeom>
        </p:spPr>
        <p:txBody>
          <a:bodyPr lIns="0" tIns="0" rIns="0" bIns="0" numCol="2" spcCol="18000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7" name="Picture Placeholder 4"/>
          <p:cNvSpPr>
            <a:spLocks noGrp="1"/>
          </p:cNvSpPr>
          <p:nvPr>
            <p:ph type="pic" sz="quarter" idx="10"/>
          </p:nvPr>
        </p:nvSpPr>
        <p:spPr>
          <a:xfrm>
            <a:off x="0" y="1"/>
            <a:ext cx="6095751" cy="3157417"/>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9" name="Picture Placeholder 4"/>
          <p:cNvSpPr>
            <a:spLocks noGrp="1"/>
          </p:cNvSpPr>
          <p:nvPr>
            <p:ph type="pic" sz="quarter" idx="14"/>
          </p:nvPr>
        </p:nvSpPr>
        <p:spPr>
          <a:xfrm>
            <a:off x="6096249" y="1"/>
            <a:ext cx="6095751" cy="3157417"/>
          </a:xfrm>
          <a:prstGeom prst="rect">
            <a:avLst/>
          </a:prstGeom>
          <a:solidFill>
            <a:schemeClr val="accent6"/>
          </a:solidFill>
        </p:spPr>
        <p:txBody>
          <a:bodyPr anchor="t" anchorCtr="0"/>
          <a:lstStyle>
            <a:lvl1pPr algn="ctr">
              <a:defRPr sz="1088" b="0" i="1" baseline="0">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Tree>
    <p:extLst>
      <p:ext uri="{BB962C8B-B14F-4D97-AF65-F5344CB8AC3E}">
        <p14:creationId xmlns:p14="http://schemas.microsoft.com/office/powerpoint/2010/main" val="2269094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 Copy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8444" y="6317610"/>
            <a:ext cx="1521331" cy="329789"/>
          </a:xfrm>
          <a:prstGeom prst="rect">
            <a:avLst/>
          </a:prstGeom>
        </p:spPr>
      </p:pic>
      <p:sp>
        <p:nvSpPr>
          <p:cNvPr id="4"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sp>
        <p:nvSpPr>
          <p:cNvPr id="6" name="Text Placeholder 18"/>
          <p:cNvSpPr>
            <a:spLocks noGrp="1"/>
          </p:cNvSpPr>
          <p:nvPr>
            <p:ph type="body" sz="quarter" idx="12" hasCustomPrompt="1"/>
          </p:nvPr>
        </p:nvSpPr>
        <p:spPr>
          <a:xfrm>
            <a:off x="6656894" y="974355"/>
            <a:ext cx="5091238"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6656894" y="1502886"/>
            <a:ext cx="5091656"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4" name="Picture Placeholder 13"/>
          <p:cNvSpPr>
            <a:spLocks noGrp="1"/>
          </p:cNvSpPr>
          <p:nvPr>
            <p:ph type="pic" sz="quarter" idx="14"/>
          </p:nvPr>
        </p:nvSpPr>
        <p:spPr>
          <a:xfrm>
            <a:off x="211647" y="974354"/>
            <a:ext cx="6118748" cy="5883646"/>
          </a:xfrm>
          <a:prstGeom prst="rect">
            <a:avLst/>
          </a:prstGeom>
          <a:solidFill>
            <a:schemeClr val="accent5"/>
          </a:solidFill>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Tree>
    <p:extLst>
      <p:ext uri="{BB962C8B-B14F-4D97-AF65-F5344CB8AC3E}">
        <p14:creationId xmlns:p14="http://schemas.microsoft.com/office/powerpoint/2010/main" val="253913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 Copy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sp>
        <p:nvSpPr>
          <p:cNvPr id="6" name="Text Placeholder 18"/>
          <p:cNvSpPr>
            <a:spLocks noGrp="1"/>
          </p:cNvSpPr>
          <p:nvPr>
            <p:ph type="body" sz="quarter" idx="12" hasCustomPrompt="1"/>
          </p:nvPr>
        </p:nvSpPr>
        <p:spPr>
          <a:xfrm>
            <a:off x="6656894" y="974355"/>
            <a:ext cx="5091238"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6656894" y="1502886"/>
            <a:ext cx="5091656"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Picture Placeholder 13"/>
          <p:cNvSpPr>
            <a:spLocks noGrp="1"/>
          </p:cNvSpPr>
          <p:nvPr>
            <p:ph type="pic" sz="quarter" idx="14"/>
          </p:nvPr>
        </p:nvSpPr>
        <p:spPr>
          <a:xfrm>
            <a:off x="1" y="974355"/>
            <a:ext cx="6330394" cy="5016739"/>
          </a:xfrm>
          <a:prstGeom prst="rect">
            <a:avLst/>
          </a:prstGeom>
          <a:solidFill>
            <a:schemeClr val="accent5"/>
          </a:solidFill>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Tree>
    <p:extLst>
      <p:ext uri="{BB962C8B-B14F-4D97-AF65-F5344CB8AC3E}">
        <p14:creationId xmlns:p14="http://schemas.microsoft.com/office/powerpoint/2010/main" val="288615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Intro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p:spPr>
      </p:pic>
      <p:sp>
        <p:nvSpPr>
          <p:cNvPr id="6" name="Text Placeholder 18"/>
          <p:cNvSpPr>
            <a:spLocks noGrp="1"/>
          </p:cNvSpPr>
          <p:nvPr>
            <p:ph type="body" sz="quarter" idx="11" hasCustomPrompt="1"/>
          </p:nvPr>
        </p:nvSpPr>
        <p:spPr>
          <a:xfrm>
            <a:off x="4063040" y="4159099"/>
            <a:ext cx="4065920" cy="155199"/>
          </a:xfrm>
          <a:prstGeom prst="rect">
            <a:avLst/>
          </a:prstGeom>
        </p:spPr>
        <p:txBody>
          <a:bodyPr anchor="ctr" anchorCtr="0"/>
          <a:lstStyle>
            <a:lvl1pPr algn="ctr">
              <a:lnSpc>
                <a:spcPct val="100000"/>
              </a:lnSpc>
              <a:defRPr sz="1632">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063040" y="1974132"/>
            <a:ext cx="4065920" cy="187859"/>
          </a:xfrm>
          <a:prstGeom prst="rect">
            <a:avLst/>
          </a:prstGeom>
        </p:spPr>
        <p:txBody>
          <a:bodyPr anchor="ctr" anchorCtr="0"/>
          <a:lstStyle>
            <a:lvl1pPr algn="ctr">
              <a:lnSpc>
                <a:spcPct val="100000"/>
              </a:lnSpc>
              <a:defRPr sz="1632">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334933" y="2258718"/>
            <a:ext cx="7522135" cy="1249026"/>
          </a:xfrm>
          <a:prstGeom prst="rect">
            <a:avLst/>
          </a:prstGeom>
        </p:spPr>
        <p:txBody>
          <a:bodyPr vert="horz" wrap="none" lIns="0" tIns="0" rIns="0" bIns="0" anchor="t" anchorCtr="0">
            <a:noAutofit/>
          </a:bodyPr>
          <a:lstStyle>
            <a:lvl1pPr algn="ctr">
              <a:lnSpc>
                <a:spcPct val="100000"/>
              </a:lnSpc>
              <a:defRPr sz="9069" b="0" baseline="0">
                <a:solidFill>
                  <a:srgbClr val="FFFFFF"/>
                </a:solidFill>
                <a:latin typeface="Impact" charset="0"/>
                <a:ea typeface="Impact" charset="0"/>
                <a:cs typeface="Impact" charset="0"/>
              </a:defRPr>
            </a:lvl1pPr>
            <a:lvl2pPr algn="ctr">
              <a:defRPr sz="1814" b="0">
                <a:solidFill>
                  <a:srgbClr val="FFFFFF"/>
                </a:solidFill>
                <a:latin typeface="Impact" charset="0"/>
                <a:ea typeface="Impact" charset="0"/>
                <a:cs typeface="Impact" charset="0"/>
              </a:defRPr>
            </a:lvl2pPr>
            <a:lvl3pPr algn="ctr">
              <a:defRPr sz="1814" b="0">
                <a:solidFill>
                  <a:srgbClr val="FFFFFF"/>
                </a:solidFill>
                <a:latin typeface="Impact" charset="0"/>
                <a:ea typeface="Impact" charset="0"/>
                <a:cs typeface="Impact" charset="0"/>
              </a:defRPr>
            </a:lvl3pPr>
            <a:lvl4pPr algn="ctr">
              <a:defRPr sz="1814" b="0">
                <a:solidFill>
                  <a:srgbClr val="FFFFFF"/>
                </a:solidFill>
                <a:latin typeface="Impact" charset="0"/>
                <a:ea typeface="Impact" charset="0"/>
                <a:cs typeface="Impact" charset="0"/>
              </a:defRPr>
            </a:lvl4pPr>
            <a:lvl5pPr algn="ctr">
              <a:defRPr sz="1814"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2448068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sp>
        <p:nvSpPr>
          <p:cNvPr id="5" name="Text Placeholder 18"/>
          <p:cNvSpPr>
            <a:spLocks noGrp="1"/>
          </p:cNvSpPr>
          <p:nvPr>
            <p:ph type="body" sz="quarter" idx="12" hasCustomPrompt="1"/>
          </p:nvPr>
        </p:nvSpPr>
        <p:spPr>
          <a:xfrm>
            <a:off x="211647" y="974355"/>
            <a:ext cx="5091238"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6" name="Text Placeholder 21"/>
          <p:cNvSpPr>
            <a:spLocks noGrp="1"/>
          </p:cNvSpPr>
          <p:nvPr>
            <p:ph type="body" sz="quarter" idx="13" hasCustomPrompt="1"/>
          </p:nvPr>
        </p:nvSpPr>
        <p:spPr>
          <a:xfrm>
            <a:off x="211648" y="1502886"/>
            <a:ext cx="5091656"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7" name="Picture Placeholder 13"/>
          <p:cNvSpPr>
            <a:spLocks noGrp="1"/>
          </p:cNvSpPr>
          <p:nvPr>
            <p:ph type="pic" sz="quarter" idx="14"/>
          </p:nvPr>
        </p:nvSpPr>
        <p:spPr>
          <a:xfrm>
            <a:off x="5852074" y="974355"/>
            <a:ext cx="6330394" cy="5016739"/>
          </a:xfrm>
          <a:prstGeom prst="rect">
            <a:avLst/>
          </a:prstGeom>
          <a:solidFill>
            <a:schemeClr val="accent5"/>
          </a:solidFill>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Tree>
    <p:extLst>
      <p:ext uri="{BB962C8B-B14F-4D97-AF65-F5344CB8AC3E}">
        <p14:creationId xmlns:p14="http://schemas.microsoft.com/office/powerpoint/2010/main" val="2736863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 Copy slide">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4" name="Title Placeholder 1"/>
          <p:cNvSpPr>
            <a:spLocks noGrp="1"/>
          </p:cNvSpPr>
          <p:nvPr>
            <p:ph type="title" hasCustomPrompt="1"/>
          </p:nvPr>
        </p:nvSpPr>
        <p:spPr bwMode="gray">
          <a:xfrm>
            <a:off x="6503876" y="212237"/>
            <a:ext cx="5450534"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sp>
        <p:nvSpPr>
          <p:cNvPr id="7" name="Text Placeholder 18"/>
          <p:cNvSpPr>
            <a:spLocks noGrp="1"/>
          </p:cNvSpPr>
          <p:nvPr>
            <p:ph type="body" sz="quarter" idx="12" hasCustomPrompt="1"/>
          </p:nvPr>
        </p:nvSpPr>
        <p:spPr>
          <a:xfrm>
            <a:off x="6503876"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6503876" y="1348810"/>
            <a:ext cx="545098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8444" y="6317610"/>
            <a:ext cx="1521331" cy="329789"/>
          </a:xfrm>
          <a:prstGeom prst="rect">
            <a:avLst/>
          </a:prstGeom>
        </p:spPr>
      </p:pic>
    </p:spTree>
    <p:extLst>
      <p:ext uri="{BB962C8B-B14F-4D97-AF65-F5344CB8AC3E}">
        <p14:creationId xmlns:p14="http://schemas.microsoft.com/office/powerpoint/2010/main" val="666986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 Copy slide">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4" name="Title Placeholder 1"/>
          <p:cNvSpPr>
            <a:spLocks noGrp="1"/>
          </p:cNvSpPr>
          <p:nvPr>
            <p:ph type="title" hasCustomPrompt="1"/>
          </p:nvPr>
        </p:nvSpPr>
        <p:spPr bwMode="gray">
          <a:xfrm>
            <a:off x="6503876" y="212237"/>
            <a:ext cx="5450534"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sp>
        <p:nvSpPr>
          <p:cNvPr id="6" name="Text Placeholder 18"/>
          <p:cNvSpPr>
            <a:spLocks noGrp="1"/>
          </p:cNvSpPr>
          <p:nvPr>
            <p:ph type="body" sz="quarter" idx="12" hasCustomPrompt="1"/>
          </p:nvPr>
        </p:nvSpPr>
        <p:spPr>
          <a:xfrm>
            <a:off x="6503876"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6503876" y="1348810"/>
            <a:ext cx="545098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8444" y="6317610"/>
            <a:ext cx="1521331" cy="329789"/>
          </a:xfrm>
          <a:prstGeom prst="rect">
            <a:avLst/>
          </a:prstGeom>
        </p:spPr>
      </p:pic>
      <p:sp>
        <p:nvSpPr>
          <p:cNvPr id="10" name="Picture Placeholder 9"/>
          <p:cNvSpPr>
            <a:spLocks noGrp="1"/>
          </p:cNvSpPr>
          <p:nvPr>
            <p:ph type="pic" sz="quarter" idx="14"/>
          </p:nvPr>
        </p:nvSpPr>
        <p:spPr>
          <a:xfrm>
            <a:off x="6503875" y="4270272"/>
            <a:ext cx="2639005" cy="1750856"/>
          </a:xfrm>
          <a:prstGeom prst="rect">
            <a:avLst/>
          </a:prstGeom>
          <a:solidFill>
            <a:schemeClr val="accent5"/>
          </a:solidFill>
        </p:spPr>
        <p:txBody>
          <a:bodyPr/>
          <a:lstStyle>
            <a:lvl1pPr algn="ctr">
              <a:defRPr sz="1088" b="0" i="1" baseline="0">
                <a:solidFill>
                  <a:schemeClr val="accent6"/>
                </a:solidFill>
              </a:defRPr>
            </a:lvl1pPr>
          </a:lstStyle>
          <a:p>
            <a:endParaRPr lang="en-US" dirty="0"/>
          </a:p>
          <a:p>
            <a:endParaRPr lang="en-US" dirty="0"/>
          </a:p>
          <a:p>
            <a:r>
              <a:rPr lang="en-US" dirty="0"/>
              <a:t>Click here to add a picture</a:t>
            </a:r>
          </a:p>
        </p:txBody>
      </p:sp>
      <p:sp>
        <p:nvSpPr>
          <p:cNvPr id="11" name="Picture Placeholder 9"/>
          <p:cNvSpPr>
            <a:spLocks noGrp="1"/>
          </p:cNvSpPr>
          <p:nvPr>
            <p:ph type="pic" sz="quarter" idx="15"/>
          </p:nvPr>
        </p:nvSpPr>
        <p:spPr>
          <a:xfrm>
            <a:off x="9315405" y="4270272"/>
            <a:ext cx="2639005" cy="1750856"/>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r>
              <a:rPr lang="en-US" dirty="0"/>
              <a:t>Click here to add a picture</a:t>
            </a:r>
          </a:p>
        </p:txBody>
      </p:sp>
    </p:spTree>
    <p:extLst>
      <p:ext uri="{BB962C8B-B14F-4D97-AF65-F5344CB8AC3E}">
        <p14:creationId xmlns:p14="http://schemas.microsoft.com/office/powerpoint/2010/main" val="1472545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 Copy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096249"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6"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9"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22" name="Text Placeholder 21"/>
          <p:cNvSpPr>
            <a:spLocks noGrp="1"/>
          </p:cNvSpPr>
          <p:nvPr>
            <p:ph type="body" sz="quarter" idx="13" hasCustomPrompt="1"/>
          </p:nvPr>
        </p:nvSpPr>
        <p:spPr>
          <a:xfrm>
            <a:off x="211647" y="1348810"/>
            <a:ext cx="545098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87761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2. Copy slide">
    <p:spTree>
      <p:nvGrpSpPr>
        <p:cNvPr id="1" name=""/>
        <p:cNvGrpSpPr/>
        <p:nvPr/>
      </p:nvGrpSpPr>
      <p:grpSpPr>
        <a:xfrm>
          <a:off x="0" y="0"/>
          <a:ext cx="0" cy="0"/>
          <a:chOff x="0" y="0"/>
          <a:chExt cx="0" cy="0"/>
        </a:xfrm>
      </p:grpSpPr>
      <p:sp>
        <p:nvSpPr>
          <p:cNvPr id="21" name="Rectangle 20"/>
          <p:cNvSpPr/>
          <p:nvPr userDrawn="1"/>
        </p:nvSpPr>
        <p:spPr>
          <a:xfrm>
            <a:off x="0" y="0"/>
            <a:ext cx="12192000" cy="68580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15" name="Picture Placeholder 4"/>
          <p:cNvSpPr>
            <a:spLocks noGrp="1"/>
          </p:cNvSpPr>
          <p:nvPr>
            <p:ph type="pic" sz="quarter" idx="10"/>
          </p:nvPr>
        </p:nvSpPr>
        <p:spPr>
          <a:xfrm>
            <a:off x="6096249"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6"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dirty="0"/>
              <a:t>ENTER HEADER TEXT</a:t>
            </a:r>
          </a:p>
        </p:txBody>
      </p:sp>
      <p:sp>
        <p:nvSpPr>
          <p:cNvPr id="19"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20" name="Text Placeholder 21"/>
          <p:cNvSpPr>
            <a:spLocks noGrp="1"/>
          </p:cNvSpPr>
          <p:nvPr>
            <p:ph type="body" sz="quarter" idx="13" hasCustomPrompt="1"/>
          </p:nvPr>
        </p:nvSpPr>
        <p:spPr>
          <a:xfrm>
            <a:off x="211647" y="1348810"/>
            <a:ext cx="5450982"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324082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3. Copy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4" name="Picture Placeholder 4"/>
          <p:cNvSpPr>
            <a:spLocks noGrp="1"/>
          </p:cNvSpPr>
          <p:nvPr>
            <p:ph type="pic" sz="quarter" idx="10"/>
          </p:nvPr>
        </p:nvSpPr>
        <p:spPr>
          <a:xfrm>
            <a:off x="6096249"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dirty="0"/>
              <a:t>ENTER HEADER TEXT</a:t>
            </a:r>
          </a:p>
        </p:txBody>
      </p:sp>
      <p:sp>
        <p:nvSpPr>
          <p:cNvPr id="7"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11647" y="1348810"/>
            <a:ext cx="5450982"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100982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4. Copy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4" name="Picture Placeholder 4"/>
          <p:cNvSpPr>
            <a:spLocks noGrp="1"/>
          </p:cNvSpPr>
          <p:nvPr>
            <p:ph type="pic" sz="quarter" idx="10"/>
          </p:nvPr>
        </p:nvSpPr>
        <p:spPr>
          <a:xfrm>
            <a:off x="6096249"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dirty="0"/>
              <a:t>ENTER HEADER TEXT</a:t>
            </a:r>
          </a:p>
        </p:txBody>
      </p:sp>
      <p:sp>
        <p:nvSpPr>
          <p:cNvPr id="7"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11647" y="1348810"/>
            <a:ext cx="5450982"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1064326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5. Copy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4" name="Picture Placeholder 4"/>
          <p:cNvSpPr>
            <a:spLocks noGrp="1"/>
          </p:cNvSpPr>
          <p:nvPr>
            <p:ph type="pic" sz="quarter" idx="10"/>
          </p:nvPr>
        </p:nvSpPr>
        <p:spPr>
          <a:xfrm>
            <a:off x="6096249" y="0"/>
            <a:ext cx="6095751" cy="6858000"/>
          </a:xfrm>
          <a:prstGeom prst="rect">
            <a:avLst/>
          </a:prstGeom>
          <a:solidFill>
            <a:schemeClr val="accent5"/>
          </a:solidFill>
        </p:spPr>
        <p:txBody>
          <a:bodyPr anchor="t" anchorCtr="0"/>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dirty="0"/>
              <a:t>ENTER HEADER TEXT</a:t>
            </a:r>
          </a:p>
        </p:txBody>
      </p:sp>
      <p:sp>
        <p:nvSpPr>
          <p:cNvPr id="7"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11647" y="1348810"/>
            <a:ext cx="5450982"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1382658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6. Copy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4" name="Picture Placeholder 4"/>
          <p:cNvSpPr>
            <a:spLocks noGrp="1"/>
          </p:cNvSpPr>
          <p:nvPr>
            <p:ph type="pic" sz="quarter" idx="10"/>
          </p:nvPr>
        </p:nvSpPr>
        <p:spPr>
          <a:xfrm>
            <a:off x="6096249" y="0"/>
            <a:ext cx="6095751" cy="6858000"/>
          </a:xfrm>
          <a:prstGeom prst="rect">
            <a:avLst/>
          </a:prstGeom>
          <a:solidFill>
            <a:schemeClr val="accent6"/>
          </a:solidFill>
        </p:spPr>
        <p:txBody>
          <a:bodyPr anchor="t" anchorCtr="0"/>
          <a:lstStyle>
            <a:lvl1pPr algn="ctr">
              <a:defRPr sz="1088" b="0" i="1" baseline="0">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dirty="0"/>
              <a:t>ENTER HEADER TEXT</a:t>
            </a:r>
          </a:p>
        </p:txBody>
      </p:sp>
      <p:sp>
        <p:nvSpPr>
          <p:cNvPr id="7"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11647" y="1348810"/>
            <a:ext cx="545098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417150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7. Copy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6096249" y="0"/>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7" name="Picture Placeholder 5"/>
          <p:cNvSpPr>
            <a:spLocks noGrp="1"/>
          </p:cNvSpPr>
          <p:nvPr>
            <p:ph type="pic" sz="quarter" idx="11"/>
          </p:nvPr>
        </p:nvSpPr>
        <p:spPr>
          <a:xfrm>
            <a:off x="499" y="3426308"/>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9" name="Title Placeholder 1"/>
          <p:cNvSpPr>
            <a:spLocks noGrp="1"/>
          </p:cNvSpPr>
          <p:nvPr>
            <p:ph type="title" hasCustomPrompt="1"/>
          </p:nvPr>
        </p:nvSpPr>
        <p:spPr bwMode="gray">
          <a:xfrm>
            <a:off x="1036395" y="1142516"/>
            <a:ext cx="4009538" cy="272343"/>
          </a:xfrm>
          <a:prstGeom prst="rect">
            <a:avLst/>
          </a:prstGeom>
          <a:ln>
            <a:noFill/>
          </a:ln>
        </p:spPr>
        <p:txBody>
          <a:bodyPr vert="horz" wrap="none" lIns="0" tIns="0" rIns="0" bIns="0" rtlCol="0" anchor="ctr">
            <a:noAutofit/>
          </a:bodyPr>
          <a:lstStyle>
            <a:lvl1pPr algn="ctr">
              <a:defRPr sz="2539"/>
            </a:lvl1pPr>
          </a:lstStyle>
          <a:p>
            <a:r>
              <a:rPr lang="en-US" dirty="0"/>
              <a:t>ENTER HEADER TEXT</a:t>
            </a:r>
          </a:p>
        </p:txBody>
      </p:sp>
      <p:sp>
        <p:nvSpPr>
          <p:cNvPr id="11" name="Text Placeholder 18"/>
          <p:cNvSpPr>
            <a:spLocks noGrp="1"/>
          </p:cNvSpPr>
          <p:nvPr>
            <p:ph type="body" sz="quarter" idx="12" hasCustomPrompt="1"/>
          </p:nvPr>
        </p:nvSpPr>
        <p:spPr>
          <a:xfrm>
            <a:off x="1036395" y="1758655"/>
            <a:ext cx="4009538" cy="185033"/>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dirty="0"/>
              <a:t>Sub header (Arial, 14pt, Bold)</a:t>
            </a:r>
          </a:p>
        </p:txBody>
      </p:sp>
      <p:sp>
        <p:nvSpPr>
          <p:cNvPr id="12" name="Text Placeholder 21"/>
          <p:cNvSpPr>
            <a:spLocks noGrp="1"/>
          </p:cNvSpPr>
          <p:nvPr>
            <p:ph type="body" sz="quarter" idx="13" hasCustomPrompt="1"/>
          </p:nvPr>
        </p:nvSpPr>
        <p:spPr>
          <a:xfrm>
            <a:off x="1036395" y="2106946"/>
            <a:ext cx="4009538" cy="653609"/>
          </a:xfrm>
          <a:prstGeom prst="rect">
            <a:avLst/>
          </a:prstGeom>
        </p:spPr>
        <p:txBody>
          <a:bodyPr wrap="square" lIns="0" tIns="0" rIns="0" bIns="0" numCol="1" spcCol="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20" name="Title Placeholder 1"/>
          <p:cNvSpPr txBox="1">
            <a:spLocks/>
          </p:cNvSpPr>
          <p:nvPr userDrawn="1"/>
        </p:nvSpPr>
        <p:spPr bwMode="gray">
          <a:xfrm>
            <a:off x="7132146" y="4568823"/>
            <a:ext cx="4009538" cy="272343"/>
          </a:xfrm>
          <a:prstGeom prst="rect">
            <a:avLst/>
          </a:prstGeom>
          <a:ln>
            <a:noFill/>
          </a:ln>
        </p:spPr>
        <p:txBody>
          <a:bodyPr vert="horz" wrap="none" lIns="0" tIns="0" rIns="0" bIns="0" rtlCol="0" anchor="ctr">
            <a:noAutofit/>
          </a:bodyPr>
          <a:lstStyle>
            <a:lvl1pPr algn="ctr"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r>
              <a:rPr lang="en-US" sz="2539" dirty="0"/>
              <a:t>ENTER HEADER TEXT</a:t>
            </a:r>
          </a:p>
        </p:txBody>
      </p:sp>
      <p:sp>
        <p:nvSpPr>
          <p:cNvPr id="22" name="Text Placeholder 18"/>
          <p:cNvSpPr>
            <a:spLocks noGrp="1"/>
          </p:cNvSpPr>
          <p:nvPr>
            <p:ph type="body" sz="quarter" idx="14" hasCustomPrompt="1"/>
          </p:nvPr>
        </p:nvSpPr>
        <p:spPr>
          <a:xfrm>
            <a:off x="7132146" y="5184962"/>
            <a:ext cx="4009538" cy="185033"/>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dirty="0"/>
              <a:t>Sub header (Arial, 14pt, Bold)</a:t>
            </a:r>
          </a:p>
        </p:txBody>
      </p:sp>
      <p:sp>
        <p:nvSpPr>
          <p:cNvPr id="23" name="Text Placeholder 21"/>
          <p:cNvSpPr>
            <a:spLocks noGrp="1"/>
          </p:cNvSpPr>
          <p:nvPr>
            <p:ph type="body" sz="quarter" idx="15" hasCustomPrompt="1"/>
          </p:nvPr>
        </p:nvSpPr>
        <p:spPr>
          <a:xfrm>
            <a:off x="7132146" y="5533254"/>
            <a:ext cx="4009538" cy="653609"/>
          </a:xfrm>
          <a:prstGeom prst="rect">
            <a:avLst/>
          </a:prstGeom>
        </p:spPr>
        <p:txBody>
          <a:bodyPr wrap="square" lIns="0" tIns="0" rIns="0" bIns="0" numCol="1" spcCol="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782030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Intro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p:spPr>
      </p:pic>
      <p:sp>
        <p:nvSpPr>
          <p:cNvPr id="6" name="Text Placeholder 18"/>
          <p:cNvSpPr>
            <a:spLocks noGrp="1"/>
          </p:cNvSpPr>
          <p:nvPr>
            <p:ph type="body" sz="quarter" idx="11" hasCustomPrompt="1"/>
          </p:nvPr>
        </p:nvSpPr>
        <p:spPr>
          <a:xfrm>
            <a:off x="4063040" y="4159099"/>
            <a:ext cx="4065920" cy="155199"/>
          </a:xfrm>
          <a:prstGeom prst="rect">
            <a:avLst/>
          </a:prstGeom>
        </p:spPr>
        <p:txBody>
          <a:bodyPr anchor="ctr" anchorCtr="0"/>
          <a:lstStyle>
            <a:lvl1pPr algn="ctr">
              <a:lnSpc>
                <a:spcPct val="100000"/>
              </a:lnSpc>
              <a:defRPr sz="1632">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063040" y="1974132"/>
            <a:ext cx="4065920" cy="187859"/>
          </a:xfrm>
          <a:prstGeom prst="rect">
            <a:avLst/>
          </a:prstGeom>
        </p:spPr>
        <p:txBody>
          <a:bodyPr anchor="ctr" anchorCtr="0"/>
          <a:lstStyle>
            <a:lvl1pPr algn="ctr">
              <a:lnSpc>
                <a:spcPct val="100000"/>
              </a:lnSpc>
              <a:defRPr sz="1632">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334933" y="2258718"/>
            <a:ext cx="7522135" cy="1249026"/>
          </a:xfrm>
          <a:prstGeom prst="rect">
            <a:avLst/>
          </a:prstGeom>
        </p:spPr>
        <p:txBody>
          <a:bodyPr vert="horz" wrap="none" lIns="0" tIns="0" rIns="0" bIns="0" anchor="t" anchorCtr="0">
            <a:noAutofit/>
          </a:bodyPr>
          <a:lstStyle>
            <a:lvl1pPr algn="ctr">
              <a:lnSpc>
                <a:spcPct val="100000"/>
              </a:lnSpc>
              <a:defRPr sz="9069" b="0" baseline="0">
                <a:solidFill>
                  <a:srgbClr val="FFFFFF"/>
                </a:solidFill>
                <a:latin typeface="Impact" charset="0"/>
                <a:ea typeface="Impact" charset="0"/>
                <a:cs typeface="Impact" charset="0"/>
              </a:defRPr>
            </a:lvl1pPr>
            <a:lvl2pPr algn="ctr">
              <a:defRPr sz="1814" b="0">
                <a:solidFill>
                  <a:srgbClr val="FFFFFF"/>
                </a:solidFill>
                <a:latin typeface="Impact" charset="0"/>
                <a:ea typeface="Impact" charset="0"/>
                <a:cs typeface="Impact" charset="0"/>
              </a:defRPr>
            </a:lvl2pPr>
            <a:lvl3pPr algn="ctr">
              <a:defRPr sz="1814" b="0">
                <a:solidFill>
                  <a:srgbClr val="FFFFFF"/>
                </a:solidFill>
                <a:latin typeface="Impact" charset="0"/>
                <a:ea typeface="Impact" charset="0"/>
                <a:cs typeface="Impact" charset="0"/>
              </a:defRPr>
            </a:lvl3pPr>
            <a:lvl4pPr algn="ctr">
              <a:defRPr sz="1814" b="0">
                <a:solidFill>
                  <a:srgbClr val="FFFFFF"/>
                </a:solidFill>
                <a:latin typeface="Impact" charset="0"/>
                <a:ea typeface="Impact" charset="0"/>
                <a:cs typeface="Impact" charset="0"/>
              </a:defRPr>
            </a:lvl4pPr>
            <a:lvl5pPr algn="ctr">
              <a:defRPr sz="1814"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397049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8. Copy slide">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bwMode="gray">
          <a:xfrm>
            <a:off x="7132146" y="1142516"/>
            <a:ext cx="4009538" cy="272343"/>
          </a:xfrm>
          <a:prstGeom prst="rect">
            <a:avLst/>
          </a:prstGeom>
          <a:ln>
            <a:noFill/>
          </a:ln>
        </p:spPr>
        <p:txBody>
          <a:bodyPr vert="horz" wrap="none" lIns="0" tIns="0" rIns="0" bIns="0" rtlCol="0" anchor="ctr">
            <a:noAutofit/>
          </a:bodyPr>
          <a:lstStyle>
            <a:lvl1pPr algn="ctr">
              <a:defRPr sz="2539"/>
            </a:lvl1pPr>
          </a:lstStyle>
          <a:p>
            <a:r>
              <a:rPr lang="en-US" dirty="0"/>
              <a:t>ENTER HEADER TEXT</a:t>
            </a:r>
          </a:p>
        </p:txBody>
      </p:sp>
      <p:sp>
        <p:nvSpPr>
          <p:cNvPr id="8" name="Text Placeholder 18"/>
          <p:cNvSpPr>
            <a:spLocks noGrp="1"/>
          </p:cNvSpPr>
          <p:nvPr>
            <p:ph type="body" sz="quarter" idx="12" hasCustomPrompt="1"/>
          </p:nvPr>
        </p:nvSpPr>
        <p:spPr>
          <a:xfrm>
            <a:off x="7132146" y="1758655"/>
            <a:ext cx="4009538" cy="185033"/>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dirty="0"/>
              <a:t>Sub header (Arial, 14pt, Bold)</a:t>
            </a:r>
          </a:p>
        </p:txBody>
      </p:sp>
      <p:sp>
        <p:nvSpPr>
          <p:cNvPr id="9" name="Text Placeholder 21"/>
          <p:cNvSpPr>
            <a:spLocks noGrp="1"/>
          </p:cNvSpPr>
          <p:nvPr>
            <p:ph type="body" sz="quarter" idx="13" hasCustomPrompt="1"/>
          </p:nvPr>
        </p:nvSpPr>
        <p:spPr>
          <a:xfrm>
            <a:off x="7132146" y="2106946"/>
            <a:ext cx="4009538" cy="653609"/>
          </a:xfrm>
          <a:prstGeom prst="rect">
            <a:avLst/>
          </a:prstGeom>
        </p:spPr>
        <p:txBody>
          <a:bodyPr wrap="square" lIns="0" tIns="0" rIns="0" bIns="0" numCol="1" spcCol="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0" name="Title Placeholder 1"/>
          <p:cNvSpPr txBox="1">
            <a:spLocks/>
          </p:cNvSpPr>
          <p:nvPr userDrawn="1"/>
        </p:nvSpPr>
        <p:spPr bwMode="gray">
          <a:xfrm>
            <a:off x="1044303" y="4568823"/>
            <a:ext cx="4009538" cy="272343"/>
          </a:xfrm>
          <a:prstGeom prst="rect">
            <a:avLst/>
          </a:prstGeom>
          <a:ln>
            <a:noFill/>
          </a:ln>
        </p:spPr>
        <p:txBody>
          <a:bodyPr vert="horz" wrap="none" lIns="0" tIns="0" rIns="0" bIns="0" rtlCol="0" anchor="ctr">
            <a:noAutofit/>
          </a:bodyPr>
          <a:lstStyle>
            <a:lvl1pPr algn="ctr"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r>
              <a:rPr lang="en-US" sz="2539" dirty="0"/>
              <a:t>ENTER HEADER TEXT</a:t>
            </a:r>
          </a:p>
        </p:txBody>
      </p:sp>
      <p:sp>
        <p:nvSpPr>
          <p:cNvPr id="12" name="Text Placeholder 18"/>
          <p:cNvSpPr>
            <a:spLocks noGrp="1"/>
          </p:cNvSpPr>
          <p:nvPr>
            <p:ph type="body" sz="quarter" idx="14" hasCustomPrompt="1"/>
          </p:nvPr>
        </p:nvSpPr>
        <p:spPr>
          <a:xfrm>
            <a:off x="1044303" y="5184962"/>
            <a:ext cx="4009538" cy="185033"/>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dirty="0"/>
              <a:t>Sub header (Arial, 14pt, Bold)</a:t>
            </a:r>
          </a:p>
        </p:txBody>
      </p:sp>
      <p:sp>
        <p:nvSpPr>
          <p:cNvPr id="13" name="Text Placeholder 21"/>
          <p:cNvSpPr>
            <a:spLocks noGrp="1"/>
          </p:cNvSpPr>
          <p:nvPr>
            <p:ph type="body" sz="quarter" idx="15" hasCustomPrompt="1"/>
          </p:nvPr>
        </p:nvSpPr>
        <p:spPr>
          <a:xfrm>
            <a:off x="1044303" y="5533254"/>
            <a:ext cx="4009538" cy="653609"/>
          </a:xfrm>
          <a:prstGeom prst="rect">
            <a:avLst/>
          </a:prstGeom>
        </p:spPr>
        <p:txBody>
          <a:bodyPr wrap="square" lIns="0" tIns="0" rIns="0" bIns="0" numCol="1" spcCol="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4" name="Picture Placeholder 5"/>
          <p:cNvSpPr>
            <a:spLocks noGrp="1"/>
          </p:cNvSpPr>
          <p:nvPr>
            <p:ph type="pic" sz="quarter" idx="16"/>
          </p:nvPr>
        </p:nvSpPr>
        <p:spPr>
          <a:xfrm>
            <a:off x="-7410" y="0"/>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20" name="Picture Placeholder 5"/>
          <p:cNvSpPr>
            <a:spLocks noGrp="1"/>
          </p:cNvSpPr>
          <p:nvPr>
            <p:ph type="pic" sz="quarter" idx="17"/>
          </p:nvPr>
        </p:nvSpPr>
        <p:spPr>
          <a:xfrm>
            <a:off x="6088341" y="3426308"/>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3517" y="6317075"/>
            <a:ext cx="1516258" cy="328689"/>
          </a:xfrm>
          <a:prstGeom prst="rect">
            <a:avLst/>
          </a:prstGeom>
        </p:spPr>
      </p:pic>
    </p:spTree>
    <p:extLst>
      <p:ext uri="{BB962C8B-B14F-4D97-AF65-F5344CB8AC3E}">
        <p14:creationId xmlns:p14="http://schemas.microsoft.com/office/powerpoint/2010/main" val="172212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9.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7410" y="0"/>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4" name="Picture Placeholder 5"/>
          <p:cNvSpPr>
            <a:spLocks noGrp="1"/>
          </p:cNvSpPr>
          <p:nvPr>
            <p:ph type="pic" sz="quarter" idx="17"/>
          </p:nvPr>
        </p:nvSpPr>
        <p:spPr>
          <a:xfrm>
            <a:off x="6088341" y="0"/>
            <a:ext cx="6095751" cy="3426308"/>
          </a:xfrm>
          <a:prstGeom prst="rect">
            <a:avLst/>
          </a:prstGeom>
          <a:solidFill>
            <a:schemeClr val="accent6"/>
          </a:solidFill>
        </p:spPr>
        <p:txBody>
          <a:bodyPr/>
          <a:lstStyle>
            <a:lvl1pPr algn="ctr">
              <a:defRPr sz="1088" b="0" i="1" baseline="0">
                <a:solidFill>
                  <a:schemeClr val="accent5"/>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6" name="Picture Placeholder 5"/>
          <p:cNvSpPr>
            <a:spLocks noGrp="1"/>
          </p:cNvSpPr>
          <p:nvPr>
            <p:ph type="pic" sz="quarter" idx="18"/>
          </p:nvPr>
        </p:nvSpPr>
        <p:spPr>
          <a:xfrm>
            <a:off x="6088341" y="3426308"/>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10" name="Title Placeholder 1"/>
          <p:cNvSpPr>
            <a:spLocks noGrp="1"/>
          </p:cNvSpPr>
          <p:nvPr>
            <p:ph type="title" hasCustomPrompt="1"/>
          </p:nvPr>
        </p:nvSpPr>
        <p:spPr bwMode="gray">
          <a:xfrm>
            <a:off x="212225" y="3748579"/>
            <a:ext cx="11258204"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dirty="0"/>
              <a:t>ENTER HEADER TEXT</a:t>
            </a:r>
          </a:p>
        </p:txBody>
      </p:sp>
      <p:sp>
        <p:nvSpPr>
          <p:cNvPr id="12" name="Text Placeholder 18"/>
          <p:cNvSpPr>
            <a:spLocks noGrp="1"/>
          </p:cNvSpPr>
          <p:nvPr>
            <p:ph type="body" sz="quarter" idx="12" hasCustomPrompt="1"/>
          </p:nvPr>
        </p:nvSpPr>
        <p:spPr>
          <a:xfrm>
            <a:off x="211647" y="4356621"/>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3" name="Text Placeholder 21"/>
          <p:cNvSpPr>
            <a:spLocks noGrp="1"/>
          </p:cNvSpPr>
          <p:nvPr>
            <p:ph type="body" sz="quarter" idx="13" hasCustomPrompt="1"/>
          </p:nvPr>
        </p:nvSpPr>
        <p:spPr>
          <a:xfrm>
            <a:off x="211647" y="4885153"/>
            <a:ext cx="545098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Tree>
    <p:extLst>
      <p:ext uri="{BB962C8B-B14F-4D97-AF65-F5344CB8AC3E}">
        <p14:creationId xmlns:p14="http://schemas.microsoft.com/office/powerpoint/2010/main" val="1687483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0.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6088341" y="0"/>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4" name="Picture Placeholder 5"/>
          <p:cNvSpPr>
            <a:spLocks noGrp="1"/>
          </p:cNvSpPr>
          <p:nvPr>
            <p:ph type="pic" sz="quarter" idx="17"/>
          </p:nvPr>
        </p:nvSpPr>
        <p:spPr>
          <a:xfrm>
            <a:off x="0" y="3431693"/>
            <a:ext cx="6095751"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5" name="Picture Placeholder 5"/>
          <p:cNvSpPr>
            <a:spLocks noGrp="1"/>
          </p:cNvSpPr>
          <p:nvPr>
            <p:ph type="pic" sz="quarter" idx="18"/>
          </p:nvPr>
        </p:nvSpPr>
        <p:spPr>
          <a:xfrm>
            <a:off x="6088341" y="3426308"/>
            <a:ext cx="6095751" cy="3426308"/>
          </a:xfrm>
          <a:prstGeom prst="rect">
            <a:avLst/>
          </a:prstGeom>
          <a:solidFill>
            <a:schemeClr val="accent6"/>
          </a:solidFill>
        </p:spPr>
        <p:txBody>
          <a:bodyPr/>
          <a:lstStyle>
            <a:lvl1pPr algn="ctr">
              <a:defRPr sz="1088" b="0" i="1" baseline="0">
                <a:solidFill>
                  <a:schemeClr val="accent5"/>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6" name="Title Placeholder 1"/>
          <p:cNvSpPr>
            <a:spLocks noGrp="1"/>
          </p:cNvSpPr>
          <p:nvPr>
            <p:ph type="title" hasCustomPrompt="1"/>
          </p:nvPr>
        </p:nvSpPr>
        <p:spPr bwMode="gray">
          <a:xfrm>
            <a:off x="191231" y="338971"/>
            <a:ext cx="11258204"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dirty="0"/>
              <a:t>ENTER HEADER TEXT</a:t>
            </a:r>
          </a:p>
        </p:txBody>
      </p:sp>
      <p:sp>
        <p:nvSpPr>
          <p:cNvPr id="8" name="Text Placeholder 18"/>
          <p:cNvSpPr>
            <a:spLocks noGrp="1"/>
          </p:cNvSpPr>
          <p:nvPr>
            <p:ph type="body" sz="quarter" idx="12" hasCustomPrompt="1"/>
          </p:nvPr>
        </p:nvSpPr>
        <p:spPr>
          <a:xfrm>
            <a:off x="190653" y="947013"/>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9" name="Text Placeholder 21"/>
          <p:cNvSpPr>
            <a:spLocks noGrp="1"/>
          </p:cNvSpPr>
          <p:nvPr>
            <p:ph type="body" sz="quarter" idx="13" hasCustomPrompt="1"/>
          </p:nvPr>
        </p:nvSpPr>
        <p:spPr>
          <a:xfrm>
            <a:off x="190653" y="1475544"/>
            <a:ext cx="545098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4086406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6" name="Text Placeholder 21"/>
          <p:cNvSpPr>
            <a:spLocks noGrp="1"/>
          </p:cNvSpPr>
          <p:nvPr>
            <p:ph type="body" sz="quarter" idx="13" hasCustomPrompt="1"/>
          </p:nvPr>
        </p:nvSpPr>
        <p:spPr>
          <a:xfrm>
            <a:off x="972313" y="1478731"/>
            <a:ext cx="3264999" cy="331009"/>
          </a:xfrm>
          <a:prstGeom prst="rect">
            <a:avLst/>
          </a:prstGeom>
        </p:spPr>
        <p:txBody>
          <a:bodyPr lIns="0" tIns="0" rIns="0" bIns="0"/>
          <a:lstStyle>
            <a:lvl1pPr algn="ctr">
              <a:defRPr sz="1088" b="1"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Header copy (Arial, 12pt, Bold)</a:t>
            </a:r>
          </a:p>
        </p:txBody>
      </p:sp>
      <p:sp>
        <p:nvSpPr>
          <p:cNvPr id="8" name="Picture Placeholder 7"/>
          <p:cNvSpPr>
            <a:spLocks noGrp="1"/>
          </p:cNvSpPr>
          <p:nvPr>
            <p:ph type="pic" sz="quarter" idx="14"/>
          </p:nvPr>
        </p:nvSpPr>
        <p:spPr>
          <a:xfrm>
            <a:off x="974821" y="1868996"/>
            <a:ext cx="3264998" cy="3265169"/>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Picture Placeholder 7"/>
          <p:cNvSpPr>
            <a:spLocks noGrp="1"/>
          </p:cNvSpPr>
          <p:nvPr>
            <p:ph type="pic" sz="quarter" idx="15"/>
          </p:nvPr>
        </p:nvSpPr>
        <p:spPr>
          <a:xfrm>
            <a:off x="4463501" y="1868996"/>
            <a:ext cx="3264998" cy="3265169"/>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Picture Placeholder 7"/>
          <p:cNvSpPr>
            <a:spLocks noGrp="1"/>
          </p:cNvSpPr>
          <p:nvPr>
            <p:ph type="pic" sz="quarter" idx="16"/>
          </p:nvPr>
        </p:nvSpPr>
        <p:spPr>
          <a:xfrm>
            <a:off x="7952181" y="1868996"/>
            <a:ext cx="3264998" cy="3265169"/>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Text Placeholder 21"/>
          <p:cNvSpPr>
            <a:spLocks noGrp="1"/>
          </p:cNvSpPr>
          <p:nvPr>
            <p:ph type="body" sz="quarter" idx="17" hasCustomPrompt="1"/>
          </p:nvPr>
        </p:nvSpPr>
        <p:spPr>
          <a:xfrm>
            <a:off x="4463501" y="1478731"/>
            <a:ext cx="3264999" cy="331009"/>
          </a:xfrm>
          <a:prstGeom prst="rect">
            <a:avLst/>
          </a:prstGeom>
        </p:spPr>
        <p:txBody>
          <a:bodyPr lIns="0" tIns="0" rIns="0" bIns="0"/>
          <a:lstStyle>
            <a:lvl1pPr algn="ctr">
              <a:defRPr sz="1088" b="1"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Header copy (Arial, 12pt, Bold)</a:t>
            </a:r>
          </a:p>
        </p:txBody>
      </p:sp>
      <p:sp>
        <p:nvSpPr>
          <p:cNvPr id="12" name="Text Placeholder 21"/>
          <p:cNvSpPr>
            <a:spLocks noGrp="1"/>
          </p:cNvSpPr>
          <p:nvPr>
            <p:ph type="body" sz="quarter" idx="18" hasCustomPrompt="1"/>
          </p:nvPr>
        </p:nvSpPr>
        <p:spPr>
          <a:xfrm>
            <a:off x="7952180" y="1478731"/>
            <a:ext cx="3264999" cy="331009"/>
          </a:xfrm>
          <a:prstGeom prst="rect">
            <a:avLst/>
          </a:prstGeom>
        </p:spPr>
        <p:txBody>
          <a:bodyPr lIns="0" tIns="0" rIns="0" bIns="0"/>
          <a:lstStyle>
            <a:lvl1pPr algn="ctr">
              <a:defRPr sz="1088" b="1"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Header copy (Arial, 12pt, Bold)</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5" name="Text Placeholder 21"/>
          <p:cNvSpPr>
            <a:spLocks noGrp="1"/>
          </p:cNvSpPr>
          <p:nvPr>
            <p:ph type="body" sz="quarter" idx="19" hasCustomPrompt="1"/>
          </p:nvPr>
        </p:nvSpPr>
        <p:spPr>
          <a:xfrm>
            <a:off x="972313" y="5297424"/>
            <a:ext cx="3264999" cy="331009"/>
          </a:xfrm>
          <a:prstGeom prst="rect">
            <a:avLst/>
          </a:prstGeom>
        </p:spPr>
        <p:txBody>
          <a:bodyPr lIns="0" tIns="0" rIns="0" bIns="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7" name="Text Placeholder 21"/>
          <p:cNvSpPr>
            <a:spLocks noGrp="1"/>
          </p:cNvSpPr>
          <p:nvPr>
            <p:ph type="body" sz="quarter" idx="20" hasCustomPrompt="1"/>
          </p:nvPr>
        </p:nvSpPr>
        <p:spPr>
          <a:xfrm>
            <a:off x="4463501" y="5297423"/>
            <a:ext cx="3264999" cy="331009"/>
          </a:xfrm>
          <a:prstGeom prst="rect">
            <a:avLst/>
          </a:prstGeom>
        </p:spPr>
        <p:txBody>
          <a:bodyPr lIns="0" tIns="0" rIns="0" bIns="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8" name="Text Placeholder 21"/>
          <p:cNvSpPr>
            <a:spLocks noGrp="1"/>
          </p:cNvSpPr>
          <p:nvPr>
            <p:ph type="body" sz="quarter" idx="21" hasCustomPrompt="1"/>
          </p:nvPr>
        </p:nvSpPr>
        <p:spPr>
          <a:xfrm>
            <a:off x="7952180" y="5297423"/>
            <a:ext cx="3264999" cy="331009"/>
          </a:xfrm>
          <a:prstGeom prst="rect">
            <a:avLst/>
          </a:prstGeom>
        </p:spPr>
        <p:txBody>
          <a:bodyPr lIns="0" tIns="0" rIns="0" bIns="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306400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Picture Placeholder 7"/>
          <p:cNvSpPr>
            <a:spLocks noGrp="1"/>
          </p:cNvSpPr>
          <p:nvPr>
            <p:ph type="pic" sz="quarter" idx="14"/>
          </p:nvPr>
        </p:nvSpPr>
        <p:spPr>
          <a:xfrm>
            <a:off x="974821" y="1337016"/>
            <a:ext cx="3264998" cy="3797149"/>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8" name="Picture Placeholder 7"/>
          <p:cNvSpPr>
            <a:spLocks noGrp="1"/>
          </p:cNvSpPr>
          <p:nvPr>
            <p:ph type="pic" sz="quarter" idx="15"/>
          </p:nvPr>
        </p:nvSpPr>
        <p:spPr>
          <a:xfrm>
            <a:off x="4463501" y="1337016"/>
            <a:ext cx="3264998" cy="3797149"/>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Picture Placeholder 7"/>
          <p:cNvSpPr>
            <a:spLocks noGrp="1"/>
          </p:cNvSpPr>
          <p:nvPr>
            <p:ph type="pic" sz="quarter" idx="16"/>
          </p:nvPr>
        </p:nvSpPr>
        <p:spPr>
          <a:xfrm>
            <a:off x="7952181" y="1337016"/>
            <a:ext cx="3264998" cy="3797149"/>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3" name="Text Placeholder 21"/>
          <p:cNvSpPr>
            <a:spLocks noGrp="1"/>
          </p:cNvSpPr>
          <p:nvPr>
            <p:ph type="body" sz="quarter" idx="19" hasCustomPrompt="1"/>
          </p:nvPr>
        </p:nvSpPr>
        <p:spPr>
          <a:xfrm>
            <a:off x="972313" y="5297424"/>
            <a:ext cx="3264999"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4" name="Text Placeholder 21"/>
          <p:cNvSpPr>
            <a:spLocks noGrp="1"/>
          </p:cNvSpPr>
          <p:nvPr>
            <p:ph type="body" sz="quarter" idx="20" hasCustomPrompt="1"/>
          </p:nvPr>
        </p:nvSpPr>
        <p:spPr>
          <a:xfrm>
            <a:off x="4463501" y="5297423"/>
            <a:ext cx="3264999"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5" name="Text Placeholder 21"/>
          <p:cNvSpPr>
            <a:spLocks noGrp="1"/>
          </p:cNvSpPr>
          <p:nvPr>
            <p:ph type="body" sz="quarter" idx="21" hasCustomPrompt="1"/>
          </p:nvPr>
        </p:nvSpPr>
        <p:spPr>
          <a:xfrm>
            <a:off x="7952180" y="5297423"/>
            <a:ext cx="3264999"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4191597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3.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466899" y="212237"/>
            <a:ext cx="11258204" cy="272343"/>
          </a:xfrm>
          <a:prstGeom prst="rect">
            <a:avLst/>
          </a:prstGeom>
          <a:ln>
            <a:noFill/>
          </a:ln>
        </p:spPr>
        <p:txBody>
          <a:bodyPr vert="horz" wrap="none" lIns="0" tIns="0" rIns="0" bIns="0" rtlCol="0" anchor="ctr">
            <a:noAutofit/>
          </a:bodyPr>
          <a:lstStyle>
            <a:lvl1pPr algn="ctr">
              <a:defRPr sz="2539">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3370733" y="820279"/>
            <a:ext cx="5450534" cy="202014"/>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dirty="0"/>
              <a:t>Sub header (Arial, 12pt, Bold)</a:t>
            </a:r>
          </a:p>
        </p:txBody>
      </p:sp>
      <p:sp>
        <p:nvSpPr>
          <p:cNvPr id="6" name="Picture Placeholder 7"/>
          <p:cNvSpPr>
            <a:spLocks noGrp="1"/>
          </p:cNvSpPr>
          <p:nvPr>
            <p:ph type="pic" sz="quarter" idx="14"/>
          </p:nvPr>
        </p:nvSpPr>
        <p:spPr>
          <a:xfrm>
            <a:off x="799796" y="1529184"/>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0" name="Text Placeholder 21"/>
          <p:cNvSpPr>
            <a:spLocks noGrp="1"/>
          </p:cNvSpPr>
          <p:nvPr>
            <p:ph type="body" sz="quarter" idx="19" hasCustomPrompt="1"/>
          </p:nvPr>
        </p:nvSpPr>
        <p:spPr>
          <a:xfrm>
            <a:off x="799796" y="5256435"/>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4" name="Picture Placeholder 7"/>
          <p:cNvSpPr>
            <a:spLocks noGrp="1"/>
          </p:cNvSpPr>
          <p:nvPr>
            <p:ph type="pic" sz="quarter" idx="22"/>
          </p:nvPr>
        </p:nvSpPr>
        <p:spPr>
          <a:xfrm>
            <a:off x="3528172" y="1529184"/>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5" name="Picture Placeholder 7"/>
          <p:cNvSpPr>
            <a:spLocks noGrp="1"/>
          </p:cNvSpPr>
          <p:nvPr>
            <p:ph type="pic" sz="quarter" idx="23"/>
          </p:nvPr>
        </p:nvSpPr>
        <p:spPr>
          <a:xfrm>
            <a:off x="6256548" y="1529184"/>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6" name="Picture Placeholder 7"/>
          <p:cNvSpPr>
            <a:spLocks noGrp="1"/>
          </p:cNvSpPr>
          <p:nvPr>
            <p:ph type="pic" sz="quarter" idx="24"/>
          </p:nvPr>
        </p:nvSpPr>
        <p:spPr>
          <a:xfrm>
            <a:off x="8984926" y="1529184"/>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8" name="Text Placeholder 21"/>
          <p:cNvSpPr>
            <a:spLocks noGrp="1"/>
          </p:cNvSpPr>
          <p:nvPr>
            <p:ph type="body" sz="quarter" idx="25" hasCustomPrompt="1"/>
          </p:nvPr>
        </p:nvSpPr>
        <p:spPr>
          <a:xfrm>
            <a:off x="3528171" y="5256435"/>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9" name="Text Placeholder 21"/>
          <p:cNvSpPr>
            <a:spLocks noGrp="1"/>
          </p:cNvSpPr>
          <p:nvPr>
            <p:ph type="body" sz="quarter" idx="26" hasCustomPrompt="1"/>
          </p:nvPr>
        </p:nvSpPr>
        <p:spPr>
          <a:xfrm>
            <a:off x="6256548" y="5256435"/>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20" name="Text Placeholder 21"/>
          <p:cNvSpPr>
            <a:spLocks noGrp="1"/>
          </p:cNvSpPr>
          <p:nvPr>
            <p:ph type="body" sz="quarter" idx="27" hasCustomPrompt="1"/>
          </p:nvPr>
        </p:nvSpPr>
        <p:spPr>
          <a:xfrm>
            <a:off x="8984926" y="5256435"/>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04574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466899" y="212237"/>
            <a:ext cx="11258204" cy="272343"/>
          </a:xfrm>
          <a:prstGeom prst="rect">
            <a:avLst/>
          </a:prstGeom>
          <a:ln>
            <a:noFill/>
          </a:ln>
        </p:spPr>
        <p:txBody>
          <a:bodyPr vert="horz" wrap="none" lIns="0" tIns="0" rIns="0" bIns="0" rtlCol="0" anchor="ctr">
            <a:noAutofit/>
          </a:bodyPr>
          <a:lstStyle>
            <a:lvl1pPr algn="ctr">
              <a:defRPr sz="2539">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3370733" y="820279"/>
            <a:ext cx="5450534" cy="202014"/>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dirty="0"/>
              <a:t>Sub header (Arial, 12pt, Bold)</a:t>
            </a:r>
          </a:p>
        </p:txBody>
      </p:sp>
      <p:sp>
        <p:nvSpPr>
          <p:cNvPr id="6" name="Picture Placeholder 7"/>
          <p:cNvSpPr>
            <a:spLocks noGrp="1"/>
          </p:cNvSpPr>
          <p:nvPr>
            <p:ph type="pic" sz="quarter" idx="14"/>
          </p:nvPr>
        </p:nvSpPr>
        <p:spPr>
          <a:xfrm>
            <a:off x="327541" y="175068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8" name="Text Placeholder 21"/>
          <p:cNvSpPr>
            <a:spLocks noGrp="1"/>
          </p:cNvSpPr>
          <p:nvPr>
            <p:ph type="body" sz="quarter" idx="19" hasCustomPrompt="1"/>
          </p:nvPr>
        </p:nvSpPr>
        <p:spPr>
          <a:xfrm>
            <a:off x="327541" y="4487532"/>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5" name="Picture Placeholder 7"/>
          <p:cNvSpPr>
            <a:spLocks noGrp="1"/>
          </p:cNvSpPr>
          <p:nvPr>
            <p:ph type="pic" sz="quarter" idx="28"/>
          </p:nvPr>
        </p:nvSpPr>
        <p:spPr>
          <a:xfrm>
            <a:off x="2295495" y="2276958"/>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6" name="Picture Placeholder 7"/>
          <p:cNvSpPr>
            <a:spLocks noGrp="1"/>
          </p:cNvSpPr>
          <p:nvPr>
            <p:ph type="pic" sz="quarter" idx="29"/>
          </p:nvPr>
        </p:nvSpPr>
        <p:spPr>
          <a:xfrm>
            <a:off x="4263449" y="175068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7" name="Picture Placeholder 7"/>
          <p:cNvSpPr>
            <a:spLocks noGrp="1"/>
          </p:cNvSpPr>
          <p:nvPr>
            <p:ph type="pic" sz="quarter" idx="30"/>
          </p:nvPr>
        </p:nvSpPr>
        <p:spPr>
          <a:xfrm>
            <a:off x="6231403" y="227695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8" name="Picture Placeholder 7"/>
          <p:cNvSpPr>
            <a:spLocks noGrp="1"/>
          </p:cNvSpPr>
          <p:nvPr>
            <p:ph type="pic" sz="quarter" idx="31"/>
          </p:nvPr>
        </p:nvSpPr>
        <p:spPr>
          <a:xfrm>
            <a:off x="8199356" y="1750686"/>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9" name="Picture Placeholder 7"/>
          <p:cNvSpPr>
            <a:spLocks noGrp="1"/>
          </p:cNvSpPr>
          <p:nvPr>
            <p:ph type="pic" sz="quarter" idx="32"/>
          </p:nvPr>
        </p:nvSpPr>
        <p:spPr>
          <a:xfrm>
            <a:off x="10167311" y="227695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22" name="Text Placeholder 21"/>
          <p:cNvSpPr>
            <a:spLocks noGrp="1"/>
          </p:cNvSpPr>
          <p:nvPr>
            <p:ph type="body" sz="quarter" idx="33" hasCustomPrompt="1"/>
          </p:nvPr>
        </p:nvSpPr>
        <p:spPr>
          <a:xfrm>
            <a:off x="4263448" y="4487532"/>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23" name="Text Placeholder 21"/>
          <p:cNvSpPr>
            <a:spLocks noGrp="1"/>
          </p:cNvSpPr>
          <p:nvPr>
            <p:ph type="body" sz="quarter" idx="34" hasCustomPrompt="1"/>
          </p:nvPr>
        </p:nvSpPr>
        <p:spPr>
          <a:xfrm>
            <a:off x="8199355" y="4487532"/>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24" name="Text Placeholder 21"/>
          <p:cNvSpPr>
            <a:spLocks noGrp="1"/>
          </p:cNvSpPr>
          <p:nvPr>
            <p:ph type="body" sz="quarter" idx="35" hasCustomPrompt="1"/>
          </p:nvPr>
        </p:nvSpPr>
        <p:spPr>
          <a:xfrm>
            <a:off x="2295495" y="5019144"/>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25" name="Text Placeholder 21"/>
          <p:cNvSpPr>
            <a:spLocks noGrp="1"/>
          </p:cNvSpPr>
          <p:nvPr>
            <p:ph type="body" sz="quarter" idx="36" hasCustomPrompt="1"/>
          </p:nvPr>
        </p:nvSpPr>
        <p:spPr>
          <a:xfrm>
            <a:off x="6231402" y="5019144"/>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26" name="Text Placeholder 21"/>
          <p:cNvSpPr>
            <a:spLocks noGrp="1"/>
          </p:cNvSpPr>
          <p:nvPr>
            <p:ph type="body" sz="quarter" idx="37" hasCustomPrompt="1"/>
          </p:nvPr>
        </p:nvSpPr>
        <p:spPr>
          <a:xfrm>
            <a:off x="10167311" y="5019144"/>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383032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5. Copy slide">
    <p:spTree>
      <p:nvGrpSpPr>
        <p:cNvPr id="1" name=""/>
        <p:cNvGrpSpPr/>
        <p:nvPr/>
      </p:nvGrpSpPr>
      <p:grpSpPr>
        <a:xfrm>
          <a:off x="0" y="0"/>
          <a:ext cx="0" cy="0"/>
          <a:chOff x="0" y="0"/>
          <a:chExt cx="0" cy="0"/>
        </a:xfrm>
      </p:grpSpPr>
      <p:sp>
        <p:nvSpPr>
          <p:cNvPr id="6" name="Picture Placeholder 7"/>
          <p:cNvSpPr>
            <a:spLocks noGrp="1"/>
          </p:cNvSpPr>
          <p:nvPr>
            <p:ph type="pic" sz="quarter" idx="14"/>
          </p:nvPr>
        </p:nvSpPr>
        <p:spPr>
          <a:xfrm>
            <a:off x="799796" y="1529184"/>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8" name="Text Placeholder 21"/>
          <p:cNvSpPr>
            <a:spLocks noGrp="1"/>
          </p:cNvSpPr>
          <p:nvPr>
            <p:ph type="body" sz="quarter" idx="19" hasCustomPrompt="1"/>
          </p:nvPr>
        </p:nvSpPr>
        <p:spPr>
          <a:xfrm>
            <a:off x="799796" y="5256435"/>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9" name="Picture Placeholder 7"/>
          <p:cNvSpPr>
            <a:spLocks noGrp="1"/>
          </p:cNvSpPr>
          <p:nvPr>
            <p:ph type="pic" sz="quarter" idx="22"/>
          </p:nvPr>
        </p:nvSpPr>
        <p:spPr>
          <a:xfrm>
            <a:off x="3528172" y="1529184"/>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Picture Placeholder 7"/>
          <p:cNvSpPr>
            <a:spLocks noGrp="1"/>
          </p:cNvSpPr>
          <p:nvPr>
            <p:ph type="pic" sz="quarter" idx="23"/>
          </p:nvPr>
        </p:nvSpPr>
        <p:spPr>
          <a:xfrm>
            <a:off x="6256548" y="1529184"/>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Picture Placeholder 7"/>
          <p:cNvSpPr>
            <a:spLocks noGrp="1"/>
          </p:cNvSpPr>
          <p:nvPr>
            <p:ph type="pic" sz="quarter" idx="24"/>
          </p:nvPr>
        </p:nvSpPr>
        <p:spPr>
          <a:xfrm>
            <a:off x="8984926" y="1529184"/>
            <a:ext cx="2411202" cy="3575545"/>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2" name="Text Placeholder 21"/>
          <p:cNvSpPr>
            <a:spLocks noGrp="1"/>
          </p:cNvSpPr>
          <p:nvPr>
            <p:ph type="body" sz="quarter" idx="25" hasCustomPrompt="1"/>
          </p:nvPr>
        </p:nvSpPr>
        <p:spPr>
          <a:xfrm>
            <a:off x="3528171" y="5256435"/>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3" name="Text Placeholder 21"/>
          <p:cNvSpPr>
            <a:spLocks noGrp="1"/>
          </p:cNvSpPr>
          <p:nvPr>
            <p:ph type="body" sz="quarter" idx="26" hasCustomPrompt="1"/>
          </p:nvPr>
        </p:nvSpPr>
        <p:spPr>
          <a:xfrm>
            <a:off x="6256548" y="5256435"/>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4" name="Text Placeholder 21"/>
          <p:cNvSpPr>
            <a:spLocks noGrp="1"/>
          </p:cNvSpPr>
          <p:nvPr>
            <p:ph type="body" sz="quarter" idx="27" hasCustomPrompt="1"/>
          </p:nvPr>
        </p:nvSpPr>
        <p:spPr>
          <a:xfrm>
            <a:off x="8984926" y="5256435"/>
            <a:ext cx="2411202"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5"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sp>
        <p:nvSpPr>
          <p:cNvPr id="17"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Tree>
    <p:extLst>
      <p:ext uri="{BB962C8B-B14F-4D97-AF65-F5344CB8AC3E}">
        <p14:creationId xmlns:p14="http://schemas.microsoft.com/office/powerpoint/2010/main" val="160422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6. Copy slide">
    <p:spTree>
      <p:nvGrpSpPr>
        <p:cNvPr id="1" name=""/>
        <p:cNvGrpSpPr/>
        <p:nvPr/>
      </p:nvGrpSpPr>
      <p:grpSpPr>
        <a:xfrm>
          <a:off x="0" y="0"/>
          <a:ext cx="0" cy="0"/>
          <a:chOff x="0" y="0"/>
          <a:chExt cx="0" cy="0"/>
        </a:xfrm>
      </p:grpSpPr>
      <p:sp>
        <p:nvSpPr>
          <p:cNvPr id="6" name="Picture Placeholder 7"/>
          <p:cNvSpPr>
            <a:spLocks noGrp="1"/>
          </p:cNvSpPr>
          <p:nvPr>
            <p:ph type="pic" sz="quarter" idx="14"/>
          </p:nvPr>
        </p:nvSpPr>
        <p:spPr>
          <a:xfrm>
            <a:off x="327541" y="175068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8" name="Text Placeholder 21"/>
          <p:cNvSpPr>
            <a:spLocks noGrp="1"/>
          </p:cNvSpPr>
          <p:nvPr>
            <p:ph type="body" sz="quarter" idx="19" hasCustomPrompt="1"/>
          </p:nvPr>
        </p:nvSpPr>
        <p:spPr>
          <a:xfrm>
            <a:off x="327541" y="4487532"/>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9" name="Picture Placeholder 7"/>
          <p:cNvSpPr>
            <a:spLocks noGrp="1"/>
          </p:cNvSpPr>
          <p:nvPr>
            <p:ph type="pic" sz="quarter" idx="28"/>
          </p:nvPr>
        </p:nvSpPr>
        <p:spPr>
          <a:xfrm>
            <a:off x="2295495" y="2276958"/>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Picture Placeholder 7"/>
          <p:cNvSpPr>
            <a:spLocks noGrp="1"/>
          </p:cNvSpPr>
          <p:nvPr>
            <p:ph type="pic" sz="quarter" idx="29"/>
          </p:nvPr>
        </p:nvSpPr>
        <p:spPr>
          <a:xfrm>
            <a:off x="4263449" y="175068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Picture Placeholder 7"/>
          <p:cNvSpPr>
            <a:spLocks noGrp="1"/>
          </p:cNvSpPr>
          <p:nvPr>
            <p:ph type="pic" sz="quarter" idx="30"/>
          </p:nvPr>
        </p:nvSpPr>
        <p:spPr>
          <a:xfrm>
            <a:off x="6231403" y="227695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2" name="Picture Placeholder 7"/>
          <p:cNvSpPr>
            <a:spLocks noGrp="1"/>
          </p:cNvSpPr>
          <p:nvPr>
            <p:ph type="pic" sz="quarter" idx="31"/>
          </p:nvPr>
        </p:nvSpPr>
        <p:spPr>
          <a:xfrm>
            <a:off x="8199356" y="1750686"/>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3" name="Picture Placeholder 7"/>
          <p:cNvSpPr>
            <a:spLocks noGrp="1"/>
          </p:cNvSpPr>
          <p:nvPr>
            <p:ph type="pic" sz="quarter" idx="32"/>
          </p:nvPr>
        </p:nvSpPr>
        <p:spPr>
          <a:xfrm>
            <a:off x="10167311" y="2276957"/>
            <a:ext cx="1729191" cy="2564198"/>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4" name="Text Placeholder 21"/>
          <p:cNvSpPr>
            <a:spLocks noGrp="1"/>
          </p:cNvSpPr>
          <p:nvPr>
            <p:ph type="body" sz="quarter" idx="33" hasCustomPrompt="1"/>
          </p:nvPr>
        </p:nvSpPr>
        <p:spPr>
          <a:xfrm>
            <a:off x="4263448" y="4487532"/>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5" name="Text Placeholder 21"/>
          <p:cNvSpPr>
            <a:spLocks noGrp="1"/>
          </p:cNvSpPr>
          <p:nvPr>
            <p:ph type="body" sz="quarter" idx="34" hasCustomPrompt="1"/>
          </p:nvPr>
        </p:nvSpPr>
        <p:spPr>
          <a:xfrm>
            <a:off x="8199355" y="4487532"/>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6" name="Text Placeholder 21"/>
          <p:cNvSpPr>
            <a:spLocks noGrp="1"/>
          </p:cNvSpPr>
          <p:nvPr>
            <p:ph type="body" sz="quarter" idx="35" hasCustomPrompt="1"/>
          </p:nvPr>
        </p:nvSpPr>
        <p:spPr>
          <a:xfrm>
            <a:off x="2295495" y="5019144"/>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7" name="Text Placeholder 21"/>
          <p:cNvSpPr>
            <a:spLocks noGrp="1"/>
          </p:cNvSpPr>
          <p:nvPr>
            <p:ph type="body" sz="quarter" idx="36" hasCustomPrompt="1"/>
          </p:nvPr>
        </p:nvSpPr>
        <p:spPr>
          <a:xfrm>
            <a:off x="6231402" y="5019144"/>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8" name="Text Placeholder 21"/>
          <p:cNvSpPr>
            <a:spLocks noGrp="1"/>
          </p:cNvSpPr>
          <p:nvPr>
            <p:ph type="body" sz="quarter" idx="37" hasCustomPrompt="1"/>
          </p:nvPr>
        </p:nvSpPr>
        <p:spPr>
          <a:xfrm>
            <a:off x="10167311" y="5019144"/>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9" name="Title Placeholder 1"/>
          <p:cNvSpPr>
            <a:spLocks noGrp="1"/>
          </p:cNvSpPr>
          <p:nvPr>
            <p:ph type="title" hasCustomPrompt="1"/>
          </p:nvPr>
        </p:nvSpPr>
        <p:spPr bwMode="gray">
          <a:xfrm>
            <a:off x="212225" y="212237"/>
            <a:ext cx="11258204"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sp>
        <p:nvSpPr>
          <p:cNvPr id="21" name="Text Placeholder 18"/>
          <p:cNvSpPr>
            <a:spLocks noGrp="1"/>
          </p:cNvSpPr>
          <p:nvPr>
            <p:ph type="body" sz="quarter" idx="12" hasCustomPrompt="1"/>
          </p:nvPr>
        </p:nvSpPr>
        <p:spPr>
          <a:xfrm>
            <a:off x="211647" y="820279"/>
            <a:ext cx="545053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Tree>
    <p:extLst>
      <p:ext uri="{BB962C8B-B14F-4D97-AF65-F5344CB8AC3E}">
        <p14:creationId xmlns:p14="http://schemas.microsoft.com/office/powerpoint/2010/main" val="1105735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7. Copy slide">
    <p:spTree>
      <p:nvGrpSpPr>
        <p:cNvPr id="1" name=""/>
        <p:cNvGrpSpPr/>
        <p:nvPr/>
      </p:nvGrpSpPr>
      <p:grpSpPr>
        <a:xfrm>
          <a:off x="0" y="0"/>
          <a:ext cx="0" cy="0"/>
          <a:chOff x="0" y="0"/>
          <a:chExt cx="0" cy="0"/>
        </a:xfrm>
      </p:grpSpPr>
      <p:sp>
        <p:nvSpPr>
          <p:cNvPr id="3" name="Picture Placeholder 7"/>
          <p:cNvSpPr>
            <a:spLocks noGrp="1"/>
          </p:cNvSpPr>
          <p:nvPr>
            <p:ph type="pic" sz="quarter" idx="14"/>
          </p:nvPr>
        </p:nvSpPr>
        <p:spPr>
          <a:xfrm>
            <a:off x="2750376" y="1184300"/>
            <a:ext cx="3232421" cy="4793321"/>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4" name="Picture Placeholder 7"/>
          <p:cNvSpPr>
            <a:spLocks noGrp="1"/>
          </p:cNvSpPr>
          <p:nvPr>
            <p:ph type="pic" sz="quarter" idx="15"/>
          </p:nvPr>
        </p:nvSpPr>
        <p:spPr>
          <a:xfrm>
            <a:off x="6209203" y="1184300"/>
            <a:ext cx="3232421" cy="4793321"/>
          </a:xfrm>
          <a:prstGeom prst="rect">
            <a:avLst/>
          </a:prstGeom>
          <a:solidFill>
            <a:schemeClr val="accent5"/>
          </a:solidFill>
          <a:ln>
            <a:noFill/>
          </a:ln>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466899" y="212237"/>
            <a:ext cx="11258204" cy="272343"/>
          </a:xfrm>
          <a:prstGeom prst="rect">
            <a:avLst/>
          </a:prstGeom>
          <a:ln>
            <a:noFill/>
          </a:ln>
        </p:spPr>
        <p:txBody>
          <a:bodyPr vert="horz" wrap="none" lIns="0" tIns="0" rIns="0" bIns="0" rtlCol="0" anchor="ctr">
            <a:noAutofit/>
          </a:bodyPr>
          <a:lstStyle>
            <a:lvl1pPr algn="ctr">
              <a:defRPr sz="2539">
                <a:solidFill>
                  <a:schemeClr val="bg1"/>
                </a:solidFill>
              </a:defRPr>
            </a:lvl1pPr>
          </a:lstStyle>
          <a:p>
            <a:r>
              <a:rPr lang="en-US" dirty="0"/>
              <a:t>ENTER HEADER TEXT</a:t>
            </a:r>
          </a:p>
        </p:txBody>
      </p:sp>
      <p:sp>
        <p:nvSpPr>
          <p:cNvPr id="7" name="Text Placeholder 18"/>
          <p:cNvSpPr>
            <a:spLocks noGrp="1"/>
          </p:cNvSpPr>
          <p:nvPr>
            <p:ph type="body" sz="quarter" idx="12" hasCustomPrompt="1"/>
          </p:nvPr>
        </p:nvSpPr>
        <p:spPr>
          <a:xfrm>
            <a:off x="3370733" y="820279"/>
            <a:ext cx="5450534" cy="202014"/>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dirty="0"/>
              <a:t>Sub header (Arial, 12pt, Bold)</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0" name="Text Placeholder 21"/>
          <p:cNvSpPr>
            <a:spLocks noGrp="1"/>
          </p:cNvSpPr>
          <p:nvPr>
            <p:ph type="body" sz="quarter" idx="35" hasCustomPrompt="1"/>
          </p:nvPr>
        </p:nvSpPr>
        <p:spPr>
          <a:xfrm>
            <a:off x="9619889" y="5646612"/>
            <a:ext cx="1729191" cy="331009"/>
          </a:xfrm>
          <a:prstGeom prst="rect">
            <a:avLst/>
          </a:prstGeom>
        </p:spPr>
        <p:txBody>
          <a:bodyPr lIns="0" tIns="0" rIns="0" bIns="0"/>
          <a:lstStyle>
            <a:lvl1pPr algn="l">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1" name="Text Placeholder 21"/>
          <p:cNvSpPr>
            <a:spLocks noGrp="1"/>
          </p:cNvSpPr>
          <p:nvPr>
            <p:ph type="body" sz="quarter" idx="36" hasCustomPrompt="1"/>
          </p:nvPr>
        </p:nvSpPr>
        <p:spPr>
          <a:xfrm>
            <a:off x="857936" y="5646612"/>
            <a:ext cx="1729191" cy="331009"/>
          </a:xfrm>
          <a:prstGeom prst="rect">
            <a:avLst/>
          </a:prstGeom>
        </p:spPr>
        <p:txBody>
          <a:bodyPr lIns="0" tIns="0" rIns="0" bIns="0"/>
          <a:lstStyle>
            <a:lvl1pPr algn="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53921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Intro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p:spPr>
      </p:pic>
      <p:sp>
        <p:nvSpPr>
          <p:cNvPr id="6" name="Text Placeholder 18"/>
          <p:cNvSpPr>
            <a:spLocks noGrp="1"/>
          </p:cNvSpPr>
          <p:nvPr>
            <p:ph type="body" sz="quarter" idx="11" hasCustomPrompt="1"/>
          </p:nvPr>
        </p:nvSpPr>
        <p:spPr>
          <a:xfrm>
            <a:off x="4063040" y="4159099"/>
            <a:ext cx="4065920" cy="155199"/>
          </a:xfrm>
          <a:prstGeom prst="rect">
            <a:avLst/>
          </a:prstGeom>
        </p:spPr>
        <p:txBody>
          <a:bodyPr anchor="ctr" anchorCtr="0"/>
          <a:lstStyle>
            <a:lvl1pPr algn="ctr">
              <a:lnSpc>
                <a:spcPct val="100000"/>
              </a:lnSpc>
              <a:defRPr sz="1632">
                <a:solidFill>
                  <a:schemeClr val="bg1"/>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063040" y="1974132"/>
            <a:ext cx="4065920" cy="187859"/>
          </a:xfrm>
          <a:prstGeom prst="rect">
            <a:avLst/>
          </a:prstGeom>
        </p:spPr>
        <p:txBody>
          <a:bodyPr anchor="ctr" anchorCtr="0"/>
          <a:lstStyle>
            <a:lvl1pPr algn="ctr">
              <a:lnSpc>
                <a:spcPct val="100000"/>
              </a:lnSpc>
              <a:defRPr sz="1632">
                <a:solidFill>
                  <a:schemeClr val="bg1"/>
                </a:solidFill>
              </a:defRPr>
            </a:lvl1pPr>
          </a:lstStyle>
          <a:p>
            <a:pPr lvl="0"/>
            <a:r>
              <a:rPr lang="en-US" dirty="0"/>
              <a:t>Enter text here</a:t>
            </a:r>
          </a:p>
        </p:txBody>
      </p:sp>
      <p:sp>
        <p:nvSpPr>
          <p:cNvPr id="9" name="Text Placeholder 9"/>
          <p:cNvSpPr>
            <a:spLocks noGrp="1"/>
          </p:cNvSpPr>
          <p:nvPr>
            <p:ph type="body" sz="quarter" idx="10" hasCustomPrompt="1"/>
          </p:nvPr>
        </p:nvSpPr>
        <p:spPr>
          <a:xfrm>
            <a:off x="2334933" y="2258718"/>
            <a:ext cx="7522135" cy="1249026"/>
          </a:xfrm>
          <a:prstGeom prst="rect">
            <a:avLst/>
          </a:prstGeom>
        </p:spPr>
        <p:txBody>
          <a:bodyPr vert="horz" wrap="none" lIns="0" tIns="0" rIns="0" bIns="0" anchor="t" anchorCtr="0">
            <a:noAutofit/>
          </a:bodyPr>
          <a:lstStyle>
            <a:lvl1pPr algn="ctr">
              <a:lnSpc>
                <a:spcPct val="100000"/>
              </a:lnSpc>
              <a:defRPr sz="9069" b="0" baseline="0">
                <a:solidFill>
                  <a:schemeClr val="bg1"/>
                </a:solidFill>
                <a:latin typeface="Impact" charset="0"/>
                <a:ea typeface="Impact" charset="0"/>
                <a:cs typeface="Impact" charset="0"/>
              </a:defRPr>
            </a:lvl1pPr>
            <a:lvl2pPr algn="ctr">
              <a:defRPr sz="1814" b="0">
                <a:solidFill>
                  <a:srgbClr val="FFFFFF"/>
                </a:solidFill>
                <a:latin typeface="Impact" charset="0"/>
                <a:ea typeface="Impact" charset="0"/>
                <a:cs typeface="Impact" charset="0"/>
              </a:defRPr>
            </a:lvl2pPr>
            <a:lvl3pPr algn="ctr">
              <a:defRPr sz="1814" b="0">
                <a:solidFill>
                  <a:srgbClr val="FFFFFF"/>
                </a:solidFill>
                <a:latin typeface="Impact" charset="0"/>
                <a:ea typeface="Impact" charset="0"/>
                <a:cs typeface="Impact" charset="0"/>
              </a:defRPr>
            </a:lvl3pPr>
            <a:lvl4pPr algn="ctr">
              <a:defRPr sz="1814" b="0">
                <a:solidFill>
                  <a:srgbClr val="FFFFFF"/>
                </a:solidFill>
                <a:latin typeface="Impact" charset="0"/>
                <a:ea typeface="Impact" charset="0"/>
                <a:cs typeface="Impact" charset="0"/>
              </a:defRPr>
            </a:lvl4pPr>
            <a:lvl5pPr algn="ctr">
              <a:defRPr sz="1814"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99599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8.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3032626" y="3426309"/>
            <a:ext cx="5097219"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4" name="Picture Placeholder 5"/>
          <p:cNvSpPr>
            <a:spLocks noGrp="1"/>
          </p:cNvSpPr>
          <p:nvPr>
            <p:ph type="pic" sz="quarter" idx="17"/>
          </p:nvPr>
        </p:nvSpPr>
        <p:spPr>
          <a:xfrm>
            <a:off x="0" y="0"/>
            <a:ext cx="5097219"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6" name="Picture Placeholder 5"/>
          <p:cNvSpPr>
            <a:spLocks noGrp="1"/>
          </p:cNvSpPr>
          <p:nvPr>
            <p:ph type="pic" sz="quarter" idx="19"/>
          </p:nvPr>
        </p:nvSpPr>
        <p:spPr>
          <a:xfrm>
            <a:off x="0" y="3426309"/>
            <a:ext cx="3032626"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7" name="Picture Placeholder 5"/>
          <p:cNvSpPr>
            <a:spLocks noGrp="1"/>
          </p:cNvSpPr>
          <p:nvPr>
            <p:ph type="pic" sz="quarter" idx="20"/>
          </p:nvPr>
        </p:nvSpPr>
        <p:spPr>
          <a:xfrm>
            <a:off x="5097220" y="0"/>
            <a:ext cx="3032625"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8" name="Title Placeholder 1"/>
          <p:cNvSpPr>
            <a:spLocks noGrp="1"/>
          </p:cNvSpPr>
          <p:nvPr>
            <p:ph type="title" hasCustomPrompt="1"/>
          </p:nvPr>
        </p:nvSpPr>
        <p:spPr bwMode="gray">
          <a:xfrm>
            <a:off x="8465025" y="212237"/>
            <a:ext cx="3642893"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sp>
        <p:nvSpPr>
          <p:cNvPr id="10" name="Text Placeholder 18"/>
          <p:cNvSpPr>
            <a:spLocks noGrp="1"/>
          </p:cNvSpPr>
          <p:nvPr>
            <p:ph type="body" sz="quarter" idx="12" hasCustomPrompt="1"/>
          </p:nvPr>
        </p:nvSpPr>
        <p:spPr>
          <a:xfrm>
            <a:off x="8465024" y="826015"/>
            <a:ext cx="3443341" cy="1856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8444" y="6317610"/>
            <a:ext cx="1521331" cy="329789"/>
          </a:xfrm>
          <a:prstGeom prst="rect">
            <a:avLst/>
          </a:prstGeom>
        </p:spPr>
      </p:pic>
    </p:spTree>
    <p:extLst>
      <p:ext uri="{BB962C8B-B14F-4D97-AF65-F5344CB8AC3E}">
        <p14:creationId xmlns:p14="http://schemas.microsoft.com/office/powerpoint/2010/main" val="231680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9.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7094781" y="3426309"/>
            <a:ext cx="5097219"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4" name="Picture Placeholder 5"/>
          <p:cNvSpPr>
            <a:spLocks noGrp="1"/>
          </p:cNvSpPr>
          <p:nvPr>
            <p:ph type="pic" sz="quarter" idx="17"/>
          </p:nvPr>
        </p:nvSpPr>
        <p:spPr>
          <a:xfrm>
            <a:off x="4062155" y="0"/>
            <a:ext cx="5097219"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5" name="Picture Placeholder 5"/>
          <p:cNvSpPr>
            <a:spLocks noGrp="1"/>
          </p:cNvSpPr>
          <p:nvPr>
            <p:ph type="pic" sz="quarter" idx="19"/>
          </p:nvPr>
        </p:nvSpPr>
        <p:spPr>
          <a:xfrm>
            <a:off x="4062155" y="3426309"/>
            <a:ext cx="3032626"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6" name="Picture Placeholder 5"/>
          <p:cNvSpPr>
            <a:spLocks noGrp="1"/>
          </p:cNvSpPr>
          <p:nvPr>
            <p:ph type="pic" sz="quarter" idx="20"/>
          </p:nvPr>
        </p:nvSpPr>
        <p:spPr>
          <a:xfrm>
            <a:off x="9159375" y="0"/>
            <a:ext cx="3032625" cy="3426308"/>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8" name="Title Placeholder 1"/>
          <p:cNvSpPr>
            <a:spLocks noGrp="1"/>
          </p:cNvSpPr>
          <p:nvPr>
            <p:ph type="title" hasCustomPrompt="1"/>
          </p:nvPr>
        </p:nvSpPr>
        <p:spPr bwMode="gray">
          <a:xfrm>
            <a:off x="212226" y="212237"/>
            <a:ext cx="3546295"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sp>
        <p:nvSpPr>
          <p:cNvPr id="10" name="Text Placeholder 18"/>
          <p:cNvSpPr>
            <a:spLocks noGrp="1"/>
          </p:cNvSpPr>
          <p:nvPr>
            <p:ph type="body" sz="quarter" idx="12" hasCustomPrompt="1"/>
          </p:nvPr>
        </p:nvSpPr>
        <p:spPr>
          <a:xfrm>
            <a:off x="211647" y="820279"/>
            <a:ext cx="3546874"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1" name="Text Placeholder 21"/>
          <p:cNvSpPr>
            <a:spLocks noGrp="1"/>
          </p:cNvSpPr>
          <p:nvPr>
            <p:ph type="body" sz="quarter" idx="13" hasCustomPrompt="1"/>
          </p:nvPr>
        </p:nvSpPr>
        <p:spPr>
          <a:xfrm>
            <a:off x="211648" y="1348810"/>
            <a:ext cx="3439650" cy="3728417"/>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43508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0. Copy slide">
    <p:spTree>
      <p:nvGrpSpPr>
        <p:cNvPr id="1" name=""/>
        <p:cNvGrpSpPr/>
        <p:nvPr/>
      </p:nvGrpSpPr>
      <p:grpSpPr>
        <a:xfrm>
          <a:off x="0" y="0"/>
          <a:ext cx="0" cy="0"/>
          <a:chOff x="0" y="0"/>
          <a:chExt cx="0" cy="0"/>
        </a:xfrm>
      </p:grpSpPr>
      <p:sp>
        <p:nvSpPr>
          <p:cNvPr id="7" name="Picture Placeholder 5"/>
          <p:cNvSpPr>
            <a:spLocks noGrp="1"/>
          </p:cNvSpPr>
          <p:nvPr>
            <p:ph type="pic" sz="quarter" idx="20"/>
          </p:nvPr>
        </p:nvSpPr>
        <p:spPr>
          <a:xfrm>
            <a:off x="2401198" y="3426309"/>
            <a:ext cx="3691288"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8" name="Picture Placeholder 5"/>
          <p:cNvSpPr>
            <a:spLocks noGrp="1"/>
          </p:cNvSpPr>
          <p:nvPr>
            <p:ph type="pic" sz="quarter" idx="21"/>
          </p:nvPr>
        </p:nvSpPr>
        <p:spPr>
          <a:xfrm>
            <a:off x="9790802" y="3426309"/>
            <a:ext cx="2401198"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9" name="Picture Placeholder 5"/>
          <p:cNvSpPr>
            <a:spLocks noGrp="1"/>
          </p:cNvSpPr>
          <p:nvPr>
            <p:ph type="pic" sz="quarter" idx="22"/>
          </p:nvPr>
        </p:nvSpPr>
        <p:spPr>
          <a:xfrm>
            <a:off x="9790802" y="-5384"/>
            <a:ext cx="2401198"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11" name="Picture Placeholder 5"/>
          <p:cNvSpPr>
            <a:spLocks noGrp="1"/>
          </p:cNvSpPr>
          <p:nvPr>
            <p:ph type="pic" sz="quarter" idx="23"/>
          </p:nvPr>
        </p:nvSpPr>
        <p:spPr>
          <a:xfrm>
            <a:off x="0" y="3426309"/>
            <a:ext cx="2401198"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12" name="Picture Placeholder 5"/>
          <p:cNvSpPr>
            <a:spLocks noGrp="1"/>
          </p:cNvSpPr>
          <p:nvPr>
            <p:ph type="pic" sz="quarter" idx="24"/>
          </p:nvPr>
        </p:nvSpPr>
        <p:spPr>
          <a:xfrm>
            <a:off x="0" y="0"/>
            <a:ext cx="3691288"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13" name="Picture Placeholder 5"/>
          <p:cNvSpPr>
            <a:spLocks noGrp="1"/>
          </p:cNvSpPr>
          <p:nvPr>
            <p:ph type="pic" sz="quarter" idx="25"/>
          </p:nvPr>
        </p:nvSpPr>
        <p:spPr>
          <a:xfrm>
            <a:off x="3691288" y="-5384"/>
            <a:ext cx="2401198" cy="3431692"/>
          </a:xfrm>
          <a:prstGeom prst="rect">
            <a:avLst/>
          </a:prstGeom>
          <a:solidFill>
            <a:schemeClr val="accent5"/>
          </a:solidFill>
        </p:spPr>
        <p:txBody>
          <a:bodyPr/>
          <a:lstStyle>
            <a:lvl1pPr algn="ctr">
              <a:defRPr sz="1088" b="0" i="1" baseline="0">
                <a:solidFill>
                  <a:schemeClr val="accent6"/>
                </a:solidFill>
              </a:defRPr>
            </a:lvl1pPr>
          </a:lstStyle>
          <a:p>
            <a:endParaRPr lang="en-US" sz="1088" i="1" dirty="0"/>
          </a:p>
          <a:p>
            <a:endParaRPr lang="en-US" sz="1088" i="1" dirty="0"/>
          </a:p>
          <a:p>
            <a:endParaRPr lang="en-US" sz="1088" i="1" dirty="0"/>
          </a:p>
          <a:p>
            <a:endParaRPr lang="en-US" sz="1088" i="1" dirty="0"/>
          </a:p>
          <a:p>
            <a:endParaRPr lang="en-US" sz="1088" i="1" dirty="0"/>
          </a:p>
          <a:p>
            <a:endParaRPr lang="en-US" sz="1088" i="1" dirty="0"/>
          </a:p>
          <a:p>
            <a:endParaRPr lang="en-US" sz="1088" i="1" dirty="0"/>
          </a:p>
          <a:p>
            <a:r>
              <a:rPr lang="en-US" sz="1088" i="1" dirty="0"/>
              <a:t>Click here to add picture</a:t>
            </a:r>
            <a:endParaRPr lang="en-US" dirty="0"/>
          </a:p>
        </p:txBody>
      </p:sp>
      <p:sp>
        <p:nvSpPr>
          <p:cNvPr id="14" name="Title Placeholder 1"/>
          <p:cNvSpPr>
            <a:spLocks noGrp="1"/>
          </p:cNvSpPr>
          <p:nvPr>
            <p:ph type="title" hasCustomPrompt="1"/>
          </p:nvPr>
        </p:nvSpPr>
        <p:spPr bwMode="gray">
          <a:xfrm>
            <a:off x="6583653" y="212237"/>
            <a:ext cx="2715981" cy="272343"/>
          </a:xfrm>
          <a:prstGeom prst="rect">
            <a:avLst/>
          </a:prstGeom>
          <a:ln>
            <a:noFill/>
          </a:ln>
        </p:spPr>
        <p:txBody>
          <a:bodyPr vert="horz" wrap="none" lIns="0" tIns="0" rIns="0" bIns="0" rtlCol="0" anchor="ctr">
            <a:noAutofit/>
          </a:bodyPr>
          <a:lstStyle>
            <a:lvl1pPr algn="ctr">
              <a:defRPr sz="2539">
                <a:solidFill>
                  <a:schemeClr val="bg1"/>
                </a:solidFill>
              </a:defRPr>
            </a:lvl1pPr>
          </a:lstStyle>
          <a:p>
            <a:r>
              <a:rPr lang="en-US" dirty="0"/>
              <a:t>ENTER HEADER TEXT</a:t>
            </a:r>
          </a:p>
        </p:txBody>
      </p:sp>
      <p:sp>
        <p:nvSpPr>
          <p:cNvPr id="16" name="Text Placeholder 18"/>
          <p:cNvSpPr>
            <a:spLocks noGrp="1"/>
          </p:cNvSpPr>
          <p:nvPr>
            <p:ph type="body" sz="quarter" idx="12" hasCustomPrompt="1"/>
          </p:nvPr>
        </p:nvSpPr>
        <p:spPr>
          <a:xfrm>
            <a:off x="6368944" y="820279"/>
            <a:ext cx="3145399" cy="202014"/>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dirty="0"/>
              <a:t>Sub header (Arial, 12pt, Bold)</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
        <p:nvSpPr>
          <p:cNvPr id="18" name="Text Placeholder 21"/>
          <p:cNvSpPr>
            <a:spLocks noGrp="1"/>
          </p:cNvSpPr>
          <p:nvPr>
            <p:ph type="body" sz="quarter" idx="13" hasCustomPrompt="1"/>
          </p:nvPr>
        </p:nvSpPr>
        <p:spPr>
          <a:xfrm>
            <a:off x="6368945" y="1357992"/>
            <a:ext cx="3145398" cy="3728417"/>
          </a:xfrm>
          <a:prstGeom prst="rect">
            <a:avLst/>
          </a:prstGeom>
        </p:spPr>
        <p:txBody>
          <a:bodyPr lIns="0" tIns="0" rIns="0" bIns="0"/>
          <a:lstStyle>
            <a:lvl1pPr algn="ct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314630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6" y="212237"/>
            <a:ext cx="3489334"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7" y="820279"/>
            <a:ext cx="3489912"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90198"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Rectangle 7"/>
          <p:cNvSpPr/>
          <p:nvPr userDrawn="1"/>
        </p:nvSpPr>
        <p:spPr>
          <a:xfrm>
            <a:off x="3881629" y="0"/>
            <a:ext cx="8310371" cy="68580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9" name="Text Placeholder 18"/>
          <p:cNvSpPr>
            <a:spLocks noGrp="1"/>
          </p:cNvSpPr>
          <p:nvPr>
            <p:ph type="body" sz="quarter" idx="14" hasCustomPrompt="1"/>
          </p:nvPr>
        </p:nvSpPr>
        <p:spPr>
          <a:xfrm>
            <a:off x="4207842"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0" name="Text Placeholder 21"/>
          <p:cNvSpPr>
            <a:spLocks noGrp="1"/>
          </p:cNvSpPr>
          <p:nvPr>
            <p:ph type="body" sz="quarter" idx="15" hasCustomPrompt="1"/>
          </p:nvPr>
        </p:nvSpPr>
        <p:spPr>
          <a:xfrm>
            <a:off x="4207842"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1" name="Text Placeholder 18"/>
          <p:cNvSpPr>
            <a:spLocks noGrp="1"/>
          </p:cNvSpPr>
          <p:nvPr>
            <p:ph type="body" sz="quarter" idx="16" hasCustomPrompt="1"/>
          </p:nvPr>
        </p:nvSpPr>
        <p:spPr>
          <a:xfrm>
            <a:off x="8379848"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2" name="Text Placeholder 21"/>
          <p:cNvSpPr>
            <a:spLocks noGrp="1"/>
          </p:cNvSpPr>
          <p:nvPr>
            <p:ph type="body" sz="quarter" idx="17" hasCustomPrompt="1"/>
          </p:nvPr>
        </p:nvSpPr>
        <p:spPr>
          <a:xfrm>
            <a:off x="8379848"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59330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6" y="212237"/>
            <a:ext cx="3519379"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7" y="820279"/>
            <a:ext cx="3519957"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520245"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Rectangle 7"/>
          <p:cNvSpPr/>
          <p:nvPr userDrawn="1"/>
        </p:nvSpPr>
        <p:spPr>
          <a:xfrm>
            <a:off x="3881629" y="0"/>
            <a:ext cx="8310371" cy="6858000"/>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9" name="Text Placeholder 18"/>
          <p:cNvSpPr>
            <a:spLocks noGrp="1"/>
          </p:cNvSpPr>
          <p:nvPr>
            <p:ph type="body" sz="quarter" idx="14" hasCustomPrompt="1"/>
          </p:nvPr>
        </p:nvSpPr>
        <p:spPr>
          <a:xfrm>
            <a:off x="4207842"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0" name="Text Placeholder 21"/>
          <p:cNvSpPr>
            <a:spLocks noGrp="1"/>
          </p:cNvSpPr>
          <p:nvPr>
            <p:ph type="body" sz="quarter" idx="15" hasCustomPrompt="1"/>
          </p:nvPr>
        </p:nvSpPr>
        <p:spPr>
          <a:xfrm>
            <a:off x="4207842"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1" name="Text Placeholder 18"/>
          <p:cNvSpPr>
            <a:spLocks noGrp="1"/>
          </p:cNvSpPr>
          <p:nvPr>
            <p:ph type="body" sz="quarter" idx="16" hasCustomPrompt="1"/>
          </p:nvPr>
        </p:nvSpPr>
        <p:spPr>
          <a:xfrm>
            <a:off x="8379848"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2" name="Text Placeholder 21"/>
          <p:cNvSpPr>
            <a:spLocks noGrp="1"/>
          </p:cNvSpPr>
          <p:nvPr>
            <p:ph type="body" sz="quarter" idx="17" hasCustomPrompt="1"/>
          </p:nvPr>
        </p:nvSpPr>
        <p:spPr>
          <a:xfrm>
            <a:off x="8379848"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72652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3.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3496598"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7" y="820279"/>
            <a:ext cx="3497175"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97462"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Rectangle 7"/>
          <p:cNvSpPr/>
          <p:nvPr userDrawn="1"/>
        </p:nvSpPr>
        <p:spPr>
          <a:xfrm>
            <a:off x="3881629" y="0"/>
            <a:ext cx="8310371" cy="6858000"/>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9" name="Text Placeholder 18"/>
          <p:cNvSpPr>
            <a:spLocks noGrp="1"/>
          </p:cNvSpPr>
          <p:nvPr>
            <p:ph type="body" sz="quarter" idx="14" hasCustomPrompt="1"/>
          </p:nvPr>
        </p:nvSpPr>
        <p:spPr>
          <a:xfrm>
            <a:off x="4207842"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0" name="Text Placeholder 21"/>
          <p:cNvSpPr>
            <a:spLocks noGrp="1"/>
          </p:cNvSpPr>
          <p:nvPr>
            <p:ph type="body" sz="quarter" idx="15" hasCustomPrompt="1"/>
          </p:nvPr>
        </p:nvSpPr>
        <p:spPr>
          <a:xfrm>
            <a:off x="4207842"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1" name="Text Placeholder 18"/>
          <p:cNvSpPr>
            <a:spLocks noGrp="1"/>
          </p:cNvSpPr>
          <p:nvPr>
            <p:ph type="body" sz="quarter" idx="16" hasCustomPrompt="1"/>
          </p:nvPr>
        </p:nvSpPr>
        <p:spPr>
          <a:xfrm>
            <a:off x="8379848"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2" name="Text Placeholder 21"/>
          <p:cNvSpPr>
            <a:spLocks noGrp="1"/>
          </p:cNvSpPr>
          <p:nvPr>
            <p:ph type="body" sz="quarter" idx="17" hasCustomPrompt="1"/>
          </p:nvPr>
        </p:nvSpPr>
        <p:spPr>
          <a:xfrm>
            <a:off x="8379848"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350651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6" y="212237"/>
            <a:ext cx="3487485"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8" y="820279"/>
            <a:ext cx="3488063"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88349"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Rectangle 7"/>
          <p:cNvSpPr/>
          <p:nvPr userDrawn="1"/>
        </p:nvSpPr>
        <p:spPr>
          <a:xfrm>
            <a:off x="3881629" y="0"/>
            <a:ext cx="8310371" cy="6858000"/>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9" name="Text Placeholder 18"/>
          <p:cNvSpPr>
            <a:spLocks noGrp="1"/>
          </p:cNvSpPr>
          <p:nvPr>
            <p:ph type="body" sz="quarter" idx="14" hasCustomPrompt="1"/>
          </p:nvPr>
        </p:nvSpPr>
        <p:spPr>
          <a:xfrm>
            <a:off x="4207842"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0" name="Text Placeholder 21"/>
          <p:cNvSpPr>
            <a:spLocks noGrp="1"/>
          </p:cNvSpPr>
          <p:nvPr>
            <p:ph type="body" sz="quarter" idx="15" hasCustomPrompt="1"/>
          </p:nvPr>
        </p:nvSpPr>
        <p:spPr>
          <a:xfrm>
            <a:off x="4207842"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1" name="Text Placeholder 18"/>
          <p:cNvSpPr>
            <a:spLocks noGrp="1"/>
          </p:cNvSpPr>
          <p:nvPr>
            <p:ph type="body" sz="quarter" idx="16" hasCustomPrompt="1"/>
          </p:nvPr>
        </p:nvSpPr>
        <p:spPr>
          <a:xfrm>
            <a:off x="8379848"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2" name="Text Placeholder 21"/>
          <p:cNvSpPr>
            <a:spLocks noGrp="1"/>
          </p:cNvSpPr>
          <p:nvPr>
            <p:ph type="body" sz="quarter" idx="17" hasCustomPrompt="1"/>
          </p:nvPr>
        </p:nvSpPr>
        <p:spPr>
          <a:xfrm>
            <a:off x="8379848"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363518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5.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3478372"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7" y="820279"/>
            <a:ext cx="3478949"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79235"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Rectangle 7"/>
          <p:cNvSpPr/>
          <p:nvPr userDrawn="1"/>
        </p:nvSpPr>
        <p:spPr>
          <a:xfrm>
            <a:off x="3881629" y="0"/>
            <a:ext cx="8310371" cy="6858000"/>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11" name="Text Placeholder 18"/>
          <p:cNvSpPr>
            <a:spLocks noGrp="1"/>
          </p:cNvSpPr>
          <p:nvPr>
            <p:ph type="body" sz="quarter" idx="14" hasCustomPrompt="1"/>
          </p:nvPr>
        </p:nvSpPr>
        <p:spPr>
          <a:xfrm>
            <a:off x="4207842" y="820279"/>
            <a:ext cx="3489912"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2" name="Text Placeholder 21"/>
          <p:cNvSpPr>
            <a:spLocks noGrp="1"/>
          </p:cNvSpPr>
          <p:nvPr>
            <p:ph type="body" sz="quarter" idx="15" hasCustomPrompt="1"/>
          </p:nvPr>
        </p:nvSpPr>
        <p:spPr>
          <a:xfrm>
            <a:off x="4207842" y="1348810"/>
            <a:ext cx="3490198"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3" name="Text Placeholder 18"/>
          <p:cNvSpPr>
            <a:spLocks noGrp="1"/>
          </p:cNvSpPr>
          <p:nvPr>
            <p:ph type="body" sz="quarter" idx="16" hasCustomPrompt="1"/>
          </p:nvPr>
        </p:nvSpPr>
        <p:spPr>
          <a:xfrm>
            <a:off x="8379848" y="820279"/>
            <a:ext cx="3489912"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4" name="Text Placeholder 21"/>
          <p:cNvSpPr>
            <a:spLocks noGrp="1"/>
          </p:cNvSpPr>
          <p:nvPr>
            <p:ph type="body" sz="quarter" idx="17" hasCustomPrompt="1"/>
          </p:nvPr>
        </p:nvSpPr>
        <p:spPr>
          <a:xfrm>
            <a:off x="8379848" y="1348810"/>
            <a:ext cx="3490198"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03887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6.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6" y="212237"/>
            <a:ext cx="3446168"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7" y="820279"/>
            <a:ext cx="3446787"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47070"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1" name="Picture Placeholder 9"/>
          <p:cNvSpPr>
            <a:spLocks noGrp="1"/>
          </p:cNvSpPr>
          <p:nvPr>
            <p:ph type="pic" sz="quarter" idx="14"/>
          </p:nvPr>
        </p:nvSpPr>
        <p:spPr>
          <a:xfrm>
            <a:off x="3881629" y="0"/>
            <a:ext cx="8310371" cy="6858000"/>
          </a:xfrm>
          <a:prstGeom prst="rect">
            <a:avLst/>
          </a:prstGeom>
          <a:solidFill>
            <a:schemeClr val="accent5"/>
          </a:solidFill>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a picture</a:t>
            </a:r>
          </a:p>
        </p:txBody>
      </p:sp>
      <p:sp>
        <p:nvSpPr>
          <p:cNvPr id="12" name="Text Placeholder 18"/>
          <p:cNvSpPr>
            <a:spLocks noGrp="1"/>
          </p:cNvSpPr>
          <p:nvPr>
            <p:ph type="body" sz="quarter" idx="15" hasCustomPrompt="1"/>
          </p:nvPr>
        </p:nvSpPr>
        <p:spPr>
          <a:xfrm>
            <a:off x="4207842"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3" name="Text Placeholder 21"/>
          <p:cNvSpPr>
            <a:spLocks noGrp="1"/>
          </p:cNvSpPr>
          <p:nvPr>
            <p:ph type="body" sz="quarter" idx="16" hasCustomPrompt="1"/>
          </p:nvPr>
        </p:nvSpPr>
        <p:spPr>
          <a:xfrm>
            <a:off x="4207842"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4" name="Text Placeholder 18"/>
          <p:cNvSpPr>
            <a:spLocks noGrp="1"/>
          </p:cNvSpPr>
          <p:nvPr>
            <p:ph type="body" sz="quarter" idx="17" hasCustomPrompt="1"/>
          </p:nvPr>
        </p:nvSpPr>
        <p:spPr>
          <a:xfrm>
            <a:off x="8379848" y="820279"/>
            <a:ext cx="3489912"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5" name="Text Placeholder 21"/>
          <p:cNvSpPr>
            <a:spLocks noGrp="1"/>
          </p:cNvSpPr>
          <p:nvPr>
            <p:ph type="body" sz="quarter" idx="18" hasCustomPrompt="1"/>
          </p:nvPr>
        </p:nvSpPr>
        <p:spPr>
          <a:xfrm>
            <a:off x="8379848" y="1348810"/>
            <a:ext cx="3490198"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0782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7.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Rectangle 7"/>
          <p:cNvSpPr/>
          <p:nvPr userDrawn="1"/>
        </p:nvSpPr>
        <p:spPr>
          <a:xfrm>
            <a:off x="4063539" y="-9074"/>
            <a:ext cx="4064922" cy="6867074"/>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10" name="Picture Placeholder 9"/>
          <p:cNvSpPr>
            <a:spLocks noGrp="1"/>
          </p:cNvSpPr>
          <p:nvPr>
            <p:ph type="pic" sz="quarter" idx="14"/>
          </p:nvPr>
        </p:nvSpPr>
        <p:spPr>
          <a:xfrm>
            <a:off x="8128461"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2"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707250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Intro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7871" y="6317074"/>
            <a:ext cx="1521331" cy="329789"/>
          </a:xfrm>
          <a:prstGeom prst="rect">
            <a:avLst/>
          </a:prstGeom>
        </p:spPr>
      </p:pic>
      <p:sp>
        <p:nvSpPr>
          <p:cNvPr id="6" name="Text Placeholder 18"/>
          <p:cNvSpPr>
            <a:spLocks noGrp="1"/>
          </p:cNvSpPr>
          <p:nvPr>
            <p:ph type="body" sz="quarter" idx="11" hasCustomPrompt="1"/>
          </p:nvPr>
        </p:nvSpPr>
        <p:spPr>
          <a:xfrm>
            <a:off x="4063040" y="4159099"/>
            <a:ext cx="4065920" cy="155199"/>
          </a:xfrm>
          <a:prstGeom prst="rect">
            <a:avLst/>
          </a:prstGeom>
        </p:spPr>
        <p:txBody>
          <a:bodyPr anchor="ctr" anchorCtr="0"/>
          <a:lstStyle>
            <a:lvl1pPr algn="ctr">
              <a:lnSpc>
                <a:spcPct val="100000"/>
              </a:lnSpc>
              <a:defRPr sz="1632">
                <a:solidFill>
                  <a:schemeClr val="bg1"/>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063040" y="1974132"/>
            <a:ext cx="4065920" cy="187859"/>
          </a:xfrm>
          <a:prstGeom prst="rect">
            <a:avLst/>
          </a:prstGeom>
        </p:spPr>
        <p:txBody>
          <a:bodyPr anchor="ctr" anchorCtr="0"/>
          <a:lstStyle>
            <a:lvl1pPr algn="ctr">
              <a:lnSpc>
                <a:spcPct val="100000"/>
              </a:lnSpc>
              <a:defRPr sz="1632">
                <a:solidFill>
                  <a:schemeClr val="bg1"/>
                </a:solidFill>
              </a:defRPr>
            </a:lvl1pPr>
          </a:lstStyle>
          <a:p>
            <a:pPr lvl="0"/>
            <a:r>
              <a:rPr lang="en-US" dirty="0"/>
              <a:t>Enter text here</a:t>
            </a:r>
          </a:p>
        </p:txBody>
      </p:sp>
      <p:sp>
        <p:nvSpPr>
          <p:cNvPr id="8" name="Text Placeholder 9"/>
          <p:cNvSpPr>
            <a:spLocks noGrp="1"/>
          </p:cNvSpPr>
          <p:nvPr>
            <p:ph type="body" sz="quarter" idx="10" hasCustomPrompt="1"/>
          </p:nvPr>
        </p:nvSpPr>
        <p:spPr>
          <a:xfrm>
            <a:off x="2334933" y="2258718"/>
            <a:ext cx="7522135" cy="1249026"/>
          </a:xfrm>
          <a:prstGeom prst="rect">
            <a:avLst/>
          </a:prstGeom>
        </p:spPr>
        <p:txBody>
          <a:bodyPr vert="horz" wrap="none" lIns="0" tIns="0" rIns="0" bIns="0" anchor="t" anchorCtr="0">
            <a:noAutofit/>
          </a:bodyPr>
          <a:lstStyle>
            <a:lvl1pPr algn="ctr">
              <a:lnSpc>
                <a:spcPct val="100000"/>
              </a:lnSpc>
              <a:defRPr sz="9069" b="0" baseline="0">
                <a:solidFill>
                  <a:schemeClr val="bg1"/>
                </a:solidFill>
                <a:latin typeface="Impact" charset="0"/>
                <a:ea typeface="Impact" charset="0"/>
                <a:cs typeface="Impact" charset="0"/>
              </a:defRPr>
            </a:lvl1pPr>
            <a:lvl2pPr algn="ctr">
              <a:defRPr sz="1814" b="0">
                <a:solidFill>
                  <a:srgbClr val="FFFFFF"/>
                </a:solidFill>
                <a:latin typeface="Impact" charset="0"/>
                <a:ea typeface="Impact" charset="0"/>
                <a:cs typeface="Impact" charset="0"/>
              </a:defRPr>
            </a:lvl2pPr>
            <a:lvl3pPr algn="ctr">
              <a:defRPr sz="1814" b="0">
                <a:solidFill>
                  <a:srgbClr val="FFFFFF"/>
                </a:solidFill>
                <a:latin typeface="Impact" charset="0"/>
                <a:ea typeface="Impact" charset="0"/>
                <a:cs typeface="Impact" charset="0"/>
              </a:defRPr>
            </a:lvl3pPr>
            <a:lvl4pPr algn="ctr">
              <a:defRPr sz="1814" b="0">
                <a:solidFill>
                  <a:srgbClr val="FFFFFF"/>
                </a:solidFill>
                <a:latin typeface="Impact" charset="0"/>
                <a:ea typeface="Impact" charset="0"/>
                <a:cs typeface="Impact" charset="0"/>
              </a:defRPr>
            </a:lvl4pPr>
            <a:lvl5pPr algn="ctr">
              <a:defRPr sz="1814"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91809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8.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Rectangle 7"/>
          <p:cNvSpPr/>
          <p:nvPr userDrawn="1"/>
        </p:nvSpPr>
        <p:spPr>
          <a:xfrm>
            <a:off x="4063539" y="-9074"/>
            <a:ext cx="4064922" cy="6867074"/>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9" name="Picture Placeholder 9"/>
          <p:cNvSpPr>
            <a:spLocks noGrp="1"/>
          </p:cNvSpPr>
          <p:nvPr>
            <p:ph type="pic" sz="quarter" idx="14"/>
          </p:nvPr>
        </p:nvSpPr>
        <p:spPr>
          <a:xfrm>
            <a:off x="8128461"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70073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9.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Rectangle 7"/>
          <p:cNvSpPr/>
          <p:nvPr userDrawn="1"/>
        </p:nvSpPr>
        <p:spPr>
          <a:xfrm>
            <a:off x="4063539" y="-9074"/>
            <a:ext cx="4064922" cy="6867074"/>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9" name="Picture Placeholder 9"/>
          <p:cNvSpPr>
            <a:spLocks noGrp="1"/>
          </p:cNvSpPr>
          <p:nvPr>
            <p:ph type="pic" sz="quarter" idx="14"/>
          </p:nvPr>
        </p:nvSpPr>
        <p:spPr>
          <a:xfrm>
            <a:off x="8128461"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3786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0.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Rectangle 7"/>
          <p:cNvSpPr/>
          <p:nvPr userDrawn="1"/>
        </p:nvSpPr>
        <p:spPr>
          <a:xfrm>
            <a:off x="4063539" y="-9074"/>
            <a:ext cx="4064922" cy="6867074"/>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9" name="Picture Placeholder 9"/>
          <p:cNvSpPr>
            <a:spLocks noGrp="1"/>
          </p:cNvSpPr>
          <p:nvPr>
            <p:ph type="pic" sz="quarter" idx="14"/>
          </p:nvPr>
        </p:nvSpPr>
        <p:spPr>
          <a:xfrm>
            <a:off x="8128461" y="-9073"/>
            <a:ext cx="4063539" cy="6867074"/>
          </a:xfrm>
          <a:prstGeom prst="rect">
            <a:avLst/>
          </a:prstGeom>
          <a:solidFill>
            <a:schemeClr val="accent6"/>
          </a:solidFill>
        </p:spPr>
        <p:txBody>
          <a:bodyPr/>
          <a:lstStyle>
            <a:lvl1pPr algn="ctr">
              <a:defRPr sz="1088" b="0" i="1">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71571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lvl1pPr>
          </a:lstStyle>
          <a:p>
            <a:r>
              <a:rPr lang="en-US" dirty="0"/>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Rectangle 7"/>
          <p:cNvSpPr/>
          <p:nvPr userDrawn="1"/>
        </p:nvSpPr>
        <p:spPr>
          <a:xfrm>
            <a:off x="4063539" y="-9074"/>
            <a:ext cx="4064922" cy="6867074"/>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9" name="Picture Placeholder 9"/>
          <p:cNvSpPr>
            <a:spLocks noGrp="1"/>
          </p:cNvSpPr>
          <p:nvPr>
            <p:ph type="pic" sz="quarter" idx="14"/>
          </p:nvPr>
        </p:nvSpPr>
        <p:spPr>
          <a:xfrm>
            <a:off x="8128461"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287927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2. Copy slide">
    <p:spTree>
      <p:nvGrpSpPr>
        <p:cNvPr id="1" name=""/>
        <p:cNvGrpSpPr/>
        <p:nvPr/>
      </p:nvGrpSpPr>
      <p:grpSpPr>
        <a:xfrm>
          <a:off x="0" y="0"/>
          <a:ext cx="0" cy="0"/>
          <a:chOff x="0" y="0"/>
          <a:chExt cx="0" cy="0"/>
        </a:xfrm>
      </p:grpSpPr>
      <p:sp>
        <p:nvSpPr>
          <p:cNvPr id="10" name="Rectangle 9"/>
          <p:cNvSpPr/>
          <p:nvPr userDrawn="1"/>
        </p:nvSpPr>
        <p:spPr>
          <a:xfrm>
            <a:off x="0" y="-9074"/>
            <a:ext cx="4064922" cy="6867074"/>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5"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dirty="0"/>
              <a:t>ENTER HEADER TEXT</a:t>
            </a:r>
          </a:p>
        </p:txBody>
      </p:sp>
      <p:sp>
        <p:nvSpPr>
          <p:cNvPr id="8"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9"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11" name="Picture Placeholder 9"/>
          <p:cNvSpPr>
            <a:spLocks noGrp="1"/>
          </p:cNvSpPr>
          <p:nvPr>
            <p:ph type="pic" sz="quarter" idx="14"/>
          </p:nvPr>
        </p:nvSpPr>
        <p:spPr>
          <a:xfrm>
            <a:off x="8128461"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2"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3"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1195426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3.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4"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8128461"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2644885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5.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4"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8128461"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155601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6.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4"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8128461"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412914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7.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4"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dirty="0"/>
              <a:t>ENTER HEADER TEXT</a:t>
            </a:r>
          </a:p>
        </p:txBody>
      </p:sp>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8128461" y="-9073"/>
            <a:ext cx="4063539" cy="6867074"/>
          </a:xfrm>
          <a:prstGeom prst="rect">
            <a:avLst/>
          </a:prstGeom>
          <a:solidFill>
            <a:schemeClr val="accent6"/>
          </a:solidFill>
        </p:spPr>
        <p:txBody>
          <a:bodyPr/>
          <a:lstStyle>
            <a:lvl1pPr algn="ctr">
              <a:defRPr sz="1088" b="0" i="1">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4387240"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4387100"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2470877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8. Copy slide">
    <p:spTree>
      <p:nvGrpSpPr>
        <p:cNvPr id="1" name=""/>
        <p:cNvGrpSpPr/>
        <p:nvPr/>
      </p:nvGrpSpPr>
      <p:grpSpPr>
        <a:xfrm>
          <a:off x="0" y="0"/>
          <a:ext cx="0" cy="0"/>
          <a:chOff x="0" y="0"/>
          <a:chExt cx="0" cy="0"/>
        </a:xfrm>
      </p:grpSpPr>
      <p:sp>
        <p:nvSpPr>
          <p:cNvPr id="4" name="Rectangle 3"/>
          <p:cNvSpPr/>
          <p:nvPr userDrawn="1"/>
        </p:nvSpPr>
        <p:spPr>
          <a:xfrm>
            <a:off x="0" y="-9074"/>
            <a:ext cx="4064922" cy="6867074"/>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5"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dirty="0"/>
              <a:t>ENTER HEADER TEXT</a:t>
            </a:r>
          </a:p>
        </p:txBody>
      </p:sp>
      <p:sp>
        <p:nvSpPr>
          <p:cNvPr id="7"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9" name="Picture Placeholder 9"/>
          <p:cNvSpPr>
            <a:spLocks noGrp="1"/>
          </p:cNvSpPr>
          <p:nvPr>
            <p:ph type="pic" sz="quarter" idx="14"/>
          </p:nvPr>
        </p:nvSpPr>
        <p:spPr>
          <a:xfrm>
            <a:off x="4064922"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84752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8475107"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316459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Intro slid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prstGeom prst="rect">
            <a:avLst/>
          </a:prstGeom>
          <a:solidFill>
            <a:schemeClr val="accent6"/>
          </a:solidFill>
        </p:spPr>
        <p:txBody>
          <a:bodyPr/>
          <a:lstStyle>
            <a:lvl1pPr algn="ctr">
              <a:defRPr sz="1088" b="0" i="1" baseline="0">
                <a:solidFill>
                  <a:schemeClr val="accent5"/>
                </a:solidFill>
              </a:defRPr>
            </a:lvl1pPr>
          </a:lstStyle>
          <a:p>
            <a:endParaRPr lang="en-US" dirty="0"/>
          </a:p>
          <a:p>
            <a:r>
              <a:rPr lang="en-US" dirty="0"/>
              <a:t>Click icon in middle to add picture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p:spPr>
      </p:pic>
      <p:cxnSp>
        <p:nvCxnSpPr>
          <p:cNvPr id="6" name="Straight Connector 5"/>
          <p:cNvCxnSpPr/>
          <p:nvPr userDrawn="1"/>
        </p:nvCxnSpPr>
        <p:spPr>
          <a:xfrm>
            <a:off x="2311693" y="3772941"/>
            <a:ext cx="7568615"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Text Placeholder 18"/>
          <p:cNvSpPr>
            <a:spLocks noGrp="1"/>
          </p:cNvSpPr>
          <p:nvPr>
            <p:ph type="body" sz="quarter" idx="11" hasCustomPrompt="1"/>
          </p:nvPr>
        </p:nvSpPr>
        <p:spPr>
          <a:xfrm>
            <a:off x="4063040" y="4159099"/>
            <a:ext cx="4065920" cy="155199"/>
          </a:xfrm>
          <a:prstGeom prst="rect">
            <a:avLst/>
          </a:prstGeom>
        </p:spPr>
        <p:txBody>
          <a:bodyPr anchor="ctr" anchorCtr="0"/>
          <a:lstStyle>
            <a:lvl1pPr algn="ctr">
              <a:lnSpc>
                <a:spcPct val="100000"/>
              </a:lnSpc>
              <a:defRPr sz="1632">
                <a:solidFill>
                  <a:srgbClr val="FFFFFF"/>
                </a:solidFill>
              </a:defRPr>
            </a:lvl1pPr>
          </a:lstStyle>
          <a:p>
            <a:pPr lvl="0"/>
            <a:r>
              <a:rPr lang="en-US" dirty="0"/>
              <a:t>Enter text here</a:t>
            </a:r>
          </a:p>
        </p:txBody>
      </p:sp>
      <p:sp>
        <p:nvSpPr>
          <p:cNvPr id="8" name="Text Placeholder 18"/>
          <p:cNvSpPr>
            <a:spLocks noGrp="1"/>
          </p:cNvSpPr>
          <p:nvPr>
            <p:ph type="body" sz="quarter" idx="12" hasCustomPrompt="1"/>
          </p:nvPr>
        </p:nvSpPr>
        <p:spPr>
          <a:xfrm>
            <a:off x="4063040" y="1974132"/>
            <a:ext cx="4065920" cy="187859"/>
          </a:xfrm>
          <a:prstGeom prst="rect">
            <a:avLst/>
          </a:prstGeom>
        </p:spPr>
        <p:txBody>
          <a:bodyPr anchor="ctr" anchorCtr="0"/>
          <a:lstStyle>
            <a:lvl1pPr algn="ctr">
              <a:lnSpc>
                <a:spcPct val="100000"/>
              </a:lnSpc>
              <a:defRPr sz="1632">
                <a:solidFill>
                  <a:srgbClr val="FFFFFF"/>
                </a:solidFill>
              </a:defRPr>
            </a:lvl1pPr>
          </a:lstStyle>
          <a:p>
            <a:pPr lvl="0"/>
            <a:r>
              <a:rPr lang="en-US" dirty="0"/>
              <a:t>Enter text here</a:t>
            </a:r>
          </a:p>
        </p:txBody>
      </p:sp>
      <p:sp>
        <p:nvSpPr>
          <p:cNvPr id="11" name="Text Placeholder 9"/>
          <p:cNvSpPr>
            <a:spLocks noGrp="1"/>
          </p:cNvSpPr>
          <p:nvPr>
            <p:ph type="body" sz="quarter" idx="10" hasCustomPrompt="1"/>
          </p:nvPr>
        </p:nvSpPr>
        <p:spPr>
          <a:xfrm>
            <a:off x="2334933" y="2258718"/>
            <a:ext cx="7522135" cy="1249026"/>
          </a:xfrm>
          <a:prstGeom prst="rect">
            <a:avLst/>
          </a:prstGeom>
        </p:spPr>
        <p:txBody>
          <a:bodyPr vert="horz" wrap="none" lIns="0" tIns="0" rIns="0" bIns="0" anchor="t" anchorCtr="0">
            <a:noAutofit/>
          </a:bodyPr>
          <a:lstStyle>
            <a:lvl1pPr algn="ctr">
              <a:lnSpc>
                <a:spcPct val="100000"/>
              </a:lnSpc>
              <a:defRPr sz="9069" b="0" baseline="0">
                <a:solidFill>
                  <a:srgbClr val="FFFFFF"/>
                </a:solidFill>
                <a:latin typeface="Impact" charset="0"/>
                <a:ea typeface="Impact" charset="0"/>
                <a:cs typeface="Impact" charset="0"/>
              </a:defRPr>
            </a:lvl1pPr>
            <a:lvl2pPr algn="ctr">
              <a:defRPr sz="1814" b="0">
                <a:solidFill>
                  <a:srgbClr val="FFFFFF"/>
                </a:solidFill>
                <a:latin typeface="Impact" charset="0"/>
                <a:ea typeface="Impact" charset="0"/>
                <a:cs typeface="Impact" charset="0"/>
              </a:defRPr>
            </a:lvl2pPr>
            <a:lvl3pPr algn="ctr">
              <a:defRPr sz="1814" b="0">
                <a:solidFill>
                  <a:srgbClr val="FFFFFF"/>
                </a:solidFill>
                <a:latin typeface="Impact" charset="0"/>
                <a:ea typeface="Impact" charset="0"/>
                <a:cs typeface="Impact" charset="0"/>
              </a:defRPr>
            </a:lvl3pPr>
            <a:lvl4pPr algn="ctr">
              <a:defRPr sz="1814" b="0">
                <a:solidFill>
                  <a:srgbClr val="FFFFFF"/>
                </a:solidFill>
                <a:latin typeface="Impact" charset="0"/>
                <a:ea typeface="Impact" charset="0"/>
                <a:cs typeface="Impact" charset="0"/>
              </a:defRPr>
            </a:lvl4pPr>
            <a:lvl5pPr algn="ctr">
              <a:defRPr sz="1814"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52480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9.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4"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4064922"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84752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8475107"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2828380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0.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4"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4064922"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84752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8475107"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129837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1.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4"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rgbClr val="FFFFFF"/>
                </a:solidFill>
              </a:defRPr>
            </a:lvl1pPr>
          </a:lstStyle>
          <a:p>
            <a:r>
              <a:rPr lang="en-US" dirty="0"/>
              <a:t>ENTER HEADER TEXT</a:t>
            </a:r>
          </a:p>
        </p:txBody>
      </p:sp>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rgbClr val="FFFFFF"/>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rgbClr val="FFFFFF"/>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4064922" y="-9073"/>
            <a:ext cx="4063539" cy="6867074"/>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84752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8475107"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780316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2. Copy slide">
    <p:spTree>
      <p:nvGrpSpPr>
        <p:cNvPr id="1" name=""/>
        <p:cNvGrpSpPr/>
        <p:nvPr/>
      </p:nvGrpSpPr>
      <p:grpSpPr>
        <a:xfrm>
          <a:off x="0" y="0"/>
          <a:ext cx="0" cy="0"/>
          <a:chOff x="0" y="0"/>
          <a:chExt cx="0" cy="0"/>
        </a:xfrm>
      </p:grpSpPr>
      <p:sp>
        <p:nvSpPr>
          <p:cNvPr id="3" name="Rectangle 2"/>
          <p:cNvSpPr/>
          <p:nvPr userDrawn="1"/>
        </p:nvSpPr>
        <p:spPr>
          <a:xfrm>
            <a:off x="0" y="-9074"/>
            <a:ext cx="4064922" cy="6867074"/>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4"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dirty="0"/>
              <a:t>ENTER HEADER TEXT</a:t>
            </a:r>
          </a:p>
        </p:txBody>
      </p:sp>
      <p:sp>
        <p:nvSpPr>
          <p:cNvPr id="6"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7"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Picture Placeholder 9"/>
          <p:cNvSpPr>
            <a:spLocks noGrp="1"/>
          </p:cNvSpPr>
          <p:nvPr>
            <p:ph type="pic" sz="quarter" idx="14"/>
          </p:nvPr>
        </p:nvSpPr>
        <p:spPr>
          <a:xfrm>
            <a:off x="4064922" y="-9073"/>
            <a:ext cx="4063539" cy="6867074"/>
          </a:xfrm>
          <a:prstGeom prst="rect">
            <a:avLst/>
          </a:prstGeom>
          <a:solidFill>
            <a:schemeClr val="accent6"/>
          </a:solidFill>
        </p:spPr>
        <p:txBody>
          <a:bodyPr/>
          <a:lstStyle>
            <a:lvl1pPr algn="ctr">
              <a:defRPr sz="1088" b="0" i="1">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84752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0" name="Text Placeholder 21"/>
          <p:cNvSpPr>
            <a:spLocks noGrp="1"/>
          </p:cNvSpPr>
          <p:nvPr>
            <p:ph type="body" sz="quarter" idx="16" hasCustomPrompt="1"/>
          </p:nvPr>
        </p:nvSpPr>
        <p:spPr>
          <a:xfrm>
            <a:off x="8475107"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Tree>
    <p:extLst>
      <p:ext uri="{BB962C8B-B14F-4D97-AF65-F5344CB8AC3E}">
        <p14:creationId xmlns:p14="http://schemas.microsoft.com/office/powerpoint/2010/main" val="109670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3. Copy slide">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dirty="0"/>
              <a:t>ENTER HEADER TEXT</a:t>
            </a:r>
          </a:p>
        </p:txBody>
      </p:sp>
      <p:sp>
        <p:nvSpPr>
          <p:cNvPr id="7"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8" name="Text Placeholder 21"/>
          <p:cNvSpPr>
            <a:spLocks noGrp="1"/>
          </p:cNvSpPr>
          <p:nvPr>
            <p:ph type="body" sz="quarter" idx="13" hasCustomPrompt="1"/>
          </p:nvPr>
        </p:nvSpPr>
        <p:spPr>
          <a:xfrm>
            <a:off x="211648"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9" name="Picture Placeholder 9"/>
          <p:cNvSpPr>
            <a:spLocks noGrp="1"/>
          </p:cNvSpPr>
          <p:nvPr>
            <p:ph type="pic" sz="quarter" idx="14"/>
          </p:nvPr>
        </p:nvSpPr>
        <p:spPr>
          <a:xfrm>
            <a:off x="4064231" y="-1"/>
            <a:ext cx="4063539" cy="3428427"/>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84752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
        <p:nvSpPr>
          <p:cNvPr id="11" name="Text Placeholder 21"/>
          <p:cNvSpPr>
            <a:spLocks noGrp="1"/>
          </p:cNvSpPr>
          <p:nvPr>
            <p:ph type="body" sz="quarter" idx="16" hasCustomPrompt="1"/>
          </p:nvPr>
        </p:nvSpPr>
        <p:spPr>
          <a:xfrm>
            <a:off x="8475107" y="1348810"/>
            <a:ext cx="3417801" cy="62057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4" name="Picture Placeholder 9"/>
          <p:cNvSpPr>
            <a:spLocks noGrp="1"/>
          </p:cNvSpPr>
          <p:nvPr>
            <p:ph type="pic" sz="quarter" idx="17"/>
          </p:nvPr>
        </p:nvSpPr>
        <p:spPr>
          <a:xfrm>
            <a:off x="4064922" y="3428426"/>
            <a:ext cx="4063539" cy="3428427"/>
          </a:xfrm>
          <a:prstGeom prst="rect">
            <a:avLst/>
          </a:prstGeom>
          <a:solidFill>
            <a:schemeClr val="accent6"/>
          </a:solidFill>
        </p:spPr>
        <p:txBody>
          <a:bodyPr/>
          <a:lstStyle>
            <a:lvl1pPr algn="ctr">
              <a:defRPr sz="1088" b="0" i="1">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Tree>
    <p:extLst>
      <p:ext uri="{BB962C8B-B14F-4D97-AF65-F5344CB8AC3E}">
        <p14:creationId xmlns:p14="http://schemas.microsoft.com/office/powerpoint/2010/main" val="189249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466899" y="212237"/>
            <a:ext cx="11258204" cy="272343"/>
          </a:xfrm>
          <a:prstGeom prst="rect">
            <a:avLst/>
          </a:prstGeom>
          <a:ln>
            <a:noFill/>
          </a:ln>
        </p:spPr>
        <p:txBody>
          <a:bodyPr vert="horz" wrap="none" lIns="0" tIns="0" rIns="0" bIns="0" rtlCol="0" anchor="ctr">
            <a:noAutofit/>
          </a:bodyPr>
          <a:lstStyle>
            <a:lvl1pPr algn="ctr">
              <a:defRPr sz="2539">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3370733" y="820279"/>
            <a:ext cx="5450534" cy="202014"/>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dirty="0"/>
              <a:t>Sub header (Arial, 12pt, Bold)</a:t>
            </a:r>
          </a:p>
        </p:txBody>
      </p:sp>
      <p:sp>
        <p:nvSpPr>
          <p:cNvPr id="6" name="Text Placeholder 21"/>
          <p:cNvSpPr>
            <a:spLocks noGrp="1"/>
          </p:cNvSpPr>
          <p:nvPr>
            <p:ph type="body" sz="quarter" idx="13" hasCustomPrompt="1"/>
          </p:nvPr>
        </p:nvSpPr>
        <p:spPr>
          <a:xfrm>
            <a:off x="691485" y="1348809"/>
            <a:ext cx="3264998" cy="4622531"/>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5335" y="6317610"/>
            <a:ext cx="1521331" cy="329789"/>
          </a:xfrm>
          <a:prstGeom prst="rect">
            <a:avLst/>
          </a:prstGeom>
        </p:spPr>
      </p:pic>
      <p:sp>
        <p:nvSpPr>
          <p:cNvPr id="8" name="Text Placeholder 21"/>
          <p:cNvSpPr>
            <a:spLocks noGrp="1"/>
          </p:cNvSpPr>
          <p:nvPr>
            <p:ph type="body" sz="quarter" idx="14" hasCustomPrompt="1"/>
          </p:nvPr>
        </p:nvSpPr>
        <p:spPr>
          <a:xfrm>
            <a:off x="4463501" y="1348809"/>
            <a:ext cx="3264998" cy="4622531"/>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9" name="Text Placeholder 21"/>
          <p:cNvSpPr>
            <a:spLocks noGrp="1"/>
          </p:cNvSpPr>
          <p:nvPr>
            <p:ph type="body" sz="quarter" idx="15" hasCustomPrompt="1"/>
          </p:nvPr>
        </p:nvSpPr>
        <p:spPr>
          <a:xfrm>
            <a:off x="8235517" y="1348809"/>
            <a:ext cx="3264998" cy="462021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34890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5.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466899" y="212237"/>
            <a:ext cx="11258204" cy="272343"/>
          </a:xfrm>
          <a:prstGeom prst="rect">
            <a:avLst/>
          </a:prstGeom>
          <a:ln>
            <a:noFill/>
          </a:ln>
        </p:spPr>
        <p:txBody>
          <a:bodyPr vert="horz" wrap="none" lIns="0" tIns="0" rIns="0" bIns="0" rtlCol="0" anchor="ctr">
            <a:noAutofit/>
          </a:bodyPr>
          <a:lstStyle>
            <a:lvl1pPr algn="ctr">
              <a:defRPr sz="2539">
                <a:solidFill>
                  <a:schemeClr val="bg1"/>
                </a:solidFill>
              </a:defRPr>
            </a:lvl1pPr>
          </a:lstStyle>
          <a:p>
            <a:r>
              <a:rPr lang="en-US" dirty="0"/>
              <a:t>ENTER HEADER TEXT</a:t>
            </a:r>
          </a:p>
        </p:txBody>
      </p:sp>
      <p:sp>
        <p:nvSpPr>
          <p:cNvPr id="5" name="Text Placeholder 18"/>
          <p:cNvSpPr>
            <a:spLocks noGrp="1"/>
          </p:cNvSpPr>
          <p:nvPr>
            <p:ph type="body" sz="quarter" idx="12" hasCustomPrompt="1"/>
          </p:nvPr>
        </p:nvSpPr>
        <p:spPr>
          <a:xfrm>
            <a:off x="3370733" y="820279"/>
            <a:ext cx="5450534" cy="202014"/>
          </a:xfrm>
          <a:prstGeom prst="rect">
            <a:avLst/>
          </a:prstGeom>
        </p:spPr>
        <p:txBody>
          <a:bodyPr lIns="0" tIns="0" rIns="0" bIns="0"/>
          <a:lstStyle>
            <a:lvl1pPr algn="ctr">
              <a:defRPr sz="1088" b="1" baseline="0">
                <a:solidFill>
                  <a:schemeClr val="bg1"/>
                </a:solidFill>
              </a:defRPr>
            </a:lvl1pPr>
            <a:lvl2pPr>
              <a:defRPr sz="1088" b="0" baseline="0"/>
            </a:lvl2pPr>
          </a:lstStyle>
          <a:p>
            <a:pPr lvl="0"/>
            <a:r>
              <a:rPr lang="en-US" dirty="0"/>
              <a:t>Sub header (Arial, 12pt, Bold)</a:t>
            </a:r>
          </a:p>
        </p:txBody>
      </p:sp>
      <p:sp>
        <p:nvSpPr>
          <p:cNvPr id="6" name="Text Placeholder 21"/>
          <p:cNvSpPr>
            <a:spLocks noGrp="1"/>
          </p:cNvSpPr>
          <p:nvPr>
            <p:ph type="body" sz="quarter" idx="13" hasCustomPrompt="1"/>
          </p:nvPr>
        </p:nvSpPr>
        <p:spPr>
          <a:xfrm>
            <a:off x="691485" y="1348809"/>
            <a:ext cx="3264998" cy="4622531"/>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Text Placeholder 21"/>
          <p:cNvSpPr>
            <a:spLocks noGrp="1"/>
          </p:cNvSpPr>
          <p:nvPr>
            <p:ph type="body" sz="quarter" idx="14" hasCustomPrompt="1"/>
          </p:nvPr>
        </p:nvSpPr>
        <p:spPr>
          <a:xfrm>
            <a:off x="4463501" y="1348809"/>
            <a:ext cx="3264998" cy="4622531"/>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9" name="Text Placeholder 21"/>
          <p:cNvSpPr>
            <a:spLocks noGrp="1"/>
          </p:cNvSpPr>
          <p:nvPr>
            <p:ph type="body" sz="quarter" idx="15" hasCustomPrompt="1"/>
          </p:nvPr>
        </p:nvSpPr>
        <p:spPr>
          <a:xfrm>
            <a:off x="8235517" y="1348809"/>
            <a:ext cx="3264998" cy="462021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Tree>
    <p:extLst>
      <p:ext uri="{BB962C8B-B14F-4D97-AF65-F5344CB8AC3E}">
        <p14:creationId xmlns:p14="http://schemas.microsoft.com/office/powerpoint/2010/main" val="406538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6. Copy slide">
    <p:spTree>
      <p:nvGrpSpPr>
        <p:cNvPr id="1" name=""/>
        <p:cNvGrpSpPr/>
        <p:nvPr/>
      </p:nvGrpSpPr>
      <p:grpSpPr>
        <a:xfrm>
          <a:off x="0" y="0"/>
          <a:ext cx="0" cy="0"/>
          <a:chOff x="0" y="0"/>
          <a:chExt cx="0" cy="0"/>
        </a:xfrm>
      </p:grpSpPr>
      <p:sp>
        <p:nvSpPr>
          <p:cNvPr id="6" name="Text Placeholder 21"/>
          <p:cNvSpPr>
            <a:spLocks noGrp="1"/>
          </p:cNvSpPr>
          <p:nvPr>
            <p:ph type="body" sz="quarter" idx="13" hasCustomPrompt="1"/>
          </p:nvPr>
        </p:nvSpPr>
        <p:spPr>
          <a:xfrm>
            <a:off x="691485" y="1348809"/>
            <a:ext cx="3264998" cy="4622531"/>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7" name="Text Placeholder 21"/>
          <p:cNvSpPr>
            <a:spLocks noGrp="1"/>
          </p:cNvSpPr>
          <p:nvPr>
            <p:ph type="body" sz="quarter" idx="14" hasCustomPrompt="1"/>
          </p:nvPr>
        </p:nvSpPr>
        <p:spPr>
          <a:xfrm>
            <a:off x="4463501" y="1348809"/>
            <a:ext cx="3264998" cy="4622531"/>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sp>
        <p:nvSpPr>
          <p:cNvPr id="8" name="Text Placeholder 21"/>
          <p:cNvSpPr>
            <a:spLocks noGrp="1"/>
          </p:cNvSpPr>
          <p:nvPr>
            <p:ph type="body" sz="quarter" idx="15" hasCustomPrompt="1"/>
          </p:nvPr>
        </p:nvSpPr>
        <p:spPr>
          <a:xfrm>
            <a:off x="8235517" y="1348809"/>
            <a:ext cx="3264998" cy="4620214"/>
          </a:xfrm>
          <a:prstGeom prst="rect">
            <a:avLst/>
          </a:prstGeom>
        </p:spPr>
        <p:txBody>
          <a:bodyPr lIns="0" tIns="0" rIns="0" bIns="0"/>
          <a:lstStyle>
            <a:lvl1pPr>
              <a:defRPr sz="1088" b="0"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10" name="Title Placeholder 1"/>
          <p:cNvSpPr>
            <a:spLocks noGrp="1"/>
          </p:cNvSpPr>
          <p:nvPr>
            <p:ph type="title" hasCustomPrompt="1"/>
          </p:nvPr>
        </p:nvSpPr>
        <p:spPr bwMode="gray">
          <a:xfrm>
            <a:off x="212225" y="212237"/>
            <a:ext cx="3417158" cy="272343"/>
          </a:xfrm>
          <a:prstGeom prst="rect">
            <a:avLst/>
          </a:prstGeom>
          <a:ln>
            <a:noFill/>
          </a:ln>
        </p:spPr>
        <p:txBody>
          <a:bodyPr vert="horz" wrap="none" lIns="0" tIns="0" rIns="0" bIns="0" rtlCol="0" anchor="ctr">
            <a:noAutofit/>
          </a:bodyPr>
          <a:lstStyle>
            <a:lvl1pPr>
              <a:defRPr sz="2539">
                <a:solidFill>
                  <a:schemeClr val="bg1"/>
                </a:solidFill>
              </a:defRPr>
            </a:lvl1pPr>
          </a:lstStyle>
          <a:p>
            <a:r>
              <a:rPr lang="en-US" dirty="0"/>
              <a:t>ENTER HEADER TEXT</a:t>
            </a:r>
          </a:p>
        </p:txBody>
      </p:sp>
      <p:sp>
        <p:nvSpPr>
          <p:cNvPr id="12" name="Text Placeholder 18"/>
          <p:cNvSpPr>
            <a:spLocks noGrp="1"/>
          </p:cNvSpPr>
          <p:nvPr>
            <p:ph type="body" sz="quarter" idx="12" hasCustomPrompt="1"/>
          </p:nvPr>
        </p:nvSpPr>
        <p:spPr>
          <a:xfrm>
            <a:off x="211648" y="820279"/>
            <a:ext cx="3417521" cy="202014"/>
          </a:xfrm>
          <a:prstGeom prst="rect">
            <a:avLst/>
          </a:prstGeom>
        </p:spPr>
        <p:txBody>
          <a:bodyPr lIns="0" tIns="0" rIns="0" bIns="0"/>
          <a:lstStyle>
            <a:lvl1pPr>
              <a:defRPr sz="1088" b="1" baseline="0">
                <a:solidFill>
                  <a:schemeClr val="bg1"/>
                </a:solidFill>
              </a:defRPr>
            </a:lvl1pPr>
            <a:lvl2pPr>
              <a:defRPr sz="1088" b="0" baseline="0"/>
            </a:lvl2pPr>
          </a:lstStyle>
          <a:p>
            <a:pPr lvl="0"/>
            <a:r>
              <a:rPr lang="en-US" dirty="0"/>
              <a:t>Sub header (Arial, 12pt, Bold)</a:t>
            </a:r>
          </a:p>
        </p:txBody>
      </p:sp>
    </p:spTree>
    <p:extLst>
      <p:ext uri="{BB962C8B-B14F-4D97-AF65-F5344CB8AC3E}">
        <p14:creationId xmlns:p14="http://schemas.microsoft.com/office/powerpoint/2010/main" val="1560916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4. Statement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p:spPr>
      </p:pic>
      <p:sp>
        <p:nvSpPr>
          <p:cNvPr id="9" name="Text Placeholder 5"/>
          <p:cNvSpPr>
            <a:spLocks noGrp="1"/>
          </p:cNvSpPr>
          <p:nvPr>
            <p:ph type="body" sz="quarter" idx="11" hasCustomPrompt="1"/>
          </p:nvPr>
        </p:nvSpPr>
        <p:spPr>
          <a:xfrm>
            <a:off x="2456253" y="1454675"/>
            <a:ext cx="7279494" cy="2945502"/>
          </a:xfrm>
          <a:prstGeom prst="rect">
            <a:avLst/>
          </a:prstGeom>
        </p:spPr>
        <p:txBody>
          <a:bodyPr/>
          <a:lstStyle>
            <a:lvl1pPr marL="0" marR="0" indent="0" algn="ctr" defTabSz="872296" rtl="0" eaLnBrk="1" fontAlgn="auto" latinLnBrk="0" hangingPunct="1">
              <a:lnSpc>
                <a:spcPts val="7709"/>
              </a:lnSpc>
              <a:spcBef>
                <a:spcPts val="0"/>
              </a:spcBef>
              <a:spcAft>
                <a:spcPts val="0"/>
              </a:spcAft>
              <a:buClr>
                <a:srgbClr val="FFFFFF"/>
              </a:buClr>
              <a:buSzPct val="100000"/>
              <a:buFont typeface="Arial"/>
              <a:buNone/>
              <a:tabLst/>
              <a:defRPr sz="7255" baseline="0">
                <a:solidFill>
                  <a:srgbClr val="FFFFFF"/>
                </a:solidFill>
                <a:latin typeface="Impact" charset="0"/>
                <a:ea typeface="Impact" charset="0"/>
                <a:cs typeface="Impact" charset="0"/>
              </a:defRPr>
            </a:lvl1pPr>
            <a:lvl2pPr>
              <a:defRPr sz="7255">
                <a:latin typeface="Impact" charset="0"/>
                <a:ea typeface="Impact" charset="0"/>
                <a:cs typeface="Impact" charset="0"/>
              </a:defRPr>
            </a:lvl2pPr>
            <a:lvl3pPr>
              <a:defRPr sz="7255">
                <a:latin typeface="Impact" charset="0"/>
                <a:ea typeface="Impact" charset="0"/>
                <a:cs typeface="Impact" charset="0"/>
              </a:defRPr>
            </a:lvl3pPr>
            <a:lvl4pPr>
              <a:defRPr sz="7255">
                <a:latin typeface="Impact" charset="0"/>
                <a:ea typeface="Impact" charset="0"/>
                <a:cs typeface="Impact" charset="0"/>
              </a:defRPr>
            </a:lvl4pPr>
            <a:lvl5pPr>
              <a:defRPr sz="7255">
                <a:latin typeface="Impact" charset="0"/>
                <a:ea typeface="Impact" charset="0"/>
                <a:cs typeface="Impact" charset="0"/>
              </a:defRPr>
            </a:lvl5pPr>
          </a:lstStyle>
          <a:p>
            <a:pPr lvl="0"/>
            <a:r>
              <a:rPr lang="en-US" dirty="0"/>
              <a:t>STATEMENT TEXT</a:t>
            </a:r>
          </a:p>
          <a:p>
            <a:pPr lvl="0"/>
            <a:r>
              <a:rPr lang="en-US" dirty="0"/>
              <a:t>STATEMENT TEXT</a:t>
            </a:r>
          </a:p>
          <a:p>
            <a:pPr marL="0" marR="0" lvl="0" indent="0" algn="ctr" defTabSz="872296" rtl="0" eaLnBrk="1" fontAlgn="auto" latinLnBrk="0" hangingPunct="1">
              <a:lnSpc>
                <a:spcPct val="100000"/>
              </a:lnSpc>
              <a:spcBef>
                <a:spcPts val="0"/>
              </a:spcBef>
              <a:spcAft>
                <a:spcPts val="0"/>
              </a:spcAft>
              <a:buClr>
                <a:srgbClr val="FFFFFF"/>
              </a:buClr>
              <a:buSzPct val="100000"/>
              <a:buFont typeface="Arial"/>
              <a:buNone/>
              <a:tabLst/>
              <a:defRPr/>
            </a:pPr>
            <a:r>
              <a:rPr lang="en-US" dirty="0"/>
              <a:t>STATEMENT TEXT</a:t>
            </a:r>
          </a:p>
        </p:txBody>
      </p:sp>
    </p:spTree>
    <p:extLst>
      <p:ext uri="{BB962C8B-B14F-4D97-AF65-F5344CB8AC3E}">
        <p14:creationId xmlns:p14="http://schemas.microsoft.com/office/powerpoint/2010/main" val="389025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 Divider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706632"/>
            <a:ext cx="7846545" cy="4904347"/>
          </a:xfrm>
          <a:prstGeom prst="rect">
            <a:avLst/>
          </a:prstGeom>
        </p:spPr>
      </p:pic>
      <p:sp>
        <p:nvSpPr>
          <p:cNvPr id="7" name="Text Placeholder 6"/>
          <p:cNvSpPr>
            <a:spLocks noGrp="1"/>
          </p:cNvSpPr>
          <p:nvPr>
            <p:ph type="body" sz="quarter" idx="10" hasCustomPrompt="1"/>
          </p:nvPr>
        </p:nvSpPr>
        <p:spPr>
          <a:xfrm>
            <a:off x="8173044" y="2000019"/>
            <a:ext cx="3986733" cy="326517"/>
          </a:xfrm>
          <a:prstGeom prst="rect">
            <a:avLst/>
          </a:prstGeom>
        </p:spPr>
        <p:txBody>
          <a:bodyPr lIns="0" tIns="0" rIns="0" bIns="0"/>
          <a:lstStyle>
            <a:lvl1pPr>
              <a:lnSpc>
                <a:spcPct val="100000"/>
              </a:lnSpc>
              <a:defRPr sz="2539" baseline="0">
                <a:solidFill>
                  <a:schemeClr val="bg1"/>
                </a:solidFill>
                <a:latin typeface="Impact" charset="0"/>
                <a:ea typeface="Impact" charset="0"/>
                <a:cs typeface="Impact" charset="0"/>
              </a:defRPr>
            </a:lvl1pPr>
            <a:lvl2pPr>
              <a:defRPr sz="2539">
                <a:latin typeface="Impact" charset="0"/>
                <a:ea typeface="Impact" charset="0"/>
                <a:cs typeface="Impact" charset="0"/>
              </a:defRPr>
            </a:lvl2pPr>
            <a:lvl3pPr>
              <a:defRPr sz="2539">
                <a:latin typeface="Impact" charset="0"/>
                <a:ea typeface="Impact" charset="0"/>
                <a:cs typeface="Impact" charset="0"/>
              </a:defRPr>
            </a:lvl3pPr>
            <a:lvl4pPr>
              <a:defRPr sz="2539">
                <a:latin typeface="Impact" charset="0"/>
                <a:ea typeface="Impact" charset="0"/>
                <a:cs typeface="Impact" charset="0"/>
              </a:defRPr>
            </a:lvl4pPr>
            <a:lvl5pPr>
              <a:defRPr sz="2539">
                <a:latin typeface="Impact" charset="0"/>
                <a:ea typeface="Impact" charset="0"/>
                <a:cs typeface="Impact" charset="0"/>
              </a:defRPr>
            </a:lvl5pPr>
          </a:lstStyle>
          <a:p>
            <a:pPr lvl="0"/>
            <a:r>
              <a:rPr lang="en-US" dirty="0"/>
              <a:t>1. SECTION TITLE</a:t>
            </a:r>
          </a:p>
        </p:txBody>
      </p:sp>
      <p:sp>
        <p:nvSpPr>
          <p:cNvPr id="16" name="Text Placeholder 21"/>
          <p:cNvSpPr>
            <a:spLocks noGrp="1"/>
          </p:cNvSpPr>
          <p:nvPr>
            <p:ph type="body" sz="quarter" idx="13" hasCustomPrompt="1"/>
          </p:nvPr>
        </p:nvSpPr>
        <p:spPr>
          <a:xfrm>
            <a:off x="8173046" y="2816311"/>
            <a:ext cx="3719799" cy="1868165"/>
          </a:xfrm>
          <a:prstGeom prst="rect">
            <a:avLst/>
          </a:prstGeom>
        </p:spPr>
        <p:txBody>
          <a:bodyPr lIns="0" tIns="0" rIns="0" bIns="0"/>
          <a:lstStyle>
            <a:lvl1pPr marL="155488" marR="0" indent="-155488" algn="l" defTabSz="872296" rtl="0" eaLnBrk="1" fontAlgn="auto" latinLnBrk="0" hangingPunct="1">
              <a:lnSpc>
                <a:spcPct val="150000"/>
              </a:lnSpc>
              <a:spcBef>
                <a:spcPts val="0"/>
              </a:spcBef>
              <a:spcAft>
                <a:spcPts val="0"/>
              </a:spcAft>
              <a:buClrTx/>
              <a:buSzPct val="100000"/>
              <a:buFont typeface="STIXGeneral-Regular" charset="0"/>
              <a:buChar char="—"/>
              <a:tabLst/>
              <a:defRPr sz="1088" b="1"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 Body copy (Arial, 12pt, Normal)</a:t>
            </a:r>
          </a:p>
        </p:txBody>
      </p:sp>
      <p:sp>
        <p:nvSpPr>
          <p:cNvPr id="18" name="Picture Placeholder 17"/>
          <p:cNvSpPr>
            <a:spLocks noGrp="1"/>
          </p:cNvSpPr>
          <p:nvPr>
            <p:ph type="pic" sz="quarter" idx="14"/>
          </p:nvPr>
        </p:nvSpPr>
        <p:spPr>
          <a:xfrm>
            <a:off x="0" y="706632"/>
            <a:ext cx="7846545" cy="4904347"/>
          </a:xfrm>
          <a:prstGeom prst="rect">
            <a:avLst/>
          </a:prstGeom>
          <a:solidFill>
            <a:schemeClr val="accent5"/>
          </a:solidFill>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Tree>
    <p:extLst>
      <p:ext uri="{BB962C8B-B14F-4D97-AF65-F5344CB8AC3E}">
        <p14:creationId xmlns:p14="http://schemas.microsoft.com/office/powerpoint/2010/main" val="310111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Intro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a:prstGeom prst="rect">
            <a:avLst/>
          </a:prstGeom>
          <a:solidFill>
            <a:schemeClr val="accent5"/>
          </a:solidFill>
        </p:spPr>
        <p:txBody>
          <a:bodyPr/>
          <a:lstStyle>
            <a:lvl1pPr algn="ctr">
              <a:defRPr sz="1088"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3" name="Title Placeholder 1"/>
          <p:cNvSpPr>
            <a:spLocks noGrp="1"/>
          </p:cNvSpPr>
          <p:nvPr>
            <p:ph type="title" hasCustomPrompt="1"/>
          </p:nvPr>
        </p:nvSpPr>
        <p:spPr bwMode="gray">
          <a:xfrm>
            <a:off x="212225" y="212236"/>
            <a:ext cx="11258204" cy="384780"/>
          </a:xfrm>
          <a:prstGeom prst="rect">
            <a:avLst/>
          </a:prstGeom>
          <a:ln>
            <a:noFill/>
          </a:ln>
        </p:spPr>
        <p:txBody>
          <a:bodyPr vert="horz" wrap="none" lIns="0" tIns="0" rIns="0" bIns="0" rtlCol="0" anchor="ctr">
            <a:noAutofit/>
          </a:bodyPr>
          <a:lstStyle>
            <a:lvl1pPr>
              <a:defRPr sz="3628" spc="91" baseline="0">
                <a:solidFill>
                  <a:srgbClr val="FFFFFF"/>
                </a:solidFill>
              </a:defRPr>
            </a:lvl1pPr>
          </a:lstStyle>
          <a:p>
            <a:r>
              <a:rPr lang="en-US" dirty="0"/>
              <a:t>ENTER HEADER TEXT</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225" y="6317075"/>
            <a:ext cx="1516258" cy="328689"/>
          </a:xfrm>
          <a:prstGeom prst="rect">
            <a:avLst/>
          </a:prstGeom>
        </p:spPr>
      </p:pic>
      <p:sp>
        <p:nvSpPr>
          <p:cNvPr id="13" name="Text Placeholder 12"/>
          <p:cNvSpPr>
            <a:spLocks noGrp="1"/>
          </p:cNvSpPr>
          <p:nvPr>
            <p:ph type="body" sz="quarter" idx="11" hasCustomPrompt="1"/>
          </p:nvPr>
        </p:nvSpPr>
        <p:spPr>
          <a:xfrm>
            <a:off x="212225" y="950690"/>
            <a:ext cx="3865791" cy="1154759"/>
          </a:xfrm>
          <a:prstGeom prst="rect">
            <a:avLst/>
          </a:prstGeom>
        </p:spPr>
        <p:txBody>
          <a:bodyPr lIns="0" tIns="0" rIns="0" bIns="0"/>
          <a:lstStyle>
            <a:lvl1pPr>
              <a:defRPr>
                <a:solidFill>
                  <a:srgbClr val="FFFFFF"/>
                </a:solidFill>
              </a:defRPr>
            </a:lvl1pPr>
          </a:lstStyle>
          <a:p>
            <a:pPr lvl="0"/>
            <a:r>
              <a:rPr lang="en-US" dirty="0"/>
              <a:t>Sub header text</a:t>
            </a:r>
          </a:p>
        </p:txBody>
      </p:sp>
      <p:cxnSp>
        <p:nvCxnSpPr>
          <p:cNvPr id="7" name="Straight Connector 6"/>
          <p:cNvCxnSpPr/>
          <p:nvPr userDrawn="1"/>
        </p:nvCxnSpPr>
        <p:spPr>
          <a:xfrm>
            <a:off x="0" y="775293"/>
            <a:ext cx="394627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149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 Intro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647" y="6317610"/>
            <a:ext cx="1521331" cy="329789"/>
          </a:xfrm>
          <a:prstGeom prst="rect">
            <a:avLst/>
          </a:prstGeom>
        </p:spPr>
      </p:pic>
      <p:sp>
        <p:nvSpPr>
          <p:cNvPr id="8" name="Rectangle 7"/>
          <p:cNvSpPr/>
          <p:nvPr userDrawn="1"/>
        </p:nvSpPr>
        <p:spPr>
          <a:xfrm>
            <a:off x="3881629" y="0"/>
            <a:ext cx="8310371" cy="68580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9" name="Text Placeholder 6"/>
          <p:cNvSpPr>
            <a:spLocks noGrp="1"/>
          </p:cNvSpPr>
          <p:nvPr>
            <p:ph type="body" sz="quarter" idx="10" hasCustomPrompt="1"/>
          </p:nvPr>
        </p:nvSpPr>
        <p:spPr>
          <a:xfrm>
            <a:off x="211647" y="2663952"/>
            <a:ext cx="3986733" cy="326517"/>
          </a:xfrm>
          <a:prstGeom prst="rect">
            <a:avLst/>
          </a:prstGeom>
        </p:spPr>
        <p:txBody>
          <a:bodyPr lIns="0" tIns="0" rIns="0" bIns="0"/>
          <a:lstStyle>
            <a:lvl1pPr>
              <a:lnSpc>
                <a:spcPct val="100000"/>
              </a:lnSpc>
              <a:defRPr sz="2539" baseline="0">
                <a:solidFill>
                  <a:schemeClr val="bg1"/>
                </a:solidFill>
                <a:latin typeface="Impact" charset="0"/>
                <a:ea typeface="Impact" charset="0"/>
                <a:cs typeface="Impact" charset="0"/>
              </a:defRPr>
            </a:lvl1pPr>
            <a:lvl2pPr>
              <a:defRPr sz="2539">
                <a:latin typeface="Impact" charset="0"/>
                <a:ea typeface="Impact" charset="0"/>
                <a:cs typeface="Impact" charset="0"/>
              </a:defRPr>
            </a:lvl2pPr>
            <a:lvl3pPr>
              <a:defRPr sz="2539">
                <a:latin typeface="Impact" charset="0"/>
                <a:ea typeface="Impact" charset="0"/>
                <a:cs typeface="Impact" charset="0"/>
              </a:defRPr>
            </a:lvl3pPr>
            <a:lvl4pPr>
              <a:defRPr sz="2539">
                <a:latin typeface="Impact" charset="0"/>
                <a:ea typeface="Impact" charset="0"/>
                <a:cs typeface="Impact" charset="0"/>
              </a:defRPr>
            </a:lvl4pPr>
            <a:lvl5pPr>
              <a:defRPr sz="2539">
                <a:latin typeface="Impact" charset="0"/>
                <a:ea typeface="Impact" charset="0"/>
                <a:cs typeface="Impact" charset="0"/>
              </a:defRPr>
            </a:lvl5pPr>
          </a:lstStyle>
          <a:p>
            <a:pPr lvl="0"/>
            <a:r>
              <a:rPr lang="en-US" dirty="0"/>
              <a:t>1. SECTION TITLE</a:t>
            </a:r>
          </a:p>
        </p:txBody>
      </p:sp>
      <p:sp>
        <p:nvSpPr>
          <p:cNvPr id="11" name="Text Placeholder 21"/>
          <p:cNvSpPr>
            <a:spLocks noGrp="1"/>
          </p:cNvSpPr>
          <p:nvPr>
            <p:ph type="body" sz="quarter" idx="13" hasCustomPrompt="1"/>
          </p:nvPr>
        </p:nvSpPr>
        <p:spPr>
          <a:xfrm>
            <a:off x="211647" y="3480244"/>
            <a:ext cx="3719799" cy="1868165"/>
          </a:xfrm>
          <a:prstGeom prst="rect">
            <a:avLst/>
          </a:prstGeom>
        </p:spPr>
        <p:txBody>
          <a:bodyPr lIns="0" tIns="0" rIns="0" bIns="0"/>
          <a:lstStyle>
            <a:lvl1pPr marL="155488" marR="0" indent="-155488" algn="l" defTabSz="872296" rtl="0" eaLnBrk="1" fontAlgn="auto" latinLnBrk="0" hangingPunct="1">
              <a:lnSpc>
                <a:spcPct val="150000"/>
              </a:lnSpc>
              <a:spcBef>
                <a:spcPts val="0"/>
              </a:spcBef>
              <a:spcAft>
                <a:spcPts val="0"/>
              </a:spcAft>
              <a:buClrTx/>
              <a:buSzPct val="100000"/>
              <a:buFont typeface="STIXGeneral-Regular" charset="0"/>
              <a:buChar char="—"/>
              <a:tabLst/>
              <a:defRPr sz="1088" b="1" baseline="0">
                <a:solidFill>
                  <a:schemeClr val="bg1"/>
                </a:solidFill>
              </a:defRPr>
            </a:lvl1pPr>
            <a:lvl2pPr>
              <a:defRPr sz="1088" b="0">
                <a:solidFill>
                  <a:schemeClr val="bg1"/>
                </a:solidFill>
              </a:defRPr>
            </a:lvl2pPr>
            <a:lvl3pPr>
              <a:defRPr sz="1088" b="0">
                <a:solidFill>
                  <a:schemeClr val="bg1"/>
                </a:solidFill>
              </a:defRPr>
            </a:lvl3pPr>
            <a:lvl4pPr>
              <a:defRPr sz="1088" b="0">
                <a:solidFill>
                  <a:schemeClr val="bg1"/>
                </a:solidFill>
              </a:defRPr>
            </a:lvl4pPr>
            <a:lvl5pPr>
              <a:defRPr sz="1088" b="0">
                <a:solidFill>
                  <a:schemeClr val="bg1"/>
                </a:solidFill>
              </a:defRPr>
            </a:lvl5pPr>
          </a:lstStyle>
          <a:p>
            <a:pPr lvl="0"/>
            <a:r>
              <a:rPr lang="en-US" dirty="0"/>
              <a:t> Body copy (Arial, 12pt, Normal)</a:t>
            </a:r>
          </a:p>
        </p:txBody>
      </p:sp>
      <p:sp>
        <p:nvSpPr>
          <p:cNvPr id="16" name="Picture Placeholder 15"/>
          <p:cNvSpPr>
            <a:spLocks noGrp="1"/>
          </p:cNvSpPr>
          <p:nvPr>
            <p:ph type="pic" sz="quarter" idx="14"/>
          </p:nvPr>
        </p:nvSpPr>
        <p:spPr>
          <a:xfrm>
            <a:off x="3881629" y="0"/>
            <a:ext cx="8310371" cy="6858000"/>
          </a:xfrm>
          <a:prstGeom prst="rect">
            <a:avLst/>
          </a:prstGeom>
          <a:solidFill>
            <a:schemeClr val="accent5"/>
          </a:solidFill>
        </p:spPr>
        <p:txBody>
          <a:bodyPr/>
          <a:lstStyle>
            <a:lvl1pPr algn="ctr">
              <a:defRPr sz="1088"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Tree>
    <p:extLst>
      <p:ext uri="{BB962C8B-B14F-4D97-AF65-F5344CB8AC3E}">
        <p14:creationId xmlns:p14="http://schemas.microsoft.com/office/powerpoint/2010/main" val="294986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 Intro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p:spPr>
      </p:pic>
      <p:sp>
        <p:nvSpPr>
          <p:cNvPr id="5" name="Text Placeholder 9"/>
          <p:cNvSpPr>
            <a:spLocks noGrp="1"/>
          </p:cNvSpPr>
          <p:nvPr>
            <p:ph type="body" sz="quarter" idx="10" hasCustomPrompt="1"/>
          </p:nvPr>
        </p:nvSpPr>
        <p:spPr>
          <a:xfrm>
            <a:off x="2334933" y="2727763"/>
            <a:ext cx="7522135" cy="1249026"/>
          </a:xfrm>
          <a:prstGeom prst="rect">
            <a:avLst/>
          </a:prstGeom>
        </p:spPr>
        <p:txBody>
          <a:bodyPr vert="horz" wrap="none" lIns="0" tIns="0" rIns="0" bIns="0" anchor="t" anchorCtr="0">
            <a:noAutofit/>
          </a:bodyPr>
          <a:lstStyle>
            <a:lvl1pPr algn="ctr">
              <a:lnSpc>
                <a:spcPct val="100000"/>
              </a:lnSpc>
              <a:defRPr sz="9069" b="0" baseline="0">
                <a:solidFill>
                  <a:srgbClr val="FFFFFF"/>
                </a:solidFill>
                <a:latin typeface="Impact" charset="0"/>
                <a:ea typeface="Impact" charset="0"/>
                <a:cs typeface="Impact" charset="0"/>
              </a:defRPr>
            </a:lvl1pPr>
            <a:lvl2pPr algn="ctr">
              <a:defRPr sz="1814" b="0">
                <a:solidFill>
                  <a:srgbClr val="FFFFFF"/>
                </a:solidFill>
                <a:latin typeface="Impact" charset="0"/>
                <a:ea typeface="Impact" charset="0"/>
                <a:cs typeface="Impact" charset="0"/>
              </a:defRPr>
            </a:lvl2pPr>
            <a:lvl3pPr algn="ctr">
              <a:defRPr sz="1814" b="0">
                <a:solidFill>
                  <a:srgbClr val="FFFFFF"/>
                </a:solidFill>
                <a:latin typeface="Impact" charset="0"/>
                <a:ea typeface="Impact" charset="0"/>
                <a:cs typeface="Impact" charset="0"/>
              </a:defRPr>
            </a:lvl3pPr>
            <a:lvl4pPr algn="ctr">
              <a:defRPr sz="1814" b="0">
                <a:solidFill>
                  <a:srgbClr val="FFFFFF"/>
                </a:solidFill>
                <a:latin typeface="Impact" charset="0"/>
                <a:ea typeface="Impact" charset="0"/>
                <a:cs typeface="Impact" charset="0"/>
              </a:defRPr>
            </a:lvl4pPr>
            <a:lvl5pPr algn="ctr">
              <a:defRPr sz="1814" b="0">
                <a:solidFill>
                  <a:srgbClr val="FFFFFF"/>
                </a:solidFill>
                <a:latin typeface="Impact" charset="0"/>
                <a:ea typeface="Impact" charset="0"/>
                <a:cs typeface="Impact" charset="0"/>
              </a:defRPr>
            </a:lvl5pPr>
          </a:lstStyle>
          <a:p>
            <a:pPr lvl="0"/>
            <a:r>
              <a:rPr lang="en-US" dirty="0"/>
              <a:t>SECTION TOPIC</a:t>
            </a:r>
          </a:p>
        </p:txBody>
      </p:sp>
      <p:sp>
        <p:nvSpPr>
          <p:cNvPr id="8" name="Text Placeholder 18"/>
          <p:cNvSpPr>
            <a:spLocks noGrp="1"/>
          </p:cNvSpPr>
          <p:nvPr>
            <p:ph type="body" sz="quarter" idx="12" hasCustomPrompt="1"/>
          </p:nvPr>
        </p:nvSpPr>
        <p:spPr>
          <a:xfrm>
            <a:off x="4063040" y="2401003"/>
            <a:ext cx="4065920" cy="187859"/>
          </a:xfrm>
          <a:prstGeom prst="rect">
            <a:avLst/>
          </a:prstGeom>
        </p:spPr>
        <p:txBody>
          <a:bodyPr anchor="ctr" anchorCtr="0"/>
          <a:lstStyle>
            <a:lvl1pPr algn="ctr">
              <a:lnSpc>
                <a:spcPct val="100000"/>
              </a:lnSpc>
              <a:defRPr sz="1632">
                <a:solidFill>
                  <a:srgbClr val="FFFFFF"/>
                </a:solidFill>
              </a:defRPr>
            </a:lvl1pPr>
          </a:lstStyle>
          <a:p>
            <a:pPr lvl="0"/>
            <a:r>
              <a:rPr lang="en-US" dirty="0"/>
              <a:t>Section number</a:t>
            </a:r>
          </a:p>
        </p:txBody>
      </p:sp>
    </p:spTree>
    <p:extLst>
      <p:ext uri="{BB962C8B-B14F-4D97-AF65-F5344CB8AC3E}">
        <p14:creationId xmlns:p14="http://schemas.microsoft.com/office/powerpoint/2010/main" val="343888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 Intro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p:spPr>
      </p:pic>
      <p:sp>
        <p:nvSpPr>
          <p:cNvPr id="5" name="Text Placeholder 9"/>
          <p:cNvSpPr>
            <a:spLocks noGrp="1"/>
          </p:cNvSpPr>
          <p:nvPr>
            <p:ph type="body" sz="quarter" idx="10" hasCustomPrompt="1"/>
          </p:nvPr>
        </p:nvSpPr>
        <p:spPr>
          <a:xfrm>
            <a:off x="2334933" y="2727763"/>
            <a:ext cx="7522135" cy="1249026"/>
          </a:xfrm>
          <a:prstGeom prst="rect">
            <a:avLst/>
          </a:prstGeom>
        </p:spPr>
        <p:txBody>
          <a:bodyPr vert="horz" wrap="none" lIns="0" tIns="0" rIns="0" bIns="0" anchor="t" anchorCtr="0">
            <a:noAutofit/>
          </a:bodyPr>
          <a:lstStyle>
            <a:lvl1pPr algn="ctr">
              <a:lnSpc>
                <a:spcPct val="100000"/>
              </a:lnSpc>
              <a:defRPr sz="9069" b="0" baseline="0">
                <a:solidFill>
                  <a:srgbClr val="FFFFFF"/>
                </a:solidFill>
                <a:latin typeface="Impact" charset="0"/>
                <a:ea typeface="Impact" charset="0"/>
                <a:cs typeface="Impact" charset="0"/>
              </a:defRPr>
            </a:lvl1pPr>
            <a:lvl2pPr algn="ctr">
              <a:defRPr sz="1814" b="0">
                <a:solidFill>
                  <a:srgbClr val="FFFFFF"/>
                </a:solidFill>
                <a:latin typeface="Impact" charset="0"/>
                <a:ea typeface="Impact" charset="0"/>
                <a:cs typeface="Impact" charset="0"/>
              </a:defRPr>
            </a:lvl2pPr>
            <a:lvl3pPr algn="ctr">
              <a:defRPr sz="1814" b="0">
                <a:solidFill>
                  <a:srgbClr val="FFFFFF"/>
                </a:solidFill>
                <a:latin typeface="Impact" charset="0"/>
                <a:ea typeface="Impact" charset="0"/>
                <a:cs typeface="Impact" charset="0"/>
              </a:defRPr>
            </a:lvl3pPr>
            <a:lvl4pPr algn="ctr">
              <a:defRPr sz="1814" b="0">
                <a:solidFill>
                  <a:srgbClr val="FFFFFF"/>
                </a:solidFill>
                <a:latin typeface="Impact" charset="0"/>
                <a:ea typeface="Impact" charset="0"/>
                <a:cs typeface="Impact" charset="0"/>
              </a:defRPr>
            </a:lvl4pPr>
            <a:lvl5pPr algn="ctr">
              <a:defRPr sz="1814" b="0">
                <a:solidFill>
                  <a:srgbClr val="FFFFFF"/>
                </a:solidFill>
                <a:latin typeface="Impact" charset="0"/>
                <a:ea typeface="Impact" charset="0"/>
                <a:cs typeface="Impact" charset="0"/>
              </a:defRPr>
            </a:lvl5pPr>
          </a:lstStyle>
          <a:p>
            <a:pPr lvl="0"/>
            <a:r>
              <a:rPr lang="en-US" dirty="0"/>
              <a:t>SECTION TOPIC</a:t>
            </a:r>
          </a:p>
        </p:txBody>
      </p:sp>
      <p:sp>
        <p:nvSpPr>
          <p:cNvPr id="7" name="Text Placeholder 18"/>
          <p:cNvSpPr>
            <a:spLocks noGrp="1"/>
          </p:cNvSpPr>
          <p:nvPr>
            <p:ph type="body" sz="quarter" idx="12" hasCustomPrompt="1"/>
          </p:nvPr>
        </p:nvSpPr>
        <p:spPr>
          <a:xfrm>
            <a:off x="4063040" y="2401003"/>
            <a:ext cx="4065920" cy="187859"/>
          </a:xfrm>
          <a:prstGeom prst="rect">
            <a:avLst/>
          </a:prstGeom>
        </p:spPr>
        <p:txBody>
          <a:bodyPr anchor="ctr" anchorCtr="0"/>
          <a:lstStyle>
            <a:lvl1pPr algn="ctr">
              <a:lnSpc>
                <a:spcPct val="100000"/>
              </a:lnSpc>
              <a:defRPr sz="1632">
                <a:solidFill>
                  <a:srgbClr val="FFFFFF"/>
                </a:solidFill>
              </a:defRPr>
            </a:lvl1pPr>
          </a:lstStyle>
          <a:p>
            <a:pPr lvl="0"/>
            <a:r>
              <a:rPr lang="en-US" dirty="0"/>
              <a:t>Section number</a:t>
            </a:r>
          </a:p>
        </p:txBody>
      </p:sp>
    </p:spTree>
    <p:extLst>
      <p:ext uri="{BB962C8B-B14F-4D97-AF65-F5344CB8AC3E}">
        <p14:creationId xmlns:p14="http://schemas.microsoft.com/office/powerpoint/2010/main" val="290171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 Intro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p:spPr>
      </p:pic>
      <p:sp>
        <p:nvSpPr>
          <p:cNvPr id="5" name="Text Placeholder 9"/>
          <p:cNvSpPr>
            <a:spLocks noGrp="1"/>
          </p:cNvSpPr>
          <p:nvPr>
            <p:ph type="body" sz="quarter" idx="10" hasCustomPrompt="1"/>
          </p:nvPr>
        </p:nvSpPr>
        <p:spPr>
          <a:xfrm>
            <a:off x="2334933" y="2727763"/>
            <a:ext cx="7522135" cy="1249026"/>
          </a:xfrm>
          <a:prstGeom prst="rect">
            <a:avLst/>
          </a:prstGeom>
        </p:spPr>
        <p:txBody>
          <a:bodyPr vert="horz" wrap="none" lIns="0" tIns="0" rIns="0" bIns="0" anchor="t" anchorCtr="0">
            <a:noAutofit/>
          </a:bodyPr>
          <a:lstStyle>
            <a:lvl1pPr algn="ctr">
              <a:lnSpc>
                <a:spcPct val="100000"/>
              </a:lnSpc>
              <a:defRPr sz="9069" b="0" baseline="0">
                <a:solidFill>
                  <a:srgbClr val="FFFFFF"/>
                </a:solidFill>
                <a:latin typeface="Impact" charset="0"/>
                <a:ea typeface="Impact" charset="0"/>
                <a:cs typeface="Impact" charset="0"/>
              </a:defRPr>
            </a:lvl1pPr>
            <a:lvl2pPr algn="ctr">
              <a:defRPr sz="1814" b="0">
                <a:solidFill>
                  <a:srgbClr val="FFFFFF"/>
                </a:solidFill>
                <a:latin typeface="Impact" charset="0"/>
                <a:ea typeface="Impact" charset="0"/>
                <a:cs typeface="Impact" charset="0"/>
              </a:defRPr>
            </a:lvl2pPr>
            <a:lvl3pPr algn="ctr">
              <a:defRPr sz="1814" b="0">
                <a:solidFill>
                  <a:srgbClr val="FFFFFF"/>
                </a:solidFill>
                <a:latin typeface="Impact" charset="0"/>
                <a:ea typeface="Impact" charset="0"/>
                <a:cs typeface="Impact" charset="0"/>
              </a:defRPr>
            </a:lvl3pPr>
            <a:lvl4pPr algn="ctr">
              <a:defRPr sz="1814" b="0">
                <a:solidFill>
                  <a:srgbClr val="FFFFFF"/>
                </a:solidFill>
                <a:latin typeface="Impact" charset="0"/>
                <a:ea typeface="Impact" charset="0"/>
                <a:cs typeface="Impact" charset="0"/>
              </a:defRPr>
            </a:lvl4pPr>
            <a:lvl5pPr algn="ctr">
              <a:defRPr sz="1814" b="0">
                <a:solidFill>
                  <a:srgbClr val="FFFFFF"/>
                </a:solidFill>
                <a:latin typeface="Impact" charset="0"/>
                <a:ea typeface="Impact" charset="0"/>
                <a:cs typeface="Impact" charset="0"/>
              </a:defRPr>
            </a:lvl5pPr>
          </a:lstStyle>
          <a:p>
            <a:pPr lvl="0"/>
            <a:r>
              <a:rPr lang="en-US" dirty="0"/>
              <a:t>SECTION TOPIC</a:t>
            </a:r>
          </a:p>
        </p:txBody>
      </p:sp>
      <p:sp>
        <p:nvSpPr>
          <p:cNvPr id="7" name="Text Placeholder 18"/>
          <p:cNvSpPr>
            <a:spLocks noGrp="1"/>
          </p:cNvSpPr>
          <p:nvPr>
            <p:ph type="body" sz="quarter" idx="12" hasCustomPrompt="1"/>
          </p:nvPr>
        </p:nvSpPr>
        <p:spPr>
          <a:xfrm>
            <a:off x="4063040" y="2401003"/>
            <a:ext cx="4065920" cy="187859"/>
          </a:xfrm>
          <a:prstGeom prst="rect">
            <a:avLst/>
          </a:prstGeom>
        </p:spPr>
        <p:txBody>
          <a:bodyPr anchor="ctr" anchorCtr="0"/>
          <a:lstStyle>
            <a:lvl1pPr algn="ctr">
              <a:lnSpc>
                <a:spcPct val="100000"/>
              </a:lnSpc>
              <a:defRPr sz="1632">
                <a:solidFill>
                  <a:srgbClr val="FFFFFF"/>
                </a:solidFill>
              </a:defRPr>
            </a:lvl1pPr>
          </a:lstStyle>
          <a:p>
            <a:pPr lvl="0"/>
            <a:r>
              <a:rPr lang="en-US" dirty="0"/>
              <a:t>Section number</a:t>
            </a:r>
          </a:p>
        </p:txBody>
      </p:sp>
    </p:spTree>
    <p:extLst>
      <p:ext uri="{BB962C8B-B14F-4D97-AF65-F5344CB8AC3E}">
        <p14:creationId xmlns:p14="http://schemas.microsoft.com/office/powerpoint/2010/main" val="23149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6. Intro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a:noFill/>
        </p:spPr>
      </p:pic>
      <p:sp>
        <p:nvSpPr>
          <p:cNvPr id="5" name="Text Placeholder 9"/>
          <p:cNvSpPr>
            <a:spLocks noGrp="1"/>
          </p:cNvSpPr>
          <p:nvPr>
            <p:ph type="body" sz="quarter" idx="10" hasCustomPrompt="1"/>
          </p:nvPr>
        </p:nvSpPr>
        <p:spPr>
          <a:xfrm>
            <a:off x="2334933" y="2727763"/>
            <a:ext cx="7522135" cy="1249026"/>
          </a:xfrm>
          <a:prstGeom prst="rect">
            <a:avLst/>
          </a:prstGeom>
          <a:noFill/>
        </p:spPr>
        <p:txBody>
          <a:bodyPr vert="horz" wrap="none" lIns="0" tIns="0" rIns="0" bIns="0" anchor="t" anchorCtr="0">
            <a:noAutofit/>
          </a:bodyPr>
          <a:lstStyle>
            <a:lvl1pPr algn="ctr">
              <a:lnSpc>
                <a:spcPct val="100000"/>
              </a:lnSpc>
              <a:defRPr sz="9069" b="0" baseline="0">
                <a:solidFill>
                  <a:srgbClr val="FFFFFF"/>
                </a:solidFill>
                <a:latin typeface="Impact" charset="0"/>
                <a:ea typeface="Impact" charset="0"/>
                <a:cs typeface="Impact" charset="0"/>
              </a:defRPr>
            </a:lvl1pPr>
            <a:lvl2pPr algn="ctr">
              <a:defRPr sz="1814" b="0">
                <a:solidFill>
                  <a:srgbClr val="FFFFFF"/>
                </a:solidFill>
                <a:latin typeface="Impact" charset="0"/>
                <a:ea typeface="Impact" charset="0"/>
                <a:cs typeface="Impact" charset="0"/>
              </a:defRPr>
            </a:lvl2pPr>
            <a:lvl3pPr algn="ctr">
              <a:defRPr sz="1814" b="0">
                <a:solidFill>
                  <a:srgbClr val="FFFFFF"/>
                </a:solidFill>
                <a:latin typeface="Impact" charset="0"/>
                <a:ea typeface="Impact" charset="0"/>
                <a:cs typeface="Impact" charset="0"/>
              </a:defRPr>
            </a:lvl3pPr>
            <a:lvl4pPr algn="ctr">
              <a:defRPr sz="1814" b="0">
                <a:solidFill>
                  <a:srgbClr val="FFFFFF"/>
                </a:solidFill>
                <a:latin typeface="Impact" charset="0"/>
                <a:ea typeface="Impact" charset="0"/>
                <a:cs typeface="Impact" charset="0"/>
              </a:defRPr>
            </a:lvl4pPr>
            <a:lvl5pPr algn="ctr">
              <a:defRPr sz="1814" b="0">
                <a:solidFill>
                  <a:srgbClr val="FFFFFF"/>
                </a:solidFill>
                <a:latin typeface="Impact" charset="0"/>
                <a:ea typeface="Impact" charset="0"/>
                <a:cs typeface="Impact" charset="0"/>
              </a:defRPr>
            </a:lvl5pPr>
          </a:lstStyle>
          <a:p>
            <a:pPr lvl="0"/>
            <a:r>
              <a:rPr lang="en-US" dirty="0"/>
              <a:t>SECTION TOPIC</a:t>
            </a:r>
          </a:p>
        </p:txBody>
      </p:sp>
      <p:sp>
        <p:nvSpPr>
          <p:cNvPr id="7" name="Text Placeholder 18"/>
          <p:cNvSpPr>
            <a:spLocks noGrp="1"/>
          </p:cNvSpPr>
          <p:nvPr>
            <p:ph type="body" sz="quarter" idx="12" hasCustomPrompt="1"/>
          </p:nvPr>
        </p:nvSpPr>
        <p:spPr>
          <a:xfrm>
            <a:off x="4063040" y="2401003"/>
            <a:ext cx="4065920" cy="187859"/>
          </a:xfrm>
          <a:prstGeom prst="rect">
            <a:avLst/>
          </a:prstGeom>
          <a:noFill/>
        </p:spPr>
        <p:txBody>
          <a:bodyPr anchor="ctr" anchorCtr="0"/>
          <a:lstStyle>
            <a:lvl1pPr algn="ctr">
              <a:lnSpc>
                <a:spcPct val="100000"/>
              </a:lnSpc>
              <a:defRPr sz="1632">
                <a:solidFill>
                  <a:srgbClr val="FFFFFF"/>
                </a:solidFill>
              </a:defRPr>
            </a:lvl1pPr>
          </a:lstStyle>
          <a:p>
            <a:pPr lvl="0"/>
            <a:r>
              <a:rPr lang="en-US" dirty="0"/>
              <a:t>Section number</a:t>
            </a:r>
          </a:p>
        </p:txBody>
      </p:sp>
    </p:spTree>
    <p:extLst>
      <p:ext uri="{BB962C8B-B14F-4D97-AF65-F5344CB8AC3E}">
        <p14:creationId xmlns:p14="http://schemas.microsoft.com/office/powerpoint/2010/main" val="269033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7. Intro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sp>
        <p:nvSpPr>
          <p:cNvPr id="5" name="Text Placeholder 9"/>
          <p:cNvSpPr>
            <a:spLocks noGrp="1"/>
          </p:cNvSpPr>
          <p:nvPr>
            <p:ph type="body" sz="quarter" idx="10" hasCustomPrompt="1"/>
          </p:nvPr>
        </p:nvSpPr>
        <p:spPr>
          <a:xfrm>
            <a:off x="2334933" y="2727763"/>
            <a:ext cx="7522135" cy="1249026"/>
          </a:xfrm>
          <a:prstGeom prst="rect">
            <a:avLst/>
          </a:prstGeom>
        </p:spPr>
        <p:txBody>
          <a:bodyPr vert="horz" wrap="none" lIns="0" tIns="0" rIns="0" bIns="0" anchor="t" anchorCtr="0">
            <a:noAutofit/>
          </a:bodyPr>
          <a:lstStyle>
            <a:lvl1pPr algn="ctr">
              <a:lnSpc>
                <a:spcPct val="100000"/>
              </a:lnSpc>
              <a:defRPr sz="9069" b="0" baseline="0">
                <a:solidFill>
                  <a:schemeClr val="bg1"/>
                </a:solidFill>
                <a:latin typeface="Impact" charset="0"/>
                <a:ea typeface="Impact" charset="0"/>
                <a:cs typeface="Impact" charset="0"/>
              </a:defRPr>
            </a:lvl1pPr>
            <a:lvl2pPr algn="ctr">
              <a:defRPr sz="1814" b="0">
                <a:solidFill>
                  <a:srgbClr val="FFFFFF"/>
                </a:solidFill>
                <a:latin typeface="Impact" charset="0"/>
                <a:ea typeface="Impact" charset="0"/>
                <a:cs typeface="Impact" charset="0"/>
              </a:defRPr>
            </a:lvl2pPr>
            <a:lvl3pPr algn="ctr">
              <a:defRPr sz="1814" b="0">
                <a:solidFill>
                  <a:srgbClr val="FFFFFF"/>
                </a:solidFill>
                <a:latin typeface="Impact" charset="0"/>
                <a:ea typeface="Impact" charset="0"/>
                <a:cs typeface="Impact" charset="0"/>
              </a:defRPr>
            </a:lvl3pPr>
            <a:lvl4pPr algn="ctr">
              <a:defRPr sz="1814" b="0">
                <a:solidFill>
                  <a:srgbClr val="FFFFFF"/>
                </a:solidFill>
                <a:latin typeface="Impact" charset="0"/>
                <a:ea typeface="Impact" charset="0"/>
                <a:cs typeface="Impact" charset="0"/>
              </a:defRPr>
            </a:lvl4pPr>
            <a:lvl5pPr algn="ctr">
              <a:defRPr sz="1814" b="0">
                <a:solidFill>
                  <a:srgbClr val="FFFFFF"/>
                </a:solidFill>
                <a:latin typeface="Impact" charset="0"/>
                <a:ea typeface="Impact" charset="0"/>
                <a:cs typeface="Impact" charset="0"/>
              </a:defRPr>
            </a:lvl5pPr>
          </a:lstStyle>
          <a:p>
            <a:pPr lvl="0"/>
            <a:r>
              <a:rPr lang="en-US" dirty="0"/>
              <a:t>SECTION TOPIC</a:t>
            </a:r>
          </a:p>
        </p:txBody>
      </p:sp>
      <p:sp>
        <p:nvSpPr>
          <p:cNvPr id="7" name="Text Placeholder 18"/>
          <p:cNvSpPr>
            <a:spLocks noGrp="1"/>
          </p:cNvSpPr>
          <p:nvPr>
            <p:ph type="body" sz="quarter" idx="12" hasCustomPrompt="1"/>
          </p:nvPr>
        </p:nvSpPr>
        <p:spPr>
          <a:xfrm>
            <a:off x="4063040" y="2401003"/>
            <a:ext cx="4065920" cy="187859"/>
          </a:xfrm>
          <a:prstGeom prst="rect">
            <a:avLst/>
          </a:prstGeom>
        </p:spPr>
        <p:txBody>
          <a:bodyPr anchor="ctr" anchorCtr="0"/>
          <a:lstStyle>
            <a:lvl1pPr algn="ctr">
              <a:lnSpc>
                <a:spcPct val="100000"/>
              </a:lnSpc>
              <a:defRPr sz="1632">
                <a:solidFill>
                  <a:schemeClr val="bg1"/>
                </a:solidFill>
              </a:defRPr>
            </a:lvl1pPr>
          </a:lstStyle>
          <a:p>
            <a:pPr lvl="0"/>
            <a:r>
              <a:rPr lang="en-US" dirty="0"/>
              <a:t>Section number</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p:spPr>
      </p:pic>
    </p:spTree>
    <p:extLst>
      <p:ext uri="{BB962C8B-B14F-4D97-AF65-F5344CB8AC3E}">
        <p14:creationId xmlns:p14="http://schemas.microsoft.com/office/powerpoint/2010/main" val="42025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8. Intro slide">
    <p:spTree>
      <p:nvGrpSpPr>
        <p:cNvPr id="1" name=""/>
        <p:cNvGrpSpPr/>
        <p:nvPr/>
      </p:nvGrpSpPr>
      <p:grpSpPr>
        <a:xfrm>
          <a:off x="0" y="0"/>
          <a:ext cx="0" cy="0"/>
          <a:chOff x="0" y="0"/>
          <a:chExt cx="0" cy="0"/>
        </a:xfrm>
      </p:grpSpPr>
      <p:sp>
        <p:nvSpPr>
          <p:cNvPr id="4" name="Text Placeholder 9"/>
          <p:cNvSpPr>
            <a:spLocks noGrp="1"/>
          </p:cNvSpPr>
          <p:nvPr>
            <p:ph type="body" sz="quarter" idx="10" hasCustomPrompt="1"/>
          </p:nvPr>
        </p:nvSpPr>
        <p:spPr>
          <a:xfrm>
            <a:off x="2334933" y="2727763"/>
            <a:ext cx="7522135" cy="1249026"/>
          </a:xfrm>
          <a:prstGeom prst="rect">
            <a:avLst/>
          </a:prstGeom>
        </p:spPr>
        <p:txBody>
          <a:bodyPr vert="horz" wrap="none" lIns="0" tIns="0" rIns="0" bIns="0" anchor="t" anchorCtr="0">
            <a:noAutofit/>
          </a:bodyPr>
          <a:lstStyle>
            <a:lvl1pPr algn="ctr">
              <a:lnSpc>
                <a:spcPct val="100000"/>
              </a:lnSpc>
              <a:defRPr sz="9069" b="0" baseline="0">
                <a:solidFill>
                  <a:schemeClr val="bg1"/>
                </a:solidFill>
                <a:latin typeface="Impact" charset="0"/>
                <a:ea typeface="Impact" charset="0"/>
                <a:cs typeface="Impact" charset="0"/>
              </a:defRPr>
            </a:lvl1pPr>
            <a:lvl2pPr algn="ctr">
              <a:defRPr sz="1814" b="0">
                <a:solidFill>
                  <a:srgbClr val="FFFFFF"/>
                </a:solidFill>
                <a:latin typeface="Impact" charset="0"/>
                <a:ea typeface="Impact" charset="0"/>
                <a:cs typeface="Impact" charset="0"/>
              </a:defRPr>
            </a:lvl2pPr>
            <a:lvl3pPr algn="ctr">
              <a:defRPr sz="1814" b="0">
                <a:solidFill>
                  <a:srgbClr val="FFFFFF"/>
                </a:solidFill>
                <a:latin typeface="Impact" charset="0"/>
                <a:ea typeface="Impact" charset="0"/>
                <a:cs typeface="Impact" charset="0"/>
              </a:defRPr>
            </a:lvl3pPr>
            <a:lvl4pPr algn="ctr">
              <a:defRPr sz="1814" b="0">
                <a:solidFill>
                  <a:srgbClr val="FFFFFF"/>
                </a:solidFill>
                <a:latin typeface="Impact" charset="0"/>
                <a:ea typeface="Impact" charset="0"/>
                <a:cs typeface="Impact" charset="0"/>
              </a:defRPr>
            </a:lvl4pPr>
            <a:lvl5pPr algn="ctr">
              <a:defRPr sz="1814" b="0">
                <a:solidFill>
                  <a:srgbClr val="FFFFFF"/>
                </a:solidFill>
                <a:latin typeface="Impact" charset="0"/>
                <a:ea typeface="Impact" charset="0"/>
                <a:cs typeface="Impact" charset="0"/>
              </a:defRPr>
            </a:lvl5pPr>
          </a:lstStyle>
          <a:p>
            <a:pPr lvl="0"/>
            <a:r>
              <a:rPr lang="en-US" dirty="0"/>
              <a:t>SECTION TOPIC</a:t>
            </a:r>
          </a:p>
        </p:txBody>
      </p:sp>
      <p:sp>
        <p:nvSpPr>
          <p:cNvPr id="6" name="Text Placeholder 18"/>
          <p:cNvSpPr>
            <a:spLocks noGrp="1"/>
          </p:cNvSpPr>
          <p:nvPr>
            <p:ph type="body" sz="quarter" idx="12" hasCustomPrompt="1"/>
          </p:nvPr>
        </p:nvSpPr>
        <p:spPr>
          <a:xfrm>
            <a:off x="4063040" y="2401003"/>
            <a:ext cx="4065920" cy="187859"/>
          </a:xfrm>
          <a:prstGeom prst="rect">
            <a:avLst/>
          </a:prstGeom>
        </p:spPr>
        <p:txBody>
          <a:bodyPr anchor="ctr" anchorCtr="0"/>
          <a:lstStyle>
            <a:lvl1pPr algn="ctr">
              <a:lnSpc>
                <a:spcPct val="100000"/>
              </a:lnSpc>
              <a:defRPr sz="1632">
                <a:solidFill>
                  <a:schemeClr val="bg1"/>
                </a:solidFill>
              </a:defRPr>
            </a:lvl1pPr>
          </a:lstStyle>
          <a:p>
            <a:pPr lvl="0"/>
            <a:r>
              <a:rPr lang="en-US" dirty="0"/>
              <a:t>Section number</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7871" y="6317074"/>
            <a:ext cx="1521331" cy="329789"/>
          </a:xfrm>
          <a:prstGeom prst="rect">
            <a:avLst/>
          </a:prstGeom>
        </p:spPr>
      </p:pic>
    </p:spTree>
    <p:extLst>
      <p:ext uri="{BB962C8B-B14F-4D97-AF65-F5344CB8AC3E}">
        <p14:creationId xmlns:p14="http://schemas.microsoft.com/office/powerpoint/2010/main" val="85304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9. Intro slid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92000" cy="6858000"/>
          </a:xfrm>
          <a:prstGeom prst="rect">
            <a:avLst/>
          </a:prstGeom>
          <a:solidFill>
            <a:schemeClr val="accent5"/>
          </a:solidFill>
        </p:spPr>
        <p:txBody>
          <a:bodyPr/>
          <a:lstStyle>
            <a:lvl1pPr algn="ctr">
              <a:defRPr sz="1088" b="0" i="1" baseline="0">
                <a:solidFill>
                  <a:schemeClr val="accent6"/>
                </a:solidFill>
              </a:defRPr>
            </a:lvl1pPr>
          </a:lstStyle>
          <a:p>
            <a:endParaRPr lang="en-US" dirty="0"/>
          </a:p>
          <a:p>
            <a:r>
              <a:rPr lang="en-US" dirty="0"/>
              <a:t>Click icon to add picture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a:noFill/>
        </p:spPr>
      </p:pic>
      <p:sp>
        <p:nvSpPr>
          <p:cNvPr id="5" name="Text Placeholder 9"/>
          <p:cNvSpPr>
            <a:spLocks noGrp="1"/>
          </p:cNvSpPr>
          <p:nvPr>
            <p:ph type="body" sz="quarter" idx="10" hasCustomPrompt="1"/>
          </p:nvPr>
        </p:nvSpPr>
        <p:spPr>
          <a:xfrm>
            <a:off x="2334933" y="2727763"/>
            <a:ext cx="7522135" cy="1249026"/>
          </a:xfrm>
          <a:prstGeom prst="rect">
            <a:avLst/>
          </a:prstGeom>
          <a:noFill/>
        </p:spPr>
        <p:txBody>
          <a:bodyPr vert="horz" wrap="none" lIns="0" tIns="0" rIns="0" bIns="0" anchor="t" anchorCtr="0">
            <a:noAutofit/>
          </a:bodyPr>
          <a:lstStyle>
            <a:lvl1pPr algn="ctr">
              <a:lnSpc>
                <a:spcPct val="100000"/>
              </a:lnSpc>
              <a:defRPr sz="9069" b="0" baseline="0">
                <a:solidFill>
                  <a:srgbClr val="FFFFFF"/>
                </a:solidFill>
                <a:latin typeface="Impact" charset="0"/>
                <a:ea typeface="Impact" charset="0"/>
                <a:cs typeface="Impact" charset="0"/>
              </a:defRPr>
            </a:lvl1pPr>
            <a:lvl2pPr algn="ctr">
              <a:defRPr sz="1814" b="0">
                <a:solidFill>
                  <a:srgbClr val="FFFFFF"/>
                </a:solidFill>
                <a:latin typeface="Impact" charset="0"/>
                <a:ea typeface="Impact" charset="0"/>
                <a:cs typeface="Impact" charset="0"/>
              </a:defRPr>
            </a:lvl2pPr>
            <a:lvl3pPr algn="ctr">
              <a:defRPr sz="1814" b="0">
                <a:solidFill>
                  <a:srgbClr val="FFFFFF"/>
                </a:solidFill>
                <a:latin typeface="Impact" charset="0"/>
                <a:ea typeface="Impact" charset="0"/>
                <a:cs typeface="Impact" charset="0"/>
              </a:defRPr>
            </a:lvl3pPr>
            <a:lvl4pPr algn="ctr">
              <a:defRPr sz="1814" b="0">
                <a:solidFill>
                  <a:srgbClr val="FFFFFF"/>
                </a:solidFill>
                <a:latin typeface="Impact" charset="0"/>
                <a:ea typeface="Impact" charset="0"/>
                <a:cs typeface="Impact" charset="0"/>
              </a:defRPr>
            </a:lvl4pPr>
            <a:lvl5pPr algn="ctr">
              <a:defRPr sz="1814" b="0">
                <a:solidFill>
                  <a:srgbClr val="FFFFFF"/>
                </a:solidFill>
                <a:latin typeface="Impact" charset="0"/>
                <a:ea typeface="Impact" charset="0"/>
                <a:cs typeface="Impact" charset="0"/>
              </a:defRPr>
            </a:lvl5pPr>
          </a:lstStyle>
          <a:p>
            <a:pPr lvl="0"/>
            <a:r>
              <a:rPr lang="en-US" dirty="0"/>
              <a:t>SECTION TOPIC</a:t>
            </a:r>
          </a:p>
        </p:txBody>
      </p:sp>
      <p:sp>
        <p:nvSpPr>
          <p:cNvPr id="7" name="Text Placeholder 18"/>
          <p:cNvSpPr>
            <a:spLocks noGrp="1"/>
          </p:cNvSpPr>
          <p:nvPr>
            <p:ph type="body" sz="quarter" idx="12" hasCustomPrompt="1"/>
          </p:nvPr>
        </p:nvSpPr>
        <p:spPr>
          <a:xfrm>
            <a:off x="4063040" y="2401003"/>
            <a:ext cx="4065920" cy="187859"/>
          </a:xfrm>
          <a:prstGeom prst="rect">
            <a:avLst/>
          </a:prstGeom>
          <a:noFill/>
        </p:spPr>
        <p:txBody>
          <a:bodyPr anchor="ctr" anchorCtr="0"/>
          <a:lstStyle>
            <a:lvl1pPr algn="ctr">
              <a:lnSpc>
                <a:spcPct val="100000"/>
              </a:lnSpc>
              <a:defRPr sz="1632">
                <a:solidFill>
                  <a:srgbClr val="FFFFFF"/>
                </a:solidFill>
              </a:defRPr>
            </a:lvl1pPr>
          </a:lstStyle>
          <a:p>
            <a:pPr lvl="0"/>
            <a:r>
              <a:rPr lang="en-US" dirty="0"/>
              <a:t>Section number</a:t>
            </a:r>
          </a:p>
        </p:txBody>
      </p:sp>
      <p:cxnSp>
        <p:nvCxnSpPr>
          <p:cNvPr id="8" name="Straight Connector 7"/>
          <p:cNvCxnSpPr/>
          <p:nvPr userDrawn="1"/>
        </p:nvCxnSpPr>
        <p:spPr>
          <a:xfrm>
            <a:off x="2680858" y="2779089"/>
            <a:ext cx="6831282"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997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36C0A-5AF4-4A20-AF3B-DE757A12B7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9BDDA8C-58EF-422D-A80C-D391FC9ED4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006BC2D-1D7D-4AF8-B9A4-7C1E45D0B173}"/>
              </a:ext>
            </a:extLst>
          </p:cNvPr>
          <p:cNvSpPr>
            <a:spLocks noGrp="1"/>
          </p:cNvSpPr>
          <p:nvPr>
            <p:ph type="dt" sz="half" idx="10"/>
          </p:nvPr>
        </p:nvSpPr>
        <p:spPr/>
        <p:txBody>
          <a:bodyPr/>
          <a:lstStyle/>
          <a:p>
            <a:fld id="{3182AD51-C4D7-44FA-BEF3-0FBB4500AB36}" type="datetimeFigureOut">
              <a:rPr lang="en-GB" smtClean="0"/>
              <a:t>19/05/2021</a:t>
            </a:fld>
            <a:endParaRPr lang="en-GB" dirty="0"/>
          </a:p>
        </p:txBody>
      </p:sp>
      <p:sp>
        <p:nvSpPr>
          <p:cNvPr id="5" name="Footer Placeholder 4">
            <a:extLst>
              <a:ext uri="{FF2B5EF4-FFF2-40B4-BE49-F238E27FC236}">
                <a16:creationId xmlns:a16="http://schemas.microsoft.com/office/drawing/2014/main" id="{B025FE9B-AFC4-479E-82D6-7893EF58359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97C18A1-0B1D-409F-B48D-69AD061AEC50}"/>
              </a:ext>
            </a:extLst>
          </p:cNvPr>
          <p:cNvSpPr>
            <a:spLocks noGrp="1"/>
          </p:cNvSpPr>
          <p:nvPr>
            <p:ph type="sldNum" sz="quarter" idx="12"/>
          </p:nvPr>
        </p:nvSpPr>
        <p:spPr/>
        <p:txBody>
          <a:bodyPr/>
          <a:lstStyle/>
          <a:p>
            <a:fld id="{CAAB5C5D-9F06-40B5-9F18-8CB1B6B09419}" type="slidenum">
              <a:rPr lang="en-GB" smtClean="0"/>
              <a:t>‹#›</a:t>
            </a:fld>
            <a:endParaRPr lang="en-GB" dirty="0"/>
          </a:p>
        </p:txBody>
      </p:sp>
    </p:spTree>
    <p:extLst>
      <p:ext uri="{BB962C8B-B14F-4D97-AF65-F5344CB8AC3E}">
        <p14:creationId xmlns:p14="http://schemas.microsoft.com/office/powerpoint/2010/main" val="37689471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A8472-84A2-4EA7-ACC9-6D19DE7278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63998CF-4A23-47CB-9A02-5A065519A4C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9B7D26B-4DF6-4C94-AC26-7CC23F2C29FF}"/>
              </a:ext>
            </a:extLst>
          </p:cNvPr>
          <p:cNvSpPr>
            <a:spLocks noGrp="1"/>
          </p:cNvSpPr>
          <p:nvPr>
            <p:ph type="dt" sz="half" idx="10"/>
          </p:nvPr>
        </p:nvSpPr>
        <p:spPr/>
        <p:txBody>
          <a:bodyPr/>
          <a:lstStyle/>
          <a:p>
            <a:fld id="{3182AD51-C4D7-44FA-BEF3-0FBB4500AB36}" type="datetimeFigureOut">
              <a:rPr lang="en-GB" smtClean="0"/>
              <a:t>19/05/2021</a:t>
            </a:fld>
            <a:endParaRPr lang="en-GB" dirty="0"/>
          </a:p>
        </p:txBody>
      </p:sp>
      <p:sp>
        <p:nvSpPr>
          <p:cNvPr id="5" name="Footer Placeholder 4">
            <a:extLst>
              <a:ext uri="{FF2B5EF4-FFF2-40B4-BE49-F238E27FC236}">
                <a16:creationId xmlns:a16="http://schemas.microsoft.com/office/drawing/2014/main" id="{9173A8C2-E655-46DE-A918-14B0AE1D13B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12E612B-715F-4F76-A408-E80362580469}"/>
              </a:ext>
            </a:extLst>
          </p:cNvPr>
          <p:cNvSpPr>
            <a:spLocks noGrp="1"/>
          </p:cNvSpPr>
          <p:nvPr>
            <p:ph type="sldNum" sz="quarter" idx="12"/>
          </p:nvPr>
        </p:nvSpPr>
        <p:spPr/>
        <p:txBody>
          <a:bodyPr/>
          <a:lstStyle/>
          <a:p>
            <a:fld id="{CAAB5C5D-9F06-40B5-9F18-8CB1B6B09419}" type="slidenum">
              <a:rPr lang="en-GB" smtClean="0"/>
              <a:t>‹#›</a:t>
            </a:fld>
            <a:endParaRPr lang="en-GB" dirty="0"/>
          </a:p>
        </p:txBody>
      </p:sp>
    </p:spTree>
    <p:extLst>
      <p:ext uri="{BB962C8B-B14F-4D97-AF65-F5344CB8AC3E}">
        <p14:creationId xmlns:p14="http://schemas.microsoft.com/office/powerpoint/2010/main" val="3238390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 Statement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32" dirty="0">
              <a:solidFill>
                <a:schemeClr val="bg1"/>
              </a:solidFil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7871" y="6317075"/>
            <a:ext cx="1516258" cy="328689"/>
          </a:xfrm>
          <a:prstGeom prst="rect">
            <a:avLst/>
          </a:prstGeom>
        </p:spPr>
      </p:pic>
      <p:sp>
        <p:nvSpPr>
          <p:cNvPr id="6" name="Text Placeholder 5"/>
          <p:cNvSpPr>
            <a:spLocks noGrp="1"/>
          </p:cNvSpPr>
          <p:nvPr>
            <p:ph type="body" sz="quarter" idx="10" hasCustomPrompt="1"/>
          </p:nvPr>
        </p:nvSpPr>
        <p:spPr>
          <a:xfrm>
            <a:off x="2456253" y="699889"/>
            <a:ext cx="7279494" cy="1117323"/>
          </a:xfrm>
          <a:prstGeom prst="rect">
            <a:avLst/>
          </a:prstGeom>
        </p:spPr>
        <p:txBody>
          <a:bodyPr/>
          <a:lstStyle>
            <a:lvl1pPr algn="ctr">
              <a:lnSpc>
                <a:spcPct val="100000"/>
              </a:lnSpc>
              <a:defRPr sz="7255" baseline="0">
                <a:solidFill>
                  <a:srgbClr val="FB3449"/>
                </a:solidFill>
                <a:latin typeface="Impact" charset="0"/>
                <a:ea typeface="Impact" charset="0"/>
                <a:cs typeface="Impact" charset="0"/>
              </a:defRPr>
            </a:lvl1pPr>
            <a:lvl2pPr>
              <a:defRPr sz="7255">
                <a:latin typeface="Impact" charset="0"/>
                <a:ea typeface="Impact" charset="0"/>
                <a:cs typeface="Impact" charset="0"/>
              </a:defRPr>
            </a:lvl2pPr>
            <a:lvl3pPr>
              <a:defRPr sz="7255">
                <a:latin typeface="Impact" charset="0"/>
                <a:ea typeface="Impact" charset="0"/>
                <a:cs typeface="Impact" charset="0"/>
              </a:defRPr>
            </a:lvl3pPr>
            <a:lvl4pPr>
              <a:defRPr sz="7255">
                <a:latin typeface="Impact" charset="0"/>
                <a:ea typeface="Impact" charset="0"/>
                <a:cs typeface="Impact" charset="0"/>
              </a:defRPr>
            </a:lvl4pPr>
            <a:lvl5pPr>
              <a:defRPr sz="7255">
                <a:latin typeface="Impact" charset="0"/>
                <a:ea typeface="Impact" charset="0"/>
                <a:cs typeface="Impact" charset="0"/>
              </a:defRPr>
            </a:lvl5pPr>
          </a:lstStyle>
          <a:p>
            <a:pPr lvl="0"/>
            <a:r>
              <a:rPr lang="en-US" dirty="0"/>
              <a:t>ENTER TEXT</a:t>
            </a:r>
          </a:p>
        </p:txBody>
      </p:sp>
      <p:sp>
        <p:nvSpPr>
          <p:cNvPr id="9" name="Text Placeholder 5"/>
          <p:cNvSpPr>
            <a:spLocks noGrp="1"/>
          </p:cNvSpPr>
          <p:nvPr>
            <p:ph type="body" sz="quarter" idx="11" hasCustomPrompt="1"/>
          </p:nvPr>
        </p:nvSpPr>
        <p:spPr>
          <a:xfrm>
            <a:off x="2456253" y="2253253"/>
            <a:ext cx="7279494" cy="2831154"/>
          </a:xfrm>
          <a:prstGeom prst="rect">
            <a:avLst/>
          </a:prstGeom>
        </p:spPr>
        <p:txBody>
          <a:bodyPr/>
          <a:lstStyle>
            <a:lvl1pPr marL="0" marR="0" indent="0" algn="ctr" defTabSz="872296" rtl="0" eaLnBrk="1" fontAlgn="auto" latinLnBrk="0" hangingPunct="1">
              <a:lnSpc>
                <a:spcPts val="7709"/>
              </a:lnSpc>
              <a:spcBef>
                <a:spcPts val="0"/>
              </a:spcBef>
              <a:spcAft>
                <a:spcPts val="0"/>
              </a:spcAft>
              <a:buClr>
                <a:srgbClr val="FFFFFF"/>
              </a:buClr>
              <a:buSzPct val="100000"/>
              <a:buFont typeface="Arial"/>
              <a:buNone/>
              <a:tabLst/>
              <a:defRPr sz="7255" baseline="0">
                <a:solidFill>
                  <a:srgbClr val="FFFFFF"/>
                </a:solidFill>
                <a:latin typeface="Impact" charset="0"/>
                <a:ea typeface="Impact" charset="0"/>
                <a:cs typeface="Impact" charset="0"/>
              </a:defRPr>
            </a:lvl1pPr>
            <a:lvl2pPr>
              <a:defRPr sz="7255">
                <a:latin typeface="Impact" charset="0"/>
                <a:ea typeface="Impact" charset="0"/>
                <a:cs typeface="Impact" charset="0"/>
              </a:defRPr>
            </a:lvl2pPr>
            <a:lvl3pPr>
              <a:defRPr sz="7255">
                <a:latin typeface="Impact" charset="0"/>
                <a:ea typeface="Impact" charset="0"/>
                <a:cs typeface="Impact" charset="0"/>
              </a:defRPr>
            </a:lvl3pPr>
            <a:lvl4pPr>
              <a:defRPr sz="7255">
                <a:latin typeface="Impact" charset="0"/>
                <a:ea typeface="Impact" charset="0"/>
                <a:cs typeface="Impact" charset="0"/>
              </a:defRPr>
            </a:lvl4pPr>
            <a:lvl5pPr>
              <a:defRPr sz="7255">
                <a:latin typeface="Impact" charset="0"/>
                <a:ea typeface="Impact" charset="0"/>
                <a:cs typeface="Impact" charset="0"/>
              </a:defRPr>
            </a:lvl5pPr>
          </a:lstStyle>
          <a:p>
            <a:pPr lvl="0"/>
            <a:r>
              <a:rPr lang="en-US" dirty="0"/>
              <a:t>ENTER TEXT</a:t>
            </a:r>
          </a:p>
          <a:p>
            <a:pPr lvl="0"/>
            <a:r>
              <a:rPr lang="en-US" dirty="0"/>
              <a:t>ENTER TEXT</a:t>
            </a:r>
          </a:p>
          <a:p>
            <a:pPr lvl="0"/>
            <a:r>
              <a:rPr lang="en-US" dirty="0"/>
              <a:t>ENTER TEXT</a:t>
            </a:r>
          </a:p>
        </p:txBody>
      </p:sp>
    </p:spTree>
    <p:extLst>
      <p:ext uri="{BB962C8B-B14F-4D97-AF65-F5344CB8AC3E}">
        <p14:creationId xmlns:p14="http://schemas.microsoft.com/office/powerpoint/2010/main" val="1759309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709E3-05B2-4785-8EF1-D1042B3318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DBEC556-2E00-4F47-8505-F7D9E2EFDB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907388B-8606-4837-9C24-E4B3D74D9FF6}"/>
              </a:ext>
            </a:extLst>
          </p:cNvPr>
          <p:cNvSpPr>
            <a:spLocks noGrp="1"/>
          </p:cNvSpPr>
          <p:nvPr>
            <p:ph type="dt" sz="half" idx="10"/>
          </p:nvPr>
        </p:nvSpPr>
        <p:spPr/>
        <p:txBody>
          <a:bodyPr/>
          <a:lstStyle/>
          <a:p>
            <a:fld id="{3182AD51-C4D7-44FA-BEF3-0FBB4500AB36}" type="datetimeFigureOut">
              <a:rPr lang="en-GB" smtClean="0"/>
              <a:t>19/05/2021</a:t>
            </a:fld>
            <a:endParaRPr lang="en-GB" dirty="0"/>
          </a:p>
        </p:txBody>
      </p:sp>
      <p:sp>
        <p:nvSpPr>
          <p:cNvPr id="5" name="Footer Placeholder 4">
            <a:extLst>
              <a:ext uri="{FF2B5EF4-FFF2-40B4-BE49-F238E27FC236}">
                <a16:creationId xmlns:a16="http://schemas.microsoft.com/office/drawing/2014/main" id="{6C955557-5F91-4BE7-BA13-ABCDC9A825B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844F9F1-1EC8-449D-99B2-2EBE69F8EC3D}"/>
              </a:ext>
            </a:extLst>
          </p:cNvPr>
          <p:cNvSpPr>
            <a:spLocks noGrp="1"/>
          </p:cNvSpPr>
          <p:nvPr>
            <p:ph type="sldNum" sz="quarter" idx="12"/>
          </p:nvPr>
        </p:nvSpPr>
        <p:spPr/>
        <p:txBody>
          <a:bodyPr/>
          <a:lstStyle/>
          <a:p>
            <a:fld id="{CAAB5C5D-9F06-40B5-9F18-8CB1B6B09419}" type="slidenum">
              <a:rPr lang="en-GB" smtClean="0"/>
              <a:t>‹#›</a:t>
            </a:fld>
            <a:endParaRPr lang="en-GB" dirty="0"/>
          </a:p>
        </p:txBody>
      </p:sp>
    </p:spTree>
    <p:extLst>
      <p:ext uri="{BB962C8B-B14F-4D97-AF65-F5344CB8AC3E}">
        <p14:creationId xmlns:p14="http://schemas.microsoft.com/office/powerpoint/2010/main" val="23452835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944B2-05A2-4772-A41E-50DF0E0025F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87F0922-7AFD-4E1F-978E-366AEFEB749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026209E-0DBC-409F-B001-3A2C24FBD14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81E4D86-669D-4579-AC4E-2D8191BDF401}"/>
              </a:ext>
            </a:extLst>
          </p:cNvPr>
          <p:cNvSpPr>
            <a:spLocks noGrp="1"/>
          </p:cNvSpPr>
          <p:nvPr>
            <p:ph type="dt" sz="half" idx="10"/>
          </p:nvPr>
        </p:nvSpPr>
        <p:spPr/>
        <p:txBody>
          <a:bodyPr/>
          <a:lstStyle/>
          <a:p>
            <a:fld id="{3182AD51-C4D7-44FA-BEF3-0FBB4500AB36}" type="datetimeFigureOut">
              <a:rPr lang="en-GB" smtClean="0"/>
              <a:t>19/05/2021</a:t>
            </a:fld>
            <a:endParaRPr lang="en-GB" dirty="0"/>
          </a:p>
        </p:txBody>
      </p:sp>
      <p:sp>
        <p:nvSpPr>
          <p:cNvPr id="6" name="Footer Placeholder 5">
            <a:extLst>
              <a:ext uri="{FF2B5EF4-FFF2-40B4-BE49-F238E27FC236}">
                <a16:creationId xmlns:a16="http://schemas.microsoft.com/office/drawing/2014/main" id="{764FDB57-CB49-49E7-BBB4-48EFF8D43FB7}"/>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0F1ACC8-F55E-407D-8437-DF31B9DF0DD9}"/>
              </a:ext>
            </a:extLst>
          </p:cNvPr>
          <p:cNvSpPr>
            <a:spLocks noGrp="1"/>
          </p:cNvSpPr>
          <p:nvPr>
            <p:ph type="sldNum" sz="quarter" idx="12"/>
          </p:nvPr>
        </p:nvSpPr>
        <p:spPr/>
        <p:txBody>
          <a:bodyPr/>
          <a:lstStyle/>
          <a:p>
            <a:fld id="{CAAB5C5D-9F06-40B5-9F18-8CB1B6B09419}" type="slidenum">
              <a:rPr lang="en-GB" smtClean="0"/>
              <a:t>‹#›</a:t>
            </a:fld>
            <a:endParaRPr lang="en-GB" dirty="0"/>
          </a:p>
        </p:txBody>
      </p:sp>
    </p:spTree>
    <p:extLst>
      <p:ext uri="{BB962C8B-B14F-4D97-AF65-F5344CB8AC3E}">
        <p14:creationId xmlns:p14="http://schemas.microsoft.com/office/powerpoint/2010/main" val="21899071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EFFED-1AD4-43CF-BD69-687CDA3198C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3A43E65-F488-4100-AB36-F91845E88F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99C291-EBFF-4DA2-8820-08998A28ED8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AEA6B83-F106-457C-BC96-68EDFFEA82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F60EC59-D2D7-48F2-A316-13ED049BC24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215FA3A-4ECA-4481-A9FF-647651E77D7C}"/>
              </a:ext>
            </a:extLst>
          </p:cNvPr>
          <p:cNvSpPr>
            <a:spLocks noGrp="1"/>
          </p:cNvSpPr>
          <p:nvPr>
            <p:ph type="dt" sz="half" idx="10"/>
          </p:nvPr>
        </p:nvSpPr>
        <p:spPr/>
        <p:txBody>
          <a:bodyPr/>
          <a:lstStyle/>
          <a:p>
            <a:fld id="{3182AD51-C4D7-44FA-BEF3-0FBB4500AB36}" type="datetimeFigureOut">
              <a:rPr lang="en-GB" smtClean="0"/>
              <a:t>19/05/2021</a:t>
            </a:fld>
            <a:endParaRPr lang="en-GB" dirty="0"/>
          </a:p>
        </p:txBody>
      </p:sp>
      <p:sp>
        <p:nvSpPr>
          <p:cNvPr id="8" name="Footer Placeholder 7">
            <a:extLst>
              <a:ext uri="{FF2B5EF4-FFF2-40B4-BE49-F238E27FC236}">
                <a16:creationId xmlns:a16="http://schemas.microsoft.com/office/drawing/2014/main" id="{292A83C9-85F5-49B1-8466-CC68009A60A1}"/>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E82C6CA8-D2A7-4F3F-8CAC-933E54338E54}"/>
              </a:ext>
            </a:extLst>
          </p:cNvPr>
          <p:cNvSpPr>
            <a:spLocks noGrp="1"/>
          </p:cNvSpPr>
          <p:nvPr>
            <p:ph type="sldNum" sz="quarter" idx="12"/>
          </p:nvPr>
        </p:nvSpPr>
        <p:spPr/>
        <p:txBody>
          <a:bodyPr/>
          <a:lstStyle/>
          <a:p>
            <a:fld id="{CAAB5C5D-9F06-40B5-9F18-8CB1B6B09419}" type="slidenum">
              <a:rPr lang="en-GB" smtClean="0"/>
              <a:t>‹#›</a:t>
            </a:fld>
            <a:endParaRPr lang="en-GB" dirty="0"/>
          </a:p>
        </p:txBody>
      </p:sp>
    </p:spTree>
    <p:extLst>
      <p:ext uri="{BB962C8B-B14F-4D97-AF65-F5344CB8AC3E}">
        <p14:creationId xmlns:p14="http://schemas.microsoft.com/office/powerpoint/2010/main" val="37480450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51EBC-844D-4DED-9CE3-8918BBB5840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96E28A2-4000-4BD1-9B67-CF128FF59790}"/>
              </a:ext>
            </a:extLst>
          </p:cNvPr>
          <p:cNvSpPr>
            <a:spLocks noGrp="1"/>
          </p:cNvSpPr>
          <p:nvPr>
            <p:ph type="dt" sz="half" idx="10"/>
          </p:nvPr>
        </p:nvSpPr>
        <p:spPr/>
        <p:txBody>
          <a:bodyPr/>
          <a:lstStyle/>
          <a:p>
            <a:fld id="{3182AD51-C4D7-44FA-BEF3-0FBB4500AB36}" type="datetimeFigureOut">
              <a:rPr lang="en-GB" smtClean="0"/>
              <a:t>19/05/2021</a:t>
            </a:fld>
            <a:endParaRPr lang="en-GB" dirty="0"/>
          </a:p>
        </p:txBody>
      </p:sp>
      <p:sp>
        <p:nvSpPr>
          <p:cNvPr id="4" name="Footer Placeholder 3">
            <a:extLst>
              <a:ext uri="{FF2B5EF4-FFF2-40B4-BE49-F238E27FC236}">
                <a16:creationId xmlns:a16="http://schemas.microsoft.com/office/drawing/2014/main" id="{F7E77A47-D2B9-4383-9089-27CB8DED2962}"/>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5E7A5FC-3507-4070-BA96-A973A8DB3A14}"/>
              </a:ext>
            </a:extLst>
          </p:cNvPr>
          <p:cNvSpPr>
            <a:spLocks noGrp="1"/>
          </p:cNvSpPr>
          <p:nvPr>
            <p:ph type="sldNum" sz="quarter" idx="12"/>
          </p:nvPr>
        </p:nvSpPr>
        <p:spPr/>
        <p:txBody>
          <a:bodyPr/>
          <a:lstStyle/>
          <a:p>
            <a:fld id="{CAAB5C5D-9F06-40B5-9F18-8CB1B6B09419}" type="slidenum">
              <a:rPr lang="en-GB" smtClean="0"/>
              <a:t>‹#›</a:t>
            </a:fld>
            <a:endParaRPr lang="en-GB" dirty="0"/>
          </a:p>
        </p:txBody>
      </p:sp>
    </p:spTree>
    <p:extLst>
      <p:ext uri="{BB962C8B-B14F-4D97-AF65-F5344CB8AC3E}">
        <p14:creationId xmlns:p14="http://schemas.microsoft.com/office/powerpoint/2010/main" val="19680744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6AA92B-67B7-4706-9CB6-5FAEE1163C75}"/>
              </a:ext>
            </a:extLst>
          </p:cNvPr>
          <p:cNvSpPr>
            <a:spLocks noGrp="1"/>
          </p:cNvSpPr>
          <p:nvPr>
            <p:ph type="dt" sz="half" idx="10"/>
          </p:nvPr>
        </p:nvSpPr>
        <p:spPr/>
        <p:txBody>
          <a:bodyPr/>
          <a:lstStyle/>
          <a:p>
            <a:fld id="{3182AD51-C4D7-44FA-BEF3-0FBB4500AB36}" type="datetimeFigureOut">
              <a:rPr lang="en-GB" smtClean="0"/>
              <a:t>19/05/2021</a:t>
            </a:fld>
            <a:endParaRPr lang="en-GB" dirty="0"/>
          </a:p>
        </p:txBody>
      </p:sp>
      <p:sp>
        <p:nvSpPr>
          <p:cNvPr id="3" name="Footer Placeholder 2">
            <a:extLst>
              <a:ext uri="{FF2B5EF4-FFF2-40B4-BE49-F238E27FC236}">
                <a16:creationId xmlns:a16="http://schemas.microsoft.com/office/drawing/2014/main" id="{5DE6E6E0-75C0-4541-90BE-88ACE4AE3AE6}"/>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2048BE4C-F1AF-42CC-84E3-ECEAC8AF2C22}"/>
              </a:ext>
            </a:extLst>
          </p:cNvPr>
          <p:cNvSpPr>
            <a:spLocks noGrp="1"/>
          </p:cNvSpPr>
          <p:nvPr>
            <p:ph type="sldNum" sz="quarter" idx="12"/>
          </p:nvPr>
        </p:nvSpPr>
        <p:spPr/>
        <p:txBody>
          <a:bodyPr/>
          <a:lstStyle/>
          <a:p>
            <a:fld id="{CAAB5C5D-9F06-40B5-9F18-8CB1B6B09419}" type="slidenum">
              <a:rPr lang="en-GB" smtClean="0"/>
              <a:t>‹#›</a:t>
            </a:fld>
            <a:endParaRPr lang="en-GB" dirty="0"/>
          </a:p>
        </p:txBody>
      </p:sp>
    </p:spTree>
    <p:extLst>
      <p:ext uri="{BB962C8B-B14F-4D97-AF65-F5344CB8AC3E}">
        <p14:creationId xmlns:p14="http://schemas.microsoft.com/office/powerpoint/2010/main" val="15834927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223C2-035C-424F-AE0B-2436E992C1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ECF41A5-216B-4124-8C6B-A88598D168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F923E36-E549-4254-BDE5-A83B2B3069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61EA8F3-113C-4CB3-87F6-E89F2EF9B6A9}"/>
              </a:ext>
            </a:extLst>
          </p:cNvPr>
          <p:cNvSpPr>
            <a:spLocks noGrp="1"/>
          </p:cNvSpPr>
          <p:nvPr>
            <p:ph type="dt" sz="half" idx="10"/>
          </p:nvPr>
        </p:nvSpPr>
        <p:spPr/>
        <p:txBody>
          <a:bodyPr/>
          <a:lstStyle/>
          <a:p>
            <a:fld id="{3182AD51-C4D7-44FA-BEF3-0FBB4500AB36}" type="datetimeFigureOut">
              <a:rPr lang="en-GB" smtClean="0"/>
              <a:t>19/05/2021</a:t>
            </a:fld>
            <a:endParaRPr lang="en-GB" dirty="0"/>
          </a:p>
        </p:txBody>
      </p:sp>
      <p:sp>
        <p:nvSpPr>
          <p:cNvPr id="6" name="Footer Placeholder 5">
            <a:extLst>
              <a:ext uri="{FF2B5EF4-FFF2-40B4-BE49-F238E27FC236}">
                <a16:creationId xmlns:a16="http://schemas.microsoft.com/office/drawing/2014/main" id="{7A0FB1E4-3A92-4EE6-9762-45D9E5ADC215}"/>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2A830DDD-513A-4FB6-B6F9-90A87BD5090A}"/>
              </a:ext>
            </a:extLst>
          </p:cNvPr>
          <p:cNvSpPr>
            <a:spLocks noGrp="1"/>
          </p:cNvSpPr>
          <p:nvPr>
            <p:ph type="sldNum" sz="quarter" idx="12"/>
          </p:nvPr>
        </p:nvSpPr>
        <p:spPr/>
        <p:txBody>
          <a:bodyPr/>
          <a:lstStyle/>
          <a:p>
            <a:fld id="{CAAB5C5D-9F06-40B5-9F18-8CB1B6B09419}" type="slidenum">
              <a:rPr lang="en-GB" smtClean="0"/>
              <a:t>‹#›</a:t>
            </a:fld>
            <a:endParaRPr lang="en-GB" dirty="0"/>
          </a:p>
        </p:txBody>
      </p:sp>
    </p:spTree>
    <p:extLst>
      <p:ext uri="{BB962C8B-B14F-4D97-AF65-F5344CB8AC3E}">
        <p14:creationId xmlns:p14="http://schemas.microsoft.com/office/powerpoint/2010/main" val="33072003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D5531-CCBA-4885-A86D-2C284D11C9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D73F608-8CAA-4920-A2FF-D7080AACBB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5E95A6F4-A1AE-403D-8664-8CE5D678A1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0A92C41-1137-4F40-A754-378AEE7D9284}"/>
              </a:ext>
            </a:extLst>
          </p:cNvPr>
          <p:cNvSpPr>
            <a:spLocks noGrp="1"/>
          </p:cNvSpPr>
          <p:nvPr>
            <p:ph type="dt" sz="half" idx="10"/>
          </p:nvPr>
        </p:nvSpPr>
        <p:spPr/>
        <p:txBody>
          <a:bodyPr/>
          <a:lstStyle/>
          <a:p>
            <a:fld id="{3182AD51-C4D7-44FA-BEF3-0FBB4500AB36}" type="datetimeFigureOut">
              <a:rPr lang="en-GB" smtClean="0"/>
              <a:t>19/05/2021</a:t>
            </a:fld>
            <a:endParaRPr lang="en-GB" dirty="0"/>
          </a:p>
        </p:txBody>
      </p:sp>
      <p:sp>
        <p:nvSpPr>
          <p:cNvPr id="6" name="Footer Placeholder 5">
            <a:extLst>
              <a:ext uri="{FF2B5EF4-FFF2-40B4-BE49-F238E27FC236}">
                <a16:creationId xmlns:a16="http://schemas.microsoft.com/office/drawing/2014/main" id="{799E02EC-DDC5-4948-8943-A5F569940D7C}"/>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3C6D3EAF-0D9D-4AFF-9875-FA22B90BDC01}"/>
              </a:ext>
            </a:extLst>
          </p:cNvPr>
          <p:cNvSpPr>
            <a:spLocks noGrp="1"/>
          </p:cNvSpPr>
          <p:nvPr>
            <p:ph type="sldNum" sz="quarter" idx="12"/>
          </p:nvPr>
        </p:nvSpPr>
        <p:spPr/>
        <p:txBody>
          <a:bodyPr/>
          <a:lstStyle/>
          <a:p>
            <a:fld id="{CAAB5C5D-9F06-40B5-9F18-8CB1B6B09419}" type="slidenum">
              <a:rPr lang="en-GB" smtClean="0"/>
              <a:t>‹#›</a:t>
            </a:fld>
            <a:endParaRPr lang="en-GB" dirty="0"/>
          </a:p>
        </p:txBody>
      </p:sp>
    </p:spTree>
    <p:extLst>
      <p:ext uri="{BB962C8B-B14F-4D97-AF65-F5344CB8AC3E}">
        <p14:creationId xmlns:p14="http://schemas.microsoft.com/office/powerpoint/2010/main" val="427884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0B8E9-6CEB-4649-8EB1-683A22F4BB3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2D8E479-9985-41ED-83E1-139BC663201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FDAFC8-B661-46FB-8F43-18B6B1072994}"/>
              </a:ext>
            </a:extLst>
          </p:cNvPr>
          <p:cNvSpPr>
            <a:spLocks noGrp="1"/>
          </p:cNvSpPr>
          <p:nvPr>
            <p:ph type="dt" sz="half" idx="10"/>
          </p:nvPr>
        </p:nvSpPr>
        <p:spPr/>
        <p:txBody>
          <a:bodyPr/>
          <a:lstStyle/>
          <a:p>
            <a:fld id="{3182AD51-C4D7-44FA-BEF3-0FBB4500AB36}" type="datetimeFigureOut">
              <a:rPr lang="en-GB" smtClean="0"/>
              <a:t>19/05/2021</a:t>
            </a:fld>
            <a:endParaRPr lang="en-GB" dirty="0"/>
          </a:p>
        </p:txBody>
      </p:sp>
      <p:sp>
        <p:nvSpPr>
          <p:cNvPr id="5" name="Footer Placeholder 4">
            <a:extLst>
              <a:ext uri="{FF2B5EF4-FFF2-40B4-BE49-F238E27FC236}">
                <a16:creationId xmlns:a16="http://schemas.microsoft.com/office/drawing/2014/main" id="{991CF799-970E-4D41-B20B-418C5D14334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238F4E3-ADDD-4887-9FCD-0587F8973DD4}"/>
              </a:ext>
            </a:extLst>
          </p:cNvPr>
          <p:cNvSpPr>
            <a:spLocks noGrp="1"/>
          </p:cNvSpPr>
          <p:nvPr>
            <p:ph type="sldNum" sz="quarter" idx="12"/>
          </p:nvPr>
        </p:nvSpPr>
        <p:spPr/>
        <p:txBody>
          <a:bodyPr/>
          <a:lstStyle/>
          <a:p>
            <a:fld id="{CAAB5C5D-9F06-40B5-9F18-8CB1B6B09419}" type="slidenum">
              <a:rPr lang="en-GB" smtClean="0"/>
              <a:t>‹#›</a:t>
            </a:fld>
            <a:endParaRPr lang="en-GB" dirty="0"/>
          </a:p>
        </p:txBody>
      </p:sp>
    </p:spTree>
    <p:extLst>
      <p:ext uri="{BB962C8B-B14F-4D97-AF65-F5344CB8AC3E}">
        <p14:creationId xmlns:p14="http://schemas.microsoft.com/office/powerpoint/2010/main" val="34532983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C39D45-0C4A-4F57-83B8-48237E2F2EB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D8EA4BD-8472-4AC1-8813-209DC7113C8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FA5D10-F269-41B8-BE39-958660D28C43}"/>
              </a:ext>
            </a:extLst>
          </p:cNvPr>
          <p:cNvSpPr>
            <a:spLocks noGrp="1"/>
          </p:cNvSpPr>
          <p:nvPr>
            <p:ph type="dt" sz="half" idx="10"/>
          </p:nvPr>
        </p:nvSpPr>
        <p:spPr/>
        <p:txBody>
          <a:bodyPr/>
          <a:lstStyle/>
          <a:p>
            <a:fld id="{3182AD51-C4D7-44FA-BEF3-0FBB4500AB36}" type="datetimeFigureOut">
              <a:rPr lang="en-GB" smtClean="0"/>
              <a:t>19/05/2021</a:t>
            </a:fld>
            <a:endParaRPr lang="en-GB" dirty="0"/>
          </a:p>
        </p:txBody>
      </p:sp>
      <p:sp>
        <p:nvSpPr>
          <p:cNvPr id="5" name="Footer Placeholder 4">
            <a:extLst>
              <a:ext uri="{FF2B5EF4-FFF2-40B4-BE49-F238E27FC236}">
                <a16:creationId xmlns:a16="http://schemas.microsoft.com/office/drawing/2014/main" id="{0A714929-C650-4B74-85EA-DD12A2BA01A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F3D3169-6430-4733-B685-BEC7F7EEA85E}"/>
              </a:ext>
            </a:extLst>
          </p:cNvPr>
          <p:cNvSpPr>
            <a:spLocks noGrp="1"/>
          </p:cNvSpPr>
          <p:nvPr>
            <p:ph type="sldNum" sz="quarter" idx="12"/>
          </p:nvPr>
        </p:nvSpPr>
        <p:spPr/>
        <p:txBody>
          <a:bodyPr/>
          <a:lstStyle/>
          <a:p>
            <a:fld id="{CAAB5C5D-9F06-40B5-9F18-8CB1B6B09419}" type="slidenum">
              <a:rPr lang="en-GB" smtClean="0"/>
              <a:t>‹#›</a:t>
            </a:fld>
            <a:endParaRPr lang="en-GB" dirty="0"/>
          </a:p>
        </p:txBody>
      </p:sp>
    </p:spTree>
    <p:extLst>
      <p:ext uri="{BB962C8B-B14F-4D97-AF65-F5344CB8AC3E}">
        <p14:creationId xmlns:p14="http://schemas.microsoft.com/office/powerpoint/2010/main" val="2472298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oleObject" Target="../embeddings/oleObject1.bin"/><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vmlDrawing" Target="../drawings/vmlDrawing1.v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42" Type="http://schemas.openxmlformats.org/officeDocument/2006/relationships/slideLayout" Target="../slideLayouts/slideLayout64.xml"/><Relationship Id="rId47" Type="http://schemas.openxmlformats.org/officeDocument/2006/relationships/slideLayout" Target="../slideLayouts/slideLayout69.xml"/><Relationship Id="rId50" Type="http://schemas.openxmlformats.org/officeDocument/2006/relationships/slideLayout" Target="../slideLayouts/slideLayout72.xml"/><Relationship Id="rId55" Type="http://schemas.openxmlformats.org/officeDocument/2006/relationships/slideLayout" Target="../slideLayouts/slideLayout77.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41" Type="http://schemas.openxmlformats.org/officeDocument/2006/relationships/slideLayout" Target="../slideLayouts/slideLayout63.xml"/><Relationship Id="rId54" Type="http://schemas.openxmlformats.org/officeDocument/2006/relationships/slideLayout" Target="../slideLayouts/slideLayout76.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45" Type="http://schemas.openxmlformats.org/officeDocument/2006/relationships/slideLayout" Target="../slideLayouts/slideLayout67.xml"/><Relationship Id="rId53" Type="http://schemas.openxmlformats.org/officeDocument/2006/relationships/slideLayout" Target="../slideLayouts/slideLayout75.xml"/><Relationship Id="rId58" Type="http://schemas.openxmlformats.org/officeDocument/2006/relationships/vmlDrawing" Target="../drawings/vmlDrawing3.v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49" Type="http://schemas.openxmlformats.org/officeDocument/2006/relationships/slideLayout" Target="../slideLayouts/slideLayout71.xml"/><Relationship Id="rId57" Type="http://schemas.openxmlformats.org/officeDocument/2006/relationships/theme" Target="../theme/theme2.xml"/><Relationship Id="rId61" Type="http://schemas.openxmlformats.org/officeDocument/2006/relationships/image" Target="../media/image1.emf"/><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4" Type="http://schemas.openxmlformats.org/officeDocument/2006/relationships/slideLayout" Target="../slideLayouts/slideLayout66.xml"/><Relationship Id="rId52" Type="http://schemas.openxmlformats.org/officeDocument/2006/relationships/slideLayout" Target="../slideLayouts/slideLayout74.xml"/><Relationship Id="rId60" Type="http://schemas.openxmlformats.org/officeDocument/2006/relationships/oleObject" Target="../embeddings/oleObject3.bin"/><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slideLayout" Target="../slideLayouts/slideLayout65.xml"/><Relationship Id="rId48" Type="http://schemas.openxmlformats.org/officeDocument/2006/relationships/slideLayout" Target="../slideLayouts/slideLayout70.xml"/><Relationship Id="rId56" Type="http://schemas.openxmlformats.org/officeDocument/2006/relationships/slideLayout" Target="../slideLayouts/slideLayout78.xml"/><Relationship Id="rId8" Type="http://schemas.openxmlformats.org/officeDocument/2006/relationships/slideLayout" Target="../slideLayouts/slideLayout30.xml"/><Relationship Id="rId51" Type="http://schemas.openxmlformats.org/officeDocument/2006/relationships/slideLayout" Target="../slideLayouts/slideLayout73.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46" Type="http://schemas.openxmlformats.org/officeDocument/2006/relationships/slideLayout" Target="../slideLayouts/slideLayout68.xml"/><Relationship Id="rId5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oleObject" Target="../embeddings/oleObject4.bin"/><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ags" Target="../tags/tag4.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vmlDrawing" Target="../drawings/vmlDrawing4.vml"/><Relationship Id="rId5" Type="http://schemas.openxmlformats.org/officeDocument/2006/relationships/slideLayout" Target="../slideLayouts/slideLayout83.xml"/><Relationship Id="rId10" Type="http://schemas.openxmlformats.org/officeDocument/2006/relationships/theme" Target="../theme/theme3.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4.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5"/>
            </p:custDataLst>
          </p:nvPr>
        </p:nvGraphicFramePr>
        <p:xfrm>
          <a:off x="1952" y="1588"/>
          <a:ext cx="1954" cy="1587"/>
        </p:xfrm>
        <a:graphic>
          <a:graphicData uri="http://schemas.openxmlformats.org/presentationml/2006/ole">
            <mc:AlternateContent xmlns:mc="http://schemas.openxmlformats.org/markup-compatibility/2006">
              <mc:Choice xmlns:v="urn:schemas-microsoft-com:vml" Requires="v">
                <p:oleObj spid="_x0000_s1073" name="think-cell Slide" r:id="rId26" imgW="6350000" imgH="6350000" progId="">
                  <p:embed/>
                </p:oleObj>
              </mc:Choice>
              <mc:Fallback>
                <p:oleObj name="think-cell Slide" r:id="rId26" imgW="6350000" imgH="6350000" progId="">
                  <p:embed/>
                  <p:pic>
                    <p:nvPicPr>
                      <p:cNvPr id="8" name="Object 7" hidden="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952" y="1588"/>
                        <a:ext cx="1954"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744867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761" r:id="rId9"/>
    <p:sldLayoutId id="2147483763" r:id="rId10"/>
    <p:sldLayoutId id="2147483764" r:id="rId11"/>
    <p:sldLayoutId id="2147483771" r:id="rId12"/>
    <p:sldLayoutId id="2147483782" r:id="rId13"/>
    <p:sldLayoutId id="2147483787" r:id="rId14"/>
    <p:sldLayoutId id="2147483788" r:id="rId15"/>
    <p:sldLayoutId id="2147483797" r:id="rId16"/>
    <p:sldLayoutId id="2147483798" r:id="rId17"/>
    <p:sldLayoutId id="2147483802" r:id="rId18"/>
    <p:sldLayoutId id="2147483804" r:id="rId19"/>
    <p:sldLayoutId id="2147483807" r:id="rId20"/>
    <p:sldLayoutId id="2147483813" r:id="rId21"/>
    <p:sldLayoutId id="2147483847" r:id="rId2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872296" rtl="0" eaLnBrk="1" latinLnBrk="0" hangingPunct="1">
        <a:spcBef>
          <a:spcPct val="0"/>
        </a:spcBef>
        <a:buNone/>
        <a:defRPr sz="3446" b="0" kern="1200" cap="all" spc="0">
          <a:ln w="22225">
            <a:noFill/>
            <a:prstDash val="solid"/>
          </a:ln>
          <a:solidFill>
            <a:srgbClr val="000000"/>
          </a:solidFill>
          <a:effectLst/>
          <a:latin typeface="+mj-lt"/>
          <a:ea typeface="+mj-ea"/>
          <a:cs typeface="+mj-cs"/>
        </a:defRPr>
      </a:lvl1pPr>
    </p:titleStyle>
    <p:bodyStyle>
      <a:lvl1pPr marL="0" indent="0" algn="l" defTabSz="872296" rtl="0" eaLnBrk="1" latinLnBrk="0" hangingPunct="1">
        <a:lnSpc>
          <a:spcPts val="1723"/>
        </a:lnSpc>
        <a:spcBef>
          <a:spcPts val="0"/>
        </a:spcBef>
        <a:buClr>
          <a:srgbClr val="FFFFFF"/>
        </a:buClr>
        <a:buSzPct val="100000"/>
        <a:buFont typeface="Arial"/>
        <a:buNone/>
        <a:defRPr sz="1632" b="1" kern="1200">
          <a:solidFill>
            <a:schemeClr val="tx2"/>
          </a:solidFill>
          <a:latin typeface="+mn-lt"/>
          <a:ea typeface="+mn-ea"/>
          <a:cs typeface="+mn-cs"/>
        </a:defRPr>
      </a:lvl1pPr>
      <a:lvl2pPr marL="0" indent="0" algn="l" defTabSz="872296" rtl="0" eaLnBrk="1" latinLnBrk="0" hangingPunct="1">
        <a:lnSpc>
          <a:spcPts val="1723"/>
        </a:lnSpc>
        <a:spcBef>
          <a:spcPts val="0"/>
        </a:spcBef>
        <a:buClr>
          <a:srgbClr val="FFFFFF"/>
        </a:buClr>
        <a:buSzPct val="100000"/>
        <a:buFont typeface="Arial"/>
        <a:buNone/>
        <a:defRPr sz="1632" b="0" kern="1200">
          <a:solidFill>
            <a:schemeClr val="bg1"/>
          </a:solidFill>
          <a:latin typeface="+mn-lt"/>
          <a:ea typeface="+mn-ea"/>
          <a:cs typeface="+mn-cs"/>
        </a:defRPr>
      </a:lvl2pPr>
      <a:lvl3pPr marL="0" indent="0" algn="l" defTabSz="872296" rtl="0" eaLnBrk="1" latinLnBrk="0" hangingPunct="1">
        <a:lnSpc>
          <a:spcPts val="1360"/>
        </a:lnSpc>
        <a:spcBef>
          <a:spcPts val="0"/>
        </a:spcBef>
        <a:buClr>
          <a:srgbClr val="FFFFFF"/>
        </a:buClr>
        <a:buSzPct val="100000"/>
        <a:buFont typeface="Arial"/>
        <a:buNone/>
        <a:tabLst/>
        <a:defRPr sz="1270" b="1" kern="1200" baseline="0">
          <a:solidFill>
            <a:schemeClr val="tx2"/>
          </a:solidFill>
          <a:latin typeface="+mn-lt"/>
          <a:ea typeface="+mn-ea"/>
          <a:cs typeface="+mn-cs"/>
        </a:defRPr>
      </a:lvl3pPr>
      <a:lvl4pPr marL="0" indent="0" algn="l" defTabSz="872296" rtl="0" eaLnBrk="1" latinLnBrk="0" hangingPunct="1">
        <a:lnSpc>
          <a:spcPts val="1451"/>
        </a:lnSpc>
        <a:spcBef>
          <a:spcPts val="0"/>
        </a:spcBef>
        <a:buClr>
          <a:srgbClr val="FFFFFF"/>
        </a:buClr>
        <a:buSzPct val="100000"/>
        <a:buFont typeface="Arial"/>
        <a:buNone/>
        <a:tabLst/>
        <a:defRPr sz="1270" b="0" kern="1200">
          <a:solidFill>
            <a:srgbClr val="000000"/>
          </a:solidFill>
          <a:latin typeface="+mn-lt"/>
          <a:ea typeface="+mn-ea"/>
          <a:cs typeface="+mn-cs"/>
        </a:defRPr>
      </a:lvl4pPr>
      <a:lvl5pPr marL="0" indent="0" algn="l" defTabSz="872296" rtl="0" eaLnBrk="1" latinLnBrk="0" hangingPunct="1">
        <a:lnSpc>
          <a:spcPts val="998"/>
        </a:lnSpc>
        <a:spcBef>
          <a:spcPts val="0"/>
        </a:spcBef>
        <a:buClr>
          <a:srgbClr val="FFFFFF"/>
        </a:buClr>
        <a:buSzPct val="100000"/>
        <a:buFont typeface="Arial"/>
        <a:buNone/>
        <a:tabLst/>
        <a:defRPr sz="907" b="0" kern="1200">
          <a:solidFill>
            <a:schemeClr val="accent6"/>
          </a:solidFill>
          <a:latin typeface="+mn-lt"/>
          <a:ea typeface="+mn-ea"/>
          <a:cs typeface="+mn-cs"/>
        </a:defRPr>
      </a:lvl5pPr>
      <a:lvl6pPr marL="2398818"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6pPr>
      <a:lvl7pPr marL="2834967"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7pPr>
      <a:lvl8pPr marL="3271116"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8pPr>
      <a:lvl9pPr marL="3707264"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9pPr>
    </p:bodyStyle>
    <p:otherStyle>
      <a:defPPr>
        <a:defRPr lang="en-US"/>
      </a:defPPr>
      <a:lvl1pPr marL="0" algn="l" defTabSz="872296" rtl="0" eaLnBrk="1" latinLnBrk="0" hangingPunct="1">
        <a:defRPr sz="1723" kern="1200">
          <a:solidFill>
            <a:schemeClr val="tx1"/>
          </a:solidFill>
          <a:latin typeface="+mn-lt"/>
          <a:ea typeface="+mn-ea"/>
          <a:cs typeface="+mn-cs"/>
        </a:defRPr>
      </a:lvl1pPr>
      <a:lvl2pPr marL="436149" algn="l" defTabSz="872296" rtl="0" eaLnBrk="1" latinLnBrk="0" hangingPunct="1">
        <a:defRPr sz="1723" kern="1200">
          <a:solidFill>
            <a:schemeClr val="tx1"/>
          </a:solidFill>
          <a:latin typeface="+mn-lt"/>
          <a:ea typeface="+mn-ea"/>
          <a:cs typeface="+mn-cs"/>
        </a:defRPr>
      </a:lvl2pPr>
      <a:lvl3pPr marL="872296" algn="l" defTabSz="872296" rtl="0" eaLnBrk="1" latinLnBrk="0" hangingPunct="1">
        <a:defRPr sz="1723" kern="1200">
          <a:solidFill>
            <a:schemeClr val="tx1"/>
          </a:solidFill>
          <a:latin typeface="+mn-lt"/>
          <a:ea typeface="+mn-ea"/>
          <a:cs typeface="+mn-cs"/>
        </a:defRPr>
      </a:lvl3pPr>
      <a:lvl4pPr marL="1308447" algn="l" defTabSz="872296" rtl="0" eaLnBrk="1" latinLnBrk="0" hangingPunct="1">
        <a:defRPr sz="1723" kern="1200">
          <a:solidFill>
            <a:schemeClr val="tx1"/>
          </a:solidFill>
          <a:latin typeface="+mn-lt"/>
          <a:ea typeface="+mn-ea"/>
          <a:cs typeface="+mn-cs"/>
        </a:defRPr>
      </a:lvl4pPr>
      <a:lvl5pPr marL="1744595" algn="l" defTabSz="872296" rtl="0" eaLnBrk="1" latinLnBrk="0" hangingPunct="1">
        <a:defRPr sz="1723" kern="1200">
          <a:solidFill>
            <a:schemeClr val="tx1"/>
          </a:solidFill>
          <a:latin typeface="+mn-lt"/>
          <a:ea typeface="+mn-ea"/>
          <a:cs typeface="+mn-cs"/>
        </a:defRPr>
      </a:lvl5pPr>
      <a:lvl6pPr marL="2180744" algn="l" defTabSz="872296" rtl="0" eaLnBrk="1" latinLnBrk="0" hangingPunct="1">
        <a:defRPr sz="1723" kern="1200">
          <a:solidFill>
            <a:schemeClr val="tx1"/>
          </a:solidFill>
          <a:latin typeface="+mn-lt"/>
          <a:ea typeface="+mn-ea"/>
          <a:cs typeface="+mn-cs"/>
        </a:defRPr>
      </a:lvl6pPr>
      <a:lvl7pPr marL="2616892" algn="l" defTabSz="872296" rtl="0" eaLnBrk="1" latinLnBrk="0" hangingPunct="1">
        <a:defRPr sz="1723" kern="1200">
          <a:solidFill>
            <a:schemeClr val="tx1"/>
          </a:solidFill>
          <a:latin typeface="+mn-lt"/>
          <a:ea typeface="+mn-ea"/>
          <a:cs typeface="+mn-cs"/>
        </a:defRPr>
      </a:lvl7pPr>
      <a:lvl8pPr marL="3053041" algn="l" defTabSz="872296" rtl="0" eaLnBrk="1" latinLnBrk="0" hangingPunct="1">
        <a:defRPr sz="1723" kern="1200">
          <a:solidFill>
            <a:schemeClr val="tx1"/>
          </a:solidFill>
          <a:latin typeface="+mn-lt"/>
          <a:ea typeface="+mn-ea"/>
          <a:cs typeface="+mn-cs"/>
        </a:defRPr>
      </a:lvl8pPr>
      <a:lvl9pPr marL="3489187" algn="l" defTabSz="872296" rtl="0" eaLnBrk="1" latinLnBrk="0" hangingPunct="1">
        <a:defRPr sz="172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59"/>
            </p:custDataLst>
          </p:nvPr>
        </p:nvGraphicFramePr>
        <p:xfrm>
          <a:off x="1952" y="1588"/>
          <a:ext cx="1954" cy="1587"/>
        </p:xfrm>
        <a:graphic>
          <a:graphicData uri="http://schemas.openxmlformats.org/presentationml/2006/ole">
            <mc:AlternateContent xmlns:mc="http://schemas.openxmlformats.org/markup-compatibility/2006">
              <mc:Choice xmlns:v="urn:schemas-microsoft-com:vml" Requires="v">
                <p:oleObj spid="_x0000_s2098" name="think-cell Slide" r:id="rId60" imgW="6350000" imgH="6350000" progId="">
                  <p:embed/>
                </p:oleObj>
              </mc:Choice>
              <mc:Fallback>
                <p:oleObj name="think-cell Slide" r:id="rId60" imgW="6350000" imgH="6350000" progId="">
                  <p:embed/>
                  <p:pic>
                    <p:nvPicPr>
                      <p:cNvPr id="8" name="Object 7" hidden="1"/>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1952" y="1588"/>
                        <a:ext cx="1954"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440225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 id="2147483699" r:id="rId30"/>
    <p:sldLayoutId id="2147483700" r:id="rId31"/>
    <p:sldLayoutId id="2147483701" r:id="rId32"/>
    <p:sldLayoutId id="2147483702" r:id="rId33"/>
    <p:sldLayoutId id="2147483703" r:id="rId34"/>
    <p:sldLayoutId id="2147483704" r:id="rId35"/>
    <p:sldLayoutId id="2147483705" r:id="rId36"/>
    <p:sldLayoutId id="2147483706" r:id="rId37"/>
    <p:sldLayoutId id="2147483707" r:id="rId38"/>
    <p:sldLayoutId id="2147483708" r:id="rId39"/>
    <p:sldLayoutId id="2147483709" r:id="rId40"/>
    <p:sldLayoutId id="2147483710" r:id="rId41"/>
    <p:sldLayoutId id="2147483711" r:id="rId42"/>
    <p:sldLayoutId id="2147483712" r:id="rId43"/>
    <p:sldLayoutId id="2147483713" r:id="rId44"/>
    <p:sldLayoutId id="2147483714" r:id="rId45"/>
    <p:sldLayoutId id="2147483715" r:id="rId46"/>
    <p:sldLayoutId id="2147483716" r:id="rId47"/>
    <p:sldLayoutId id="2147483717" r:id="rId48"/>
    <p:sldLayoutId id="2147483718" r:id="rId49"/>
    <p:sldLayoutId id="2147483719" r:id="rId50"/>
    <p:sldLayoutId id="2147483720" r:id="rId51"/>
    <p:sldLayoutId id="2147483721" r:id="rId52"/>
    <p:sldLayoutId id="2147483722" r:id="rId53"/>
    <p:sldLayoutId id="2147483723" r:id="rId54"/>
    <p:sldLayoutId id="2147483724" r:id="rId55"/>
    <p:sldLayoutId id="2147483848" r:id="rId56"/>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872296" rtl="0" eaLnBrk="1" latinLnBrk="0" hangingPunct="1">
        <a:spcBef>
          <a:spcPct val="0"/>
        </a:spcBef>
        <a:buNone/>
        <a:defRPr sz="3446" b="0" kern="1200" cap="all" spc="0">
          <a:ln w="22225">
            <a:noFill/>
            <a:prstDash val="solid"/>
          </a:ln>
          <a:solidFill>
            <a:srgbClr val="000000"/>
          </a:solidFill>
          <a:effectLst/>
          <a:latin typeface="+mj-lt"/>
          <a:ea typeface="+mj-ea"/>
          <a:cs typeface="+mj-cs"/>
        </a:defRPr>
      </a:lvl1pPr>
    </p:titleStyle>
    <p:bodyStyle>
      <a:lvl1pPr marL="0" indent="0" algn="l" defTabSz="872296" rtl="0" eaLnBrk="1" latinLnBrk="0" hangingPunct="1">
        <a:lnSpc>
          <a:spcPct val="100000"/>
        </a:lnSpc>
        <a:spcBef>
          <a:spcPts val="0"/>
        </a:spcBef>
        <a:buClr>
          <a:srgbClr val="FFFFFF"/>
        </a:buClr>
        <a:buSzPct val="100000"/>
        <a:buFont typeface="Arial"/>
        <a:buNone/>
        <a:defRPr sz="1632" b="1" kern="1200">
          <a:solidFill>
            <a:schemeClr val="tx2"/>
          </a:solidFill>
          <a:latin typeface="+mn-lt"/>
          <a:ea typeface="+mn-ea"/>
          <a:cs typeface="+mn-cs"/>
        </a:defRPr>
      </a:lvl1pPr>
      <a:lvl2pPr marL="0" indent="0" algn="l" defTabSz="872296" rtl="0" eaLnBrk="1" latinLnBrk="0" hangingPunct="1">
        <a:lnSpc>
          <a:spcPct val="100000"/>
        </a:lnSpc>
        <a:spcBef>
          <a:spcPts val="0"/>
        </a:spcBef>
        <a:buClr>
          <a:srgbClr val="FFFFFF"/>
        </a:buClr>
        <a:buSzPct val="100000"/>
        <a:buFont typeface="Arial"/>
        <a:buNone/>
        <a:defRPr sz="1632" b="0" kern="1200">
          <a:solidFill>
            <a:schemeClr val="bg1"/>
          </a:solidFill>
          <a:latin typeface="+mn-lt"/>
          <a:ea typeface="+mn-ea"/>
          <a:cs typeface="+mn-cs"/>
        </a:defRPr>
      </a:lvl2pPr>
      <a:lvl3pPr marL="0" indent="0" algn="l" defTabSz="872296" rtl="0" eaLnBrk="1" latinLnBrk="0" hangingPunct="1">
        <a:lnSpc>
          <a:spcPct val="100000"/>
        </a:lnSpc>
        <a:spcBef>
          <a:spcPts val="0"/>
        </a:spcBef>
        <a:buClr>
          <a:srgbClr val="FFFFFF"/>
        </a:buClr>
        <a:buSzPct val="100000"/>
        <a:buFont typeface="Arial"/>
        <a:buNone/>
        <a:tabLst/>
        <a:defRPr sz="1270" b="1" kern="1200" baseline="0">
          <a:solidFill>
            <a:schemeClr val="tx2"/>
          </a:solidFill>
          <a:latin typeface="+mn-lt"/>
          <a:ea typeface="+mn-ea"/>
          <a:cs typeface="+mn-cs"/>
        </a:defRPr>
      </a:lvl3pPr>
      <a:lvl4pPr marL="0" indent="0" algn="l" defTabSz="872296" rtl="0" eaLnBrk="1" latinLnBrk="0" hangingPunct="1">
        <a:lnSpc>
          <a:spcPct val="100000"/>
        </a:lnSpc>
        <a:spcBef>
          <a:spcPts val="0"/>
        </a:spcBef>
        <a:buClr>
          <a:srgbClr val="FFFFFF"/>
        </a:buClr>
        <a:buSzPct val="100000"/>
        <a:buFont typeface="Arial"/>
        <a:buNone/>
        <a:tabLst/>
        <a:defRPr sz="1270" b="0" kern="1200">
          <a:solidFill>
            <a:srgbClr val="000000"/>
          </a:solidFill>
          <a:latin typeface="+mn-lt"/>
          <a:ea typeface="+mn-ea"/>
          <a:cs typeface="+mn-cs"/>
        </a:defRPr>
      </a:lvl4pPr>
      <a:lvl5pPr marL="0" indent="0" algn="l" defTabSz="872296" rtl="0" eaLnBrk="1" latinLnBrk="0" hangingPunct="1">
        <a:lnSpc>
          <a:spcPct val="100000"/>
        </a:lnSpc>
        <a:spcBef>
          <a:spcPts val="0"/>
        </a:spcBef>
        <a:buClr>
          <a:srgbClr val="FFFFFF"/>
        </a:buClr>
        <a:buSzPct val="100000"/>
        <a:buFont typeface="Arial"/>
        <a:buNone/>
        <a:tabLst/>
        <a:defRPr sz="907" b="0" kern="1200">
          <a:solidFill>
            <a:schemeClr val="accent6"/>
          </a:solidFill>
          <a:latin typeface="+mn-lt"/>
          <a:ea typeface="+mn-ea"/>
          <a:cs typeface="+mn-cs"/>
        </a:defRPr>
      </a:lvl5pPr>
      <a:lvl6pPr marL="2398818"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6pPr>
      <a:lvl7pPr marL="2834967"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7pPr>
      <a:lvl8pPr marL="3271116"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8pPr>
      <a:lvl9pPr marL="3707264"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9pPr>
    </p:bodyStyle>
    <p:otherStyle>
      <a:defPPr>
        <a:defRPr lang="en-US"/>
      </a:defPPr>
      <a:lvl1pPr marL="0" algn="l" defTabSz="872296" rtl="0" eaLnBrk="1" latinLnBrk="0" hangingPunct="1">
        <a:defRPr sz="1723" kern="1200">
          <a:solidFill>
            <a:schemeClr val="tx1"/>
          </a:solidFill>
          <a:latin typeface="+mn-lt"/>
          <a:ea typeface="+mn-ea"/>
          <a:cs typeface="+mn-cs"/>
        </a:defRPr>
      </a:lvl1pPr>
      <a:lvl2pPr marL="436149" algn="l" defTabSz="872296" rtl="0" eaLnBrk="1" latinLnBrk="0" hangingPunct="1">
        <a:defRPr sz="1723" kern="1200">
          <a:solidFill>
            <a:schemeClr val="tx1"/>
          </a:solidFill>
          <a:latin typeface="+mn-lt"/>
          <a:ea typeface="+mn-ea"/>
          <a:cs typeface="+mn-cs"/>
        </a:defRPr>
      </a:lvl2pPr>
      <a:lvl3pPr marL="872296" algn="l" defTabSz="872296" rtl="0" eaLnBrk="1" latinLnBrk="0" hangingPunct="1">
        <a:defRPr sz="1723" kern="1200">
          <a:solidFill>
            <a:schemeClr val="tx1"/>
          </a:solidFill>
          <a:latin typeface="+mn-lt"/>
          <a:ea typeface="+mn-ea"/>
          <a:cs typeface="+mn-cs"/>
        </a:defRPr>
      </a:lvl3pPr>
      <a:lvl4pPr marL="1308447" algn="l" defTabSz="872296" rtl="0" eaLnBrk="1" latinLnBrk="0" hangingPunct="1">
        <a:defRPr sz="1723" kern="1200">
          <a:solidFill>
            <a:schemeClr val="tx1"/>
          </a:solidFill>
          <a:latin typeface="+mn-lt"/>
          <a:ea typeface="+mn-ea"/>
          <a:cs typeface="+mn-cs"/>
        </a:defRPr>
      </a:lvl4pPr>
      <a:lvl5pPr marL="1744595" algn="l" defTabSz="872296" rtl="0" eaLnBrk="1" latinLnBrk="0" hangingPunct="1">
        <a:defRPr sz="1723" kern="1200">
          <a:solidFill>
            <a:schemeClr val="tx1"/>
          </a:solidFill>
          <a:latin typeface="+mn-lt"/>
          <a:ea typeface="+mn-ea"/>
          <a:cs typeface="+mn-cs"/>
        </a:defRPr>
      </a:lvl5pPr>
      <a:lvl6pPr marL="2180744" algn="l" defTabSz="872296" rtl="0" eaLnBrk="1" latinLnBrk="0" hangingPunct="1">
        <a:defRPr sz="1723" kern="1200">
          <a:solidFill>
            <a:schemeClr val="tx1"/>
          </a:solidFill>
          <a:latin typeface="+mn-lt"/>
          <a:ea typeface="+mn-ea"/>
          <a:cs typeface="+mn-cs"/>
        </a:defRPr>
      </a:lvl6pPr>
      <a:lvl7pPr marL="2616892" algn="l" defTabSz="872296" rtl="0" eaLnBrk="1" latinLnBrk="0" hangingPunct="1">
        <a:defRPr sz="1723" kern="1200">
          <a:solidFill>
            <a:schemeClr val="tx1"/>
          </a:solidFill>
          <a:latin typeface="+mn-lt"/>
          <a:ea typeface="+mn-ea"/>
          <a:cs typeface="+mn-cs"/>
        </a:defRPr>
      </a:lvl7pPr>
      <a:lvl8pPr marL="3053041" algn="l" defTabSz="872296" rtl="0" eaLnBrk="1" latinLnBrk="0" hangingPunct="1">
        <a:defRPr sz="1723" kern="1200">
          <a:solidFill>
            <a:schemeClr val="tx1"/>
          </a:solidFill>
          <a:latin typeface="+mn-lt"/>
          <a:ea typeface="+mn-ea"/>
          <a:cs typeface="+mn-cs"/>
        </a:defRPr>
      </a:lvl8pPr>
      <a:lvl9pPr marL="3489187" algn="l" defTabSz="872296" rtl="0" eaLnBrk="1" latinLnBrk="0" hangingPunct="1">
        <a:defRPr sz="172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2"/>
            </p:custDataLst>
          </p:nvPr>
        </p:nvGraphicFramePr>
        <p:xfrm>
          <a:off x="1952" y="1588"/>
          <a:ext cx="1954" cy="1587"/>
        </p:xfrm>
        <a:graphic>
          <a:graphicData uri="http://schemas.openxmlformats.org/presentationml/2006/ole">
            <mc:AlternateContent xmlns:mc="http://schemas.openxmlformats.org/markup-compatibility/2006">
              <mc:Choice xmlns:v="urn:schemas-microsoft-com:vml" Requires="v">
                <p:oleObj spid="_x0000_s3122" name="think-cell Slide" r:id="rId13" imgW="6350000" imgH="6350000" progId="">
                  <p:embed/>
                </p:oleObj>
              </mc:Choice>
              <mc:Fallback>
                <p:oleObj name="think-cell Slide" r:id="rId13" imgW="6350000" imgH="6350000" progId="">
                  <p:embed/>
                  <p:pic>
                    <p:nvPicPr>
                      <p:cNvPr id="8" name="Object 7" hidden="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52" y="1588"/>
                        <a:ext cx="1954"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20542308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872296" rtl="0" eaLnBrk="1" latinLnBrk="0" hangingPunct="1">
        <a:spcBef>
          <a:spcPct val="0"/>
        </a:spcBef>
        <a:buNone/>
        <a:defRPr sz="3446" b="0" kern="1200" cap="all" spc="0">
          <a:ln w="22225">
            <a:noFill/>
            <a:prstDash val="solid"/>
          </a:ln>
          <a:solidFill>
            <a:srgbClr val="000000"/>
          </a:solidFill>
          <a:effectLst/>
          <a:latin typeface="+mj-lt"/>
          <a:ea typeface="+mj-ea"/>
          <a:cs typeface="+mj-cs"/>
        </a:defRPr>
      </a:lvl1pPr>
    </p:titleStyle>
    <p:bodyStyle>
      <a:lvl1pPr marL="0" indent="0" algn="l" defTabSz="872296" rtl="0" eaLnBrk="1" latinLnBrk="0" hangingPunct="1">
        <a:lnSpc>
          <a:spcPts val="1723"/>
        </a:lnSpc>
        <a:spcBef>
          <a:spcPts val="0"/>
        </a:spcBef>
        <a:buClr>
          <a:srgbClr val="FFFFFF"/>
        </a:buClr>
        <a:buSzPct val="100000"/>
        <a:buFont typeface="Arial"/>
        <a:buNone/>
        <a:defRPr sz="1632" b="1" kern="1200">
          <a:solidFill>
            <a:schemeClr val="tx2"/>
          </a:solidFill>
          <a:latin typeface="+mn-lt"/>
          <a:ea typeface="+mn-ea"/>
          <a:cs typeface="+mn-cs"/>
        </a:defRPr>
      </a:lvl1pPr>
      <a:lvl2pPr marL="0" indent="0" algn="l" defTabSz="872296" rtl="0" eaLnBrk="1" latinLnBrk="0" hangingPunct="1">
        <a:lnSpc>
          <a:spcPts val="1723"/>
        </a:lnSpc>
        <a:spcBef>
          <a:spcPts val="0"/>
        </a:spcBef>
        <a:buClr>
          <a:srgbClr val="FFFFFF"/>
        </a:buClr>
        <a:buSzPct val="100000"/>
        <a:buFont typeface="Arial"/>
        <a:buNone/>
        <a:defRPr sz="1632" b="0" kern="1200">
          <a:solidFill>
            <a:schemeClr val="bg1"/>
          </a:solidFill>
          <a:latin typeface="+mn-lt"/>
          <a:ea typeface="+mn-ea"/>
          <a:cs typeface="+mn-cs"/>
        </a:defRPr>
      </a:lvl2pPr>
      <a:lvl3pPr marL="0" indent="0" algn="l" defTabSz="872296" rtl="0" eaLnBrk="1" latinLnBrk="0" hangingPunct="1">
        <a:lnSpc>
          <a:spcPts val="1360"/>
        </a:lnSpc>
        <a:spcBef>
          <a:spcPts val="0"/>
        </a:spcBef>
        <a:buClr>
          <a:srgbClr val="FFFFFF"/>
        </a:buClr>
        <a:buSzPct val="100000"/>
        <a:buFont typeface="Arial"/>
        <a:buNone/>
        <a:tabLst/>
        <a:defRPr sz="1270" b="1" kern="1200" baseline="0">
          <a:solidFill>
            <a:schemeClr val="tx2"/>
          </a:solidFill>
          <a:latin typeface="+mn-lt"/>
          <a:ea typeface="+mn-ea"/>
          <a:cs typeface="+mn-cs"/>
        </a:defRPr>
      </a:lvl3pPr>
      <a:lvl4pPr marL="0" indent="0" algn="l" defTabSz="872296" rtl="0" eaLnBrk="1" latinLnBrk="0" hangingPunct="1">
        <a:lnSpc>
          <a:spcPts val="1451"/>
        </a:lnSpc>
        <a:spcBef>
          <a:spcPts val="0"/>
        </a:spcBef>
        <a:buClr>
          <a:srgbClr val="FFFFFF"/>
        </a:buClr>
        <a:buSzPct val="100000"/>
        <a:buFont typeface="Arial"/>
        <a:buNone/>
        <a:tabLst/>
        <a:defRPr sz="1270" b="0" kern="1200">
          <a:solidFill>
            <a:srgbClr val="000000"/>
          </a:solidFill>
          <a:latin typeface="+mn-lt"/>
          <a:ea typeface="+mn-ea"/>
          <a:cs typeface="+mn-cs"/>
        </a:defRPr>
      </a:lvl4pPr>
      <a:lvl5pPr marL="0" indent="0" algn="l" defTabSz="872296" rtl="0" eaLnBrk="1" latinLnBrk="0" hangingPunct="1">
        <a:lnSpc>
          <a:spcPts val="998"/>
        </a:lnSpc>
        <a:spcBef>
          <a:spcPts val="0"/>
        </a:spcBef>
        <a:buClr>
          <a:srgbClr val="FFFFFF"/>
        </a:buClr>
        <a:buSzPct val="100000"/>
        <a:buFont typeface="Arial"/>
        <a:buNone/>
        <a:tabLst/>
        <a:defRPr sz="907" b="0" kern="1200">
          <a:solidFill>
            <a:schemeClr val="accent6"/>
          </a:solidFill>
          <a:latin typeface="+mn-lt"/>
          <a:ea typeface="+mn-ea"/>
          <a:cs typeface="+mn-cs"/>
        </a:defRPr>
      </a:lvl5pPr>
      <a:lvl6pPr marL="2398818"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6pPr>
      <a:lvl7pPr marL="2834967"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7pPr>
      <a:lvl8pPr marL="3271116"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8pPr>
      <a:lvl9pPr marL="3707264"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9pPr>
    </p:bodyStyle>
    <p:otherStyle>
      <a:defPPr>
        <a:defRPr lang="en-US"/>
      </a:defPPr>
      <a:lvl1pPr marL="0" algn="l" defTabSz="872296" rtl="0" eaLnBrk="1" latinLnBrk="0" hangingPunct="1">
        <a:defRPr sz="1723" kern="1200">
          <a:solidFill>
            <a:schemeClr val="tx1"/>
          </a:solidFill>
          <a:latin typeface="+mn-lt"/>
          <a:ea typeface="+mn-ea"/>
          <a:cs typeface="+mn-cs"/>
        </a:defRPr>
      </a:lvl1pPr>
      <a:lvl2pPr marL="436149" algn="l" defTabSz="872296" rtl="0" eaLnBrk="1" latinLnBrk="0" hangingPunct="1">
        <a:defRPr sz="1723" kern="1200">
          <a:solidFill>
            <a:schemeClr val="tx1"/>
          </a:solidFill>
          <a:latin typeface="+mn-lt"/>
          <a:ea typeface="+mn-ea"/>
          <a:cs typeface="+mn-cs"/>
        </a:defRPr>
      </a:lvl2pPr>
      <a:lvl3pPr marL="872296" algn="l" defTabSz="872296" rtl="0" eaLnBrk="1" latinLnBrk="0" hangingPunct="1">
        <a:defRPr sz="1723" kern="1200">
          <a:solidFill>
            <a:schemeClr val="tx1"/>
          </a:solidFill>
          <a:latin typeface="+mn-lt"/>
          <a:ea typeface="+mn-ea"/>
          <a:cs typeface="+mn-cs"/>
        </a:defRPr>
      </a:lvl3pPr>
      <a:lvl4pPr marL="1308447" algn="l" defTabSz="872296" rtl="0" eaLnBrk="1" latinLnBrk="0" hangingPunct="1">
        <a:defRPr sz="1723" kern="1200">
          <a:solidFill>
            <a:schemeClr val="tx1"/>
          </a:solidFill>
          <a:latin typeface="+mn-lt"/>
          <a:ea typeface="+mn-ea"/>
          <a:cs typeface="+mn-cs"/>
        </a:defRPr>
      </a:lvl4pPr>
      <a:lvl5pPr marL="1744595" algn="l" defTabSz="872296" rtl="0" eaLnBrk="1" latinLnBrk="0" hangingPunct="1">
        <a:defRPr sz="1723" kern="1200">
          <a:solidFill>
            <a:schemeClr val="tx1"/>
          </a:solidFill>
          <a:latin typeface="+mn-lt"/>
          <a:ea typeface="+mn-ea"/>
          <a:cs typeface="+mn-cs"/>
        </a:defRPr>
      </a:lvl5pPr>
      <a:lvl6pPr marL="2180744" algn="l" defTabSz="872296" rtl="0" eaLnBrk="1" latinLnBrk="0" hangingPunct="1">
        <a:defRPr sz="1723" kern="1200">
          <a:solidFill>
            <a:schemeClr val="tx1"/>
          </a:solidFill>
          <a:latin typeface="+mn-lt"/>
          <a:ea typeface="+mn-ea"/>
          <a:cs typeface="+mn-cs"/>
        </a:defRPr>
      </a:lvl6pPr>
      <a:lvl7pPr marL="2616892" algn="l" defTabSz="872296" rtl="0" eaLnBrk="1" latinLnBrk="0" hangingPunct="1">
        <a:defRPr sz="1723" kern="1200">
          <a:solidFill>
            <a:schemeClr val="tx1"/>
          </a:solidFill>
          <a:latin typeface="+mn-lt"/>
          <a:ea typeface="+mn-ea"/>
          <a:cs typeface="+mn-cs"/>
        </a:defRPr>
      </a:lvl7pPr>
      <a:lvl8pPr marL="3053041" algn="l" defTabSz="872296" rtl="0" eaLnBrk="1" latinLnBrk="0" hangingPunct="1">
        <a:defRPr sz="1723" kern="1200">
          <a:solidFill>
            <a:schemeClr val="tx1"/>
          </a:solidFill>
          <a:latin typeface="+mn-lt"/>
          <a:ea typeface="+mn-ea"/>
          <a:cs typeface="+mn-cs"/>
        </a:defRPr>
      </a:lvl8pPr>
      <a:lvl9pPr marL="3489187" algn="l" defTabSz="872296" rtl="0" eaLnBrk="1" latinLnBrk="0" hangingPunct="1">
        <a:defRPr sz="172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5A7D41-5ED3-4177-92C0-945CFFDC0A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8D7422E-379A-4FEB-9A5B-03429BF11D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857803-57F6-4ECA-AFC4-3AA35B6897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82AD51-C4D7-44FA-BEF3-0FBB4500AB36}" type="datetimeFigureOut">
              <a:rPr lang="en-GB" smtClean="0"/>
              <a:t>19/05/2021</a:t>
            </a:fld>
            <a:endParaRPr lang="en-GB" dirty="0"/>
          </a:p>
        </p:txBody>
      </p:sp>
      <p:sp>
        <p:nvSpPr>
          <p:cNvPr id="5" name="Footer Placeholder 4">
            <a:extLst>
              <a:ext uri="{FF2B5EF4-FFF2-40B4-BE49-F238E27FC236}">
                <a16:creationId xmlns:a16="http://schemas.microsoft.com/office/drawing/2014/main" id="{509D1945-431B-4FD7-AD37-1C1789F3EF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1E90EA2A-AE87-4D66-B14B-84508D5275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AB5C5D-9F06-40B5-9F18-8CB1B6B09419}" type="slidenum">
              <a:rPr lang="en-GB" smtClean="0"/>
              <a:t>‹#›</a:t>
            </a:fld>
            <a:endParaRPr lang="en-GB" dirty="0"/>
          </a:p>
        </p:txBody>
      </p:sp>
    </p:spTree>
    <p:extLst>
      <p:ext uri="{BB962C8B-B14F-4D97-AF65-F5344CB8AC3E}">
        <p14:creationId xmlns:p14="http://schemas.microsoft.com/office/powerpoint/2010/main" val="838233386"/>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17.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eg"/><Relationship Id="rId1" Type="http://schemas.openxmlformats.org/officeDocument/2006/relationships/slideLayout" Target="../slideLayouts/slideLayout17.xml"/><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70.png"/><Relationship Id="rId7" Type="http://schemas.openxmlformats.org/officeDocument/2006/relationships/image" Target="../media/image73.jpeg"/><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5.jpeg"/><Relationship Id="rId1" Type="http://schemas.openxmlformats.org/officeDocument/2006/relationships/slideLayout" Target="../slideLayouts/slideLayout88.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6.jpeg"/><Relationship Id="rId1" Type="http://schemas.openxmlformats.org/officeDocument/2006/relationships/slideLayout" Target="../slideLayouts/slideLayout88.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7.jpeg"/><Relationship Id="rId1" Type="http://schemas.openxmlformats.org/officeDocument/2006/relationships/slideLayout" Target="../slideLayouts/slideLayout88.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8.jpeg"/><Relationship Id="rId1" Type="http://schemas.openxmlformats.org/officeDocument/2006/relationships/slideLayout" Target="../slideLayouts/slideLayout88.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9.jpeg"/><Relationship Id="rId1" Type="http://schemas.openxmlformats.org/officeDocument/2006/relationships/slideLayout" Target="../slideLayouts/slideLayout88.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0.jpeg"/><Relationship Id="rId1" Type="http://schemas.openxmlformats.org/officeDocument/2006/relationships/slideLayout" Target="../slideLayouts/slideLayout88.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1.jpeg"/><Relationship Id="rId1" Type="http://schemas.openxmlformats.org/officeDocument/2006/relationships/slideLayout" Target="../slideLayouts/slideLayout8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6.png"/><Relationship Id="rId18" Type="http://schemas.microsoft.com/office/2007/relationships/hdphoto" Target="../media/hdphoto8.wdp"/><Relationship Id="rId3" Type="http://schemas.openxmlformats.org/officeDocument/2006/relationships/image" Target="../media/image11.png"/><Relationship Id="rId7" Type="http://schemas.openxmlformats.org/officeDocument/2006/relationships/image" Target="../media/image13.png"/><Relationship Id="rId12" Type="http://schemas.microsoft.com/office/2007/relationships/hdphoto" Target="../media/hdphoto5.wdp"/><Relationship Id="rId17" Type="http://schemas.openxmlformats.org/officeDocument/2006/relationships/image" Target="../media/image18.png"/><Relationship Id="rId2" Type="http://schemas.openxmlformats.org/officeDocument/2006/relationships/notesSlide" Target="../notesSlides/notesSlide4.xml"/><Relationship Id="rId16" Type="http://schemas.microsoft.com/office/2007/relationships/hdphoto" Target="../media/hdphoto7.wdp"/><Relationship Id="rId20" Type="http://schemas.microsoft.com/office/2007/relationships/hdphoto" Target="../media/hdphoto9.wdp"/><Relationship Id="rId1" Type="http://schemas.openxmlformats.org/officeDocument/2006/relationships/slideLayout" Target="../slideLayouts/slideLayout20.xml"/><Relationship Id="rId6" Type="http://schemas.microsoft.com/office/2007/relationships/hdphoto" Target="../media/hdphoto2.wdp"/><Relationship Id="rId11" Type="http://schemas.openxmlformats.org/officeDocument/2006/relationships/image" Target="../media/image15.png"/><Relationship Id="rId5" Type="http://schemas.openxmlformats.org/officeDocument/2006/relationships/image" Target="../media/image12.png"/><Relationship Id="rId15" Type="http://schemas.openxmlformats.org/officeDocument/2006/relationships/image" Target="../media/image17.png"/><Relationship Id="rId10" Type="http://schemas.microsoft.com/office/2007/relationships/hdphoto" Target="../media/hdphoto4.wdp"/><Relationship Id="rId19" Type="http://schemas.openxmlformats.org/officeDocument/2006/relationships/image" Target="../media/image19.png"/><Relationship Id="rId4" Type="http://schemas.microsoft.com/office/2007/relationships/hdphoto" Target="../media/hdphoto1.wdp"/><Relationship Id="rId9" Type="http://schemas.openxmlformats.org/officeDocument/2006/relationships/image" Target="../media/image14.png"/><Relationship Id="rId14" Type="http://schemas.microsoft.com/office/2007/relationships/hdphoto" Target="../media/hdphoto6.wdp"/></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jpeg"/><Relationship Id="rId14"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E4348320-7052-4110-8447-75B80DCC3224}"/>
              </a:ext>
            </a:extLst>
          </p:cNvPr>
          <p:cNvPicPr>
            <a:picLocks noGrp="1" noChangeAspect="1"/>
          </p:cNvPicPr>
          <p:nvPr>
            <p:ph type="pic" sz="quarter" idx="13"/>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t="10022" b="10022"/>
          <a:stretch>
            <a:fillRect/>
          </a:stretch>
        </p:blipFill>
        <p:spPr>
          <a:xfrm>
            <a:off x="0" y="0"/>
            <a:ext cx="12192000" cy="6858000"/>
          </a:xfrm>
        </p:spPr>
      </p:pic>
      <p:sp>
        <p:nvSpPr>
          <p:cNvPr id="3" name="Text Placeholder 2"/>
          <p:cNvSpPr>
            <a:spLocks noGrp="1"/>
          </p:cNvSpPr>
          <p:nvPr>
            <p:ph type="body" sz="quarter" idx="11"/>
          </p:nvPr>
        </p:nvSpPr>
        <p:spPr/>
        <p:txBody>
          <a:bodyPr/>
          <a:lstStyle/>
          <a:p>
            <a:r>
              <a:rPr lang="en-US" dirty="0"/>
              <a:t>2019</a:t>
            </a:r>
          </a:p>
        </p:txBody>
      </p:sp>
      <p:sp>
        <p:nvSpPr>
          <p:cNvPr id="4" name="Text Placeholder 3"/>
          <p:cNvSpPr>
            <a:spLocks noGrp="1"/>
          </p:cNvSpPr>
          <p:nvPr>
            <p:ph type="body" sz="quarter" idx="12"/>
          </p:nvPr>
        </p:nvSpPr>
        <p:spPr>
          <a:xfrm>
            <a:off x="3869845" y="1974132"/>
            <a:ext cx="4452310" cy="182341"/>
          </a:xfrm>
        </p:spPr>
        <p:txBody>
          <a:bodyPr/>
          <a:lstStyle/>
          <a:p>
            <a:r>
              <a:rPr lang="en-US" dirty="0"/>
              <a:t>Long Term Brand Partnership Opportunity</a:t>
            </a:r>
          </a:p>
        </p:txBody>
      </p:sp>
      <p:sp>
        <p:nvSpPr>
          <p:cNvPr id="5" name="Text Placeholder 4"/>
          <p:cNvSpPr>
            <a:spLocks noGrp="1"/>
          </p:cNvSpPr>
          <p:nvPr>
            <p:ph type="body" sz="quarter" idx="10"/>
          </p:nvPr>
        </p:nvSpPr>
        <p:spPr/>
        <p:txBody>
          <a:bodyPr/>
          <a:lstStyle/>
          <a:p>
            <a:r>
              <a:rPr lang="en-US" dirty="0"/>
              <a:t>CINEWORLD 4DX</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7871" y="6316924"/>
            <a:ext cx="1516258" cy="328672"/>
          </a:xfrm>
          <a:prstGeom prst="rect">
            <a:avLst/>
          </a:prstGeom>
        </p:spPr>
      </p:pic>
      <p:cxnSp>
        <p:nvCxnSpPr>
          <p:cNvPr id="10" name="Straight Connector 9"/>
          <p:cNvCxnSpPr>
            <a:cxnSpLocks/>
          </p:cNvCxnSpPr>
          <p:nvPr/>
        </p:nvCxnSpPr>
        <p:spPr>
          <a:xfrm>
            <a:off x="2334933" y="3772923"/>
            <a:ext cx="7736914"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1122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BRAND &amp; THE UK’S BIGGEST CINEMA CHAIN</a:t>
            </a:r>
          </a:p>
        </p:txBody>
      </p:sp>
      <p:sp>
        <p:nvSpPr>
          <p:cNvPr id="3" name="Text Placeholder 2"/>
          <p:cNvSpPr>
            <a:spLocks noGrp="1"/>
          </p:cNvSpPr>
          <p:nvPr>
            <p:ph type="body" sz="quarter" idx="12"/>
          </p:nvPr>
        </p:nvSpPr>
        <p:spPr/>
        <p:txBody>
          <a:bodyPr/>
          <a:lstStyle/>
          <a:p>
            <a:r>
              <a:rPr lang="en-US" dirty="0"/>
              <a:t>Beyond the 4DX Partnership – what else in store for the UK’s biggest cinema brand…</a:t>
            </a:r>
          </a:p>
        </p:txBody>
      </p:sp>
      <p:sp>
        <p:nvSpPr>
          <p:cNvPr id="4" name="Text Placeholder 3"/>
          <p:cNvSpPr>
            <a:spLocks noGrp="1"/>
          </p:cNvSpPr>
          <p:nvPr>
            <p:ph type="body" sz="quarter" idx="13"/>
          </p:nvPr>
        </p:nvSpPr>
        <p:spPr>
          <a:xfrm>
            <a:off x="6656894" y="1485391"/>
            <a:ext cx="5091656" cy="4777484"/>
          </a:xfrm>
        </p:spPr>
        <p:txBody>
          <a:bodyPr/>
          <a:lstStyle/>
          <a:p>
            <a:r>
              <a:rPr lang="en-GB" dirty="0"/>
              <a:t>Cineworld is the UK’s largest exhibitor by admissions, and is indeed part of a global network of cinemas spanning Eastern Europe, the UK and the US.</a:t>
            </a:r>
          </a:p>
          <a:p>
            <a:endParaRPr lang="en-GB" dirty="0"/>
          </a:p>
          <a:p>
            <a:r>
              <a:rPr lang="en-GB" dirty="0"/>
              <a:t>Combining huge customer numbers and a global approach, Cineworld is using its expertise to pioneer technology in its UK-wide estate. Through new and exclusive development of the in-auditorium screen experience as well as their foyer spaces, a trip to Cineworld is a trip to the cutting edge of cinema.</a:t>
            </a:r>
          </a:p>
          <a:p>
            <a:endParaRPr lang="en-GB" dirty="0"/>
          </a:p>
          <a:p>
            <a:r>
              <a:rPr lang="en-GB" dirty="0"/>
              <a:t>In screen, Cineworld has exclusive distribution rights of two cutting edge technologies; 4DX and Screen X, two technologies that look to enhance film-viewing beyond the traditional already immersive cinema environment. </a:t>
            </a:r>
          </a:p>
          <a:p>
            <a:endParaRPr lang="en-GB" dirty="0"/>
          </a:p>
          <a:p>
            <a:r>
              <a:rPr lang="en-GB" dirty="0"/>
              <a:t>On top of this, Cineworld’s foyers are some of the most visually striking in the country with a heightened sensory experience delivered through impressive large format digital screens, panels &amp; rotundas as well controlled lighting all combining to help drive excitement for customers before, during and after the film. </a:t>
            </a:r>
          </a:p>
        </p:txBody>
      </p:sp>
      <p:cxnSp>
        <p:nvCxnSpPr>
          <p:cNvPr id="7" name="Straight Connector 6"/>
          <p:cNvCxnSpPr>
            <a:cxnSpLocks/>
          </p:cNvCxnSpPr>
          <p:nvPr/>
        </p:nvCxnSpPr>
        <p:spPr>
          <a:xfrm>
            <a:off x="1" y="647984"/>
            <a:ext cx="6330394"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223682" name="Picture 2" descr="Image result for 4dx cineworld">
            <a:extLst>
              <a:ext uri="{FF2B5EF4-FFF2-40B4-BE49-F238E27FC236}">
                <a16:creationId xmlns:a16="http://schemas.microsoft.com/office/drawing/2014/main" id="{249A8F91-68AC-4B7F-9E9E-00C71E774CE2}"/>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18224" r="1822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62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59ECAC-C033-48A7-9EE8-254F43E5A233}"/>
              </a:ext>
            </a:extLst>
          </p:cNvPr>
          <p:cNvSpPr>
            <a:spLocks noGrp="1"/>
          </p:cNvSpPr>
          <p:nvPr>
            <p:ph type="body" sz="quarter" idx="11"/>
          </p:nvPr>
        </p:nvSpPr>
        <p:spPr/>
        <p:txBody>
          <a:bodyPr/>
          <a:lstStyle/>
          <a:p>
            <a:endParaRPr lang="en-GB" dirty="0"/>
          </a:p>
          <a:p>
            <a:r>
              <a:rPr lang="en-GB" dirty="0"/>
              <a:t>THE PACKAGE</a:t>
            </a:r>
          </a:p>
        </p:txBody>
      </p:sp>
    </p:spTree>
    <p:extLst>
      <p:ext uri="{BB962C8B-B14F-4D97-AF65-F5344CB8AC3E}">
        <p14:creationId xmlns:p14="http://schemas.microsoft.com/office/powerpoint/2010/main" val="293909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F2646D0-3F32-4683-908E-B25D3B8650B6}"/>
              </a:ext>
            </a:extLst>
          </p:cNvPr>
          <p:cNvSpPr>
            <a:spLocks noGrp="1"/>
          </p:cNvSpPr>
          <p:nvPr>
            <p:ph type="body" sz="quarter" idx="10"/>
          </p:nvPr>
        </p:nvSpPr>
        <p:spPr/>
        <p:txBody>
          <a:bodyPr/>
          <a:lstStyle/>
          <a:p>
            <a:r>
              <a:rPr lang="en-GB" sz="6600" dirty="0"/>
              <a:t>AN EXCLUSIVE UK FIRST OPPORTUNITY:</a:t>
            </a:r>
          </a:p>
        </p:txBody>
      </p:sp>
      <p:sp>
        <p:nvSpPr>
          <p:cNvPr id="5" name="Text Placeholder 4">
            <a:extLst>
              <a:ext uri="{FF2B5EF4-FFF2-40B4-BE49-F238E27FC236}">
                <a16:creationId xmlns:a16="http://schemas.microsoft.com/office/drawing/2014/main" id="{A505A507-DC36-4461-8564-6C040976EB2A}"/>
              </a:ext>
            </a:extLst>
          </p:cNvPr>
          <p:cNvSpPr>
            <a:spLocks noGrp="1"/>
          </p:cNvSpPr>
          <p:nvPr>
            <p:ph type="body" sz="quarter" idx="11"/>
          </p:nvPr>
        </p:nvSpPr>
        <p:spPr>
          <a:xfrm>
            <a:off x="2456253" y="2819399"/>
            <a:ext cx="7279494" cy="2265007"/>
          </a:xfrm>
        </p:spPr>
        <p:txBody>
          <a:bodyPr/>
          <a:lstStyle/>
          <a:p>
            <a:r>
              <a:rPr lang="en-US" sz="6000" dirty="0"/>
              <a:t>IMMERSE YOUR BRAND AS PART OF THE FULL 360° 4DX EXPERIENCE</a:t>
            </a:r>
          </a:p>
          <a:p>
            <a:endParaRPr lang="en-GB" sz="6000" dirty="0"/>
          </a:p>
        </p:txBody>
      </p:sp>
    </p:spTree>
    <p:extLst>
      <p:ext uri="{BB962C8B-B14F-4D97-AF65-F5344CB8AC3E}">
        <p14:creationId xmlns:p14="http://schemas.microsoft.com/office/powerpoint/2010/main" val="189989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303852" y="647700"/>
            <a:ext cx="7678347" cy="3771527"/>
          </a:xfrm>
        </p:spPr>
        <p:txBody>
          <a:bodyPr/>
          <a:lstStyle/>
          <a:p>
            <a:r>
              <a:rPr lang="en-US" sz="5400" dirty="0"/>
              <a:t>BECOME THE LONG TERM BRAND PARTNER OF 4DX AS IT  CONTINUES TO GROW AND THRILL AUDIENCES ALL OVER THE UK</a:t>
            </a:r>
          </a:p>
        </p:txBody>
      </p:sp>
      <p:cxnSp>
        <p:nvCxnSpPr>
          <p:cNvPr id="3" name="Straight Connector 2"/>
          <p:cNvCxnSpPr>
            <a:cxnSpLocks/>
          </p:cNvCxnSpPr>
          <p:nvPr/>
        </p:nvCxnSpPr>
        <p:spPr>
          <a:xfrm>
            <a:off x="2303852" y="5980825"/>
            <a:ext cx="7678347"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7440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7AA0C-A165-4FEE-A204-4F93CB4F48CE}"/>
              </a:ext>
            </a:extLst>
          </p:cNvPr>
          <p:cNvSpPr>
            <a:spLocks noGrp="1"/>
          </p:cNvSpPr>
          <p:nvPr>
            <p:ph type="title"/>
          </p:nvPr>
        </p:nvSpPr>
        <p:spPr/>
        <p:txBody>
          <a:bodyPr/>
          <a:lstStyle/>
          <a:p>
            <a:r>
              <a:rPr lang="en-GB" dirty="0"/>
              <a:t>PACKAGE OVERVIEW – 12 Months</a:t>
            </a:r>
          </a:p>
        </p:txBody>
      </p:sp>
      <p:sp>
        <p:nvSpPr>
          <p:cNvPr id="3" name="Text Placeholder 2">
            <a:extLst>
              <a:ext uri="{FF2B5EF4-FFF2-40B4-BE49-F238E27FC236}">
                <a16:creationId xmlns:a16="http://schemas.microsoft.com/office/drawing/2014/main" id="{B7742BEC-1973-496B-84A3-9921250CDFB0}"/>
              </a:ext>
            </a:extLst>
          </p:cNvPr>
          <p:cNvSpPr>
            <a:spLocks noGrp="1"/>
          </p:cNvSpPr>
          <p:nvPr>
            <p:ph type="body" sz="quarter" idx="12"/>
          </p:nvPr>
        </p:nvSpPr>
        <p:spPr/>
        <p:txBody>
          <a:bodyPr/>
          <a:lstStyle/>
          <a:p>
            <a:r>
              <a:rPr lang="en-GB" dirty="0"/>
              <a:t>Incredible reach on screen, online and in foyer</a:t>
            </a:r>
          </a:p>
        </p:txBody>
      </p:sp>
      <p:pic>
        <p:nvPicPr>
          <p:cNvPr id="16" name="Picture Placeholder 15">
            <a:extLst>
              <a:ext uri="{FF2B5EF4-FFF2-40B4-BE49-F238E27FC236}">
                <a16:creationId xmlns:a16="http://schemas.microsoft.com/office/drawing/2014/main" id="{F46239C4-5284-41B9-A191-97C5AF6A421D}"/>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3383" t="-552" r="39259" b="552"/>
          <a:stretch/>
        </p:blipFill>
        <p:spPr>
          <a:xfrm>
            <a:off x="974821" y="1337016"/>
            <a:ext cx="3264998" cy="3797149"/>
          </a:xfrm>
        </p:spPr>
      </p:pic>
      <p:pic>
        <p:nvPicPr>
          <p:cNvPr id="28" name="Picture Placeholder 27">
            <a:extLst>
              <a:ext uri="{FF2B5EF4-FFF2-40B4-BE49-F238E27FC236}">
                <a16:creationId xmlns:a16="http://schemas.microsoft.com/office/drawing/2014/main" id="{5D3F450A-410F-4BF3-B100-82C9DB0D50AD}"/>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21313" r="21313"/>
          <a:stretch>
            <a:fillRect/>
          </a:stretch>
        </p:blipFill>
        <p:spPr/>
      </p:pic>
      <p:sp>
        <p:nvSpPr>
          <p:cNvPr id="7" name="Text Placeholder 6">
            <a:extLst>
              <a:ext uri="{FF2B5EF4-FFF2-40B4-BE49-F238E27FC236}">
                <a16:creationId xmlns:a16="http://schemas.microsoft.com/office/drawing/2014/main" id="{E8ED80B8-CAED-4E01-870F-D056F9892C20}"/>
              </a:ext>
            </a:extLst>
          </p:cNvPr>
          <p:cNvSpPr>
            <a:spLocks noGrp="1"/>
          </p:cNvSpPr>
          <p:nvPr>
            <p:ph type="body" sz="quarter" idx="19"/>
          </p:nvPr>
        </p:nvSpPr>
        <p:spPr/>
        <p:txBody>
          <a:bodyPr/>
          <a:lstStyle/>
          <a:p>
            <a:r>
              <a:rPr lang="en-GB" dirty="0"/>
              <a:t>Screentime </a:t>
            </a:r>
          </a:p>
          <a:p>
            <a:r>
              <a:rPr lang="en-GB" dirty="0"/>
              <a:t>42m admits</a:t>
            </a:r>
          </a:p>
          <a:p>
            <a:r>
              <a:rPr lang="en-GB" b="1" dirty="0">
                <a:solidFill>
                  <a:srgbClr val="FF0000"/>
                </a:solidFill>
              </a:rPr>
              <a:t>Includes 15m admissions offered as added value! </a:t>
            </a:r>
            <a:r>
              <a:rPr lang="en-GB" dirty="0"/>
              <a:t> </a:t>
            </a:r>
          </a:p>
        </p:txBody>
      </p:sp>
      <p:sp>
        <p:nvSpPr>
          <p:cNvPr id="8" name="Text Placeholder 7">
            <a:extLst>
              <a:ext uri="{FF2B5EF4-FFF2-40B4-BE49-F238E27FC236}">
                <a16:creationId xmlns:a16="http://schemas.microsoft.com/office/drawing/2014/main" id="{D7B401D8-CF7E-409D-90EC-C086D783396C}"/>
              </a:ext>
            </a:extLst>
          </p:cNvPr>
          <p:cNvSpPr>
            <a:spLocks noGrp="1"/>
          </p:cNvSpPr>
          <p:nvPr>
            <p:ph type="body" sz="quarter" idx="20"/>
          </p:nvPr>
        </p:nvSpPr>
        <p:spPr/>
        <p:txBody>
          <a:bodyPr/>
          <a:lstStyle/>
          <a:p>
            <a:r>
              <a:rPr lang="en-GB" dirty="0"/>
              <a:t>Online</a:t>
            </a:r>
          </a:p>
          <a:p>
            <a:r>
              <a:rPr lang="en-GB" dirty="0"/>
              <a:t>30m online impressions</a:t>
            </a:r>
          </a:p>
        </p:txBody>
      </p:sp>
      <p:sp>
        <p:nvSpPr>
          <p:cNvPr id="9" name="Text Placeholder 8">
            <a:extLst>
              <a:ext uri="{FF2B5EF4-FFF2-40B4-BE49-F238E27FC236}">
                <a16:creationId xmlns:a16="http://schemas.microsoft.com/office/drawing/2014/main" id="{78725048-778A-42F2-B63D-086B13082788}"/>
              </a:ext>
            </a:extLst>
          </p:cNvPr>
          <p:cNvSpPr>
            <a:spLocks noGrp="1"/>
          </p:cNvSpPr>
          <p:nvPr>
            <p:ph type="body" sz="quarter" idx="21"/>
          </p:nvPr>
        </p:nvSpPr>
        <p:spPr/>
        <p:txBody>
          <a:bodyPr/>
          <a:lstStyle/>
          <a:p>
            <a:r>
              <a:rPr lang="en-GB" dirty="0"/>
              <a:t>DOOH &amp; Foyer</a:t>
            </a:r>
          </a:p>
          <a:p>
            <a:r>
              <a:rPr lang="en-GB" dirty="0"/>
              <a:t>17m</a:t>
            </a:r>
          </a:p>
        </p:txBody>
      </p:sp>
      <p:cxnSp>
        <p:nvCxnSpPr>
          <p:cNvPr id="10" name="Straight Connector 9">
            <a:extLst>
              <a:ext uri="{FF2B5EF4-FFF2-40B4-BE49-F238E27FC236}">
                <a16:creationId xmlns:a16="http://schemas.microsoft.com/office/drawing/2014/main" id="{6E4AAB66-891A-494B-9F59-487FC527E4AA}"/>
              </a:ext>
            </a:extLst>
          </p:cNvPr>
          <p:cNvCxnSpPr>
            <a:cxnSpLocks/>
          </p:cNvCxnSpPr>
          <p:nvPr/>
        </p:nvCxnSpPr>
        <p:spPr>
          <a:xfrm>
            <a:off x="0" y="647984"/>
            <a:ext cx="4598894"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4" name="Picture Placeholder 23">
            <a:extLst>
              <a:ext uri="{FF2B5EF4-FFF2-40B4-BE49-F238E27FC236}">
                <a16:creationId xmlns:a16="http://schemas.microsoft.com/office/drawing/2014/main" id="{1D93A637-6685-4AC9-B0FA-54817649D5E8}"/>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5198" r="5198"/>
          <a:stretch>
            <a:fillRect/>
          </a:stretch>
        </p:blipFill>
        <p:spPr/>
      </p:pic>
    </p:spTree>
    <p:extLst>
      <p:ext uri="{BB962C8B-B14F-4D97-AF65-F5344CB8AC3E}">
        <p14:creationId xmlns:p14="http://schemas.microsoft.com/office/powerpoint/2010/main" val="8627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 SCREEN </a:t>
            </a:r>
          </a:p>
        </p:txBody>
      </p:sp>
      <p:sp>
        <p:nvSpPr>
          <p:cNvPr id="3" name="Text Placeholder 2"/>
          <p:cNvSpPr>
            <a:spLocks noGrp="1"/>
          </p:cNvSpPr>
          <p:nvPr>
            <p:ph type="body" sz="quarter" idx="12"/>
          </p:nvPr>
        </p:nvSpPr>
        <p:spPr/>
        <p:txBody>
          <a:bodyPr/>
          <a:lstStyle/>
          <a:p>
            <a:r>
              <a:rPr lang="en-US" dirty="0"/>
              <a:t>BRAND AV</a:t>
            </a:r>
          </a:p>
        </p:txBody>
      </p:sp>
      <p:sp>
        <p:nvSpPr>
          <p:cNvPr id="4" name="Text Placeholder 3"/>
          <p:cNvSpPr>
            <a:spLocks noGrp="1"/>
          </p:cNvSpPr>
          <p:nvPr>
            <p:ph type="body" sz="quarter" idx="13"/>
          </p:nvPr>
        </p:nvSpPr>
        <p:spPr>
          <a:xfrm>
            <a:off x="211648" y="1348919"/>
            <a:ext cx="3417801" cy="4166827"/>
          </a:xfrm>
        </p:spPr>
        <p:txBody>
          <a:bodyPr/>
          <a:lstStyle/>
          <a:p>
            <a:r>
              <a:rPr lang="en-US" b="1" dirty="0"/>
              <a:t>60” BRAND AD – GOLD SPOT</a:t>
            </a:r>
          </a:p>
          <a:p>
            <a:r>
              <a:rPr lang="en-US" dirty="0"/>
              <a:t>Plays out before all 4DX films in GOLD SPOT position.</a:t>
            </a:r>
          </a:p>
          <a:p>
            <a:endParaRPr lang="en-US" dirty="0"/>
          </a:p>
          <a:p>
            <a:r>
              <a:rPr lang="en-US" dirty="0"/>
              <a:t>On average 40 films per year… and growing!</a:t>
            </a:r>
          </a:p>
          <a:p>
            <a:endParaRPr lang="en-US" dirty="0"/>
          </a:p>
          <a:p>
            <a:r>
              <a:rPr lang="en-US" b="1" dirty="0"/>
              <a:t>30” Brand Ad – ADDED VALUE</a:t>
            </a:r>
          </a:p>
          <a:p>
            <a:r>
              <a:rPr lang="en-US" dirty="0"/>
              <a:t>Up to 15m admissions to be used during the package (outside of Q4) by the brand in Cineworld cinemas during the sponsorship period.</a:t>
            </a:r>
          </a:p>
          <a:p>
            <a:endParaRPr lang="en-US" dirty="0"/>
          </a:p>
          <a:p>
            <a:r>
              <a:rPr lang="en-US" dirty="0"/>
              <a:t>Screentime to be used in reel only.</a:t>
            </a:r>
          </a:p>
          <a:p>
            <a:endParaRPr lang="en-US" dirty="0"/>
          </a:p>
          <a:p>
            <a:r>
              <a:rPr lang="en-US" dirty="0"/>
              <a:t>Element offered as added value.</a:t>
            </a:r>
          </a:p>
          <a:p>
            <a:endParaRPr lang="en-US" dirty="0"/>
          </a:p>
        </p:txBody>
      </p:sp>
      <p:sp>
        <p:nvSpPr>
          <p:cNvPr id="6" name="Text Placeholder 5"/>
          <p:cNvSpPr>
            <a:spLocks noGrp="1"/>
          </p:cNvSpPr>
          <p:nvPr>
            <p:ph type="body" sz="quarter" idx="15"/>
          </p:nvPr>
        </p:nvSpPr>
        <p:spPr/>
        <p:txBody>
          <a:bodyPr/>
          <a:lstStyle/>
          <a:p>
            <a:r>
              <a:rPr lang="en-US" dirty="0"/>
              <a:t>Co-branded AV</a:t>
            </a:r>
          </a:p>
        </p:txBody>
      </p:sp>
      <p:sp>
        <p:nvSpPr>
          <p:cNvPr id="7" name="Text Placeholder 6"/>
          <p:cNvSpPr>
            <a:spLocks noGrp="1"/>
          </p:cNvSpPr>
          <p:nvPr>
            <p:ph type="body" sz="quarter" idx="16"/>
          </p:nvPr>
        </p:nvSpPr>
        <p:spPr/>
        <p:txBody>
          <a:bodyPr/>
          <a:lstStyle/>
          <a:p>
            <a:r>
              <a:rPr lang="en-US" b="1" dirty="0"/>
              <a:t>10” co branded end card added to Cineworld 4DX Ad</a:t>
            </a:r>
          </a:p>
          <a:p>
            <a:endParaRPr lang="en-US" b="1" dirty="0"/>
          </a:p>
          <a:p>
            <a:r>
              <a:rPr lang="en-US" dirty="0"/>
              <a:t>Runs outside of standard reel, in Cineworld marketing section of the reel around the trailers.</a:t>
            </a:r>
          </a:p>
          <a:p>
            <a:endParaRPr lang="en-US" dirty="0"/>
          </a:p>
          <a:p>
            <a:r>
              <a:rPr lang="en-US" dirty="0"/>
              <a:t>Scheduled across surrounding Cineworld sites to promote attendance at nearby 4DX  sites. </a:t>
            </a:r>
          </a:p>
          <a:p>
            <a:endParaRPr lang="en-US" dirty="0"/>
          </a:p>
          <a:p>
            <a:r>
              <a:rPr lang="en-US" dirty="0"/>
              <a:t>Cineworld to produce, working with brand on guidelines.</a:t>
            </a:r>
          </a:p>
        </p:txBody>
      </p:sp>
      <p:cxnSp>
        <p:nvCxnSpPr>
          <p:cNvPr id="9" name="Straight Connector 8"/>
          <p:cNvCxnSpPr>
            <a:cxnSpLocks/>
          </p:cNvCxnSpPr>
          <p:nvPr/>
        </p:nvCxnSpPr>
        <p:spPr>
          <a:xfrm>
            <a:off x="0" y="647984"/>
            <a:ext cx="1737601"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7" name="Picture Placeholder 16">
            <a:extLst>
              <a:ext uri="{FF2B5EF4-FFF2-40B4-BE49-F238E27FC236}">
                <a16:creationId xmlns:a16="http://schemas.microsoft.com/office/drawing/2014/main" id="{F40090E3-98AE-4FCE-8561-841CE3E44944}"/>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3009" r="33009"/>
          <a:stretch>
            <a:fillRect/>
          </a:stretch>
        </p:blipFill>
        <p:spPr/>
      </p:pic>
    </p:spTree>
    <p:extLst>
      <p:ext uri="{BB962C8B-B14F-4D97-AF65-F5344CB8AC3E}">
        <p14:creationId xmlns:p14="http://schemas.microsoft.com/office/powerpoint/2010/main" val="366993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FOYER</a:t>
            </a:r>
          </a:p>
        </p:txBody>
      </p:sp>
      <p:sp>
        <p:nvSpPr>
          <p:cNvPr id="7" name="Text Placeholder 6"/>
          <p:cNvSpPr>
            <a:spLocks noGrp="1"/>
          </p:cNvSpPr>
          <p:nvPr>
            <p:ph type="body" sz="quarter" idx="12"/>
          </p:nvPr>
        </p:nvSpPr>
        <p:spPr>
          <a:xfrm>
            <a:off x="8465024" y="811234"/>
            <a:ext cx="3443341" cy="210424"/>
          </a:xfrm>
        </p:spPr>
        <p:txBody>
          <a:bodyPr/>
          <a:lstStyle/>
          <a:p>
            <a:r>
              <a:rPr lang="en-US" dirty="0"/>
              <a:t>Brand led, and co-branded ownership of some of the UK’s most futuristic cinema spaces.</a:t>
            </a:r>
          </a:p>
        </p:txBody>
      </p:sp>
      <p:cxnSp>
        <p:nvCxnSpPr>
          <p:cNvPr id="12" name="Straight Connector 11"/>
          <p:cNvCxnSpPr/>
          <p:nvPr/>
        </p:nvCxnSpPr>
        <p:spPr>
          <a:xfrm>
            <a:off x="8383400" y="647984"/>
            <a:ext cx="3808601"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Text Placeholder 21"/>
          <p:cNvSpPr txBox="1">
            <a:spLocks/>
          </p:cNvSpPr>
          <p:nvPr/>
        </p:nvSpPr>
        <p:spPr>
          <a:xfrm>
            <a:off x="8474612" y="1348158"/>
            <a:ext cx="3439650" cy="3728222"/>
          </a:xfrm>
          <a:prstGeom prst="rect">
            <a:avLst/>
          </a:prstGeom>
        </p:spPr>
        <p:txBody>
          <a:bodyPr lIns="0" tIns="0" rIns="0" bIns="0"/>
          <a:lstStyle>
            <a:lvl1pPr marL="0" indent="0" algn="l" defTabSz="961844" rtl="0" eaLnBrk="1" latinLnBrk="0" hangingPunct="1">
              <a:lnSpc>
                <a:spcPct val="100000"/>
              </a:lnSpc>
              <a:spcBef>
                <a:spcPts val="0"/>
              </a:spcBef>
              <a:buClr>
                <a:srgbClr val="FFFFFF"/>
              </a:buClr>
              <a:buSzPct val="100000"/>
              <a:buFont typeface="Arial"/>
              <a:buNone/>
              <a:defRPr sz="1200" b="0" kern="1200" baseline="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2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200" b="0" kern="1200" baseline="0">
                <a:solidFill>
                  <a:schemeClr val="bg1"/>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200" b="0" kern="1200">
                <a:solidFill>
                  <a:schemeClr val="bg1"/>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endParaRPr lang="en-US" sz="1088" dirty="0"/>
          </a:p>
          <a:p>
            <a:r>
              <a:rPr lang="en-US" sz="1088" b="1" dirty="0"/>
              <a:t>DIGITAL OOH</a:t>
            </a:r>
          </a:p>
          <a:p>
            <a:r>
              <a:rPr lang="en-US" sz="1088" dirty="0"/>
              <a:t>Largest format digital outdoor creative in UK cinema.</a:t>
            </a:r>
          </a:p>
          <a:p>
            <a:r>
              <a:rPr lang="en-US" sz="1088" dirty="0"/>
              <a:t>- 30” Brand creative running across ceiling rotundas.</a:t>
            </a:r>
          </a:p>
          <a:p>
            <a:r>
              <a:rPr lang="en-US" sz="1088" dirty="0"/>
              <a:t>- Co-branded 30” 4DX Ad running across ceiling rotundas</a:t>
            </a:r>
          </a:p>
          <a:p>
            <a:r>
              <a:rPr lang="en-US" sz="1088" dirty="0"/>
              <a:t>- Co-branded Cineworld 4DX posters on 6 sheets.</a:t>
            </a:r>
          </a:p>
          <a:p>
            <a:endParaRPr lang="en-US" sz="1088" dirty="0"/>
          </a:p>
          <a:p>
            <a:r>
              <a:rPr lang="en-US" sz="1088" b="1" dirty="0"/>
              <a:t>SIGNAGE</a:t>
            </a:r>
          </a:p>
          <a:p>
            <a:r>
              <a:rPr lang="en-US" sz="1088" dirty="0"/>
              <a:t>- Permanent 4DX plus brand signage in foyers.</a:t>
            </a:r>
          </a:p>
          <a:p>
            <a:endParaRPr lang="en-US" sz="1088" dirty="0"/>
          </a:p>
          <a:p>
            <a:pPr marL="155488" indent="-155488">
              <a:buFontTx/>
              <a:buChar char="-"/>
            </a:pPr>
            <a:endParaRPr lang="en-US" sz="1088" dirty="0"/>
          </a:p>
          <a:p>
            <a:endParaRPr lang="en-US" sz="1088" dirty="0"/>
          </a:p>
          <a:p>
            <a:endParaRPr lang="en-US" sz="1088" dirty="0"/>
          </a:p>
          <a:p>
            <a:endParaRPr lang="en-US" sz="1088" b="1" dirty="0"/>
          </a:p>
          <a:p>
            <a:endParaRPr lang="en-US" sz="1088" dirty="0"/>
          </a:p>
          <a:p>
            <a:endParaRPr lang="en-US" sz="1088" dirty="0"/>
          </a:p>
          <a:p>
            <a:endParaRPr lang="en-US" sz="1088" dirty="0"/>
          </a:p>
          <a:p>
            <a:endParaRPr lang="en-US" sz="1088" dirty="0"/>
          </a:p>
          <a:p>
            <a:endParaRPr lang="en-US" sz="1088" dirty="0"/>
          </a:p>
        </p:txBody>
      </p:sp>
      <p:sp>
        <p:nvSpPr>
          <p:cNvPr id="3" name="Picture Placeholder 2">
            <a:extLst>
              <a:ext uri="{FF2B5EF4-FFF2-40B4-BE49-F238E27FC236}">
                <a16:creationId xmlns:a16="http://schemas.microsoft.com/office/drawing/2014/main" id="{3C0A33E3-B898-4A28-A87B-6A35F0B49D20}"/>
              </a:ext>
            </a:extLst>
          </p:cNvPr>
          <p:cNvSpPr>
            <a:spLocks noGrp="1"/>
          </p:cNvSpPr>
          <p:nvPr>
            <p:ph type="pic" sz="quarter" idx="16"/>
          </p:nvPr>
        </p:nvSpPr>
        <p:spPr/>
      </p:sp>
      <p:sp>
        <p:nvSpPr>
          <p:cNvPr id="5" name="Picture Placeholder 4">
            <a:extLst>
              <a:ext uri="{FF2B5EF4-FFF2-40B4-BE49-F238E27FC236}">
                <a16:creationId xmlns:a16="http://schemas.microsoft.com/office/drawing/2014/main" id="{CEDC51BB-A166-4C49-923A-FFDC0CCB36CF}"/>
              </a:ext>
            </a:extLst>
          </p:cNvPr>
          <p:cNvSpPr>
            <a:spLocks noGrp="1"/>
          </p:cNvSpPr>
          <p:nvPr>
            <p:ph type="pic" sz="quarter" idx="19"/>
          </p:nvPr>
        </p:nvSpPr>
        <p:spPr/>
      </p:sp>
      <p:sp>
        <p:nvSpPr>
          <p:cNvPr id="15" name="Picture Placeholder 14">
            <a:extLst>
              <a:ext uri="{FF2B5EF4-FFF2-40B4-BE49-F238E27FC236}">
                <a16:creationId xmlns:a16="http://schemas.microsoft.com/office/drawing/2014/main" id="{0EE0095F-5CB7-42C3-BF50-8A9CDFAEECF8}"/>
              </a:ext>
            </a:extLst>
          </p:cNvPr>
          <p:cNvSpPr>
            <a:spLocks noGrp="1"/>
          </p:cNvSpPr>
          <p:nvPr>
            <p:ph type="pic" sz="quarter" idx="17"/>
          </p:nvPr>
        </p:nvSpPr>
        <p:spPr/>
      </p:sp>
      <p:sp>
        <p:nvSpPr>
          <p:cNvPr id="17" name="Picture Placeholder 16">
            <a:extLst>
              <a:ext uri="{FF2B5EF4-FFF2-40B4-BE49-F238E27FC236}">
                <a16:creationId xmlns:a16="http://schemas.microsoft.com/office/drawing/2014/main" id="{C3B5723A-E2C5-4955-A84A-BBFA2FD9D35F}"/>
              </a:ext>
            </a:extLst>
          </p:cNvPr>
          <p:cNvSpPr>
            <a:spLocks noGrp="1"/>
          </p:cNvSpPr>
          <p:nvPr>
            <p:ph type="pic" sz="quarter" idx="20"/>
          </p:nvPr>
        </p:nvSpPr>
        <p:spPr/>
      </p:sp>
      <p:pic>
        <p:nvPicPr>
          <p:cNvPr id="29" name="Picture 28">
            <a:extLst>
              <a:ext uri="{FF2B5EF4-FFF2-40B4-BE49-F238E27FC236}">
                <a16:creationId xmlns:a16="http://schemas.microsoft.com/office/drawing/2014/main" id="{D2F9DC6B-64DE-416C-B563-F656A34709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727" t="44" r="3382" b="-31"/>
          <a:stretch/>
        </p:blipFill>
        <p:spPr>
          <a:xfrm>
            <a:off x="0" y="180"/>
            <a:ext cx="8117085" cy="6857641"/>
          </a:xfrm>
          <a:prstGeom prst="rect">
            <a:avLst/>
          </a:prstGeom>
        </p:spPr>
      </p:pic>
    </p:spTree>
    <p:extLst>
      <p:ext uri="{BB962C8B-B14F-4D97-AF65-F5344CB8AC3E}">
        <p14:creationId xmlns:p14="http://schemas.microsoft.com/office/powerpoint/2010/main" val="311226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2225" y="212405"/>
            <a:ext cx="5449957" cy="272329"/>
          </a:xfrm>
        </p:spPr>
        <p:txBody>
          <a:bodyPr/>
          <a:lstStyle/>
          <a:p>
            <a:r>
              <a:rPr lang="en-US" dirty="0"/>
              <a:t>ONLINE</a:t>
            </a:r>
          </a:p>
        </p:txBody>
      </p:sp>
      <p:sp>
        <p:nvSpPr>
          <p:cNvPr id="4" name="Text Placeholder 3"/>
          <p:cNvSpPr>
            <a:spLocks noGrp="1"/>
          </p:cNvSpPr>
          <p:nvPr>
            <p:ph type="body" sz="quarter" idx="12"/>
          </p:nvPr>
        </p:nvSpPr>
        <p:spPr/>
        <p:txBody>
          <a:bodyPr/>
          <a:lstStyle/>
          <a:p>
            <a:r>
              <a:rPr lang="en-US" dirty="0"/>
              <a:t>Far reaching ownership of Cineworld online channels </a:t>
            </a:r>
          </a:p>
        </p:txBody>
      </p:sp>
      <p:sp>
        <p:nvSpPr>
          <p:cNvPr id="5" name="Text Placeholder 4"/>
          <p:cNvSpPr>
            <a:spLocks noGrp="1"/>
          </p:cNvSpPr>
          <p:nvPr>
            <p:ph type="body" sz="quarter" idx="13"/>
          </p:nvPr>
        </p:nvSpPr>
        <p:spPr/>
        <p:txBody>
          <a:bodyPr/>
          <a:lstStyle/>
          <a:p>
            <a:r>
              <a:rPr lang="en-US" b="1" dirty="0"/>
              <a:t>Cineworld Home Page </a:t>
            </a:r>
          </a:p>
          <a:p>
            <a:r>
              <a:rPr lang="en-US" dirty="0"/>
              <a:t>Co-branded Cineworld 4DX banner across desktop, mobile and app.</a:t>
            </a:r>
          </a:p>
          <a:p>
            <a:endParaRPr lang="en-US" dirty="0"/>
          </a:p>
          <a:p>
            <a:r>
              <a:rPr lang="en-US" b="1" dirty="0"/>
              <a:t>4DX Home Page</a:t>
            </a:r>
          </a:p>
          <a:p>
            <a:r>
              <a:rPr lang="en-US" dirty="0"/>
              <a:t>Co-branded Home Page banner and brand content on page welcoming customers to 4DX.</a:t>
            </a:r>
          </a:p>
          <a:p>
            <a:endParaRPr lang="en-US" dirty="0"/>
          </a:p>
          <a:p>
            <a:r>
              <a:rPr lang="en-US" b="1" dirty="0"/>
              <a:t>ECRM</a:t>
            </a:r>
          </a:p>
          <a:p>
            <a:r>
              <a:rPr lang="en-US" dirty="0"/>
              <a:t>Co-branded banner included in 1 x 4DX solus email sent per quarter to database of circa 1.8m.</a:t>
            </a:r>
          </a:p>
        </p:txBody>
      </p:sp>
      <p:cxnSp>
        <p:nvCxnSpPr>
          <p:cNvPr id="6" name="Straight Connector 5"/>
          <p:cNvCxnSpPr>
            <a:cxnSpLocks/>
          </p:cNvCxnSpPr>
          <p:nvPr/>
        </p:nvCxnSpPr>
        <p:spPr>
          <a:xfrm>
            <a:off x="0" y="647984"/>
            <a:ext cx="1224219"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A9D912DF-01AC-43B1-9389-25E6C582C5BF}"/>
              </a:ext>
            </a:extLst>
          </p:cNvPr>
          <p:cNvSpPr>
            <a:spLocks noGrp="1"/>
          </p:cNvSpPr>
          <p:nvPr>
            <p:ph type="pic" sz="quarter" idx="10"/>
          </p:nvPr>
        </p:nvSpPr>
        <p:spPr>
          <a:solidFill>
            <a:schemeClr val="bg1"/>
          </a:solidFill>
        </p:spPr>
      </p:sp>
      <p:pic>
        <p:nvPicPr>
          <p:cNvPr id="13" name="Picture 12">
            <a:extLst>
              <a:ext uri="{FF2B5EF4-FFF2-40B4-BE49-F238E27FC236}">
                <a16:creationId xmlns:a16="http://schemas.microsoft.com/office/drawing/2014/main" id="{1E5EECFA-4D6C-4656-ABCF-2EF68E4A4861}"/>
              </a:ext>
            </a:extLst>
          </p:cNvPr>
          <p:cNvPicPr>
            <a:picLocks noChangeAspect="1"/>
          </p:cNvPicPr>
          <p:nvPr/>
        </p:nvPicPr>
        <p:blipFill rotWithShape="1">
          <a:blip r:embed="rId3"/>
          <a:srcRect l="31270" t="2714" r="32857" b="2613"/>
          <a:stretch/>
        </p:blipFill>
        <p:spPr>
          <a:xfrm>
            <a:off x="7795374" y="484734"/>
            <a:ext cx="2968785" cy="5948360"/>
          </a:xfrm>
          <a:prstGeom prst="rect">
            <a:avLst/>
          </a:prstGeom>
        </p:spPr>
      </p:pic>
      <p:pic>
        <p:nvPicPr>
          <p:cNvPr id="14" name="Picture 2">
            <a:extLst>
              <a:ext uri="{FF2B5EF4-FFF2-40B4-BE49-F238E27FC236}">
                <a16:creationId xmlns:a16="http://schemas.microsoft.com/office/drawing/2014/main" id="{6CBACCA9-447A-4995-9B82-2D8DE907AA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37390" y="1229325"/>
            <a:ext cx="2497269" cy="4479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708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3A8952-3DA4-436D-9AAD-C620869483BE}"/>
              </a:ext>
            </a:extLst>
          </p:cNvPr>
          <p:cNvSpPr>
            <a:spLocks noGrp="1"/>
          </p:cNvSpPr>
          <p:nvPr>
            <p:ph type="body" sz="quarter" idx="11"/>
          </p:nvPr>
        </p:nvSpPr>
        <p:spPr/>
        <p:txBody>
          <a:bodyPr/>
          <a:lstStyle/>
          <a:p>
            <a:r>
              <a:rPr lang="en-GB" dirty="0"/>
              <a:t>OTHER ADDITIONAL VALUE ACTIVATIONS THROUGHOUT THE PARTNERSHIP…</a:t>
            </a:r>
          </a:p>
        </p:txBody>
      </p:sp>
    </p:spTree>
    <p:extLst>
      <p:ext uri="{BB962C8B-B14F-4D97-AF65-F5344CB8AC3E}">
        <p14:creationId xmlns:p14="http://schemas.microsoft.com/office/powerpoint/2010/main" val="3036867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3A8952-3DA4-436D-9AAD-C620869483BE}"/>
              </a:ext>
            </a:extLst>
          </p:cNvPr>
          <p:cNvSpPr>
            <a:spLocks noGrp="1"/>
          </p:cNvSpPr>
          <p:nvPr>
            <p:ph type="body" sz="quarter" idx="11"/>
          </p:nvPr>
        </p:nvSpPr>
        <p:spPr/>
        <p:txBody>
          <a:bodyPr/>
          <a:lstStyle/>
          <a:p>
            <a:r>
              <a:rPr lang="en-GB" dirty="0"/>
              <a:t>PREVIOUS CAMPAIGN EXAMPLES AND CASE STUDIES</a:t>
            </a:r>
          </a:p>
        </p:txBody>
      </p:sp>
    </p:spTree>
    <p:extLst>
      <p:ext uri="{BB962C8B-B14F-4D97-AF65-F5344CB8AC3E}">
        <p14:creationId xmlns:p14="http://schemas.microsoft.com/office/powerpoint/2010/main" val="301105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12224" y="212236"/>
            <a:ext cx="8398375" cy="3855543"/>
          </a:xfrm>
        </p:spPr>
        <p:txBody>
          <a:bodyPr/>
          <a:lstStyle/>
          <a:p>
            <a:r>
              <a:rPr lang="en-US" dirty="0"/>
              <a:t>THE UK’S MOST </a:t>
            </a:r>
          </a:p>
          <a:p>
            <a:r>
              <a:rPr lang="en-US" dirty="0"/>
              <a:t>EXCITING, STIMULATING  &amp; </a:t>
            </a:r>
          </a:p>
          <a:p>
            <a:r>
              <a:rPr lang="en-US" dirty="0"/>
              <a:t>IMMERSIVE</a:t>
            </a:r>
          </a:p>
          <a:p>
            <a:r>
              <a:rPr lang="en-US" dirty="0"/>
              <a:t>CINEMA EXPERIENCE…</a:t>
            </a:r>
          </a:p>
        </p:txBody>
      </p:sp>
      <p:cxnSp>
        <p:nvCxnSpPr>
          <p:cNvPr id="3" name="Straight Connector 2"/>
          <p:cNvCxnSpPr>
            <a:cxnSpLocks/>
          </p:cNvCxnSpPr>
          <p:nvPr/>
        </p:nvCxnSpPr>
        <p:spPr>
          <a:xfrm>
            <a:off x="0" y="5585242"/>
            <a:ext cx="813435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268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7AA0C-A165-4FEE-A204-4F93CB4F48CE}"/>
              </a:ext>
            </a:extLst>
          </p:cNvPr>
          <p:cNvSpPr>
            <a:spLocks noGrp="1"/>
          </p:cNvSpPr>
          <p:nvPr>
            <p:ph type="title"/>
          </p:nvPr>
        </p:nvSpPr>
        <p:spPr/>
        <p:txBody>
          <a:bodyPr/>
          <a:lstStyle/>
          <a:p>
            <a:r>
              <a:rPr lang="en-GB" dirty="0"/>
              <a:t>SKODA 4DX PARNTERSHIP – POLAND</a:t>
            </a:r>
          </a:p>
        </p:txBody>
      </p:sp>
      <p:cxnSp>
        <p:nvCxnSpPr>
          <p:cNvPr id="10" name="Straight Connector 9">
            <a:extLst>
              <a:ext uri="{FF2B5EF4-FFF2-40B4-BE49-F238E27FC236}">
                <a16:creationId xmlns:a16="http://schemas.microsoft.com/office/drawing/2014/main" id="{6E4AAB66-891A-494B-9F59-487FC527E4AA}"/>
              </a:ext>
            </a:extLst>
          </p:cNvPr>
          <p:cNvCxnSpPr>
            <a:cxnSpLocks/>
          </p:cNvCxnSpPr>
          <p:nvPr/>
        </p:nvCxnSpPr>
        <p:spPr>
          <a:xfrm>
            <a:off x="0" y="647984"/>
            <a:ext cx="483108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A3944D85-BFBC-42DA-8405-B4891AF28E38}"/>
              </a:ext>
            </a:extLst>
          </p:cNvPr>
          <p:cNvSpPr>
            <a:spLocks noGrp="1"/>
          </p:cNvSpPr>
          <p:nvPr>
            <p:ph type="body" sz="quarter" idx="12"/>
          </p:nvPr>
        </p:nvSpPr>
        <p:spPr/>
        <p:txBody>
          <a:bodyPr/>
          <a:lstStyle/>
          <a:p>
            <a:endParaRPr lang="en-GB" dirty="0"/>
          </a:p>
        </p:txBody>
      </p:sp>
      <p:sp>
        <p:nvSpPr>
          <p:cNvPr id="12" name="Text Placeholder 11">
            <a:extLst>
              <a:ext uri="{FF2B5EF4-FFF2-40B4-BE49-F238E27FC236}">
                <a16:creationId xmlns:a16="http://schemas.microsoft.com/office/drawing/2014/main" id="{98969C89-CFBA-4EA3-9315-E23AAAA6EDF6}"/>
              </a:ext>
            </a:extLst>
          </p:cNvPr>
          <p:cNvSpPr>
            <a:spLocks noGrp="1"/>
          </p:cNvSpPr>
          <p:nvPr>
            <p:ph type="body" sz="quarter" idx="19"/>
          </p:nvPr>
        </p:nvSpPr>
        <p:spPr/>
        <p:txBody>
          <a:bodyPr/>
          <a:lstStyle/>
          <a:p>
            <a:endParaRPr lang="en-GB" dirty="0"/>
          </a:p>
        </p:txBody>
      </p:sp>
      <p:sp>
        <p:nvSpPr>
          <p:cNvPr id="14" name="Text Placeholder 13">
            <a:extLst>
              <a:ext uri="{FF2B5EF4-FFF2-40B4-BE49-F238E27FC236}">
                <a16:creationId xmlns:a16="http://schemas.microsoft.com/office/drawing/2014/main" id="{0B195A1C-3AF2-4A68-89C1-90193041B091}"/>
              </a:ext>
            </a:extLst>
          </p:cNvPr>
          <p:cNvSpPr>
            <a:spLocks noGrp="1"/>
          </p:cNvSpPr>
          <p:nvPr>
            <p:ph type="body" sz="quarter" idx="20"/>
          </p:nvPr>
        </p:nvSpPr>
        <p:spPr/>
        <p:txBody>
          <a:bodyPr/>
          <a:lstStyle/>
          <a:p>
            <a:endParaRPr lang="en-GB" dirty="0"/>
          </a:p>
        </p:txBody>
      </p:sp>
      <p:sp>
        <p:nvSpPr>
          <p:cNvPr id="17" name="Text Placeholder 16">
            <a:extLst>
              <a:ext uri="{FF2B5EF4-FFF2-40B4-BE49-F238E27FC236}">
                <a16:creationId xmlns:a16="http://schemas.microsoft.com/office/drawing/2014/main" id="{441D4AF9-9999-4BBC-AB11-583D88C167DD}"/>
              </a:ext>
            </a:extLst>
          </p:cNvPr>
          <p:cNvSpPr>
            <a:spLocks noGrp="1"/>
          </p:cNvSpPr>
          <p:nvPr>
            <p:ph type="body" sz="quarter" idx="21"/>
          </p:nvPr>
        </p:nvSpPr>
        <p:spPr/>
        <p:txBody>
          <a:bodyPr/>
          <a:lstStyle/>
          <a:p>
            <a:endParaRPr lang="en-GB" dirty="0"/>
          </a:p>
        </p:txBody>
      </p:sp>
      <p:pic>
        <p:nvPicPr>
          <p:cNvPr id="22" name="Picture Placeholder 21">
            <a:extLst>
              <a:ext uri="{FF2B5EF4-FFF2-40B4-BE49-F238E27FC236}">
                <a16:creationId xmlns:a16="http://schemas.microsoft.com/office/drawing/2014/main" id="{12E87F14-0096-4597-96D3-C09A0196A63D}"/>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21347" r="21347"/>
          <a:stretch>
            <a:fillRect/>
          </a:stretch>
        </p:blipFill>
        <p:spPr>
          <a:prstGeom prst="rect">
            <a:avLst/>
          </a:prstGeom>
        </p:spPr>
      </p:pic>
      <p:pic>
        <p:nvPicPr>
          <p:cNvPr id="25" name="Picture Placeholder 24">
            <a:extLst>
              <a:ext uri="{FF2B5EF4-FFF2-40B4-BE49-F238E27FC236}">
                <a16:creationId xmlns:a16="http://schemas.microsoft.com/office/drawing/2014/main" id="{32B5489B-2E3C-499E-8113-443A475A012B}"/>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7842" b="7842"/>
          <a:stretch>
            <a:fillRect/>
          </a:stretch>
        </p:blipFill>
        <p:spPr>
          <a:prstGeom prst="rect">
            <a:avLst/>
          </a:prstGeom>
        </p:spPr>
      </p:pic>
      <p:pic>
        <p:nvPicPr>
          <p:cNvPr id="6150" name="Picture 6" descr="Image result for skoda 4dx">
            <a:extLst>
              <a:ext uri="{FF2B5EF4-FFF2-40B4-BE49-F238E27FC236}">
                <a16:creationId xmlns:a16="http://schemas.microsoft.com/office/drawing/2014/main" id="{FEA3802B-22EE-4B85-9C22-0EB63ED562AC}"/>
              </a:ext>
            </a:extLst>
          </p:cNvPr>
          <p:cNvPicPr>
            <a:picLocks noGrp="1" noChangeAspect="1" noChangeArrowheads="1"/>
          </p:cNvPicPr>
          <p:nvPr>
            <p:ph type="pic" sz="quarter" idx="16"/>
          </p:nvPr>
        </p:nvPicPr>
        <p:blipFill rotWithShape="1">
          <a:blip r:embed="rId4">
            <a:extLst>
              <a:ext uri="{28A0092B-C50C-407E-A947-70E740481C1C}">
                <a14:useLocalDpi xmlns:a14="http://schemas.microsoft.com/office/drawing/2010/main" val="0"/>
              </a:ext>
            </a:extLst>
          </a:blip>
          <a:srcRect l="46970" t="-423" r="9071" b="23706"/>
          <a:stretch/>
        </p:blipFill>
        <p:spPr bwMode="auto">
          <a:xfrm>
            <a:off x="7952181" y="1337016"/>
            <a:ext cx="3264998" cy="3797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526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12225" y="3748563"/>
            <a:ext cx="5449957" cy="272329"/>
          </a:xfrm>
        </p:spPr>
        <p:txBody>
          <a:bodyPr/>
          <a:lstStyle/>
          <a:p>
            <a:r>
              <a:rPr lang="en-GB" dirty="0"/>
              <a:t>Forza horizon 3 CAMPAIGN </a:t>
            </a:r>
            <a:endParaRPr lang="en-US" dirty="0"/>
          </a:p>
        </p:txBody>
      </p:sp>
      <p:sp>
        <p:nvSpPr>
          <p:cNvPr id="6" name="Text Placeholder 5"/>
          <p:cNvSpPr>
            <a:spLocks noGrp="1"/>
          </p:cNvSpPr>
          <p:nvPr>
            <p:ph type="body" sz="quarter" idx="12"/>
          </p:nvPr>
        </p:nvSpPr>
        <p:spPr/>
        <p:txBody>
          <a:bodyPr/>
          <a:lstStyle/>
          <a:p>
            <a:r>
              <a:rPr lang="en-GB" sz="1600" dirty="0">
                <a:solidFill>
                  <a:schemeClr val="accent6"/>
                </a:solidFill>
              </a:rPr>
              <a:t>BEST MOMENT: The Audience Had Their Breath Taken Away As The 4X4 Leaps Through The Air.</a:t>
            </a:r>
          </a:p>
          <a:p>
            <a:endParaRPr lang="en-US" dirty="0"/>
          </a:p>
        </p:txBody>
      </p:sp>
      <p:cxnSp>
        <p:nvCxnSpPr>
          <p:cNvPr id="8" name="Straight Connector 7"/>
          <p:cNvCxnSpPr>
            <a:cxnSpLocks/>
          </p:cNvCxnSpPr>
          <p:nvPr/>
        </p:nvCxnSpPr>
        <p:spPr>
          <a:xfrm>
            <a:off x="0" y="4184141"/>
            <a:ext cx="390144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BEB70A0-EFD5-4352-9F63-D4E8D4FF74A7}"/>
              </a:ext>
            </a:extLst>
          </p:cNvPr>
          <p:cNvCxnSpPr/>
          <p:nvPr/>
        </p:nvCxnSpPr>
        <p:spPr>
          <a:xfrm>
            <a:off x="1790707" y="6136359"/>
            <a:ext cx="0" cy="66735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4370EA7-C7C2-4094-A4C9-DFAE3ACCC138}"/>
              </a:ext>
            </a:extLst>
          </p:cNvPr>
          <p:cNvCxnSpPr/>
          <p:nvPr/>
        </p:nvCxnSpPr>
        <p:spPr>
          <a:xfrm>
            <a:off x="3268646" y="6136359"/>
            <a:ext cx="0" cy="66735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8" descr="Image result for MICROSOFT LOGO PNG">
            <a:extLst>
              <a:ext uri="{FF2B5EF4-FFF2-40B4-BE49-F238E27FC236}">
                <a16:creationId xmlns:a16="http://schemas.microsoft.com/office/drawing/2014/main" id="{78587683-01FF-4B3E-B4C0-1B6D702989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7859" y="6347846"/>
            <a:ext cx="1418726" cy="2443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DAF9D18-DBF0-435A-9188-9CDAD67C64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5765" y="5185334"/>
            <a:ext cx="494416" cy="494416"/>
          </a:xfrm>
          <a:prstGeom prst="rect">
            <a:avLst/>
          </a:prstGeom>
        </p:spPr>
      </p:pic>
      <p:pic>
        <p:nvPicPr>
          <p:cNvPr id="14" name="Picture 13">
            <a:extLst>
              <a:ext uri="{FF2B5EF4-FFF2-40B4-BE49-F238E27FC236}">
                <a16:creationId xmlns:a16="http://schemas.microsoft.com/office/drawing/2014/main" id="{69552332-A229-4464-A8E1-B82C9E455C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3188" y="5185334"/>
            <a:ext cx="505582" cy="505582"/>
          </a:xfrm>
          <a:prstGeom prst="rect">
            <a:avLst/>
          </a:prstGeom>
        </p:spPr>
      </p:pic>
      <p:pic>
        <p:nvPicPr>
          <p:cNvPr id="21" name="Picture Placeholder 20">
            <a:extLst>
              <a:ext uri="{FF2B5EF4-FFF2-40B4-BE49-F238E27FC236}">
                <a16:creationId xmlns:a16="http://schemas.microsoft.com/office/drawing/2014/main" id="{45D12D88-C36A-4C1C-9915-3F21C3032A70}"/>
              </a:ext>
            </a:extLst>
          </p:cNvPr>
          <p:cNvPicPr>
            <a:picLocks noGrp="1" noChangeAspect="1"/>
          </p:cNvPicPr>
          <p:nvPr>
            <p:ph type="pic" sz="quarter" idx="16"/>
          </p:nvPr>
        </p:nvPicPr>
        <p:blipFill>
          <a:blip r:embed="rId6"/>
          <a:srcRect l="4863" r="4863"/>
          <a:stretch>
            <a:fillRect/>
          </a:stretch>
        </p:blipFill>
        <p:spPr>
          <a:prstGeom prst="rect">
            <a:avLst/>
          </a:prstGeom>
        </p:spPr>
      </p:pic>
      <p:pic>
        <p:nvPicPr>
          <p:cNvPr id="22" name="Picture Placeholder 21">
            <a:extLst>
              <a:ext uri="{FF2B5EF4-FFF2-40B4-BE49-F238E27FC236}">
                <a16:creationId xmlns:a16="http://schemas.microsoft.com/office/drawing/2014/main" id="{0FB7C874-FAF7-4426-BE4C-240274FCD2E7}"/>
              </a:ext>
            </a:extLst>
          </p:cNvPr>
          <p:cNvPicPr>
            <a:picLocks noGrp="1" noChangeAspect="1"/>
          </p:cNvPicPr>
          <p:nvPr>
            <p:ph type="pic" sz="quarter" idx="17"/>
          </p:nvPr>
        </p:nvPicPr>
        <p:blipFill>
          <a:blip r:embed="rId7"/>
          <a:srcRect l="4380" r="4380"/>
          <a:stretch>
            <a:fillRect/>
          </a:stretch>
        </p:blipFill>
        <p:spPr>
          <a:prstGeom prst="rect">
            <a:avLst/>
          </a:prstGeom>
        </p:spPr>
      </p:pic>
      <p:pic>
        <p:nvPicPr>
          <p:cNvPr id="23" name="Picture Placeholder 22">
            <a:extLst>
              <a:ext uri="{FF2B5EF4-FFF2-40B4-BE49-F238E27FC236}">
                <a16:creationId xmlns:a16="http://schemas.microsoft.com/office/drawing/2014/main" id="{6C1D0741-C0D3-4BA0-ACFB-687B041387C0}"/>
              </a:ext>
            </a:extLst>
          </p:cNvPr>
          <p:cNvPicPr>
            <a:picLocks noGrp="1" noChangeAspect="1"/>
          </p:cNvPicPr>
          <p:nvPr>
            <p:ph type="pic" sz="quarter" idx="18"/>
          </p:nvPr>
        </p:nvPicPr>
        <p:blipFill>
          <a:blip r:embed="rId8"/>
          <a:srcRect l="5594" r="5594"/>
          <a:stretch>
            <a:fillRect/>
          </a:stretch>
        </p:blipFill>
        <p:spPr>
          <a:prstGeom prst="rect">
            <a:avLst/>
          </a:prstGeom>
        </p:spPr>
      </p:pic>
      <p:pic>
        <p:nvPicPr>
          <p:cNvPr id="15" name="Picture 14">
            <a:extLst>
              <a:ext uri="{FF2B5EF4-FFF2-40B4-BE49-F238E27FC236}">
                <a16:creationId xmlns:a16="http://schemas.microsoft.com/office/drawing/2014/main" id="{02AE030B-2DF6-4571-B153-1B8FDC5172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55765" y="6251886"/>
            <a:ext cx="1379468" cy="417827"/>
          </a:xfrm>
          <a:prstGeom prst="rect">
            <a:avLst/>
          </a:prstGeom>
        </p:spPr>
      </p:pic>
    </p:spTree>
    <p:extLst>
      <p:ext uri="{BB962C8B-B14F-4D97-AF65-F5344CB8AC3E}">
        <p14:creationId xmlns:p14="http://schemas.microsoft.com/office/powerpoint/2010/main" val="384195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A5D21D6B-39A0-44DD-B00E-C8139D6F13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8380" y="5208508"/>
            <a:ext cx="511063" cy="511063"/>
          </a:xfrm>
          <a:prstGeom prst="rect">
            <a:avLst/>
          </a:prstGeom>
        </p:spPr>
      </p:pic>
      <p:pic>
        <p:nvPicPr>
          <p:cNvPr id="28" name="Picture 27">
            <a:extLst>
              <a:ext uri="{FF2B5EF4-FFF2-40B4-BE49-F238E27FC236}">
                <a16:creationId xmlns:a16="http://schemas.microsoft.com/office/drawing/2014/main" id="{4ED2875F-C239-44B3-BAA2-3DED34C722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0226" y="5225291"/>
            <a:ext cx="543415" cy="543415"/>
          </a:xfrm>
          <a:prstGeom prst="rect">
            <a:avLst/>
          </a:prstGeom>
        </p:spPr>
      </p:pic>
      <p:pic>
        <p:nvPicPr>
          <p:cNvPr id="27" name="Picture 2" descr="Image result for CALL OF duty LOGO PNG">
            <a:extLst>
              <a:ext uri="{FF2B5EF4-FFF2-40B4-BE49-F238E27FC236}">
                <a16:creationId xmlns:a16="http://schemas.microsoft.com/office/drawing/2014/main" id="{F223E5CB-538A-4352-8B85-B9AB7E33DD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2739" y="6262361"/>
            <a:ext cx="1033571" cy="39687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212225" y="3748563"/>
            <a:ext cx="5449957" cy="272329"/>
          </a:xfrm>
        </p:spPr>
        <p:txBody>
          <a:bodyPr/>
          <a:lstStyle/>
          <a:p>
            <a:r>
              <a:rPr lang="en-GB" dirty="0"/>
              <a:t>Call of duty: Ww2 CAMPAIGN</a:t>
            </a:r>
            <a:endParaRPr lang="en-US" dirty="0"/>
          </a:p>
        </p:txBody>
      </p:sp>
      <p:sp>
        <p:nvSpPr>
          <p:cNvPr id="6" name="Text Placeholder 5"/>
          <p:cNvSpPr>
            <a:spLocks noGrp="1"/>
          </p:cNvSpPr>
          <p:nvPr>
            <p:ph type="body" sz="quarter" idx="12"/>
          </p:nvPr>
        </p:nvSpPr>
        <p:spPr>
          <a:xfrm>
            <a:off x="211646" y="4356621"/>
            <a:ext cx="5526423" cy="202014"/>
          </a:xfrm>
        </p:spPr>
        <p:txBody>
          <a:bodyPr/>
          <a:lstStyle/>
          <a:p>
            <a:r>
              <a:rPr lang="en-GB" sz="1600" dirty="0">
                <a:solidFill>
                  <a:schemeClr val="accent6"/>
                </a:solidFill>
              </a:rPr>
              <a:t>BEST MOMENT: The Audience Felt Every Bullet And Explosion As The Marines Charge The Beach On D Day.</a:t>
            </a:r>
            <a:endParaRPr lang="en-US" dirty="0"/>
          </a:p>
        </p:txBody>
      </p:sp>
      <p:cxnSp>
        <p:nvCxnSpPr>
          <p:cNvPr id="8" name="Straight Connector 7"/>
          <p:cNvCxnSpPr>
            <a:cxnSpLocks/>
          </p:cNvCxnSpPr>
          <p:nvPr/>
        </p:nvCxnSpPr>
        <p:spPr>
          <a:xfrm>
            <a:off x="0" y="4184141"/>
            <a:ext cx="425196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BEB70A0-EFD5-4352-9F63-D4E8D4FF74A7}"/>
              </a:ext>
            </a:extLst>
          </p:cNvPr>
          <p:cNvCxnSpPr/>
          <p:nvPr/>
        </p:nvCxnSpPr>
        <p:spPr>
          <a:xfrm>
            <a:off x="1790707" y="6136359"/>
            <a:ext cx="0" cy="66735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4370EA7-C7C2-4094-A4C9-DFAE3ACCC138}"/>
              </a:ext>
            </a:extLst>
          </p:cNvPr>
          <p:cNvCxnSpPr/>
          <p:nvPr/>
        </p:nvCxnSpPr>
        <p:spPr>
          <a:xfrm>
            <a:off x="3338315" y="6127124"/>
            <a:ext cx="0" cy="66735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Placeholder 20">
            <a:extLst>
              <a:ext uri="{FF2B5EF4-FFF2-40B4-BE49-F238E27FC236}">
                <a16:creationId xmlns:a16="http://schemas.microsoft.com/office/drawing/2014/main" id="{F8AC3BB1-94F4-4EA3-9305-E71C5D6F67A2}"/>
              </a:ext>
            </a:extLst>
          </p:cNvPr>
          <p:cNvPicPr>
            <a:picLocks noGrp="1" noChangeAspect="1"/>
          </p:cNvPicPr>
          <p:nvPr>
            <p:ph type="pic" sz="quarter" idx="16"/>
          </p:nvPr>
        </p:nvPicPr>
        <p:blipFill>
          <a:blip r:embed="rId6" cstate="print">
            <a:extLst>
              <a:ext uri="{28A0092B-C50C-407E-A947-70E740481C1C}">
                <a14:useLocalDpi xmlns:a14="http://schemas.microsoft.com/office/drawing/2010/main" val="0"/>
              </a:ext>
            </a:extLst>
          </a:blip>
          <a:srcRect l="5285" r="5285"/>
          <a:stretch>
            <a:fillRect/>
          </a:stretch>
        </p:blipFill>
        <p:spPr>
          <a:prstGeom prst="rect">
            <a:avLst/>
          </a:prstGeom>
        </p:spPr>
      </p:pic>
      <p:pic>
        <p:nvPicPr>
          <p:cNvPr id="22" name="Picture Placeholder 21">
            <a:extLst>
              <a:ext uri="{FF2B5EF4-FFF2-40B4-BE49-F238E27FC236}">
                <a16:creationId xmlns:a16="http://schemas.microsoft.com/office/drawing/2014/main" id="{325DD6A4-9A93-4AFF-8B7A-97BF6D3EDD88}"/>
              </a:ext>
            </a:extLst>
          </p:cNvPr>
          <p:cNvPicPr>
            <a:picLocks noGrp="1" noChangeAspect="1"/>
          </p:cNvPicPr>
          <p:nvPr>
            <p:ph type="pic" sz="quarter" idx="17"/>
          </p:nvPr>
        </p:nvPicPr>
        <p:blipFill rotWithShape="1">
          <a:blip r:embed="rId7" cstate="print">
            <a:extLst>
              <a:ext uri="{28A0092B-C50C-407E-A947-70E740481C1C}">
                <a14:useLocalDpi xmlns:a14="http://schemas.microsoft.com/office/drawing/2010/main" val="0"/>
              </a:ext>
            </a:extLst>
          </a:blip>
          <a:srcRect l="349" r="349"/>
          <a:stretch/>
        </p:blipFill>
        <p:spPr>
          <a:prstGeom prst="rect">
            <a:avLst/>
          </a:prstGeom>
        </p:spPr>
      </p:pic>
      <p:pic>
        <p:nvPicPr>
          <p:cNvPr id="23" name="Picture Placeholder 22">
            <a:extLst>
              <a:ext uri="{FF2B5EF4-FFF2-40B4-BE49-F238E27FC236}">
                <a16:creationId xmlns:a16="http://schemas.microsoft.com/office/drawing/2014/main" id="{A481C6E7-14A5-4FC5-9CFE-CB4780FB8243}"/>
              </a:ext>
            </a:extLst>
          </p:cNvPr>
          <p:cNvPicPr>
            <a:picLocks noGrp="1" noChangeAspect="1"/>
          </p:cNvPicPr>
          <p:nvPr>
            <p:ph type="pic" sz="quarter" idx="18"/>
          </p:nvPr>
        </p:nvPicPr>
        <p:blipFill rotWithShape="1">
          <a:blip r:embed="rId8" cstate="print">
            <a:extLst>
              <a:ext uri="{28A0092B-C50C-407E-A947-70E740481C1C}">
                <a14:useLocalDpi xmlns:a14="http://schemas.microsoft.com/office/drawing/2010/main" val="0"/>
              </a:ext>
            </a:extLst>
          </a:blip>
          <a:srcRect l="3050" r="3050"/>
          <a:stretch/>
        </p:blipFill>
        <p:spPr>
          <a:prstGeom prst="rect">
            <a:avLst/>
          </a:prstGeom>
        </p:spPr>
      </p:pic>
      <p:pic>
        <p:nvPicPr>
          <p:cNvPr id="30" name="Picture 29">
            <a:extLst>
              <a:ext uri="{FF2B5EF4-FFF2-40B4-BE49-F238E27FC236}">
                <a16:creationId xmlns:a16="http://schemas.microsoft.com/office/drawing/2014/main" id="{01C5971B-C23C-47B0-ACDF-FA4CBE73E5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55765" y="6251886"/>
            <a:ext cx="1379468" cy="417827"/>
          </a:xfrm>
          <a:prstGeom prst="rect">
            <a:avLst/>
          </a:prstGeom>
        </p:spPr>
      </p:pic>
    </p:spTree>
    <p:extLst>
      <p:ext uri="{BB962C8B-B14F-4D97-AF65-F5344CB8AC3E}">
        <p14:creationId xmlns:p14="http://schemas.microsoft.com/office/powerpoint/2010/main" val="4164940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B6C3350-245C-4212-8140-890CF22F2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8380" y="5218225"/>
            <a:ext cx="491627" cy="491627"/>
          </a:xfrm>
          <a:prstGeom prst="rect">
            <a:avLst/>
          </a:prstGeom>
        </p:spPr>
      </p:pic>
      <p:pic>
        <p:nvPicPr>
          <p:cNvPr id="28" name="Picture 27">
            <a:extLst>
              <a:ext uri="{FF2B5EF4-FFF2-40B4-BE49-F238E27FC236}">
                <a16:creationId xmlns:a16="http://schemas.microsoft.com/office/drawing/2014/main" id="{4ED2875F-C239-44B3-BAA2-3DED34C722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0226" y="5225291"/>
            <a:ext cx="543415" cy="543415"/>
          </a:xfrm>
          <a:prstGeom prst="rect">
            <a:avLst/>
          </a:prstGeom>
        </p:spPr>
      </p:pic>
      <p:sp>
        <p:nvSpPr>
          <p:cNvPr id="5" name="Title 4"/>
          <p:cNvSpPr>
            <a:spLocks noGrp="1"/>
          </p:cNvSpPr>
          <p:nvPr>
            <p:ph type="title"/>
          </p:nvPr>
        </p:nvSpPr>
        <p:spPr>
          <a:xfrm>
            <a:off x="212225" y="3748563"/>
            <a:ext cx="5449957" cy="272329"/>
          </a:xfrm>
        </p:spPr>
        <p:txBody>
          <a:bodyPr/>
          <a:lstStyle/>
          <a:p>
            <a:r>
              <a:rPr lang="en-GB" dirty="0"/>
              <a:t>Need for speed: payback CAMPAIGN </a:t>
            </a:r>
            <a:endParaRPr lang="en-US" dirty="0"/>
          </a:p>
        </p:txBody>
      </p:sp>
      <p:sp>
        <p:nvSpPr>
          <p:cNvPr id="6" name="Text Placeholder 5"/>
          <p:cNvSpPr>
            <a:spLocks noGrp="1"/>
          </p:cNvSpPr>
          <p:nvPr>
            <p:ph type="body" sz="quarter" idx="12"/>
          </p:nvPr>
        </p:nvSpPr>
        <p:spPr>
          <a:xfrm>
            <a:off x="211646" y="4356621"/>
            <a:ext cx="5526423" cy="202014"/>
          </a:xfrm>
        </p:spPr>
        <p:txBody>
          <a:bodyPr/>
          <a:lstStyle/>
          <a:p>
            <a:r>
              <a:rPr lang="en-GB" sz="1600" dirty="0">
                <a:solidFill>
                  <a:schemeClr val="accent6"/>
                </a:solidFill>
              </a:rPr>
              <a:t>BEST MOMENT: The Audience Felt Every Bullet And Explosion As The Marines Charge The Beach On D Day.</a:t>
            </a:r>
            <a:endParaRPr lang="en-US" dirty="0"/>
          </a:p>
        </p:txBody>
      </p:sp>
      <p:cxnSp>
        <p:nvCxnSpPr>
          <p:cNvPr id="8" name="Straight Connector 7"/>
          <p:cNvCxnSpPr>
            <a:cxnSpLocks/>
          </p:cNvCxnSpPr>
          <p:nvPr/>
        </p:nvCxnSpPr>
        <p:spPr>
          <a:xfrm>
            <a:off x="0" y="4184141"/>
            <a:ext cx="496824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BEB70A0-EFD5-4352-9F63-D4E8D4FF74A7}"/>
              </a:ext>
            </a:extLst>
          </p:cNvPr>
          <p:cNvCxnSpPr/>
          <p:nvPr/>
        </p:nvCxnSpPr>
        <p:spPr>
          <a:xfrm>
            <a:off x="1790707" y="6136359"/>
            <a:ext cx="0" cy="66735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536750AE-C782-409C-9628-4CC58D160AFD}"/>
              </a:ext>
            </a:extLst>
          </p:cNvPr>
          <p:cNvSpPr>
            <a:spLocks noGrp="1"/>
          </p:cNvSpPr>
          <p:nvPr>
            <p:ph type="pic" sz="quarter" idx="16"/>
          </p:nvPr>
        </p:nvSpPr>
        <p:spPr/>
      </p:sp>
      <p:pic>
        <p:nvPicPr>
          <p:cNvPr id="15" name="Picture Placeholder 14">
            <a:extLst>
              <a:ext uri="{FF2B5EF4-FFF2-40B4-BE49-F238E27FC236}">
                <a16:creationId xmlns:a16="http://schemas.microsoft.com/office/drawing/2014/main" id="{E20CDC79-FC20-48E3-ADD8-CC4841B453AE}"/>
              </a:ext>
            </a:extLst>
          </p:cNvPr>
          <p:cNvPicPr>
            <a:picLocks noGrp="1" noChangeAspect="1"/>
          </p:cNvPicPr>
          <p:nvPr>
            <p:ph type="pic" sz="quarter" idx="18"/>
          </p:nvPr>
        </p:nvPicPr>
        <p:blipFill>
          <a:blip r:embed="rId5"/>
          <a:srcRect l="5066" r="5066"/>
          <a:stretch>
            <a:fillRect/>
          </a:stretch>
        </p:blipFill>
        <p:spPr>
          <a:prstGeom prst="rect">
            <a:avLst/>
          </a:prstGeom>
        </p:spPr>
      </p:pic>
      <p:pic>
        <p:nvPicPr>
          <p:cNvPr id="24" name="Picture 23">
            <a:extLst>
              <a:ext uri="{FF2B5EF4-FFF2-40B4-BE49-F238E27FC236}">
                <a16:creationId xmlns:a16="http://schemas.microsoft.com/office/drawing/2014/main" id="{0C632113-C56D-47F0-A1BF-8C63154B72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10" y="-12362"/>
            <a:ext cx="6099392" cy="3438670"/>
          </a:xfrm>
          <a:prstGeom prst="rect">
            <a:avLst/>
          </a:prstGeom>
        </p:spPr>
      </p:pic>
      <p:pic>
        <p:nvPicPr>
          <p:cNvPr id="25" name="Picture Placeholder 24">
            <a:extLst>
              <a:ext uri="{FF2B5EF4-FFF2-40B4-BE49-F238E27FC236}">
                <a16:creationId xmlns:a16="http://schemas.microsoft.com/office/drawing/2014/main" id="{A926D633-E261-44A5-B8ED-DB64773D407F}"/>
              </a:ext>
            </a:extLst>
          </p:cNvPr>
          <p:cNvPicPr>
            <a:picLocks noGrp="1" noChangeAspect="1"/>
          </p:cNvPicPr>
          <p:nvPr>
            <p:ph type="pic" sz="quarter" idx="17"/>
          </p:nvPr>
        </p:nvPicPr>
        <p:blipFill>
          <a:blip r:embed="rId7" cstate="print">
            <a:extLst>
              <a:ext uri="{28A0092B-C50C-407E-A947-70E740481C1C}">
                <a14:useLocalDpi xmlns:a14="http://schemas.microsoft.com/office/drawing/2010/main" val="0"/>
              </a:ext>
            </a:extLst>
          </a:blip>
          <a:srcRect l="4551" r="4551"/>
          <a:stretch>
            <a:fillRect/>
          </a:stretch>
        </p:blipFill>
        <p:spPr>
          <a:prstGeom prst="rect">
            <a:avLst/>
          </a:prstGeom>
        </p:spPr>
      </p:pic>
      <p:pic>
        <p:nvPicPr>
          <p:cNvPr id="26" name="Picture 25">
            <a:extLst>
              <a:ext uri="{FF2B5EF4-FFF2-40B4-BE49-F238E27FC236}">
                <a16:creationId xmlns:a16="http://schemas.microsoft.com/office/drawing/2014/main" id="{803D1308-10D8-40F9-B25F-A35943479D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55765" y="6251886"/>
            <a:ext cx="1379468" cy="417827"/>
          </a:xfrm>
          <a:prstGeom prst="rect">
            <a:avLst/>
          </a:prstGeom>
        </p:spPr>
      </p:pic>
      <p:pic>
        <p:nvPicPr>
          <p:cNvPr id="4098" name="Picture 2" descr="Image result for need for speed logo">
            <a:extLst>
              <a:ext uri="{FF2B5EF4-FFF2-40B4-BE49-F238E27FC236}">
                <a16:creationId xmlns:a16="http://schemas.microsoft.com/office/drawing/2014/main" id="{1FB0A82D-1B6A-4F58-AD0A-7768B98F05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18534" y="6259722"/>
            <a:ext cx="1241981" cy="420624"/>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C4E3C9C1-EA61-43CE-8DD5-B38D8E24035C}"/>
              </a:ext>
            </a:extLst>
          </p:cNvPr>
          <p:cNvCxnSpPr/>
          <p:nvPr/>
        </p:nvCxnSpPr>
        <p:spPr>
          <a:xfrm>
            <a:off x="3318534" y="6145990"/>
            <a:ext cx="0" cy="66735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3779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3A8952-3DA4-436D-9AAD-C620869483BE}"/>
              </a:ext>
            </a:extLst>
          </p:cNvPr>
          <p:cNvSpPr>
            <a:spLocks noGrp="1"/>
          </p:cNvSpPr>
          <p:nvPr>
            <p:ph type="body" sz="quarter" idx="11"/>
          </p:nvPr>
        </p:nvSpPr>
        <p:spPr/>
        <p:txBody>
          <a:bodyPr/>
          <a:lstStyle/>
          <a:p>
            <a:endParaRPr lang="en-GB" dirty="0"/>
          </a:p>
          <a:p>
            <a:r>
              <a:rPr lang="en-GB" dirty="0"/>
              <a:t>CINEMA </a:t>
            </a:r>
          </a:p>
          <a:p>
            <a:r>
              <a:rPr lang="en-GB" dirty="0"/>
              <a:t>VISUALS</a:t>
            </a:r>
          </a:p>
        </p:txBody>
      </p:sp>
    </p:spTree>
    <p:extLst>
      <p:ext uri="{BB962C8B-B14F-4D97-AF65-F5344CB8AC3E}">
        <p14:creationId xmlns:p14="http://schemas.microsoft.com/office/powerpoint/2010/main" val="354946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89EE167-C2BE-484D-BC10-4D74E1F2BB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6587"/>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7F946554-9CE2-4A75-BF32-8220DE032A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67" y="6385483"/>
            <a:ext cx="1516258" cy="328672"/>
          </a:xfrm>
          <a:prstGeom prst="rect">
            <a:avLst/>
          </a:prstGeom>
          <a:solidFill>
            <a:srgbClr val="000000"/>
          </a:solidFill>
        </p:spPr>
      </p:pic>
    </p:spTree>
    <p:extLst>
      <p:ext uri="{BB962C8B-B14F-4D97-AF65-F5344CB8AC3E}">
        <p14:creationId xmlns:p14="http://schemas.microsoft.com/office/powerpoint/2010/main" val="718843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cineworld ipswich">
            <a:extLst>
              <a:ext uri="{FF2B5EF4-FFF2-40B4-BE49-F238E27FC236}">
                <a16:creationId xmlns:a16="http://schemas.microsoft.com/office/drawing/2014/main" id="{9A674437-2068-4571-B015-51B7849BE2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19" r="12066" b="16587"/>
          <a:stretch/>
        </p:blipFill>
        <p:spPr bwMode="auto">
          <a:xfrm>
            <a:off x="-2" y="-1"/>
            <a:ext cx="12192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7A3E96B-46C4-4AE6-AC41-752EC268F5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67" y="6385483"/>
            <a:ext cx="1516258" cy="328672"/>
          </a:xfrm>
          <a:prstGeom prst="rect">
            <a:avLst/>
          </a:prstGeom>
          <a:solidFill>
            <a:srgbClr val="000000"/>
          </a:solidFill>
        </p:spPr>
      </p:pic>
    </p:spTree>
    <p:extLst>
      <p:ext uri="{BB962C8B-B14F-4D97-AF65-F5344CB8AC3E}">
        <p14:creationId xmlns:p14="http://schemas.microsoft.com/office/powerpoint/2010/main" val="28622851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cineworld wandsworth">
            <a:extLst>
              <a:ext uri="{FF2B5EF4-FFF2-40B4-BE49-F238E27FC236}">
                <a16:creationId xmlns:a16="http://schemas.microsoft.com/office/drawing/2014/main" id="{8337917A-0A02-4A02-B4A4-72F44EC105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414" b="917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60A4893-92A2-488D-866A-C3DBF30971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67" y="6385483"/>
            <a:ext cx="1516258" cy="328672"/>
          </a:xfrm>
          <a:prstGeom prst="rect">
            <a:avLst/>
          </a:prstGeom>
          <a:solidFill>
            <a:srgbClr val="000000"/>
          </a:solidFill>
        </p:spPr>
      </p:pic>
    </p:spTree>
    <p:extLst>
      <p:ext uri="{BB962C8B-B14F-4D97-AF65-F5344CB8AC3E}">
        <p14:creationId xmlns:p14="http://schemas.microsoft.com/office/powerpoint/2010/main" val="122865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result for cineworld birmingham">
            <a:extLst>
              <a:ext uri="{FF2B5EF4-FFF2-40B4-BE49-F238E27FC236}">
                <a16:creationId xmlns:a16="http://schemas.microsoft.com/office/drawing/2014/main" id="{F512284E-5E88-4153-99BC-EC2C130BCF2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284" b="3303"/>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AF821806-59A3-404C-B6CC-AFED2586E0C5}"/>
              </a:ext>
            </a:extLst>
          </p:cNvPr>
          <p:cNvGrpSpPr/>
          <p:nvPr/>
        </p:nvGrpSpPr>
        <p:grpSpPr>
          <a:xfrm>
            <a:off x="95167" y="6216144"/>
            <a:ext cx="1573557" cy="667350"/>
            <a:chOff x="95167" y="6423952"/>
            <a:chExt cx="1573557" cy="667350"/>
          </a:xfrm>
        </p:grpSpPr>
        <p:cxnSp>
          <p:nvCxnSpPr>
            <p:cNvPr id="13" name="Straight Connector 12">
              <a:extLst>
                <a:ext uri="{FF2B5EF4-FFF2-40B4-BE49-F238E27FC236}">
                  <a16:creationId xmlns:a16="http://schemas.microsoft.com/office/drawing/2014/main" id="{2574BA65-3B08-43A0-97E5-F522159DDF1B}"/>
                </a:ext>
              </a:extLst>
            </p:cNvPr>
            <p:cNvCxnSpPr/>
            <p:nvPr/>
          </p:nvCxnSpPr>
          <p:spPr>
            <a:xfrm>
              <a:off x="1668724" y="6423952"/>
              <a:ext cx="0" cy="667350"/>
            </a:xfrm>
            <a:prstGeom prst="line">
              <a:avLst/>
            </a:prstGeom>
            <a:noFill/>
            <a:ln w="3175" cap="flat" cmpd="sng" algn="ctr">
              <a:solidFill>
                <a:srgbClr val="000000"/>
              </a:solidFill>
              <a:prstDash val="solid"/>
            </a:ln>
            <a:effectLst/>
          </p:spPr>
        </p:cxnSp>
        <p:pic>
          <p:nvPicPr>
            <p:cNvPr id="14" name="Picture 13">
              <a:extLst>
                <a:ext uri="{FF2B5EF4-FFF2-40B4-BE49-F238E27FC236}">
                  <a16:creationId xmlns:a16="http://schemas.microsoft.com/office/drawing/2014/main" id="{96FB2D7E-CC72-4304-AD92-E6A3ABD08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67" y="6593291"/>
              <a:ext cx="1516258" cy="328672"/>
            </a:xfrm>
            <a:prstGeom prst="rect">
              <a:avLst/>
            </a:prstGeom>
            <a:solidFill>
              <a:srgbClr val="000000"/>
            </a:solidFill>
          </p:spPr>
        </p:pic>
      </p:grpSp>
    </p:spTree>
    <p:extLst>
      <p:ext uri="{BB962C8B-B14F-4D97-AF65-F5344CB8AC3E}">
        <p14:creationId xmlns:p14="http://schemas.microsoft.com/office/powerpoint/2010/main" val="7234338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lated image">
            <a:extLst>
              <a:ext uri="{FF2B5EF4-FFF2-40B4-BE49-F238E27FC236}">
                <a16:creationId xmlns:a16="http://schemas.microsoft.com/office/drawing/2014/main" id="{8D60CF0E-A88D-460A-A3B5-680C029983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955" b="1572"/>
          <a:stretch/>
        </p:blipFill>
        <p:spPr bwMode="auto">
          <a:xfrm>
            <a:off x="0" y="1"/>
            <a:ext cx="12192000" cy="71246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B428D24-A62C-4D1B-A16B-CAED6E367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67" y="6385483"/>
            <a:ext cx="1516258" cy="328672"/>
          </a:xfrm>
          <a:prstGeom prst="rect">
            <a:avLst/>
          </a:prstGeom>
          <a:solidFill>
            <a:srgbClr val="000000"/>
          </a:solidFill>
        </p:spPr>
      </p:pic>
    </p:spTree>
    <p:extLst>
      <p:ext uri="{BB962C8B-B14F-4D97-AF65-F5344CB8AC3E}">
        <p14:creationId xmlns:p14="http://schemas.microsoft.com/office/powerpoint/2010/main" val="919338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is 4DX?</a:t>
            </a:r>
          </a:p>
        </p:txBody>
      </p:sp>
      <p:sp>
        <p:nvSpPr>
          <p:cNvPr id="4" name="Text Placeholder 3"/>
          <p:cNvSpPr>
            <a:spLocks noGrp="1"/>
          </p:cNvSpPr>
          <p:nvPr>
            <p:ph type="body" sz="quarter" idx="12"/>
          </p:nvPr>
        </p:nvSpPr>
        <p:spPr>
          <a:xfrm>
            <a:off x="211647" y="820415"/>
            <a:ext cx="5450534" cy="528504"/>
          </a:xfrm>
        </p:spPr>
        <p:txBody>
          <a:bodyPr/>
          <a:lstStyle/>
          <a:p>
            <a:r>
              <a:rPr lang="en-US" dirty="0"/>
              <a:t>A truly 360° 3D Cinematic, Immersive Experience</a:t>
            </a:r>
          </a:p>
        </p:txBody>
      </p:sp>
      <p:sp>
        <p:nvSpPr>
          <p:cNvPr id="5" name="Text Placeholder 4"/>
          <p:cNvSpPr>
            <a:spLocks noGrp="1"/>
          </p:cNvSpPr>
          <p:nvPr>
            <p:ph type="body" sz="quarter" idx="13"/>
          </p:nvPr>
        </p:nvSpPr>
        <p:spPr>
          <a:xfrm>
            <a:off x="211647" y="1348919"/>
            <a:ext cx="5450982" cy="4798681"/>
          </a:xfrm>
        </p:spPr>
        <p:txBody>
          <a:bodyPr/>
          <a:lstStyle/>
          <a:p>
            <a:r>
              <a:rPr lang="en-GB" sz="1100" dirty="0"/>
              <a:t>Providing a revolutionary cinematic experience which stimulates all five senses, 4DX includes high tech motion seats and special effects including wind, fog, lightning, bubbles, water, rain and even scents. </a:t>
            </a:r>
          </a:p>
          <a:p>
            <a:endParaRPr lang="en-GB" sz="1100" dirty="0"/>
          </a:p>
          <a:p>
            <a:r>
              <a:rPr lang="en-GB" sz="1100" dirty="0"/>
              <a:t>These effects work in perfect synchronicity with the action unfolding on screen, creating the most unmissable and exhilarating cinema viewing experience yet. The films play out in both 2D and 3D.</a:t>
            </a:r>
          </a:p>
          <a:p>
            <a:endParaRPr lang="en-GB" sz="1100" dirty="0"/>
          </a:p>
          <a:p>
            <a:r>
              <a:rPr lang="en-GB" sz="1100" dirty="0"/>
              <a:t>4DX has to be experienced first hand to be believed; please contact DCM for a 4DX showcase &amp; screening.</a:t>
            </a:r>
          </a:p>
          <a:p>
            <a:endParaRPr lang="en-US" dirty="0"/>
          </a:p>
          <a:p>
            <a:endParaRPr lang="en-US" dirty="0"/>
          </a:p>
        </p:txBody>
      </p:sp>
      <p:cxnSp>
        <p:nvCxnSpPr>
          <p:cNvPr id="6" name="Straight Connector 5"/>
          <p:cNvCxnSpPr>
            <a:cxnSpLocks/>
          </p:cNvCxnSpPr>
          <p:nvPr/>
        </p:nvCxnSpPr>
        <p:spPr>
          <a:xfrm>
            <a:off x="0" y="647984"/>
            <a:ext cx="22098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0" name="Picture Placeholder 9">
            <a:extLst>
              <a:ext uri="{FF2B5EF4-FFF2-40B4-BE49-F238E27FC236}">
                <a16:creationId xmlns:a16="http://schemas.microsoft.com/office/drawing/2014/main" id="{F7C5EEEC-BA4A-40AB-9ADC-9BF94C166E8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733" r="18733"/>
          <a:stretch>
            <a:fillRect/>
          </a:stretch>
        </p:blipFill>
        <p:spPr/>
      </p:pic>
    </p:spTree>
    <p:extLst>
      <p:ext uri="{BB962C8B-B14F-4D97-AF65-F5344CB8AC3E}">
        <p14:creationId xmlns:p14="http://schemas.microsoft.com/office/powerpoint/2010/main" val="65264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echo-news.co.uk/resources/images/6542349/">
            <a:extLst>
              <a:ext uri="{FF2B5EF4-FFF2-40B4-BE49-F238E27FC236}">
                <a16:creationId xmlns:a16="http://schemas.microsoft.com/office/drawing/2014/main" id="{D45718A1-7A9E-4F09-A30E-09224DF75A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658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102A8E7-F0D8-47C5-ABBB-BACE717ECE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67" y="6385483"/>
            <a:ext cx="1516258" cy="328672"/>
          </a:xfrm>
          <a:prstGeom prst="rect">
            <a:avLst/>
          </a:prstGeom>
          <a:solidFill>
            <a:srgbClr val="000000"/>
          </a:solidFill>
        </p:spPr>
      </p:pic>
    </p:spTree>
    <p:extLst>
      <p:ext uri="{BB962C8B-B14F-4D97-AF65-F5344CB8AC3E}">
        <p14:creationId xmlns:p14="http://schemas.microsoft.com/office/powerpoint/2010/main" val="17826378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Related image">
            <a:extLst>
              <a:ext uri="{FF2B5EF4-FFF2-40B4-BE49-F238E27FC236}">
                <a16:creationId xmlns:a16="http://schemas.microsoft.com/office/drawing/2014/main" id="{FD3FDAEC-C384-4D9B-AED5-C7243B8C57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89" b="11799"/>
          <a:stretch/>
        </p:blipFill>
        <p:spPr bwMode="auto">
          <a:xfrm>
            <a:off x="0" y="-49301"/>
            <a:ext cx="12192000" cy="69073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27EEA53-52E6-4F70-9162-C65ED0EF85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67" y="6385483"/>
            <a:ext cx="1516258" cy="328672"/>
          </a:xfrm>
          <a:prstGeom prst="rect">
            <a:avLst/>
          </a:prstGeom>
          <a:solidFill>
            <a:srgbClr val="000000"/>
          </a:solidFill>
        </p:spPr>
      </p:pic>
    </p:spTree>
    <p:extLst>
      <p:ext uri="{BB962C8B-B14F-4D97-AF65-F5344CB8AC3E}">
        <p14:creationId xmlns:p14="http://schemas.microsoft.com/office/powerpoint/2010/main" val="9604012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65574F-8628-4FC9-AC4E-7FA3E1786A75}"/>
              </a:ext>
            </a:extLst>
          </p:cNvPr>
          <p:cNvSpPr>
            <a:spLocks noGrp="1"/>
          </p:cNvSpPr>
          <p:nvPr>
            <p:ph type="body" sz="quarter" idx="10"/>
          </p:nvPr>
        </p:nvSpPr>
        <p:spPr/>
        <p:txBody>
          <a:bodyPr/>
          <a:lstStyle/>
          <a:p>
            <a:r>
              <a:rPr lang="en-GB" dirty="0"/>
              <a:t>THANK YOU</a:t>
            </a:r>
          </a:p>
        </p:txBody>
      </p:sp>
      <p:sp>
        <p:nvSpPr>
          <p:cNvPr id="3" name="Text Placeholder 2">
            <a:extLst>
              <a:ext uri="{FF2B5EF4-FFF2-40B4-BE49-F238E27FC236}">
                <a16:creationId xmlns:a16="http://schemas.microsoft.com/office/drawing/2014/main" id="{0BED452B-AC05-4ACC-BD76-FBC1866D5B4C}"/>
              </a:ext>
            </a:extLst>
          </p:cNvPr>
          <p:cNvSpPr>
            <a:spLocks noGrp="1"/>
          </p:cNvSpPr>
          <p:nvPr>
            <p:ph type="body" sz="quarter" idx="12"/>
          </p:nvPr>
        </p:nvSpPr>
        <p:spPr/>
        <p:txBody>
          <a:bodyPr/>
          <a:lstStyle/>
          <a:p>
            <a:endParaRPr lang="en-GB" dirty="0"/>
          </a:p>
        </p:txBody>
      </p:sp>
    </p:spTree>
    <p:extLst>
      <p:ext uri="{BB962C8B-B14F-4D97-AF65-F5344CB8AC3E}">
        <p14:creationId xmlns:p14="http://schemas.microsoft.com/office/powerpoint/2010/main" val="110992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t>What is 4DX?</a:t>
            </a:r>
            <a:endParaRPr lang="en-US" sz="2800" dirty="0"/>
          </a:p>
        </p:txBody>
      </p:sp>
      <p:sp>
        <p:nvSpPr>
          <p:cNvPr id="3" name="Text Placeholder 2"/>
          <p:cNvSpPr>
            <a:spLocks noGrp="1"/>
          </p:cNvSpPr>
          <p:nvPr>
            <p:ph type="body" sz="quarter" idx="12"/>
          </p:nvPr>
        </p:nvSpPr>
        <p:spPr>
          <a:xfrm>
            <a:off x="211647" y="820279"/>
            <a:ext cx="3630511" cy="202014"/>
          </a:xfrm>
        </p:spPr>
        <p:txBody>
          <a:bodyPr/>
          <a:lstStyle/>
          <a:p>
            <a:r>
              <a:rPr lang="en-GB" sz="1600" dirty="0">
                <a:solidFill>
                  <a:schemeClr val="accent6"/>
                </a:solidFill>
              </a:rPr>
              <a:t>360° 3D cinematic, immersive experience </a:t>
            </a:r>
          </a:p>
          <a:p>
            <a:endParaRPr lang="en-US" dirty="0"/>
          </a:p>
        </p:txBody>
      </p:sp>
      <p:cxnSp>
        <p:nvCxnSpPr>
          <p:cNvPr id="9" name="Straight Connector 8"/>
          <p:cNvCxnSpPr>
            <a:cxnSpLocks/>
          </p:cNvCxnSpPr>
          <p:nvPr/>
        </p:nvCxnSpPr>
        <p:spPr>
          <a:xfrm>
            <a:off x="0" y="647984"/>
            <a:ext cx="2332139"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E465BF1-E752-461E-959D-F1FCE7DD1278}"/>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183368" y="820279"/>
            <a:ext cx="997044" cy="997044"/>
          </a:xfrm>
          <a:prstGeom prst="rect">
            <a:avLst/>
          </a:prstGeom>
        </p:spPr>
      </p:pic>
      <p:pic>
        <p:nvPicPr>
          <p:cNvPr id="11" name="Picture 10">
            <a:extLst>
              <a:ext uri="{FF2B5EF4-FFF2-40B4-BE49-F238E27FC236}">
                <a16:creationId xmlns:a16="http://schemas.microsoft.com/office/drawing/2014/main" id="{9F50E60C-9AA7-49D5-8739-25F0FAFA2F51}"/>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419445" y="820279"/>
            <a:ext cx="1019562" cy="1019562"/>
          </a:xfrm>
          <a:prstGeom prst="rect">
            <a:avLst/>
          </a:prstGeom>
        </p:spPr>
      </p:pic>
      <p:pic>
        <p:nvPicPr>
          <p:cNvPr id="12" name="Picture 11">
            <a:extLst>
              <a:ext uri="{FF2B5EF4-FFF2-40B4-BE49-F238E27FC236}">
                <a16:creationId xmlns:a16="http://schemas.microsoft.com/office/drawing/2014/main" id="{87A48BD3-8D3A-4AFC-BAAD-366A599D31F6}"/>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93000"/>
                    </a14:imgEffect>
                  </a14:imgLayer>
                </a14:imgProps>
              </a:ext>
              <a:ext uri="{28A0092B-C50C-407E-A947-70E740481C1C}">
                <a14:useLocalDpi xmlns:a14="http://schemas.microsoft.com/office/drawing/2010/main" val="0"/>
              </a:ext>
            </a:extLst>
          </a:blip>
          <a:stretch>
            <a:fillRect/>
          </a:stretch>
        </p:blipFill>
        <p:spPr>
          <a:xfrm>
            <a:off x="9461365" y="799989"/>
            <a:ext cx="1017334" cy="1017334"/>
          </a:xfrm>
          <a:prstGeom prst="rect">
            <a:avLst/>
          </a:prstGeom>
        </p:spPr>
      </p:pic>
      <p:pic>
        <p:nvPicPr>
          <p:cNvPr id="13" name="Picture 12">
            <a:extLst>
              <a:ext uri="{FF2B5EF4-FFF2-40B4-BE49-F238E27FC236}">
                <a16:creationId xmlns:a16="http://schemas.microsoft.com/office/drawing/2014/main" id="{10227EB1-571A-478F-8F85-7E7AF33660F0}"/>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126733" y="2552914"/>
            <a:ext cx="1110314" cy="1110314"/>
          </a:xfrm>
          <a:prstGeom prst="rect">
            <a:avLst/>
          </a:prstGeom>
        </p:spPr>
      </p:pic>
      <p:pic>
        <p:nvPicPr>
          <p:cNvPr id="14" name="Picture 13">
            <a:extLst>
              <a:ext uri="{FF2B5EF4-FFF2-40B4-BE49-F238E27FC236}">
                <a16:creationId xmlns:a16="http://schemas.microsoft.com/office/drawing/2014/main" id="{11FF192B-64B7-4485-88A0-3F3E40E0FA6F}"/>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259405" y="2552914"/>
            <a:ext cx="1179602" cy="1179602"/>
          </a:xfrm>
          <a:prstGeom prst="rect">
            <a:avLst/>
          </a:prstGeom>
        </p:spPr>
      </p:pic>
      <p:pic>
        <p:nvPicPr>
          <p:cNvPr id="15" name="Picture 14">
            <a:extLst>
              <a:ext uri="{FF2B5EF4-FFF2-40B4-BE49-F238E27FC236}">
                <a16:creationId xmlns:a16="http://schemas.microsoft.com/office/drawing/2014/main" id="{20C8B58D-1745-4038-B11D-DA4BB4BCFD86}"/>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461365" y="2593528"/>
            <a:ext cx="891978" cy="1029085"/>
          </a:xfrm>
          <a:prstGeom prst="rect">
            <a:avLst/>
          </a:prstGeom>
        </p:spPr>
      </p:pic>
      <p:pic>
        <p:nvPicPr>
          <p:cNvPr id="16" name="Picture 15">
            <a:extLst>
              <a:ext uri="{FF2B5EF4-FFF2-40B4-BE49-F238E27FC236}">
                <a16:creationId xmlns:a16="http://schemas.microsoft.com/office/drawing/2014/main" id="{7610C59F-DD7C-451C-8CA4-93DBAF00F167}"/>
              </a:ext>
            </a:extLst>
          </p:cNvPr>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201054" y="4398819"/>
            <a:ext cx="961672" cy="961672"/>
          </a:xfrm>
          <a:prstGeom prst="rect">
            <a:avLst/>
          </a:prstGeom>
        </p:spPr>
      </p:pic>
      <p:pic>
        <p:nvPicPr>
          <p:cNvPr id="17" name="Picture 16">
            <a:extLst>
              <a:ext uri="{FF2B5EF4-FFF2-40B4-BE49-F238E27FC236}">
                <a16:creationId xmlns:a16="http://schemas.microsoft.com/office/drawing/2014/main" id="{C1287017-CA67-4599-A875-28C64D0B11AC}"/>
              </a:ext>
            </a:extLst>
          </p:cNvPr>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259405" y="4398819"/>
            <a:ext cx="1044212" cy="1044212"/>
          </a:xfrm>
          <a:prstGeom prst="rect">
            <a:avLst/>
          </a:prstGeom>
        </p:spPr>
      </p:pic>
      <p:pic>
        <p:nvPicPr>
          <p:cNvPr id="18" name="Picture 17">
            <a:extLst>
              <a:ext uri="{FF2B5EF4-FFF2-40B4-BE49-F238E27FC236}">
                <a16:creationId xmlns:a16="http://schemas.microsoft.com/office/drawing/2014/main" id="{1C8E2090-A131-42AC-BE39-748117E54FBF}"/>
              </a:ext>
            </a:extLst>
          </p:cNvPr>
          <p:cNvPicPr>
            <a:picLocks noChangeAspect="1"/>
          </p:cNvPicPr>
          <p:nvPr/>
        </p:nvPicPr>
        <p:blipFill>
          <a:blip r:embed="rId19" cstate="print">
            <a:extLst>
              <a:ext uri="{BEBA8EAE-BF5A-486C-A8C5-ECC9F3942E4B}">
                <a14:imgProps xmlns:a14="http://schemas.microsoft.com/office/drawing/2010/main">
                  <a14:imgLayer r:embed="rId2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400296" y="4325497"/>
            <a:ext cx="1034994" cy="1034994"/>
          </a:xfrm>
          <a:prstGeom prst="rect">
            <a:avLst/>
          </a:prstGeom>
        </p:spPr>
      </p:pic>
      <p:sp>
        <p:nvSpPr>
          <p:cNvPr id="19" name="Text Placeholder 6">
            <a:extLst>
              <a:ext uri="{FF2B5EF4-FFF2-40B4-BE49-F238E27FC236}">
                <a16:creationId xmlns:a16="http://schemas.microsoft.com/office/drawing/2014/main" id="{935B290D-E95E-4A87-8F9E-5F7B62E09CD8}"/>
              </a:ext>
            </a:extLst>
          </p:cNvPr>
          <p:cNvSpPr txBox="1">
            <a:spLocks/>
          </p:cNvSpPr>
          <p:nvPr/>
        </p:nvSpPr>
        <p:spPr bwMode="gray">
          <a:xfrm>
            <a:off x="4746853" y="1817323"/>
            <a:ext cx="1870074" cy="376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dirty="0">
                <a:solidFill>
                  <a:srgbClr val="FFFFFF"/>
                </a:solidFill>
              </a:rPr>
              <a:t>Motion seats</a:t>
            </a:r>
            <a:endParaRPr lang="en-US" sz="2000" dirty="0">
              <a:solidFill>
                <a:srgbClr val="FFFFFF"/>
              </a:solidFill>
            </a:endParaRPr>
          </a:p>
        </p:txBody>
      </p:sp>
      <p:sp>
        <p:nvSpPr>
          <p:cNvPr id="20" name="Text Placeholder 6">
            <a:extLst>
              <a:ext uri="{FF2B5EF4-FFF2-40B4-BE49-F238E27FC236}">
                <a16:creationId xmlns:a16="http://schemas.microsoft.com/office/drawing/2014/main" id="{6D7BF0D7-44E1-40A0-A0E2-BA6D58F2F1D8}"/>
              </a:ext>
            </a:extLst>
          </p:cNvPr>
          <p:cNvSpPr txBox="1">
            <a:spLocks/>
          </p:cNvSpPr>
          <p:nvPr/>
        </p:nvSpPr>
        <p:spPr bwMode="gray">
          <a:xfrm>
            <a:off x="7114014" y="1817323"/>
            <a:ext cx="1630423" cy="376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dirty="0">
                <a:solidFill>
                  <a:prstClr val="white"/>
                </a:solidFill>
                <a:latin typeface="Calibri" panose="020F0502020204030204"/>
              </a:rPr>
              <a:t>Wind effect</a:t>
            </a:r>
            <a:endParaRPr lang="en-US" sz="2000" dirty="0">
              <a:solidFill>
                <a:prstClr val="white"/>
              </a:solidFill>
              <a:latin typeface="Calibri" panose="020F0502020204030204"/>
            </a:endParaRPr>
          </a:p>
        </p:txBody>
      </p:sp>
      <p:sp>
        <p:nvSpPr>
          <p:cNvPr id="21" name="Text Placeholder 6">
            <a:extLst>
              <a:ext uri="{FF2B5EF4-FFF2-40B4-BE49-F238E27FC236}">
                <a16:creationId xmlns:a16="http://schemas.microsoft.com/office/drawing/2014/main" id="{1E7FFB2C-0D7A-4D43-BEFC-49136638C274}"/>
              </a:ext>
            </a:extLst>
          </p:cNvPr>
          <p:cNvSpPr txBox="1">
            <a:spLocks/>
          </p:cNvSpPr>
          <p:nvPr/>
        </p:nvSpPr>
        <p:spPr bwMode="gray">
          <a:xfrm>
            <a:off x="9239839" y="1817323"/>
            <a:ext cx="1335030" cy="376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dirty="0">
                <a:solidFill>
                  <a:prstClr val="white"/>
                </a:solidFill>
                <a:latin typeface="Calibri" panose="020F0502020204030204"/>
              </a:rPr>
              <a:t>Bubbles</a:t>
            </a:r>
            <a:endParaRPr lang="en-US" sz="2000" dirty="0">
              <a:solidFill>
                <a:prstClr val="white"/>
              </a:solidFill>
              <a:latin typeface="Calibri" panose="020F0502020204030204"/>
            </a:endParaRPr>
          </a:p>
        </p:txBody>
      </p:sp>
      <p:sp>
        <p:nvSpPr>
          <p:cNvPr id="22" name="Text Placeholder 6">
            <a:extLst>
              <a:ext uri="{FF2B5EF4-FFF2-40B4-BE49-F238E27FC236}">
                <a16:creationId xmlns:a16="http://schemas.microsoft.com/office/drawing/2014/main" id="{FEF27333-ADF3-4A9B-867A-65036D3FF4B9}"/>
              </a:ext>
            </a:extLst>
          </p:cNvPr>
          <p:cNvSpPr txBox="1">
            <a:spLocks/>
          </p:cNvSpPr>
          <p:nvPr/>
        </p:nvSpPr>
        <p:spPr bwMode="gray">
          <a:xfrm>
            <a:off x="4796831" y="3663228"/>
            <a:ext cx="1770117" cy="376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dirty="0">
                <a:solidFill>
                  <a:prstClr val="white"/>
                </a:solidFill>
                <a:latin typeface="Calibri" panose="020F0502020204030204"/>
              </a:rPr>
              <a:t>Strobe lights</a:t>
            </a:r>
            <a:endParaRPr lang="en-US" sz="2000" dirty="0">
              <a:solidFill>
                <a:prstClr val="white"/>
              </a:solidFill>
              <a:latin typeface="Calibri" panose="020F0502020204030204"/>
            </a:endParaRPr>
          </a:p>
        </p:txBody>
      </p:sp>
      <p:sp>
        <p:nvSpPr>
          <p:cNvPr id="24" name="Text Placeholder 6">
            <a:extLst>
              <a:ext uri="{FF2B5EF4-FFF2-40B4-BE49-F238E27FC236}">
                <a16:creationId xmlns:a16="http://schemas.microsoft.com/office/drawing/2014/main" id="{7CAB5A90-C091-4FFF-8CBC-0BCE6FC4D5A9}"/>
              </a:ext>
            </a:extLst>
          </p:cNvPr>
          <p:cNvSpPr txBox="1">
            <a:spLocks/>
          </p:cNvSpPr>
          <p:nvPr/>
        </p:nvSpPr>
        <p:spPr bwMode="gray">
          <a:xfrm>
            <a:off x="7339424" y="3663228"/>
            <a:ext cx="1179601" cy="376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dirty="0">
                <a:solidFill>
                  <a:prstClr val="white"/>
                </a:solidFill>
                <a:latin typeface="Calibri" panose="020F0502020204030204"/>
              </a:rPr>
              <a:t>Fog</a:t>
            </a:r>
            <a:endParaRPr lang="en-US" sz="2000" dirty="0">
              <a:solidFill>
                <a:prstClr val="white"/>
              </a:solidFill>
              <a:latin typeface="Calibri" panose="020F0502020204030204"/>
            </a:endParaRPr>
          </a:p>
        </p:txBody>
      </p:sp>
      <p:sp>
        <p:nvSpPr>
          <p:cNvPr id="26" name="Text Placeholder 6">
            <a:extLst>
              <a:ext uri="{FF2B5EF4-FFF2-40B4-BE49-F238E27FC236}">
                <a16:creationId xmlns:a16="http://schemas.microsoft.com/office/drawing/2014/main" id="{A536E54F-C304-4BC3-AA6F-882A00464BA7}"/>
              </a:ext>
            </a:extLst>
          </p:cNvPr>
          <p:cNvSpPr txBox="1">
            <a:spLocks/>
          </p:cNvSpPr>
          <p:nvPr/>
        </p:nvSpPr>
        <p:spPr bwMode="gray">
          <a:xfrm>
            <a:off x="9030167" y="3662206"/>
            <a:ext cx="1754373" cy="376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dirty="0">
                <a:solidFill>
                  <a:prstClr val="white"/>
                </a:solidFill>
                <a:latin typeface="Calibri" panose="020F0502020204030204"/>
              </a:rPr>
              <a:t>Scent/Smell</a:t>
            </a:r>
            <a:endParaRPr lang="en-US" sz="2000" dirty="0">
              <a:solidFill>
                <a:prstClr val="white"/>
              </a:solidFill>
              <a:latin typeface="Calibri" panose="020F0502020204030204"/>
            </a:endParaRPr>
          </a:p>
        </p:txBody>
      </p:sp>
      <p:sp>
        <p:nvSpPr>
          <p:cNvPr id="28" name="Text Placeholder 6">
            <a:extLst>
              <a:ext uri="{FF2B5EF4-FFF2-40B4-BE49-F238E27FC236}">
                <a16:creationId xmlns:a16="http://schemas.microsoft.com/office/drawing/2014/main" id="{2C3FE928-19D3-4F99-AEAA-B12899F86C0D}"/>
              </a:ext>
            </a:extLst>
          </p:cNvPr>
          <p:cNvSpPr txBox="1">
            <a:spLocks/>
          </p:cNvSpPr>
          <p:nvPr/>
        </p:nvSpPr>
        <p:spPr bwMode="gray">
          <a:xfrm>
            <a:off x="4796831" y="5351389"/>
            <a:ext cx="1543403" cy="376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dirty="0">
                <a:solidFill>
                  <a:prstClr val="white"/>
                </a:solidFill>
                <a:latin typeface="Calibri" panose="020F0502020204030204"/>
              </a:rPr>
              <a:t>Vibration</a:t>
            </a:r>
            <a:endParaRPr lang="en-US" sz="2000" dirty="0">
              <a:solidFill>
                <a:prstClr val="white"/>
              </a:solidFill>
              <a:latin typeface="Calibri" panose="020F0502020204030204"/>
            </a:endParaRPr>
          </a:p>
        </p:txBody>
      </p:sp>
      <p:sp>
        <p:nvSpPr>
          <p:cNvPr id="30" name="Text Placeholder 6">
            <a:extLst>
              <a:ext uri="{FF2B5EF4-FFF2-40B4-BE49-F238E27FC236}">
                <a16:creationId xmlns:a16="http://schemas.microsoft.com/office/drawing/2014/main" id="{7E195366-5121-4EE4-A3DB-EB00359F9E66}"/>
              </a:ext>
            </a:extLst>
          </p:cNvPr>
          <p:cNvSpPr txBox="1">
            <a:spLocks/>
          </p:cNvSpPr>
          <p:nvPr/>
        </p:nvSpPr>
        <p:spPr bwMode="gray">
          <a:xfrm>
            <a:off x="6942234" y="5351389"/>
            <a:ext cx="1678554" cy="376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dirty="0">
                <a:solidFill>
                  <a:prstClr val="white"/>
                </a:solidFill>
                <a:latin typeface="Calibri" panose="020F0502020204030204"/>
              </a:rPr>
              <a:t>Burst of air</a:t>
            </a:r>
            <a:endParaRPr lang="en-US" sz="2000" dirty="0">
              <a:solidFill>
                <a:prstClr val="white"/>
              </a:solidFill>
              <a:latin typeface="Calibri" panose="020F0502020204030204"/>
            </a:endParaRPr>
          </a:p>
        </p:txBody>
      </p:sp>
      <p:sp>
        <p:nvSpPr>
          <p:cNvPr id="31" name="Text Placeholder 6">
            <a:extLst>
              <a:ext uri="{FF2B5EF4-FFF2-40B4-BE49-F238E27FC236}">
                <a16:creationId xmlns:a16="http://schemas.microsoft.com/office/drawing/2014/main" id="{F9515F04-5D67-4696-B474-99AAC36BA995}"/>
              </a:ext>
            </a:extLst>
          </p:cNvPr>
          <p:cNvSpPr txBox="1">
            <a:spLocks/>
          </p:cNvSpPr>
          <p:nvPr/>
        </p:nvSpPr>
        <p:spPr bwMode="gray">
          <a:xfrm>
            <a:off x="8976141" y="5351389"/>
            <a:ext cx="1702247" cy="376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dirty="0">
                <a:solidFill>
                  <a:prstClr val="white"/>
                </a:solidFill>
                <a:latin typeface="Calibri" panose="020F0502020204030204"/>
              </a:rPr>
              <a:t>Fade mists</a:t>
            </a:r>
            <a:endParaRPr lang="en-US" sz="2000" dirty="0">
              <a:solidFill>
                <a:prstClr val="white"/>
              </a:solidFill>
              <a:latin typeface="Calibri" panose="020F0502020204030204"/>
            </a:endParaRPr>
          </a:p>
        </p:txBody>
      </p:sp>
    </p:spTree>
    <p:extLst>
      <p:ext uri="{BB962C8B-B14F-4D97-AF65-F5344CB8AC3E}">
        <p14:creationId xmlns:p14="http://schemas.microsoft.com/office/powerpoint/2010/main" val="254090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9"/>
          </p:nvPr>
        </p:nvSpPr>
        <p:spPr/>
        <p:txBody>
          <a:bodyPr/>
          <a:lstStyle/>
          <a:p>
            <a:r>
              <a:rPr lang="en-US" dirty="0"/>
              <a:t>Marvel</a:t>
            </a:r>
          </a:p>
        </p:txBody>
      </p:sp>
      <p:sp>
        <p:nvSpPr>
          <p:cNvPr id="9" name="Text Placeholder 8"/>
          <p:cNvSpPr>
            <a:spLocks noGrp="1"/>
          </p:cNvSpPr>
          <p:nvPr>
            <p:ph type="body" sz="quarter" idx="33"/>
          </p:nvPr>
        </p:nvSpPr>
        <p:spPr/>
        <p:txBody>
          <a:bodyPr/>
          <a:lstStyle/>
          <a:p>
            <a:r>
              <a:rPr lang="en-US" dirty="0"/>
              <a:t>Horror</a:t>
            </a:r>
          </a:p>
        </p:txBody>
      </p:sp>
      <p:sp>
        <p:nvSpPr>
          <p:cNvPr id="10" name="Text Placeholder 9"/>
          <p:cNvSpPr>
            <a:spLocks noGrp="1"/>
          </p:cNvSpPr>
          <p:nvPr>
            <p:ph type="body" sz="quarter" idx="34"/>
          </p:nvPr>
        </p:nvSpPr>
        <p:spPr/>
        <p:txBody>
          <a:bodyPr/>
          <a:lstStyle/>
          <a:p>
            <a:r>
              <a:rPr lang="en-US" dirty="0"/>
              <a:t>DC</a:t>
            </a:r>
          </a:p>
        </p:txBody>
      </p:sp>
      <p:sp>
        <p:nvSpPr>
          <p:cNvPr id="11" name="Text Placeholder 10"/>
          <p:cNvSpPr>
            <a:spLocks noGrp="1"/>
          </p:cNvSpPr>
          <p:nvPr>
            <p:ph type="body" sz="quarter" idx="35"/>
          </p:nvPr>
        </p:nvSpPr>
        <p:spPr/>
        <p:txBody>
          <a:bodyPr/>
          <a:lstStyle/>
          <a:p>
            <a:r>
              <a:rPr lang="en-US" dirty="0"/>
              <a:t>Family</a:t>
            </a:r>
          </a:p>
        </p:txBody>
      </p:sp>
      <p:sp>
        <p:nvSpPr>
          <p:cNvPr id="12" name="Text Placeholder 11"/>
          <p:cNvSpPr>
            <a:spLocks noGrp="1"/>
          </p:cNvSpPr>
          <p:nvPr>
            <p:ph type="body" sz="quarter" idx="36"/>
          </p:nvPr>
        </p:nvSpPr>
        <p:spPr/>
        <p:txBody>
          <a:bodyPr/>
          <a:lstStyle/>
          <a:p>
            <a:r>
              <a:rPr lang="en-US" dirty="0"/>
              <a:t>Intergalactic blockbusters</a:t>
            </a:r>
          </a:p>
        </p:txBody>
      </p:sp>
      <p:sp>
        <p:nvSpPr>
          <p:cNvPr id="13" name="Text Placeholder 12"/>
          <p:cNvSpPr>
            <a:spLocks noGrp="1"/>
          </p:cNvSpPr>
          <p:nvPr>
            <p:ph type="body" sz="quarter" idx="37"/>
          </p:nvPr>
        </p:nvSpPr>
        <p:spPr/>
        <p:txBody>
          <a:bodyPr/>
          <a:lstStyle/>
          <a:p>
            <a:r>
              <a:rPr lang="en-US" dirty="0"/>
              <a:t>Bond!</a:t>
            </a:r>
          </a:p>
        </p:txBody>
      </p:sp>
      <p:sp>
        <p:nvSpPr>
          <p:cNvPr id="14" name="Title 13"/>
          <p:cNvSpPr>
            <a:spLocks noGrp="1"/>
          </p:cNvSpPr>
          <p:nvPr>
            <p:ph type="title"/>
          </p:nvPr>
        </p:nvSpPr>
        <p:spPr/>
        <p:txBody>
          <a:bodyPr/>
          <a:lstStyle/>
          <a:p>
            <a:r>
              <a:rPr lang="en-GB" dirty="0"/>
              <a:t>Innovation driven by Hollywood</a:t>
            </a:r>
            <a:endParaRPr lang="en-US" dirty="0"/>
          </a:p>
        </p:txBody>
      </p:sp>
      <p:sp>
        <p:nvSpPr>
          <p:cNvPr id="15" name="Text Placeholder 14"/>
          <p:cNvSpPr>
            <a:spLocks noGrp="1"/>
          </p:cNvSpPr>
          <p:nvPr>
            <p:ph type="body" sz="quarter" idx="12"/>
          </p:nvPr>
        </p:nvSpPr>
        <p:spPr>
          <a:xfrm>
            <a:off x="211646" y="820278"/>
            <a:ext cx="6585393" cy="292241"/>
          </a:xfrm>
        </p:spPr>
        <p:txBody>
          <a:bodyPr/>
          <a:lstStyle/>
          <a:p>
            <a:r>
              <a:rPr lang="en-GB" sz="1100" dirty="0">
                <a:solidFill>
                  <a:schemeClr val="accent6"/>
                </a:solidFill>
              </a:rPr>
              <a:t>4DX now partners with all major Hollywood distributors on over 40 titles per year, working collaboratively with them to enhance and deliver enabled content in the post-production period.</a:t>
            </a:r>
            <a:endParaRPr lang="en-US" sz="1100" dirty="0">
              <a:solidFill>
                <a:schemeClr val="accent6"/>
              </a:solidFill>
            </a:endParaRPr>
          </a:p>
          <a:p>
            <a:endParaRPr lang="en-US" dirty="0"/>
          </a:p>
        </p:txBody>
      </p:sp>
      <p:cxnSp>
        <p:nvCxnSpPr>
          <p:cNvPr id="16" name="Straight Connector 15"/>
          <p:cNvCxnSpPr>
            <a:cxnSpLocks/>
          </p:cNvCxnSpPr>
          <p:nvPr/>
        </p:nvCxnSpPr>
        <p:spPr>
          <a:xfrm>
            <a:off x="0" y="647984"/>
            <a:ext cx="483108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8" name="Picture Placeholder 17">
            <a:extLst>
              <a:ext uri="{FF2B5EF4-FFF2-40B4-BE49-F238E27FC236}">
                <a16:creationId xmlns:a16="http://schemas.microsoft.com/office/drawing/2014/main" id="{E477F93D-D19F-490A-8208-E05877EE2F7C}"/>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2738" b="2738"/>
          <a:stretch>
            <a:fillRect/>
          </a:stretch>
        </p:blipFill>
        <p:spPr>
          <a:prstGeom prst="rect">
            <a:avLst/>
          </a:prstGeom>
        </p:spPr>
      </p:pic>
      <p:pic>
        <p:nvPicPr>
          <p:cNvPr id="19" name="Picture Placeholder 18">
            <a:extLst>
              <a:ext uri="{FF2B5EF4-FFF2-40B4-BE49-F238E27FC236}">
                <a16:creationId xmlns:a16="http://schemas.microsoft.com/office/drawing/2014/main" id="{A0ABE547-852B-4B5C-BB8F-366A7D6B8022}"/>
              </a:ext>
            </a:extLst>
          </p:cNvPr>
          <p:cNvPicPr>
            <a:picLocks noGrp="1" noChangeAspect="1"/>
          </p:cNvPicPr>
          <p:nvPr>
            <p:ph type="pic" sz="quarter" idx="28"/>
          </p:nvPr>
        </p:nvPicPr>
        <p:blipFill>
          <a:blip r:embed="rId4" cstate="print">
            <a:extLst>
              <a:ext uri="{28A0092B-C50C-407E-A947-70E740481C1C}">
                <a14:useLocalDpi xmlns:a14="http://schemas.microsoft.com/office/drawing/2010/main" val="0"/>
              </a:ext>
            </a:extLst>
          </a:blip>
          <a:srcRect l="7824" r="7824"/>
          <a:stretch>
            <a:fillRect/>
          </a:stretch>
        </p:blipFill>
        <p:spPr>
          <a:prstGeom prst="rect">
            <a:avLst/>
          </a:prstGeom>
        </p:spPr>
      </p:pic>
      <p:pic>
        <p:nvPicPr>
          <p:cNvPr id="24" name="Picture Placeholder 20">
            <a:extLst>
              <a:ext uri="{FF2B5EF4-FFF2-40B4-BE49-F238E27FC236}">
                <a16:creationId xmlns:a16="http://schemas.microsoft.com/office/drawing/2014/main" id="{950DC81C-03C7-4045-9BD3-0C5926492036}"/>
              </a:ext>
            </a:extLst>
          </p:cNvPr>
          <p:cNvPicPr>
            <a:picLocks noGrp="1" noChangeAspect="1"/>
          </p:cNvPicPr>
          <p:nvPr>
            <p:ph type="pic" sz="quarter" idx="32"/>
          </p:nvPr>
        </p:nvPicPr>
        <p:blipFill>
          <a:blip r:embed="rId5" cstate="print">
            <a:extLst>
              <a:ext uri="{28A0092B-C50C-407E-A947-70E740481C1C}">
                <a14:useLocalDpi xmlns:a14="http://schemas.microsoft.com/office/drawing/2010/main" val="0"/>
              </a:ext>
            </a:extLst>
          </a:blip>
          <a:srcRect l="73" r="73"/>
          <a:stretch>
            <a:fillRect/>
          </a:stretch>
        </p:blipFill>
        <p:spPr>
          <a:prstGeom prst="rect">
            <a:avLst/>
          </a:prstGeom>
        </p:spPr>
      </p:pic>
      <p:pic>
        <p:nvPicPr>
          <p:cNvPr id="28" name="Picture Placeholder 19">
            <a:extLst>
              <a:ext uri="{FF2B5EF4-FFF2-40B4-BE49-F238E27FC236}">
                <a16:creationId xmlns:a16="http://schemas.microsoft.com/office/drawing/2014/main" id="{B2B92982-0004-4C92-B064-1DEDB1D84642}"/>
              </a:ext>
            </a:extLst>
          </p:cNvPr>
          <p:cNvPicPr>
            <a:picLocks noGrp="1" noChangeAspect="1"/>
          </p:cNvPicPr>
          <p:nvPr>
            <p:ph type="pic" sz="quarter" idx="30"/>
          </p:nvPr>
        </p:nvPicPr>
        <p:blipFill>
          <a:blip r:embed="rId6" cstate="print">
            <a:extLst>
              <a:ext uri="{28A0092B-C50C-407E-A947-70E740481C1C}">
                <a14:useLocalDpi xmlns:a14="http://schemas.microsoft.com/office/drawing/2010/main" val="0"/>
              </a:ext>
            </a:extLst>
          </a:blip>
          <a:srcRect t="629" b="629"/>
          <a:stretch>
            <a:fillRect/>
          </a:stretch>
        </p:blipFill>
        <p:spPr>
          <a:prstGeom prst="rect">
            <a:avLst/>
          </a:prstGeom>
        </p:spPr>
      </p:pic>
      <p:pic>
        <p:nvPicPr>
          <p:cNvPr id="6146" name="Picture 2" descr="Image result for it chapter 2">
            <a:extLst>
              <a:ext uri="{FF2B5EF4-FFF2-40B4-BE49-F238E27FC236}">
                <a16:creationId xmlns:a16="http://schemas.microsoft.com/office/drawing/2014/main" id="{7F6567D3-F2BB-4CC3-B457-27C92BCD0C77}"/>
              </a:ext>
            </a:extLst>
          </p:cNvPr>
          <p:cNvPicPr>
            <a:picLocks noGrp="1" noChangeAspect="1" noChangeArrowheads="1"/>
          </p:cNvPicPr>
          <p:nvPr>
            <p:ph type="pic" sz="quarter" idx="29"/>
          </p:nvPr>
        </p:nvPicPr>
        <p:blipFill>
          <a:blip r:embed="rId7">
            <a:extLst>
              <a:ext uri="{28A0092B-C50C-407E-A947-70E740481C1C}">
                <a14:useLocalDpi xmlns:a14="http://schemas.microsoft.com/office/drawing/2010/main" val="0"/>
              </a:ext>
            </a:extLst>
          </a:blip>
          <a:srcRect l="37" r="3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birds of prey film">
            <a:extLst>
              <a:ext uri="{FF2B5EF4-FFF2-40B4-BE49-F238E27FC236}">
                <a16:creationId xmlns:a16="http://schemas.microsoft.com/office/drawing/2014/main" id="{DF285D55-271F-4BAC-866F-E939CCB5BF17}"/>
              </a:ext>
            </a:extLst>
          </p:cNvPr>
          <p:cNvPicPr>
            <a:picLocks noGrp="1" noChangeAspect="1" noChangeArrowheads="1"/>
          </p:cNvPicPr>
          <p:nvPr>
            <p:ph type="pic" sz="quarter" idx="31"/>
          </p:nvPr>
        </p:nvPicPr>
        <p:blipFill>
          <a:blip r:embed="rId8">
            <a:extLst>
              <a:ext uri="{28A0092B-C50C-407E-A947-70E740481C1C}">
                <a14:useLocalDpi xmlns:a14="http://schemas.microsoft.com/office/drawing/2010/main" val="0"/>
              </a:ext>
            </a:extLst>
          </a:blip>
          <a:srcRect l="31008" r="3100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58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956" y="204213"/>
            <a:ext cx="11257613" cy="272329"/>
          </a:xfrm>
        </p:spPr>
        <p:txBody>
          <a:bodyPr/>
          <a:lstStyle/>
          <a:p>
            <a:r>
              <a:rPr lang="en-US" dirty="0"/>
              <a:t>THE CINEWORLD AUDIENCE</a:t>
            </a:r>
          </a:p>
        </p:txBody>
      </p:sp>
      <p:cxnSp>
        <p:nvCxnSpPr>
          <p:cNvPr id="8" name="Straight Connector 7"/>
          <p:cNvCxnSpPr>
            <a:cxnSpLocks/>
          </p:cNvCxnSpPr>
          <p:nvPr/>
        </p:nvCxnSpPr>
        <p:spPr>
          <a:xfrm>
            <a:off x="321" y="648130"/>
            <a:ext cx="3550599"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139CEB1-3E3B-44B1-9FB7-8A1FA47914FF}"/>
              </a:ext>
            </a:extLst>
          </p:cNvPr>
          <p:cNvSpPr/>
          <p:nvPr/>
        </p:nvSpPr>
        <p:spPr>
          <a:xfrm>
            <a:off x="4164422" y="1786636"/>
            <a:ext cx="3759193" cy="3898816"/>
          </a:xfrm>
          <a:prstGeom prst="rect">
            <a:avLst/>
          </a:prstGeom>
          <a:solidFill>
            <a:srgbClr val="FFFFFF"/>
          </a:solidFill>
          <a:ln>
            <a:solidFill>
              <a:schemeClr val="accent5"/>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219" dirty="0">
              <a:solidFill>
                <a:schemeClr val="bg1"/>
              </a:solidFill>
            </a:endParaRPr>
          </a:p>
        </p:txBody>
      </p:sp>
      <p:sp>
        <p:nvSpPr>
          <p:cNvPr id="11" name="Text Placeholder 11">
            <a:extLst>
              <a:ext uri="{FF2B5EF4-FFF2-40B4-BE49-F238E27FC236}">
                <a16:creationId xmlns:a16="http://schemas.microsoft.com/office/drawing/2014/main" id="{E2B08392-1D05-4971-9D13-EEA7E744F8EA}"/>
              </a:ext>
            </a:extLst>
          </p:cNvPr>
          <p:cNvSpPr txBox="1">
            <a:spLocks/>
          </p:cNvSpPr>
          <p:nvPr/>
        </p:nvSpPr>
        <p:spPr>
          <a:xfrm>
            <a:off x="4219897" y="1246650"/>
            <a:ext cx="3660989" cy="194139"/>
          </a:xfrm>
          <a:prstGeom prst="rect">
            <a:avLst/>
          </a:prstGeom>
          <a:noFill/>
        </p:spPr>
        <p:txBody>
          <a:bodyPr lIns="0" tIns="0" rIns="0" bIns="0"/>
          <a:lstStyle>
            <a:lvl1pPr marL="0" indent="0" algn="ctr" defTabSz="961844" rtl="0" eaLnBrk="1" latinLnBrk="0" hangingPunct="1">
              <a:lnSpc>
                <a:spcPts val="1900"/>
              </a:lnSpc>
              <a:spcBef>
                <a:spcPts val="0"/>
              </a:spcBef>
              <a:buClr>
                <a:srgbClr val="FFFFFF"/>
              </a:buClr>
              <a:buSzPct val="100000"/>
              <a:buFont typeface="Arial"/>
              <a:buNone/>
              <a:defRPr sz="1200" b="0" kern="1200" baseline="0">
                <a:solidFill>
                  <a:schemeClr val="bg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2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200" b="0" kern="1200" baseline="0">
                <a:solidFill>
                  <a:schemeClr val="bg1"/>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200" b="0" kern="1200">
                <a:solidFill>
                  <a:schemeClr val="bg1"/>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200" b="0" kern="1200">
                <a:solidFill>
                  <a:schemeClr val="bg1"/>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l"/>
            <a:r>
              <a:rPr lang="en-GB" sz="1270" dirty="0"/>
              <a:t>Lifestyle</a:t>
            </a:r>
          </a:p>
        </p:txBody>
      </p:sp>
      <p:sp>
        <p:nvSpPr>
          <p:cNvPr id="12" name="Text Placeholder 12">
            <a:extLst>
              <a:ext uri="{FF2B5EF4-FFF2-40B4-BE49-F238E27FC236}">
                <a16:creationId xmlns:a16="http://schemas.microsoft.com/office/drawing/2014/main" id="{BD0A65FA-8C19-4C61-BAAE-3D1A8F8D2BD0}"/>
              </a:ext>
            </a:extLst>
          </p:cNvPr>
          <p:cNvSpPr txBox="1">
            <a:spLocks/>
          </p:cNvSpPr>
          <p:nvPr/>
        </p:nvSpPr>
        <p:spPr>
          <a:xfrm>
            <a:off x="4219897" y="1432460"/>
            <a:ext cx="3660989" cy="225564"/>
          </a:xfrm>
          <a:prstGeom prst="rect">
            <a:avLst/>
          </a:prstGeom>
          <a:noFill/>
        </p:spPr>
        <p:txBody>
          <a:bodyPr lIns="0" tIns="0" rIns="0" bIns="0"/>
          <a:lstStyle>
            <a:lvl1pPr marL="0" indent="0" algn="ctr" defTabSz="961844" rtl="0" eaLnBrk="1" latinLnBrk="0" hangingPunct="1">
              <a:lnSpc>
                <a:spcPts val="1900"/>
              </a:lnSpc>
              <a:spcBef>
                <a:spcPts val="0"/>
              </a:spcBef>
              <a:buClr>
                <a:srgbClr val="FFFFFF"/>
              </a:buClr>
              <a:buSzPct val="100000"/>
              <a:buFont typeface="Arial"/>
              <a:buNone/>
              <a:defRPr sz="1200" b="0" kern="1200" baseline="0">
                <a:solidFill>
                  <a:schemeClr val="bg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2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200" b="0" kern="1200" baseline="0">
                <a:solidFill>
                  <a:schemeClr val="bg1"/>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200" b="0" kern="1200">
                <a:solidFill>
                  <a:schemeClr val="bg1"/>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200" b="0" kern="1200">
                <a:solidFill>
                  <a:schemeClr val="bg1"/>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l"/>
            <a:r>
              <a:rPr lang="en-GB" sz="1270" dirty="0"/>
              <a:t>Tech savvy and early adopters </a:t>
            </a:r>
          </a:p>
        </p:txBody>
      </p:sp>
      <p:graphicFrame>
        <p:nvGraphicFramePr>
          <p:cNvPr id="15" name="Table 14">
            <a:extLst>
              <a:ext uri="{FF2B5EF4-FFF2-40B4-BE49-F238E27FC236}">
                <a16:creationId xmlns:a16="http://schemas.microsoft.com/office/drawing/2014/main" id="{987180ED-0C9E-4B1B-AB8E-0BE56B398244}"/>
              </a:ext>
            </a:extLst>
          </p:cNvPr>
          <p:cNvGraphicFramePr>
            <a:graphicFrameLocks noGrp="1"/>
          </p:cNvGraphicFramePr>
          <p:nvPr>
            <p:extLst/>
          </p:nvPr>
        </p:nvGraphicFramePr>
        <p:xfrm>
          <a:off x="318627" y="1786636"/>
          <a:ext cx="3675613" cy="3898817"/>
        </p:xfrm>
        <a:graphic>
          <a:graphicData uri="http://schemas.openxmlformats.org/drawingml/2006/table">
            <a:tbl>
              <a:tblPr>
                <a:tableStyleId>{5C22544A-7EE6-4342-B048-85BDC9FD1C3A}</a:tableStyleId>
              </a:tblPr>
              <a:tblGrid>
                <a:gridCol w="696191">
                  <a:extLst>
                    <a:ext uri="{9D8B030D-6E8A-4147-A177-3AD203B41FA5}">
                      <a16:colId xmlns:a16="http://schemas.microsoft.com/office/drawing/2014/main" val="3573705866"/>
                    </a:ext>
                  </a:extLst>
                </a:gridCol>
                <a:gridCol w="1494939">
                  <a:extLst>
                    <a:ext uri="{9D8B030D-6E8A-4147-A177-3AD203B41FA5}">
                      <a16:colId xmlns:a16="http://schemas.microsoft.com/office/drawing/2014/main" val="3768285908"/>
                    </a:ext>
                  </a:extLst>
                </a:gridCol>
                <a:gridCol w="1484483">
                  <a:extLst>
                    <a:ext uri="{9D8B030D-6E8A-4147-A177-3AD203B41FA5}">
                      <a16:colId xmlns:a16="http://schemas.microsoft.com/office/drawing/2014/main" val="3768755172"/>
                    </a:ext>
                  </a:extLst>
                </a:gridCol>
              </a:tblGrid>
              <a:tr h="571872">
                <a:tc>
                  <a:txBody>
                    <a:bodyPr/>
                    <a:lstStyle/>
                    <a:p>
                      <a:pPr>
                        <a:lnSpc>
                          <a:spcPts val="1500"/>
                        </a:lnSpc>
                      </a:pPr>
                      <a:endParaRPr lang="en-GB" sz="1400" dirty="0">
                        <a:ln>
                          <a:noFill/>
                        </a:ln>
                        <a:solidFill>
                          <a:schemeClr val="bg1"/>
                        </a:solidFill>
                      </a:endParaRPr>
                    </a:p>
                  </a:txBody>
                  <a:tcPr marL="80116" marR="80116" marT="40057" marB="40057">
                    <a:lnL w="12700" cap="flat" cmpd="sng" algn="ctr">
                      <a:solidFill>
                        <a:schemeClr val="accent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500"/>
                        </a:lnSpc>
                      </a:pPr>
                      <a:r>
                        <a:rPr lang="en-GB" sz="1100" b="1" baseline="0" dirty="0">
                          <a:ln>
                            <a:noFill/>
                          </a:ln>
                          <a:solidFill>
                            <a:schemeClr val="bg1"/>
                          </a:solidFill>
                        </a:rPr>
                        <a:t>Regular Cineworld cinemagoer</a:t>
                      </a:r>
                      <a:endParaRPr lang="en-GB" sz="1100" b="1" baseline="30000" dirty="0">
                        <a:ln>
                          <a:noFill/>
                        </a:ln>
                        <a:solidFill>
                          <a:schemeClr val="bg1"/>
                        </a:solidFill>
                      </a:endParaRPr>
                    </a:p>
                  </a:txBody>
                  <a:tcPr marL="157708" marR="80116" marT="40057" marB="400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500"/>
                        </a:lnSpc>
                      </a:pPr>
                      <a:r>
                        <a:rPr lang="en-GB" sz="1100" b="1" dirty="0">
                          <a:ln>
                            <a:noFill/>
                          </a:ln>
                          <a:solidFill>
                            <a:schemeClr val="bg1"/>
                          </a:solidFill>
                        </a:rPr>
                        <a:t>Average UK adult profile</a:t>
                      </a:r>
                      <a:endParaRPr lang="en-GB" sz="1100" baseline="30000" dirty="0">
                        <a:ln>
                          <a:noFill/>
                        </a:ln>
                        <a:solidFill>
                          <a:schemeClr val="accent6"/>
                        </a:solidFill>
                      </a:endParaRPr>
                    </a:p>
                  </a:txBody>
                  <a:tcPr marL="157708" marR="80116" marT="40057" marB="40057" anchor="ctr">
                    <a:lnL w="1270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366705"/>
                  </a:ext>
                </a:extLst>
              </a:tr>
              <a:tr h="665389">
                <a:tc>
                  <a:txBody>
                    <a:bodyPr/>
                    <a:lstStyle/>
                    <a:p>
                      <a:pPr algn="ctr">
                        <a:lnSpc>
                          <a:spcPts val="1500"/>
                        </a:lnSpc>
                      </a:pPr>
                      <a:r>
                        <a:rPr lang="en-GB" sz="1100" b="1" dirty="0">
                          <a:ln>
                            <a:noFill/>
                          </a:ln>
                          <a:solidFill>
                            <a:schemeClr val="bg1"/>
                          </a:solidFill>
                        </a:rPr>
                        <a:t>15-34</a:t>
                      </a:r>
                    </a:p>
                  </a:txBody>
                  <a:tcPr marL="0" marR="80116" marT="40057" marB="40057"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3200" b="1" kern="1200" dirty="0">
                          <a:ln>
                            <a:noFill/>
                          </a:ln>
                          <a:solidFill>
                            <a:schemeClr val="accent2"/>
                          </a:solidFill>
                          <a:latin typeface="+mn-lt"/>
                          <a:ea typeface="+mn-ea"/>
                          <a:cs typeface="+mn-cs"/>
                        </a:rPr>
                        <a:t>41%</a:t>
                      </a:r>
                    </a:p>
                  </a:txBody>
                  <a:tcPr marL="157708" marR="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3200" b="1" kern="1200" dirty="0">
                          <a:ln>
                            <a:noFill/>
                          </a:ln>
                          <a:solidFill>
                            <a:schemeClr val="accent2">
                              <a:lumMod val="40000"/>
                              <a:lumOff val="60000"/>
                            </a:schemeClr>
                          </a:solidFill>
                          <a:latin typeface="+mn-lt"/>
                          <a:ea typeface="+mn-ea"/>
                          <a:cs typeface="+mn-cs"/>
                        </a:rPr>
                        <a:t>31%</a:t>
                      </a:r>
                    </a:p>
                  </a:txBody>
                  <a:tcPr marL="157708" marR="80116" marT="40057" marB="40057"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0711343"/>
                  </a:ext>
                </a:extLst>
              </a:tr>
              <a:tr h="665389">
                <a:tc>
                  <a:txBody>
                    <a:bodyPr/>
                    <a:lstStyle/>
                    <a:p>
                      <a:pPr algn="ctr">
                        <a:lnSpc>
                          <a:spcPts val="1500"/>
                        </a:lnSpc>
                      </a:pPr>
                      <a:r>
                        <a:rPr lang="en-GB" sz="1100" b="1" dirty="0">
                          <a:ln>
                            <a:noFill/>
                          </a:ln>
                          <a:solidFill>
                            <a:schemeClr val="bg1"/>
                          </a:solidFill>
                        </a:rPr>
                        <a:t>35-54</a:t>
                      </a:r>
                    </a:p>
                  </a:txBody>
                  <a:tcPr marL="0" marR="80116" marT="40057" marB="40057"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3200" b="1" kern="1200" dirty="0">
                          <a:ln>
                            <a:noFill/>
                          </a:ln>
                          <a:solidFill>
                            <a:schemeClr val="accent2"/>
                          </a:solidFill>
                          <a:latin typeface="+mn-lt"/>
                          <a:ea typeface="+mn-ea"/>
                          <a:cs typeface="+mn-cs"/>
                        </a:rPr>
                        <a:t>37%</a:t>
                      </a:r>
                    </a:p>
                  </a:txBody>
                  <a:tcPr marL="157708" marR="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3200" b="1" kern="1200" dirty="0">
                          <a:ln>
                            <a:noFill/>
                          </a:ln>
                          <a:solidFill>
                            <a:schemeClr val="accent2">
                              <a:lumMod val="40000"/>
                              <a:lumOff val="60000"/>
                            </a:schemeClr>
                          </a:solidFill>
                          <a:latin typeface="+mn-lt"/>
                          <a:ea typeface="+mn-ea"/>
                          <a:cs typeface="+mn-cs"/>
                        </a:rPr>
                        <a:t>32%</a:t>
                      </a:r>
                    </a:p>
                  </a:txBody>
                  <a:tcPr marL="157708" marR="80116" marT="40057" marB="40057"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7485437"/>
                  </a:ext>
                </a:extLst>
              </a:tr>
              <a:tr h="665389">
                <a:tc>
                  <a:txBody>
                    <a:bodyPr/>
                    <a:lstStyle/>
                    <a:p>
                      <a:pPr algn="ctr">
                        <a:lnSpc>
                          <a:spcPts val="1500"/>
                        </a:lnSpc>
                      </a:pPr>
                      <a:r>
                        <a:rPr lang="en-GB" sz="1100" b="1" dirty="0">
                          <a:ln>
                            <a:noFill/>
                          </a:ln>
                          <a:solidFill>
                            <a:schemeClr val="bg1"/>
                          </a:solidFill>
                        </a:rPr>
                        <a:t>55+</a:t>
                      </a:r>
                    </a:p>
                  </a:txBody>
                  <a:tcPr marL="0" marR="80116" marT="40057" marB="40057"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3200" b="1" kern="1200" dirty="0">
                          <a:ln>
                            <a:noFill/>
                          </a:ln>
                          <a:solidFill>
                            <a:schemeClr val="accent2"/>
                          </a:solidFill>
                          <a:latin typeface="+mn-lt"/>
                          <a:ea typeface="+mn-ea"/>
                          <a:cs typeface="+mn-cs"/>
                        </a:rPr>
                        <a:t>23%</a:t>
                      </a:r>
                    </a:p>
                  </a:txBody>
                  <a:tcPr marL="157708" marR="80116" marT="40057" marB="40057"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3200" b="1" kern="1200" dirty="0">
                          <a:ln>
                            <a:noFill/>
                          </a:ln>
                          <a:solidFill>
                            <a:schemeClr val="accent2">
                              <a:lumMod val="40000"/>
                              <a:lumOff val="60000"/>
                            </a:schemeClr>
                          </a:solidFill>
                          <a:latin typeface="+mn-lt"/>
                          <a:ea typeface="+mn-ea"/>
                          <a:cs typeface="+mn-cs"/>
                        </a:rPr>
                        <a:t>38%</a:t>
                      </a:r>
                    </a:p>
                  </a:txBody>
                  <a:tcPr marL="157708" marR="80116" marT="40057" marB="40057"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9086588"/>
                  </a:ext>
                </a:extLst>
              </a:tr>
              <a:tr h="665389">
                <a:tc>
                  <a:txBody>
                    <a:bodyPr/>
                    <a:lstStyle/>
                    <a:p>
                      <a:pPr algn="ctr">
                        <a:lnSpc>
                          <a:spcPts val="1500"/>
                        </a:lnSpc>
                      </a:pPr>
                      <a:r>
                        <a:rPr lang="en-GB" sz="1100" b="1" dirty="0">
                          <a:ln>
                            <a:noFill/>
                          </a:ln>
                          <a:solidFill>
                            <a:schemeClr val="bg1"/>
                          </a:solidFill>
                        </a:rPr>
                        <a:t>ABC1</a:t>
                      </a:r>
                    </a:p>
                  </a:txBody>
                  <a:tcPr marL="0" marR="80116" marT="40057" marB="40057"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3200" b="1" kern="1200" dirty="0">
                          <a:ln>
                            <a:noFill/>
                          </a:ln>
                          <a:solidFill>
                            <a:schemeClr val="accent2"/>
                          </a:solidFill>
                          <a:latin typeface="+mn-lt"/>
                          <a:ea typeface="+mn-ea"/>
                          <a:cs typeface="+mn-cs"/>
                        </a:rPr>
                        <a:t>56%</a:t>
                      </a:r>
                    </a:p>
                  </a:txBody>
                  <a:tcPr marL="157708" marR="80116" marT="40057" marB="40057"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3200" b="1" kern="1200" dirty="0">
                          <a:ln>
                            <a:noFill/>
                          </a:ln>
                          <a:solidFill>
                            <a:schemeClr val="accent2">
                              <a:lumMod val="40000"/>
                              <a:lumOff val="60000"/>
                            </a:schemeClr>
                          </a:solidFill>
                          <a:latin typeface="+mn-lt"/>
                          <a:ea typeface="+mn-ea"/>
                          <a:cs typeface="+mn-cs"/>
                        </a:rPr>
                        <a:t>56%</a:t>
                      </a:r>
                    </a:p>
                  </a:txBody>
                  <a:tcPr marL="157708" marR="80116" marT="40057" marB="40057"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7254408"/>
                  </a:ext>
                </a:extLst>
              </a:tr>
              <a:tr h="665389">
                <a:tc>
                  <a:txBody>
                    <a:bodyPr/>
                    <a:lstStyle/>
                    <a:p>
                      <a:pPr algn="ctr">
                        <a:lnSpc>
                          <a:spcPts val="1500"/>
                        </a:lnSpc>
                      </a:pPr>
                      <a:r>
                        <a:rPr lang="en-GB" sz="1100" b="1" dirty="0">
                          <a:ln>
                            <a:noFill/>
                          </a:ln>
                          <a:solidFill>
                            <a:schemeClr val="bg1"/>
                          </a:solidFill>
                        </a:rPr>
                        <a:t>&gt; £40k</a:t>
                      </a:r>
                      <a:br>
                        <a:rPr lang="en-GB" sz="1100" b="1" dirty="0">
                          <a:ln>
                            <a:noFill/>
                          </a:ln>
                          <a:solidFill>
                            <a:schemeClr val="bg1"/>
                          </a:solidFill>
                        </a:rPr>
                      </a:br>
                      <a:r>
                        <a:rPr lang="en-GB" sz="1100" b="1" dirty="0">
                          <a:ln>
                            <a:noFill/>
                          </a:ln>
                          <a:solidFill>
                            <a:schemeClr val="bg1"/>
                          </a:solidFill>
                        </a:rPr>
                        <a:t>HHC Inc.</a:t>
                      </a:r>
                    </a:p>
                  </a:txBody>
                  <a:tcPr marL="0" marR="80116" marT="40057" marB="40057"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3200" b="1" kern="1200" dirty="0">
                          <a:ln>
                            <a:noFill/>
                          </a:ln>
                          <a:solidFill>
                            <a:schemeClr val="accent2"/>
                          </a:solidFill>
                          <a:latin typeface="+mn-lt"/>
                          <a:ea typeface="+mn-ea"/>
                          <a:cs typeface="+mn-cs"/>
                        </a:rPr>
                        <a:t>33%</a:t>
                      </a:r>
                    </a:p>
                  </a:txBody>
                  <a:tcPr marL="157708" marR="80116" marT="40057" marB="40057"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3200" b="1" kern="1200" dirty="0">
                          <a:ln>
                            <a:noFill/>
                          </a:ln>
                          <a:solidFill>
                            <a:schemeClr val="accent2">
                              <a:lumMod val="40000"/>
                              <a:lumOff val="60000"/>
                            </a:schemeClr>
                          </a:solidFill>
                          <a:latin typeface="+mn-lt"/>
                          <a:ea typeface="+mn-ea"/>
                          <a:cs typeface="+mn-cs"/>
                        </a:rPr>
                        <a:t>28%</a:t>
                      </a:r>
                    </a:p>
                  </a:txBody>
                  <a:tcPr marL="157708" marR="80116" marT="40057" marB="40057"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7745459"/>
                  </a:ext>
                </a:extLst>
              </a:tr>
            </a:tbl>
          </a:graphicData>
        </a:graphic>
      </p:graphicFrame>
      <p:sp>
        <p:nvSpPr>
          <p:cNvPr id="16" name="Rectangle 15">
            <a:extLst>
              <a:ext uri="{FF2B5EF4-FFF2-40B4-BE49-F238E27FC236}">
                <a16:creationId xmlns:a16="http://schemas.microsoft.com/office/drawing/2014/main" id="{CE240359-DC77-431A-8776-B90A39B8578C}"/>
              </a:ext>
            </a:extLst>
          </p:cNvPr>
          <p:cNvSpPr/>
          <p:nvPr/>
        </p:nvSpPr>
        <p:spPr>
          <a:xfrm>
            <a:off x="8093800" y="1786639"/>
            <a:ext cx="3759193" cy="3898814"/>
          </a:xfrm>
          <a:prstGeom prst="rect">
            <a:avLst/>
          </a:prstGeom>
          <a:solidFill>
            <a:srgbClr val="FFFFFF"/>
          </a:solidFill>
          <a:ln>
            <a:solidFill>
              <a:schemeClr val="accent5"/>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1219" dirty="0">
              <a:solidFill>
                <a:schemeClr val="bg1"/>
              </a:solidFill>
            </a:endParaRPr>
          </a:p>
        </p:txBody>
      </p:sp>
      <p:graphicFrame>
        <p:nvGraphicFramePr>
          <p:cNvPr id="17" name="Table 16">
            <a:extLst>
              <a:ext uri="{FF2B5EF4-FFF2-40B4-BE49-F238E27FC236}">
                <a16:creationId xmlns:a16="http://schemas.microsoft.com/office/drawing/2014/main" id="{3ACD5C83-1559-40CE-BA50-B000CC19A5F6}"/>
              </a:ext>
            </a:extLst>
          </p:cNvPr>
          <p:cNvGraphicFramePr>
            <a:graphicFrameLocks noGrp="1"/>
          </p:cNvGraphicFramePr>
          <p:nvPr>
            <p:extLst/>
          </p:nvPr>
        </p:nvGraphicFramePr>
        <p:xfrm>
          <a:off x="4219897" y="1843843"/>
          <a:ext cx="3660989" cy="3841614"/>
        </p:xfrm>
        <a:graphic>
          <a:graphicData uri="http://schemas.openxmlformats.org/drawingml/2006/table">
            <a:tbl>
              <a:tblPr firstRow="1" bandRow="1">
                <a:tableStyleId>{5C22544A-7EE6-4342-B048-85BDC9FD1C3A}</a:tableStyleId>
              </a:tblPr>
              <a:tblGrid>
                <a:gridCol w="3660989">
                  <a:extLst>
                    <a:ext uri="{9D8B030D-6E8A-4147-A177-3AD203B41FA5}">
                      <a16:colId xmlns:a16="http://schemas.microsoft.com/office/drawing/2014/main" val="3838071793"/>
                    </a:ext>
                  </a:extLst>
                </a:gridCol>
              </a:tblGrid>
              <a:tr h="1440845">
                <a:tc>
                  <a:txBody>
                    <a:bodyPr/>
                    <a:lstStyle/>
                    <a:p>
                      <a:pPr algn="ctr"/>
                      <a:r>
                        <a:rPr lang="en-GB" sz="1800" b="1" kern="1200" dirty="0">
                          <a:solidFill>
                            <a:schemeClr val="bg1"/>
                          </a:solidFill>
                          <a:latin typeface="+mn-lt"/>
                          <a:ea typeface="+mn-ea"/>
                          <a:cs typeface="+mn-cs"/>
                        </a:rPr>
                        <a:t>I make sure I have the most up-to-date mobile on the market</a:t>
                      </a:r>
                    </a:p>
                    <a:p>
                      <a:pPr algn="ctr"/>
                      <a:r>
                        <a:rPr lang="en-GB" sz="900" b="0" dirty="0">
                          <a:solidFill>
                            <a:schemeClr val="bg1"/>
                          </a:solidFill>
                        </a:rPr>
                        <a:t>(Index: 148) </a:t>
                      </a:r>
                    </a:p>
                  </a:txBody>
                  <a:tcPr marL="82931" marR="82931" marT="41465" marB="4146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23594339"/>
                  </a:ext>
                </a:extLst>
              </a:tr>
              <a:tr h="1200385">
                <a:tc>
                  <a:txBody>
                    <a:bodyPr/>
                    <a:lstStyle/>
                    <a:p>
                      <a:pPr algn="ctr"/>
                      <a:r>
                        <a:rPr lang="en-GB" sz="1800" b="1" kern="1200" dirty="0">
                          <a:solidFill>
                            <a:schemeClr val="bg1"/>
                          </a:solidFill>
                          <a:latin typeface="+mn-lt"/>
                          <a:ea typeface="+mn-ea"/>
                          <a:cs typeface="+mn-cs"/>
                        </a:rPr>
                        <a:t>I like to buy new gadgets </a:t>
                      </a:r>
                    </a:p>
                    <a:p>
                      <a:pPr algn="ctr"/>
                      <a:r>
                        <a:rPr lang="en-GB" sz="1800" b="1" kern="1200" dirty="0">
                          <a:solidFill>
                            <a:schemeClr val="bg1"/>
                          </a:solidFill>
                          <a:latin typeface="+mn-lt"/>
                          <a:ea typeface="+mn-ea"/>
                          <a:cs typeface="+mn-cs"/>
                        </a:rPr>
                        <a:t>&amp; appliances</a:t>
                      </a:r>
                    </a:p>
                    <a:p>
                      <a:pPr algn="ctr"/>
                      <a:r>
                        <a:rPr lang="en-GB" sz="900" b="0" dirty="0">
                          <a:solidFill>
                            <a:schemeClr val="bg1"/>
                          </a:solidFill>
                        </a:rPr>
                        <a:t>(Index: 110)</a:t>
                      </a:r>
                    </a:p>
                  </a:txBody>
                  <a:tcPr marL="82931" marR="82931" marT="41465" marB="4146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34960348"/>
                  </a:ext>
                </a:extLst>
              </a:tr>
              <a:tr h="1200384">
                <a:tc>
                  <a:txBody>
                    <a:bodyPr/>
                    <a:lstStyle/>
                    <a:p>
                      <a:pPr algn="ctr"/>
                      <a:r>
                        <a:rPr lang="en-GB" sz="1800" b="1" dirty="0">
                          <a:solidFill>
                            <a:schemeClr val="bg1"/>
                          </a:solidFill>
                        </a:rPr>
                        <a:t>Currently own a smart home speaker, smart watch or 4K TV</a:t>
                      </a:r>
                    </a:p>
                    <a:p>
                      <a:pPr algn="ctr"/>
                      <a:r>
                        <a:rPr lang="en-GB" sz="900" b="0" dirty="0">
                          <a:solidFill>
                            <a:schemeClr val="bg1"/>
                          </a:solidFill>
                        </a:rPr>
                        <a:t>(Index: 124)</a:t>
                      </a:r>
                    </a:p>
                  </a:txBody>
                  <a:tcPr marL="82931" marR="82931" marT="41465" marB="4146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66060638"/>
                  </a:ext>
                </a:extLst>
              </a:tr>
            </a:tbl>
          </a:graphicData>
        </a:graphic>
      </p:graphicFrame>
      <p:pic>
        <p:nvPicPr>
          <p:cNvPr id="18" name="Picture 17">
            <a:extLst>
              <a:ext uri="{FF2B5EF4-FFF2-40B4-BE49-F238E27FC236}">
                <a16:creationId xmlns:a16="http://schemas.microsoft.com/office/drawing/2014/main" id="{F33D7969-DB79-4B75-BCFD-EC82FB3BB3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1071" y="4440903"/>
            <a:ext cx="1545084" cy="1158813"/>
          </a:xfrm>
          <a:prstGeom prst="rect">
            <a:avLst/>
          </a:prstGeom>
        </p:spPr>
      </p:pic>
      <p:pic>
        <p:nvPicPr>
          <p:cNvPr id="19" name="Picture 18">
            <a:extLst>
              <a:ext uri="{FF2B5EF4-FFF2-40B4-BE49-F238E27FC236}">
                <a16:creationId xmlns:a16="http://schemas.microsoft.com/office/drawing/2014/main" id="{F572F186-D539-43E7-92DF-991FD58D3B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3540" y="4237003"/>
            <a:ext cx="1099714" cy="519550"/>
          </a:xfrm>
          <a:prstGeom prst="rect">
            <a:avLst/>
          </a:prstGeom>
        </p:spPr>
      </p:pic>
      <p:pic>
        <p:nvPicPr>
          <p:cNvPr id="20" name="Picture 19">
            <a:extLst>
              <a:ext uri="{FF2B5EF4-FFF2-40B4-BE49-F238E27FC236}">
                <a16:creationId xmlns:a16="http://schemas.microsoft.com/office/drawing/2014/main" id="{BE38049F-7E3B-44AC-809C-BC03AC0F6E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9946" y="3083460"/>
            <a:ext cx="1554802" cy="722982"/>
          </a:xfrm>
          <a:prstGeom prst="rect">
            <a:avLst/>
          </a:prstGeom>
        </p:spPr>
      </p:pic>
      <p:pic>
        <p:nvPicPr>
          <p:cNvPr id="21" name="Picture 20">
            <a:extLst>
              <a:ext uri="{FF2B5EF4-FFF2-40B4-BE49-F238E27FC236}">
                <a16:creationId xmlns:a16="http://schemas.microsoft.com/office/drawing/2014/main" id="{5FE9D6B1-19ED-4613-ACD2-A57DAF37038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540" t="31222" r="19035" b="35444"/>
          <a:stretch/>
        </p:blipFill>
        <p:spPr>
          <a:xfrm>
            <a:off x="8259946" y="1941741"/>
            <a:ext cx="1713452" cy="523025"/>
          </a:xfrm>
          <a:prstGeom prst="rect">
            <a:avLst/>
          </a:prstGeom>
        </p:spPr>
      </p:pic>
      <p:pic>
        <p:nvPicPr>
          <p:cNvPr id="22" name="Picture 21">
            <a:extLst>
              <a:ext uri="{FF2B5EF4-FFF2-40B4-BE49-F238E27FC236}">
                <a16:creationId xmlns:a16="http://schemas.microsoft.com/office/drawing/2014/main" id="{6A7278A8-BF2E-4E23-961D-8157E1DFA1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94648" y="3531722"/>
            <a:ext cx="1382185" cy="754673"/>
          </a:xfrm>
          <a:prstGeom prst="rect">
            <a:avLst/>
          </a:prstGeom>
        </p:spPr>
      </p:pic>
      <p:pic>
        <p:nvPicPr>
          <p:cNvPr id="23" name="Picture 22">
            <a:extLst>
              <a:ext uri="{FF2B5EF4-FFF2-40B4-BE49-F238E27FC236}">
                <a16:creationId xmlns:a16="http://schemas.microsoft.com/office/drawing/2014/main" id="{3132436A-F1B3-45F7-AD39-396B5616838B}"/>
              </a:ext>
            </a:extLst>
          </p:cNvPr>
          <p:cNvPicPr>
            <a:picLocks noChangeAspect="1"/>
          </p:cNvPicPr>
          <p:nvPr/>
        </p:nvPicPr>
        <p:blipFill rotWithShape="1">
          <a:blip r:embed="rId8">
            <a:extLst>
              <a:ext uri="{28A0092B-C50C-407E-A947-70E740481C1C}">
                <a14:useLocalDpi xmlns:a14="http://schemas.microsoft.com/office/drawing/2010/main" val="0"/>
              </a:ext>
            </a:extLst>
          </a:blip>
          <a:srcRect t="26671" b="28590"/>
          <a:stretch/>
        </p:blipFill>
        <p:spPr>
          <a:xfrm>
            <a:off x="10208528" y="5103321"/>
            <a:ext cx="1546259" cy="461181"/>
          </a:xfrm>
          <a:prstGeom prst="rect">
            <a:avLst/>
          </a:prstGeom>
        </p:spPr>
      </p:pic>
      <p:pic>
        <p:nvPicPr>
          <p:cNvPr id="24" name="Picture 23">
            <a:extLst>
              <a:ext uri="{FF2B5EF4-FFF2-40B4-BE49-F238E27FC236}">
                <a16:creationId xmlns:a16="http://schemas.microsoft.com/office/drawing/2014/main" id="{1622BC36-7552-44D9-B338-8664789181A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24785" y="2563719"/>
            <a:ext cx="1830002" cy="549310"/>
          </a:xfrm>
          <a:prstGeom prst="rect">
            <a:avLst/>
          </a:prstGeom>
        </p:spPr>
      </p:pic>
      <p:sp>
        <p:nvSpPr>
          <p:cNvPr id="26" name="Text Placeholder 11">
            <a:extLst>
              <a:ext uri="{FF2B5EF4-FFF2-40B4-BE49-F238E27FC236}">
                <a16:creationId xmlns:a16="http://schemas.microsoft.com/office/drawing/2014/main" id="{3502AC5E-5DB3-4BCE-BEB6-5DA7F1910F65}"/>
              </a:ext>
            </a:extLst>
          </p:cNvPr>
          <p:cNvSpPr txBox="1">
            <a:spLocks/>
          </p:cNvSpPr>
          <p:nvPr/>
        </p:nvSpPr>
        <p:spPr>
          <a:xfrm>
            <a:off x="318628" y="1218996"/>
            <a:ext cx="3660989" cy="194139"/>
          </a:xfrm>
          <a:prstGeom prst="rect">
            <a:avLst/>
          </a:prstGeom>
          <a:noFill/>
        </p:spPr>
        <p:txBody>
          <a:bodyPr lIns="0" tIns="0" rIns="0" bIns="0"/>
          <a:lstStyle>
            <a:lvl1pPr marL="0" indent="0" algn="ctr" defTabSz="961844" rtl="0" eaLnBrk="1" latinLnBrk="0" hangingPunct="1">
              <a:lnSpc>
                <a:spcPts val="1900"/>
              </a:lnSpc>
              <a:spcBef>
                <a:spcPts val="0"/>
              </a:spcBef>
              <a:buClr>
                <a:srgbClr val="FFFFFF"/>
              </a:buClr>
              <a:buSzPct val="100000"/>
              <a:buFont typeface="Arial"/>
              <a:buNone/>
              <a:defRPr sz="1200" b="0" kern="1200" baseline="0">
                <a:solidFill>
                  <a:schemeClr val="bg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2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200" b="0" kern="1200" baseline="0">
                <a:solidFill>
                  <a:schemeClr val="bg1"/>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200" b="0" kern="1200">
                <a:solidFill>
                  <a:schemeClr val="bg1"/>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200" b="0" kern="1200">
                <a:solidFill>
                  <a:schemeClr val="bg1"/>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l"/>
            <a:r>
              <a:rPr lang="en-GB" sz="1270" dirty="0"/>
              <a:t>Demographics</a:t>
            </a:r>
          </a:p>
        </p:txBody>
      </p:sp>
      <p:sp>
        <p:nvSpPr>
          <p:cNvPr id="27" name="Text Placeholder 12">
            <a:extLst>
              <a:ext uri="{FF2B5EF4-FFF2-40B4-BE49-F238E27FC236}">
                <a16:creationId xmlns:a16="http://schemas.microsoft.com/office/drawing/2014/main" id="{88C57184-8BBB-447B-AE5E-9DA20639A1B2}"/>
              </a:ext>
            </a:extLst>
          </p:cNvPr>
          <p:cNvSpPr txBox="1">
            <a:spLocks/>
          </p:cNvSpPr>
          <p:nvPr/>
        </p:nvSpPr>
        <p:spPr>
          <a:xfrm>
            <a:off x="318628" y="1404807"/>
            <a:ext cx="3660989" cy="225564"/>
          </a:xfrm>
          <a:prstGeom prst="rect">
            <a:avLst/>
          </a:prstGeom>
          <a:noFill/>
        </p:spPr>
        <p:txBody>
          <a:bodyPr lIns="0" tIns="0" rIns="0" bIns="0"/>
          <a:lstStyle>
            <a:lvl1pPr marL="0" indent="0" algn="ctr" defTabSz="961844" rtl="0" eaLnBrk="1" latinLnBrk="0" hangingPunct="1">
              <a:lnSpc>
                <a:spcPts val="1900"/>
              </a:lnSpc>
              <a:spcBef>
                <a:spcPts val="0"/>
              </a:spcBef>
              <a:buClr>
                <a:srgbClr val="FFFFFF"/>
              </a:buClr>
              <a:buSzPct val="100000"/>
              <a:buFont typeface="Arial"/>
              <a:buNone/>
              <a:defRPr sz="1200" b="0" kern="1200" baseline="0">
                <a:solidFill>
                  <a:schemeClr val="bg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2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200" b="0" kern="1200" baseline="0">
                <a:solidFill>
                  <a:schemeClr val="bg1"/>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200" b="0" kern="1200">
                <a:solidFill>
                  <a:schemeClr val="bg1"/>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200" b="0" kern="1200">
                <a:solidFill>
                  <a:schemeClr val="bg1"/>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l"/>
            <a:r>
              <a:rPr lang="en-GB" sz="1270" dirty="0"/>
              <a:t>Younger-skewing affluent audience.</a:t>
            </a:r>
          </a:p>
        </p:txBody>
      </p:sp>
      <p:sp>
        <p:nvSpPr>
          <p:cNvPr id="28" name="Text Placeholder 11">
            <a:extLst>
              <a:ext uri="{FF2B5EF4-FFF2-40B4-BE49-F238E27FC236}">
                <a16:creationId xmlns:a16="http://schemas.microsoft.com/office/drawing/2014/main" id="{35E2EAA6-119B-4105-B8DA-79013FAB8601}"/>
              </a:ext>
            </a:extLst>
          </p:cNvPr>
          <p:cNvSpPr txBox="1">
            <a:spLocks/>
          </p:cNvSpPr>
          <p:nvPr/>
        </p:nvSpPr>
        <p:spPr>
          <a:xfrm>
            <a:off x="8142902" y="1241829"/>
            <a:ext cx="3660989" cy="194139"/>
          </a:xfrm>
          <a:prstGeom prst="rect">
            <a:avLst/>
          </a:prstGeom>
          <a:noFill/>
        </p:spPr>
        <p:txBody>
          <a:bodyPr lIns="0" tIns="0" rIns="0" bIns="0"/>
          <a:lstStyle>
            <a:lvl1pPr marL="0" indent="0" algn="ctr" defTabSz="961844" rtl="0" eaLnBrk="1" latinLnBrk="0" hangingPunct="1">
              <a:lnSpc>
                <a:spcPts val="1900"/>
              </a:lnSpc>
              <a:spcBef>
                <a:spcPts val="0"/>
              </a:spcBef>
              <a:buClr>
                <a:srgbClr val="FFFFFF"/>
              </a:buClr>
              <a:buSzPct val="100000"/>
              <a:buFont typeface="Arial"/>
              <a:buNone/>
              <a:defRPr sz="1200" b="0" kern="1200" baseline="0">
                <a:solidFill>
                  <a:schemeClr val="bg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2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200" b="0" kern="1200" baseline="0">
                <a:solidFill>
                  <a:schemeClr val="bg1"/>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200" b="0" kern="1200">
                <a:solidFill>
                  <a:schemeClr val="bg1"/>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200" b="0" kern="1200">
                <a:solidFill>
                  <a:schemeClr val="bg1"/>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l"/>
            <a:r>
              <a:rPr lang="en-GB" sz="1270" dirty="0"/>
              <a:t>Media habits</a:t>
            </a:r>
          </a:p>
        </p:txBody>
      </p:sp>
      <p:sp>
        <p:nvSpPr>
          <p:cNvPr id="29" name="Text Placeholder 12">
            <a:extLst>
              <a:ext uri="{FF2B5EF4-FFF2-40B4-BE49-F238E27FC236}">
                <a16:creationId xmlns:a16="http://schemas.microsoft.com/office/drawing/2014/main" id="{F662905C-C3C8-4C54-A815-9B7B996DE6AA}"/>
              </a:ext>
            </a:extLst>
          </p:cNvPr>
          <p:cNvSpPr txBox="1">
            <a:spLocks/>
          </p:cNvSpPr>
          <p:nvPr/>
        </p:nvSpPr>
        <p:spPr>
          <a:xfrm>
            <a:off x="8142902" y="1427639"/>
            <a:ext cx="3660989" cy="225564"/>
          </a:xfrm>
          <a:prstGeom prst="rect">
            <a:avLst/>
          </a:prstGeom>
          <a:noFill/>
        </p:spPr>
        <p:txBody>
          <a:bodyPr lIns="0" tIns="0" rIns="0" bIns="0"/>
          <a:lstStyle>
            <a:lvl1pPr marL="0" indent="0" algn="ctr" defTabSz="961844" rtl="0" eaLnBrk="1" latinLnBrk="0" hangingPunct="1">
              <a:lnSpc>
                <a:spcPts val="1900"/>
              </a:lnSpc>
              <a:spcBef>
                <a:spcPts val="0"/>
              </a:spcBef>
              <a:buClr>
                <a:srgbClr val="FFFFFF"/>
              </a:buClr>
              <a:buSzPct val="100000"/>
              <a:buFont typeface="Arial"/>
              <a:buNone/>
              <a:defRPr sz="1200" b="0" kern="1200" baseline="0">
                <a:solidFill>
                  <a:schemeClr val="bg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2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200" b="0" kern="1200" baseline="0">
                <a:solidFill>
                  <a:schemeClr val="bg1"/>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200" b="0" kern="1200">
                <a:solidFill>
                  <a:schemeClr val="bg1"/>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200" b="0" kern="1200">
                <a:solidFill>
                  <a:schemeClr val="bg1"/>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l"/>
            <a:r>
              <a:rPr lang="en-GB" sz="1270" dirty="0"/>
              <a:t>Subscriptions &amp; broad entertainment channels</a:t>
            </a:r>
          </a:p>
        </p:txBody>
      </p:sp>
      <p:sp>
        <p:nvSpPr>
          <p:cNvPr id="30" name="Text Placeholder 6">
            <a:extLst>
              <a:ext uri="{FF2B5EF4-FFF2-40B4-BE49-F238E27FC236}">
                <a16:creationId xmlns:a16="http://schemas.microsoft.com/office/drawing/2014/main" id="{EC56CF43-4B15-4913-A98F-50D3A444D631}"/>
              </a:ext>
            </a:extLst>
          </p:cNvPr>
          <p:cNvSpPr txBox="1">
            <a:spLocks/>
          </p:cNvSpPr>
          <p:nvPr/>
        </p:nvSpPr>
        <p:spPr>
          <a:xfrm>
            <a:off x="6067601" y="6319913"/>
            <a:ext cx="5977219" cy="562537"/>
          </a:xfrm>
          <a:prstGeom prst="rect">
            <a:avLst/>
          </a:prstGeom>
        </p:spPr>
        <p:txBody>
          <a:bodyPr/>
          <a:lstStyle>
            <a:lvl1pPr marL="0" indent="0" algn="l" defTabSz="872296" rtl="0" eaLnBrk="1" latinLnBrk="0" hangingPunct="1">
              <a:lnSpc>
                <a:spcPts val="1723"/>
              </a:lnSpc>
              <a:spcBef>
                <a:spcPts val="0"/>
              </a:spcBef>
              <a:buClr>
                <a:srgbClr val="FFFFFF"/>
              </a:buClr>
              <a:buSzPct val="100000"/>
              <a:buFont typeface="Arial"/>
              <a:buNone/>
              <a:defRPr sz="1632" b="1" kern="1200">
                <a:solidFill>
                  <a:schemeClr val="tx2"/>
                </a:solidFill>
                <a:latin typeface="+mn-lt"/>
                <a:ea typeface="+mn-ea"/>
                <a:cs typeface="+mn-cs"/>
              </a:defRPr>
            </a:lvl1pPr>
            <a:lvl2pPr marL="0" indent="0" algn="l" defTabSz="872296" rtl="0" eaLnBrk="1" latinLnBrk="0" hangingPunct="1">
              <a:lnSpc>
                <a:spcPts val="1723"/>
              </a:lnSpc>
              <a:spcBef>
                <a:spcPts val="0"/>
              </a:spcBef>
              <a:buClr>
                <a:srgbClr val="FFFFFF"/>
              </a:buClr>
              <a:buSzPct val="100000"/>
              <a:buFont typeface="Arial"/>
              <a:buNone/>
              <a:defRPr sz="1632" b="0" kern="1200">
                <a:solidFill>
                  <a:schemeClr val="bg1"/>
                </a:solidFill>
                <a:latin typeface="+mn-lt"/>
                <a:ea typeface="+mn-ea"/>
                <a:cs typeface="+mn-cs"/>
              </a:defRPr>
            </a:lvl2pPr>
            <a:lvl3pPr marL="0" indent="0" algn="l" defTabSz="872296" rtl="0" eaLnBrk="1" latinLnBrk="0" hangingPunct="1">
              <a:lnSpc>
                <a:spcPts val="1360"/>
              </a:lnSpc>
              <a:spcBef>
                <a:spcPts val="0"/>
              </a:spcBef>
              <a:buClr>
                <a:srgbClr val="FFFFFF"/>
              </a:buClr>
              <a:buSzPct val="100000"/>
              <a:buFont typeface="Arial"/>
              <a:buNone/>
              <a:tabLst/>
              <a:defRPr sz="1270" b="1" kern="1200" baseline="0">
                <a:solidFill>
                  <a:schemeClr val="tx2"/>
                </a:solidFill>
                <a:latin typeface="+mn-lt"/>
                <a:ea typeface="+mn-ea"/>
                <a:cs typeface="+mn-cs"/>
              </a:defRPr>
            </a:lvl3pPr>
            <a:lvl4pPr marL="0" indent="0" algn="l" defTabSz="872296" rtl="0" eaLnBrk="1" latinLnBrk="0" hangingPunct="1">
              <a:lnSpc>
                <a:spcPts val="1451"/>
              </a:lnSpc>
              <a:spcBef>
                <a:spcPts val="0"/>
              </a:spcBef>
              <a:buClr>
                <a:srgbClr val="FFFFFF"/>
              </a:buClr>
              <a:buSzPct val="100000"/>
              <a:buFont typeface="Arial"/>
              <a:buNone/>
              <a:tabLst/>
              <a:defRPr sz="1270" b="0" kern="1200">
                <a:solidFill>
                  <a:srgbClr val="000000"/>
                </a:solidFill>
                <a:latin typeface="+mn-lt"/>
                <a:ea typeface="+mn-ea"/>
                <a:cs typeface="+mn-cs"/>
              </a:defRPr>
            </a:lvl4pPr>
            <a:lvl5pPr marL="0" indent="0" algn="l" defTabSz="872296" rtl="0" eaLnBrk="1" latinLnBrk="0" hangingPunct="1">
              <a:lnSpc>
                <a:spcPts val="998"/>
              </a:lnSpc>
              <a:spcBef>
                <a:spcPts val="0"/>
              </a:spcBef>
              <a:buClr>
                <a:srgbClr val="FFFFFF"/>
              </a:buClr>
              <a:buSzPct val="100000"/>
              <a:buFont typeface="Arial"/>
              <a:buNone/>
              <a:tabLst/>
              <a:defRPr sz="907" b="0" kern="1200">
                <a:solidFill>
                  <a:schemeClr val="accent6"/>
                </a:solidFill>
                <a:latin typeface="+mn-lt"/>
                <a:ea typeface="+mn-ea"/>
                <a:cs typeface="+mn-cs"/>
              </a:defRPr>
            </a:lvl5pPr>
            <a:lvl6pPr marL="2398818"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6pPr>
            <a:lvl7pPr marL="2834967"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7pPr>
            <a:lvl8pPr marL="3271116"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8pPr>
            <a:lvl9pPr marL="3707264" indent="-218075" algn="l" defTabSz="872296" rtl="0" eaLnBrk="1" latinLnBrk="0" hangingPunct="1">
              <a:lnSpc>
                <a:spcPct val="90000"/>
              </a:lnSpc>
              <a:spcBef>
                <a:spcPct val="30000"/>
              </a:spcBef>
              <a:buClr>
                <a:schemeClr val="accent6"/>
              </a:buClr>
              <a:buSzPct val="70000"/>
              <a:buFont typeface="Wingdings" panose="05000000000000000000" pitchFamily="2" charset="2"/>
              <a:buChar char="¤"/>
              <a:defRPr sz="1723" kern="1200">
                <a:solidFill>
                  <a:schemeClr val="tx1"/>
                </a:solidFill>
                <a:latin typeface="+mn-lt"/>
                <a:ea typeface="+mn-ea"/>
                <a:cs typeface="+mn-cs"/>
              </a:defRPr>
            </a:lvl9pPr>
          </a:lstStyle>
          <a:p>
            <a:pPr algn="r">
              <a:lnSpc>
                <a:spcPts val="860"/>
              </a:lnSpc>
            </a:pPr>
            <a:r>
              <a:rPr lang="en-GB" sz="800" b="0">
                <a:solidFill>
                  <a:schemeClr val="bg1"/>
                </a:solidFill>
              </a:rPr>
              <a:t>Source: GB TGI March 2021 + IPA TouchPoints 2020 </a:t>
            </a:r>
          </a:p>
          <a:p>
            <a:pPr algn="r">
              <a:lnSpc>
                <a:spcPts val="860"/>
              </a:lnSpc>
            </a:pPr>
            <a:r>
              <a:rPr lang="en-GB" sz="800" b="0">
                <a:solidFill>
                  <a:schemeClr val="bg1"/>
                </a:solidFill>
              </a:rPr>
              <a:t>Cineworld = Cinema most visited often</a:t>
            </a:r>
          </a:p>
          <a:p>
            <a:pPr algn="r">
              <a:lnSpc>
                <a:spcPts val="860"/>
              </a:lnSpc>
            </a:pPr>
            <a:r>
              <a:rPr lang="en-GB" sz="800" b="0">
                <a:solidFill>
                  <a:schemeClr val="bg1"/>
                </a:solidFill>
              </a:rPr>
              <a:t>Index vs. average GB adult</a:t>
            </a:r>
            <a:endParaRPr lang="en-GB" sz="800" b="0" dirty="0">
              <a:solidFill>
                <a:schemeClr val="bg1"/>
              </a:solidFill>
            </a:endParaRPr>
          </a:p>
        </p:txBody>
      </p:sp>
    </p:spTree>
    <p:extLst>
      <p:ext uri="{BB962C8B-B14F-4D97-AF65-F5344CB8AC3E}">
        <p14:creationId xmlns:p14="http://schemas.microsoft.com/office/powerpoint/2010/main" val="994258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956" y="204213"/>
            <a:ext cx="11257613" cy="272329"/>
          </a:xfrm>
        </p:spPr>
        <p:txBody>
          <a:bodyPr/>
          <a:lstStyle/>
          <a:p>
            <a:r>
              <a:rPr lang="en-US" dirty="0"/>
              <a:t>4DX Audience Behaviors vs Average Cinemagoers</a:t>
            </a:r>
          </a:p>
        </p:txBody>
      </p:sp>
      <p:cxnSp>
        <p:nvCxnSpPr>
          <p:cNvPr id="8" name="Straight Connector 7"/>
          <p:cNvCxnSpPr>
            <a:cxnSpLocks/>
          </p:cNvCxnSpPr>
          <p:nvPr/>
        </p:nvCxnSpPr>
        <p:spPr>
          <a:xfrm>
            <a:off x="320" y="648130"/>
            <a:ext cx="7154528"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25" name="Text Placeholder 6">
            <a:extLst>
              <a:ext uri="{FF2B5EF4-FFF2-40B4-BE49-F238E27FC236}">
                <a16:creationId xmlns:a16="http://schemas.microsoft.com/office/drawing/2014/main" id="{C3B8815C-46C7-45E1-A9D1-0F0AF6439421}"/>
              </a:ext>
            </a:extLst>
          </p:cNvPr>
          <p:cNvSpPr txBox="1">
            <a:spLocks/>
          </p:cNvSpPr>
          <p:nvPr/>
        </p:nvSpPr>
        <p:spPr>
          <a:xfrm>
            <a:off x="6431992" y="6319913"/>
            <a:ext cx="5421002" cy="921949"/>
          </a:xfrm>
          <a:prstGeom prst="rect">
            <a:avLst/>
          </a:prstGeom>
          <a:noFill/>
          <a:ln>
            <a:noFill/>
          </a:ln>
        </p:spPr>
        <p:txBody>
          <a:bodyPr/>
          <a:lstStyle>
            <a:lvl1pPr marL="0" indent="0" algn="ctr" defTabSz="961844" rtl="0" eaLnBrk="1" latinLnBrk="0" hangingPunct="1">
              <a:lnSpc>
                <a:spcPts val="1900"/>
              </a:lnSpc>
              <a:spcBef>
                <a:spcPts val="0"/>
              </a:spcBef>
              <a:buClr>
                <a:srgbClr val="FFFFFF"/>
              </a:buClr>
              <a:buSzPct val="100000"/>
              <a:buFont typeface="Arial"/>
              <a:buNone/>
              <a:defRPr sz="1200" b="0" i="1" kern="1200" baseline="0">
                <a:solidFill>
                  <a:schemeClr val="accent6"/>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r">
              <a:lnSpc>
                <a:spcPct val="100000"/>
              </a:lnSpc>
            </a:pPr>
            <a:r>
              <a:rPr lang="en-GB" sz="952" i="0" dirty="0">
                <a:solidFill>
                  <a:schemeClr val="bg1"/>
                </a:solidFill>
              </a:rPr>
              <a:t>Source: Cineworld survey of 16+  age group 2019</a:t>
            </a:r>
          </a:p>
        </p:txBody>
      </p:sp>
      <p:pic>
        <p:nvPicPr>
          <p:cNvPr id="54" name="Picture 53">
            <a:extLst>
              <a:ext uri="{FF2B5EF4-FFF2-40B4-BE49-F238E27FC236}">
                <a16:creationId xmlns:a16="http://schemas.microsoft.com/office/drawing/2014/main" id="{4FFA3CD2-E730-4CAA-A117-4D2968B3C87C}"/>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753456" y="2354816"/>
            <a:ext cx="1019562" cy="1019562"/>
          </a:xfrm>
          <a:prstGeom prst="rect">
            <a:avLst/>
          </a:prstGeom>
        </p:spPr>
      </p:pic>
      <p:sp>
        <p:nvSpPr>
          <p:cNvPr id="58" name="Text Placeholder 6">
            <a:extLst>
              <a:ext uri="{FF2B5EF4-FFF2-40B4-BE49-F238E27FC236}">
                <a16:creationId xmlns:a16="http://schemas.microsoft.com/office/drawing/2014/main" id="{9503874F-01E7-4F69-9B7B-AD1A306D1812}"/>
              </a:ext>
            </a:extLst>
          </p:cNvPr>
          <p:cNvSpPr txBox="1">
            <a:spLocks/>
          </p:cNvSpPr>
          <p:nvPr/>
        </p:nvSpPr>
        <p:spPr bwMode="gray">
          <a:xfrm>
            <a:off x="160889" y="2889478"/>
            <a:ext cx="2016581" cy="3670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600" b="1" dirty="0">
                <a:solidFill>
                  <a:schemeClr val="bg1"/>
                </a:solidFill>
              </a:rPr>
              <a:t>56/44%</a:t>
            </a:r>
          </a:p>
          <a:p>
            <a:pPr marL="0" indent="0" algn="ctr">
              <a:lnSpc>
                <a:spcPct val="100000"/>
              </a:lnSpc>
              <a:buNone/>
            </a:pPr>
            <a:r>
              <a:rPr lang="en-US" sz="1600" b="1" dirty="0">
                <a:solidFill>
                  <a:schemeClr val="bg1"/>
                </a:solidFill>
              </a:rPr>
              <a:t>Male/Female</a:t>
            </a:r>
          </a:p>
          <a:p>
            <a:pPr marL="0" indent="0" algn="ctr">
              <a:lnSpc>
                <a:spcPct val="100000"/>
              </a:lnSpc>
              <a:buNone/>
            </a:pPr>
            <a:r>
              <a:rPr lang="en-US" sz="1600" b="1" dirty="0">
                <a:solidFill>
                  <a:schemeClr val="bg1"/>
                </a:solidFill>
              </a:rPr>
              <a:t> </a:t>
            </a:r>
          </a:p>
        </p:txBody>
      </p:sp>
      <p:sp>
        <p:nvSpPr>
          <p:cNvPr id="59" name="Text Placeholder 6">
            <a:extLst>
              <a:ext uri="{FF2B5EF4-FFF2-40B4-BE49-F238E27FC236}">
                <a16:creationId xmlns:a16="http://schemas.microsoft.com/office/drawing/2014/main" id="{79681630-8102-4680-B231-4E18DB931B7C}"/>
              </a:ext>
            </a:extLst>
          </p:cNvPr>
          <p:cNvSpPr txBox="1">
            <a:spLocks/>
          </p:cNvSpPr>
          <p:nvPr/>
        </p:nvSpPr>
        <p:spPr bwMode="gray">
          <a:xfrm>
            <a:off x="3180788" y="2878089"/>
            <a:ext cx="2016581" cy="3670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buNone/>
            </a:pPr>
            <a:r>
              <a:rPr lang="en-US" sz="1600" b="1" dirty="0">
                <a:solidFill>
                  <a:schemeClr val="bg1"/>
                </a:solidFill>
              </a:rPr>
              <a:t>58%</a:t>
            </a:r>
          </a:p>
          <a:p>
            <a:pPr marL="0" indent="0" algn="ctr">
              <a:lnSpc>
                <a:spcPts val="2000"/>
              </a:lnSpc>
              <a:buNone/>
            </a:pPr>
            <a:r>
              <a:rPr lang="en-US" sz="1600" b="1" dirty="0">
                <a:solidFill>
                  <a:schemeClr val="bg1"/>
                </a:solidFill>
              </a:rPr>
              <a:t>16-34 years</a:t>
            </a:r>
          </a:p>
        </p:txBody>
      </p:sp>
      <p:sp>
        <p:nvSpPr>
          <p:cNvPr id="60" name="Text Placeholder 6">
            <a:extLst>
              <a:ext uri="{FF2B5EF4-FFF2-40B4-BE49-F238E27FC236}">
                <a16:creationId xmlns:a16="http://schemas.microsoft.com/office/drawing/2014/main" id="{53C2F309-623E-43B7-9AF3-B3488558E376}"/>
              </a:ext>
            </a:extLst>
          </p:cNvPr>
          <p:cNvSpPr txBox="1">
            <a:spLocks/>
          </p:cNvSpPr>
          <p:nvPr/>
        </p:nvSpPr>
        <p:spPr bwMode="gray">
          <a:xfrm>
            <a:off x="6316059" y="2885282"/>
            <a:ext cx="2337143" cy="8442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buNone/>
            </a:pPr>
            <a:r>
              <a:rPr lang="en-US" sz="1600" b="1" dirty="0">
                <a:solidFill>
                  <a:schemeClr val="bg1"/>
                </a:solidFill>
              </a:rPr>
              <a:t>x3</a:t>
            </a:r>
          </a:p>
          <a:p>
            <a:pPr marL="0" indent="0" algn="ctr">
              <a:lnSpc>
                <a:spcPts val="2000"/>
              </a:lnSpc>
              <a:buNone/>
            </a:pPr>
            <a:r>
              <a:rPr lang="en-US" sz="1600" b="1" dirty="0">
                <a:solidFill>
                  <a:schemeClr val="bg1"/>
                </a:solidFill>
              </a:rPr>
              <a:t>Average group size</a:t>
            </a:r>
          </a:p>
        </p:txBody>
      </p:sp>
      <p:sp>
        <p:nvSpPr>
          <p:cNvPr id="61" name="Text Placeholder 6">
            <a:extLst>
              <a:ext uri="{FF2B5EF4-FFF2-40B4-BE49-F238E27FC236}">
                <a16:creationId xmlns:a16="http://schemas.microsoft.com/office/drawing/2014/main" id="{F461B8B5-791E-4416-B8BC-379C4F86B646}"/>
              </a:ext>
            </a:extLst>
          </p:cNvPr>
          <p:cNvSpPr txBox="1">
            <a:spLocks/>
          </p:cNvSpPr>
          <p:nvPr/>
        </p:nvSpPr>
        <p:spPr bwMode="gray">
          <a:xfrm>
            <a:off x="9771892" y="2878089"/>
            <a:ext cx="2016581" cy="8442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buNone/>
            </a:pPr>
            <a:r>
              <a:rPr lang="en-US" sz="1600" b="1" dirty="0">
                <a:solidFill>
                  <a:schemeClr val="bg1"/>
                </a:solidFill>
              </a:rPr>
              <a:t>67%</a:t>
            </a:r>
          </a:p>
          <a:p>
            <a:pPr marL="0" indent="0" algn="ctr">
              <a:lnSpc>
                <a:spcPts val="2000"/>
              </a:lnSpc>
              <a:buNone/>
            </a:pPr>
            <a:r>
              <a:rPr lang="en-US" sz="1600" b="1" dirty="0">
                <a:solidFill>
                  <a:schemeClr val="bg1"/>
                </a:solidFill>
              </a:rPr>
              <a:t>Book in advance</a:t>
            </a:r>
          </a:p>
        </p:txBody>
      </p:sp>
      <p:sp>
        <p:nvSpPr>
          <p:cNvPr id="63" name="Freeform 303">
            <a:extLst>
              <a:ext uri="{FF2B5EF4-FFF2-40B4-BE49-F238E27FC236}">
                <a16:creationId xmlns:a16="http://schemas.microsoft.com/office/drawing/2014/main" id="{0660AEAC-C9CC-48E3-B34F-DE56AA8EC5DE}"/>
              </a:ext>
            </a:extLst>
          </p:cNvPr>
          <p:cNvSpPr>
            <a:spLocks noEditPoints="1"/>
          </p:cNvSpPr>
          <p:nvPr/>
        </p:nvSpPr>
        <p:spPr bwMode="auto">
          <a:xfrm>
            <a:off x="555139" y="1642327"/>
            <a:ext cx="1087437" cy="108585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4 w 726"/>
              <a:gd name="T13" fmla="*/ 642 h 726"/>
              <a:gd name="T14" fmla="*/ 256 w 726"/>
              <a:gd name="T15" fmla="*/ 710 h 726"/>
              <a:gd name="T16" fmla="*/ 364 w 726"/>
              <a:gd name="T17" fmla="*/ 726 h 726"/>
              <a:gd name="T18" fmla="*/ 506 w 726"/>
              <a:gd name="T19" fmla="*/ 698 h 726"/>
              <a:gd name="T20" fmla="*/ 620 w 726"/>
              <a:gd name="T21" fmla="*/ 620 h 726"/>
              <a:gd name="T22" fmla="*/ 698 w 726"/>
              <a:gd name="T23" fmla="*/ 504 h 726"/>
              <a:gd name="T24" fmla="*/ 726 w 726"/>
              <a:gd name="T25" fmla="*/ 362 h 726"/>
              <a:gd name="T26" fmla="*/ 710 w 726"/>
              <a:gd name="T27" fmla="*/ 254 h 726"/>
              <a:gd name="T28" fmla="*/ 644 w 726"/>
              <a:gd name="T29" fmla="*/ 132 h 726"/>
              <a:gd name="T30" fmla="*/ 536 w 726"/>
              <a:gd name="T31" fmla="*/ 44 h 726"/>
              <a:gd name="T32" fmla="*/ 400 w 726"/>
              <a:gd name="T33" fmla="*/ 2 h 726"/>
              <a:gd name="T34" fmla="*/ 272 w 726"/>
              <a:gd name="T35" fmla="*/ 162 h 726"/>
              <a:gd name="T36" fmla="*/ 308 w 726"/>
              <a:gd name="T37" fmla="*/ 184 h 726"/>
              <a:gd name="T38" fmla="*/ 318 w 726"/>
              <a:gd name="T39" fmla="*/ 216 h 726"/>
              <a:gd name="T40" fmla="*/ 300 w 726"/>
              <a:gd name="T41" fmla="*/ 256 h 726"/>
              <a:gd name="T42" fmla="*/ 262 w 726"/>
              <a:gd name="T43" fmla="*/ 272 h 726"/>
              <a:gd name="T44" fmla="*/ 230 w 726"/>
              <a:gd name="T45" fmla="*/ 262 h 726"/>
              <a:gd name="T46" fmla="*/ 206 w 726"/>
              <a:gd name="T47" fmla="*/ 228 h 726"/>
              <a:gd name="T48" fmla="*/ 210 w 726"/>
              <a:gd name="T49" fmla="*/ 194 h 726"/>
              <a:gd name="T50" fmla="*/ 240 w 726"/>
              <a:gd name="T51" fmla="*/ 164 h 726"/>
              <a:gd name="T52" fmla="*/ 332 w 726"/>
              <a:gd name="T53" fmla="*/ 418 h 726"/>
              <a:gd name="T54" fmla="*/ 322 w 726"/>
              <a:gd name="T55" fmla="*/ 432 h 726"/>
              <a:gd name="T56" fmla="*/ 300 w 726"/>
              <a:gd name="T57" fmla="*/ 552 h 726"/>
              <a:gd name="T58" fmla="*/ 286 w 726"/>
              <a:gd name="T59" fmla="*/ 566 h 726"/>
              <a:gd name="T60" fmla="*/ 272 w 726"/>
              <a:gd name="T61" fmla="*/ 556 h 726"/>
              <a:gd name="T62" fmla="*/ 254 w 726"/>
              <a:gd name="T63" fmla="*/ 552 h 726"/>
              <a:gd name="T64" fmla="*/ 244 w 726"/>
              <a:gd name="T65" fmla="*/ 564 h 726"/>
              <a:gd name="T66" fmla="*/ 228 w 726"/>
              <a:gd name="T67" fmla="*/ 562 h 726"/>
              <a:gd name="T68" fmla="*/ 206 w 726"/>
              <a:gd name="T69" fmla="*/ 432 h 726"/>
              <a:gd name="T70" fmla="*/ 196 w 726"/>
              <a:gd name="T71" fmla="*/ 428 h 726"/>
              <a:gd name="T72" fmla="*/ 192 w 726"/>
              <a:gd name="T73" fmla="*/ 306 h 726"/>
              <a:gd name="T74" fmla="*/ 200 w 726"/>
              <a:gd name="T75" fmla="*/ 294 h 726"/>
              <a:gd name="T76" fmla="*/ 322 w 726"/>
              <a:gd name="T77" fmla="*/ 294 h 726"/>
              <a:gd name="T78" fmla="*/ 332 w 726"/>
              <a:gd name="T79" fmla="*/ 306 h 726"/>
              <a:gd name="T80" fmla="*/ 462 w 726"/>
              <a:gd name="T81" fmla="*/ 162 h 726"/>
              <a:gd name="T82" fmla="*/ 496 w 726"/>
              <a:gd name="T83" fmla="*/ 184 h 726"/>
              <a:gd name="T84" fmla="*/ 506 w 726"/>
              <a:gd name="T85" fmla="*/ 216 h 726"/>
              <a:gd name="T86" fmla="*/ 490 w 726"/>
              <a:gd name="T87" fmla="*/ 256 h 726"/>
              <a:gd name="T88" fmla="*/ 450 w 726"/>
              <a:gd name="T89" fmla="*/ 272 h 726"/>
              <a:gd name="T90" fmla="*/ 420 w 726"/>
              <a:gd name="T91" fmla="*/ 262 h 726"/>
              <a:gd name="T92" fmla="*/ 396 w 726"/>
              <a:gd name="T93" fmla="*/ 228 h 726"/>
              <a:gd name="T94" fmla="*/ 398 w 726"/>
              <a:gd name="T95" fmla="*/ 194 h 726"/>
              <a:gd name="T96" fmla="*/ 428 w 726"/>
              <a:gd name="T97" fmla="*/ 164 h 726"/>
              <a:gd name="T98" fmla="*/ 534 w 726"/>
              <a:gd name="T99" fmla="*/ 454 h 726"/>
              <a:gd name="T100" fmla="*/ 490 w 726"/>
              <a:gd name="T101" fmla="*/ 552 h 726"/>
              <a:gd name="T102" fmla="*/ 480 w 726"/>
              <a:gd name="T103" fmla="*/ 564 h 726"/>
              <a:gd name="T104" fmla="*/ 466 w 726"/>
              <a:gd name="T105" fmla="*/ 562 h 726"/>
              <a:gd name="T106" fmla="*/ 442 w 726"/>
              <a:gd name="T107" fmla="*/ 460 h 726"/>
              <a:gd name="T108" fmla="*/ 438 w 726"/>
              <a:gd name="T109" fmla="*/ 562 h 726"/>
              <a:gd name="T110" fmla="*/ 422 w 726"/>
              <a:gd name="T111" fmla="*/ 564 h 726"/>
              <a:gd name="T112" fmla="*/ 414 w 726"/>
              <a:gd name="T113" fmla="*/ 460 h 726"/>
              <a:gd name="T114" fmla="*/ 366 w 726"/>
              <a:gd name="T115" fmla="*/ 454 h 726"/>
              <a:gd name="T116" fmla="*/ 438 w 726"/>
              <a:gd name="T117" fmla="*/ 296 h 726"/>
              <a:gd name="T118" fmla="*/ 450 w 726"/>
              <a:gd name="T119" fmla="*/ 288 h 726"/>
              <a:gd name="T120" fmla="*/ 536 w 726"/>
              <a:gd name="T121" fmla="*/ 44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262" y="160"/>
                </a:moveTo>
                <a:lnTo>
                  <a:pt x="262" y="160"/>
                </a:lnTo>
                <a:lnTo>
                  <a:pt x="272" y="162"/>
                </a:lnTo>
                <a:lnTo>
                  <a:pt x="284" y="164"/>
                </a:lnTo>
                <a:lnTo>
                  <a:pt x="292" y="170"/>
                </a:lnTo>
                <a:lnTo>
                  <a:pt x="300" y="176"/>
                </a:lnTo>
                <a:lnTo>
                  <a:pt x="308" y="184"/>
                </a:lnTo>
                <a:lnTo>
                  <a:pt x="312" y="194"/>
                </a:lnTo>
                <a:lnTo>
                  <a:pt x="316" y="206"/>
                </a:lnTo>
                <a:lnTo>
                  <a:pt x="318" y="216"/>
                </a:lnTo>
                <a:lnTo>
                  <a:pt x="316" y="228"/>
                </a:lnTo>
                <a:lnTo>
                  <a:pt x="312" y="238"/>
                </a:lnTo>
                <a:lnTo>
                  <a:pt x="308" y="248"/>
                </a:lnTo>
                <a:lnTo>
                  <a:pt x="300" y="256"/>
                </a:lnTo>
                <a:lnTo>
                  <a:pt x="292" y="262"/>
                </a:lnTo>
                <a:lnTo>
                  <a:pt x="284" y="268"/>
                </a:lnTo>
                <a:lnTo>
                  <a:pt x="272" y="272"/>
                </a:lnTo>
                <a:lnTo>
                  <a:pt x="262" y="272"/>
                </a:lnTo>
                <a:lnTo>
                  <a:pt x="250" y="272"/>
                </a:lnTo>
                <a:lnTo>
                  <a:pt x="240" y="268"/>
                </a:lnTo>
                <a:lnTo>
                  <a:pt x="230" y="262"/>
                </a:lnTo>
                <a:lnTo>
                  <a:pt x="222" y="256"/>
                </a:lnTo>
                <a:lnTo>
                  <a:pt x="214" y="248"/>
                </a:lnTo>
                <a:lnTo>
                  <a:pt x="210" y="238"/>
                </a:lnTo>
                <a:lnTo>
                  <a:pt x="206" y="228"/>
                </a:lnTo>
                <a:lnTo>
                  <a:pt x="206" y="216"/>
                </a:lnTo>
                <a:lnTo>
                  <a:pt x="206" y="206"/>
                </a:lnTo>
                <a:lnTo>
                  <a:pt x="210" y="194"/>
                </a:lnTo>
                <a:lnTo>
                  <a:pt x="214" y="184"/>
                </a:lnTo>
                <a:lnTo>
                  <a:pt x="222" y="176"/>
                </a:lnTo>
                <a:lnTo>
                  <a:pt x="230" y="170"/>
                </a:lnTo>
                <a:lnTo>
                  <a:pt x="240" y="164"/>
                </a:lnTo>
                <a:lnTo>
                  <a:pt x="250" y="162"/>
                </a:lnTo>
                <a:lnTo>
                  <a:pt x="262" y="160"/>
                </a:lnTo>
                <a:close/>
                <a:moveTo>
                  <a:pt x="332" y="418"/>
                </a:moveTo>
                <a:lnTo>
                  <a:pt x="332" y="418"/>
                </a:lnTo>
                <a:lnTo>
                  <a:pt x="330" y="424"/>
                </a:lnTo>
                <a:lnTo>
                  <a:pt x="328" y="428"/>
                </a:lnTo>
                <a:lnTo>
                  <a:pt x="322" y="432"/>
                </a:lnTo>
                <a:lnTo>
                  <a:pt x="318" y="432"/>
                </a:lnTo>
                <a:lnTo>
                  <a:pt x="300" y="432"/>
                </a:lnTo>
                <a:lnTo>
                  <a:pt x="300" y="552"/>
                </a:lnTo>
                <a:lnTo>
                  <a:pt x="300" y="556"/>
                </a:lnTo>
                <a:lnTo>
                  <a:pt x="296" y="562"/>
                </a:lnTo>
                <a:lnTo>
                  <a:pt x="292" y="564"/>
                </a:lnTo>
                <a:lnTo>
                  <a:pt x="286" y="566"/>
                </a:lnTo>
                <a:lnTo>
                  <a:pt x="280" y="564"/>
                </a:lnTo>
                <a:lnTo>
                  <a:pt x="276" y="562"/>
                </a:lnTo>
                <a:lnTo>
                  <a:pt x="272" y="556"/>
                </a:lnTo>
                <a:lnTo>
                  <a:pt x="272" y="552"/>
                </a:lnTo>
                <a:lnTo>
                  <a:pt x="272" y="432"/>
                </a:lnTo>
                <a:lnTo>
                  <a:pt x="254" y="432"/>
                </a:lnTo>
                <a:lnTo>
                  <a:pt x="254" y="552"/>
                </a:lnTo>
                <a:lnTo>
                  <a:pt x="252" y="556"/>
                </a:lnTo>
                <a:lnTo>
                  <a:pt x="250" y="562"/>
                </a:lnTo>
                <a:lnTo>
                  <a:pt x="244" y="564"/>
                </a:lnTo>
                <a:lnTo>
                  <a:pt x="240" y="566"/>
                </a:lnTo>
                <a:lnTo>
                  <a:pt x="234" y="564"/>
                </a:lnTo>
                <a:lnTo>
                  <a:pt x="228" y="562"/>
                </a:lnTo>
                <a:lnTo>
                  <a:pt x="226" y="556"/>
                </a:lnTo>
                <a:lnTo>
                  <a:pt x="224" y="552"/>
                </a:lnTo>
                <a:lnTo>
                  <a:pt x="224" y="432"/>
                </a:lnTo>
                <a:lnTo>
                  <a:pt x="206" y="432"/>
                </a:lnTo>
                <a:lnTo>
                  <a:pt x="200" y="432"/>
                </a:lnTo>
                <a:lnTo>
                  <a:pt x="196" y="428"/>
                </a:lnTo>
                <a:lnTo>
                  <a:pt x="192" y="424"/>
                </a:lnTo>
                <a:lnTo>
                  <a:pt x="192" y="418"/>
                </a:lnTo>
                <a:lnTo>
                  <a:pt x="192" y="306"/>
                </a:lnTo>
                <a:lnTo>
                  <a:pt x="192" y="300"/>
                </a:lnTo>
                <a:lnTo>
                  <a:pt x="196" y="296"/>
                </a:lnTo>
                <a:lnTo>
                  <a:pt x="200" y="294"/>
                </a:lnTo>
                <a:lnTo>
                  <a:pt x="206" y="292"/>
                </a:lnTo>
                <a:lnTo>
                  <a:pt x="318" y="292"/>
                </a:lnTo>
                <a:lnTo>
                  <a:pt x="322" y="294"/>
                </a:lnTo>
                <a:lnTo>
                  <a:pt x="328" y="296"/>
                </a:lnTo>
                <a:lnTo>
                  <a:pt x="330" y="300"/>
                </a:lnTo>
                <a:lnTo>
                  <a:pt x="332" y="306"/>
                </a:lnTo>
                <a:lnTo>
                  <a:pt x="332" y="418"/>
                </a:lnTo>
                <a:close/>
                <a:moveTo>
                  <a:pt x="450" y="160"/>
                </a:moveTo>
                <a:lnTo>
                  <a:pt x="450" y="160"/>
                </a:lnTo>
                <a:lnTo>
                  <a:pt x="462" y="162"/>
                </a:lnTo>
                <a:lnTo>
                  <a:pt x="472" y="164"/>
                </a:lnTo>
                <a:lnTo>
                  <a:pt x="482" y="170"/>
                </a:lnTo>
                <a:lnTo>
                  <a:pt x="490" y="176"/>
                </a:lnTo>
                <a:lnTo>
                  <a:pt x="496" y="184"/>
                </a:lnTo>
                <a:lnTo>
                  <a:pt x="502" y="194"/>
                </a:lnTo>
                <a:lnTo>
                  <a:pt x="506" y="206"/>
                </a:lnTo>
                <a:lnTo>
                  <a:pt x="506" y="216"/>
                </a:lnTo>
                <a:lnTo>
                  <a:pt x="506" y="228"/>
                </a:lnTo>
                <a:lnTo>
                  <a:pt x="502" y="238"/>
                </a:lnTo>
                <a:lnTo>
                  <a:pt x="496" y="248"/>
                </a:lnTo>
                <a:lnTo>
                  <a:pt x="490" y="256"/>
                </a:lnTo>
                <a:lnTo>
                  <a:pt x="482" y="262"/>
                </a:lnTo>
                <a:lnTo>
                  <a:pt x="472" y="268"/>
                </a:lnTo>
                <a:lnTo>
                  <a:pt x="462" y="272"/>
                </a:lnTo>
                <a:lnTo>
                  <a:pt x="450" y="272"/>
                </a:lnTo>
                <a:lnTo>
                  <a:pt x="440" y="272"/>
                </a:lnTo>
                <a:lnTo>
                  <a:pt x="428" y="268"/>
                </a:lnTo>
                <a:lnTo>
                  <a:pt x="420" y="262"/>
                </a:lnTo>
                <a:lnTo>
                  <a:pt x="410" y="256"/>
                </a:lnTo>
                <a:lnTo>
                  <a:pt x="404" y="248"/>
                </a:lnTo>
                <a:lnTo>
                  <a:pt x="398" y="238"/>
                </a:lnTo>
                <a:lnTo>
                  <a:pt x="396" y="228"/>
                </a:lnTo>
                <a:lnTo>
                  <a:pt x="394" y="216"/>
                </a:lnTo>
                <a:lnTo>
                  <a:pt x="396" y="206"/>
                </a:lnTo>
                <a:lnTo>
                  <a:pt x="398" y="194"/>
                </a:lnTo>
                <a:lnTo>
                  <a:pt x="404" y="184"/>
                </a:lnTo>
                <a:lnTo>
                  <a:pt x="410" y="176"/>
                </a:lnTo>
                <a:lnTo>
                  <a:pt x="420" y="170"/>
                </a:lnTo>
                <a:lnTo>
                  <a:pt x="428" y="164"/>
                </a:lnTo>
                <a:lnTo>
                  <a:pt x="440" y="162"/>
                </a:lnTo>
                <a:lnTo>
                  <a:pt x="450" y="160"/>
                </a:lnTo>
                <a:close/>
                <a:moveTo>
                  <a:pt x="534" y="454"/>
                </a:moveTo>
                <a:lnTo>
                  <a:pt x="534" y="454"/>
                </a:lnTo>
                <a:lnTo>
                  <a:pt x="530" y="460"/>
                </a:lnTo>
                <a:lnTo>
                  <a:pt x="522" y="460"/>
                </a:lnTo>
                <a:lnTo>
                  <a:pt x="490" y="460"/>
                </a:lnTo>
                <a:lnTo>
                  <a:pt x="490" y="552"/>
                </a:lnTo>
                <a:lnTo>
                  <a:pt x="488" y="556"/>
                </a:lnTo>
                <a:lnTo>
                  <a:pt x="486" y="562"/>
                </a:lnTo>
                <a:lnTo>
                  <a:pt x="480" y="564"/>
                </a:lnTo>
                <a:lnTo>
                  <a:pt x="476" y="566"/>
                </a:lnTo>
                <a:lnTo>
                  <a:pt x="470" y="564"/>
                </a:lnTo>
                <a:lnTo>
                  <a:pt x="466" y="562"/>
                </a:lnTo>
                <a:lnTo>
                  <a:pt x="462" y="556"/>
                </a:lnTo>
                <a:lnTo>
                  <a:pt x="460" y="552"/>
                </a:lnTo>
                <a:lnTo>
                  <a:pt x="460" y="460"/>
                </a:lnTo>
                <a:lnTo>
                  <a:pt x="442" y="460"/>
                </a:lnTo>
                <a:lnTo>
                  <a:pt x="442" y="552"/>
                </a:lnTo>
                <a:lnTo>
                  <a:pt x="442" y="556"/>
                </a:lnTo>
                <a:lnTo>
                  <a:pt x="438" y="562"/>
                </a:lnTo>
                <a:lnTo>
                  <a:pt x="434" y="564"/>
                </a:lnTo>
                <a:lnTo>
                  <a:pt x="428" y="566"/>
                </a:lnTo>
                <a:lnTo>
                  <a:pt x="422" y="564"/>
                </a:lnTo>
                <a:lnTo>
                  <a:pt x="418" y="562"/>
                </a:lnTo>
                <a:lnTo>
                  <a:pt x="414" y="556"/>
                </a:lnTo>
                <a:lnTo>
                  <a:pt x="414" y="552"/>
                </a:lnTo>
                <a:lnTo>
                  <a:pt x="414" y="460"/>
                </a:lnTo>
                <a:lnTo>
                  <a:pt x="378" y="460"/>
                </a:lnTo>
                <a:lnTo>
                  <a:pt x="372" y="460"/>
                </a:lnTo>
                <a:lnTo>
                  <a:pt x="366" y="454"/>
                </a:lnTo>
                <a:lnTo>
                  <a:pt x="364" y="448"/>
                </a:lnTo>
                <a:lnTo>
                  <a:pt x="366" y="440"/>
                </a:lnTo>
                <a:lnTo>
                  <a:pt x="438" y="296"/>
                </a:lnTo>
                <a:lnTo>
                  <a:pt x="442" y="290"/>
                </a:lnTo>
                <a:lnTo>
                  <a:pt x="450" y="288"/>
                </a:lnTo>
                <a:lnTo>
                  <a:pt x="458" y="290"/>
                </a:lnTo>
                <a:lnTo>
                  <a:pt x="464" y="296"/>
                </a:lnTo>
                <a:lnTo>
                  <a:pt x="536" y="440"/>
                </a:lnTo>
                <a:lnTo>
                  <a:pt x="536" y="448"/>
                </a:lnTo>
                <a:lnTo>
                  <a:pt x="534" y="454"/>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lang="en-GB" dirty="0"/>
          </a:p>
        </p:txBody>
      </p:sp>
      <p:grpSp>
        <p:nvGrpSpPr>
          <p:cNvPr id="64" name="Group 63">
            <a:extLst>
              <a:ext uri="{FF2B5EF4-FFF2-40B4-BE49-F238E27FC236}">
                <a16:creationId xmlns:a16="http://schemas.microsoft.com/office/drawing/2014/main" id="{C2632F04-07F2-4401-9DA0-E43B7FE13228}"/>
              </a:ext>
            </a:extLst>
          </p:cNvPr>
          <p:cNvGrpSpPr/>
          <p:nvPr/>
        </p:nvGrpSpPr>
        <p:grpSpPr>
          <a:xfrm>
            <a:off x="3586370" y="1643406"/>
            <a:ext cx="1116000" cy="1116000"/>
            <a:chOff x="552450" y="3895725"/>
            <a:chExt cx="2806700" cy="2806700"/>
          </a:xfrm>
          <a:solidFill>
            <a:srgbClr val="C00000"/>
          </a:solidFill>
        </p:grpSpPr>
        <p:sp>
          <p:nvSpPr>
            <p:cNvPr id="65" name="Freeform 15">
              <a:extLst>
                <a:ext uri="{FF2B5EF4-FFF2-40B4-BE49-F238E27FC236}">
                  <a16:creationId xmlns:a16="http://schemas.microsoft.com/office/drawing/2014/main" id="{15F7E5F7-951B-445D-A3A1-DA0C2CE9F9AA}"/>
                </a:ext>
              </a:extLst>
            </p:cNvPr>
            <p:cNvSpPr>
              <a:spLocks/>
            </p:cNvSpPr>
            <p:nvPr/>
          </p:nvSpPr>
          <p:spPr bwMode="auto">
            <a:xfrm>
              <a:off x="2479675" y="4984750"/>
              <a:ext cx="88900" cy="184150"/>
            </a:xfrm>
            <a:custGeom>
              <a:avLst/>
              <a:gdLst>
                <a:gd name="T0" fmla="*/ 26 w 56"/>
                <a:gd name="T1" fmla="*/ 116 h 116"/>
                <a:gd name="T2" fmla="*/ 26 w 56"/>
                <a:gd name="T3" fmla="*/ 116 h 116"/>
                <a:gd name="T4" fmla="*/ 34 w 56"/>
                <a:gd name="T5" fmla="*/ 116 h 116"/>
                <a:gd name="T6" fmla="*/ 40 w 56"/>
                <a:gd name="T7" fmla="*/ 114 h 116"/>
                <a:gd name="T8" fmla="*/ 44 w 56"/>
                <a:gd name="T9" fmla="*/ 110 h 116"/>
                <a:gd name="T10" fmla="*/ 48 w 56"/>
                <a:gd name="T11" fmla="*/ 104 h 116"/>
                <a:gd name="T12" fmla="*/ 52 w 56"/>
                <a:gd name="T13" fmla="*/ 96 h 116"/>
                <a:gd name="T14" fmla="*/ 54 w 56"/>
                <a:gd name="T15" fmla="*/ 86 h 116"/>
                <a:gd name="T16" fmla="*/ 56 w 56"/>
                <a:gd name="T17" fmla="*/ 56 h 116"/>
                <a:gd name="T18" fmla="*/ 56 w 56"/>
                <a:gd name="T19" fmla="*/ 56 h 116"/>
                <a:gd name="T20" fmla="*/ 54 w 56"/>
                <a:gd name="T21" fmla="*/ 30 h 116"/>
                <a:gd name="T22" fmla="*/ 52 w 56"/>
                <a:gd name="T23" fmla="*/ 22 h 116"/>
                <a:gd name="T24" fmla="*/ 50 w 56"/>
                <a:gd name="T25" fmla="*/ 14 h 116"/>
                <a:gd name="T26" fmla="*/ 46 w 56"/>
                <a:gd name="T27" fmla="*/ 8 h 116"/>
                <a:gd name="T28" fmla="*/ 42 w 56"/>
                <a:gd name="T29" fmla="*/ 2 h 116"/>
                <a:gd name="T30" fmla="*/ 34 w 56"/>
                <a:gd name="T31" fmla="*/ 0 h 116"/>
                <a:gd name="T32" fmla="*/ 26 w 56"/>
                <a:gd name="T33" fmla="*/ 0 h 116"/>
                <a:gd name="T34" fmla="*/ 26 w 56"/>
                <a:gd name="T35" fmla="*/ 0 h 116"/>
                <a:gd name="T36" fmla="*/ 18 w 56"/>
                <a:gd name="T37" fmla="*/ 0 h 116"/>
                <a:gd name="T38" fmla="*/ 12 w 56"/>
                <a:gd name="T39" fmla="*/ 4 h 116"/>
                <a:gd name="T40" fmla="*/ 8 w 56"/>
                <a:gd name="T41" fmla="*/ 8 h 116"/>
                <a:gd name="T42" fmla="*/ 4 w 56"/>
                <a:gd name="T43" fmla="*/ 16 h 116"/>
                <a:gd name="T44" fmla="*/ 2 w 56"/>
                <a:gd name="T45" fmla="*/ 24 h 116"/>
                <a:gd name="T46" fmla="*/ 0 w 56"/>
                <a:gd name="T47" fmla="*/ 36 h 116"/>
                <a:gd name="T48" fmla="*/ 0 w 56"/>
                <a:gd name="T49" fmla="*/ 62 h 116"/>
                <a:gd name="T50" fmla="*/ 0 w 56"/>
                <a:gd name="T51" fmla="*/ 62 h 116"/>
                <a:gd name="T52" fmla="*/ 0 w 56"/>
                <a:gd name="T53" fmla="*/ 78 h 116"/>
                <a:gd name="T54" fmla="*/ 4 w 56"/>
                <a:gd name="T55" fmla="*/ 96 h 116"/>
                <a:gd name="T56" fmla="*/ 6 w 56"/>
                <a:gd name="T57" fmla="*/ 104 h 116"/>
                <a:gd name="T58" fmla="*/ 12 w 56"/>
                <a:gd name="T59" fmla="*/ 110 h 116"/>
                <a:gd name="T60" fmla="*/ 18 w 56"/>
                <a:gd name="T61" fmla="*/ 116 h 116"/>
                <a:gd name="T62" fmla="*/ 26 w 56"/>
                <a:gd name="T63" fmla="*/ 116 h 116"/>
                <a:gd name="T64" fmla="*/ 26 w 56"/>
                <a:gd name="T65"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16">
                  <a:moveTo>
                    <a:pt x="26" y="116"/>
                  </a:moveTo>
                  <a:lnTo>
                    <a:pt x="26" y="116"/>
                  </a:lnTo>
                  <a:lnTo>
                    <a:pt x="34" y="116"/>
                  </a:lnTo>
                  <a:lnTo>
                    <a:pt x="40" y="114"/>
                  </a:lnTo>
                  <a:lnTo>
                    <a:pt x="44" y="110"/>
                  </a:lnTo>
                  <a:lnTo>
                    <a:pt x="48" y="104"/>
                  </a:lnTo>
                  <a:lnTo>
                    <a:pt x="52" y="96"/>
                  </a:lnTo>
                  <a:lnTo>
                    <a:pt x="54" y="86"/>
                  </a:lnTo>
                  <a:lnTo>
                    <a:pt x="56" y="56"/>
                  </a:lnTo>
                  <a:lnTo>
                    <a:pt x="56" y="56"/>
                  </a:lnTo>
                  <a:lnTo>
                    <a:pt x="54" y="30"/>
                  </a:lnTo>
                  <a:lnTo>
                    <a:pt x="52" y="22"/>
                  </a:lnTo>
                  <a:lnTo>
                    <a:pt x="50" y="14"/>
                  </a:lnTo>
                  <a:lnTo>
                    <a:pt x="46" y="8"/>
                  </a:lnTo>
                  <a:lnTo>
                    <a:pt x="42" y="2"/>
                  </a:lnTo>
                  <a:lnTo>
                    <a:pt x="34" y="0"/>
                  </a:lnTo>
                  <a:lnTo>
                    <a:pt x="26" y="0"/>
                  </a:lnTo>
                  <a:lnTo>
                    <a:pt x="26" y="0"/>
                  </a:lnTo>
                  <a:lnTo>
                    <a:pt x="18" y="0"/>
                  </a:lnTo>
                  <a:lnTo>
                    <a:pt x="12" y="4"/>
                  </a:lnTo>
                  <a:lnTo>
                    <a:pt x="8" y="8"/>
                  </a:lnTo>
                  <a:lnTo>
                    <a:pt x="4" y="16"/>
                  </a:lnTo>
                  <a:lnTo>
                    <a:pt x="2" y="24"/>
                  </a:lnTo>
                  <a:lnTo>
                    <a:pt x="0" y="36"/>
                  </a:lnTo>
                  <a:lnTo>
                    <a:pt x="0" y="62"/>
                  </a:lnTo>
                  <a:lnTo>
                    <a:pt x="0" y="62"/>
                  </a:lnTo>
                  <a:lnTo>
                    <a:pt x="0" y="78"/>
                  </a:lnTo>
                  <a:lnTo>
                    <a:pt x="4" y="96"/>
                  </a:lnTo>
                  <a:lnTo>
                    <a:pt x="6" y="104"/>
                  </a:lnTo>
                  <a:lnTo>
                    <a:pt x="12" y="110"/>
                  </a:lnTo>
                  <a:lnTo>
                    <a:pt x="18" y="116"/>
                  </a:lnTo>
                  <a:lnTo>
                    <a:pt x="26" y="116"/>
                  </a:lnTo>
                  <a:lnTo>
                    <a:pt x="26" y="11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GB" dirty="0"/>
            </a:p>
          </p:txBody>
        </p:sp>
        <p:sp>
          <p:nvSpPr>
            <p:cNvPr id="66" name="Freeform 16">
              <a:extLst>
                <a:ext uri="{FF2B5EF4-FFF2-40B4-BE49-F238E27FC236}">
                  <a16:creationId xmlns:a16="http://schemas.microsoft.com/office/drawing/2014/main" id="{01DD2AD0-BE99-4D35-9CFD-C68EF5409865}"/>
                </a:ext>
              </a:extLst>
            </p:cNvPr>
            <p:cNvSpPr>
              <a:spLocks noEditPoints="1"/>
            </p:cNvSpPr>
            <p:nvPr/>
          </p:nvSpPr>
          <p:spPr bwMode="auto">
            <a:xfrm>
              <a:off x="552450" y="3895725"/>
              <a:ext cx="2806700" cy="2806700"/>
            </a:xfrm>
            <a:custGeom>
              <a:avLst/>
              <a:gdLst>
                <a:gd name="T0" fmla="*/ 580 w 1768"/>
                <a:gd name="T1" fmla="*/ 54 h 1768"/>
                <a:gd name="T2" fmla="*/ 258 w 1768"/>
                <a:gd name="T3" fmla="*/ 258 h 1768"/>
                <a:gd name="T4" fmla="*/ 54 w 1768"/>
                <a:gd name="T5" fmla="*/ 580 h 1768"/>
                <a:gd name="T6" fmla="*/ 0 w 1768"/>
                <a:gd name="T7" fmla="*/ 930 h 1768"/>
                <a:gd name="T8" fmla="*/ 106 w 1768"/>
                <a:gd name="T9" fmla="*/ 1306 h 1768"/>
                <a:gd name="T10" fmla="*/ 354 w 1768"/>
                <a:gd name="T11" fmla="*/ 1592 h 1768"/>
                <a:gd name="T12" fmla="*/ 706 w 1768"/>
                <a:gd name="T13" fmla="*/ 1750 h 1768"/>
                <a:gd name="T14" fmla="*/ 1062 w 1768"/>
                <a:gd name="T15" fmla="*/ 1750 h 1768"/>
                <a:gd name="T16" fmla="*/ 1412 w 1768"/>
                <a:gd name="T17" fmla="*/ 1592 h 1768"/>
                <a:gd name="T18" fmla="*/ 1662 w 1768"/>
                <a:gd name="T19" fmla="*/ 1306 h 1768"/>
                <a:gd name="T20" fmla="*/ 1766 w 1768"/>
                <a:gd name="T21" fmla="*/ 930 h 1768"/>
                <a:gd name="T22" fmla="*/ 1714 w 1768"/>
                <a:gd name="T23" fmla="*/ 580 h 1768"/>
                <a:gd name="T24" fmla="*/ 1508 w 1768"/>
                <a:gd name="T25" fmla="*/ 258 h 1768"/>
                <a:gd name="T26" fmla="*/ 1188 w 1768"/>
                <a:gd name="T27" fmla="*/ 54 h 1768"/>
                <a:gd name="T28" fmla="*/ 1246 w 1768"/>
                <a:gd name="T29" fmla="*/ 528 h 1768"/>
                <a:gd name="T30" fmla="*/ 1330 w 1768"/>
                <a:gd name="T31" fmla="*/ 600 h 1768"/>
                <a:gd name="T32" fmla="*/ 1242 w 1768"/>
                <a:gd name="T33" fmla="*/ 570 h 1768"/>
                <a:gd name="T34" fmla="*/ 1212 w 1768"/>
                <a:gd name="T35" fmla="*/ 664 h 1768"/>
                <a:gd name="T36" fmla="*/ 1298 w 1768"/>
                <a:gd name="T37" fmla="*/ 652 h 1768"/>
                <a:gd name="T38" fmla="*/ 1328 w 1768"/>
                <a:gd name="T39" fmla="*/ 786 h 1768"/>
                <a:gd name="T40" fmla="*/ 1212 w 1768"/>
                <a:gd name="T41" fmla="*/ 846 h 1768"/>
                <a:gd name="T42" fmla="*/ 1152 w 1768"/>
                <a:gd name="T43" fmla="*/ 738 h 1768"/>
                <a:gd name="T44" fmla="*/ 1178 w 1768"/>
                <a:gd name="T45" fmla="*/ 554 h 1768"/>
                <a:gd name="T46" fmla="*/ 772 w 1768"/>
                <a:gd name="T47" fmla="*/ 506 h 1768"/>
                <a:gd name="T48" fmla="*/ 876 w 1768"/>
                <a:gd name="T49" fmla="*/ 610 h 1768"/>
                <a:gd name="T50" fmla="*/ 772 w 1768"/>
                <a:gd name="T51" fmla="*/ 716 h 1768"/>
                <a:gd name="T52" fmla="*/ 668 w 1768"/>
                <a:gd name="T53" fmla="*/ 610 h 1768"/>
                <a:gd name="T54" fmla="*/ 772 w 1768"/>
                <a:gd name="T55" fmla="*/ 506 h 1768"/>
                <a:gd name="T56" fmla="*/ 522 w 1768"/>
                <a:gd name="T57" fmla="*/ 590 h 1768"/>
                <a:gd name="T58" fmla="*/ 440 w 1768"/>
                <a:gd name="T59" fmla="*/ 714 h 1768"/>
                <a:gd name="T60" fmla="*/ 318 w 1768"/>
                <a:gd name="T61" fmla="*/ 632 h 1768"/>
                <a:gd name="T62" fmla="*/ 398 w 1768"/>
                <a:gd name="T63" fmla="*/ 508 h 1768"/>
                <a:gd name="T64" fmla="*/ 524 w 1768"/>
                <a:gd name="T65" fmla="*/ 1014 h 1768"/>
                <a:gd name="T66" fmla="*/ 456 w 1768"/>
                <a:gd name="T67" fmla="*/ 1260 h 1768"/>
                <a:gd name="T68" fmla="*/ 398 w 1768"/>
                <a:gd name="T69" fmla="*/ 1254 h 1768"/>
                <a:gd name="T70" fmla="*/ 316 w 1768"/>
                <a:gd name="T71" fmla="*/ 1014 h 1768"/>
                <a:gd name="T72" fmla="*/ 290 w 1768"/>
                <a:gd name="T73" fmla="*/ 768 h 1768"/>
                <a:gd name="T74" fmla="*/ 544 w 1768"/>
                <a:gd name="T75" fmla="*/ 760 h 1768"/>
                <a:gd name="T76" fmla="*/ 906 w 1768"/>
                <a:gd name="T77" fmla="*/ 1066 h 1768"/>
                <a:gd name="T78" fmla="*/ 808 w 1768"/>
                <a:gd name="T79" fmla="*/ 1260 h 1768"/>
                <a:gd name="T80" fmla="*/ 750 w 1768"/>
                <a:gd name="T81" fmla="*/ 1254 h 1768"/>
                <a:gd name="T82" fmla="*/ 638 w 1768"/>
                <a:gd name="T83" fmla="*/ 1066 h 1768"/>
                <a:gd name="T84" fmla="*/ 612 w 1768"/>
                <a:gd name="T85" fmla="*/ 1034 h 1768"/>
                <a:gd name="T86" fmla="*/ 780 w 1768"/>
                <a:gd name="T87" fmla="*/ 746 h 1768"/>
                <a:gd name="T88" fmla="*/ 928 w 1768"/>
                <a:gd name="T89" fmla="*/ 1054 h 1768"/>
                <a:gd name="T90" fmla="*/ 1118 w 1768"/>
                <a:gd name="T91" fmla="*/ 844 h 1768"/>
                <a:gd name="T92" fmla="*/ 1064 w 1768"/>
                <a:gd name="T93" fmla="*/ 1236 h 1768"/>
                <a:gd name="T94" fmla="*/ 1064 w 1768"/>
                <a:gd name="T95" fmla="*/ 1146 h 1768"/>
                <a:gd name="T96" fmla="*/ 1108 w 1768"/>
                <a:gd name="T97" fmla="*/ 1186 h 1768"/>
                <a:gd name="T98" fmla="*/ 1114 w 1768"/>
                <a:gd name="T99" fmla="*/ 1106 h 1768"/>
                <a:gd name="T100" fmla="*/ 1104 w 1768"/>
                <a:gd name="T101" fmla="*/ 1036 h 1768"/>
                <a:gd name="T102" fmla="*/ 1104 w 1768"/>
                <a:gd name="T103" fmla="*/ 962 h 1768"/>
                <a:gd name="T104" fmla="*/ 1066 w 1768"/>
                <a:gd name="T105" fmla="*/ 994 h 1768"/>
                <a:gd name="T106" fmla="*/ 1052 w 1768"/>
                <a:gd name="T107" fmla="*/ 916 h 1768"/>
                <a:gd name="T108" fmla="*/ 1176 w 1768"/>
                <a:gd name="T109" fmla="*/ 958 h 1768"/>
                <a:gd name="T110" fmla="*/ 1148 w 1768"/>
                <a:gd name="T111" fmla="*/ 1064 h 1768"/>
                <a:gd name="T112" fmla="*/ 1184 w 1768"/>
                <a:gd name="T113" fmla="*/ 1118 h 1768"/>
                <a:gd name="T114" fmla="*/ 1110 w 1768"/>
                <a:gd name="T115" fmla="*/ 1236 h 1768"/>
                <a:gd name="T116" fmla="*/ 1206 w 1768"/>
                <a:gd name="T117" fmla="*/ 1096 h 1768"/>
                <a:gd name="T118" fmla="*/ 1384 w 1768"/>
                <a:gd name="T119" fmla="*/ 702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68" h="1768">
                  <a:moveTo>
                    <a:pt x="884" y="0"/>
                  </a:moveTo>
                  <a:lnTo>
                    <a:pt x="884" y="0"/>
                  </a:lnTo>
                  <a:lnTo>
                    <a:pt x="838" y="0"/>
                  </a:lnTo>
                  <a:lnTo>
                    <a:pt x="794" y="4"/>
                  </a:lnTo>
                  <a:lnTo>
                    <a:pt x="750" y="10"/>
                  </a:lnTo>
                  <a:lnTo>
                    <a:pt x="706" y="18"/>
                  </a:lnTo>
                  <a:lnTo>
                    <a:pt x="662" y="28"/>
                  </a:lnTo>
                  <a:lnTo>
                    <a:pt x="620" y="40"/>
                  </a:lnTo>
                  <a:lnTo>
                    <a:pt x="580" y="54"/>
                  </a:lnTo>
                  <a:lnTo>
                    <a:pt x="540" y="70"/>
                  </a:lnTo>
                  <a:lnTo>
                    <a:pt x="500" y="86"/>
                  </a:lnTo>
                  <a:lnTo>
                    <a:pt x="462" y="106"/>
                  </a:lnTo>
                  <a:lnTo>
                    <a:pt x="426" y="128"/>
                  </a:lnTo>
                  <a:lnTo>
                    <a:pt x="390" y="150"/>
                  </a:lnTo>
                  <a:lnTo>
                    <a:pt x="354" y="176"/>
                  </a:lnTo>
                  <a:lnTo>
                    <a:pt x="322" y="202"/>
                  </a:lnTo>
                  <a:lnTo>
                    <a:pt x="290" y="230"/>
                  </a:lnTo>
                  <a:lnTo>
                    <a:pt x="258" y="258"/>
                  </a:lnTo>
                  <a:lnTo>
                    <a:pt x="230" y="290"/>
                  </a:lnTo>
                  <a:lnTo>
                    <a:pt x="202" y="322"/>
                  </a:lnTo>
                  <a:lnTo>
                    <a:pt x="176" y="354"/>
                  </a:lnTo>
                  <a:lnTo>
                    <a:pt x="150" y="390"/>
                  </a:lnTo>
                  <a:lnTo>
                    <a:pt x="128" y="426"/>
                  </a:lnTo>
                  <a:lnTo>
                    <a:pt x="106" y="462"/>
                  </a:lnTo>
                  <a:lnTo>
                    <a:pt x="86" y="500"/>
                  </a:lnTo>
                  <a:lnTo>
                    <a:pt x="70" y="540"/>
                  </a:lnTo>
                  <a:lnTo>
                    <a:pt x="54" y="580"/>
                  </a:lnTo>
                  <a:lnTo>
                    <a:pt x="40" y="622"/>
                  </a:lnTo>
                  <a:lnTo>
                    <a:pt x="28" y="662"/>
                  </a:lnTo>
                  <a:lnTo>
                    <a:pt x="18" y="706"/>
                  </a:lnTo>
                  <a:lnTo>
                    <a:pt x="10" y="750"/>
                  </a:lnTo>
                  <a:lnTo>
                    <a:pt x="4" y="794"/>
                  </a:lnTo>
                  <a:lnTo>
                    <a:pt x="0" y="838"/>
                  </a:lnTo>
                  <a:lnTo>
                    <a:pt x="0" y="884"/>
                  </a:lnTo>
                  <a:lnTo>
                    <a:pt x="0" y="884"/>
                  </a:lnTo>
                  <a:lnTo>
                    <a:pt x="0" y="930"/>
                  </a:lnTo>
                  <a:lnTo>
                    <a:pt x="4" y="974"/>
                  </a:lnTo>
                  <a:lnTo>
                    <a:pt x="10" y="1018"/>
                  </a:lnTo>
                  <a:lnTo>
                    <a:pt x="18" y="1062"/>
                  </a:lnTo>
                  <a:lnTo>
                    <a:pt x="28" y="1104"/>
                  </a:lnTo>
                  <a:lnTo>
                    <a:pt x="40" y="1146"/>
                  </a:lnTo>
                  <a:lnTo>
                    <a:pt x="54" y="1188"/>
                  </a:lnTo>
                  <a:lnTo>
                    <a:pt x="70" y="1228"/>
                  </a:lnTo>
                  <a:lnTo>
                    <a:pt x="86" y="1268"/>
                  </a:lnTo>
                  <a:lnTo>
                    <a:pt x="106" y="1306"/>
                  </a:lnTo>
                  <a:lnTo>
                    <a:pt x="128" y="1342"/>
                  </a:lnTo>
                  <a:lnTo>
                    <a:pt x="150" y="1378"/>
                  </a:lnTo>
                  <a:lnTo>
                    <a:pt x="176" y="1412"/>
                  </a:lnTo>
                  <a:lnTo>
                    <a:pt x="202" y="1446"/>
                  </a:lnTo>
                  <a:lnTo>
                    <a:pt x="230" y="1478"/>
                  </a:lnTo>
                  <a:lnTo>
                    <a:pt x="258" y="1510"/>
                  </a:lnTo>
                  <a:lnTo>
                    <a:pt x="290" y="1538"/>
                  </a:lnTo>
                  <a:lnTo>
                    <a:pt x="322" y="1566"/>
                  </a:lnTo>
                  <a:lnTo>
                    <a:pt x="354" y="1592"/>
                  </a:lnTo>
                  <a:lnTo>
                    <a:pt x="390" y="1618"/>
                  </a:lnTo>
                  <a:lnTo>
                    <a:pt x="426" y="1640"/>
                  </a:lnTo>
                  <a:lnTo>
                    <a:pt x="462" y="1662"/>
                  </a:lnTo>
                  <a:lnTo>
                    <a:pt x="500" y="1680"/>
                  </a:lnTo>
                  <a:lnTo>
                    <a:pt x="540" y="1698"/>
                  </a:lnTo>
                  <a:lnTo>
                    <a:pt x="580" y="1714"/>
                  </a:lnTo>
                  <a:lnTo>
                    <a:pt x="620" y="1728"/>
                  </a:lnTo>
                  <a:lnTo>
                    <a:pt x="662"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4" y="1740"/>
                  </a:lnTo>
                  <a:lnTo>
                    <a:pt x="1146" y="1728"/>
                  </a:lnTo>
                  <a:lnTo>
                    <a:pt x="1188" y="1714"/>
                  </a:lnTo>
                  <a:lnTo>
                    <a:pt x="1228" y="1698"/>
                  </a:lnTo>
                  <a:lnTo>
                    <a:pt x="1268" y="1680"/>
                  </a:lnTo>
                  <a:lnTo>
                    <a:pt x="1306" y="1662"/>
                  </a:lnTo>
                  <a:lnTo>
                    <a:pt x="1342" y="1640"/>
                  </a:lnTo>
                  <a:lnTo>
                    <a:pt x="1378" y="1618"/>
                  </a:lnTo>
                  <a:lnTo>
                    <a:pt x="1412" y="1592"/>
                  </a:lnTo>
                  <a:lnTo>
                    <a:pt x="1446" y="1566"/>
                  </a:lnTo>
                  <a:lnTo>
                    <a:pt x="1478" y="1538"/>
                  </a:lnTo>
                  <a:lnTo>
                    <a:pt x="1508" y="1510"/>
                  </a:lnTo>
                  <a:lnTo>
                    <a:pt x="1538" y="1478"/>
                  </a:lnTo>
                  <a:lnTo>
                    <a:pt x="1566" y="1446"/>
                  </a:lnTo>
                  <a:lnTo>
                    <a:pt x="1592" y="1412"/>
                  </a:lnTo>
                  <a:lnTo>
                    <a:pt x="1616"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6" y="930"/>
                  </a:lnTo>
                  <a:lnTo>
                    <a:pt x="1768" y="884"/>
                  </a:lnTo>
                  <a:lnTo>
                    <a:pt x="1768" y="884"/>
                  </a:lnTo>
                  <a:lnTo>
                    <a:pt x="1766"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6" y="390"/>
                  </a:lnTo>
                  <a:lnTo>
                    <a:pt x="1592" y="354"/>
                  </a:lnTo>
                  <a:lnTo>
                    <a:pt x="1566" y="322"/>
                  </a:lnTo>
                  <a:lnTo>
                    <a:pt x="1538" y="290"/>
                  </a:lnTo>
                  <a:lnTo>
                    <a:pt x="1508" y="258"/>
                  </a:lnTo>
                  <a:lnTo>
                    <a:pt x="1478" y="230"/>
                  </a:lnTo>
                  <a:lnTo>
                    <a:pt x="1446" y="202"/>
                  </a:lnTo>
                  <a:lnTo>
                    <a:pt x="1412" y="176"/>
                  </a:lnTo>
                  <a:lnTo>
                    <a:pt x="1378" y="150"/>
                  </a:lnTo>
                  <a:lnTo>
                    <a:pt x="1342" y="128"/>
                  </a:lnTo>
                  <a:lnTo>
                    <a:pt x="1306" y="106"/>
                  </a:lnTo>
                  <a:lnTo>
                    <a:pt x="1268" y="86"/>
                  </a:lnTo>
                  <a:lnTo>
                    <a:pt x="1228" y="70"/>
                  </a:lnTo>
                  <a:lnTo>
                    <a:pt x="1188" y="54"/>
                  </a:lnTo>
                  <a:lnTo>
                    <a:pt x="1146" y="40"/>
                  </a:lnTo>
                  <a:lnTo>
                    <a:pt x="1104" y="28"/>
                  </a:lnTo>
                  <a:lnTo>
                    <a:pt x="1062" y="18"/>
                  </a:lnTo>
                  <a:lnTo>
                    <a:pt x="1018" y="10"/>
                  </a:lnTo>
                  <a:lnTo>
                    <a:pt x="974" y="4"/>
                  </a:lnTo>
                  <a:lnTo>
                    <a:pt x="930" y="0"/>
                  </a:lnTo>
                  <a:lnTo>
                    <a:pt x="884" y="0"/>
                  </a:lnTo>
                  <a:lnTo>
                    <a:pt x="884" y="0"/>
                  </a:lnTo>
                  <a:close/>
                  <a:moveTo>
                    <a:pt x="1246" y="528"/>
                  </a:moveTo>
                  <a:lnTo>
                    <a:pt x="1246" y="528"/>
                  </a:lnTo>
                  <a:lnTo>
                    <a:pt x="1264" y="528"/>
                  </a:lnTo>
                  <a:lnTo>
                    <a:pt x="1280" y="532"/>
                  </a:lnTo>
                  <a:lnTo>
                    <a:pt x="1294" y="536"/>
                  </a:lnTo>
                  <a:lnTo>
                    <a:pt x="1306" y="544"/>
                  </a:lnTo>
                  <a:lnTo>
                    <a:pt x="1316" y="554"/>
                  </a:lnTo>
                  <a:lnTo>
                    <a:pt x="1324" y="566"/>
                  </a:lnTo>
                  <a:lnTo>
                    <a:pt x="1328" y="582"/>
                  </a:lnTo>
                  <a:lnTo>
                    <a:pt x="1330" y="600"/>
                  </a:lnTo>
                  <a:lnTo>
                    <a:pt x="1264" y="600"/>
                  </a:lnTo>
                  <a:lnTo>
                    <a:pt x="1264" y="600"/>
                  </a:lnTo>
                  <a:lnTo>
                    <a:pt x="1262" y="588"/>
                  </a:lnTo>
                  <a:lnTo>
                    <a:pt x="1260" y="580"/>
                  </a:lnTo>
                  <a:lnTo>
                    <a:pt x="1260" y="580"/>
                  </a:lnTo>
                  <a:lnTo>
                    <a:pt x="1256" y="576"/>
                  </a:lnTo>
                  <a:lnTo>
                    <a:pt x="1252" y="572"/>
                  </a:lnTo>
                  <a:lnTo>
                    <a:pt x="1248" y="572"/>
                  </a:lnTo>
                  <a:lnTo>
                    <a:pt x="1242" y="570"/>
                  </a:lnTo>
                  <a:lnTo>
                    <a:pt x="1242" y="570"/>
                  </a:lnTo>
                  <a:lnTo>
                    <a:pt x="1232" y="572"/>
                  </a:lnTo>
                  <a:lnTo>
                    <a:pt x="1226" y="574"/>
                  </a:lnTo>
                  <a:lnTo>
                    <a:pt x="1220" y="580"/>
                  </a:lnTo>
                  <a:lnTo>
                    <a:pt x="1216" y="588"/>
                  </a:lnTo>
                  <a:lnTo>
                    <a:pt x="1214" y="600"/>
                  </a:lnTo>
                  <a:lnTo>
                    <a:pt x="1214" y="616"/>
                  </a:lnTo>
                  <a:lnTo>
                    <a:pt x="1212" y="664"/>
                  </a:lnTo>
                  <a:lnTo>
                    <a:pt x="1212" y="664"/>
                  </a:lnTo>
                  <a:lnTo>
                    <a:pt x="1224" y="654"/>
                  </a:lnTo>
                  <a:lnTo>
                    <a:pt x="1236" y="648"/>
                  </a:lnTo>
                  <a:lnTo>
                    <a:pt x="1248" y="644"/>
                  </a:lnTo>
                  <a:lnTo>
                    <a:pt x="1262" y="642"/>
                  </a:lnTo>
                  <a:lnTo>
                    <a:pt x="1262" y="642"/>
                  </a:lnTo>
                  <a:lnTo>
                    <a:pt x="1274" y="644"/>
                  </a:lnTo>
                  <a:lnTo>
                    <a:pt x="1282" y="644"/>
                  </a:lnTo>
                  <a:lnTo>
                    <a:pt x="1290" y="648"/>
                  </a:lnTo>
                  <a:lnTo>
                    <a:pt x="1298" y="652"/>
                  </a:lnTo>
                  <a:lnTo>
                    <a:pt x="1310" y="662"/>
                  </a:lnTo>
                  <a:lnTo>
                    <a:pt x="1320" y="674"/>
                  </a:lnTo>
                  <a:lnTo>
                    <a:pt x="1326" y="690"/>
                  </a:lnTo>
                  <a:lnTo>
                    <a:pt x="1330" y="706"/>
                  </a:lnTo>
                  <a:lnTo>
                    <a:pt x="1332" y="724"/>
                  </a:lnTo>
                  <a:lnTo>
                    <a:pt x="1332" y="742"/>
                  </a:lnTo>
                  <a:lnTo>
                    <a:pt x="1332" y="742"/>
                  </a:lnTo>
                  <a:lnTo>
                    <a:pt x="1332" y="766"/>
                  </a:lnTo>
                  <a:lnTo>
                    <a:pt x="1328" y="786"/>
                  </a:lnTo>
                  <a:lnTo>
                    <a:pt x="1322" y="804"/>
                  </a:lnTo>
                  <a:lnTo>
                    <a:pt x="1312" y="820"/>
                  </a:lnTo>
                  <a:lnTo>
                    <a:pt x="1298" y="832"/>
                  </a:lnTo>
                  <a:lnTo>
                    <a:pt x="1282" y="840"/>
                  </a:lnTo>
                  <a:lnTo>
                    <a:pt x="1262" y="846"/>
                  </a:lnTo>
                  <a:lnTo>
                    <a:pt x="1238" y="848"/>
                  </a:lnTo>
                  <a:lnTo>
                    <a:pt x="1238" y="848"/>
                  </a:lnTo>
                  <a:lnTo>
                    <a:pt x="1224" y="848"/>
                  </a:lnTo>
                  <a:lnTo>
                    <a:pt x="1212" y="846"/>
                  </a:lnTo>
                  <a:lnTo>
                    <a:pt x="1200" y="842"/>
                  </a:lnTo>
                  <a:lnTo>
                    <a:pt x="1190" y="836"/>
                  </a:lnTo>
                  <a:lnTo>
                    <a:pt x="1182" y="830"/>
                  </a:lnTo>
                  <a:lnTo>
                    <a:pt x="1174" y="824"/>
                  </a:lnTo>
                  <a:lnTo>
                    <a:pt x="1168" y="814"/>
                  </a:lnTo>
                  <a:lnTo>
                    <a:pt x="1164" y="806"/>
                  </a:lnTo>
                  <a:lnTo>
                    <a:pt x="1158" y="786"/>
                  </a:lnTo>
                  <a:lnTo>
                    <a:pt x="1154" y="762"/>
                  </a:lnTo>
                  <a:lnTo>
                    <a:pt x="1152" y="738"/>
                  </a:lnTo>
                  <a:lnTo>
                    <a:pt x="1150" y="714"/>
                  </a:lnTo>
                  <a:lnTo>
                    <a:pt x="1150" y="714"/>
                  </a:lnTo>
                  <a:lnTo>
                    <a:pt x="1152" y="670"/>
                  </a:lnTo>
                  <a:lnTo>
                    <a:pt x="1154" y="632"/>
                  </a:lnTo>
                  <a:lnTo>
                    <a:pt x="1158" y="600"/>
                  </a:lnTo>
                  <a:lnTo>
                    <a:pt x="1162" y="586"/>
                  </a:lnTo>
                  <a:lnTo>
                    <a:pt x="1166" y="574"/>
                  </a:lnTo>
                  <a:lnTo>
                    <a:pt x="1170" y="564"/>
                  </a:lnTo>
                  <a:lnTo>
                    <a:pt x="1178" y="554"/>
                  </a:lnTo>
                  <a:lnTo>
                    <a:pt x="1186" y="546"/>
                  </a:lnTo>
                  <a:lnTo>
                    <a:pt x="1194" y="540"/>
                  </a:lnTo>
                  <a:lnTo>
                    <a:pt x="1204" y="534"/>
                  </a:lnTo>
                  <a:lnTo>
                    <a:pt x="1218" y="530"/>
                  </a:lnTo>
                  <a:lnTo>
                    <a:pt x="1232" y="528"/>
                  </a:lnTo>
                  <a:lnTo>
                    <a:pt x="1246" y="528"/>
                  </a:lnTo>
                  <a:lnTo>
                    <a:pt x="1246" y="528"/>
                  </a:lnTo>
                  <a:close/>
                  <a:moveTo>
                    <a:pt x="772" y="506"/>
                  </a:moveTo>
                  <a:lnTo>
                    <a:pt x="772" y="506"/>
                  </a:lnTo>
                  <a:lnTo>
                    <a:pt x="794" y="508"/>
                  </a:lnTo>
                  <a:lnTo>
                    <a:pt x="812" y="514"/>
                  </a:lnTo>
                  <a:lnTo>
                    <a:pt x="830" y="524"/>
                  </a:lnTo>
                  <a:lnTo>
                    <a:pt x="846" y="538"/>
                  </a:lnTo>
                  <a:lnTo>
                    <a:pt x="858" y="552"/>
                  </a:lnTo>
                  <a:lnTo>
                    <a:pt x="868" y="570"/>
                  </a:lnTo>
                  <a:lnTo>
                    <a:pt x="874" y="590"/>
                  </a:lnTo>
                  <a:lnTo>
                    <a:pt x="876" y="610"/>
                  </a:lnTo>
                  <a:lnTo>
                    <a:pt x="876" y="610"/>
                  </a:lnTo>
                  <a:lnTo>
                    <a:pt x="874" y="632"/>
                  </a:lnTo>
                  <a:lnTo>
                    <a:pt x="868" y="652"/>
                  </a:lnTo>
                  <a:lnTo>
                    <a:pt x="858" y="670"/>
                  </a:lnTo>
                  <a:lnTo>
                    <a:pt x="846" y="684"/>
                  </a:lnTo>
                  <a:lnTo>
                    <a:pt x="830" y="698"/>
                  </a:lnTo>
                  <a:lnTo>
                    <a:pt x="812" y="706"/>
                  </a:lnTo>
                  <a:lnTo>
                    <a:pt x="794" y="714"/>
                  </a:lnTo>
                  <a:lnTo>
                    <a:pt x="772" y="716"/>
                  </a:lnTo>
                  <a:lnTo>
                    <a:pt x="772" y="716"/>
                  </a:lnTo>
                  <a:lnTo>
                    <a:pt x="752" y="714"/>
                  </a:lnTo>
                  <a:lnTo>
                    <a:pt x="732" y="706"/>
                  </a:lnTo>
                  <a:lnTo>
                    <a:pt x="714" y="698"/>
                  </a:lnTo>
                  <a:lnTo>
                    <a:pt x="698" y="684"/>
                  </a:lnTo>
                  <a:lnTo>
                    <a:pt x="686" y="670"/>
                  </a:lnTo>
                  <a:lnTo>
                    <a:pt x="676" y="652"/>
                  </a:lnTo>
                  <a:lnTo>
                    <a:pt x="670" y="632"/>
                  </a:lnTo>
                  <a:lnTo>
                    <a:pt x="668" y="610"/>
                  </a:lnTo>
                  <a:lnTo>
                    <a:pt x="668" y="610"/>
                  </a:lnTo>
                  <a:lnTo>
                    <a:pt x="670" y="590"/>
                  </a:lnTo>
                  <a:lnTo>
                    <a:pt x="676" y="570"/>
                  </a:lnTo>
                  <a:lnTo>
                    <a:pt x="686" y="552"/>
                  </a:lnTo>
                  <a:lnTo>
                    <a:pt x="698" y="538"/>
                  </a:lnTo>
                  <a:lnTo>
                    <a:pt x="714" y="524"/>
                  </a:lnTo>
                  <a:lnTo>
                    <a:pt x="732" y="514"/>
                  </a:lnTo>
                  <a:lnTo>
                    <a:pt x="752" y="508"/>
                  </a:lnTo>
                  <a:lnTo>
                    <a:pt x="772" y="506"/>
                  </a:lnTo>
                  <a:lnTo>
                    <a:pt x="772" y="506"/>
                  </a:lnTo>
                  <a:close/>
                  <a:moveTo>
                    <a:pt x="420" y="506"/>
                  </a:moveTo>
                  <a:lnTo>
                    <a:pt x="420" y="506"/>
                  </a:lnTo>
                  <a:lnTo>
                    <a:pt x="440" y="508"/>
                  </a:lnTo>
                  <a:lnTo>
                    <a:pt x="460" y="514"/>
                  </a:lnTo>
                  <a:lnTo>
                    <a:pt x="478" y="524"/>
                  </a:lnTo>
                  <a:lnTo>
                    <a:pt x="494" y="538"/>
                  </a:lnTo>
                  <a:lnTo>
                    <a:pt x="506" y="552"/>
                  </a:lnTo>
                  <a:lnTo>
                    <a:pt x="516" y="570"/>
                  </a:lnTo>
                  <a:lnTo>
                    <a:pt x="522" y="590"/>
                  </a:lnTo>
                  <a:lnTo>
                    <a:pt x="524" y="610"/>
                  </a:lnTo>
                  <a:lnTo>
                    <a:pt x="524" y="610"/>
                  </a:lnTo>
                  <a:lnTo>
                    <a:pt x="522" y="632"/>
                  </a:lnTo>
                  <a:lnTo>
                    <a:pt x="516" y="652"/>
                  </a:lnTo>
                  <a:lnTo>
                    <a:pt x="506" y="670"/>
                  </a:lnTo>
                  <a:lnTo>
                    <a:pt x="494" y="684"/>
                  </a:lnTo>
                  <a:lnTo>
                    <a:pt x="478" y="698"/>
                  </a:lnTo>
                  <a:lnTo>
                    <a:pt x="460" y="706"/>
                  </a:lnTo>
                  <a:lnTo>
                    <a:pt x="440" y="714"/>
                  </a:lnTo>
                  <a:lnTo>
                    <a:pt x="420" y="716"/>
                  </a:lnTo>
                  <a:lnTo>
                    <a:pt x="420" y="716"/>
                  </a:lnTo>
                  <a:lnTo>
                    <a:pt x="398" y="714"/>
                  </a:lnTo>
                  <a:lnTo>
                    <a:pt x="380" y="706"/>
                  </a:lnTo>
                  <a:lnTo>
                    <a:pt x="362" y="698"/>
                  </a:lnTo>
                  <a:lnTo>
                    <a:pt x="346" y="684"/>
                  </a:lnTo>
                  <a:lnTo>
                    <a:pt x="334" y="670"/>
                  </a:lnTo>
                  <a:lnTo>
                    <a:pt x="324" y="652"/>
                  </a:lnTo>
                  <a:lnTo>
                    <a:pt x="318" y="632"/>
                  </a:lnTo>
                  <a:lnTo>
                    <a:pt x="316" y="610"/>
                  </a:lnTo>
                  <a:lnTo>
                    <a:pt x="316" y="610"/>
                  </a:lnTo>
                  <a:lnTo>
                    <a:pt x="318" y="590"/>
                  </a:lnTo>
                  <a:lnTo>
                    <a:pt x="324" y="570"/>
                  </a:lnTo>
                  <a:lnTo>
                    <a:pt x="334" y="552"/>
                  </a:lnTo>
                  <a:lnTo>
                    <a:pt x="346" y="538"/>
                  </a:lnTo>
                  <a:lnTo>
                    <a:pt x="362" y="524"/>
                  </a:lnTo>
                  <a:lnTo>
                    <a:pt x="380" y="514"/>
                  </a:lnTo>
                  <a:lnTo>
                    <a:pt x="398" y="508"/>
                  </a:lnTo>
                  <a:lnTo>
                    <a:pt x="420" y="506"/>
                  </a:lnTo>
                  <a:lnTo>
                    <a:pt x="420" y="506"/>
                  </a:lnTo>
                  <a:close/>
                  <a:moveTo>
                    <a:pt x="550" y="988"/>
                  </a:moveTo>
                  <a:lnTo>
                    <a:pt x="550" y="988"/>
                  </a:lnTo>
                  <a:lnTo>
                    <a:pt x="548" y="998"/>
                  </a:lnTo>
                  <a:lnTo>
                    <a:pt x="544" y="1006"/>
                  </a:lnTo>
                  <a:lnTo>
                    <a:pt x="544" y="1006"/>
                  </a:lnTo>
                  <a:lnTo>
                    <a:pt x="534" y="1012"/>
                  </a:lnTo>
                  <a:lnTo>
                    <a:pt x="524" y="1014"/>
                  </a:lnTo>
                  <a:lnTo>
                    <a:pt x="492" y="1014"/>
                  </a:lnTo>
                  <a:lnTo>
                    <a:pt x="492" y="1234"/>
                  </a:lnTo>
                  <a:lnTo>
                    <a:pt x="492" y="1234"/>
                  </a:lnTo>
                  <a:lnTo>
                    <a:pt x="490" y="1246"/>
                  </a:lnTo>
                  <a:lnTo>
                    <a:pt x="484" y="1254"/>
                  </a:lnTo>
                  <a:lnTo>
                    <a:pt x="476" y="1260"/>
                  </a:lnTo>
                  <a:lnTo>
                    <a:pt x="466" y="1262"/>
                  </a:lnTo>
                  <a:lnTo>
                    <a:pt x="466" y="1262"/>
                  </a:lnTo>
                  <a:lnTo>
                    <a:pt x="456" y="1260"/>
                  </a:lnTo>
                  <a:lnTo>
                    <a:pt x="446" y="1254"/>
                  </a:lnTo>
                  <a:lnTo>
                    <a:pt x="442" y="1246"/>
                  </a:lnTo>
                  <a:lnTo>
                    <a:pt x="440" y="1234"/>
                  </a:lnTo>
                  <a:lnTo>
                    <a:pt x="440" y="1014"/>
                  </a:lnTo>
                  <a:lnTo>
                    <a:pt x="404" y="1014"/>
                  </a:lnTo>
                  <a:lnTo>
                    <a:pt x="404" y="1234"/>
                  </a:lnTo>
                  <a:lnTo>
                    <a:pt x="404" y="1234"/>
                  </a:lnTo>
                  <a:lnTo>
                    <a:pt x="402" y="1246"/>
                  </a:lnTo>
                  <a:lnTo>
                    <a:pt x="398" y="1254"/>
                  </a:lnTo>
                  <a:lnTo>
                    <a:pt x="388" y="1260"/>
                  </a:lnTo>
                  <a:lnTo>
                    <a:pt x="378" y="1262"/>
                  </a:lnTo>
                  <a:lnTo>
                    <a:pt x="378" y="1262"/>
                  </a:lnTo>
                  <a:lnTo>
                    <a:pt x="368" y="1260"/>
                  </a:lnTo>
                  <a:lnTo>
                    <a:pt x="360" y="1254"/>
                  </a:lnTo>
                  <a:lnTo>
                    <a:pt x="354" y="1246"/>
                  </a:lnTo>
                  <a:lnTo>
                    <a:pt x="352" y="1234"/>
                  </a:lnTo>
                  <a:lnTo>
                    <a:pt x="352" y="1014"/>
                  </a:lnTo>
                  <a:lnTo>
                    <a:pt x="316" y="1014"/>
                  </a:lnTo>
                  <a:lnTo>
                    <a:pt x="316" y="1014"/>
                  </a:lnTo>
                  <a:lnTo>
                    <a:pt x="306" y="1012"/>
                  </a:lnTo>
                  <a:lnTo>
                    <a:pt x="296" y="1006"/>
                  </a:lnTo>
                  <a:lnTo>
                    <a:pt x="296" y="1006"/>
                  </a:lnTo>
                  <a:lnTo>
                    <a:pt x="290" y="998"/>
                  </a:lnTo>
                  <a:lnTo>
                    <a:pt x="288" y="988"/>
                  </a:lnTo>
                  <a:lnTo>
                    <a:pt x="288" y="778"/>
                  </a:lnTo>
                  <a:lnTo>
                    <a:pt x="288" y="778"/>
                  </a:lnTo>
                  <a:lnTo>
                    <a:pt x="290" y="768"/>
                  </a:lnTo>
                  <a:lnTo>
                    <a:pt x="296" y="760"/>
                  </a:lnTo>
                  <a:lnTo>
                    <a:pt x="296" y="760"/>
                  </a:lnTo>
                  <a:lnTo>
                    <a:pt x="306" y="754"/>
                  </a:lnTo>
                  <a:lnTo>
                    <a:pt x="316" y="752"/>
                  </a:lnTo>
                  <a:lnTo>
                    <a:pt x="524" y="752"/>
                  </a:lnTo>
                  <a:lnTo>
                    <a:pt x="524" y="752"/>
                  </a:lnTo>
                  <a:lnTo>
                    <a:pt x="534" y="754"/>
                  </a:lnTo>
                  <a:lnTo>
                    <a:pt x="544" y="760"/>
                  </a:lnTo>
                  <a:lnTo>
                    <a:pt x="544" y="760"/>
                  </a:lnTo>
                  <a:lnTo>
                    <a:pt x="548" y="768"/>
                  </a:lnTo>
                  <a:lnTo>
                    <a:pt x="550" y="778"/>
                  </a:lnTo>
                  <a:lnTo>
                    <a:pt x="550" y="988"/>
                  </a:lnTo>
                  <a:close/>
                  <a:moveTo>
                    <a:pt x="928" y="1054"/>
                  </a:moveTo>
                  <a:lnTo>
                    <a:pt x="928" y="1054"/>
                  </a:lnTo>
                  <a:lnTo>
                    <a:pt x="924" y="1060"/>
                  </a:lnTo>
                  <a:lnTo>
                    <a:pt x="918" y="1064"/>
                  </a:lnTo>
                  <a:lnTo>
                    <a:pt x="912" y="1066"/>
                  </a:lnTo>
                  <a:lnTo>
                    <a:pt x="906" y="1066"/>
                  </a:lnTo>
                  <a:lnTo>
                    <a:pt x="844" y="1066"/>
                  </a:lnTo>
                  <a:lnTo>
                    <a:pt x="844" y="1234"/>
                  </a:lnTo>
                  <a:lnTo>
                    <a:pt x="844" y="1234"/>
                  </a:lnTo>
                  <a:lnTo>
                    <a:pt x="842" y="1246"/>
                  </a:lnTo>
                  <a:lnTo>
                    <a:pt x="838" y="1254"/>
                  </a:lnTo>
                  <a:lnTo>
                    <a:pt x="828" y="1260"/>
                  </a:lnTo>
                  <a:lnTo>
                    <a:pt x="818" y="1262"/>
                  </a:lnTo>
                  <a:lnTo>
                    <a:pt x="818" y="1262"/>
                  </a:lnTo>
                  <a:lnTo>
                    <a:pt x="808" y="1260"/>
                  </a:lnTo>
                  <a:lnTo>
                    <a:pt x="800" y="1254"/>
                  </a:lnTo>
                  <a:lnTo>
                    <a:pt x="794" y="1246"/>
                  </a:lnTo>
                  <a:lnTo>
                    <a:pt x="792" y="1234"/>
                  </a:lnTo>
                  <a:lnTo>
                    <a:pt x="792" y="1066"/>
                  </a:lnTo>
                  <a:lnTo>
                    <a:pt x="758" y="1066"/>
                  </a:lnTo>
                  <a:lnTo>
                    <a:pt x="758" y="1234"/>
                  </a:lnTo>
                  <a:lnTo>
                    <a:pt x="758" y="1234"/>
                  </a:lnTo>
                  <a:lnTo>
                    <a:pt x="756" y="1246"/>
                  </a:lnTo>
                  <a:lnTo>
                    <a:pt x="750" y="1254"/>
                  </a:lnTo>
                  <a:lnTo>
                    <a:pt x="740" y="1260"/>
                  </a:lnTo>
                  <a:lnTo>
                    <a:pt x="730" y="1262"/>
                  </a:lnTo>
                  <a:lnTo>
                    <a:pt x="730" y="1262"/>
                  </a:lnTo>
                  <a:lnTo>
                    <a:pt x="720" y="1260"/>
                  </a:lnTo>
                  <a:lnTo>
                    <a:pt x="712" y="1254"/>
                  </a:lnTo>
                  <a:lnTo>
                    <a:pt x="706" y="1246"/>
                  </a:lnTo>
                  <a:lnTo>
                    <a:pt x="704" y="1234"/>
                  </a:lnTo>
                  <a:lnTo>
                    <a:pt x="704" y="1066"/>
                  </a:lnTo>
                  <a:lnTo>
                    <a:pt x="638" y="1066"/>
                  </a:lnTo>
                  <a:lnTo>
                    <a:pt x="638" y="1066"/>
                  </a:lnTo>
                  <a:lnTo>
                    <a:pt x="632" y="1066"/>
                  </a:lnTo>
                  <a:lnTo>
                    <a:pt x="626" y="1064"/>
                  </a:lnTo>
                  <a:lnTo>
                    <a:pt x="620" y="1060"/>
                  </a:lnTo>
                  <a:lnTo>
                    <a:pt x="616" y="1054"/>
                  </a:lnTo>
                  <a:lnTo>
                    <a:pt x="616" y="1054"/>
                  </a:lnTo>
                  <a:lnTo>
                    <a:pt x="614" y="1048"/>
                  </a:lnTo>
                  <a:lnTo>
                    <a:pt x="612" y="1042"/>
                  </a:lnTo>
                  <a:lnTo>
                    <a:pt x="612" y="1034"/>
                  </a:lnTo>
                  <a:lnTo>
                    <a:pt x="614" y="1028"/>
                  </a:lnTo>
                  <a:lnTo>
                    <a:pt x="748" y="760"/>
                  </a:lnTo>
                  <a:lnTo>
                    <a:pt x="748" y="760"/>
                  </a:lnTo>
                  <a:lnTo>
                    <a:pt x="752" y="754"/>
                  </a:lnTo>
                  <a:lnTo>
                    <a:pt x="758" y="748"/>
                  </a:lnTo>
                  <a:lnTo>
                    <a:pt x="764" y="746"/>
                  </a:lnTo>
                  <a:lnTo>
                    <a:pt x="772" y="744"/>
                  </a:lnTo>
                  <a:lnTo>
                    <a:pt x="772" y="744"/>
                  </a:lnTo>
                  <a:lnTo>
                    <a:pt x="780" y="746"/>
                  </a:lnTo>
                  <a:lnTo>
                    <a:pt x="786" y="748"/>
                  </a:lnTo>
                  <a:lnTo>
                    <a:pt x="792" y="754"/>
                  </a:lnTo>
                  <a:lnTo>
                    <a:pt x="796" y="760"/>
                  </a:lnTo>
                  <a:lnTo>
                    <a:pt x="930" y="1028"/>
                  </a:lnTo>
                  <a:lnTo>
                    <a:pt x="930" y="1028"/>
                  </a:lnTo>
                  <a:lnTo>
                    <a:pt x="932" y="1034"/>
                  </a:lnTo>
                  <a:lnTo>
                    <a:pt x="932" y="1042"/>
                  </a:lnTo>
                  <a:lnTo>
                    <a:pt x="932" y="1048"/>
                  </a:lnTo>
                  <a:lnTo>
                    <a:pt x="928" y="1054"/>
                  </a:lnTo>
                  <a:lnTo>
                    <a:pt x="928" y="1054"/>
                  </a:lnTo>
                  <a:close/>
                  <a:moveTo>
                    <a:pt x="996" y="580"/>
                  </a:moveTo>
                  <a:lnTo>
                    <a:pt x="996" y="580"/>
                  </a:lnTo>
                  <a:lnTo>
                    <a:pt x="1014" y="570"/>
                  </a:lnTo>
                  <a:lnTo>
                    <a:pt x="1030" y="560"/>
                  </a:lnTo>
                  <a:lnTo>
                    <a:pt x="1044" y="546"/>
                  </a:lnTo>
                  <a:lnTo>
                    <a:pt x="1058" y="532"/>
                  </a:lnTo>
                  <a:lnTo>
                    <a:pt x="1118" y="532"/>
                  </a:lnTo>
                  <a:lnTo>
                    <a:pt x="1118" y="844"/>
                  </a:lnTo>
                  <a:lnTo>
                    <a:pt x="1050" y="844"/>
                  </a:lnTo>
                  <a:lnTo>
                    <a:pt x="1050" y="604"/>
                  </a:lnTo>
                  <a:lnTo>
                    <a:pt x="1050" y="604"/>
                  </a:lnTo>
                  <a:lnTo>
                    <a:pt x="1024" y="622"/>
                  </a:lnTo>
                  <a:lnTo>
                    <a:pt x="996" y="638"/>
                  </a:lnTo>
                  <a:lnTo>
                    <a:pt x="996" y="580"/>
                  </a:lnTo>
                  <a:close/>
                  <a:moveTo>
                    <a:pt x="1086" y="1236"/>
                  </a:moveTo>
                  <a:lnTo>
                    <a:pt x="1086" y="1236"/>
                  </a:lnTo>
                  <a:lnTo>
                    <a:pt x="1064" y="1236"/>
                  </a:lnTo>
                  <a:lnTo>
                    <a:pt x="1046" y="1232"/>
                  </a:lnTo>
                  <a:lnTo>
                    <a:pt x="1032" y="1226"/>
                  </a:lnTo>
                  <a:lnTo>
                    <a:pt x="1020" y="1216"/>
                  </a:lnTo>
                  <a:lnTo>
                    <a:pt x="1010" y="1204"/>
                  </a:lnTo>
                  <a:lnTo>
                    <a:pt x="1004" y="1190"/>
                  </a:lnTo>
                  <a:lnTo>
                    <a:pt x="1000" y="1170"/>
                  </a:lnTo>
                  <a:lnTo>
                    <a:pt x="1000" y="1146"/>
                  </a:lnTo>
                  <a:lnTo>
                    <a:pt x="1064" y="1146"/>
                  </a:lnTo>
                  <a:lnTo>
                    <a:pt x="1064" y="1146"/>
                  </a:lnTo>
                  <a:lnTo>
                    <a:pt x="1064" y="1162"/>
                  </a:lnTo>
                  <a:lnTo>
                    <a:pt x="1066" y="1176"/>
                  </a:lnTo>
                  <a:lnTo>
                    <a:pt x="1070" y="1182"/>
                  </a:lnTo>
                  <a:lnTo>
                    <a:pt x="1074" y="1186"/>
                  </a:lnTo>
                  <a:lnTo>
                    <a:pt x="1080" y="1190"/>
                  </a:lnTo>
                  <a:lnTo>
                    <a:pt x="1090" y="1190"/>
                  </a:lnTo>
                  <a:lnTo>
                    <a:pt x="1090" y="1190"/>
                  </a:lnTo>
                  <a:lnTo>
                    <a:pt x="1100" y="1188"/>
                  </a:lnTo>
                  <a:lnTo>
                    <a:pt x="1108" y="1186"/>
                  </a:lnTo>
                  <a:lnTo>
                    <a:pt x="1112" y="1180"/>
                  </a:lnTo>
                  <a:lnTo>
                    <a:pt x="1116" y="1174"/>
                  </a:lnTo>
                  <a:lnTo>
                    <a:pt x="1120" y="1166"/>
                  </a:lnTo>
                  <a:lnTo>
                    <a:pt x="1120" y="1158"/>
                  </a:lnTo>
                  <a:lnTo>
                    <a:pt x="1122" y="1142"/>
                  </a:lnTo>
                  <a:lnTo>
                    <a:pt x="1122" y="1142"/>
                  </a:lnTo>
                  <a:lnTo>
                    <a:pt x="1120" y="1126"/>
                  </a:lnTo>
                  <a:lnTo>
                    <a:pt x="1118" y="1114"/>
                  </a:lnTo>
                  <a:lnTo>
                    <a:pt x="1114" y="1106"/>
                  </a:lnTo>
                  <a:lnTo>
                    <a:pt x="1108" y="1100"/>
                  </a:lnTo>
                  <a:lnTo>
                    <a:pt x="1100" y="1096"/>
                  </a:lnTo>
                  <a:lnTo>
                    <a:pt x="1090" y="1094"/>
                  </a:lnTo>
                  <a:lnTo>
                    <a:pt x="1062" y="1092"/>
                  </a:lnTo>
                  <a:lnTo>
                    <a:pt x="1062" y="1042"/>
                  </a:lnTo>
                  <a:lnTo>
                    <a:pt x="1062" y="1042"/>
                  </a:lnTo>
                  <a:lnTo>
                    <a:pt x="1088" y="1042"/>
                  </a:lnTo>
                  <a:lnTo>
                    <a:pt x="1098" y="1040"/>
                  </a:lnTo>
                  <a:lnTo>
                    <a:pt x="1104" y="1036"/>
                  </a:lnTo>
                  <a:lnTo>
                    <a:pt x="1110" y="1030"/>
                  </a:lnTo>
                  <a:lnTo>
                    <a:pt x="1114" y="1022"/>
                  </a:lnTo>
                  <a:lnTo>
                    <a:pt x="1116" y="1010"/>
                  </a:lnTo>
                  <a:lnTo>
                    <a:pt x="1116" y="996"/>
                  </a:lnTo>
                  <a:lnTo>
                    <a:pt x="1116" y="996"/>
                  </a:lnTo>
                  <a:lnTo>
                    <a:pt x="1116" y="982"/>
                  </a:lnTo>
                  <a:lnTo>
                    <a:pt x="1112" y="970"/>
                  </a:lnTo>
                  <a:lnTo>
                    <a:pt x="1110" y="966"/>
                  </a:lnTo>
                  <a:lnTo>
                    <a:pt x="1104" y="962"/>
                  </a:lnTo>
                  <a:lnTo>
                    <a:pt x="1100" y="958"/>
                  </a:lnTo>
                  <a:lnTo>
                    <a:pt x="1092" y="958"/>
                  </a:lnTo>
                  <a:lnTo>
                    <a:pt x="1092" y="958"/>
                  </a:lnTo>
                  <a:lnTo>
                    <a:pt x="1084" y="958"/>
                  </a:lnTo>
                  <a:lnTo>
                    <a:pt x="1078" y="962"/>
                  </a:lnTo>
                  <a:lnTo>
                    <a:pt x="1074" y="964"/>
                  </a:lnTo>
                  <a:lnTo>
                    <a:pt x="1070" y="970"/>
                  </a:lnTo>
                  <a:lnTo>
                    <a:pt x="1068" y="982"/>
                  </a:lnTo>
                  <a:lnTo>
                    <a:pt x="1066" y="994"/>
                  </a:lnTo>
                  <a:lnTo>
                    <a:pt x="1002" y="994"/>
                  </a:lnTo>
                  <a:lnTo>
                    <a:pt x="1002" y="994"/>
                  </a:lnTo>
                  <a:lnTo>
                    <a:pt x="1004" y="972"/>
                  </a:lnTo>
                  <a:lnTo>
                    <a:pt x="1008" y="954"/>
                  </a:lnTo>
                  <a:lnTo>
                    <a:pt x="1016" y="940"/>
                  </a:lnTo>
                  <a:lnTo>
                    <a:pt x="1024" y="928"/>
                  </a:lnTo>
                  <a:lnTo>
                    <a:pt x="1024" y="928"/>
                  </a:lnTo>
                  <a:lnTo>
                    <a:pt x="1038" y="920"/>
                  </a:lnTo>
                  <a:lnTo>
                    <a:pt x="1052" y="916"/>
                  </a:lnTo>
                  <a:lnTo>
                    <a:pt x="1072" y="912"/>
                  </a:lnTo>
                  <a:lnTo>
                    <a:pt x="1094" y="912"/>
                  </a:lnTo>
                  <a:lnTo>
                    <a:pt x="1094" y="912"/>
                  </a:lnTo>
                  <a:lnTo>
                    <a:pt x="1114" y="912"/>
                  </a:lnTo>
                  <a:lnTo>
                    <a:pt x="1132" y="916"/>
                  </a:lnTo>
                  <a:lnTo>
                    <a:pt x="1146" y="922"/>
                  </a:lnTo>
                  <a:lnTo>
                    <a:pt x="1160" y="932"/>
                  </a:lnTo>
                  <a:lnTo>
                    <a:pt x="1168" y="942"/>
                  </a:lnTo>
                  <a:lnTo>
                    <a:pt x="1176" y="958"/>
                  </a:lnTo>
                  <a:lnTo>
                    <a:pt x="1178" y="976"/>
                  </a:lnTo>
                  <a:lnTo>
                    <a:pt x="1180" y="996"/>
                  </a:lnTo>
                  <a:lnTo>
                    <a:pt x="1180" y="996"/>
                  </a:lnTo>
                  <a:lnTo>
                    <a:pt x="1178" y="1018"/>
                  </a:lnTo>
                  <a:lnTo>
                    <a:pt x="1176" y="1030"/>
                  </a:lnTo>
                  <a:lnTo>
                    <a:pt x="1172" y="1040"/>
                  </a:lnTo>
                  <a:lnTo>
                    <a:pt x="1166" y="1050"/>
                  </a:lnTo>
                  <a:lnTo>
                    <a:pt x="1158" y="1058"/>
                  </a:lnTo>
                  <a:lnTo>
                    <a:pt x="1148" y="1064"/>
                  </a:lnTo>
                  <a:lnTo>
                    <a:pt x="1138" y="1066"/>
                  </a:lnTo>
                  <a:lnTo>
                    <a:pt x="1138" y="1068"/>
                  </a:lnTo>
                  <a:lnTo>
                    <a:pt x="1138" y="1068"/>
                  </a:lnTo>
                  <a:lnTo>
                    <a:pt x="1152" y="1072"/>
                  </a:lnTo>
                  <a:lnTo>
                    <a:pt x="1162" y="1078"/>
                  </a:lnTo>
                  <a:lnTo>
                    <a:pt x="1170" y="1086"/>
                  </a:lnTo>
                  <a:lnTo>
                    <a:pt x="1176" y="1094"/>
                  </a:lnTo>
                  <a:lnTo>
                    <a:pt x="1180" y="1106"/>
                  </a:lnTo>
                  <a:lnTo>
                    <a:pt x="1184" y="1118"/>
                  </a:lnTo>
                  <a:lnTo>
                    <a:pt x="1186" y="1144"/>
                  </a:lnTo>
                  <a:lnTo>
                    <a:pt x="1186" y="1144"/>
                  </a:lnTo>
                  <a:lnTo>
                    <a:pt x="1184" y="1168"/>
                  </a:lnTo>
                  <a:lnTo>
                    <a:pt x="1178" y="1186"/>
                  </a:lnTo>
                  <a:lnTo>
                    <a:pt x="1170" y="1202"/>
                  </a:lnTo>
                  <a:lnTo>
                    <a:pt x="1160" y="1214"/>
                  </a:lnTo>
                  <a:lnTo>
                    <a:pt x="1146" y="1224"/>
                  </a:lnTo>
                  <a:lnTo>
                    <a:pt x="1128" y="1232"/>
                  </a:lnTo>
                  <a:lnTo>
                    <a:pt x="1110" y="1236"/>
                  </a:lnTo>
                  <a:lnTo>
                    <a:pt x="1086" y="1236"/>
                  </a:lnTo>
                  <a:lnTo>
                    <a:pt x="1086" y="1236"/>
                  </a:lnTo>
                  <a:close/>
                  <a:moveTo>
                    <a:pt x="1390" y="1160"/>
                  </a:moveTo>
                  <a:lnTo>
                    <a:pt x="1366" y="1160"/>
                  </a:lnTo>
                  <a:lnTo>
                    <a:pt x="1366" y="1232"/>
                  </a:lnTo>
                  <a:lnTo>
                    <a:pt x="1304" y="1232"/>
                  </a:lnTo>
                  <a:lnTo>
                    <a:pt x="1304" y="1160"/>
                  </a:lnTo>
                  <a:lnTo>
                    <a:pt x="1206" y="1160"/>
                  </a:lnTo>
                  <a:lnTo>
                    <a:pt x="1206" y="1096"/>
                  </a:lnTo>
                  <a:lnTo>
                    <a:pt x="1206" y="1096"/>
                  </a:lnTo>
                  <a:lnTo>
                    <a:pt x="1282" y="916"/>
                  </a:lnTo>
                  <a:lnTo>
                    <a:pt x="1366" y="916"/>
                  </a:lnTo>
                  <a:lnTo>
                    <a:pt x="1366" y="1112"/>
                  </a:lnTo>
                  <a:lnTo>
                    <a:pt x="1390" y="1112"/>
                  </a:lnTo>
                  <a:lnTo>
                    <a:pt x="1390" y="1160"/>
                  </a:lnTo>
                  <a:close/>
                  <a:moveTo>
                    <a:pt x="1494" y="748"/>
                  </a:moveTo>
                  <a:lnTo>
                    <a:pt x="1384" y="748"/>
                  </a:lnTo>
                  <a:lnTo>
                    <a:pt x="1384" y="702"/>
                  </a:lnTo>
                  <a:lnTo>
                    <a:pt x="1494" y="702"/>
                  </a:lnTo>
                  <a:lnTo>
                    <a:pt x="1494" y="74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GB" dirty="0"/>
            </a:p>
          </p:txBody>
        </p:sp>
        <p:sp>
          <p:nvSpPr>
            <p:cNvPr id="67" name="Freeform 17">
              <a:extLst>
                <a:ext uri="{FF2B5EF4-FFF2-40B4-BE49-F238E27FC236}">
                  <a16:creationId xmlns:a16="http://schemas.microsoft.com/office/drawing/2014/main" id="{7EFC9461-8FCF-4046-8EC8-BAF7CEC55E65}"/>
                </a:ext>
              </a:extLst>
            </p:cNvPr>
            <p:cNvSpPr>
              <a:spLocks/>
            </p:cNvSpPr>
            <p:nvPr/>
          </p:nvSpPr>
          <p:spPr bwMode="auto">
            <a:xfrm>
              <a:off x="2543175" y="5419725"/>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GB" dirty="0"/>
            </a:p>
          </p:txBody>
        </p:sp>
      </p:grpSp>
      <p:sp>
        <p:nvSpPr>
          <p:cNvPr id="69" name="Freeform 206">
            <a:extLst>
              <a:ext uri="{FF2B5EF4-FFF2-40B4-BE49-F238E27FC236}">
                <a16:creationId xmlns:a16="http://schemas.microsoft.com/office/drawing/2014/main" id="{A3791BF0-6988-4A52-A223-9877DAF44F30}"/>
              </a:ext>
            </a:extLst>
          </p:cNvPr>
          <p:cNvSpPr>
            <a:spLocks noEditPoints="1"/>
          </p:cNvSpPr>
          <p:nvPr/>
        </p:nvSpPr>
        <p:spPr bwMode="auto">
          <a:xfrm>
            <a:off x="2124455" y="3978775"/>
            <a:ext cx="1085850" cy="108585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98 w 726"/>
              <a:gd name="T23" fmla="*/ 504 h 726"/>
              <a:gd name="T24" fmla="*/ 726 w 726"/>
              <a:gd name="T25" fmla="*/ 362 h 726"/>
              <a:gd name="T26" fmla="*/ 710 w 726"/>
              <a:gd name="T27" fmla="*/ 254 h 726"/>
              <a:gd name="T28" fmla="*/ 644 w 726"/>
              <a:gd name="T29" fmla="*/ 132 h 726"/>
              <a:gd name="T30" fmla="*/ 536 w 726"/>
              <a:gd name="T31" fmla="*/ 44 h 726"/>
              <a:gd name="T32" fmla="*/ 400 w 726"/>
              <a:gd name="T33" fmla="*/ 2 h 726"/>
              <a:gd name="T34" fmla="*/ 152 w 726"/>
              <a:gd name="T35" fmla="*/ 538 h 726"/>
              <a:gd name="T36" fmla="*/ 162 w 726"/>
              <a:gd name="T37" fmla="*/ 490 h 726"/>
              <a:gd name="T38" fmla="*/ 204 w 726"/>
              <a:gd name="T39" fmla="*/ 438 h 726"/>
              <a:gd name="T40" fmla="*/ 262 w 726"/>
              <a:gd name="T41" fmla="*/ 544 h 726"/>
              <a:gd name="T42" fmla="*/ 274 w 726"/>
              <a:gd name="T43" fmla="*/ 392 h 726"/>
              <a:gd name="T44" fmla="*/ 242 w 726"/>
              <a:gd name="T45" fmla="*/ 384 h 726"/>
              <a:gd name="T46" fmla="*/ 208 w 726"/>
              <a:gd name="T47" fmla="*/ 346 h 726"/>
              <a:gd name="T48" fmla="*/ 204 w 726"/>
              <a:gd name="T49" fmla="*/ 306 h 726"/>
              <a:gd name="T50" fmla="*/ 234 w 726"/>
              <a:gd name="T51" fmla="*/ 260 h 726"/>
              <a:gd name="T52" fmla="*/ 274 w 726"/>
              <a:gd name="T53" fmla="*/ 248 h 726"/>
              <a:gd name="T54" fmla="*/ 324 w 726"/>
              <a:gd name="T55" fmla="*/ 270 h 726"/>
              <a:gd name="T56" fmla="*/ 346 w 726"/>
              <a:gd name="T57" fmla="*/ 320 h 726"/>
              <a:gd name="T58" fmla="*/ 334 w 726"/>
              <a:gd name="T59" fmla="*/ 360 h 726"/>
              <a:gd name="T60" fmla="*/ 290 w 726"/>
              <a:gd name="T61" fmla="*/ 390 h 726"/>
              <a:gd name="T62" fmla="*/ 310 w 726"/>
              <a:gd name="T63" fmla="*/ 188 h 726"/>
              <a:gd name="T64" fmla="*/ 304 w 726"/>
              <a:gd name="T65" fmla="*/ 168 h 726"/>
              <a:gd name="T66" fmla="*/ 310 w 726"/>
              <a:gd name="T67" fmla="*/ 148 h 726"/>
              <a:gd name="T68" fmla="*/ 332 w 726"/>
              <a:gd name="T69" fmla="*/ 134 h 726"/>
              <a:gd name="T70" fmla="*/ 352 w 726"/>
              <a:gd name="T71" fmla="*/ 136 h 726"/>
              <a:gd name="T72" fmla="*/ 368 w 726"/>
              <a:gd name="T73" fmla="*/ 140 h 726"/>
              <a:gd name="T74" fmla="*/ 388 w 726"/>
              <a:gd name="T75" fmla="*/ 132 h 726"/>
              <a:gd name="T76" fmla="*/ 412 w 726"/>
              <a:gd name="T77" fmla="*/ 142 h 726"/>
              <a:gd name="T78" fmla="*/ 422 w 726"/>
              <a:gd name="T79" fmla="*/ 168 h 726"/>
              <a:gd name="T80" fmla="*/ 418 w 726"/>
              <a:gd name="T81" fmla="*/ 184 h 726"/>
              <a:gd name="T82" fmla="*/ 452 w 726"/>
              <a:gd name="T83" fmla="*/ 392 h 726"/>
              <a:gd name="T84" fmla="*/ 422 w 726"/>
              <a:gd name="T85" fmla="*/ 386 h 726"/>
              <a:gd name="T86" fmla="*/ 386 w 726"/>
              <a:gd name="T87" fmla="*/ 348 h 726"/>
              <a:gd name="T88" fmla="*/ 382 w 726"/>
              <a:gd name="T89" fmla="*/ 306 h 726"/>
              <a:gd name="T90" fmla="*/ 412 w 726"/>
              <a:gd name="T91" fmla="*/ 260 h 726"/>
              <a:gd name="T92" fmla="*/ 452 w 726"/>
              <a:gd name="T93" fmla="*/ 248 h 726"/>
              <a:gd name="T94" fmla="*/ 504 w 726"/>
              <a:gd name="T95" fmla="*/ 270 h 726"/>
              <a:gd name="T96" fmla="*/ 524 w 726"/>
              <a:gd name="T97" fmla="*/ 320 h 726"/>
              <a:gd name="T98" fmla="*/ 514 w 726"/>
              <a:gd name="T99" fmla="*/ 358 h 726"/>
              <a:gd name="T100" fmla="*/ 472 w 726"/>
              <a:gd name="T101" fmla="*/ 390 h 726"/>
              <a:gd name="T102" fmla="*/ 574 w 726"/>
              <a:gd name="T103" fmla="*/ 544 h 726"/>
              <a:gd name="T104" fmla="*/ 486 w 726"/>
              <a:gd name="T105" fmla="*/ 420 h 726"/>
              <a:gd name="T106" fmla="*/ 538 w 726"/>
              <a:gd name="T107" fmla="*/ 452 h 726"/>
              <a:gd name="T108" fmla="*/ 574 w 726"/>
              <a:gd name="T109" fmla="*/ 526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62" y="544"/>
                </a:moveTo>
                <a:lnTo>
                  <a:pt x="152" y="544"/>
                </a:lnTo>
                <a:lnTo>
                  <a:pt x="152" y="538"/>
                </a:lnTo>
                <a:lnTo>
                  <a:pt x="154" y="526"/>
                </a:lnTo>
                <a:lnTo>
                  <a:pt x="156" y="514"/>
                </a:lnTo>
                <a:lnTo>
                  <a:pt x="162" y="490"/>
                </a:lnTo>
                <a:lnTo>
                  <a:pt x="174" y="470"/>
                </a:lnTo>
                <a:lnTo>
                  <a:pt x="188" y="452"/>
                </a:lnTo>
                <a:lnTo>
                  <a:pt x="204" y="438"/>
                </a:lnTo>
                <a:lnTo>
                  <a:pt x="222" y="428"/>
                </a:lnTo>
                <a:lnTo>
                  <a:pt x="240" y="420"/>
                </a:lnTo>
                <a:lnTo>
                  <a:pt x="262" y="416"/>
                </a:lnTo>
                <a:lnTo>
                  <a:pt x="262" y="544"/>
                </a:lnTo>
                <a:close/>
                <a:moveTo>
                  <a:pt x="278" y="392"/>
                </a:moveTo>
                <a:lnTo>
                  <a:pt x="278" y="392"/>
                </a:lnTo>
                <a:lnTo>
                  <a:pt x="274" y="392"/>
                </a:lnTo>
                <a:lnTo>
                  <a:pt x="268" y="392"/>
                </a:lnTo>
                <a:lnTo>
                  <a:pt x="254" y="390"/>
                </a:lnTo>
                <a:lnTo>
                  <a:pt x="242" y="384"/>
                </a:lnTo>
                <a:lnTo>
                  <a:pt x="230" y="378"/>
                </a:lnTo>
                <a:lnTo>
                  <a:pt x="220" y="368"/>
                </a:lnTo>
                <a:lnTo>
                  <a:pt x="214" y="358"/>
                </a:lnTo>
                <a:lnTo>
                  <a:pt x="208" y="346"/>
                </a:lnTo>
                <a:lnTo>
                  <a:pt x="204" y="334"/>
                </a:lnTo>
                <a:lnTo>
                  <a:pt x="202" y="320"/>
                </a:lnTo>
                <a:lnTo>
                  <a:pt x="204" y="306"/>
                </a:lnTo>
                <a:lnTo>
                  <a:pt x="208" y="292"/>
                </a:lnTo>
                <a:lnTo>
                  <a:pt x="214" y="280"/>
                </a:lnTo>
                <a:lnTo>
                  <a:pt x="224" y="270"/>
                </a:lnTo>
                <a:lnTo>
                  <a:pt x="234" y="260"/>
                </a:lnTo>
                <a:lnTo>
                  <a:pt x="246" y="254"/>
                </a:lnTo>
                <a:lnTo>
                  <a:pt x="260" y="250"/>
                </a:lnTo>
                <a:lnTo>
                  <a:pt x="274" y="248"/>
                </a:lnTo>
                <a:lnTo>
                  <a:pt x="288" y="250"/>
                </a:lnTo>
                <a:lnTo>
                  <a:pt x="302" y="254"/>
                </a:lnTo>
                <a:lnTo>
                  <a:pt x="314" y="260"/>
                </a:lnTo>
                <a:lnTo>
                  <a:pt x="324" y="270"/>
                </a:lnTo>
                <a:lnTo>
                  <a:pt x="334" y="280"/>
                </a:lnTo>
                <a:lnTo>
                  <a:pt x="340" y="292"/>
                </a:lnTo>
                <a:lnTo>
                  <a:pt x="344" y="306"/>
                </a:lnTo>
                <a:lnTo>
                  <a:pt x="346" y="320"/>
                </a:lnTo>
                <a:lnTo>
                  <a:pt x="344" y="334"/>
                </a:lnTo>
                <a:lnTo>
                  <a:pt x="340" y="348"/>
                </a:lnTo>
                <a:lnTo>
                  <a:pt x="334" y="360"/>
                </a:lnTo>
                <a:lnTo>
                  <a:pt x="326" y="370"/>
                </a:lnTo>
                <a:lnTo>
                  <a:pt x="316" y="378"/>
                </a:lnTo>
                <a:lnTo>
                  <a:pt x="304" y="386"/>
                </a:lnTo>
                <a:lnTo>
                  <a:pt x="290" y="390"/>
                </a:lnTo>
                <a:lnTo>
                  <a:pt x="278" y="392"/>
                </a:lnTo>
                <a:close/>
                <a:moveTo>
                  <a:pt x="364" y="240"/>
                </a:moveTo>
                <a:lnTo>
                  <a:pt x="310" y="188"/>
                </a:lnTo>
                <a:lnTo>
                  <a:pt x="308" y="184"/>
                </a:lnTo>
                <a:lnTo>
                  <a:pt x="306" y="176"/>
                </a:lnTo>
                <a:lnTo>
                  <a:pt x="304" y="168"/>
                </a:lnTo>
                <a:lnTo>
                  <a:pt x="304" y="160"/>
                </a:lnTo>
                <a:lnTo>
                  <a:pt x="306" y="154"/>
                </a:lnTo>
                <a:lnTo>
                  <a:pt x="310" y="148"/>
                </a:lnTo>
                <a:lnTo>
                  <a:pt x="314" y="142"/>
                </a:lnTo>
                <a:lnTo>
                  <a:pt x="320" y="138"/>
                </a:lnTo>
                <a:lnTo>
                  <a:pt x="324" y="136"/>
                </a:lnTo>
                <a:lnTo>
                  <a:pt x="332" y="134"/>
                </a:lnTo>
                <a:lnTo>
                  <a:pt x="338" y="132"/>
                </a:lnTo>
                <a:lnTo>
                  <a:pt x="346" y="134"/>
                </a:lnTo>
                <a:lnTo>
                  <a:pt x="352" y="136"/>
                </a:lnTo>
                <a:lnTo>
                  <a:pt x="358" y="140"/>
                </a:lnTo>
                <a:lnTo>
                  <a:pt x="364" y="144"/>
                </a:lnTo>
                <a:lnTo>
                  <a:pt x="368" y="140"/>
                </a:lnTo>
                <a:lnTo>
                  <a:pt x="374" y="136"/>
                </a:lnTo>
                <a:lnTo>
                  <a:pt x="382" y="134"/>
                </a:lnTo>
                <a:lnTo>
                  <a:pt x="388" y="132"/>
                </a:lnTo>
                <a:lnTo>
                  <a:pt x="396" y="134"/>
                </a:lnTo>
                <a:lnTo>
                  <a:pt x="402" y="136"/>
                </a:lnTo>
                <a:lnTo>
                  <a:pt x="408" y="138"/>
                </a:lnTo>
                <a:lnTo>
                  <a:pt x="412" y="142"/>
                </a:lnTo>
                <a:lnTo>
                  <a:pt x="416" y="148"/>
                </a:lnTo>
                <a:lnTo>
                  <a:pt x="420" y="154"/>
                </a:lnTo>
                <a:lnTo>
                  <a:pt x="422" y="160"/>
                </a:lnTo>
                <a:lnTo>
                  <a:pt x="422" y="168"/>
                </a:lnTo>
                <a:lnTo>
                  <a:pt x="422" y="176"/>
                </a:lnTo>
                <a:lnTo>
                  <a:pt x="418" y="184"/>
                </a:lnTo>
                <a:lnTo>
                  <a:pt x="416" y="188"/>
                </a:lnTo>
                <a:lnTo>
                  <a:pt x="364" y="240"/>
                </a:lnTo>
                <a:close/>
                <a:moveTo>
                  <a:pt x="452" y="392"/>
                </a:moveTo>
                <a:lnTo>
                  <a:pt x="452" y="392"/>
                </a:lnTo>
                <a:lnTo>
                  <a:pt x="450" y="392"/>
                </a:lnTo>
                <a:lnTo>
                  <a:pt x="436" y="390"/>
                </a:lnTo>
                <a:lnTo>
                  <a:pt x="422" y="386"/>
                </a:lnTo>
                <a:lnTo>
                  <a:pt x="412" y="378"/>
                </a:lnTo>
                <a:lnTo>
                  <a:pt x="400" y="370"/>
                </a:lnTo>
                <a:lnTo>
                  <a:pt x="392" y="360"/>
                </a:lnTo>
                <a:lnTo>
                  <a:pt x="386" y="348"/>
                </a:lnTo>
                <a:lnTo>
                  <a:pt x="382" y="334"/>
                </a:lnTo>
                <a:lnTo>
                  <a:pt x="380" y="320"/>
                </a:lnTo>
                <a:lnTo>
                  <a:pt x="382" y="306"/>
                </a:lnTo>
                <a:lnTo>
                  <a:pt x="386" y="292"/>
                </a:lnTo>
                <a:lnTo>
                  <a:pt x="394" y="280"/>
                </a:lnTo>
                <a:lnTo>
                  <a:pt x="402" y="270"/>
                </a:lnTo>
                <a:lnTo>
                  <a:pt x="412" y="260"/>
                </a:lnTo>
                <a:lnTo>
                  <a:pt x="424" y="254"/>
                </a:lnTo>
                <a:lnTo>
                  <a:pt x="438" y="250"/>
                </a:lnTo>
                <a:lnTo>
                  <a:pt x="452" y="248"/>
                </a:lnTo>
                <a:lnTo>
                  <a:pt x="468" y="250"/>
                </a:lnTo>
                <a:lnTo>
                  <a:pt x="480" y="254"/>
                </a:lnTo>
                <a:lnTo>
                  <a:pt x="492" y="260"/>
                </a:lnTo>
                <a:lnTo>
                  <a:pt x="504" y="270"/>
                </a:lnTo>
                <a:lnTo>
                  <a:pt x="512" y="280"/>
                </a:lnTo>
                <a:lnTo>
                  <a:pt x="518" y="292"/>
                </a:lnTo>
                <a:lnTo>
                  <a:pt x="524" y="306"/>
                </a:lnTo>
                <a:lnTo>
                  <a:pt x="524" y="320"/>
                </a:lnTo>
                <a:lnTo>
                  <a:pt x="524" y="334"/>
                </a:lnTo>
                <a:lnTo>
                  <a:pt x="520" y="346"/>
                </a:lnTo>
                <a:lnTo>
                  <a:pt x="514" y="358"/>
                </a:lnTo>
                <a:lnTo>
                  <a:pt x="506" y="368"/>
                </a:lnTo>
                <a:lnTo>
                  <a:pt x="496" y="378"/>
                </a:lnTo>
                <a:lnTo>
                  <a:pt x="486" y="384"/>
                </a:lnTo>
                <a:lnTo>
                  <a:pt x="472" y="390"/>
                </a:lnTo>
                <a:lnTo>
                  <a:pt x="460" y="392"/>
                </a:lnTo>
                <a:lnTo>
                  <a:pt x="452" y="392"/>
                </a:lnTo>
                <a:close/>
                <a:moveTo>
                  <a:pt x="574" y="544"/>
                </a:moveTo>
                <a:lnTo>
                  <a:pt x="464" y="544"/>
                </a:lnTo>
                <a:lnTo>
                  <a:pt x="464" y="416"/>
                </a:lnTo>
                <a:lnTo>
                  <a:pt x="486" y="420"/>
                </a:lnTo>
                <a:lnTo>
                  <a:pt x="506" y="428"/>
                </a:lnTo>
                <a:lnTo>
                  <a:pt x="522" y="438"/>
                </a:lnTo>
                <a:lnTo>
                  <a:pt x="538" y="452"/>
                </a:lnTo>
                <a:lnTo>
                  <a:pt x="554" y="470"/>
                </a:lnTo>
                <a:lnTo>
                  <a:pt x="564" y="490"/>
                </a:lnTo>
                <a:lnTo>
                  <a:pt x="572" y="514"/>
                </a:lnTo>
                <a:lnTo>
                  <a:pt x="574" y="526"/>
                </a:lnTo>
                <a:lnTo>
                  <a:pt x="574" y="538"/>
                </a:lnTo>
                <a:lnTo>
                  <a:pt x="574" y="544"/>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lang="en-GB" dirty="0"/>
          </a:p>
        </p:txBody>
      </p:sp>
      <p:sp>
        <p:nvSpPr>
          <p:cNvPr id="70" name="Freeform 287">
            <a:extLst>
              <a:ext uri="{FF2B5EF4-FFF2-40B4-BE49-F238E27FC236}">
                <a16:creationId xmlns:a16="http://schemas.microsoft.com/office/drawing/2014/main" id="{712C0D23-F30D-417A-89EB-EAA21C589677}"/>
              </a:ext>
            </a:extLst>
          </p:cNvPr>
          <p:cNvSpPr>
            <a:spLocks noEditPoints="1"/>
          </p:cNvSpPr>
          <p:nvPr/>
        </p:nvSpPr>
        <p:spPr bwMode="auto">
          <a:xfrm>
            <a:off x="6941706" y="1638131"/>
            <a:ext cx="1085850" cy="108585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490 w 726"/>
              <a:gd name="T23" fmla="*/ 192 h 726"/>
              <a:gd name="T24" fmla="*/ 544 w 726"/>
              <a:gd name="T25" fmla="*/ 246 h 726"/>
              <a:gd name="T26" fmla="*/ 528 w 726"/>
              <a:gd name="T27" fmla="*/ 308 h 726"/>
              <a:gd name="T28" fmla="*/ 476 w 726"/>
              <a:gd name="T29" fmla="*/ 330 h 726"/>
              <a:gd name="T30" fmla="*/ 458 w 726"/>
              <a:gd name="T31" fmla="*/ 316 h 726"/>
              <a:gd name="T32" fmla="*/ 438 w 726"/>
              <a:gd name="T33" fmla="*/ 258 h 726"/>
              <a:gd name="T34" fmla="*/ 422 w 726"/>
              <a:gd name="T35" fmla="*/ 216 h 726"/>
              <a:gd name="T36" fmla="*/ 476 w 726"/>
              <a:gd name="T37" fmla="*/ 190 h 726"/>
              <a:gd name="T38" fmla="*/ 364 w 726"/>
              <a:gd name="T39" fmla="*/ 246 h 726"/>
              <a:gd name="T40" fmla="*/ 394 w 726"/>
              <a:gd name="T41" fmla="*/ 254 h 726"/>
              <a:gd name="T42" fmla="*/ 434 w 726"/>
              <a:gd name="T43" fmla="*/ 316 h 726"/>
              <a:gd name="T44" fmla="*/ 432 w 726"/>
              <a:gd name="T45" fmla="*/ 330 h 726"/>
              <a:gd name="T46" fmla="*/ 422 w 726"/>
              <a:gd name="T47" fmla="*/ 354 h 726"/>
              <a:gd name="T48" fmla="*/ 370 w 726"/>
              <a:gd name="T49" fmla="*/ 386 h 726"/>
              <a:gd name="T50" fmla="*/ 362 w 726"/>
              <a:gd name="T51" fmla="*/ 386 h 726"/>
              <a:gd name="T52" fmla="*/ 334 w 726"/>
              <a:gd name="T53" fmla="*/ 380 h 726"/>
              <a:gd name="T54" fmla="*/ 298 w 726"/>
              <a:gd name="T55" fmla="*/ 344 h 726"/>
              <a:gd name="T56" fmla="*/ 292 w 726"/>
              <a:gd name="T57" fmla="*/ 316 h 726"/>
              <a:gd name="T58" fmla="*/ 320 w 726"/>
              <a:gd name="T59" fmla="*/ 260 h 726"/>
              <a:gd name="T60" fmla="*/ 272 w 726"/>
              <a:gd name="T61" fmla="*/ 194 h 726"/>
              <a:gd name="T62" fmla="*/ 316 w 726"/>
              <a:gd name="T63" fmla="*/ 234 h 726"/>
              <a:gd name="T64" fmla="*/ 276 w 726"/>
              <a:gd name="T65" fmla="*/ 280 h 726"/>
              <a:gd name="T66" fmla="*/ 270 w 726"/>
              <a:gd name="T67" fmla="*/ 328 h 726"/>
              <a:gd name="T68" fmla="*/ 244 w 726"/>
              <a:gd name="T69" fmla="*/ 330 h 726"/>
              <a:gd name="T70" fmla="*/ 186 w 726"/>
              <a:gd name="T71" fmla="*/ 286 h 726"/>
              <a:gd name="T72" fmla="*/ 192 w 726"/>
              <a:gd name="T73" fmla="*/ 222 h 726"/>
              <a:gd name="T74" fmla="*/ 132 w 726"/>
              <a:gd name="T75" fmla="*/ 480 h 726"/>
              <a:gd name="T76" fmla="*/ 152 w 726"/>
              <a:gd name="T77" fmla="*/ 408 h 726"/>
              <a:gd name="T78" fmla="*/ 244 w 726"/>
              <a:gd name="T79" fmla="*/ 356 h 726"/>
              <a:gd name="T80" fmla="*/ 278 w 726"/>
              <a:gd name="T81" fmla="*/ 358 h 726"/>
              <a:gd name="T82" fmla="*/ 312 w 726"/>
              <a:gd name="T83" fmla="*/ 396 h 726"/>
              <a:gd name="T84" fmla="*/ 242 w 726"/>
              <a:gd name="T85" fmla="*/ 452 h 726"/>
              <a:gd name="T86" fmla="*/ 244 w 726"/>
              <a:gd name="T87" fmla="*/ 530 h 726"/>
              <a:gd name="T88" fmla="*/ 250 w 726"/>
              <a:gd name="T89" fmla="*/ 492 h 726"/>
              <a:gd name="T90" fmla="*/ 294 w 726"/>
              <a:gd name="T91" fmla="*/ 434 h 726"/>
              <a:gd name="T92" fmla="*/ 352 w 726"/>
              <a:gd name="T93" fmla="*/ 412 h 726"/>
              <a:gd name="T94" fmla="*/ 364 w 726"/>
              <a:gd name="T95" fmla="*/ 412 h 726"/>
              <a:gd name="T96" fmla="*/ 374 w 726"/>
              <a:gd name="T97" fmla="*/ 412 h 726"/>
              <a:gd name="T98" fmla="*/ 448 w 726"/>
              <a:gd name="T99" fmla="*/ 446 h 726"/>
              <a:gd name="T100" fmla="*/ 476 w 726"/>
              <a:gd name="T101" fmla="*/ 492 h 726"/>
              <a:gd name="T102" fmla="*/ 594 w 726"/>
              <a:gd name="T103" fmla="*/ 480 h 726"/>
              <a:gd name="T104" fmla="*/ 466 w 726"/>
              <a:gd name="T105" fmla="*/ 428 h 726"/>
              <a:gd name="T106" fmla="*/ 426 w 726"/>
              <a:gd name="T107" fmla="*/ 388 h 726"/>
              <a:gd name="T108" fmla="*/ 468 w 726"/>
              <a:gd name="T109" fmla="*/ 356 h 726"/>
              <a:gd name="T110" fmla="*/ 526 w 726"/>
              <a:gd name="T111" fmla="*/ 366 h 726"/>
              <a:gd name="T112" fmla="*/ 592 w 726"/>
              <a:gd name="T113" fmla="*/ 450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76" y="190"/>
                </a:moveTo>
                <a:lnTo>
                  <a:pt x="476" y="190"/>
                </a:lnTo>
                <a:lnTo>
                  <a:pt x="490" y="192"/>
                </a:lnTo>
                <a:lnTo>
                  <a:pt x="504" y="196"/>
                </a:lnTo>
                <a:lnTo>
                  <a:pt x="516" y="202"/>
                </a:lnTo>
                <a:lnTo>
                  <a:pt x="526" y="212"/>
                </a:lnTo>
                <a:lnTo>
                  <a:pt x="534" y="222"/>
                </a:lnTo>
                <a:lnTo>
                  <a:pt x="540" y="234"/>
                </a:lnTo>
                <a:lnTo>
                  <a:pt x="544" y="246"/>
                </a:lnTo>
                <a:lnTo>
                  <a:pt x="546" y="260"/>
                </a:lnTo>
                <a:lnTo>
                  <a:pt x="544" y="274"/>
                </a:lnTo>
                <a:lnTo>
                  <a:pt x="542" y="286"/>
                </a:lnTo>
                <a:lnTo>
                  <a:pt x="536" y="298"/>
                </a:lnTo>
                <a:lnTo>
                  <a:pt x="528" y="308"/>
                </a:lnTo>
                <a:lnTo>
                  <a:pt x="518" y="316"/>
                </a:lnTo>
                <a:lnTo>
                  <a:pt x="508" y="324"/>
                </a:lnTo>
                <a:lnTo>
                  <a:pt x="496" y="328"/>
                </a:lnTo>
                <a:lnTo>
                  <a:pt x="482" y="330"/>
                </a:lnTo>
                <a:lnTo>
                  <a:pt x="476" y="330"/>
                </a:lnTo>
                <a:lnTo>
                  <a:pt x="470" y="330"/>
                </a:lnTo>
                <a:lnTo>
                  <a:pt x="458" y="328"/>
                </a:lnTo>
                <a:lnTo>
                  <a:pt x="458" y="316"/>
                </a:lnTo>
                <a:lnTo>
                  <a:pt x="458" y="304"/>
                </a:lnTo>
                <a:lnTo>
                  <a:pt x="454" y="292"/>
                </a:lnTo>
                <a:lnTo>
                  <a:pt x="450" y="280"/>
                </a:lnTo>
                <a:lnTo>
                  <a:pt x="446" y="268"/>
                </a:lnTo>
                <a:lnTo>
                  <a:pt x="438" y="258"/>
                </a:lnTo>
                <a:lnTo>
                  <a:pt x="430" y="250"/>
                </a:lnTo>
                <a:lnTo>
                  <a:pt x="420" y="242"/>
                </a:lnTo>
                <a:lnTo>
                  <a:pt x="410" y="234"/>
                </a:lnTo>
                <a:lnTo>
                  <a:pt x="416" y="226"/>
                </a:lnTo>
                <a:lnTo>
                  <a:pt x="422" y="216"/>
                </a:lnTo>
                <a:lnTo>
                  <a:pt x="428" y="210"/>
                </a:lnTo>
                <a:lnTo>
                  <a:pt x="436" y="202"/>
                </a:lnTo>
                <a:lnTo>
                  <a:pt x="446" y="198"/>
                </a:lnTo>
                <a:lnTo>
                  <a:pt x="454" y="194"/>
                </a:lnTo>
                <a:lnTo>
                  <a:pt x="466" y="192"/>
                </a:lnTo>
                <a:lnTo>
                  <a:pt x="476" y="190"/>
                </a:lnTo>
                <a:close/>
                <a:moveTo>
                  <a:pt x="332" y="254"/>
                </a:moveTo>
                <a:lnTo>
                  <a:pt x="332" y="254"/>
                </a:lnTo>
                <a:lnTo>
                  <a:pt x="344" y="248"/>
                </a:lnTo>
                <a:lnTo>
                  <a:pt x="354" y="248"/>
                </a:lnTo>
                <a:lnTo>
                  <a:pt x="364" y="246"/>
                </a:lnTo>
                <a:lnTo>
                  <a:pt x="372" y="248"/>
                </a:lnTo>
                <a:lnTo>
                  <a:pt x="382" y="248"/>
                </a:lnTo>
                <a:lnTo>
                  <a:pt x="394" y="254"/>
                </a:lnTo>
                <a:lnTo>
                  <a:pt x="406" y="260"/>
                </a:lnTo>
                <a:lnTo>
                  <a:pt x="418" y="272"/>
                </a:lnTo>
                <a:lnTo>
                  <a:pt x="426" y="284"/>
                </a:lnTo>
                <a:lnTo>
                  <a:pt x="432" y="300"/>
                </a:lnTo>
                <a:lnTo>
                  <a:pt x="434" y="316"/>
                </a:lnTo>
                <a:lnTo>
                  <a:pt x="432" y="330"/>
                </a:lnTo>
                <a:lnTo>
                  <a:pt x="430" y="338"/>
                </a:lnTo>
                <a:lnTo>
                  <a:pt x="428" y="344"/>
                </a:lnTo>
                <a:lnTo>
                  <a:pt x="422" y="354"/>
                </a:lnTo>
                <a:lnTo>
                  <a:pt x="414" y="364"/>
                </a:lnTo>
                <a:lnTo>
                  <a:pt x="404" y="374"/>
                </a:lnTo>
                <a:lnTo>
                  <a:pt x="392" y="380"/>
                </a:lnTo>
                <a:lnTo>
                  <a:pt x="380" y="384"/>
                </a:lnTo>
                <a:lnTo>
                  <a:pt x="370" y="386"/>
                </a:lnTo>
                <a:lnTo>
                  <a:pt x="364" y="386"/>
                </a:lnTo>
                <a:lnTo>
                  <a:pt x="364" y="388"/>
                </a:lnTo>
                <a:lnTo>
                  <a:pt x="362" y="386"/>
                </a:lnTo>
                <a:lnTo>
                  <a:pt x="356" y="386"/>
                </a:lnTo>
                <a:lnTo>
                  <a:pt x="346" y="384"/>
                </a:lnTo>
                <a:lnTo>
                  <a:pt x="334" y="380"/>
                </a:lnTo>
                <a:lnTo>
                  <a:pt x="322" y="374"/>
                </a:lnTo>
                <a:lnTo>
                  <a:pt x="312" y="364"/>
                </a:lnTo>
                <a:lnTo>
                  <a:pt x="304" y="354"/>
                </a:lnTo>
                <a:lnTo>
                  <a:pt x="298" y="344"/>
                </a:lnTo>
                <a:lnTo>
                  <a:pt x="296" y="338"/>
                </a:lnTo>
                <a:lnTo>
                  <a:pt x="294" y="330"/>
                </a:lnTo>
                <a:lnTo>
                  <a:pt x="292" y="316"/>
                </a:lnTo>
                <a:lnTo>
                  <a:pt x="294" y="300"/>
                </a:lnTo>
                <a:lnTo>
                  <a:pt x="300" y="284"/>
                </a:lnTo>
                <a:lnTo>
                  <a:pt x="310" y="272"/>
                </a:lnTo>
                <a:lnTo>
                  <a:pt x="320" y="260"/>
                </a:lnTo>
                <a:lnTo>
                  <a:pt x="332" y="254"/>
                </a:lnTo>
                <a:close/>
                <a:moveTo>
                  <a:pt x="250" y="190"/>
                </a:moveTo>
                <a:lnTo>
                  <a:pt x="250" y="190"/>
                </a:lnTo>
                <a:lnTo>
                  <a:pt x="262" y="192"/>
                </a:lnTo>
                <a:lnTo>
                  <a:pt x="272" y="194"/>
                </a:lnTo>
                <a:lnTo>
                  <a:pt x="282" y="198"/>
                </a:lnTo>
                <a:lnTo>
                  <a:pt x="290" y="202"/>
                </a:lnTo>
                <a:lnTo>
                  <a:pt x="298" y="210"/>
                </a:lnTo>
                <a:lnTo>
                  <a:pt x="306" y="216"/>
                </a:lnTo>
                <a:lnTo>
                  <a:pt x="312" y="226"/>
                </a:lnTo>
                <a:lnTo>
                  <a:pt x="316" y="234"/>
                </a:lnTo>
                <a:lnTo>
                  <a:pt x="306" y="242"/>
                </a:lnTo>
                <a:lnTo>
                  <a:pt x="296" y="250"/>
                </a:lnTo>
                <a:lnTo>
                  <a:pt x="288" y="258"/>
                </a:lnTo>
                <a:lnTo>
                  <a:pt x="282" y="268"/>
                </a:lnTo>
                <a:lnTo>
                  <a:pt x="276" y="280"/>
                </a:lnTo>
                <a:lnTo>
                  <a:pt x="272" y="292"/>
                </a:lnTo>
                <a:lnTo>
                  <a:pt x="270" y="304"/>
                </a:lnTo>
                <a:lnTo>
                  <a:pt x="268" y="316"/>
                </a:lnTo>
                <a:lnTo>
                  <a:pt x="270" y="328"/>
                </a:lnTo>
                <a:lnTo>
                  <a:pt x="258" y="330"/>
                </a:lnTo>
                <a:lnTo>
                  <a:pt x="250" y="332"/>
                </a:lnTo>
                <a:lnTo>
                  <a:pt x="244" y="330"/>
                </a:lnTo>
                <a:lnTo>
                  <a:pt x="230" y="328"/>
                </a:lnTo>
                <a:lnTo>
                  <a:pt x="218" y="324"/>
                </a:lnTo>
                <a:lnTo>
                  <a:pt x="208" y="316"/>
                </a:lnTo>
                <a:lnTo>
                  <a:pt x="198" y="308"/>
                </a:lnTo>
                <a:lnTo>
                  <a:pt x="190" y="298"/>
                </a:lnTo>
                <a:lnTo>
                  <a:pt x="186" y="286"/>
                </a:lnTo>
                <a:lnTo>
                  <a:pt x="182" y="274"/>
                </a:lnTo>
                <a:lnTo>
                  <a:pt x="180" y="260"/>
                </a:lnTo>
                <a:lnTo>
                  <a:pt x="182" y="246"/>
                </a:lnTo>
                <a:lnTo>
                  <a:pt x="186" y="234"/>
                </a:lnTo>
                <a:lnTo>
                  <a:pt x="192" y="222"/>
                </a:lnTo>
                <a:lnTo>
                  <a:pt x="200" y="212"/>
                </a:lnTo>
                <a:lnTo>
                  <a:pt x="212" y="202"/>
                </a:lnTo>
                <a:lnTo>
                  <a:pt x="224" y="196"/>
                </a:lnTo>
                <a:lnTo>
                  <a:pt x="236" y="192"/>
                </a:lnTo>
                <a:lnTo>
                  <a:pt x="250" y="190"/>
                </a:lnTo>
                <a:close/>
                <a:moveTo>
                  <a:pt x="132" y="480"/>
                </a:moveTo>
                <a:lnTo>
                  <a:pt x="132" y="474"/>
                </a:lnTo>
                <a:lnTo>
                  <a:pt x="132" y="462"/>
                </a:lnTo>
                <a:lnTo>
                  <a:pt x="134" y="450"/>
                </a:lnTo>
                <a:lnTo>
                  <a:pt x="140" y="428"/>
                </a:lnTo>
                <a:lnTo>
                  <a:pt x="152" y="408"/>
                </a:lnTo>
                <a:lnTo>
                  <a:pt x="166" y="390"/>
                </a:lnTo>
                <a:lnTo>
                  <a:pt x="182" y="376"/>
                </a:lnTo>
                <a:lnTo>
                  <a:pt x="202" y="366"/>
                </a:lnTo>
                <a:lnTo>
                  <a:pt x="222" y="358"/>
                </a:lnTo>
                <a:lnTo>
                  <a:pt x="244" y="356"/>
                </a:lnTo>
                <a:lnTo>
                  <a:pt x="250" y="356"/>
                </a:lnTo>
                <a:lnTo>
                  <a:pt x="258" y="356"/>
                </a:lnTo>
                <a:lnTo>
                  <a:pt x="278" y="358"/>
                </a:lnTo>
                <a:lnTo>
                  <a:pt x="284" y="370"/>
                </a:lnTo>
                <a:lnTo>
                  <a:pt x="292" y="380"/>
                </a:lnTo>
                <a:lnTo>
                  <a:pt x="302" y="388"/>
                </a:lnTo>
                <a:lnTo>
                  <a:pt x="312" y="396"/>
                </a:lnTo>
                <a:lnTo>
                  <a:pt x="298" y="402"/>
                </a:lnTo>
                <a:lnTo>
                  <a:pt x="284" y="410"/>
                </a:lnTo>
                <a:lnTo>
                  <a:pt x="272" y="418"/>
                </a:lnTo>
                <a:lnTo>
                  <a:pt x="262" y="428"/>
                </a:lnTo>
                <a:lnTo>
                  <a:pt x="252" y="440"/>
                </a:lnTo>
                <a:lnTo>
                  <a:pt x="242" y="452"/>
                </a:lnTo>
                <a:lnTo>
                  <a:pt x="236" y="466"/>
                </a:lnTo>
                <a:lnTo>
                  <a:pt x="228" y="480"/>
                </a:lnTo>
                <a:lnTo>
                  <a:pt x="132" y="480"/>
                </a:lnTo>
                <a:close/>
                <a:moveTo>
                  <a:pt x="482" y="536"/>
                </a:moveTo>
                <a:lnTo>
                  <a:pt x="244" y="536"/>
                </a:lnTo>
                <a:lnTo>
                  <a:pt x="244" y="530"/>
                </a:lnTo>
                <a:lnTo>
                  <a:pt x="246" y="516"/>
                </a:lnTo>
                <a:lnTo>
                  <a:pt x="248" y="504"/>
                </a:lnTo>
                <a:lnTo>
                  <a:pt x="250" y="492"/>
                </a:lnTo>
                <a:lnTo>
                  <a:pt x="256" y="480"/>
                </a:lnTo>
                <a:lnTo>
                  <a:pt x="266" y="462"/>
                </a:lnTo>
                <a:lnTo>
                  <a:pt x="280" y="446"/>
                </a:lnTo>
                <a:lnTo>
                  <a:pt x="294" y="434"/>
                </a:lnTo>
                <a:lnTo>
                  <a:pt x="310" y="424"/>
                </a:lnTo>
                <a:lnTo>
                  <a:pt x="328" y="416"/>
                </a:lnTo>
                <a:lnTo>
                  <a:pt x="346" y="412"/>
                </a:lnTo>
                <a:lnTo>
                  <a:pt x="352" y="412"/>
                </a:lnTo>
                <a:lnTo>
                  <a:pt x="356" y="412"/>
                </a:lnTo>
                <a:lnTo>
                  <a:pt x="360" y="412"/>
                </a:lnTo>
                <a:lnTo>
                  <a:pt x="364" y="412"/>
                </a:lnTo>
                <a:lnTo>
                  <a:pt x="366" y="412"/>
                </a:lnTo>
                <a:lnTo>
                  <a:pt x="370" y="412"/>
                </a:lnTo>
                <a:lnTo>
                  <a:pt x="374" y="412"/>
                </a:lnTo>
                <a:lnTo>
                  <a:pt x="380" y="412"/>
                </a:lnTo>
                <a:lnTo>
                  <a:pt x="398" y="416"/>
                </a:lnTo>
                <a:lnTo>
                  <a:pt x="416" y="424"/>
                </a:lnTo>
                <a:lnTo>
                  <a:pt x="432" y="434"/>
                </a:lnTo>
                <a:lnTo>
                  <a:pt x="448" y="446"/>
                </a:lnTo>
                <a:lnTo>
                  <a:pt x="460" y="462"/>
                </a:lnTo>
                <a:lnTo>
                  <a:pt x="470" y="480"/>
                </a:lnTo>
                <a:lnTo>
                  <a:pt x="476" y="492"/>
                </a:lnTo>
                <a:lnTo>
                  <a:pt x="480" y="504"/>
                </a:lnTo>
                <a:lnTo>
                  <a:pt x="482" y="516"/>
                </a:lnTo>
                <a:lnTo>
                  <a:pt x="482" y="530"/>
                </a:lnTo>
                <a:lnTo>
                  <a:pt x="482" y="536"/>
                </a:lnTo>
                <a:close/>
                <a:moveTo>
                  <a:pt x="594" y="480"/>
                </a:moveTo>
                <a:lnTo>
                  <a:pt x="498" y="480"/>
                </a:lnTo>
                <a:lnTo>
                  <a:pt x="492" y="466"/>
                </a:lnTo>
                <a:lnTo>
                  <a:pt x="484" y="452"/>
                </a:lnTo>
                <a:lnTo>
                  <a:pt x="476" y="440"/>
                </a:lnTo>
                <a:lnTo>
                  <a:pt x="466" y="428"/>
                </a:lnTo>
                <a:lnTo>
                  <a:pt x="454" y="418"/>
                </a:lnTo>
                <a:lnTo>
                  <a:pt x="442" y="410"/>
                </a:lnTo>
                <a:lnTo>
                  <a:pt x="428" y="402"/>
                </a:lnTo>
                <a:lnTo>
                  <a:pt x="416" y="396"/>
                </a:lnTo>
                <a:lnTo>
                  <a:pt x="426" y="388"/>
                </a:lnTo>
                <a:lnTo>
                  <a:pt x="434" y="380"/>
                </a:lnTo>
                <a:lnTo>
                  <a:pt x="442" y="370"/>
                </a:lnTo>
                <a:lnTo>
                  <a:pt x="448" y="358"/>
                </a:lnTo>
                <a:lnTo>
                  <a:pt x="468" y="356"/>
                </a:lnTo>
                <a:lnTo>
                  <a:pt x="476" y="356"/>
                </a:lnTo>
                <a:lnTo>
                  <a:pt x="482" y="356"/>
                </a:lnTo>
                <a:lnTo>
                  <a:pt x="504" y="358"/>
                </a:lnTo>
                <a:lnTo>
                  <a:pt x="526" y="366"/>
                </a:lnTo>
                <a:lnTo>
                  <a:pt x="544" y="376"/>
                </a:lnTo>
                <a:lnTo>
                  <a:pt x="560" y="390"/>
                </a:lnTo>
                <a:lnTo>
                  <a:pt x="574" y="408"/>
                </a:lnTo>
                <a:lnTo>
                  <a:pt x="586" y="428"/>
                </a:lnTo>
                <a:lnTo>
                  <a:pt x="592" y="450"/>
                </a:lnTo>
                <a:lnTo>
                  <a:pt x="594" y="462"/>
                </a:lnTo>
                <a:lnTo>
                  <a:pt x="594" y="474"/>
                </a:lnTo>
                <a:lnTo>
                  <a:pt x="594" y="480"/>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lang="en-GB" dirty="0"/>
          </a:p>
        </p:txBody>
      </p:sp>
      <p:sp>
        <p:nvSpPr>
          <p:cNvPr id="73" name="Freeform 289">
            <a:extLst>
              <a:ext uri="{FF2B5EF4-FFF2-40B4-BE49-F238E27FC236}">
                <a16:creationId xmlns:a16="http://schemas.microsoft.com/office/drawing/2014/main" id="{9F71F327-7727-4958-9BE8-4C5D31DECC53}"/>
              </a:ext>
            </a:extLst>
          </p:cNvPr>
          <p:cNvSpPr>
            <a:spLocks noEditPoints="1"/>
          </p:cNvSpPr>
          <p:nvPr/>
        </p:nvSpPr>
        <p:spPr bwMode="auto">
          <a:xfrm>
            <a:off x="8655939" y="3873695"/>
            <a:ext cx="1087437" cy="1087437"/>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82 w 726"/>
              <a:gd name="T23" fmla="*/ 536 h 726"/>
              <a:gd name="T24" fmla="*/ 724 w 726"/>
              <a:gd name="T25" fmla="*/ 400 h 726"/>
              <a:gd name="T26" fmla="*/ 718 w 726"/>
              <a:gd name="T27" fmla="*/ 290 h 726"/>
              <a:gd name="T28" fmla="*/ 664 w 726"/>
              <a:gd name="T29" fmla="*/ 160 h 726"/>
              <a:gd name="T30" fmla="*/ 566 w 726"/>
              <a:gd name="T31" fmla="*/ 62 h 726"/>
              <a:gd name="T32" fmla="*/ 436 w 726"/>
              <a:gd name="T33" fmla="*/ 8 h 726"/>
              <a:gd name="T34" fmla="*/ 250 w 726"/>
              <a:gd name="T35" fmla="*/ 428 h 726"/>
              <a:gd name="T36" fmla="*/ 236 w 726"/>
              <a:gd name="T37" fmla="*/ 458 h 726"/>
              <a:gd name="T38" fmla="*/ 206 w 726"/>
              <a:gd name="T39" fmla="*/ 470 h 726"/>
              <a:gd name="T40" fmla="*/ 182 w 726"/>
              <a:gd name="T41" fmla="*/ 462 h 726"/>
              <a:gd name="T42" fmla="*/ 162 w 726"/>
              <a:gd name="T43" fmla="*/ 436 h 726"/>
              <a:gd name="T44" fmla="*/ 160 w 726"/>
              <a:gd name="T45" fmla="*/ 424 h 726"/>
              <a:gd name="T46" fmla="*/ 174 w 726"/>
              <a:gd name="T47" fmla="*/ 392 h 726"/>
              <a:gd name="T48" fmla="*/ 206 w 726"/>
              <a:gd name="T49" fmla="*/ 378 h 726"/>
              <a:gd name="T50" fmla="*/ 230 w 726"/>
              <a:gd name="T51" fmla="*/ 386 h 726"/>
              <a:gd name="T52" fmla="*/ 250 w 726"/>
              <a:gd name="T53" fmla="*/ 414 h 726"/>
              <a:gd name="T54" fmla="*/ 572 w 726"/>
              <a:gd name="T55" fmla="*/ 428 h 726"/>
              <a:gd name="T56" fmla="*/ 562 w 726"/>
              <a:gd name="T57" fmla="*/ 452 h 726"/>
              <a:gd name="T58" fmla="*/ 536 w 726"/>
              <a:gd name="T59" fmla="*/ 468 h 726"/>
              <a:gd name="T60" fmla="*/ 510 w 726"/>
              <a:gd name="T61" fmla="*/ 466 h 726"/>
              <a:gd name="T62" fmla="*/ 486 w 726"/>
              <a:gd name="T63" fmla="*/ 444 h 726"/>
              <a:gd name="T64" fmla="*/ 482 w 726"/>
              <a:gd name="T65" fmla="*/ 424 h 726"/>
              <a:gd name="T66" fmla="*/ 490 w 726"/>
              <a:gd name="T67" fmla="*/ 398 h 726"/>
              <a:gd name="T68" fmla="*/ 518 w 726"/>
              <a:gd name="T69" fmla="*/ 380 h 726"/>
              <a:gd name="T70" fmla="*/ 544 w 726"/>
              <a:gd name="T71" fmla="*/ 382 h 726"/>
              <a:gd name="T72" fmla="*/ 568 w 726"/>
              <a:gd name="T73" fmla="*/ 406 h 726"/>
              <a:gd name="T74" fmla="*/ 572 w 726"/>
              <a:gd name="T75" fmla="*/ 428 h 726"/>
              <a:gd name="T76" fmla="*/ 596 w 726"/>
              <a:gd name="T77" fmla="*/ 428 h 726"/>
              <a:gd name="T78" fmla="*/ 596 w 726"/>
              <a:gd name="T79" fmla="*/ 410 h 726"/>
              <a:gd name="T80" fmla="*/ 566 w 726"/>
              <a:gd name="T81" fmla="*/ 366 h 726"/>
              <a:gd name="T82" fmla="*/ 526 w 726"/>
              <a:gd name="T83" fmla="*/ 354 h 726"/>
              <a:gd name="T84" fmla="*/ 478 w 726"/>
              <a:gd name="T85" fmla="*/ 374 h 726"/>
              <a:gd name="T86" fmla="*/ 458 w 726"/>
              <a:gd name="T87" fmla="*/ 424 h 726"/>
              <a:gd name="T88" fmla="*/ 276 w 726"/>
              <a:gd name="T89" fmla="*/ 428 h 726"/>
              <a:gd name="T90" fmla="*/ 270 w 726"/>
              <a:gd name="T91" fmla="*/ 396 h 726"/>
              <a:gd name="T92" fmla="*/ 232 w 726"/>
              <a:gd name="T93" fmla="*/ 360 h 726"/>
              <a:gd name="T94" fmla="*/ 192 w 726"/>
              <a:gd name="T95" fmla="*/ 356 h 726"/>
              <a:gd name="T96" fmla="*/ 148 w 726"/>
              <a:gd name="T97" fmla="*/ 386 h 726"/>
              <a:gd name="T98" fmla="*/ 136 w 726"/>
              <a:gd name="T99" fmla="*/ 424 h 726"/>
              <a:gd name="T100" fmla="*/ 110 w 726"/>
              <a:gd name="T101" fmla="*/ 412 h 726"/>
              <a:gd name="T102" fmla="*/ 134 w 726"/>
              <a:gd name="T103" fmla="*/ 358 h 726"/>
              <a:gd name="T104" fmla="*/ 172 w 726"/>
              <a:gd name="T105" fmla="*/ 332 h 726"/>
              <a:gd name="T106" fmla="*/ 252 w 726"/>
              <a:gd name="T107" fmla="*/ 318 h 726"/>
              <a:gd name="T108" fmla="*/ 320 w 726"/>
              <a:gd name="T109" fmla="*/ 270 h 726"/>
              <a:gd name="T110" fmla="*/ 342 w 726"/>
              <a:gd name="T111" fmla="*/ 262 h 726"/>
              <a:gd name="T112" fmla="*/ 402 w 726"/>
              <a:gd name="T113" fmla="*/ 256 h 726"/>
              <a:gd name="T114" fmla="*/ 500 w 726"/>
              <a:gd name="T115" fmla="*/ 280 h 726"/>
              <a:gd name="T116" fmla="*/ 572 w 726"/>
              <a:gd name="T117" fmla="*/ 346 h 726"/>
              <a:gd name="T118" fmla="*/ 590 w 726"/>
              <a:gd name="T119" fmla="*/ 360 h 726"/>
              <a:gd name="T120" fmla="*/ 614 w 726"/>
              <a:gd name="T121" fmla="*/ 40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250" y="428"/>
                </a:moveTo>
                <a:lnTo>
                  <a:pt x="250" y="428"/>
                </a:lnTo>
                <a:lnTo>
                  <a:pt x="248" y="436"/>
                </a:lnTo>
                <a:lnTo>
                  <a:pt x="246" y="444"/>
                </a:lnTo>
                <a:lnTo>
                  <a:pt x="242" y="452"/>
                </a:lnTo>
                <a:lnTo>
                  <a:pt x="236" y="458"/>
                </a:lnTo>
                <a:lnTo>
                  <a:pt x="230" y="462"/>
                </a:lnTo>
                <a:lnTo>
                  <a:pt x="222" y="466"/>
                </a:lnTo>
                <a:lnTo>
                  <a:pt x="214" y="468"/>
                </a:lnTo>
                <a:lnTo>
                  <a:pt x="206" y="470"/>
                </a:lnTo>
                <a:lnTo>
                  <a:pt x="196" y="468"/>
                </a:lnTo>
                <a:lnTo>
                  <a:pt x="188" y="466"/>
                </a:lnTo>
                <a:lnTo>
                  <a:pt x="182" y="462"/>
                </a:lnTo>
                <a:lnTo>
                  <a:pt x="176" y="458"/>
                </a:lnTo>
                <a:lnTo>
                  <a:pt x="170" y="452"/>
                </a:lnTo>
                <a:lnTo>
                  <a:pt x="166" y="444"/>
                </a:lnTo>
                <a:lnTo>
                  <a:pt x="162" y="436"/>
                </a:lnTo>
                <a:lnTo>
                  <a:pt x="160" y="428"/>
                </a:lnTo>
                <a:lnTo>
                  <a:pt x="160" y="424"/>
                </a:lnTo>
                <a:lnTo>
                  <a:pt x="162" y="414"/>
                </a:lnTo>
                <a:lnTo>
                  <a:pt x="164" y="406"/>
                </a:lnTo>
                <a:lnTo>
                  <a:pt x="168" y="398"/>
                </a:lnTo>
                <a:lnTo>
                  <a:pt x="174" y="392"/>
                </a:lnTo>
                <a:lnTo>
                  <a:pt x="180" y="386"/>
                </a:lnTo>
                <a:lnTo>
                  <a:pt x="188" y="382"/>
                </a:lnTo>
                <a:lnTo>
                  <a:pt x="196" y="380"/>
                </a:lnTo>
                <a:lnTo>
                  <a:pt x="206" y="378"/>
                </a:lnTo>
                <a:lnTo>
                  <a:pt x="214" y="380"/>
                </a:lnTo>
                <a:lnTo>
                  <a:pt x="224" y="382"/>
                </a:lnTo>
                <a:lnTo>
                  <a:pt x="230" y="386"/>
                </a:lnTo>
                <a:lnTo>
                  <a:pt x="238" y="392"/>
                </a:lnTo>
                <a:lnTo>
                  <a:pt x="242" y="398"/>
                </a:lnTo>
                <a:lnTo>
                  <a:pt x="248" y="406"/>
                </a:lnTo>
                <a:lnTo>
                  <a:pt x="250" y="414"/>
                </a:lnTo>
                <a:lnTo>
                  <a:pt x="250" y="424"/>
                </a:lnTo>
                <a:lnTo>
                  <a:pt x="250" y="428"/>
                </a:lnTo>
                <a:close/>
                <a:moveTo>
                  <a:pt x="572" y="428"/>
                </a:moveTo>
                <a:lnTo>
                  <a:pt x="572" y="428"/>
                </a:lnTo>
                <a:lnTo>
                  <a:pt x="570" y="436"/>
                </a:lnTo>
                <a:lnTo>
                  <a:pt x="568" y="444"/>
                </a:lnTo>
                <a:lnTo>
                  <a:pt x="562" y="452"/>
                </a:lnTo>
                <a:lnTo>
                  <a:pt x="558" y="458"/>
                </a:lnTo>
                <a:lnTo>
                  <a:pt x="550" y="462"/>
                </a:lnTo>
                <a:lnTo>
                  <a:pt x="544" y="466"/>
                </a:lnTo>
                <a:lnTo>
                  <a:pt x="536" y="468"/>
                </a:lnTo>
                <a:lnTo>
                  <a:pt x="526" y="470"/>
                </a:lnTo>
                <a:lnTo>
                  <a:pt x="518" y="468"/>
                </a:lnTo>
                <a:lnTo>
                  <a:pt x="510" y="466"/>
                </a:lnTo>
                <a:lnTo>
                  <a:pt x="502" y="462"/>
                </a:lnTo>
                <a:lnTo>
                  <a:pt x="496" y="458"/>
                </a:lnTo>
                <a:lnTo>
                  <a:pt x="490" y="452"/>
                </a:lnTo>
                <a:lnTo>
                  <a:pt x="486" y="444"/>
                </a:lnTo>
                <a:lnTo>
                  <a:pt x="484" y="436"/>
                </a:lnTo>
                <a:lnTo>
                  <a:pt x="482" y="428"/>
                </a:lnTo>
                <a:lnTo>
                  <a:pt x="482" y="424"/>
                </a:lnTo>
                <a:lnTo>
                  <a:pt x="482" y="414"/>
                </a:lnTo>
                <a:lnTo>
                  <a:pt x="486" y="406"/>
                </a:lnTo>
                <a:lnTo>
                  <a:pt x="490" y="398"/>
                </a:lnTo>
                <a:lnTo>
                  <a:pt x="494" y="392"/>
                </a:lnTo>
                <a:lnTo>
                  <a:pt x="502" y="386"/>
                </a:lnTo>
                <a:lnTo>
                  <a:pt x="510" y="382"/>
                </a:lnTo>
                <a:lnTo>
                  <a:pt x="518" y="380"/>
                </a:lnTo>
                <a:lnTo>
                  <a:pt x="526" y="378"/>
                </a:lnTo>
                <a:lnTo>
                  <a:pt x="536" y="380"/>
                </a:lnTo>
                <a:lnTo>
                  <a:pt x="544" y="382"/>
                </a:lnTo>
                <a:lnTo>
                  <a:pt x="552" y="386"/>
                </a:lnTo>
                <a:lnTo>
                  <a:pt x="558" y="392"/>
                </a:lnTo>
                <a:lnTo>
                  <a:pt x="564" y="398"/>
                </a:lnTo>
                <a:lnTo>
                  <a:pt x="568" y="406"/>
                </a:lnTo>
                <a:lnTo>
                  <a:pt x="570" y="414"/>
                </a:lnTo>
                <a:lnTo>
                  <a:pt x="572" y="424"/>
                </a:lnTo>
                <a:lnTo>
                  <a:pt x="572" y="428"/>
                </a:lnTo>
                <a:close/>
                <a:moveTo>
                  <a:pt x="618" y="424"/>
                </a:moveTo>
                <a:lnTo>
                  <a:pt x="618" y="424"/>
                </a:lnTo>
                <a:lnTo>
                  <a:pt x="618" y="428"/>
                </a:lnTo>
                <a:lnTo>
                  <a:pt x="596" y="428"/>
                </a:lnTo>
                <a:lnTo>
                  <a:pt x="596" y="424"/>
                </a:lnTo>
                <a:lnTo>
                  <a:pt x="596" y="410"/>
                </a:lnTo>
                <a:lnTo>
                  <a:pt x="592" y="396"/>
                </a:lnTo>
                <a:lnTo>
                  <a:pt x="584" y="386"/>
                </a:lnTo>
                <a:lnTo>
                  <a:pt x="576" y="374"/>
                </a:lnTo>
                <a:lnTo>
                  <a:pt x="566" y="366"/>
                </a:lnTo>
                <a:lnTo>
                  <a:pt x="554" y="360"/>
                </a:lnTo>
                <a:lnTo>
                  <a:pt x="540" y="356"/>
                </a:lnTo>
                <a:lnTo>
                  <a:pt x="526" y="354"/>
                </a:lnTo>
                <a:lnTo>
                  <a:pt x="512" y="356"/>
                </a:lnTo>
                <a:lnTo>
                  <a:pt x="500" y="360"/>
                </a:lnTo>
                <a:lnTo>
                  <a:pt x="488" y="366"/>
                </a:lnTo>
                <a:lnTo>
                  <a:pt x="478" y="374"/>
                </a:lnTo>
                <a:lnTo>
                  <a:pt x="468" y="386"/>
                </a:lnTo>
                <a:lnTo>
                  <a:pt x="462" y="396"/>
                </a:lnTo>
                <a:lnTo>
                  <a:pt x="458" y="410"/>
                </a:lnTo>
                <a:lnTo>
                  <a:pt x="458" y="424"/>
                </a:lnTo>
                <a:lnTo>
                  <a:pt x="458" y="428"/>
                </a:lnTo>
                <a:lnTo>
                  <a:pt x="276" y="428"/>
                </a:lnTo>
                <a:lnTo>
                  <a:pt x="276" y="424"/>
                </a:lnTo>
                <a:lnTo>
                  <a:pt x="274" y="410"/>
                </a:lnTo>
                <a:lnTo>
                  <a:pt x="270" y="396"/>
                </a:lnTo>
                <a:lnTo>
                  <a:pt x="264" y="386"/>
                </a:lnTo>
                <a:lnTo>
                  <a:pt x="254" y="374"/>
                </a:lnTo>
                <a:lnTo>
                  <a:pt x="244" y="366"/>
                </a:lnTo>
                <a:lnTo>
                  <a:pt x="232" y="360"/>
                </a:lnTo>
                <a:lnTo>
                  <a:pt x="220" y="356"/>
                </a:lnTo>
                <a:lnTo>
                  <a:pt x="206" y="354"/>
                </a:lnTo>
                <a:lnTo>
                  <a:pt x="192" y="356"/>
                </a:lnTo>
                <a:lnTo>
                  <a:pt x="178" y="360"/>
                </a:lnTo>
                <a:lnTo>
                  <a:pt x="166" y="366"/>
                </a:lnTo>
                <a:lnTo>
                  <a:pt x="156" y="374"/>
                </a:lnTo>
                <a:lnTo>
                  <a:pt x="148" y="386"/>
                </a:lnTo>
                <a:lnTo>
                  <a:pt x="142" y="396"/>
                </a:lnTo>
                <a:lnTo>
                  <a:pt x="138" y="410"/>
                </a:lnTo>
                <a:lnTo>
                  <a:pt x="136" y="424"/>
                </a:lnTo>
                <a:lnTo>
                  <a:pt x="136" y="428"/>
                </a:lnTo>
                <a:lnTo>
                  <a:pt x="108" y="428"/>
                </a:lnTo>
                <a:lnTo>
                  <a:pt x="110" y="412"/>
                </a:lnTo>
                <a:lnTo>
                  <a:pt x="112" y="398"/>
                </a:lnTo>
                <a:lnTo>
                  <a:pt x="118" y="384"/>
                </a:lnTo>
                <a:lnTo>
                  <a:pt x="126" y="370"/>
                </a:lnTo>
                <a:lnTo>
                  <a:pt x="134" y="358"/>
                </a:lnTo>
                <a:lnTo>
                  <a:pt x="146" y="348"/>
                </a:lnTo>
                <a:lnTo>
                  <a:pt x="158" y="340"/>
                </a:lnTo>
                <a:lnTo>
                  <a:pt x="172" y="332"/>
                </a:lnTo>
                <a:lnTo>
                  <a:pt x="196" y="324"/>
                </a:lnTo>
                <a:lnTo>
                  <a:pt x="216" y="320"/>
                </a:lnTo>
                <a:lnTo>
                  <a:pt x="234" y="318"/>
                </a:lnTo>
                <a:lnTo>
                  <a:pt x="252" y="318"/>
                </a:lnTo>
                <a:lnTo>
                  <a:pt x="278" y="320"/>
                </a:lnTo>
                <a:lnTo>
                  <a:pt x="320" y="270"/>
                </a:lnTo>
                <a:lnTo>
                  <a:pt x="324" y="266"/>
                </a:lnTo>
                <a:lnTo>
                  <a:pt x="328" y="266"/>
                </a:lnTo>
                <a:lnTo>
                  <a:pt x="342" y="262"/>
                </a:lnTo>
                <a:lnTo>
                  <a:pt x="356" y="258"/>
                </a:lnTo>
                <a:lnTo>
                  <a:pt x="374" y="258"/>
                </a:lnTo>
                <a:lnTo>
                  <a:pt x="402" y="256"/>
                </a:lnTo>
                <a:lnTo>
                  <a:pt x="428" y="258"/>
                </a:lnTo>
                <a:lnTo>
                  <a:pt x="452" y="262"/>
                </a:lnTo>
                <a:lnTo>
                  <a:pt x="476" y="270"/>
                </a:lnTo>
                <a:lnTo>
                  <a:pt x="500" y="280"/>
                </a:lnTo>
                <a:lnTo>
                  <a:pt x="520" y="294"/>
                </a:lnTo>
                <a:lnTo>
                  <a:pt x="540" y="308"/>
                </a:lnTo>
                <a:lnTo>
                  <a:pt x="558" y="326"/>
                </a:lnTo>
                <a:lnTo>
                  <a:pt x="572" y="346"/>
                </a:lnTo>
                <a:lnTo>
                  <a:pt x="582" y="352"/>
                </a:lnTo>
                <a:lnTo>
                  <a:pt x="590" y="360"/>
                </a:lnTo>
                <a:lnTo>
                  <a:pt x="598" y="368"/>
                </a:lnTo>
                <a:lnTo>
                  <a:pt x="606" y="378"/>
                </a:lnTo>
                <a:lnTo>
                  <a:pt x="610" y="388"/>
                </a:lnTo>
                <a:lnTo>
                  <a:pt x="614" y="400"/>
                </a:lnTo>
                <a:lnTo>
                  <a:pt x="616" y="412"/>
                </a:lnTo>
                <a:lnTo>
                  <a:pt x="618" y="424"/>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lang="en-GB" dirty="0">
              <a:solidFill>
                <a:schemeClr val="bg1"/>
              </a:solidFill>
            </a:endParaRPr>
          </a:p>
        </p:txBody>
      </p:sp>
      <p:sp>
        <p:nvSpPr>
          <p:cNvPr id="78" name="Freeform 296">
            <a:extLst>
              <a:ext uri="{FF2B5EF4-FFF2-40B4-BE49-F238E27FC236}">
                <a16:creationId xmlns:a16="http://schemas.microsoft.com/office/drawing/2014/main" id="{497D0B95-9D8E-46C9-AA3F-AAF1BC82CEE5}"/>
              </a:ext>
            </a:extLst>
          </p:cNvPr>
          <p:cNvSpPr>
            <a:spLocks noEditPoints="1"/>
          </p:cNvSpPr>
          <p:nvPr/>
        </p:nvSpPr>
        <p:spPr bwMode="auto">
          <a:xfrm>
            <a:off x="10207947" y="1646523"/>
            <a:ext cx="1067438" cy="1077458"/>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4 w 726"/>
              <a:gd name="T45" fmla="*/ 0 h 726"/>
              <a:gd name="T46" fmla="*/ 254 w 726"/>
              <a:gd name="T47" fmla="*/ 556 h 726"/>
              <a:gd name="T48" fmla="*/ 252 w 726"/>
              <a:gd name="T49" fmla="*/ 152 h 726"/>
              <a:gd name="T50" fmla="*/ 468 w 726"/>
              <a:gd name="T51" fmla="*/ 146 h 726"/>
              <a:gd name="T52" fmla="*/ 474 w 726"/>
              <a:gd name="T53" fmla="*/ 152 h 726"/>
              <a:gd name="T54" fmla="*/ 456 w 726"/>
              <a:gd name="T55" fmla="*/ 192 h 726"/>
              <a:gd name="T56" fmla="*/ 402 w 726"/>
              <a:gd name="T57" fmla="*/ 512 h 726"/>
              <a:gd name="T58" fmla="*/ 338 w 726"/>
              <a:gd name="T59" fmla="*/ 448 h 726"/>
              <a:gd name="T60" fmla="*/ 296 w 726"/>
              <a:gd name="T61" fmla="*/ 216 h 726"/>
              <a:gd name="T62" fmla="*/ 404 w 726"/>
              <a:gd name="T63" fmla="*/ 382 h 726"/>
              <a:gd name="T64" fmla="*/ 390 w 726"/>
              <a:gd name="T65" fmla="*/ 372 h 726"/>
              <a:gd name="T66" fmla="*/ 372 w 726"/>
              <a:gd name="T67" fmla="*/ 368 h 726"/>
              <a:gd name="T68" fmla="*/ 346 w 726"/>
              <a:gd name="T69" fmla="*/ 376 h 726"/>
              <a:gd name="T70" fmla="*/ 332 w 726"/>
              <a:gd name="T71" fmla="*/ 390 h 726"/>
              <a:gd name="T72" fmla="*/ 324 w 726"/>
              <a:gd name="T73" fmla="*/ 416 h 726"/>
              <a:gd name="T74" fmla="*/ 328 w 726"/>
              <a:gd name="T75" fmla="*/ 432 h 726"/>
              <a:gd name="T76" fmla="*/ 566 w 726"/>
              <a:gd name="T77" fmla="*/ 590 h 726"/>
              <a:gd name="T78" fmla="*/ 484 w 726"/>
              <a:gd name="T79" fmla="*/ 560 h 726"/>
              <a:gd name="T80" fmla="*/ 426 w 726"/>
              <a:gd name="T81" fmla="*/ 500 h 726"/>
              <a:gd name="T82" fmla="*/ 356 w 726"/>
              <a:gd name="T83" fmla="*/ 430 h 726"/>
              <a:gd name="T84" fmla="*/ 350 w 726"/>
              <a:gd name="T85" fmla="*/ 416 h 726"/>
              <a:gd name="T86" fmla="*/ 356 w 726"/>
              <a:gd name="T87" fmla="*/ 400 h 726"/>
              <a:gd name="T88" fmla="*/ 372 w 726"/>
              <a:gd name="T89" fmla="*/ 392 h 726"/>
              <a:gd name="T90" fmla="*/ 430 w 726"/>
              <a:gd name="T91" fmla="*/ 442 h 726"/>
              <a:gd name="T92" fmla="*/ 474 w 726"/>
              <a:gd name="T93" fmla="*/ 486 h 726"/>
              <a:gd name="T94" fmla="*/ 498 w 726"/>
              <a:gd name="T95" fmla="*/ 352 h 726"/>
              <a:gd name="T96" fmla="*/ 566 w 726"/>
              <a:gd name="T97" fmla="*/ 590 h 726"/>
              <a:gd name="T98" fmla="*/ 358 w 726"/>
              <a:gd name="T99" fmla="*/ 524 h 726"/>
              <a:gd name="T100" fmla="*/ 350 w 726"/>
              <a:gd name="T101" fmla="*/ 536 h 726"/>
              <a:gd name="T102" fmla="*/ 354 w 726"/>
              <a:gd name="T103" fmla="*/ 544 h 726"/>
              <a:gd name="T104" fmla="*/ 364 w 726"/>
              <a:gd name="T105" fmla="*/ 548 h 726"/>
              <a:gd name="T106" fmla="*/ 374 w 726"/>
              <a:gd name="T107" fmla="*/ 540 h 726"/>
              <a:gd name="T108" fmla="*/ 374 w 726"/>
              <a:gd name="T109" fmla="*/ 530 h 726"/>
              <a:gd name="T110" fmla="*/ 364 w 726"/>
              <a:gd name="T111" fmla="*/ 524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258" y="558"/>
                </a:moveTo>
                <a:lnTo>
                  <a:pt x="258" y="558"/>
                </a:lnTo>
                <a:lnTo>
                  <a:pt x="254" y="556"/>
                </a:lnTo>
                <a:lnTo>
                  <a:pt x="252" y="552"/>
                </a:lnTo>
                <a:lnTo>
                  <a:pt x="252" y="152"/>
                </a:lnTo>
                <a:lnTo>
                  <a:pt x="254" y="148"/>
                </a:lnTo>
                <a:lnTo>
                  <a:pt x="258" y="146"/>
                </a:lnTo>
                <a:lnTo>
                  <a:pt x="468" y="146"/>
                </a:lnTo>
                <a:lnTo>
                  <a:pt x="472" y="148"/>
                </a:lnTo>
                <a:lnTo>
                  <a:pt x="474" y="152"/>
                </a:lnTo>
                <a:lnTo>
                  <a:pt x="474" y="452"/>
                </a:lnTo>
                <a:lnTo>
                  <a:pt x="456" y="432"/>
                </a:lnTo>
                <a:lnTo>
                  <a:pt x="456" y="192"/>
                </a:lnTo>
                <a:lnTo>
                  <a:pt x="272" y="192"/>
                </a:lnTo>
                <a:lnTo>
                  <a:pt x="272" y="512"/>
                </a:lnTo>
                <a:lnTo>
                  <a:pt x="402" y="512"/>
                </a:lnTo>
                <a:lnTo>
                  <a:pt x="448" y="558"/>
                </a:lnTo>
                <a:lnTo>
                  <a:pt x="258" y="558"/>
                </a:lnTo>
                <a:close/>
                <a:moveTo>
                  <a:pt x="338" y="448"/>
                </a:moveTo>
                <a:lnTo>
                  <a:pt x="378" y="488"/>
                </a:lnTo>
                <a:lnTo>
                  <a:pt x="296" y="488"/>
                </a:lnTo>
                <a:lnTo>
                  <a:pt x="296" y="216"/>
                </a:lnTo>
                <a:lnTo>
                  <a:pt x="430" y="216"/>
                </a:lnTo>
                <a:lnTo>
                  <a:pt x="430" y="408"/>
                </a:lnTo>
                <a:lnTo>
                  <a:pt x="404" y="382"/>
                </a:lnTo>
                <a:lnTo>
                  <a:pt x="398" y="376"/>
                </a:lnTo>
                <a:lnTo>
                  <a:pt x="390" y="372"/>
                </a:lnTo>
                <a:lnTo>
                  <a:pt x="380" y="370"/>
                </a:lnTo>
                <a:lnTo>
                  <a:pt x="372" y="368"/>
                </a:lnTo>
                <a:lnTo>
                  <a:pt x="362" y="370"/>
                </a:lnTo>
                <a:lnTo>
                  <a:pt x="354" y="372"/>
                </a:lnTo>
                <a:lnTo>
                  <a:pt x="346" y="376"/>
                </a:lnTo>
                <a:lnTo>
                  <a:pt x="338" y="382"/>
                </a:lnTo>
                <a:lnTo>
                  <a:pt x="332" y="390"/>
                </a:lnTo>
                <a:lnTo>
                  <a:pt x="328" y="398"/>
                </a:lnTo>
                <a:lnTo>
                  <a:pt x="326" y="406"/>
                </a:lnTo>
                <a:lnTo>
                  <a:pt x="324" y="416"/>
                </a:lnTo>
                <a:lnTo>
                  <a:pt x="326" y="424"/>
                </a:lnTo>
                <a:lnTo>
                  <a:pt x="328" y="432"/>
                </a:lnTo>
                <a:lnTo>
                  <a:pt x="332" y="440"/>
                </a:lnTo>
                <a:lnTo>
                  <a:pt x="338" y="448"/>
                </a:lnTo>
                <a:close/>
                <a:moveTo>
                  <a:pt x="566" y="590"/>
                </a:moveTo>
                <a:lnTo>
                  <a:pt x="516" y="590"/>
                </a:lnTo>
                <a:lnTo>
                  <a:pt x="494" y="568"/>
                </a:lnTo>
                <a:lnTo>
                  <a:pt x="484" y="560"/>
                </a:lnTo>
                <a:lnTo>
                  <a:pt x="474" y="548"/>
                </a:lnTo>
                <a:lnTo>
                  <a:pt x="438" y="512"/>
                </a:lnTo>
                <a:lnTo>
                  <a:pt x="426" y="500"/>
                </a:lnTo>
                <a:lnTo>
                  <a:pt x="412" y="488"/>
                </a:lnTo>
                <a:lnTo>
                  <a:pt x="356" y="430"/>
                </a:lnTo>
                <a:lnTo>
                  <a:pt x="352" y="424"/>
                </a:lnTo>
                <a:lnTo>
                  <a:pt x="350" y="416"/>
                </a:lnTo>
                <a:lnTo>
                  <a:pt x="352" y="406"/>
                </a:lnTo>
                <a:lnTo>
                  <a:pt x="356" y="400"/>
                </a:lnTo>
                <a:lnTo>
                  <a:pt x="364" y="394"/>
                </a:lnTo>
                <a:lnTo>
                  <a:pt x="372" y="392"/>
                </a:lnTo>
                <a:lnTo>
                  <a:pt x="380" y="394"/>
                </a:lnTo>
                <a:lnTo>
                  <a:pt x="388" y="400"/>
                </a:lnTo>
                <a:lnTo>
                  <a:pt x="430" y="442"/>
                </a:lnTo>
                <a:lnTo>
                  <a:pt x="442" y="454"/>
                </a:lnTo>
                <a:lnTo>
                  <a:pt x="456" y="468"/>
                </a:lnTo>
                <a:lnTo>
                  <a:pt x="474" y="486"/>
                </a:lnTo>
                <a:lnTo>
                  <a:pt x="486" y="498"/>
                </a:lnTo>
                <a:lnTo>
                  <a:pt x="498" y="510"/>
                </a:lnTo>
                <a:lnTo>
                  <a:pt x="498" y="352"/>
                </a:lnTo>
                <a:lnTo>
                  <a:pt x="566" y="420"/>
                </a:lnTo>
                <a:lnTo>
                  <a:pt x="566" y="590"/>
                </a:lnTo>
                <a:close/>
                <a:moveTo>
                  <a:pt x="364" y="524"/>
                </a:moveTo>
                <a:lnTo>
                  <a:pt x="364" y="524"/>
                </a:lnTo>
                <a:lnTo>
                  <a:pt x="358" y="524"/>
                </a:lnTo>
                <a:lnTo>
                  <a:pt x="354" y="526"/>
                </a:lnTo>
                <a:lnTo>
                  <a:pt x="352" y="530"/>
                </a:lnTo>
                <a:lnTo>
                  <a:pt x="350" y="536"/>
                </a:lnTo>
                <a:lnTo>
                  <a:pt x="352" y="540"/>
                </a:lnTo>
                <a:lnTo>
                  <a:pt x="354" y="544"/>
                </a:lnTo>
                <a:lnTo>
                  <a:pt x="358" y="548"/>
                </a:lnTo>
                <a:lnTo>
                  <a:pt x="364" y="548"/>
                </a:lnTo>
                <a:lnTo>
                  <a:pt x="368" y="548"/>
                </a:lnTo>
                <a:lnTo>
                  <a:pt x="372" y="544"/>
                </a:lnTo>
                <a:lnTo>
                  <a:pt x="374" y="540"/>
                </a:lnTo>
                <a:lnTo>
                  <a:pt x="376" y="536"/>
                </a:lnTo>
                <a:lnTo>
                  <a:pt x="374" y="530"/>
                </a:lnTo>
                <a:lnTo>
                  <a:pt x="372" y="526"/>
                </a:lnTo>
                <a:lnTo>
                  <a:pt x="368" y="524"/>
                </a:lnTo>
                <a:lnTo>
                  <a:pt x="364" y="524"/>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sz="1632" dirty="0">
              <a:solidFill>
                <a:srgbClr val="000000"/>
              </a:solidFill>
            </a:endParaRPr>
          </a:p>
        </p:txBody>
      </p:sp>
      <p:sp>
        <p:nvSpPr>
          <p:cNvPr id="79" name="Text Placeholder 6">
            <a:extLst>
              <a:ext uri="{FF2B5EF4-FFF2-40B4-BE49-F238E27FC236}">
                <a16:creationId xmlns:a16="http://schemas.microsoft.com/office/drawing/2014/main" id="{E1DFC395-8929-40DE-A6D5-9D983F59AA78}"/>
              </a:ext>
            </a:extLst>
          </p:cNvPr>
          <p:cNvSpPr txBox="1">
            <a:spLocks/>
          </p:cNvSpPr>
          <p:nvPr/>
        </p:nvSpPr>
        <p:spPr bwMode="gray">
          <a:xfrm>
            <a:off x="1730205" y="5157850"/>
            <a:ext cx="2016581" cy="3670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600" b="1" dirty="0">
                <a:solidFill>
                  <a:schemeClr val="bg1"/>
                </a:solidFill>
              </a:rPr>
              <a:t>72%</a:t>
            </a:r>
          </a:p>
          <a:p>
            <a:pPr marL="0" indent="0" algn="ctr">
              <a:lnSpc>
                <a:spcPct val="100000"/>
              </a:lnSpc>
              <a:buNone/>
            </a:pPr>
            <a:r>
              <a:rPr lang="en-US" sz="1600" b="1" dirty="0">
                <a:solidFill>
                  <a:schemeClr val="bg1"/>
                </a:solidFill>
              </a:rPr>
              <a:t>Would come again</a:t>
            </a:r>
          </a:p>
        </p:txBody>
      </p:sp>
      <p:sp>
        <p:nvSpPr>
          <p:cNvPr id="80" name="Text Placeholder 6">
            <a:extLst>
              <a:ext uri="{FF2B5EF4-FFF2-40B4-BE49-F238E27FC236}">
                <a16:creationId xmlns:a16="http://schemas.microsoft.com/office/drawing/2014/main" id="{48F9576D-2DA2-4367-A784-4F890A52BD42}"/>
              </a:ext>
            </a:extLst>
          </p:cNvPr>
          <p:cNvSpPr txBox="1">
            <a:spLocks/>
          </p:cNvSpPr>
          <p:nvPr/>
        </p:nvSpPr>
        <p:spPr bwMode="gray">
          <a:xfrm>
            <a:off x="8191366" y="5136996"/>
            <a:ext cx="2016581" cy="3670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600" b="1" dirty="0">
                <a:solidFill>
                  <a:schemeClr val="bg1"/>
                </a:solidFill>
              </a:rPr>
              <a:t>X2</a:t>
            </a:r>
          </a:p>
          <a:p>
            <a:pPr marL="0" indent="0" algn="ctr">
              <a:lnSpc>
                <a:spcPct val="100000"/>
              </a:lnSpc>
              <a:buNone/>
            </a:pPr>
            <a:r>
              <a:rPr lang="en-US" sz="1600" b="1" dirty="0">
                <a:solidFill>
                  <a:schemeClr val="bg1"/>
                </a:solidFill>
              </a:rPr>
              <a:t>Prepared to travel twice as far</a:t>
            </a:r>
          </a:p>
        </p:txBody>
      </p:sp>
      <p:sp>
        <p:nvSpPr>
          <p:cNvPr id="81" name="Freeform 28">
            <a:extLst>
              <a:ext uri="{FF2B5EF4-FFF2-40B4-BE49-F238E27FC236}">
                <a16:creationId xmlns:a16="http://schemas.microsoft.com/office/drawing/2014/main" id="{9BDB7874-20B3-4852-A06D-D48810026B0D}"/>
              </a:ext>
            </a:extLst>
          </p:cNvPr>
          <p:cNvSpPr>
            <a:spLocks noEditPoints="1"/>
          </p:cNvSpPr>
          <p:nvPr/>
        </p:nvSpPr>
        <p:spPr bwMode="auto">
          <a:xfrm>
            <a:off x="5280071" y="3978775"/>
            <a:ext cx="1121381" cy="1085850"/>
          </a:xfrm>
          <a:custGeom>
            <a:avLst/>
            <a:gdLst>
              <a:gd name="T0" fmla="*/ 647 w 1440"/>
              <a:gd name="T1" fmla="*/ 3 h 1442"/>
              <a:gd name="T2" fmla="*/ 507 w 1440"/>
              <a:gd name="T3" fmla="*/ 31 h 1442"/>
              <a:gd name="T4" fmla="*/ 376 w 1440"/>
              <a:gd name="T5" fmla="*/ 86 h 1442"/>
              <a:gd name="T6" fmla="*/ 262 w 1440"/>
              <a:gd name="T7" fmla="*/ 165 h 1442"/>
              <a:gd name="T8" fmla="*/ 165 w 1440"/>
              <a:gd name="T9" fmla="*/ 261 h 1442"/>
              <a:gd name="T10" fmla="*/ 86 w 1440"/>
              <a:gd name="T11" fmla="*/ 377 h 1442"/>
              <a:gd name="T12" fmla="*/ 33 w 1440"/>
              <a:gd name="T13" fmla="*/ 506 h 1442"/>
              <a:gd name="T14" fmla="*/ 3 w 1440"/>
              <a:gd name="T15" fmla="*/ 646 h 1442"/>
              <a:gd name="T16" fmla="*/ 2 w 1440"/>
              <a:gd name="T17" fmla="*/ 757 h 1442"/>
              <a:gd name="T18" fmla="*/ 23 w 1440"/>
              <a:gd name="T19" fmla="*/ 900 h 1442"/>
              <a:gd name="T20" fmla="*/ 72 w 1440"/>
              <a:gd name="T21" fmla="*/ 1033 h 1442"/>
              <a:gd name="T22" fmla="*/ 143 w 1440"/>
              <a:gd name="T23" fmla="*/ 1152 h 1442"/>
              <a:gd name="T24" fmla="*/ 236 w 1440"/>
              <a:gd name="T25" fmla="*/ 1254 h 1442"/>
              <a:gd name="T26" fmla="*/ 347 w 1440"/>
              <a:gd name="T27" fmla="*/ 1338 h 1442"/>
              <a:gd name="T28" fmla="*/ 472 w 1440"/>
              <a:gd name="T29" fmla="*/ 1398 h 1442"/>
              <a:gd name="T30" fmla="*/ 611 w 1440"/>
              <a:gd name="T31" fmla="*/ 1434 h 1442"/>
              <a:gd name="T32" fmla="*/ 720 w 1440"/>
              <a:gd name="T33" fmla="*/ 1442 h 1442"/>
              <a:gd name="T34" fmla="*/ 865 w 1440"/>
              <a:gd name="T35" fmla="*/ 1427 h 1442"/>
              <a:gd name="T36" fmla="*/ 1000 w 1440"/>
              <a:gd name="T37" fmla="*/ 1385 h 1442"/>
              <a:gd name="T38" fmla="*/ 1122 w 1440"/>
              <a:gd name="T39" fmla="*/ 1318 h 1442"/>
              <a:gd name="T40" fmla="*/ 1230 w 1440"/>
              <a:gd name="T41" fmla="*/ 1230 h 1442"/>
              <a:gd name="T42" fmla="*/ 1318 w 1440"/>
              <a:gd name="T43" fmla="*/ 1124 h 1442"/>
              <a:gd name="T44" fmla="*/ 1383 w 1440"/>
              <a:gd name="T45" fmla="*/ 1002 h 1442"/>
              <a:gd name="T46" fmla="*/ 1425 w 1440"/>
              <a:gd name="T47" fmla="*/ 866 h 1442"/>
              <a:gd name="T48" fmla="*/ 1440 w 1440"/>
              <a:gd name="T49" fmla="*/ 721 h 1442"/>
              <a:gd name="T50" fmla="*/ 1432 w 1440"/>
              <a:gd name="T51" fmla="*/ 610 h 1442"/>
              <a:gd name="T52" fmla="*/ 1396 w 1440"/>
              <a:gd name="T53" fmla="*/ 473 h 1442"/>
              <a:gd name="T54" fmla="*/ 1336 w 1440"/>
              <a:gd name="T55" fmla="*/ 346 h 1442"/>
              <a:gd name="T56" fmla="*/ 1253 w 1440"/>
              <a:gd name="T57" fmla="*/ 235 h 1442"/>
              <a:gd name="T58" fmla="*/ 1150 w 1440"/>
              <a:gd name="T59" fmla="*/ 142 h 1442"/>
              <a:gd name="T60" fmla="*/ 1033 w 1440"/>
              <a:gd name="T61" fmla="*/ 70 h 1442"/>
              <a:gd name="T62" fmla="*/ 899 w 1440"/>
              <a:gd name="T63" fmla="*/ 21 h 1442"/>
              <a:gd name="T64" fmla="*/ 757 w 1440"/>
              <a:gd name="T65" fmla="*/ 0 h 1442"/>
              <a:gd name="T66" fmla="*/ 746 w 1440"/>
              <a:gd name="T67" fmla="*/ 525 h 1442"/>
              <a:gd name="T68" fmla="*/ 712 w 1440"/>
              <a:gd name="T69" fmla="*/ 543 h 1442"/>
              <a:gd name="T70" fmla="*/ 702 w 1440"/>
              <a:gd name="T71" fmla="*/ 587 h 1442"/>
              <a:gd name="T72" fmla="*/ 702 w 1440"/>
              <a:gd name="T73" fmla="*/ 739 h 1442"/>
              <a:gd name="T74" fmla="*/ 549 w 1440"/>
              <a:gd name="T75" fmla="*/ 1000 h 1442"/>
              <a:gd name="T76" fmla="*/ 547 w 1440"/>
              <a:gd name="T77" fmla="*/ 739 h 1442"/>
              <a:gd name="T78" fmla="*/ 593 w 1440"/>
              <a:gd name="T79" fmla="*/ 592 h 1442"/>
              <a:gd name="T80" fmla="*/ 601 w 1440"/>
              <a:gd name="T81" fmla="*/ 529 h 1442"/>
              <a:gd name="T82" fmla="*/ 627 w 1440"/>
              <a:gd name="T83" fmla="*/ 483 h 1442"/>
              <a:gd name="T84" fmla="*/ 673 w 1440"/>
              <a:gd name="T85" fmla="*/ 455 h 1442"/>
              <a:gd name="T86" fmla="*/ 736 w 1440"/>
              <a:gd name="T87" fmla="*/ 445 h 1442"/>
              <a:gd name="T88" fmla="*/ 787 w 1440"/>
              <a:gd name="T89" fmla="*/ 452 h 1442"/>
              <a:gd name="T90" fmla="*/ 837 w 1440"/>
              <a:gd name="T91" fmla="*/ 475 h 1442"/>
              <a:gd name="T92" fmla="*/ 867 w 1440"/>
              <a:gd name="T93" fmla="*/ 514 h 1442"/>
              <a:gd name="T94" fmla="*/ 878 w 1440"/>
              <a:gd name="T95" fmla="*/ 571 h 1442"/>
              <a:gd name="T96" fmla="*/ 787 w 1440"/>
              <a:gd name="T97" fmla="*/ 576 h 1442"/>
              <a:gd name="T98" fmla="*/ 772 w 1440"/>
              <a:gd name="T99" fmla="*/ 538 h 1442"/>
              <a:gd name="T100" fmla="*/ 746 w 1440"/>
              <a:gd name="T101" fmla="*/ 525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40" h="1442">
                <a:moveTo>
                  <a:pt x="720" y="0"/>
                </a:moveTo>
                <a:lnTo>
                  <a:pt x="720" y="0"/>
                </a:lnTo>
                <a:lnTo>
                  <a:pt x="683" y="0"/>
                </a:lnTo>
                <a:lnTo>
                  <a:pt x="647" y="3"/>
                </a:lnTo>
                <a:lnTo>
                  <a:pt x="611" y="8"/>
                </a:lnTo>
                <a:lnTo>
                  <a:pt x="575" y="15"/>
                </a:lnTo>
                <a:lnTo>
                  <a:pt x="541" y="21"/>
                </a:lnTo>
                <a:lnTo>
                  <a:pt x="507" y="31"/>
                </a:lnTo>
                <a:lnTo>
                  <a:pt x="472" y="42"/>
                </a:lnTo>
                <a:lnTo>
                  <a:pt x="440" y="55"/>
                </a:lnTo>
                <a:lnTo>
                  <a:pt x="407" y="70"/>
                </a:lnTo>
                <a:lnTo>
                  <a:pt x="376" y="86"/>
                </a:lnTo>
                <a:lnTo>
                  <a:pt x="347" y="104"/>
                </a:lnTo>
                <a:lnTo>
                  <a:pt x="318" y="122"/>
                </a:lnTo>
                <a:lnTo>
                  <a:pt x="290" y="142"/>
                </a:lnTo>
                <a:lnTo>
                  <a:pt x="262" y="165"/>
                </a:lnTo>
                <a:lnTo>
                  <a:pt x="236" y="186"/>
                </a:lnTo>
                <a:lnTo>
                  <a:pt x="210" y="210"/>
                </a:lnTo>
                <a:lnTo>
                  <a:pt x="187" y="235"/>
                </a:lnTo>
                <a:lnTo>
                  <a:pt x="165" y="261"/>
                </a:lnTo>
                <a:lnTo>
                  <a:pt x="143" y="289"/>
                </a:lnTo>
                <a:lnTo>
                  <a:pt x="122" y="316"/>
                </a:lnTo>
                <a:lnTo>
                  <a:pt x="104" y="346"/>
                </a:lnTo>
                <a:lnTo>
                  <a:pt x="86" y="377"/>
                </a:lnTo>
                <a:lnTo>
                  <a:pt x="72" y="408"/>
                </a:lnTo>
                <a:lnTo>
                  <a:pt x="57" y="440"/>
                </a:lnTo>
                <a:lnTo>
                  <a:pt x="44" y="473"/>
                </a:lnTo>
                <a:lnTo>
                  <a:pt x="33" y="506"/>
                </a:lnTo>
                <a:lnTo>
                  <a:pt x="23" y="540"/>
                </a:lnTo>
                <a:lnTo>
                  <a:pt x="15" y="576"/>
                </a:lnTo>
                <a:lnTo>
                  <a:pt x="8" y="610"/>
                </a:lnTo>
                <a:lnTo>
                  <a:pt x="3" y="646"/>
                </a:lnTo>
                <a:lnTo>
                  <a:pt x="2" y="683"/>
                </a:lnTo>
                <a:lnTo>
                  <a:pt x="0" y="721"/>
                </a:lnTo>
                <a:lnTo>
                  <a:pt x="0" y="721"/>
                </a:lnTo>
                <a:lnTo>
                  <a:pt x="2" y="757"/>
                </a:lnTo>
                <a:lnTo>
                  <a:pt x="3" y="794"/>
                </a:lnTo>
                <a:lnTo>
                  <a:pt x="8" y="830"/>
                </a:lnTo>
                <a:lnTo>
                  <a:pt x="15" y="866"/>
                </a:lnTo>
                <a:lnTo>
                  <a:pt x="23" y="900"/>
                </a:lnTo>
                <a:lnTo>
                  <a:pt x="33" y="935"/>
                </a:lnTo>
                <a:lnTo>
                  <a:pt x="44" y="969"/>
                </a:lnTo>
                <a:lnTo>
                  <a:pt x="57" y="1002"/>
                </a:lnTo>
                <a:lnTo>
                  <a:pt x="72" y="1033"/>
                </a:lnTo>
                <a:lnTo>
                  <a:pt x="86" y="1064"/>
                </a:lnTo>
                <a:lnTo>
                  <a:pt x="104" y="1095"/>
                </a:lnTo>
                <a:lnTo>
                  <a:pt x="122" y="1124"/>
                </a:lnTo>
                <a:lnTo>
                  <a:pt x="143" y="1152"/>
                </a:lnTo>
                <a:lnTo>
                  <a:pt x="165" y="1179"/>
                </a:lnTo>
                <a:lnTo>
                  <a:pt x="187" y="1205"/>
                </a:lnTo>
                <a:lnTo>
                  <a:pt x="210" y="1230"/>
                </a:lnTo>
                <a:lnTo>
                  <a:pt x="236" y="1254"/>
                </a:lnTo>
                <a:lnTo>
                  <a:pt x="262" y="1277"/>
                </a:lnTo>
                <a:lnTo>
                  <a:pt x="290" y="1298"/>
                </a:lnTo>
                <a:lnTo>
                  <a:pt x="318" y="1318"/>
                </a:lnTo>
                <a:lnTo>
                  <a:pt x="347" y="1338"/>
                </a:lnTo>
                <a:lnTo>
                  <a:pt x="376" y="1354"/>
                </a:lnTo>
                <a:lnTo>
                  <a:pt x="407" y="1370"/>
                </a:lnTo>
                <a:lnTo>
                  <a:pt x="440" y="1385"/>
                </a:lnTo>
                <a:lnTo>
                  <a:pt x="472" y="1398"/>
                </a:lnTo>
                <a:lnTo>
                  <a:pt x="507" y="1409"/>
                </a:lnTo>
                <a:lnTo>
                  <a:pt x="541" y="1419"/>
                </a:lnTo>
                <a:lnTo>
                  <a:pt x="575" y="1427"/>
                </a:lnTo>
                <a:lnTo>
                  <a:pt x="611" y="1434"/>
                </a:lnTo>
                <a:lnTo>
                  <a:pt x="647" y="1437"/>
                </a:lnTo>
                <a:lnTo>
                  <a:pt x="683" y="1440"/>
                </a:lnTo>
                <a:lnTo>
                  <a:pt x="720" y="1442"/>
                </a:lnTo>
                <a:lnTo>
                  <a:pt x="720" y="1442"/>
                </a:lnTo>
                <a:lnTo>
                  <a:pt x="757" y="1440"/>
                </a:lnTo>
                <a:lnTo>
                  <a:pt x="793" y="1437"/>
                </a:lnTo>
                <a:lnTo>
                  <a:pt x="829" y="1434"/>
                </a:lnTo>
                <a:lnTo>
                  <a:pt x="865" y="1427"/>
                </a:lnTo>
                <a:lnTo>
                  <a:pt x="899" y="1419"/>
                </a:lnTo>
                <a:lnTo>
                  <a:pt x="933" y="1409"/>
                </a:lnTo>
                <a:lnTo>
                  <a:pt x="968" y="1398"/>
                </a:lnTo>
                <a:lnTo>
                  <a:pt x="1000" y="1385"/>
                </a:lnTo>
                <a:lnTo>
                  <a:pt x="1033" y="1370"/>
                </a:lnTo>
                <a:lnTo>
                  <a:pt x="1064" y="1354"/>
                </a:lnTo>
                <a:lnTo>
                  <a:pt x="1093" y="1338"/>
                </a:lnTo>
                <a:lnTo>
                  <a:pt x="1122" y="1318"/>
                </a:lnTo>
                <a:lnTo>
                  <a:pt x="1150" y="1298"/>
                </a:lnTo>
                <a:lnTo>
                  <a:pt x="1178" y="1277"/>
                </a:lnTo>
                <a:lnTo>
                  <a:pt x="1204" y="1254"/>
                </a:lnTo>
                <a:lnTo>
                  <a:pt x="1230" y="1230"/>
                </a:lnTo>
                <a:lnTo>
                  <a:pt x="1253" y="1205"/>
                </a:lnTo>
                <a:lnTo>
                  <a:pt x="1275" y="1179"/>
                </a:lnTo>
                <a:lnTo>
                  <a:pt x="1297" y="1152"/>
                </a:lnTo>
                <a:lnTo>
                  <a:pt x="1318" y="1124"/>
                </a:lnTo>
                <a:lnTo>
                  <a:pt x="1336" y="1095"/>
                </a:lnTo>
                <a:lnTo>
                  <a:pt x="1354" y="1064"/>
                </a:lnTo>
                <a:lnTo>
                  <a:pt x="1368" y="1033"/>
                </a:lnTo>
                <a:lnTo>
                  <a:pt x="1383" y="1002"/>
                </a:lnTo>
                <a:lnTo>
                  <a:pt x="1396" y="969"/>
                </a:lnTo>
                <a:lnTo>
                  <a:pt x="1407" y="935"/>
                </a:lnTo>
                <a:lnTo>
                  <a:pt x="1417" y="900"/>
                </a:lnTo>
                <a:lnTo>
                  <a:pt x="1425" y="866"/>
                </a:lnTo>
                <a:lnTo>
                  <a:pt x="1432" y="830"/>
                </a:lnTo>
                <a:lnTo>
                  <a:pt x="1437" y="794"/>
                </a:lnTo>
                <a:lnTo>
                  <a:pt x="1438" y="757"/>
                </a:lnTo>
                <a:lnTo>
                  <a:pt x="1440" y="721"/>
                </a:lnTo>
                <a:lnTo>
                  <a:pt x="1440" y="721"/>
                </a:lnTo>
                <a:lnTo>
                  <a:pt x="1438" y="683"/>
                </a:lnTo>
                <a:lnTo>
                  <a:pt x="1437" y="646"/>
                </a:lnTo>
                <a:lnTo>
                  <a:pt x="1432" y="610"/>
                </a:lnTo>
                <a:lnTo>
                  <a:pt x="1425" y="576"/>
                </a:lnTo>
                <a:lnTo>
                  <a:pt x="1417" y="540"/>
                </a:lnTo>
                <a:lnTo>
                  <a:pt x="1407" y="506"/>
                </a:lnTo>
                <a:lnTo>
                  <a:pt x="1396" y="473"/>
                </a:lnTo>
                <a:lnTo>
                  <a:pt x="1383" y="440"/>
                </a:lnTo>
                <a:lnTo>
                  <a:pt x="1368" y="408"/>
                </a:lnTo>
                <a:lnTo>
                  <a:pt x="1354" y="377"/>
                </a:lnTo>
                <a:lnTo>
                  <a:pt x="1336" y="346"/>
                </a:lnTo>
                <a:lnTo>
                  <a:pt x="1318" y="316"/>
                </a:lnTo>
                <a:lnTo>
                  <a:pt x="1297" y="289"/>
                </a:lnTo>
                <a:lnTo>
                  <a:pt x="1275" y="261"/>
                </a:lnTo>
                <a:lnTo>
                  <a:pt x="1253" y="235"/>
                </a:lnTo>
                <a:lnTo>
                  <a:pt x="1230" y="210"/>
                </a:lnTo>
                <a:lnTo>
                  <a:pt x="1204" y="186"/>
                </a:lnTo>
                <a:lnTo>
                  <a:pt x="1178" y="165"/>
                </a:lnTo>
                <a:lnTo>
                  <a:pt x="1150" y="142"/>
                </a:lnTo>
                <a:lnTo>
                  <a:pt x="1122" y="122"/>
                </a:lnTo>
                <a:lnTo>
                  <a:pt x="1093" y="104"/>
                </a:lnTo>
                <a:lnTo>
                  <a:pt x="1064" y="86"/>
                </a:lnTo>
                <a:lnTo>
                  <a:pt x="1033" y="70"/>
                </a:lnTo>
                <a:lnTo>
                  <a:pt x="1000" y="55"/>
                </a:lnTo>
                <a:lnTo>
                  <a:pt x="968" y="42"/>
                </a:lnTo>
                <a:lnTo>
                  <a:pt x="933" y="31"/>
                </a:lnTo>
                <a:lnTo>
                  <a:pt x="899" y="21"/>
                </a:lnTo>
                <a:lnTo>
                  <a:pt x="865" y="15"/>
                </a:lnTo>
                <a:lnTo>
                  <a:pt x="829" y="8"/>
                </a:lnTo>
                <a:lnTo>
                  <a:pt x="793" y="3"/>
                </a:lnTo>
                <a:lnTo>
                  <a:pt x="757" y="0"/>
                </a:lnTo>
                <a:lnTo>
                  <a:pt x="720" y="0"/>
                </a:lnTo>
                <a:lnTo>
                  <a:pt x="720" y="0"/>
                </a:lnTo>
                <a:close/>
                <a:moveTo>
                  <a:pt x="746" y="525"/>
                </a:moveTo>
                <a:lnTo>
                  <a:pt x="746" y="525"/>
                </a:lnTo>
                <a:lnTo>
                  <a:pt x="735" y="527"/>
                </a:lnTo>
                <a:lnTo>
                  <a:pt x="727" y="530"/>
                </a:lnTo>
                <a:lnTo>
                  <a:pt x="718" y="537"/>
                </a:lnTo>
                <a:lnTo>
                  <a:pt x="712" y="543"/>
                </a:lnTo>
                <a:lnTo>
                  <a:pt x="709" y="553"/>
                </a:lnTo>
                <a:lnTo>
                  <a:pt x="705" y="563"/>
                </a:lnTo>
                <a:lnTo>
                  <a:pt x="704" y="574"/>
                </a:lnTo>
                <a:lnTo>
                  <a:pt x="702" y="587"/>
                </a:lnTo>
                <a:lnTo>
                  <a:pt x="702" y="661"/>
                </a:lnTo>
                <a:lnTo>
                  <a:pt x="797" y="661"/>
                </a:lnTo>
                <a:lnTo>
                  <a:pt x="797" y="739"/>
                </a:lnTo>
                <a:lnTo>
                  <a:pt x="702" y="739"/>
                </a:lnTo>
                <a:lnTo>
                  <a:pt x="702" y="920"/>
                </a:lnTo>
                <a:lnTo>
                  <a:pt x="875" y="920"/>
                </a:lnTo>
                <a:lnTo>
                  <a:pt x="875" y="1000"/>
                </a:lnTo>
                <a:lnTo>
                  <a:pt x="549" y="1000"/>
                </a:lnTo>
                <a:lnTo>
                  <a:pt x="549" y="920"/>
                </a:lnTo>
                <a:lnTo>
                  <a:pt x="593" y="920"/>
                </a:lnTo>
                <a:lnTo>
                  <a:pt x="593" y="739"/>
                </a:lnTo>
                <a:lnTo>
                  <a:pt x="547" y="739"/>
                </a:lnTo>
                <a:lnTo>
                  <a:pt x="547" y="661"/>
                </a:lnTo>
                <a:lnTo>
                  <a:pt x="593" y="661"/>
                </a:lnTo>
                <a:lnTo>
                  <a:pt x="593" y="592"/>
                </a:lnTo>
                <a:lnTo>
                  <a:pt x="593" y="592"/>
                </a:lnTo>
                <a:lnTo>
                  <a:pt x="593" y="574"/>
                </a:lnTo>
                <a:lnTo>
                  <a:pt x="595" y="558"/>
                </a:lnTo>
                <a:lnTo>
                  <a:pt x="598" y="543"/>
                </a:lnTo>
                <a:lnTo>
                  <a:pt x="601" y="529"/>
                </a:lnTo>
                <a:lnTo>
                  <a:pt x="606" y="515"/>
                </a:lnTo>
                <a:lnTo>
                  <a:pt x="612" y="504"/>
                </a:lnTo>
                <a:lnTo>
                  <a:pt x="619" y="493"/>
                </a:lnTo>
                <a:lnTo>
                  <a:pt x="627" y="483"/>
                </a:lnTo>
                <a:lnTo>
                  <a:pt x="637" y="475"/>
                </a:lnTo>
                <a:lnTo>
                  <a:pt x="647" y="467"/>
                </a:lnTo>
                <a:lnTo>
                  <a:pt x="660" y="460"/>
                </a:lnTo>
                <a:lnTo>
                  <a:pt x="673" y="455"/>
                </a:lnTo>
                <a:lnTo>
                  <a:pt x="686" y="452"/>
                </a:lnTo>
                <a:lnTo>
                  <a:pt x="702" y="449"/>
                </a:lnTo>
                <a:lnTo>
                  <a:pt x="718" y="447"/>
                </a:lnTo>
                <a:lnTo>
                  <a:pt x="736" y="445"/>
                </a:lnTo>
                <a:lnTo>
                  <a:pt x="736" y="445"/>
                </a:lnTo>
                <a:lnTo>
                  <a:pt x="754" y="447"/>
                </a:lnTo>
                <a:lnTo>
                  <a:pt x="772" y="449"/>
                </a:lnTo>
                <a:lnTo>
                  <a:pt x="787" y="452"/>
                </a:lnTo>
                <a:lnTo>
                  <a:pt x="801" y="455"/>
                </a:lnTo>
                <a:lnTo>
                  <a:pt x="814" y="460"/>
                </a:lnTo>
                <a:lnTo>
                  <a:pt x="828" y="467"/>
                </a:lnTo>
                <a:lnTo>
                  <a:pt x="837" y="475"/>
                </a:lnTo>
                <a:lnTo>
                  <a:pt x="847" y="483"/>
                </a:lnTo>
                <a:lnTo>
                  <a:pt x="855" y="491"/>
                </a:lnTo>
                <a:lnTo>
                  <a:pt x="862" y="502"/>
                </a:lnTo>
                <a:lnTo>
                  <a:pt x="867" y="514"/>
                </a:lnTo>
                <a:lnTo>
                  <a:pt x="871" y="527"/>
                </a:lnTo>
                <a:lnTo>
                  <a:pt x="875" y="540"/>
                </a:lnTo>
                <a:lnTo>
                  <a:pt x="876" y="555"/>
                </a:lnTo>
                <a:lnTo>
                  <a:pt x="878" y="571"/>
                </a:lnTo>
                <a:lnTo>
                  <a:pt x="878" y="587"/>
                </a:lnTo>
                <a:lnTo>
                  <a:pt x="787" y="587"/>
                </a:lnTo>
                <a:lnTo>
                  <a:pt x="787" y="587"/>
                </a:lnTo>
                <a:lnTo>
                  <a:pt x="787" y="576"/>
                </a:lnTo>
                <a:lnTo>
                  <a:pt x="785" y="566"/>
                </a:lnTo>
                <a:lnTo>
                  <a:pt x="782" y="555"/>
                </a:lnTo>
                <a:lnTo>
                  <a:pt x="779" y="546"/>
                </a:lnTo>
                <a:lnTo>
                  <a:pt x="772" y="538"/>
                </a:lnTo>
                <a:lnTo>
                  <a:pt x="766" y="532"/>
                </a:lnTo>
                <a:lnTo>
                  <a:pt x="756" y="527"/>
                </a:lnTo>
                <a:lnTo>
                  <a:pt x="746" y="525"/>
                </a:lnTo>
                <a:lnTo>
                  <a:pt x="746" y="525"/>
                </a:lnTo>
                <a:close/>
              </a:path>
            </a:pathLst>
          </a:custGeom>
          <a:solidFill>
            <a:srgbClr val="C00000"/>
          </a:solidFill>
          <a:ln>
            <a:noFill/>
          </a:ln>
          <a:extLst/>
        </p:spPr>
        <p:txBody>
          <a:bodyPr vert="horz" wrap="square" lIns="82931" tIns="41465" rIns="82931" bIns="41465" numCol="1" anchor="t" anchorCtr="0" compatLnSpc="1">
            <a:prstTxWarp prst="textNoShape">
              <a:avLst/>
            </a:prstTxWarp>
          </a:bodyPr>
          <a:lstStyle/>
          <a:p>
            <a:endParaRPr lang="en-GB" sz="1632" dirty="0"/>
          </a:p>
        </p:txBody>
      </p:sp>
      <p:sp>
        <p:nvSpPr>
          <p:cNvPr id="82" name="Text Placeholder 6">
            <a:extLst>
              <a:ext uri="{FF2B5EF4-FFF2-40B4-BE49-F238E27FC236}">
                <a16:creationId xmlns:a16="http://schemas.microsoft.com/office/drawing/2014/main" id="{9BC7FC82-2CD7-413A-9B12-03792E5E56B4}"/>
              </a:ext>
            </a:extLst>
          </p:cNvPr>
          <p:cNvSpPr txBox="1">
            <a:spLocks/>
          </p:cNvSpPr>
          <p:nvPr/>
        </p:nvSpPr>
        <p:spPr bwMode="gray">
          <a:xfrm>
            <a:off x="4832470" y="5157850"/>
            <a:ext cx="2016581" cy="3670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600" b="1" dirty="0">
                <a:solidFill>
                  <a:schemeClr val="bg1"/>
                </a:solidFill>
              </a:rPr>
              <a:t>65%</a:t>
            </a:r>
          </a:p>
          <a:p>
            <a:pPr marL="0" indent="0" algn="ctr">
              <a:lnSpc>
                <a:spcPct val="100000"/>
              </a:lnSpc>
              <a:buNone/>
            </a:pPr>
            <a:r>
              <a:rPr lang="en-US" sz="1600" b="1" dirty="0">
                <a:solidFill>
                  <a:schemeClr val="bg1"/>
                </a:solidFill>
              </a:rPr>
              <a:t>Willing to pay more</a:t>
            </a:r>
          </a:p>
        </p:txBody>
      </p:sp>
    </p:spTree>
    <p:extLst>
      <p:ext uri="{BB962C8B-B14F-4D97-AF65-F5344CB8AC3E}">
        <p14:creationId xmlns:p14="http://schemas.microsoft.com/office/powerpoint/2010/main" val="358318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LOCATIONS &amp; FUTURE PLANS</a:t>
            </a:r>
          </a:p>
        </p:txBody>
      </p:sp>
      <p:sp>
        <p:nvSpPr>
          <p:cNvPr id="3" name="Text Placeholder 2"/>
          <p:cNvSpPr>
            <a:spLocks noGrp="1"/>
          </p:cNvSpPr>
          <p:nvPr>
            <p:ph type="body" sz="quarter" idx="12"/>
          </p:nvPr>
        </p:nvSpPr>
        <p:spPr/>
        <p:txBody>
          <a:bodyPr/>
          <a:lstStyle/>
          <a:p>
            <a:r>
              <a:rPr lang="en-US" dirty="0"/>
              <a:t>2020</a:t>
            </a:r>
          </a:p>
        </p:txBody>
      </p:sp>
      <p:sp>
        <p:nvSpPr>
          <p:cNvPr id="4" name="Text Placeholder 3"/>
          <p:cNvSpPr>
            <a:spLocks noGrp="1"/>
          </p:cNvSpPr>
          <p:nvPr>
            <p:ph type="body" sz="quarter" idx="13"/>
          </p:nvPr>
        </p:nvSpPr>
        <p:spPr/>
        <p:txBody>
          <a:bodyPr/>
          <a:lstStyle/>
          <a:p>
            <a:r>
              <a:rPr lang="en-GB" sz="1100" dirty="0"/>
              <a:t>Aberdeen</a:t>
            </a:r>
          </a:p>
          <a:p>
            <a:r>
              <a:rPr lang="en-GB" sz="1100" dirty="0"/>
              <a:t>Basildon</a:t>
            </a:r>
          </a:p>
          <a:p>
            <a:r>
              <a:rPr lang="en-GB" sz="1100" dirty="0"/>
              <a:t>Birmingham Broad Street</a:t>
            </a:r>
          </a:p>
          <a:p>
            <a:r>
              <a:rPr lang="en-GB" sz="1100" dirty="0"/>
              <a:t>Bracknell</a:t>
            </a:r>
          </a:p>
          <a:p>
            <a:r>
              <a:rPr lang="en-GB" sz="1100" dirty="0"/>
              <a:t>Cardiff</a:t>
            </a:r>
          </a:p>
          <a:p>
            <a:r>
              <a:rPr lang="en-GB" sz="1100" dirty="0"/>
              <a:t>Crawley</a:t>
            </a:r>
          </a:p>
          <a:p>
            <a:r>
              <a:rPr lang="en-GB" sz="1100" dirty="0"/>
              <a:t>Castleford</a:t>
            </a:r>
          </a:p>
          <a:p>
            <a:r>
              <a:rPr lang="en-GB" sz="1100" dirty="0"/>
              <a:t>Didsbury</a:t>
            </a:r>
          </a:p>
          <a:p>
            <a:r>
              <a:rPr lang="en-GB" sz="1100" dirty="0"/>
              <a:t>Edinburgh</a:t>
            </a:r>
          </a:p>
          <a:p>
            <a:r>
              <a:rPr lang="en-GB" sz="1100" dirty="0"/>
              <a:t>Glasgow Renfrew Street</a:t>
            </a:r>
          </a:p>
          <a:p>
            <a:r>
              <a:rPr lang="en-GB" sz="1100" dirty="0"/>
              <a:t>Ipswich</a:t>
            </a:r>
          </a:p>
          <a:p>
            <a:r>
              <a:rPr lang="en-GB" sz="1100" dirty="0"/>
              <a:t>London - Enfield</a:t>
            </a:r>
          </a:p>
          <a:p>
            <a:r>
              <a:rPr lang="en-GB" sz="1100" dirty="0"/>
              <a:t>London –  Leicester Square</a:t>
            </a:r>
          </a:p>
          <a:p>
            <a:r>
              <a:rPr lang="en-GB" sz="1100" dirty="0"/>
              <a:t>London - 02</a:t>
            </a:r>
          </a:p>
          <a:p>
            <a:r>
              <a:rPr lang="en-GB" sz="1100" dirty="0"/>
              <a:t>London – Wandsworth</a:t>
            </a:r>
            <a:br>
              <a:rPr lang="en-GB" sz="1100" dirty="0"/>
            </a:br>
            <a:r>
              <a:rPr lang="en-GB" sz="1100" dirty="0"/>
              <a:t>Middlesbrough</a:t>
            </a:r>
          </a:p>
          <a:p>
            <a:r>
              <a:rPr lang="en-GB" sz="1100" dirty="0"/>
              <a:t>Milton Keynes</a:t>
            </a:r>
          </a:p>
          <a:p>
            <a:r>
              <a:rPr lang="en-GB" sz="1100" dirty="0"/>
              <a:t>Rushden Lakes</a:t>
            </a:r>
          </a:p>
          <a:p>
            <a:r>
              <a:rPr lang="en-GB" sz="1100" dirty="0"/>
              <a:t>Sheffield</a:t>
            </a:r>
          </a:p>
          <a:p>
            <a:r>
              <a:rPr lang="en-GB" sz="1100" dirty="0"/>
              <a:t>Stevenage</a:t>
            </a:r>
            <a:br>
              <a:rPr lang="en-GB" sz="1100" dirty="0"/>
            </a:br>
            <a:r>
              <a:rPr lang="en-GB" sz="1100" dirty="0"/>
              <a:t>Telford</a:t>
            </a:r>
          </a:p>
          <a:p>
            <a:endParaRPr lang="en-US" dirty="0"/>
          </a:p>
        </p:txBody>
      </p:sp>
      <p:sp>
        <p:nvSpPr>
          <p:cNvPr id="6" name="Text Placeholder 5"/>
          <p:cNvSpPr>
            <a:spLocks noGrp="1"/>
          </p:cNvSpPr>
          <p:nvPr>
            <p:ph type="body" sz="quarter" idx="15"/>
          </p:nvPr>
        </p:nvSpPr>
        <p:spPr/>
        <p:txBody>
          <a:bodyPr/>
          <a:lstStyle/>
          <a:p>
            <a:r>
              <a:rPr lang="en-US" dirty="0"/>
              <a:t>Future locations</a:t>
            </a:r>
          </a:p>
        </p:txBody>
      </p:sp>
      <p:sp>
        <p:nvSpPr>
          <p:cNvPr id="7" name="Text Placeholder 6"/>
          <p:cNvSpPr>
            <a:spLocks noGrp="1"/>
          </p:cNvSpPr>
          <p:nvPr>
            <p:ph type="body" sz="quarter" idx="16"/>
          </p:nvPr>
        </p:nvSpPr>
        <p:spPr/>
        <p:txBody>
          <a:bodyPr/>
          <a:lstStyle/>
          <a:p>
            <a:r>
              <a:rPr lang="en-GB" sz="1100" dirty="0"/>
              <a:t>Broughton</a:t>
            </a:r>
            <a:br>
              <a:rPr lang="en-GB" sz="1800" dirty="0"/>
            </a:br>
            <a:r>
              <a:rPr lang="en-GB" sz="1100" dirty="0"/>
              <a:t> Cheltenham</a:t>
            </a:r>
            <a:br>
              <a:rPr lang="en-GB" sz="1100" dirty="0"/>
            </a:br>
            <a:r>
              <a:rPr lang="en-GB" sz="1100" dirty="0"/>
              <a:t>Ashton under Lyne</a:t>
            </a:r>
          </a:p>
          <a:p>
            <a:r>
              <a:rPr lang="en-GB" sz="1100" dirty="0"/>
              <a:t>Wolverhampton</a:t>
            </a:r>
            <a:br>
              <a:rPr lang="en-GB" sz="1100" dirty="0"/>
            </a:br>
            <a:r>
              <a:rPr lang="en-GB" sz="1100" dirty="0"/>
              <a:t>Plymouth</a:t>
            </a:r>
          </a:p>
          <a:p>
            <a:r>
              <a:rPr lang="en-GB" sz="1100" dirty="0"/>
              <a:t>London - Feltham</a:t>
            </a:r>
            <a:br>
              <a:rPr lang="en-GB" sz="1100" dirty="0"/>
            </a:br>
            <a:r>
              <a:rPr lang="en-GB" sz="1100" dirty="0"/>
              <a:t>Ashford</a:t>
            </a:r>
            <a:br>
              <a:rPr lang="en-GB" sz="1100" dirty="0"/>
            </a:br>
            <a:r>
              <a:rPr lang="en-GB" sz="1100" dirty="0"/>
              <a:t>Newport</a:t>
            </a:r>
            <a:br>
              <a:rPr lang="en-GB" sz="1100" dirty="0"/>
            </a:br>
            <a:r>
              <a:rPr lang="en-GB" sz="1100" dirty="0"/>
              <a:t>Nottingham</a:t>
            </a:r>
            <a:br>
              <a:rPr lang="en-GB" sz="1100" dirty="0"/>
            </a:br>
            <a:r>
              <a:rPr lang="en-GB" sz="1100" dirty="0"/>
              <a:t>Poole</a:t>
            </a:r>
          </a:p>
          <a:p>
            <a:endParaRPr lang="en-GB" sz="1100" i="1" dirty="0"/>
          </a:p>
          <a:p>
            <a:endParaRPr lang="en-GB" sz="1100" i="1" dirty="0"/>
          </a:p>
          <a:p>
            <a:r>
              <a:rPr lang="en-GB" sz="1100" i="1" dirty="0"/>
              <a:t>Contact your DCM rep to map these sites to local retail locations.</a:t>
            </a:r>
          </a:p>
          <a:p>
            <a:endParaRPr lang="en-GB" sz="1100" i="1" dirty="0"/>
          </a:p>
          <a:p>
            <a:r>
              <a:rPr lang="en-GB" sz="1100" i="1" dirty="0"/>
              <a:t>* 4DX is also in non-DCM cinemas – Newcastle Upon Tyne and Dublin.</a:t>
            </a:r>
            <a:endParaRPr lang="en-US" dirty="0"/>
          </a:p>
        </p:txBody>
      </p:sp>
      <p:cxnSp>
        <p:nvCxnSpPr>
          <p:cNvPr id="9" name="Straight Connector 8"/>
          <p:cNvCxnSpPr>
            <a:cxnSpLocks/>
          </p:cNvCxnSpPr>
          <p:nvPr/>
        </p:nvCxnSpPr>
        <p:spPr>
          <a:xfrm>
            <a:off x="0" y="647984"/>
            <a:ext cx="38481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7170" name="Picture 2" descr="Related image">
            <a:extLst>
              <a:ext uri="{FF2B5EF4-FFF2-40B4-BE49-F238E27FC236}">
                <a16:creationId xmlns:a16="http://schemas.microsoft.com/office/drawing/2014/main" id="{D86D6185-05BD-434C-9703-CF52714BB953}"/>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33356" r="3335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26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4DX IN THE NEWS</a:t>
            </a:r>
          </a:p>
        </p:txBody>
      </p:sp>
      <p:cxnSp>
        <p:nvCxnSpPr>
          <p:cNvPr id="7" name="Straight Connector 6"/>
          <p:cNvCxnSpPr>
            <a:cxnSpLocks/>
          </p:cNvCxnSpPr>
          <p:nvPr/>
        </p:nvCxnSpPr>
        <p:spPr>
          <a:xfrm>
            <a:off x="1" y="647984"/>
            <a:ext cx="2569028"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6" name="Picture 4">
            <a:extLst>
              <a:ext uri="{FF2B5EF4-FFF2-40B4-BE49-F238E27FC236}">
                <a16:creationId xmlns:a16="http://schemas.microsoft.com/office/drawing/2014/main" id="{269885A5-95D0-415B-97B0-FB6A71A8EC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284" y="963768"/>
            <a:ext cx="2924692" cy="3019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8">
            <a:extLst>
              <a:ext uri="{FF2B5EF4-FFF2-40B4-BE49-F238E27FC236}">
                <a16:creationId xmlns:a16="http://schemas.microsoft.com/office/drawing/2014/main" id="{B9634FBF-502F-4344-9AC1-C0CDCE0B48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4918" y="934561"/>
            <a:ext cx="2381093" cy="3493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a:extLst>
              <a:ext uri="{FF2B5EF4-FFF2-40B4-BE49-F238E27FC236}">
                <a16:creationId xmlns:a16="http://schemas.microsoft.com/office/drawing/2014/main" id="{B7424D29-6B00-4D60-9425-AEA1D37882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7749" y="963767"/>
            <a:ext cx="2769221" cy="3040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a:extLst>
              <a:ext uri="{FF2B5EF4-FFF2-40B4-BE49-F238E27FC236}">
                <a16:creationId xmlns:a16="http://schemas.microsoft.com/office/drawing/2014/main" id="{F79C01F6-AB05-4F13-A207-910BE3B14D9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823" b="1357"/>
          <a:stretch/>
        </p:blipFill>
        <p:spPr bwMode="auto">
          <a:xfrm>
            <a:off x="383284" y="4086100"/>
            <a:ext cx="3642163" cy="2378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9">
            <a:extLst>
              <a:ext uri="{FF2B5EF4-FFF2-40B4-BE49-F238E27FC236}">
                <a16:creationId xmlns:a16="http://schemas.microsoft.com/office/drawing/2014/main" id="{7062804A-A714-439A-9A17-F3709978D3C4}"/>
              </a:ext>
            </a:extLst>
          </p:cNvPr>
          <p:cNvPicPr>
            <a:picLocks noChangeAspect="1"/>
          </p:cNvPicPr>
          <p:nvPr/>
        </p:nvPicPr>
        <p:blipFill rotWithShape="1">
          <a:blip r:embed="rId7"/>
          <a:srcRect l="5338" t="2352" r="3327" b="11445"/>
          <a:stretch/>
        </p:blipFill>
        <p:spPr>
          <a:xfrm>
            <a:off x="8662318" y="3982966"/>
            <a:ext cx="3257550" cy="2189567"/>
          </a:xfrm>
          <a:prstGeom prst="rect">
            <a:avLst/>
          </a:prstGeom>
        </p:spPr>
      </p:pic>
      <p:pic>
        <p:nvPicPr>
          <p:cNvPr id="23" name="Picture 2" descr="O:\CineworldGroupImagery\Cineworld\EventPhotos\Leicester Square\4DX Gala\OLI_1825G.JPG">
            <a:extLst>
              <a:ext uri="{FF2B5EF4-FFF2-40B4-BE49-F238E27FC236}">
                <a16:creationId xmlns:a16="http://schemas.microsoft.com/office/drawing/2014/main" id="{3E1CABBB-DD6D-48CA-A0FA-2CBA1A790A21}"/>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4" r="34"/>
          <a:stretch/>
        </p:blipFill>
        <p:spPr bwMode="auto">
          <a:xfrm>
            <a:off x="10562264" y="963767"/>
            <a:ext cx="1357604" cy="203640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O:\CineworldGroupImagery\Cineworld\EventPhotos\Leicester Square\4DX Gala\OLI_1881G.JPG">
            <a:extLst>
              <a:ext uri="{FF2B5EF4-FFF2-40B4-BE49-F238E27FC236}">
                <a16:creationId xmlns:a16="http://schemas.microsoft.com/office/drawing/2014/main" id="{9B666433-F88D-4AEA-B156-2B6C7E75735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07262" y="1674256"/>
            <a:ext cx="1357581" cy="203648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a:extLst>
              <a:ext uri="{FF2B5EF4-FFF2-40B4-BE49-F238E27FC236}">
                <a16:creationId xmlns:a16="http://schemas.microsoft.com/office/drawing/2014/main" id="{F7E63447-16AB-4025-9AF6-6073E3773C9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04773" y="963688"/>
            <a:ext cx="1338645" cy="2036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8">
            <a:extLst>
              <a:ext uri="{FF2B5EF4-FFF2-40B4-BE49-F238E27FC236}">
                <a16:creationId xmlns:a16="http://schemas.microsoft.com/office/drawing/2014/main" id="{0380E1F1-3EBC-4AF8-B868-96533E576F4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98321" y="4354513"/>
            <a:ext cx="1412724" cy="2110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9">
            <a:extLst>
              <a:ext uri="{FF2B5EF4-FFF2-40B4-BE49-F238E27FC236}">
                <a16:creationId xmlns:a16="http://schemas.microsoft.com/office/drawing/2014/main" id="{14720492-65F7-4A77-8573-85DAEE93D22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89444" y="4396314"/>
            <a:ext cx="1357604" cy="2068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10">
            <a:extLst>
              <a:ext uri="{FF2B5EF4-FFF2-40B4-BE49-F238E27FC236}">
                <a16:creationId xmlns:a16="http://schemas.microsoft.com/office/drawing/2014/main" id="{2CBF7BE7-633C-4C89-9877-04B8B2EE0B2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16124" y="4428558"/>
            <a:ext cx="1322047" cy="2036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descr="O:\CineworldGroupImagery\Cineworld\EventPhotos\Leicester Square\4DX Gala\OLI_1841G.JPG">
            <a:extLst>
              <a:ext uri="{FF2B5EF4-FFF2-40B4-BE49-F238E27FC236}">
                <a16:creationId xmlns:a16="http://schemas.microsoft.com/office/drawing/2014/main" id="{3BECA7E1-A986-4B3C-AA05-A520A76D942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823770" y="1838841"/>
            <a:ext cx="1358143" cy="2036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50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INTRO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3FF2144C-6A1C-4BE4-8D4D-241065ABE363}"/>
    </a:ext>
  </a:extLst>
</a:theme>
</file>

<file path=ppt/theme/theme2.xml><?xml version="1.0" encoding="utf-8"?>
<a:theme xmlns:a="http://schemas.openxmlformats.org/drawingml/2006/main" name="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0935F174-4106-4D07-964D-DD66A52DE9DB}"/>
    </a:ext>
  </a:extLst>
</a:theme>
</file>

<file path=ppt/theme/theme3.xml><?xml version="1.0" encoding="utf-8"?>
<a:theme xmlns:a="http://schemas.openxmlformats.org/drawingml/2006/main" name="SECTION DIVIDER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3FF2144C-6A1C-4BE4-8D4D-241065ABE36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1911</TotalTime>
  <Words>1391</Words>
  <Application>Microsoft Office PowerPoint</Application>
  <PresentationFormat>Widescreen</PresentationFormat>
  <Paragraphs>249</Paragraphs>
  <Slides>32</Slides>
  <Notes>17</Notes>
  <HiddenSlides>0</HiddenSlides>
  <MMClips>0</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1</vt:i4>
      </vt:variant>
      <vt:variant>
        <vt:lpstr>Slide Titles</vt:lpstr>
      </vt:variant>
      <vt:variant>
        <vt:i4>32</vt:i4>
      </vt:variant>
    </vt:vector>
  </HeadingPairs>
  <TitlesOfParts>
    <vt:vector size="44" baseType="lpstr">
      <vt:lpstr>Arial</vt:lpstr>
      <vt:lpstr>Calibri</vt:lpstr>
      <vt:lpstr>Calibri Light</vt:lpstr>
      <vt:lpstr>Century Gothic</vt:lpstr>
      <vt:lpstr>Impact</vt:lpstr>
      <vt:lpstr>STIXGeneral-Regular</vt:lpstr>
      <vt:lpstr>Wingdings</vt:lpstr>
      <vt:lpstr>INTRO SLIDES</vt:lpstr>
      <vt:lpstr>COPY SLIDES</vt:lpstr>
      <vt:lpstr>SECTION DIVIDERS</vt:lpstr>
      <vt:lpstr>Office Theme</vt:lpstr>
      <vt:lpstr>think-cell Slide</vt:lpstr>
      <vt:lpstr>PowerPoint Presentation</vt:lpstr>
      <vt:lpstr>PowerPoint Presentation</vt:lpstr>
      <vt:lpstr>What is 4DX?</vt:lpstr>
      <vt:lpstr>What is 4DX?</vt:lpstr>
      <vt:lpstr>Innovation driven by Hollywood</vt:lpstr>
      <vt:lpstr>THE CINEWORLD AUDIENCE</vt:lpstr>
      <vt:lpstr>4DX Audience Behaviors vs Average Cinemagoers</vt:lpstr>
      <vt:lpstr>LOCATIONS &amp; FUTURE PLANS</vt:lpstr>
      <vt:lpstr>4DX IN THE NEWS</vt:lpstr>
      <vt:lpstr>YOUR BRAND &amp; THE UK’S BIGGEST CINEMA CHAIN</vt:lpstr>
      <vt:lpstr>PowerPoint Presentation</vt:lpstr>
      <vt:lpstr>PowerPoint Presentation</vt:lpstr>
      <vt:lpstr>PowerPoint Presentation</vt:lpstr>
      <vt:lpstr>PACKAGE OVERVIEW – 12 Months</vt:lpstr>
      <vt:lpstr>ON SCREEN </vt:lpstr>
      <vt:lpstr>FOYER</vt:lpstr>
      <vt:lpstr>ONLINE</vt:lpstr>
      <vt:lpstr>PowerPoint Presentation</vt:lpstr>
      <vt:lpstr>PowerPoint Presentation</vt:lpstr>
      <vt:lpstr>SKODA 4DX PARNTERSHIP – POLAND</vt:lpstr>
      <vt:lpstr>Forza horizon 3 CAMPAIGN </vt:lpstr>
      <vt:lpstr>Call of duty: Ww2 CAMPAIGN</vt:lpstr>
      <vt:lpstr>Need for speed: payback CAMPAIGN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Calum Lewis</dc:creator>
  <cp:lastModifiedBy>Zoe Aresti</cp:lastModifiedBy>
  <cp:revision>90</cp:revision>
  <dcterms:created xsi:type="dcterms:W3CDTF">2019-03-11T15:22:39Z</dcterms:created>
  <dcterms:modified xsi:type="dcterms:W3CDTF">2021-05-19T09:10:58Z</dcterms:modified>
</cp:coreProperties>
</file>