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tags/tag9.xml" ContentType="application/vnd.openxmlformats-officedocument.presentationml.tags+xml"/>
  <Override PartName="/ppt/slideLayouts/slideLayout100.xml" ContentType="application/vnd.openxmlformats-officedocument.presentationml.slideLayout+xml"/>
  <Override PartName="/ppt/theme/theme8.xml" ContentType="application/vnd.openxmlformats-officedocument.theme+xml"/>
  <Override PartName="/ppt/tags/tag10.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ags/tag11.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895" r:id="rId3"/>
    <p:sldMasterId id="2147483954" r:id="rId4"/>
    <p:sldMasterId id="2147483758" r:id="rId5"/>
    <p:sldMasterId id="2147483782" r:id="rId6"/>
    <p:sldMasterId id="2147483824" r:id="rId7"/>
    <p:sldMasterId id="2147483894" r:id="rId8"/>
    <p:sldMasterId id="2147483891" r:id="rId9"/>
    <p:sldMasterId id="2147483899" r:id="rId10"/>
    <p:sldMasterId id="2147484188" r:id="rId11"/>
    <p:sldMasterId id="2147484210" r:id="rId12"/>
  </p:sldMasterIdLst>
  <p:notesMasterIdLst>
    <p:notesMasterId r:id="rId16"/>
  </p:notesMasterIdLst>
  <p:handoutMasterIdLst>
    <p:handoutMasterId r:id="rId17"/>
  </p:handoutMasterIdLst>
  <p:sldIdLst>
    <p:sldId id="257" r:id="rId13"/>
    <p:sldId id="2145704414" r:id="rId14"/>
    <p:sldId id="2145704445" r:id="rId15"/>
  </p:sldIdLst>
  <p:sldSz cx="13442950" cy="7561263"/>
  <p:notesSz cx="6858000" cy="9144000"/>
  <p:custDataLst>
    <p:tags r:id="rId18"/>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76C"/>
    <a:srgbClr val="FFFFFF"/>
    <a:srgbClr val="FB3449"/>
    <a:srgbClr val="5A5A5A"/>
    <a:srgbClr val="C7C9C7"/>
    <a:srgbClr val="CAC8C8"/>
    <a:srgbClr val="000000"/>
    <a:srgbClr val="8547AD"/>
    <a:srgbClr val="33006F"/>
    <a:srgbClr val="009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2810" autoAdjust="0"/>
  </p:normalViewPr>
  <p:slideViewPr>
    <p:cSldViewPr snapToGrid="0">
      <p:cViewPr varScale="1">
        <p:scale>
          <a:sx n="102" d="100"/>
          <a:sy n="102" d="100"/>
        </p:scale>
        <p:origin x="592" y="192"/>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49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1.xml"/><Relationship Id="rId18" Type="http://schemas.openxmlformats.org/officeDocument/2006/relationships/tags" Target="tags/tag1.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5" Type="http://schemas.openxmlformats.org/officeDocument/2006/relationships/slideMaster" Target="slideMasters/slideMaster4.xml"/><Relationship Id="rId15" Type="http://schemas.openxmlformats.org/officeDocument/2006/relationships/slide" Target="slides/slide3.xml"/><Relationship Id="rId23" Type="http://schemas.openxmlformats.org/officeDocument/2006/relationships/tableStyles" Target="tableStyles.xml"/><Relationship Id="rId10" Type="http://schemas.openxmlformats.org/officeDocument/2006/relationships/slideMaster" Target="slideMasters/slideMaster9.xml"/><Relationship Id="rId19"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12737881449001E-2"/>
          <c:y val="0.18185702512318999"/>
          <c:w val="0.95117440923918595"/>
          <c:h val="0.61630838684011802"/>
        </c:manualLayout>
      </c:layout>
      <c:barChart>
        <c:barDir val="col"/>
        <c:grouping val="clustered"/>
        <c:varyColors val="0"/>
        <c:ser>
          <c:idx val="0"/>
          <c:order val="0"/>
          <c:tx>
            <c:strRef>
              <c:f>Sheet1!$B$1</c:f>
              <c:strCache>
                <c:ptCount val="1"/>
                <c:pt idx="0">
                  <c:v>Better Impression</c:v>
                </c:pt>
              </c:strCache>
            </c:strRef>
          </c:tx>
          <c:spPr>
            <a:solidFill>
              <a:srgbClr val="D5D5D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7B72-B342-B478-00D1EB922252}"/>
              </c:ext>
            </c:extLst>
          </c:dPt>
          <c:dPt>
            <c:idx val="1"/>
            <c:invertIfNegative val="0"/>
            <c:bubble3D val="0"/>
            <c:spPr>
              <a:solidFill>
                <a:srgbClr val="FB3449"/>
              </a:solidFill>
              <a:ln>
                <a:noFill/>
              </a:ln>
              <a:effectLst/>
            </c:spPr>
            <c:extLst>
              <c:ext xmlns:c16="http://schemas.microsoft.com/office/drawing/2014/chart" uri="{C3380CC4-5D6E-409C-BE32-E72D297353CC}">
                <c16:uniqueId val="{00000003-7B72-B342-B478-00D1EB922252}"/>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7B72-B342-B478-00D1EB922252}"/>
              </c:ext>
            </c:extLst>
          </c:dPt>
          <c:cat>
            <c:strRef>
              <c:f>Sheet1!$A$2:$A$4</c:f>
              <c:strCache>
                <c:ptCount val="3"/>
                <c:pt idx="0">
                  <c:v>Not exposed to cinema</c:v>
                </c:pt>
                <c:pt idx="1">
                  <c:v>Exposed to cinema</c:v>
                </c:pt>
                <c:pt idx="2">
                  <c:v>Contextual/Bespoke exposed</c:v>
                </c:pt>
              </c:strCache>
            </c:strRef>
          </c:cat>
          <c:val>
            <c:numRef>
              <c:f>Sheet1!$B$2:$B$4</c:f>
              <c:numCache>
                <c:formatCode>0.00%</c:formatCode>
                <c:ptCount val="3"/>
                <c:pt idx="0">
                  <c:v>0.28999999999999998</c:v>
                </c:pt>
                <c:pt idx="1">
                  <c:v>0.4</c:v>
                </c:pt>
                <c:pt idx="2" formatCode="0%">
                  <c:v>0.45</c:v>
                </c:pt>
              </c:numCache>
            </c:numRef>
          </c:val>
          <c:extLst>
            <c:ext xmlns:c16="http://schemas.microsoft.com/office/drawing/2014/chart" uri="{C3380CC4-5D6E-409C-BE32-E72D297353CC}">
              <c16:uniqueId val="{00000006-7B72-B342-B478-00D1EB922252}"/>
            </c:ext>
          </c:extLst>
        </c:ser>
        <c:dLbls>
          <c:showLegendKey val="0"/>
          <c:showVal val="0"/>
          <c:showCatName val="0"/>
          <c:showSerName val="0"/>
          <c:showPercent val="0"/>
          <c:showBubbleSize val="0"/>
        </c:dLbls>
        <c:gapWidth val="219"/>
        <c:overlap val="-27"/>
        <c:axId val="-1168373888"/>
        <c:axId val="-1168371136"/>
      </c:barChart>
      <c:catAx>
        <c:axId val="-1168373888"/>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050" b="1" i="0" u="none" strike="noStrike" kern="1200" baseline="0">
                <a:solidFill>
                  <a:srgbClr val="FFFFFF"/>
                </a:solidFill>
                <a:latin typeface="Arial" charset="0"/>
                <a:ea typeface="Arial" charset="0"/>
                <a:cs typeface="Arial" charset="0"/>
              </a:defRPr>
            </a:pPr>
            <a:endParaRPr lang="en-US"/>
          </a:p>
        </c:txPr>
        <c:crossAx val="-1168371136"/>
        <c:crosses val="autoZero"/>
        <c:auto val="1"/>
        <c:lblAlgn val="ctr"/>
        <c:lblOffset val="100"/>
        <c:noMultiLvlLbl val="0"/>
      </c:catAx>
      <c:valAx>
        <c:axId val="-1168371136"/>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116837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646477457598723E-2"/>
          <c:y val="0.1818570191424087"/>
          <c:w val="0.98235358324828825"/>
          <c:h val="0.61630838684011802"/>
        </c:manualLayout>
      </c:layout>
      <c:barChart>
        <c:barDir val="col"/>
        <c:grouping val="clustered"/>
        <c:varyColors val="0"/>
        <c:ser>
          <c:idx val="0"/>
          <c:order val="0"/>
          <c:tx>
            <c:strRef>
              <c:f>Sheet1!$B$1</c:f>
              <c:strCache>
                <c:ptCount val="1"/>
                <c:pt idx="0">
                  <c:v>Better Impression</c:v>
                </c:pt>
              </c:strCache>
            </c:strRef>
          </c:tx>
          <c:spPr>
            <a:solidFill>
              <a:srgbClr val="D5D5D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5AC8-0045-85A0-2B56D76204F5}"/>
              </c:ext>
            </c:extLst>
          </c:dPt>
          <c:dPt>
            <c:idx val="1"/>
            <c:invertIfNegative val="0"/>
            <c:bubble3D val="0"/>
            <c:spPr>
              <a:solidFill>
                <a:srgbClr val="FB3449"/>
              </a:solidFill>
              <a:ln>
                <a:noFill/>
              </a:ln>
              <a:effectLst/>
            </c:spPr>
            <c:extLst>
              <c:ext xmlns:c16="http://schemas.microsoft.com/office/drawing/2014/chart" uri="{C3380CC4-5D6E-409C-BE32-E72D297353CC}">
                <c16:uniqueId val="{00000003-5AC8-0045-85A0-2B56D76204F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5AC8-0045-85A0-2B56D76204F5}"/>
              </c:ext>
            </c:extLst>
          </c:dPt>
          <c:cat>
            <c:strRef>
              <c:f>Sheet1!$A$2:$A$4</c:f>
              <c:strCache>
                <c:ptCount val="3"/>
                <c:pt idx="0">
                  <c:v>Not exposed to cinema</c:v>
                </c:pt>
                <c:pt idx="1">
                  <c:v>Exposed to cinema</c:v>
                </c:pt>
                <c:pt idx="2">
                  <c:v>Bespoke/Contextual exposed</c:v>
                </c:pt>
              </c:strCache>
            </c:strRef>
          </c:cat>
          <c:val>
            <c:numRef>
              <c:f>Sheet1!$B$2:$B$4</c:f>
              <c:numCache>
                <c:formatCode>0.00%</c:formatCode>
                <c:ptCount val="3"/>
                <c:pt idx="0">
                  <c:v>0.49</c:v>
                </c:pt>
                <c:pt idx="1">
                  <c:v>0.59</c:v>
                </c:pt>
                <c:pt idx="2" formatCode="0%">
                  <c:v>0.65</c:v>
                </c:pt>
              </c:numCache>
            </c:numRef>
          </c:val>
          <c:extLst>
            <c:ext xmlns:c16="http://schemas.microsoft.com/office/drawing/2014/chart" uri="{C3380CC4-5D6E-409C-BE32-E72D297353CC}">
              <c16:uniqueId val="{00000006-5AC8-0045-85A0-2B56D76204F5}"/>
            </c:ext>
          </c:extLst>
        </c:ser>
        <c:dLbls>
          <c:showLegendKey val="0"/>
          <c:showVal val="0"/>
          <c:showCatName val="0"/>
          <c:showSerName val="0"/>
          <c:showPercent val="0"/>
          <c:showBubbleSize val="0"/>
        </c:dLbls>
        <c:gapWidth val="219"/>
        <c:overlap val="-27"/>
        <c:axId val="-1168357552"/>
        <c:axId val="-1168354800"/>
      </c:barChart>
      <c:catAx>
        <c:axId val="-1168357552"/>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050" b="1" i="0" u="none" strike="noStrike" kern="1200" baseline="0">
                <a:solidFill>
                  <a:srgbClr val="FFFFFF"/>
                </a:solidFill>
                <a:latin typeface="Arial" charset="0"/>
                <a:ea typeface="Arial" charset="0"/>
                <a:cs typeface="Arial" charset="0"/>
              </a:defRPr>
            </a:pPr>
            <a:endParaRPr lang="en-US"/>
          </a:p>
        </c:txPr>
        <c:crossAx val="-1168354800"/>
        <c:crosses val="autoZero"/>
        <c:auto val="1"/>
        <c:lblAlgn val="ctr"/>
        <c:lblOffset val="100"/>
        <c:noMultiLvlLbl val="0"/>
      </c:catAx>
      <c:valAx>
        <c:axId val="-1168354800"/>
        <c:scaling>
          <c:orientation val="minMax"/>
        </c:scaling>
        <c:delete val="1"/>
        <c:axPos val="l"/>
        <c:majorGridlines>
          <c:spPr>
            <a:ln w="9525" cap="flat" cmpd="sng" algn="ctr">
              <a:noFill/>
              <a:round/>
            </a:ln>
            <a:effectLst/>
          </c:spPr>
        </c:majorGridlines>
        <c:numFmt formatCode="0.00%" sourceLinked="1"/>
        <c:majorTickMark val="none"/>
        <c:minorTickMark val="none"/>
        <c:tickLblPos val="nextTo"/>
        <c:crossAx val="-116835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41D12-1BA0-4D16-B253-39E4DA7AD69F}" type="datetimeFigureOut">
              <a:rPr lang="en-US" smtClean="0"/>
              <a:pPr/>
              <a:t>11/21/23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11/21/23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research into our work with brands over recent year has demonstrated this.</a:t>
            </a:r>
          </a:p>
          <a:p>
            <a:endParaRPr lang="en-US" dirty="0"/>
          </a:p>
          <a:p>
            <a:r>
              <a:rPr lang="en-US" dirty="0"/>
              <a:t>The information in these charts has been taken from 22 recent cinema campaigns and 7 campaigns which have used bespoke content.</a:t>
            </a:r>
          </a:p>
          <a:p>
            <a:endParaRPr lang="en-US" dirty="0"/>
          </a:p>
          <a:p>
            <a:r>
              <a:rPr lang="en-US" dirty="0"/>
              <a:t>And the results are clear to see…</a:t>
            </a:r>
          </a:p>
          <a:p>
            <a:endParaRPr lang="en-US" dirty="0"/>
          </a:p>
          <a:p>
            <a:r>
              <a:rPr lang="en-US" dirty="0"/>
              <a:t>Standard Cinema advertising offers brands a way to boost key metrics.</a:t>
            </a:r>
          </a:p>
          <a:p>
            <a:endParaRPr lang="en-US" dirty="0"/>
          </a:p>
          <a:p>
            <a:r>
              <a:rPr lang="en-US" dirty="0"/>
              <a:t>But, there is an incremental benefit. An extra level brands can unlock through bespoke content</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084138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0.xml"/><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0.xml"/><Relationship Id="rId1" Type="http://schemas.openxmlformats.org/officeDocument/2006/relationships/tags" Target="../tags/tag14.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0.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0.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0.xml"/><Relationship Id="rId1" Type="http://schemas.openxmlformats.org/officeDocument/2006/relationships/tags" Target="../tags/tag17.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0.xml"/><Relationship Id="rId1" Type="http://schemas.openxmlformats.org/officeDocument/2006/relationships/tags" Target="../tags/tag18.xml"/><Relationship Id="rId4" Type="http://schemas.openxmlformats.org/officeDocument/2006/relationships/image" Target="../media/image1.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0.xml"/><Relationship Id="rId1" Type="http://schemas.openxmlformats.org/officeDocument/2006/relationships/tags" Target="../tags/tag19.xml"/><Relationship Id="rId4" Type="http://schemas.openxmlformats.org/officeDocument/2006/relationships/image" Target="../media/image1.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0.xml"/><Relationship Id="rId1" Type="http://schemas.openxmlformats.org/officeDocument/2006/relationships/tags" Target="../tags/tag20.xml"/><Relationship Id="rId4" Type="http://schemas.openxmlformats.org/officeDocument/2006/relationships/image" Target="../media/image1.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0.xml"/><Relationship Id="rId1" Type="http://schemas.openxmlformats.org/officeDocument/2006/relationships/tags" Target="../tags/tag21.xml"/><Relationship Id="rId4" Type="http://schemas.openxmlformats.org/officeDocument/2006/relationships/image" Target="../media/image1.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0.xml"/><Relationship Id="rId1" Type="http://schemas.openxmlformats.org/officeDocument/2006/relationships/tags" Target="../tags/tag22.xml"/><Relationship Id="rId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0.xml"/><Relationship Id="rId1" Type="http://schemas.openxmlformats.org/officeDocument/2006/relationships/tags" Target="../tags/tag23.xml"/><Relationship Id="rId4" Type="http://schemas.openxmlformats.org/officeDocument/2006/relationships/image" Target="../media/image1.emf"/></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0.xml"/><Relationship Id="rId1" Type="http://schemas.openxmlformats.org/officeDocument/2006/relationships/tags" Target="../tags/tag24.xml"/><Relationship Id="rId4" Type="http://schemas.openxmlformats.org/officeDocument/2006/relationships/image" Target="../media/image1.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0.xml"/><Relationship Id="rId1" Type="http://schemas.openxmlformats.org/officeDocument/2006/relationships/tags" Target="../tags/tag25.xml"/><Relationship Id="rId4" Type="http://schemas.openxmlformats.org/officeDocument/2006/relationships/image" Target="../media/image1.emf"/></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1.xml"/><Relationship Id="rId1" Type="http://schemas.openxmlformats.org/officeDocument/2006/relationships/tags" Target="../tags/tag27.xml"/><Relationship Id="rId5" Type="http://schemas.openxmlformats.org/officeDocument/2006/relationships/image" Target="../media/image6.emf"/><Relationship Id="rId4" Type="http://schemas.openxmlformats.org/officeDocument/2006/relationships/image" Target="../media/image1.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1.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1.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1.xml"/><Relationship Id="rId1" Type="http://schemas.openxmlformats.org/officeDocument/2006/relationships/tags" Target="../tags/tag3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1.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1.xml"/><Relationship Id="rId1" Type="http://schemas.openxmlformats.org/officeDocument/2006/relationships/tags" Target="../tags/tag3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1.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1.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1.xml"/><Relationship Id="rId1" Type="http://schemas.openxmlformats.org/officeDocument/2006/relationships/tags" Target="../tags/tag35.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
        <p:nvSpPr>
          <p:cNvPr id="19"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21"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Tree>
    <p:extLst>
      <p:ext uri="{BB962C8B-B14F-4D97-AF65-F5344CB8AC3E}">
        <p14:creationId xmlns:p14="http://schemas.microsoft.com/office/powerpoint/2010/main" val="173177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79094"/>
            <a:ext cx="8651633" cy="5407270"/>
          </a:xfrm>
          <a:prstGeom prst="rect">
            <a:avLst/>
          </a:prstGeom>
        </p:spPr>
      </p:pic>
      <p:sp>
        <p:nvSpPr>
          <p:cNvPr id="7" name="Text Placeholder 6"/>
          <p:cNvSpPr>
            <a:spLocks noGrp="1"/>
          </p:cNvSpPr>
          <p:nvPr>
            <p:ph type="body" sz="quarter" idx="10" hasCustomPrompt="1"/>
          </p:nvPr>
        </p:nvSpPr>
        <p:spPr>
          <a:xfrm>
            <a:off x="9011633" y="220511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6" name="Text Placeholder 21"/>
          <p:cNvSpPr>
            <a:spLocks noGrp="1"/>
          </p:cNvSpPr>
          <p:nvPr>
            <p:ph type="body" sz="quarter" idx="13" hasCustomPrompt="1"/>
          </p:nvPr>
        </p:nvSpPr>
        <p:spPr>
          <a:xfrm>
            <a:off x="9011634" y="3105113"/>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8" name="Picture Placeholder 17"/>
          <p:cNvSpPr>
            <a:spLocks noGrp="1"/>
          </p:cNvSpPr>
          <p:nvPr>
            <p:ph type="pic" sz="quarter" idx="14"/>
          </p:nvPr>
        </p:nvSpPr>
        <p:spPr>
          <a:xfrm>
            <a:off x="0" y="779094"/>
            <a:ext cx="8651633"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41781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Video slide">
    <p:spTree>
      <p:nvGrpSpPr>
        <p:cNvPr id="1" name=""/>
        <p:cNvGrpSpPr/>
        <p:nvPr/>
      </p:nvGrpSpPr>
      <p:grpSpPr>
        <a:xfrm>
          <a:off x="0" y="0"/>
          <a:ext cx="0" cy="0"/>
          <a:chOff x="0" y="0"/>
          <a:chExt cx="0" cy="0"/>
        </a:xfrm>
      </p:grpSpPr>
      <p:sp>
        <p:nvSpPr>
          <p:cNvPr id="4" name="Media Placeholder 3"/>
          <p:cNvSpPr>
            <a:spLocks noGrp="1"/>
          </p:cNvSpPr>
          <p:nvPr>
            <p:ph type="media" sz="quarter" idx="10"/>
          </p:nvPr>
        </p:nvSpPr>
        <p:spPr>
          <a:xfrm>
            <a:off x="0" y="0"/>
            <a:ext cx="134429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video</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515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 Icons – Audience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91" name="Straight Connector 90"/>
          <p:cNvCxnSpPr/>
          <p:nvPr userDrawn="1"/>
        </p:nvCxnSpPr>
        <p:spPr>
          <a:xfrm>
            <a:off x="0" y="714271"/>
            <a:ext cx="299465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3" name="Picture 9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4" name="TextBox 93"/>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AUDIENCES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Icons – Tech">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cxnSp>
        <p:nvCxnSpPr>
          <p:cNvPr id="114" name="Straight Connector 113"/>
          <p:cNvCxnSpPr/>
          <p:nvPr userDrawn="1"/>
        </p:nvCxnSpPr>
        <p:spPr>
          <a:xfrm>
            <a:off x="0" y="714271"/>
            <a:ext cx="951647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16" name="TextBox 115"/>
          <p:cNvSpPr txBox="1"/>
          <p:nvPr userDrawn="1"/>
        </p:nvSpPr>
        <p:spPr>
          <a:xfrm>
            <a:off x="233363" y="173389"/>
            <a:ext cx="11866193"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TECHNOLOGY, SOCIAL MEDIA, PRE/POST SCREEN ACTIVITIES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Icons – Brand ">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cxnSp>
        <p:nvCxnSpPr>
          <p:cNvPr id="69" name="Straight Connector 68"/>
          <p:cNvCxnSpPr/>
          <p:nvPr userDrawn="1"/>
        </p:nvCxnSpPr>
        <p:spPr>
          <a:xfrm>
            <a:off x="0" y="714271"/>
            <a:ext cx="9097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74" name="TextBox 73"/>
          <p:cNvSpPr txBox="1"/>
          <p:nvPr userDrawn="1"/>
        </p:nvSpPr>
        <p:spPr>
          <a:xfrm>
            <a:off x="233363" y="173389"/>
            <a:ext cx="8902852"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BRAND SECTORS, FOOD &amp; DRINK, FILM GENRES, SEASONS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4. Icons - Misc">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7765889" y="5071267"/>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2" name="TextBox 20"/>
          <p:cNvSpPr txBox="1">
            <a:spLocks noChangeArrowheads="1"/>
          </p:cNvSpPr>
          <p:nvPr userDrawn="1"/>
        </p:nvSpPr>
        <p:spPr bwMode="auto">
          <a:xfrm>
            <a:off x="10662582" y="3626159"/>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13" name="TextBox 21"/>
          <p:cNvSpPr txBox="1">
            <a:spLocks noChangeArrowheads="1"/>
          </p:cNvSpPr>
          <p:nvPr userDrawn="1"/>
        </p:nvSpPr>
        <p:spPr bwMode="auto">
          <a:xfrm>
            <a:off x="12107143" y="3626159"/>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Alcohol AGP</a:t>
            </a:r>
          </a:p>
        </p:txBody>
      </p:sp>
      <p:sp>
        <p:nvSpPr>
          <p:cNvPr id="14" name="TextBox 22"/>
          <p:cNvSpPr txBox="1">
            <a:spLocks noChangeArrowheads="1"/>
          </p:cNvSpPr>
          <p:nvPr userDrawn="1"/>
        </p:nvSpPr>
        <p:spPr bwMode="auto">
          <a:xfrm>
            <a:off x="315711" y="5069380"/>
            <a:ext cx="98687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Cultural AGP</a:t>
            </a:r>
          </a:p>
        </p:txBody>
      </p:sp>
      <p:sp>
        <p:nvSpPr>
          <p:cNvPr id="15" name="TextBox 23"/>
          <p:cNvSpPr txBox="1">
            <a:spLocks noChangeArrowheads="1"/>
          </p:cNvSpPr>
          <p:nvPr userDrawn="1"/>
        </p:nvSpPr>
        <p:spPr bwMode="auto">
          <a:xfrm>
            <a:off x="1766476" y="5072046"/>
            <a:ext cx="1033425"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Youth AGP</a:t>
            </a:r>
          </a:p>
        </p:txBody>
      </p:sp>
      <p:sp>
        <p:nvSpPr>
          <p:cNvPr id="16" name="TextBox 24"/>
          <p:cNvSpPr txBox="1">
            <a:spLocks noChangeArrowheads="1"/>
          </p:cNvSpPr>
          <p:nvPr userDrawn="1"/>
        </p:nvSpPr>
        <p:spPr bwMode="auto">
          <a:xfrm>
            <a:off x="3236161" y="5069379"/>
            <a:ext cx="1053481"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Female AGP</a:t>
            </a:r>
          </a:p>
        </p:txBody>
      </p:sp>
      <p:sp>
        <p:nvSpPr>
          <p:cNvPr id="17" name="TextBox 25"/>
          <p:cNvSpPr txBox="1">
            <a:spLocks noChangeArrowheads="1"/>
          </p:cNvSpPr>
          <p:nvPr userDrawn="1"/>
        </p:nvSpPr>
        <p:spPr bwMode="auto">
          <a:xfrm>
            <a:off x="4691765" y="5071952"/>
            <a:ext cx="10728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  AGP</a:t>
            </a:r>
          </a:p>
        </p:txBody>
      </p:sp>
      <p:sp>
        <p:nvSpPr>
          <p:cNvPr id="18" name="TextBox 26"/>
          <p:cNvSpPr txBox="1">
            <a:spLocks noChangeArrowheads="1"/>
          </p:cNvSpPr>
          <p:nvPr userDrawn="1"/>
        </p:nvSpPr>
        <p:spPr bwMode="auto">
          <a:xfrm>
            <a:off x="6221498" y="5073167"/>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7654812" y="3991655"/>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Freeform 43"/>
          <p:cNvSpPr>
            <a:spLocks/>
          </p:cNvSpPr>
          <p:nvPr userDrawn="1"/>
        </p:nvSpPr>
        <p:spPr bwMode="auto">
          <a:xfrm>
            <a:off x="10609418" y="2530624"/>
            <a:ext cx="1080000" cy="10800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4" name="Freeform 20"/>
          <p:cNvSpPr>
            <a:spLocks/>
          </p:cNvSpPr>
          <p:nvPr userDrawn="1"/>
        </p:nvSpPr>
        <p:spPr bwMode="auto">
          <a:xfrm>
            <a:off x="12086719" y="2530624"/>
            <a:ext cx="1080000" cy="10800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Freeform 51"/>
          <p:cNvSpPr>
            <a:spLocks/>
          </p:cNvSpPr>
          <p:nvPr userDrawn="1"/>
        </p:nvSpPr>
        <p:spPr bwMode="auto">
          <a:xfrm>
            <a:off x="268297" y="3970395"/>
            <a:ext cx="1080000" cy="1080000"/>
          </a:xfrm>
          <a:custGeom>
            <a:avLst/>
            <a:gdLst>
              <a:gd name="T0" fmla="*/ 304829 w 1085850"/>
              <a:gd name="T1" fmla="*/ 608013 h 1087437"/>
              <a:gd name="T2" fmla="*/ 282994 w 1085850"/>
              <a:gd name="T3" fmla="*/ 635000 h 1087437"/>
              <a:gd name="T4" fmla="*/ 262718 w 1085850"/>
              <a:gd name="T5" fmla="*/ 608013 h 1087437"/>
              <a:gd name="T6" fmla="*/ 365587 w 1085850"/>
              <a:gd name="T7" fmla="*/ 568325 h 1087437"/>
              <a:gd name="T8" fmla="*/ 381751 w 1085850"/>
              <a:gd name="T9" fmla="*/ 599281 h 1087437"/>
              <a:gd name="T10" fmla="*/ 349423 w 1085850"/>
              <a:gd name="T11" fmla="*/ 608806 h 1087437"/>
              <a:gd name="T12" fmla="*/ 345383 w 1085850"/>
              <a:gd name="T13" fmla="*/ 574675 h 1087437"/>
              <a:gd name="T14" fmla="*/ 219075 w 1085850"/>
              <a:gd name="T15" fmla="*/ 574675 h 1087437"/>
              <a:gd name="T16" fmla="*/ 215900 w 1085850"/>
              <a:gd name="T17" fmla="*/ 608806 h 1087437"/>
              <a:gd name="T18" fmla="*/ 182563 w 1085850"/>
              <a:gd name="T19" fmla="*/ 599281 h 1087437"/>
              <a:gd name="T20" fmla="*/ 198438 w 1085850"/>
              <a:gd name="T21" fmla="*/ 568325 h 1087437"/>
              <a:gd name="T22" fmla="*/ 225425 w 1085850"/>
              <a:gd name="T23" fmla="*/ 501159 h 1087437"/>
              <a:gd name="T24" fmla="*/ 203200 w 1085850"/>
              <a:gd name="T25" fmla="*/ 528637 h 1087437"/>
              <a:gd name="T26" fmla="*/ 180975 w 1085850"/>
              <a:gd name="T27" fmla="*/ 501159 h 1087437"/>
              <a:gd name="T28" fmla="*/ 592138 w 1085850"/>
              <a:gd name="T29" fmla="*/ 569912 h 1087437"/>
              <a:gd name="T30" fmla="*/ 913513 w 1085850"/>
              <a:gd name="T31" fmla="*/ 488156 h 1087437"/>
              <a:gd name="T32" fmla="*/ 901405 w 1085850"/>
              <a:gd name="T33" fmla="*/ 534988 h 1087437"/>
              <a:gd name="T34" fmla="*/ 894157 w 1085850"/>
              <a:gd name="T35" fmla="*/ 565944 h 1087437"/>
              <a:gd name="T36" fmla="*/ 959640 w 1085850"/>
              <a:gd name="T37" fmla="*/ 496094 h 1087437"/>
              <a:gd name="T38" fmla="*/ 828675 w 1085850"/>
              <a:gd name="T39" fmla="*/ 447675 h 1087437"/>
              <a:gd name="T40" fmla="*/ 545830 w 1085850"/>
              <a:gd name="T41" fmla="*/ 447675 h 1087437"/>
              <a:gd name="T42" fmla="*/ 307195 w 1085850"/>
              <a:gd name="T43" fmla="*/ 465138 h 1087437"/>
              <a:gd name="T44" fmla="*/ 285360 w 1085850"/>
              <a:gd name="T45" fmla="*/ 492125 h 1087437"/>
              <a:gd name="T46" fmla="*/ 265085 w 1085850"/>
              <a:gd name="T47" fmla="*/ 465138 h 1087437"/>
              <a:gd name="T48" fmla="*/ 708026 w 1085850"/>
              <a:gd name="T49" fmla="*/ 447675 h 1087437"/>
              <a:gd name="T50" fmla="*/ 667544 w 1085850"/>
              <a:gd name="T51" fmla="*/ 500063 h 1087437"/>
              <a:gd name="T52" fmla="*/ 685007 w 1085850"/>
              <a:gd name="T53" fmla="*/ 633413 h 1087437"/>
              <a:gd name="T54" fmla="*/ 757238 w 1085850"/>
              <a:gd name="T55" fmla="*/ 640556 h 1087437"/>
              <a:gd name="T56" fmla="*/ 760413 w 1085850"/>
              <a:gd name="T57" fmla="*/ 567531 h 1087437"/>
              <a:gd name="T58" fmla="*/ 735013 w 1085850"/>
              <a:gd name="T59" fmla="*/ 619919 h 1087437"/>
              <a:gd name="T60" fmla="*/ 706438 w 1085850"/>
              <a:gd name="T61" fmla="*/ 524669 h 1087437"/>
              <a:gd name="T62" fmla="*/ 746126 w 1085850"/>
              <a:gd name="T63" fmla="*/ 477044 h 1087437"/>
              <a:gd name="T64" fmla="*/ 790576 w 1085850"/>
              <a:gd name="T65" fmla="*/ 469106 h 1087437"/>
              <a:gd name="T66" fmla="*/ 289314 w 1085850"/>
              <a:gd name="T67" fmla="*/ 414333 h 1087437"/>
              <a:gd name="T68" fmla="*/ 140437 w 1085850"/>
              <a:gd name="T69" fmla="*/ 477633 h 1087437"/>
              <a:gd name="T70" fmla="*/ 115888 w 1085850"/>
              <a:gd name="T71" fmla="*/ 562298 h 1087437"/>
              <a:gd name="T72" fmla="*/ 176073 w 1085850"/>
              <a:gd name="T73" fmla="*/ 637468 h 1087437"/>
              <a:gd name="T74" fmla="*/ 355042 w 1085850"/>
              <a:gd name="T75" fmla="*/ 658041 h 1087437"/>
              <a:gd name="T76" fmla="*/ 449278 w 1085850"/>
              <a:gd name="T77" fmla="*/ 590784 h 1087437"/>
              <a:gd name="T78" fmla="*/ 439775 w 1085850"/>
              <a:gd name="T79" fmla="*/ 535395 h 1087437"/>
              <a:gd name="T80" fmla="*/ 357418 w 1085850"/>
              <a:gd name="T81" fmla="*/ 493459 h 1087437"/>
              <a:gd name="T82" fmla="*/ 399388 w 1085850"/>
              <a:gd name="T83" fmla="*/ 457061 h 1087437"/>
              <a:gd name="T84" fmla="*/ 388302 w 1085850"/>
              <a:gd name="T85" fmla="*/ 421454 h 1087437"/>
              <a:gd name="T86" fmla="*/ 598488 w 1085850"/>
              <a:gd name="T87" fmla="*/ 2381 h 1087437"/>
              <a:gd name="T88" fmla="*/ 823913 w 1085850"/>
              <a:gd name="T89" fmla="*/ 78581 h 1087437"/>
              <a:gd name="T90" fmla="*/ 993775 w 1085850"/>
              <a:gd name="T91" fmla="*/ 239713 h 1087437"/>
              <a:gd name="T92" fmla="*/ 1079500 w 1085850"/>
              <a:gd name="T93" fmla="*/ 461169 h 1087437"/>
              <a:gd name="T94" fmla="*/ 1061244 w 1085850"/>
              <a:gd name="T95" fmla="*/ 704850 h 1087437"/>
              <a:gd name="T96" fmla="*/ 944563 w 1085850"/>
              <a:gd name="T97" fmla="*/ 908843 h 1087437"/>
              <a:gd name="T98" fmla="*/ 754063 w 1085850"/>
              <a:gd name="T99" fmla="*/ 1044575 h 1087437"/>
              <a:gd name="T100" fmla="*/ 514350 w 1085850"/>
              <a:gd name="T101" fmla="*/ 1085850 h 1087437"/>
              <a:gd name="T102" fmla="*/ 283369 w 1085850"/>
              <a:gd name="T103" fmla="*/ 1022350 h 1087437"/>
              <a:gd name="T104" fmla="*/ 107950 w 1085850"/>
              <a:gd name="T105" fmla="*/ 868362 h 1087437"/>
              <a:gd name="T106" fmla="*/ 11113 w 1085850"/>
              <a:gd name="T107" fmla="*/ 653256 h 1087437"/>
              <a:gd name="T108" fmla="*/ 17463 w 1085850"/>
              <a:gd name="T109" fmla="*/ 407194 h 1087437"/>
              <a:gd name="T110" fmla="*/ 123825 w 1085850"/>
              <a:gd name="T111" fmla="*/ 198438 h 1087437"/>
              <a:gd name="T112" fmla="*/ 307975 w 1085850"/>
              <a:gd name="T113" fmla="*/ 53975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5850" h="1087437">
                <a:moveTo>
                  <a:pt x="279874" y="590550"/>
                </a:moveTo>
                <a:lnTo>
                  <a:pt x="282994" y="590550"/>
                </a:lnTo>
                <a:lnTo>
                  <a:pt x="288452" y="590550"/>
                </a:lnTo>
                <a:lnTo>
                  <a:pt x="291572" y="591344"/>
                </a:lnTo>
                <a:lnTo>
                  <a:pt x="296251" y="594519"/>
                </a:lnTo>
                <a:lnTo>
                  <a:pt x="299370" y="596900"/>
                </a:lnTo>
                <a:lnTo>
                  <a:pt x="301709" y="600075"/>
                </a:lnTo>
                <a:lnTo>
                  <a:pt x="304049" y="604044"/>
                </a:lnTo>
                <a:lnTo>
                  <a:pt x="304829" y="608013"/>
                </a:lnTo>
                <a:lnTo>
                  <a:pt x="306388" y="612775"/>
                </a:lnTo>
                <a:lnTo>
                  <a:pt x="304829" y="615950"/>
                </a:lnTo>
                <a:lnTo>
                  <a:pt x="304049" y="621506"/>
                </a:lnTo>
                <a:lnTo>
                  <a:pt x="301709" y="624681"/>
                </a:lnTo>
                <a:lnTo>
                  <a:pt x="299370" y="628650"/>
                </a:lnTo>
                <a:lnTo>
                  <a:pt x="296251" y="631031"/>
                </a:lnTo>
                <a:lnTo>
                  <a:pt x="291572" y="632619"/>
                </a:lnTo>
                <a:lnTo>
                  <a:pt x="288452" y="635000"/>
                </a:lnTo>
                <a:lnTo>
                  <a:pt x="282994" y="635000"/>
                </a:lnTo>
                <a:lnTo>
                  <a:pt x="279874" y="635000"/>
                </a:lnTo>
                <a:lnTo>
                  <a:pt x="275195" y="632619"/>
                </a:lnTo>
                <a:lnTo>
                  <a:pt x="271296" y="631031"/>
                </a:lnTo>
                <a:lnTo>
                  <a:pt x="268957" y="628650"/>
                </a:lnTo>
                <a:lnTo>
                  <a:pt x="265058" y="624681"/>
                </a:lnTo>
                <a:lnTo>
                  <a:pt x="264278" y="621506"/>
                </a:lnTo>
                <a:lnTo>
                  <a:pt x="262718" y="615950"/>
                </a:lnTo>
                <a:lnTo>
                  <a:pt x="261938" y="612775"/>
                </a:lnTo>
                <a:lnTo>
                  <a:pt x="262718" y="608013"/>
                </a:lnTo>
                <a:lnTo>
                  <a:pt x="264278" y="604044"/>
                </a:lnTo>
                <a:lnTo>
                  <a:pt x="265058" y="600075"/>
                </a:lnTo>
                <a:lnTo>
                  <a:pt x="268957" y="596900"/>
                </a:lnTo>
                <a:lnTo>
                  <a:pt x="271296" y="594519"/>
                </a:lnTo>
                <a:lnTo>
                  <a:pt x="275195" y="591344"/>
                </a:lnTo>
                <a:lnTo>
                  <a:pt x="279874" y="590550"/>
                </a:lnTo>
                <a:close/>
                <a:moveTo>
                  <a:pt x="356697" y="568325"/>
                </a:moveTo>
                <a:lnTo>
                  <a:pt x="362354" y="568325"/>
                </a:lnTo>
                <a:lnTo>
                  <a:pt x="365587" y="568325"/>
                </a:lnTo>
                <a:lnTo>
                  <a:pt x="370436" y="569913"/>
                </a:lnTo>
                <a:lnTo>
                  <a:pt x="374477" y="572294"/>
                </a:lnTo>
                <a:lnTo>
                  <a:pt x="376902" y="574675"/>
                </a:lnTo>
                <a:lnTo>
                  <a:pt x="380943" y="577850"/>
                </a:lnTo>
                <a:lnTo>
                  <a:pt x="381751" y="581819"/>
                </a:lnTo>
                <a:lnTo>
                  <a:pt x="383367" y="585788"/>
                </a:lnTo>
                <a:lnTo>
                  <a:pt x="384175" y="590550"/>
                </a:lnTo>
                <a:lnTo>
                  <a:pt x="383367" y="594519"/>
                </a:lnTo>
                <a:lnTo>
                  <a:pt x="381751" y="599281"/>
                </a:lnTo>
                <a:lnTo>
                  <a:pt x="380943" y="602456"/>
                </a:lnTo>
                <a:lnTo>
                  <a:pt x="376902" y="604838"/>
                </a:lnTo>
                <a:lnTo>
                  <a:pt x="374477" y="608806"/>
                </a:lnTo>
                <a:lnTo>
                  <a:pt x="370436" y="610394"/>
                </a:lnTo>
                <a:lnTo>
                  <a:pt x="365587" y="611188"/>
                </a:lnTo>
                <a:lnTo>
                  <a:pt x="362354" y="612775"/>
                </a:lnTo>
                <a:lnTo>
                  <a:pt x="356697" y="611188"/>
                </a:lnTo>
                <a:lnTo>
                  <a:pt x="353464" y="610394"/>
                </a:lnTo>
                <a:lnTo>
                  <a:pt x="349423" y="608806"/>
                </a:lnTo>
                <a:lnTo>
                  <a:pt x="345383" y="604838"/>
                </a:lnTo>
                <a:lnTo>
                  <a:pt x="342958" y="602456"/>
                </a:lnTo>
                <a:lnTo>
                  <a:pt x="340533" y="599281"/>
                </a:lnTo>
                <a:lnTo>
                  <a:pt x="339725" y="594519"/>
                </a:lnTo>
                <a:lnTo>
                  <a:pt x="339725" y="590550"/>
                </a:lnTo>
                <a:lnTo>
                  <a:pt x="339725" y="585788"/>
                </a:lnTo>
                <a:lnTo>
                  <a:pt x="340533" y="581819"/>
                </a:lnTo>
                <a:lnTo>
                  <a:pt x="342958" y="577850"/>
                </a:lnTo>
                <a:lnTo>
                  <a:pt x="345383" y="574675"/>
                </a:lnTo>
                <a:lnTo>
                  <a:pt x="349423" y="572294"/>
                </a:lnTo>
                <a:lnTo>
                  <a:pt x="353464" y="569913"/>
                </a:lnTo>
                <a:lnTo>
                  <a:pt x="356697" y="568325"/>
                </a:lnTo>
                <a:close/>
                <a:moveTo>
                  <a:pt x="198438" y="568325"/>
                </a:moveTo>
                <a:lnTo>
                  <a:pt x="203200" y="568325"/>
                </a:lnTo>
                <a:lnTo>
                  <a:pt x="208756" y="568325"/>
                </a:lnTo>
                <a:lnTo>
                  <a:pt x="211931" y="569913"/>
                </a:lnTo>
                <a:lnTo>
                  <a:pt x="215900" y="572294"/>
                </a:lnTo>
                <a:lnTo>
                  <a:pt x="219075" y="574675"/>
                </a:lnTo>
                <a:lnTo>
                  <a:pt x="222250" y="577850"/>
                </a:lnTo>
                <a:lnTo>
                  <a:pt x="224631" y="581819"/>
                </a:lnTo>
                <a:lnTo>
                  <a:pt x="225425" y="585788"/>
                </a:lnTo>
                <a:lnTo>
                  <a:pt x="225425" y="590550"/>
                </a:lnTo>
                <a:lnTo>
                  <a:pt x="225425" y="594519"/>
                </a:lnTo>
                <a:lnTo>
                  <a:pt x="224631" y="599281"/>
                </a:lnTo>
                <a:lnTo>
                  <a:pt x="222250" y="602456"/>
                </a:lnTo>
                <a:lnTo>
                  <a:pt x="219075" y="604838"/>
                </a:lnTo>
                <a:lnTo>
                  <a:pt x="215900" y="608806"/>
                </a:lnTo>
                <a:lnTo>
                  <a:pt x="211931" y="610394"/>
                </a:lnTo>
                <a:lnTo>
                  <a:pt x="208756" y="611188"/>
                </a:lnTo>
                <a:lnTo>
                  <a:pt x="203200" y="612775"/>
                </a:lnTo>
                <a:lnTo>
                  <a:pt x="198438" y="611188"/>
                </a:lnTo>
                <a:lnTo>
                  <a:pt x="195263" y="610394"/>
                </a:lnTo>
                <a:lnTo>
                  <a:pt x="191294" y="608806"/>
                </a:lnTo>
                <a:lnTo>
                  <a:pt x="187325" y="604838"/>
                </a:lnTo>
                <a:lnTo>
                  <a:pt x="184944" y="602456"/>
                </a:lnTo>
                <a:lnTo>
                  <a:pt x="182563" y="599281"/>
                </a:lnTo>
                <a:lnTo>
                  <a:pt x="180975" y="594519"/>
                </a:lnTo>
                <a:lnTo>
                  <a:pt x="180975" y="590550"/>
                </a:lnTo>
                <a:lnTo>
                  <a:pt x="180975" y="585788"/>
                </a:lnTo>
                <a:lnTo>
                  <a:pt x="182563" y="581819"/>
                </a:lnTo>
                <a:lnTo>
                  <a:pt x="184944" y="577850"/>
                </a:lnTo>
                <a:lnTo>
                  <a:pt x="187325" y="574675"/>
                </a:lnTo>
                <a:lnTo>
                  <a:pt x="191294" y="572294"/>
                </a:lnTo>
                <a:lnTo>
                  <a:pt x="195263" y="569913"/>
                </a:lnTo>
                <a:lnTo>
                  <a:pt x="198438" y="568325"/>
                </a:lnTo>
                <a:close/>
                <a:moveTo>
                  <a:pt x="198438" y="484187"/>
                </a:moveTo>
                <a:lnTo>
                  <a:pt x="203200" y="484187"/>
                </a:lnTo>
                <a:lnTo>
                  <a:pt x="208756" y="484187"/>
                </a:lnTo>
                <a:lnTo>
                  <a:pt x="211931" y="484995"/>
                </a:lnTo>
                <a:lnTo>
                  <a:pt x="215900" y="487420"/>
                </a:lnTo>
                <a:lnTo>
                  <a:pt x="219075" y="489844"/>
                </a:lnTo>
                <a:lnTo>
                  <a:pt x="222250" y="493885"/>
                </a:lnTo>
                <a:lnTo>
                  <a:pt x="224631" y="497926"/>
                </a:lnTo>
                <a:lnTo>
                  <a:pt x="225425" y="501159"/>
                </a:lnTo>
                <a:lnTo>
                  <a:pt x="225425" y="506816"/>
                </a:lnTo>
                <a:lnTo>
                  <a:pt x="225425" y="510049"/>
                </a:lnTo>
                <a:lnTo>
                  <a:pt x="224631" y="514898"/>
                </a:lnTo>
                <a:lnTo>
                  <a:pt x="222250" y="518939"/>
                </a:lnTo>
                <a:lnTo>
                  <a:pt x="219075" y="522980"/>
                </a:lnTo>
                <a:lnTo>
                  <a:pt x="215900" y="525404"/>
                </a:lnTo>
                <a:lnTo>
                  <a:pt x="211931" y="526213"/>
                </a:lnTo>
                <a:lnTo>
                  <a:pt x="208756" y="528637"/>
                </a:lnTo>
                <a:lnTo>
                  <a:pt x="203200" y="528637"/>
                </a:lnTo>
                <a:lnTo>
                  <a:pt x="198438" y="528637"/>
                </a:lnTo>
                <a:lnTo>
                  <a:pt x="195263" y="526213"/>
                </a:lnTo>
                <a:lnTo>
                  <a:pt x="191294" y="525404"/>
                </a:lnTo>
                <a:lnTo>
                  <a:pt x="187325" y="522980"/>
                </a:lnTo>
                <a:lnTo>
                  <a:pt x="184944" y="518939"/>
                </a:lnTo>
                <a:lnTo>
                  <a:pt x="182563" y="514898"/>
                </a:lnTo>
                <a:lnTo>
                  <a:pt x="180975" y="510049"/>
                </a:lnTo>
                <a:lnTo>
                  <a:pt x="180975" y="506816"/>
                </a:lnTo>
                <a:lnTo>
                  <a:pt x="180975" y="501159"/>
                </a:lnTo>
                <a:lnTo>
                  <a:pt x="182563" y="497926"/>
                </a:lnTo>
                <a:lnTo>
                  <a:pt x="184944" y="493885"/>
                </a:lnTo>
                <a:lnTo>
                  <a:pt x="187325" y="489844"/>
                </a:lnTo>
                <a:lnTo>
                  <a:pt x="191294" y="487420"/>
                </a:lnTo>
                <a:lnTo>
                  <a:pt x="195263" y="484995"/>
                </a:lnTo>
                <a:lnTo>
                  <a:pt x="198438" y="484187"/>
                </a:lnTo>
                <a:close/>
                <a:moveTo>
                  <a:pt x="571096" y="481012"/>
                </a:moveTo>
                <a:lnTo>
                  <a:pt x="571905" y="481012"/>
                </a:lnTo>
                <a:lnTo>
                  <a:pt x="592138" y="569912"/>
                </a:lnTo>
                <a:lnTo>
                  <a:pt x="550863" y="569912"/>
                </a:lnTo>
                <a:lnTo>
                  <a:pt x="571096" y="481012"/>
                </a:lnTo>
                <a:close/>
                <a:moveTo>
                  <a:pt x="871538" y="476250"/>
                </a:moveTo>
                <a:lnTo>
                  <a:pt x="888490" y="476250"/>
                </a:lnTo>
                <a:lnTo>
                  <a:pt x="896562" y="477044"/>
                </a:lnTo>
                <a:lnTo>
                  <a:pt x="902212" y="478631"/>
                </a:lnTo>
                <a:lnTo>
                  <a:pt x="907862" y="481013"/>
                </a:lnTo>
                <a:lnTo>
                  <a:pt x="911091" y="484981"/>
                </a:lnTo>
                <a:lnTo>
                  <a:pt x="913513" y="488156"/>
                </a:lnTo>
                <a:lnTo>
                  <a:pt x="915934" y="492919"/>
                </a:lnTo>
                <a:lnTo>
                  <a:pt x="917549" y="499269"/>
                </a:lnTo>
                <a:lnTo>
                  <a:pt x="919163" y="507206"/>
                </a:lnTo>
                <a:lnTo>
                  <a:pt x="917549" y="514350"/>
                </a:lnTo>
                <a:lnTo>
                  <a:pt x="915934" y="520700"/>
                </a:lnTo>
                <a:lnTo>
                  <a:pt x="913513" y="525463"/>
                </a:lnTo>
                <a:lnTo>
                  <a:pt x="910284" y="528638"/>
                </a:lnTo>
                <a:lnTo>
                  <a:pt x="906248" y="532606"/>
                </a:lnTo>
                <a:lnTo>
                  <a:pt x="901405" y="534988"/>
                </a:lnTo>
                <a:lnTo>
                  <a:pt x="896562" y="536575"/>
                </a:lnTo>
                <a:lnTo>
                  <a:pt x="890104" y="536575"/>
                </a:lnTo>
                <a:lnTo>
                  <a:pt x="871538" y="536575"/>
                </a:lnTo>
                <a:lnTo>
                  <a:pt x="871538" y="476250"/>
                </a:lnTo>
                <a:close/>
                <a:moveTo>
                  <a:pt x="828675" y="447675"/>
                </a:moveTo>
                <a:lnTo>
                  <a:pt x="828675" y="644525"/>
                </a:lnTo>
                <a:lnTo>
                  <a:pt x="871798" y="644525"/>
                </a:lnTo>
                <a:lnTo>
                  <a:pt x="871798" y="565944"/>
                </a:lnTo>
                <a:lnTo>
                  <a:pt x="894157" y="565944"/>
                </a:lnTo>
                <a:lnTo>
                  <a:pt x="907733" y="564356"/>
                </a:lnTo>
                <a:lnTo>
                  <a:pt x="921309" y="561975"/>
                </a:lnTo>
                <a:lnTo>
                  <a:pt x="932489" y="557213"/>
                </a:lnTo>
                <a:lnTo>
                  <a:pt x="942071" y="550863"/>
                </a:lnTo>
                <a:lnTo>
                  <a:pt x="949258" y="542131"/>
                </a:lnTo>
                <a:lnTo>
                  <a:pt x="955647" y="532606"/>
                </a:lnTo>
                <a:lnTo>
                  <a:pt x="959640" y="520700"/>
                </a:lnTo>
                <a:lnTo>
                  <a:pt x="960438" y="507206"/>
                </a:lnTo>
                <a:lnTo>
                  <a:pt x="959640" y="496094"/>
                </a:lnTo>
                <a:lnTo>
                  <a:pt x="957244" y="484981"/>
                </a:lnTo>
                <a:lnTo>
                  <a:pt x="953251" y="474663"/>
                </a:lnTo>
                <a:lnTo>
                  <a:pt x="946863" y="465931"/>
                </a:lnTo>
                <a:lnTo>
                  <a:pt x="939676" y="458788"/>
                </a:lnTo>
                <a:lnTo>
                  <a:pt x="929294" y="452438"/>
                </a:lnTo>
                <a:lnTo>
                  <a:pt x="923704" y="450056"/>
                </a:lnTo>
                <a:lnTo>
                  <a:pt x="917316" y="449263"/>
                </a:lnTo>
                <a:lnTo>
                  <a:pt x="902143" y="447675"/>
                </a:lnTo>
                <a:lnTo>
                  <a:pt x="828675" y="447675"/>
                </a:lnTo>
                <a:close/>
                <a:moveTo>
                  <a:pt x="545830" y="447675"/>
                </a:moveTo>
                <a:lnTo>
                  <a:pt x="490538" y="644525"/>
                </a:lnTo>
                <a:lnTo>
                  <a:pt x="534771" y="644525"/>
                </a:lnTo>
                <a:lnTo>
                  <a:pt x="545040" y="602456"/>
                </a:lnTo>
                <a:lnTo>
                  <a:pt x="599541" y="602456"/>
                </a:lnTo>
                <a:lnTo>
                  <a:pt x="609810" y="644525"/>
                </a:lnTo>
                <a:lnTo>
                  <a:pt x="652463" y="644525"/>
                </a:lnTo>
                <a:lnTo>
                  <a:pt x="598752" y="447675"/>
                </a:lnTo>
                <a:lnTo>
                  <a:pt x="545830" y="447675"/>
                </a:lnTo>
                <a:close/>
                <a:moveTo>
                  <a:pt x="281461" y="447675"/>
                </a:moveTo>
                <a:lnTo>
                  <a:pt x="285360" y="447675"/>
                </a:lnTo>
                <a:lnTo>
                  <a:pt x="290039" y="447675"/>
                </a:lnTo>
                <a:lnTo>
                  <a:pt x="293938" y="449263"/>
                </a:lnTo>
                <a:lnTo>
                  <a:pt x="298617" y="451644"/>
                </a:lnTo>
                <a:lnTo>
                  <a:pt x="300957" y="454025"/>
                </a:lnTo>
                <a:lnTo>
                  <a:pt x="303296" y="457994"/>
                </a:lnTo>
                <a:lnTo>
                  <a:pt x="305636" y="461169"/>
                </a:lnTo>
                <a:lnTo>
                  <a:pt x="307195" y="465138"/>
                </a:lnTo>
                <a:lnTo>
                  <a:pt x="307975" y="469900"/>
                </a:lnTo>
                <a:lnTo>
                  <a:pt x="307195" y="473869"/>
                </a:lnTo>
                <a:lnTo>
                  <a:pt x="305636" y="478631"/>
                </a:lnTo>
                <a:lnTo>
                  <a:pt x="303296" y="482600"/>
                </a:lnTo>
                <a:lnTo>
                  <a:pt x="300957" y="485775"/>
                </a:lnTo>
                <a:lnTo>
                  <a:pt x="298617" y="488156"/>
                </a:lnTo>
                <a:lnTo>
                  <a:pt x="293938" y="489744"/>
                </a:lnTo>
                <a:lnTo>
                  <a:pt x="290039" y="492125"/>
                </a:lnTo>
                <a:lnTo>
                  <a:pt x="285360" y="492125"/>
                </a:lnTo>
                <a:lnTo>
                  <a:pt x="281461" y="492125"/>
                </a:lnTo>
                <a:lnTo>
                  <a:pt x="276782" y="489744"/>
                </a:lnTo>
                <a:lnTo>
                  <a:pt x="273663" y="488156"/>
                </a:lnTo>
                <a:lnTo>
                  <a:pt x="270544" y="485775"/>
                </a:lnTo>
                <a:lnTo>
                  <a:pt x="267424" y="482600"/>
                </a:lnTo>
                <a:lnTo>
                  <a:pt x="265865" y="478631"/>
                </a:lnTo>
                <a:lnTo>
                  <a:pt x="265085" y="473869"/>
                </a:lnTo>
                <a:lnTo>
                  <a:pt x="263525" y="469900"/>
                </a:lnTo>
                <a:lnTo>
                  <a:pt x="265085" y="465138"/>
                </a:lnTo>
                <a:lnTo>
                  <a:pt x="265865" y="461169"/>
                </a:lnTo>
                <a:lnTo>
                  <a:pt x="267424" y="457994"/>
                </a:lnTo>
                <a:lnTo>
                  <a:pt x="270544" y="454025"/>
                </a:lnTo>
                <a:lnTo>
                  <a:pt x="273663" y="451644"/>
                </a:lnTo>
                <a:lnTo>
                  <a:pt x="276782" y="449263"/>
                </a:lnTo>
                <a:lnTo>
                  <a:pt x="281461" y="447675"/>
                </a:lnTo>
                <a:close/>
                <a:moveTo>
                  <a:pt x="725488" y="444500"/>
                </a:moveTo>
                <a:lnTo>
                  <a:pt x="716757" y="446088"/>
                </a:lnTo>
                <a:lnTo>
                  <a:pt x="708026" y="447675"/>
                </a:lnTo>
                <a:lnTo>
                  <a:pt x="700882" y="450850"/>
                </a:lnTo>
                <a:lnTo>
                  <a:pt x="694532" y="454819"/>
                </a:lnTo>
                <a:lnTo>
                  <a:pt x="688182" y="458788"/>
                </a:lnTo>
                <a:lnTo>
                  <a:pt x="683419" y="463550"/>
                </a:lnTo>
                <a:lnTo>
                  <a:pt x="679451" y="469106"/>
                </a:lnTo>
                <a:lnTo>
                  <a:pt x="676276" y="475456"/>
                </a:lnTo>
                <a:lnTo>
                  <a:pt x="672307" y="484188"/>
                </a:lnTo>
                <a:lnTo>
                  <a:pt x="669926" y="491331"/>
                </a:lnTo>
                <a:lnTo>
                  <a:pt x="667544" y="500063"/>
                </a:lnTo>
                <a:lnTo>
                  <a:pt x="665163" y="521494"/>
                </a:lnTo>
                <a:lnTo>
                  <a:pt x="665163" y="544513"/>
                </a:lnTo>
                <a:lnTo>
                  <a:pt x="665163" y="567531"/>
                </a:lnTo>
                <a:lnTo>
                  <a:pt x="667544" y="588963"/>
                </a:lnTo>
                <a:lnTo>
                  <a:pt x="669926" y="607219"/>
                </a:lnTo>
                <a:lnTo>
                  <a:pt x="672307" y="614363"/>
                </a:lnTo>
                <a:lnTo>
                  <a:pt x="676276" y="622300"/>
                </a:lnTo>
                <a:lnTo>
                  <a:pt x="679451" y="627856"/>
                </a:lnTo>
                <a:lnTo>
                  <a:pt x="685007" y="633413"/>
                </a:lnTo>
                <a:lnTo>
                  <a:pt x="689769" y="638175"/>
                </a:lnTo>
                <a:lnTo>
                  <a:pt x="694532" y="641350"/>
                </a:lnTo>
                <a:lnTo>
                  <a:pt x="701676" y="644525"/>
                </a:lnTo>
                <a:lnTo>
                  <a:pt x="708819" y="646906"/>
                </a:lnTo>
                <a:lnTo>
                  <a:pt x="717551" y="647700"/>
                </a:lnTo>
                <a:lnTo>
                  <a:pt x="726282" y="647700"/>
                </a:lnTo>
                <a:lnTo>
                  <a:pt x="739776" y="646906"/>
                </a:lnTo>
                <a:lnTo>
                  <a:pt x="752476" y="642938"/>
                </a:lnTo>
                <a:lnTo>
                  <a:pt x="757238" y="640556"/>
                </a:lnTo>
                <a:lnTo>
                  <a:pt x="762001" y="636588"/>
                </a:lnTo>
                <a:lnTo>
                  <a:pt x="765969" y="631825"/>
                </a:lnTo>
                <a:lnTo>
                  <a:pt x="770732" y="627063"/>
                </a:lnTo>
                <a:lnTo>
                  <a:pt x="770732" y="645319"/>
                </a:lnTo>
                <a:lnTo>
                  <a:pt x="801688" y="645319"/>
                </a:lnTo>
                <a:lnTo>
                  <a:pt x="801688" y="538163"/>
                </a:lnTo>
                <a:lnTo>
                  <a:pt x="733426" y="538163"/>
                </a:lnTo>
                <a:lnTo>
                  <a:pt x="733426" y="567531"/>
                </a:lnTo>
                <a:lnTo>
                  <a:pt x="760413" y="567531"/>
                </a:lnTo>
                <a:lnTo>
                  <a:pt x="760413" y="587375"/>
                </a:lnTo>
                <a:lnTo>
                  <a:pt x="760413" y="596106"/>
                </a:lnTo>
                <a:lnTo>
                  <a:pt x="758032" y="602456"/>
                </a:lnTo>
                <a:lnTo>
                  <a:pt x="755651" y="607219"/>
                </a:lnTo>
                <a:lnTo>
                  <a:pt x="752476" y="611981"/>
                </a:lnTo>
                <a:lnTo>
                  <a:pt x="748507" y="614363"/>
                </a:lnTo>
                <a:lnTo>
                  <a:pt x="743744" y="616744"/>
                </a:lnTo>
                <a:lnTo>
                  <a:pt x="739776" y="619919"/>
                </a:lnTo>
                <a:lnTo>
                  <a:pt x="735013" y="619919"/>
                </a:lnTo>
                <a:lnTo>
                  <a:pt x="727869" y="618331"/>
                </a:lnTo>
                <a:lnTo>
                  <a:pt x="723901" y="616744"/>
                </a:lnTo>
                <a:lnTo>
                  <a:pt x="719932" y="614363"/>
                </a:lnTo>
                <a:lnTo>
                  <a:pt x="715169" y="607219"/>
                </a:lnTo>
                <a:lnTo>
                  <a:pt x="711994" y="598488"/>
                </a:lnTo>
                <a:lnTo>
                  <a:pt x="708819" y="587375"/>
                </a:lnTo>
                <a:lnTo>
                  <a:pt x="708026" y="573881"/>
                </a:lnTo>
                <a:lnTo>
                  <a:pt x="706438" y="542131"/>
                </a:lnTo>
                <a:lnTo>
                  <a:pt x="706438" y="524669"/>
                </a:lnTo>
                <a:lnTo>
                  <a:pt x="708026" y="511175"/>
                </a:lnTo>
                <a:lnTo>
                  <a:pt x="710407" y="499269"/>
                </a:lnTo>
                <a:lnTo>
                  <a:pt x="712788" y="488950"/>
                </a:lnTo>
                <a:lnTo>
                  <a:pt x="716757" y="483394"/>
                </a:lnTo>
                <a:lnTo>
                  <a:pt x="721519" y="477838"/>
                </a:lnTo>
                <a:lnTo>
                  <a:pt x="727869" y="474663"/>
                </a:lnTo>
                <a:lnTo>
                  <a:pt x="735013" y="473075"/>
                </a:lnTo>
                <a:lnTo>
                  <a:pt x="741363" y="474663"/>
                </a:lnTo>
                <a:lnTo>
                  <a:pt x="746126" y="477044"/>
                </a:lnTo>
                <a:lnTo>
                  <a:pt x="750094" y="480219"/>
                </a:lnTo>
                <a:lnTo>
                  <a:pt x="753269" y="484188"/>
                </a:lnTo>
                <a:lnTo>
                  <a:pt x="755651" y="488950"/>
                </a:lnTo>
                <a:lnTo>
                  <a:pt x="758032" y="495300"/>
                </a:lnTo>
                <a:lnTo>
                  <a:pt x="759619" y="506413"/>
                </a:lnTo>
                <a:lnTo>
                  <a:pt x="798513" y="506413"/>
                </a:lnTo>
                <a:lnTo>
                  <a:pt x="798513" y="492919"/>
                </a:lnTo>
                <a:lnTo>
                  <a:pt x="795338" y="480219"/>
                </a:lnTo>
                <a:lnTo>
                  <a:pt x="790576" y="469106"/>
                </a:lnTo>
                <a:lnTo>
                  <a:pt x="784226" y="461169"/>
                </a:lnTo>
                <a:lnTo>
                  <a:pt x="780257" y="457200"/>
                </a:lnTo>
                <a:lnTo>
                  <a:pt x="775494" y="453231"/>
                </a:lnTo>
                <a:lnTo>
                  <a:pt x="764382" y="448469"/>
                </a:lnTo>
                <a:lnTo>
                  <a:pt x="750888" y="444500"/>
                </a:lnTo>
                <a:lnTo>
                  <a:pt x="735013" y="444500"/>
                </a:lnTo>
                <a:lnTo>
                  <a:pt x="725488" y="444500"/>
                </a:lnTo>
                <a:close/>
                <a:moveTo>
                  <a:pt x="301193" y="412750"/>
                </a:moveTo>
                <a:lnTo>
                  <a:pt x="289314" y="414333"/>
                </a:lnTo>
                <a:lnTo>
                  <a:pt x="265557" y="417498"/>
                </a:lnTo>
                <a:lnTo>
                  <a:pt x="251303" y="419871"/>
                </a:lnTo>
                <a:lnTo>
                  <a:pt x="235465" y="425410"/>
                </a:lnTo>
                <a:lnTo>
                  <a:pt x="218835" y="430158"/>
                </a:lnTo>
                <a:lnTo>
                  <a:pt x="202205" y="436488"/>
                </a:lnTo>
                <a:lnTo>
                  <a:pt x="184784" y="444401"/>
                </a:lnTo>
                <a:lnTo>
                  <a:pt x="168946" y="453104"/>
                </a:lnTo>
                <a:lnTo>
                  <a:pt x="153899" y="465765"/>
                </a:lnTo>
                <a:lnTo>
                  <a:pt x="140437" y="477633"/>
                </a:lnTo>
                <a:lnTo>
                  <a:pt x="134894" y="485546"/>
                </a:lnTo>
                <a:lnTo>
                  <a:pt x="129351" y="493459"/>
                </a:lnTo>
                <a:lnTo>
                  <a:pt x="126183" y="502163"/>
                </a:lnTo>
                <a:lnTo>
                  <a:pt x="122223" y="510866"/>
                </a:lnTo>
                <a:lnTo>
                  <a:pt x="119056" y="521153"/>
                </a:lnTo>
                <a:lnTo>
                  <a:pt x="117472" y="530648"/>
                </a:lnTo>
                <a:lnTo>
                  <a:pt x="115888" y="541726"/>
                </a:lnTo>
                <a:lnTo>
                  <a:pt x="115888" y="552803"/>
                </a:lnTo>
                <a:lnTo>
                  <a:pt x="115888" y="562298"/>
                </a:lnTo>
                <a:lnTo>
                  <a:pt x="119056" y="571002"/>
                </a:lnTo>
                <a:lnTo>
                  <a:pt x="121432" y="579706"/>
                </a:lnTo>
                <a:lnTo>
                  <a:pt x="124599" y="588410"/>
                </a:lnTo>
                <a:lnTo>
                  <a:pt x="128559" y="595531"/>
                </a:lnTo>
                <a:lnTo>
                  <a:pt x="133310" y="602653"/>
                </a:lnTo>
                <a:lnTo>
                  <a:pt x="139645" y="608983"/>
                </a:lnTo>
                <a:lnTo>
                  <a:pt x="145980" y="616104"/>
                </a:lnTo>
                <a:lnTo>
                  <a:pt x="159443" y="627182"/>
                </a:lnTo>
                <a:lnTo>
                  <a:pt x="176073" y="637468"/>
                </a:lnTo>
                <a:lnTo>
                  <a:pt x="193494" y="646172"/>
                </a:lnTo>
                <a:lnTo>
                  <a:pt x="213292" y="653293"/>
                </a:lnTo>
                <a:lnTo>
                  <a:pt x="233881" y="658041"/>
                </a:lnTo>
                <a:lnTo>
                  <a:pt x="254471" y="661997"/>
                </a:lnTo>
                <a:lnTo>
                  <a:pt x="275852" y="664371"/>
                </a:lnTo>
                <a:lnTo>
                  <a:pt x="296441" y="665162"/>
                </a:lnTo>
                <a:lnTo>
                  <a:pt x="317031" y="664371"/>
                </a:lnTo>
                <a:lnTo>
                  <a:pt x="336828" y="661997"/>
                </a:lnTo>
                <a:lnTo>
                  <a:pt x="355042" y="658041"/>
                </a:lnTo>
                <a:lnTo>
                  <a:pt x="372464" y="653293"/>
                </a:lnTo>
                <a:lnTo>
                  <a:pt x="383550" y="648546"/>
                </a:lnTo>
                <a:lnTo>
                  <a:pt x="393053" y="643798"/>
                </a:lnTo>
                <a:lnTo>
                  <a:pt x="403348" y="637468"/>
                </a:lnTo>
                <a:lnTo>
                  <a:pt x="411267" y="631138"/>
                </a:lnTo>
                <a:lnTo>
                  <a:pt x="427897" y="619269"/>
                </a:lnTo>
                <a:lnTo>
                  <a:pt x="439775" y="604235"/>
                </a:lnTo>
                <a:lnTo>
                  <a:pt x="444527" y="597114"/>
                </a:lnTo>
                <a:lnTo>
                  <a:pt x="449278" y="590784"/>
                </a:lnTo>
                <a:lnTo>
                  <a:pt x="451654" y="583662"/>
                </a:lnTo>
                <a:lnTo>
                  <a:pt x="454821" y="575750"/>
                </a:lnTo>
                <a:lnTo>
                  <a:pt x="455613" y="570211"/>
                </a:lnTo>
                <a:lnTo>
                  <a:pt x="455613" y="562298"/>
                </a:lnTo>
                <a:lnTo>
                  <a:pt x="455613" y="555968"/>
                </a:lnTo>
                <a:lnTo>
                  <a:pt x="453238" y="550429"/>
                </a:lnTo>
                <a:lnTo>
                  <a:pt x="450862" y="546473"/>
                </a:lnTo>
                <a:lnTo>
                  <a:pt x="446902" y="542517"/>
                </a:lnTo>
                <a:lnTo>
                  <a:pt x="439775" y="535395"/>
                </a:lnTo>
                <a:lnTo>
                  <a:pt x="428689" y="530648"/>
                </a:lnTo>
                <a:lnTo>
                  <a:pt x="416810" y="528274"/>
                </a:lnTo>
                <a:lnTo>
                  <a:pt x="404140" y="524318"/>
                </a:lnTo>
                <a:lnTo>
                  <a:pt x="392261" y="521153"/>
                </a:lnTo>
                <a:lnTo>
                  <a:pt x="381175" y="515614"/>
                </a:lnTo>
                <a:lnTo>
                  <a:pt x="372464" y="510866"/>
                </a:lnTo>
                <a:lnTo>
                  <a:pt x="365337" y="506119"/>
                </a:lnTo>
                <a:lnTo>
                  <a:pt x="359793" y="499789"/>
                </a:lnTo>
                <a:lnTo>
                  <a:pt x="357418" y="493459"/>
                </a:lnTo>
                <a:lnTo>
                  <a:pt x="356626" y="487920"/>
                </a:lnTo>
                <a:lnTo>
                  <a:pt x="357418" y="483964"/>
                </a:lnTo>
                <a:lnTo>
                  <a:pt x="359001" y="479216"/>
                </a:lnTo>
                <a:lnTo>
                  <a:pt x="363753" y="475260"/>
                </a:lnTo>
                <a:lnTo>
                  <a:pt x="370088" y="472095"/>
                </a:lnTo>
                <a:lnTo>
                  <a:pt x="378799" y="468930"/>
                </a:lnTo>
                <a:lnTo>
                  <a:pt x="386718" y="465765"/>
                </a:lnTo>
                <a:lnTo>
                  <a:pt x="394637" y="461808"/>
                </a:lnTo>
                <a:lnTo>
                  <a:pt x="399388" y="457061"/>
                </a:lnTo>
                <a:lnTo>
                  <a:pt x="403348" y="452313"/>
                </a:lnTo>
                <a:lnTo>
                  <a:pt x="406515" y="448357"/>
                </a:lnTo>
                <a:lnTo>
                  <a:pt x="408099" y="443609"/>
                </a:lnTo>
                <a:lnTo>
                  <a:pt x="408099" y="439653"/>
                </a:lnTo>
                <a:lnTo>
                  <a:pt x="406515" y="436488"/>
                </a:lnTo>
                <a:lnTo>
                  <a:pt x="405724" y="432532"/>
                </a:lnTo>
                <a:lnTo>
                  <a:pt x="403348" y="430158"/>
                </a:lnTo>
                <a:lnTo>
                  <a:pt x="397805" y="426202"/>
                </a:lnTo>
                <a:lnTo>
                  <a:pt x="388302" y="421454"/>
                </a:lnTo>
                <a:lnTo>
                  <a:pt x="376423" y="417498"/>
                </a:lnTo>
                <a:lnTo>
                  <a:pt x="359793" y="414333"/>
                </a:lnTo>
                <a:lnTo>
                  <a:pt x="341580" y="412750"/>
                </a:lnTo>
                <a:lnTo>
                  <a:pt x="321782" y="412750"/>
                </a:lnTo>
                <a:lnTo>
                  <a:pt x="301193" y="412750"/>
                </a:lnTo>
                <a:close/>
                <a:moveTo>
                  <a:pt x="514350" y="0"/>
                </a:moveTo>
                <a:lnTo>
                  <a:pt x="542925" y="0"/>
                </a:lnTo>
                <a:lnTo>
                  <a:pt x="571500" y="0"/>
                </a:lnTo>
                <a:lnTo>
                  <a:pt x="598488" y="2381"/>
                </a:lnTo>
                <a:lnTo>
                  <a:pt x="625475" y="6350"/>
                </a:lnTo>
                <a:lnTo>
                  <a:pt x="652463" y="11113"/>
                </a:lnTo>
                <a:lnTo>
                  <a:pt x="679450" y="17463"/>
                </a:lnTo>
                <a:lnTo>
                  <a:pt x="704850" y="24606"/>
                </a:lnTo>
                <a:lnTo>
                  <a:pt x="729456" y="33338"/>
                </a:lnTo>
                <a:lnTo>
                  <a:pt x="754063" y="42863"/>
                </a:lnTo>
                <a:lnTo>
                  <a:pt x="778669" y="53975"/>
                </a:lnTo>
                <a:lnTo>
                  <a:pt x="802481" y="65088"/>
                </a:lnTo>
                <a:lnTo>
                  <a:pt x="823913" y="78581"/>
                </a:lnTo>
                <a:lnTo>
                  <a:pt x="846138" y="92075"/>
                </a:lnTo>
                <a:lnTo>
                  <a:pt x="868363" y="107950"/>
                </a:lnTo>
                <a:lnTo>
                  <a:pt x="888206" y="124619"/>
                </a:lnTo>
                <a:lnTo>
                  <a:pt x="908050" y="141288"/>
                </a:lnTo>
                <a:lnTo>
                  <a:pt x="927100" y="158750"/>
                </a:lnTo>
                <a:lnTo>
                  <a:pt x="944563" y="178594"/>
                </a:lnTo>
                <a:lnTo>
                  <a:pt x="962025" y="198438"/>
                </a:lnTo>
                <a:lnTo>
                  <a:pt x="977900" y="217488"/>
                </a:lnTo>
                <a:lnTo>
                  <a:pt x="993775" y="239713"/>
                </a:lnTo>
                <a:lnTo>
                  <a:pt x="1007269" y="261938"/>
                </a:lnTo>
                <a:lnTo>
                  <a:pt x="1020763" y="284163"/>
                </a:lnTo>
                <a:lnTo>
                  <a:pt x="1032669" y="307181"/>
                </a:lnTo>
                <a:lnTo>
                  <a:pt x="1042988" y="331787"/>
                </a:lnTo>
                <a:lnTo>
                  <a:pt x="1052513" y="356394"/>
                </a:lnTo>
                <a:lnTo>
                  <a:pt x="1061244" y="382587"/>
                </a:lnTo>
                <a:lnTo>
                  <a:pt x="1068388" y="407194"/>
                </a:lnTo>
                <a:lnTo>
                  <a:pt x="1074738" y="434181"/>
                </a:lnTo>
                <a:lnTo>
                  <a:pt x="1079500" y="461169"/>
                </a:lnTo>
                <a:lnTo>
                  <a:pt x="1083469" y="488156"/>
                </a:lnTo>
                <a:lnTo>
                  <a:pt x="1085850" y="515144"/>
                </a:lnTo>
                <a:lnTo>
                  <a:pt x="1085850" y="543719"/>
                </a:lnTo>
                <a:lnTo>
                  <a:pt x="1085850" y="572294"/>
                </a:lnTo>
                <a:lnTo>
                  <a:pt x="1083469" y="599281"/>
                </a:lnTo>
                <a:lnTo>
                  <a:pt x="1079500" y="626269"/>
                </a:lnTo>
                <a:lnTo>
                  <a:pt x="1074738" y="653256"/>
                </a:lnTo>
                <a:lnTo>
                  <a:pt x="1068388" y="678656"/>
                </a:lnTo>
                <a:lnTo>
                  <a:pt x="1061244" y="704850"/>
                </a:lnTo>
                <a:lnTo>
                  <a:pt x="1052513" y="731044"/>
                </a:lnTo>
                <a:lnTo>
                  <a:pt x="1042988" y="755650"/>
                </a:lnTo>
                <a:lnTo>
                  <a:pt x="1032669" y="780256"/>
                </a:lnTo>
                <a:lnTo>
                  <a:pt x="1020763" y="803275"/>
                </a:lnTo>
                <a:lnTo>
                  <a:pt x="1007269" y="825500"/>
                </a:lnTo>
                <a:lnTo>
                  <a:pt x="993775" y="847725"/>
                </a:lnTo>
                <a:lnTo>
                  <a:pt x="977900" y="868362"/>
                </a:lnTo>
                <a:lnTo>
                  <a:pt x="962025" y="889000"/>
                </a:lnTo>
                <a:lnTo>
                  <a:pt x="944563" y="908843"/>
                </a:lnTo>
                <a:lnTo>
                  <a:pt x="927100" y="928687"/>
                </a:lnTo>
                <a:lnTo>
                  <a:pt x="908050" y="946150"/>
                </a:lnTo>
                <a:lnTo>
                  <a:pt x="888206" y="962818"/>
                </a:lnTo>
                <a:lnTo>
                  <a:pt x="868363" y="979487"/>
                </a:lnTo>
                <a:lnTo>
                  <a:pt x="846138" y="995362"/>
                </a:lnTo>
                <a:lnTo>
                  <a:pt x="823913" y="1008856"/>
                </a:lnTo>
                <a:lnTo>
                  <a:pt x="802481" y="1022350"/>
                </a:lnTo>
                <a:lnTo>
                  <a:pt x="778669" y="1033462"/>
                </a:lnTo>
                <a:lnTo>
                  <a:pt x="754063" y="1044575"/>
                </a:lnTo>
                <a:lnTo>
                  <a:pt x="729456" y="1054100"/>
                </a:lnTo>
                <a:lnTo>
                  <a:pt x="704850" y="1062831"/>
                </a:lnTo>
                <a:lnTo>
                  <a:pt x="679450" y="1069975"/>
                </a:lnTo>
                <a:lnTo>
                  <a:pt x="652463" y="1076325"/>
                </a:lnTo>
                <a:lnTo>
                  <a:pt x="625475" y="1081087"/>
                </a:lnTo>
                <a:lnTo>
                  <a:pt x="598488" y="1085056"/>
                </a:lnTo>
                <a:lnTo>
                  <a:pt x="571500" y="1085850"/>
                </a:lnTo>
                <a:lnTo>
                  <a:pt x="542925" y="1087437"/>
                </a:lnTo>
                <a:lnTo>
                  <a:pt x="514350" y="1085850"/>
                </a:lnTo>
                <a:lnTo>
                  <a:pt x="487363" y="1085056"/>
                </a:lnTo>
                <a:lnTo>
                  <a:pt x="460375" y="1081087"/>
                </a:lnTo>
                <a:lnTo>
                  <a:pt x="433388" y="1076325"/>
                </a:lnTo>
                <a:lnTo>
                  <a:pt x="407988" y="1069975"/>
                </a:lnTo>
                <a:lnTo>
                  <a:pt x="381794" y="1062831"/>
                </a:lnTo>
                <a:lnTo>
                  <a:pt x="356394" y="1054100"/>
                </a:lnTo>
                <a:lnTo>
                  <a:pt x="331788" y="1044575"/>
                </a:lnTo>
                <a:lnTo>
                  <a:pt x="307975" y="1033462"/>
                </a:lnTo>
                <a:lnTo>
                  <a:pt x="283369" y="1022350"/>
                </a:lnTo>
                <a:lnTo>
                  <a:pt x="261938" y="1008856"/>
                </a:lnTo>
                <a:lnTo>
                  <a:pt x="239713" y="995362"/>
                </a:lnTo>
                <a:lnTo>
                  <a:pt x="218281" y="979487"/>
                </a:lnTo>
                <a:lnTo>
                  <a:pt x="197644" y="962818"/>
                </a:lnTo>
                <a:lnTo>
                  <a:pt x="177800" y="946150"/>
                </a:lnTo>
                <a:lnTo>
                  <a:pt x="159544" y="928687"/>
                </a:lnTo>
                <a:lnTo>
                  <a:pt x="141288" y="908843"/>
                </a:lnTo>
                <a:lnTo>
                  <a:pt x="123825"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3825" y="198438"/>
                </a:lnTo>
                <a:lnTo>
                  <a:pt x="141288" y="178594"/>
                </a:lnTo>
                <a:lnTo>
                  <a:pt x="159544" y="158750"/>
                </a:lnTo>
                <a:lnTo>
                  <a:pt x="177800" y="141288"/>
                </a:lnTo>
                <a:lnTo>
                  <a:pt x="197644" y="124619"/>
                </a:lnTo>
                <a:lnTo>
                  <a:pt x="218281" y="107950"/>
                </a:lnTo>
                <a:lnTo>
                  <a:pt x="239713" y="92075"/>
                </a:lnTo>
                <a:lnTo>
                  <a:pt x="261938" y="78581"/>
                </a:lnTo>
                <a:lnTo>
                  <a:pt x="283369" y="65088"/>
                </a:lnTo>
                <a:lnTo>
                  <a:pt x="307975" y="53975"/>
                </a:lnTo>
                <a:lnTo>
                  <a:pt x="331788" y="42863"/>
                </a:lnTo>
                <a:lnTo>
                  <a:pt x="356394" y="33338"/>
                </a:lnTo>
                <a:lnTo>
                  <a:pt x="381794" y="24606"/>
                </a:lnTo>
                <a:lnTo>
                  <a:pt x="407988" y="17463"/>
                </a:lnTo>
                <a:lnTo>
                  <a:pt x="433388" y="11113"/>
                </a:lnTo>
                <a:lnTo>
                  <a:pt x="460375" y="6350"/>
                </a:lnTo>
                <a:lnTo>
                  <a:pt x="487363" y="2381"/>
                </a:lnTo>
                <a:lnTo>
                  <a:pt x="5143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151"/>
          <p:cNvSpPr>
            <a:spLocks/>
          </p:cNvSpPr>
          <p:nvPr userDrawn="1"/>
        </p:nvSpPr>
        <p:spPr bwMode="auto">
          <a:xfrm>
            <a:off x="1745600" y="3970395"/>
            <a:ext cx="1080000" cy="1080000"/>
          </a:xfrm>
          <a:custGeom>
            <a:avLst/>
            <a:gdLst>
              <a:gd name="T0" fmla="*/ 307466 w 1087200"/>
              <a:gd name="T1" fmla="*/ 601404 h 1087200"/>
              <a:gd name="T2" fmla="*/ 333293 w 1087200"/>
              <a:gd name="T3" fmla="*/ 713322 h 1087200"/>
              <a:gd name="T4" fmla="*/ 360350 w 1087200"/>
              <a:gd name="T5" fmla="*/ 611243 h 1087200"/>
              <a:gd name="T6" fmla="*/ 394787 w 1087200"/>
              <a:gd name="T7" fmla="*/ 717011 h 1087200"/>
              <a:gd name="T8" fmla="*/ 423074 w 1087200"/>
              <a:gd name="T9" fmla="*/ 606323 h 1087200"/>
              <a:gd name="T10" fmla="*/ 412005 w 1087200"/>
              <a:gd name="T11" fmla="*/ 489486 h 1087200"/>
              <a:gd name="T12" fmla="*/ 131596 w 1087200"/>
              <a:gd name="T13" fmla="*/ 612472 h 1087200"/>
              <a:gd name="T14" fmla="*/ 141435 w 1087200"/>
              <a:gd name="T15" fmla="*/ 634610 h 1087200"/>
              <a:gd name="T16" fmla="*/ 180791 w 1087200"/>
              <a:gd name="T17" fmla="*/ 719470 h 1087200"/>
              <a:gd name="T18" fmla="*/ 210308 w 1087200"/>
              <a:gd name="T19" fmla="*/ 704712 h 1087200"/>
              <a:gd name="T20" fmla="*/ 239824 w 1087200"/>
              <a:gd name="T21" fmla="*/ 710861 h 1087200"/>
              <a:gd name="T22" fmla="*/ 275491 w 1087200"/>
              <a:gd name="T23" fmla="*/ 627230 h 1087200"/>
              <a:gd name="T24" fmla="*/ 212767 w 1087200"/>
              <a:gd name="T25" fmla="*/ 489486 h 1087200"/>
              <a:gd name="T26" fmla="*/ 571887 w 1087200"/>
              <a:gd name="T27" fmla="*/ 480877 h 1087200"/>
              <a:gd name="T28" fmla="*/ 915020 w 1087200"/>
              <a:gd name="T29" fmla="*/ 488256 h 1087200"/>
              <a:gd name="T30" fmla="*/ 911330 w 1087200"/>
              <a:gd name="T31" fmla="*/ 528841 h 1087200"/>
              <a:gd name="T32" fmla="*/ 830158 w 1087200"/>
              <a:gd name="T33" fmla="*/ 447671 h 1087200"/>
              <a:gd name="T34" fmla="*/ 933466 w 1087200"/>
              <a:gd name="T35" fmla="*/ 557129 h 1087200"/>
              <a:gd name="T36" fmla="*/ 958064 w 1087200"/>
              <a:gd name="T37" fmla="*/ 484567 h 1087200"/>
              <a:gd name="T38" fmla="*/ 903950 w 1087200"/>
              <a:gd name="T39" fmla="*/ 447671 h 1087200"/>
              <a:gd name="T40" fmla="*/ 610013 w 1087200"/>
              <a:gd name="T41" fmla="*/ 644449 h 1087200"/>
              <a:gd name="T42" fmla="*/ 702252 w 1087200"/>
              <a:gd name="T43" fmla="*/ 450130 h 1087200"/>
              <a:gd name="T44" fmla="*/ 671506 w 1087200"/>
              <a:gd name="T45" fmla="*/ 490716 h 1087200"/>
              <a:gd name="T46" fmla="*/ 673965 w 1087200"/>
              <a:gd name="T47" fmla="*/ 613703 h 1087200"/>
              <a:gd name="T48" fmla="*/ 710861 w 1087200"/>
              <a:gd name="T49" fmla="*/ 645679 h 1087200"/>
              <a:gd name="T50" fmla="*/ 767435 w 1087200"/>
              <a:gd name="T51" fmla="*/ 630921 h 1087200"/>
              <a:gd name="T52" fmla="*/ 762516 w 1087200"/>
              <a:gd name="T53" fmla="*/ 566968 h 1087200"/>
              <a:gd name="T54" fmla="*/ 745298 w 1087200"/>
              <a:gd name="T55" fmla="*/ 616162 h 1087200"/>
              <a:gd name="T56" fmla="*/ 713321 w 1087200"/>
              <a:gd name="T57" fmla="*/ 597714 h 1087200"/>
              <a:gd name="T58" fmla="*/ 714551 w 1087200"/>
              <a:gd name="T59" fmla="*/ 488256 h 1087200"/>
              <a:gd name="T60" fmla="*/ 751447 w 1087200"/>
              <a:gd name="T61" fmla="*/ 479647 h 1087200"/>
              <a:gd name="T62" fmla="*/ 796952 w 1087200"/>
              <a:gd name="T63" fmla="*/ 479647 h 1087200"/>
              <a:gd name="T64" fmla="*/ 736689 w 1087200"/>
              <a:gd name="T65" fmla="*/ 443981 h 1087200"/>
              <a:gd name="T66" fmla="*/ 328374 w 1087200"/>
              <a:gd name="T67" fmla="*/ 405855 h 1087200"/>
              <a:gd name="T68" fmla="*/ 334524 w 1087200"/>
              <a:gd name="T69" fmla="*/ 463659 h 1087200"/>
              <a:gd name="T70" fmla="*/ 392327 w 1087200"/>
              <a:gd name="T71" fmla="*/ 469808 h 1087200"/>
              <a:gd name="T72" fmla="*/ 408316 w 1087200"/>
              <a:gd name="T73" fmla="*/ 414464 h 1087200"/>
              <a:gd name="T74" fmla="*/ 204157 w 1087200"/>
              <a:gd name="T75" fmla="*/ 384948 h 1087200"/>
              <a:gd name="T76" fmla="*/ 158652 w 1087200"/>
              <a:gd name="T77" fmla="*/ 421844 h 1087200"/>
              <a:gd name="T78" fmla="*/ 185709 w 1087200"/>
              <a:gd name="T79" fmla="*/ 473499 h 1087200"/>
              <a:gd name="T80" fmla="*/ 242283 w 1087200"/>
              <a:gd name="T81" fmla="*/ 456280 h 1087200"/>
              <a:gd name="T82" fmla="*/ 236134 w 1087200"/>
              <a:gd name="T83" fmla="*/ 398477 h 1087200"/>
              <a:gd name="T84" fmla="*/ 571887 w 1087200"/>
              <a:gd name="T85" fmla="*/ 0 h 1087200"/>
              <a:gd name="T86" fmla="*/ 755137 w 1087200"/>
              <a:gd name="T87" fmla="*/ 43045 h 1087200"/>
              <a:gd name="T88" fmla="*/ 908870 w 1087200"/>
              <a:gd name="T89" fmla="*/ 141435 h 1087200"/>
              <a:gd name="T90" fmla="*/ 1022017 w 1087200"/>
              <a:gd name="T91" fmla="*/ 284099 h 1087200"/>
              <a:gd name="T92" fmla="*/ 1081051 w 1087200"/>
              <a:gd name="T93" fmla="*/ 461199 h 1087200"/>
              <a:gd name="T94" fmla="*/ 1076131 w 1087200"/>
              <a:gd name="T95" fmla="*/ 653058 h 1087200"/>
              <a:gd name="T96" fmla="*/ 1008489 w 1087200"/>
              <a:gd name="T97" fmla="*/ 825239 h 1087200"/>
              <a:gd name="T98" fmla="*/ 889192 w 1087200"/>
              <a:gd name="T99" fmla="*/ 962984 h 1087200"/>
              <a:gd name="T100" fmla="*/ 730540 w 1087200"/>
              <a:gd name="T101" fmla="*/ 1053994 h 1087200"/>
              <a:gd name="T102" fmla="*/ 543600 w 1087200"/>
              <a:gd name="T103" fmla="*/ 1087200 h 1087200"/>
              <a:gd name="T104" fmla="*/ 356661 w 1087200"/>
              <a:gd name="T105" fmla="*/ 1053994 h 1087200"/>
              <a:gd name="T106" fmla="*/ 198008 w 1087200"/>
              <a:gd name="T107" fmla="*/ 962984 h 1087200"/>
              <a:gd name="T108" fmla="*/ 78712 w 1087200"/>
              <a:gd name="T109" fmla="*/ 825239 h 1087200"/>
              <a:gd name="T110" fmla="*/ 11069 w 1087200"/>
              <a:gd name="T111" fmla="*/ 653058 h 1087200"/>
              <a:gd name="T112" fmla="*/ 6150 w 1087200"/>
              <a:gd name="T113" fmla="*/ 461199 h 1087200"/>
              <a:gd name="T114" fmla="*/ 65183 w 1087200"/>
              <a:gd name="T115" fmla="*/ 284099 h 1087200"/>
              <a:gd name="T116" fmla="*/ 178331 w 1087200"/>
              <a:gd name="T117" fmla="*/ 141435 h 1087200"/>
              <a:gd name="T118" fmla="*/ 332064 w 1087200"/>
              <a:gd name="T119" fmla="*/ 43045 h 1087200"/>
              <a:gd name="T120" fmla="*/ 515313 w 1087200"/>
              <a:gd name="T121"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320995" y="489486"/>
                </a:moveTo>
                <a:lnTo>
                  <a:pt x="314845" y="490716"/>
                </a:lnTo>
                <a:lnTo>
                  <a:pt x="309926" y="493176"/>
                </a:lnTo>
                <a:lnTo>
                  <a:pt x="307466" y="499325"/>
                </a:lnTo>
                <a:lnTo>
                  <a:pt x="306236" y="504245"/>
                </a:lnTo>
                <a:lnTo>
                  <a:pt x="306236" y="595255"/>
                </a:lnTo>
                <a:lnTo>
                  <a:pt x="307466" y="601404"/>
                </a:lnTo>
                <a:lnTo>
                  <a:pt x="309926" y="606323"/>
                </a:lnTo>
                <a:lnTo>
                  <a:pt x="314845" y="610013"/>
                </a:lnTo>
                <a:lnTo>
                  <a:pt x="320995" y="611243"/>
                </a:lnTo>
                <a:lnTo>
                  <a:pt x="329604" y="611243"/>
                </a:lnTo>
                <a:lnTo>
                  <a:pt x="329604" y="702253"/>
                </a:lnTo>
                <a:lnTo>
                  <a:pt x="330834" y="708402"/>
                </a:lnTo>
                <a:lnTo>
                  <a:pt x="333293" y="713322"/>
                </a:lnTo>
                <a:lnTo>
                  <a:pt x="338213" y="717011"/>
                </a:lnTo>
                <a:lnTo>
                  <a:pt x="344362" y="718241"/>
                </a:lnTo>
                <a:lnTo>
                  <a:pt x="350511" y="717011"/>
                </a:lnTo>
                <a:lnTo>
                  <a:pt x="355431" y="713322"/>
                </a:lnTo>
                <a:lnTo>
                  <a:pt x="359121" y="708402"/>
                </a:lnTo>
                <a:lnTo>
                  <a:pt x="360350" y="702253"/>
                </a:lnTo>
                <a:lnTo>
                  <a:pt x="360350" y="611243"/>
                </a:lnTo>
                <a:lnTo>
                  <a:pt x="373879" y="611243"/>
                </a:lnTo>
                <a:lnTo>
                  <a:pt x="373879" y="702253"/>
                </a:lnTo>
                <a:lnTo>
                  <a:pt x="375109" y="708402"/>
                </a:lnTo>
                <a:lnTo>
                  <a:pt x="377569" y="713322"/>
                </a:lnTo>
                <a:lnTo>
                  <a:pt x="382488" y="717011"/>
                </a:lnTo>
                <a:lnTo>
                  <a:pt x="388637" y="718241"/>
                </a:lnTo>
                <a:lnTo>
                  <a:pt x="394787" y="717011"/>
                </a:lnTo>
                <a:lnTo>
                  <a:pt x="399706" y="713322"/>
                </a:lnTo>
                <a:lnTo>
                  <a:pt x="403396" y="708402"/>
                </a:lnTo>
                <a:lnTo>
                  <a:pt x="404626" y="702253"/>
                </a:lnTo>
                <a:lnTo>
                  <a:pt x="404626" y="611243"/>
                </a:lnTo>
                <a:lnTo>
                  <a:pt x="412005" y="611243"/>
                </a:lnTo>
                <a:lnTo>
                  <a:pt x="418154" y="610013"/>
                </a:lnTo>
                <a:lnTo>
                  <a:pt x="423074" y="606323"/>
                </a:lnTo>
                <a:lnTo>
                  <a:pt x="425533" y="601404"/>
                </a:lnTo>
                <a:lnTo>
                  <a:pt x="426763" y="595255"/>
                </a:lnTo>
                <a:lnTo>
                  <a:pt x="426763" y="504245"/>
                </a:lnTo>
                <a:lnTo>
                  <a:pt x="425533" y="499325"/>
                </a:lnTo>
                <a:lnTo>
                  <a:pt x="423074" y="493176"/>
                </a:lnTo>
                <a:lnTo>
                  <a:pt x="418154" y="490716"/>
                </a:lnTo>
                <a:lnTo>
                  <a:pt x="412005" y="489486"/>
                </a:lnTo>
                <a:lnTo>
                  <a:pt x="320995" y="489486"/>
                </a:lnTo>
                <a:close/>
                <a:moveTo>
                  <a:pt x="204158" y="487026"/>
                </a:moveTo>
                <a:lnTo>
                  <a:pt x="199239" y="488256"/>
                </a:lnTo>
                <a:lnTo>
                  <a:pt x="195549" y="489486"/>
                </a:lnTo>
                <a:lnTo>
                  <a:pt x="191860" y="491946"/>
                </a:lnTo>
                <a:lnTo>
                  <a:pt x="189400" y="496865"/>
                </a:lnTo>
                <a:lnTo>
                  <a:pt x="131596" y="612472"/>
                </a:lnTo>
                <a:lnTo>
                  <a:pt x="130366" y="616162"/>
                </a:lnTo>
                <a:lnTo>
                  <a:pt x="130366" y="619851"/>
                </a:lnTo>
                <a:lnTo>
                  <a:pt x="130366" y="623541"/>
                </a:lnTo>
                <a:lnTo>
                  <a:pt x="131596" y="627230"/>
                </a:lnTo>
                <a:lnTo>
                  <a:pt x="134056" y="630920"/>
                </a:lnTo>
                <a:lnTo>
                  <a:pt x="137745" y="633380"/>
                </a:lnTo>
                <a:lnTo>
                  <a:pt x="141435" y="634610"/>
                </a:lnTo>
                <a:lnTo>
                  <a:pt x="145125" y="634610"/>
                </a:lnTo>
                <a:lnTo>
                  <a:pt x="166032" y="634610"/>
                </a:lnTo>
                <a:lnTo>
                  <a:pt x="166032" y="704712"/>
                </a:lnTo>
                <a:lnTo>
                  <a:pt x="167262" y="710861"/>
                </a:lnTo>
                <a:lnTo>
                  <a:pt x="169722" y="715781"/>
                </a:lnTo>
                <a:lnTo>
                  <a:pt x="174641" y="718240"/>
                </a:lnTo>
                <a:lnTo>
                  <a:pt x="180791" y="719470"/>
                </a:lnTo>
                <a:lnTo>
                  <a:pt x="186940" y="718240"/>
                </a:lnTo>
                <a:lnTo>
                  <a:pt x="191860" y="715781"/>
                </a:lnTo>
                <a:lnTo>
                  <a:pt x="195549" y="710861"/>
                </a:lnTo>
                <a:lnTo>
                  <a:pt x="196779" y="704712"/>
                </a:lnTo>
                <a:lnTo>
                  <a:pt x="196779" y="634610"/>
                </a:lnTo>
                <a:lnTo>
                  <a:pt x="210308" y="634610"/>
                </a:lnTo>
                <a:lnTo>
                  <a:pt x="210308" y="704712"/>
                </a:lnTo>
                <a:lnTo>
                  <a:pt x="211537" y="710861"/>
                </a:lnTo>
                <a:lnTo>
                  <a:pt x="215227" y="715781"/>
                </a:lnTo>
                <a:lnTo>
                  <a:pt x="220147" y="718240"/>
                </a:lnTo>
                <a:lnTo>
                  <a:pt x="226296" y="719470"/>
                </a:lnTo>
                <a:lnTo>
                  <a:pt x="232445" y="718240"/>
                </a:lnTo>
                <a:lnTo>
                  <a:pt x="237365" y="715781"/>
                </a:lnTo>
                <a:lnTo>
                  <a:pt x="239824" y="710861"/>
                </a:lnTo>
                <a:lnTo>
                  <a:pt x="241054" y="704712"/>
                </a:lnTo>
                <a:lnTo>
                  <a:pt x="241054" y="634610"/>
                </a:lnTo>
                <a:lnTo>
                  <a:pt x="263192" y="634610"/>
                </a:lnTo>
                <a:lnTo>
                  <a:pt x="266881" y="634610"/>
                </a:lnTo>
                <a:lnTo>
                  <a:pt x="270571" y="633380"/>
                </a:lnTo>
                <a:lnTo>
                  <a:pt x="273031" y="630920"/>
                </a:lnTo>
                <a:lnTo>
                  <a:pt x="275491" y="627230"/>
                </a:lnTo>
                <a:lnTo>
                  <a:pt x="277950" y="623541"/>
                </a:lnTo>
                <a:lnTo>
                  <a:pt x="277950" y="619851"/>
                </a:lnTo>
                <a:lnTo>
                  <a:pt x="277950" y="616162"/>
                </a:lnTo>
                <a:lnTo>
                  <a:pt x="276720" y="612472"/>
                </a:lnTo>
                <a:lnTo>
                  <a:pt x="218917" y="495635"/>
                </a:lnTo>
                <a:lnTo>
                  <a:pt x="216457" y="491946"/>
                </a:lnTo>
                <a:lnTo>
                  <a:pt x="212767" y="489486"/>
                </a:lnTo>
                <a:lnTo>
                  <a:pt x="207848" y="488256"/>
                </a:lnTo>
                <a:lnTo>
                  <a:pt x="204158" y="487026"/>
                </a:lnTo>
                <a:close/>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366500" y="386177"/>
                </a:moveTo>
                <a:lnTo>
                  <a:pt x="357891" y="387407"/>
                </a:lnTo>
                <a:lnTo>
                  <a:pt x="349282" y="389867"/>
                </a:lnTo>
                <a:lnTo>
                  <a:pt x="340673" y="393556"/>
                </a:lnTo>
                <a:lnTo>
                  <a:pt x="334524" y="399706"/>
                </a:lnTo>
                <a:lnTo>
                  <a:pt x="328374" y="405855"/>
                </a:lnTo>
                <a:lnTo>
                  <a:pt x="324685" y="414464"/>
                </a:lnTo>
                <a:lnTo>
                  <a:pt x="322225" y="423073"/>
                </a:lnTo>
                <a:lnTo>
                  <a:pt x="320995" y="431682"/>
                </a:lnTo>
                <a:lnTo>
                  <a:pt x="322225" y="440291"/>
                </a:lnTo>
                <a:lnTo>
                  <a:pt x="324685" y="448900"/>
                </a:lnTo>
                <a:lnTo>
                  <a:pt x="328374" y="457509"/>
                </a:lnTo>
                <a:lnTo>
                  <a:pt x="334524" y="463659"/>
                </a:lnTo>
                <a:lnTo>
                  <a:pt x="340673" y="469808"/>
                </a:lnTo>
                <a:lnTo>
                  <a:pt x="349282" y="473498"/>
                </a:lnTo>
                <a:lnTo>
                  <a:pt x="357891" y="475957"/>
                </a:lnTo>
                <a:lnTo>
                  <a:pt x="366500" y="477187"/>
                </a:lnTo>
                <a:lnTo>
                  <a:pt x="375109" y="475957"/>
                </a:lnTo>
                <a:lnTo>
                  <a:pt x="383718" y="473498"/>
                </a:lnTo>
                <a:lnTo>
                  <a:pt x="392327" y="469808"/>
                </a:lnTo>
                <a:lnTo>
                  <a:pt x="398477" y="463659"/>
                </a:lnTo>
                <a:lnTo>
                  <a:pt x="403396" y="457509"/>
                </a:lnTo>
                <a:lnTo>
                  <a:pt x="408316" y="448900"/>
                </a:lnTo>
                <a:lnTo>
                  <a:pt x="410775" y="440291"/>
                </a:lnTo>
                <a:lnTo>
                  <a:pt x="412005" y="431682"/>
                </a:lnTo>
                <a:lnTo>
                  <a:pt x="410775" y="423073"/>
                </a:lnTo>
                <a:lnTo>
                  <a:pt x="408316" y="414464"/>
                </a:lnTo>
                <a:lnTo>
                  <a:pt x="403396" y="405855"/>
                </a:lnTo>
                <a:lnTo>
                  <a:pt x="398477" y="399706"/>
                </a:lnTo>
                <a:lnTo>
                  <a:pt x="392327" y="393556"/>
                </a:lnTo>
                <a:lnTo>
                  <a:pt x="383718" y="389867"/>
                </a:lnTo>
                <a:lnTo>
                  <a:pt x="375109" y="387407"/>
                </a:lnTo>
                <a:lnTo>
                  <a:pt x="366500" y="386177"/>
                </a:lnTo>
                <a:close/>
                <a:moveTo>
                  <a:pt x="204157" y="384948"/>
                </a:moveTo>
                <a:lnTo>
                  <a:pt x="194318" y="386178"/>
                </a:lnTo>
                <a:lnTo>
                  <a:pt x="185709" y="388638"/>
                </a:lnTo>
                <a:lnTo>
                  <a:pt x="178330" y="393557"/>
                </a:lnTo>
                <a:lnTo>
                  <a:pt x="172181" y="398477"/>
                </a:lnTo>
                <a:lnTo>
                  <a:pt x="166031" y="405856"/>
                </a:lnTo>
                <a:lnTo>
                  <a:pt x="162342" y="413235"/>
                </a:lnTo>
                <a:lnTo>
                  <a:pt x="158652" y="421844"/>
                </a:lnTo>
                <a:lnTo>
                  <a:pt x="158652" y="430453"/>
                </a:lnTo>
                <a:lnTo>
                  <a:pt x="158652" y="440292"/>
                </a:lnTo>
                <a:lnTo>
                  <a:pt x="162342" y="448901"/>
                </a:lnTo>
                <a:lnTo>
                  <a:pt x="166031" y="456280"/>
                </a:lnTo>
                <a:lnTo>
                  <a:pt x="172181" y="463660"/>
                </a:lnTo>
                <a:lnTo>
                  <a:pt x="178330" y="468579"/>
                </a:lnTo>
                <a:lnTo>
                  <a:pt x="185709" y="473499"/>
                </a:lnTo>
                <a:lnTo>
                  <a:pt x="194318" y="475958"/>
                </a:lnTo>
                <a:lnTo>
                  <a:pt x="204157" y="477188"/>
                </a:lnTo>
                <a:lnTo>
                  <a:pt x="212766" y="475958"/>
                </a:lnTo>
                <a:lnTo>
                  <a:pt x="221375" y="473499"/>
                </a:lnTo>
                <a:lnTo>
                  <a:pt x="229984" y="468579"/>
                </a:lnTo>
                <a:lnTo>
                  <a:pt x="236134" y="463660"/>
                </a:lnTo>
                <a:lnTo>
                  <a:pt x="242283" y="456280"/>
                </a:lnTo>
                <a:lnTo>
                  <a:pt x="245973" y="448901"/>
                </a:lnTo>
                <a:lnTo>
                  <a:pt x="248432" y="440292"/>
                </a:lnTo>
                <a:lnTo>
                  <a:pt x="249662" y="430453"/>
                </a:lnTo>
                <a:lnTo>
                  <a:pt x="248432" y="421844"/>
                </a:lnTo>
                <a:lnTo>
                  <a:pt x="245973" y="413235"/>
                </a:lnTo>
                <a:lnTo>
                  <a:pt x="242283" y="405856"/>
                </a:lnTo>
                <a:lnTo>
                  <a:pt x="236134" y="398477"/>
                </a:lnTo>
                <a:lnTo>
                  <a:pt x="229984" y="393557"/>
                </a:lnTo>
                <a:lnTo>
                  <a:pt x="221375" y="388638"/>
                </a:lnTo>
                <a:lnTo>
                  <a:pt x="212766" y="386178"/>
                </a:lnTo>
                <a:lnTo>
                  <a:pt x="204157" y="384948"/>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82"/>
          <p:cNvSpPr>
            <a:spLocks/>
          </p:cNvSpPr>
          <p:nvPr userDrawn="1"/>
        </p:nvSpPr>
        <p:spPr bwMode="auto">
          <a:xfrm>
            <a:off x="3222903"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1973 w 1087200"/>
              <a:gd name="T7" fmla="*/ 644449 h 1087200"/>
              <a:gd name="T8" fmla="*/ 950684 w 1087200"/>
              <a:gd name="T9" fmla="*/ 542371 h 1087200"/>
              <a:gd name="T10" fmla="*/ 948225 w 1087200"/>
              <a:gd name="T11" fmla="*/ 466119 h 1087200"/>
              <a:gd name="T12" fmla="*/ 546060 w 1087200"/>
              <a:gd name="T13" fmla="*/ 447671 h 1087200"/>
              <a:gd name="T14" fmla="*/ 597714 w 1087200"/>
              <a:gd name="T15" fmla="*/ 447671 h 1087200"/>
              <a:gd name="T16" fmla="*/ 689953 w 1087200"/>
              <a:gd name="T17" fmla="*/ 457510 h 1087200"/>
              <a:gd name="T18" fmla="*/ 666586 w 1087200"/>
              <a:gd name="T19" fmla="*/ 520233 h 1087200"/>
              <a:gd name="T20" fmla="*/ 681344 w 1087200"/>
              <a:gd name="T21" fmla="*/ 627231 h 1087200"/>
              <a:gd name="T22" fmla="*/ 728079 w 1087200"/>
              <a:gd name="T23" fmla="*/ 646909 h 1087200"/>
              <a:gd name="T24" fmla="*/ 772354 w 1087200"/>
              <a:gd name="T25" fmla="*/ 644449 h 1087200"/>
              <a:gd name="T26" fmla="*/ 762516 w 1087200"/>
              <a:gd name="T27" fmla="*/ 595255 h 1087200"/>
              <a:gd name="T28" fmla="*/ 736688 w 1087200"/>
              <a:gd name="T29" fmla="*/ 618622 h 1087200"/>
              <a:gd name="T30" fmla="*/ 709631 w 1087200"/>
              <a:gd name="T31" fmla="*/ 573117 h 1087200"/>
              <a:gd name="T32" fmla="*/ 723160 w 1087200"/>
              <a:gd name="T33" fmla="*/ 477188 h 1087200"/>
              <a:gd name="T34" fmla="*/ 757596 w 1087200"/>
              <a:gd name="T35" fmla="*/ 488256 h 1087200"/>
              <a:gd name="T36" fmla="*/ 785883 w 1087200"/>
              <a:gd name="T37" fmla="*/ 459969 h 1087200"/>
              <a:gd name="T38" fmla="*/ 316075 w 1087200"/>
              <a:gd name="T39" fmla="*/ 431682 h 1087200"/>
              <a:gd name="T40" fmla="*/ 186939 w 1087200"/>
              <a:gd name="T41" fmla="*/ 670276 h 1087200"/>
              <a:gd name="T42" fmla="*/ 260731 w 1087200"/>
              <a:gd name="T43" fmla="*/ 689953 h 1087200"/>
              <a:gd name="T44" fmla="*/ 274260 w 1087200"/>
              <a:gd name="T45" fmla="*/ 844916 h 1087200"/>
              <a:gd name="T46" fmla="*/ 300087 w 1087200"/>
              <a:gd name="T47" fmla="*/ 836307 h 1087200"/>
              <a:gd name="T48" fmla="*/ 332063 w 1087200"/>
              <a:gd name="T49" fmla="*/ 828928 h 1087200"/>
              <a:gd name="T50" fmla="*/ 352971 w 1087200"/>
              <a:gd name="T51" fmla="*/ 846146 h 1087200"/>
              <a:gd name="T52" fmla="*/ 373879 w 1087200"/>
              <a:gd name="T53" fmla="*/ 828928 h 1087200"/>
              <a:gd name="T54" fmla="*/ 441521 w 1087200"/>
              <a:gd name="T55" fmla="*/ 680115 h 1087200"/>
              <a:gd name="T56" fmla="*/ 327144 w 1087200"/>
              <a:gd name="T57" fmla="*/ 435372 h 1087200"/>
              <a:gd name="T58" fmla="*/ 275489 w 1087200"/>
              <a:gd name="T59" fmla="*/ 250892 h 1087200"/>
              <a:gd name="T60" fmla="*/ 238593 w 1087200"/>
              <a:gd name="T61" fmla="*/ 291478 h 1087200"/>
              <a:gd name="T62" fmla="*/ 236134 w 1087200"/>
              <a:gd name="T63" fmla="*/ 349281 h 1087200"/>
              <a:gd name="T64" fmla="*/ 269340 w 1087200"/>
              <a:gd name="T65" fmla="*/ 393557 h 1087200"/>
              <a:gd name="T66" fmla="*/ 324684 w 1087200"/>
              <a:gd name="T67" fmla="*/ 408315 h 1087200"/>
              <a:gd name="T68" fmla="*/ 375109 w 1087200"/>
              <a:gd name="T69" fmla="*/ 383718 h 1087200"/>
              <a:gd name="T70" fmla="*/ 398476 w 1087200"/>
              <a:gd name="T71" fmla="*/ 333293 h 1087200"/>
              <a:gd name="T72" fmla="*/ 384948 w 1087200"/>
              <a:gd name="T73" fmla="*/ 277949 h 1087200"/>
              <a:gd name="T74" fmla="*/ 340672 w 1087200"/>
              <a:gd name="T75" fmla="*/ 244743 h 1087200"/>
              <a:gd name="T76" fmla="*/ 571887 w 1087200"/>
              <a:gd name="T77" fmla="*/ 0 h 1087200"/>
              <a:gd name="T78" fmla="*/ 755137 w 1087200"/>
              <a:gd name="T79" fmla="*/ 43045 h 1087200"/>
              <a:gd name="T80" fmla="*/ 908870 w 1087200"/>
              <a:gd name="T81" fmla="*/ 141435 h 1087200"/>
              <a:gd name="T82" fmla="*/ 1022017 w 1087200"/>
              <a:gd name="T83" fmla="*/ 284099 h 1087200"/>
              <a:gd name="T84" fmla="*/ 1081051 w 1087200"/>
              <a:gd name="T85" fmla="*/ 461199 h 1087200"/>
              <a:gd name="T86" fmla="*/ 1076131 w 1087200"/>
              <a:gd name="T87" fmla="*/ 653058 h 1087200"/>
              <a:gd name="T88" fmla="*/ 1008489 w 1087200"/>
              <a:gd name="T89" fmla="*/ 825239 h 1087200"/>
              <a:gd name="T90" fmla="*/ 889192 w 1087200"/>
              <a:gd name="T91" fmla="*/ 962984 h 1087200"/>
              <a:gd name="T92" fmla="*/ 730539 w 1087200"/>
              <a:gd name="T93" fmla="*/ 1053994 h 1087200"/>
              <a:gd name="T94" fmla="*/ 543600 w 1087200"/>
              <a:gd name="T95" fmla="*/ 1087200 h 1087200"/>
              <a:gd name="T96" fmla="*/ 356661 w 1087200"/>
              <a:gd name="T97" fmla="*/ 1053994 h 1087200"/>
              <a:gd name="T98" fmla="*/ 198008 w 1087200"/>
              <a:gd name="T99" fmla="*/ 962984 h 1087200"/>
              <a:gd name="T100" fmla="*/ 78711 w 1087200"/>
              <a:gd name="T101" fmla="*/ 825239 h 1087200"/>
              <a:gd name="T102" fmla="*/ 11069 w 1087200"/>
              <a:gd name="T103" fmla="*/ 653058 h 1087200"/>
              <a:gd name="T104" fmla="*/ 6149 w 1087200"/>
              <a:gd name="T105" fmla="*/ 461199 h 1087200"/>
              <a:gd name="T106" fmla="*/ 65183 w 1087200"/>
              <a:gd name="T107" fmla="*/ 284099 h 1087200"/>
              <a:gd name="T108" fmla="*/ 178330 w 1087200"/>
              <a:gd name="T109" fmla="*/ 141435 h 1087200"/>
              <a:gd name="T110" fmla="*/ 332063 w 1087200"/>
              <a:gd name="T111" fmla="*/ 43045 h 1087200"/>
              <a:gd name="T112" fmla="*/ 515313 w 1087200"/>
              <a:gd name="T113"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87200" h="1087200">
                <a:moveTo>
                  <a:pt x="571887" y="480877"/>
                </a:moveTo>
                <a:lnTo>
                  <a:pt x="573117" y="480877"/>
                </a:lnTo>
                <a:lnTo>
                  <a:pt x="592795" y="569427"/>
                </a:lnTo>
                <a:lnTo>
                  <a:pt x="552209" y="569427"/>
                </a:lnTo>
                <a:lnTo>
                  <a:pt x="571887" y="480877"/>
                </a:lnTo>
                <a:close/>
                <a:moveTo>
                  <a:pt x="871974" y="475957"/>
                </a:moveTo>
                <a:lnTo>
                  <a:pt x="890422" y="475957"/>
                </a:lnTo>
                <a:lnTo>
                  <a:pt x="897801" y="477187"/>
                </a:lnTo>
                <a:lnTo>
                  <a:pt x="903951" y="478417"/>
                </a:lnTo>
                <a:lnTo>
                  <a:pt x="908870" y="480877"/>
                </a:lnTo>
                <a:lnTo>
                  <a:pt x="912560" y="484566"/>
                </a:lnTo>
                <a:lnTo>
                  <a:pt x="915019" y="488256"/>
                </a:lnTo>
                <a:lnTo>
                  <a:pt x="917479" y="493175"/>
                </a:lnTo>
                <a:lnTo>
                  <a:pt x="918709" y="499324"/>
                </a:lnTo>
                <a:lnTo>
                  <a:pt x="918709" y="506704"/>
                </a:lnTo>
                <a:lnTo>
                  <a:pt x="918709" y="514083"/>
                </a:lnTo>
                <a:lnTo>
                  <a:pt x="917479" y="520232"/>
                </a:lnTo>
                <a:lnTo>
                  <a:pt x="915019" y="525151"/>
                </a:lnTo>
                <a:lnTo>
                  <a:pt x="911330" y="528841"/>
                </a:lnTo>
                <a:lnTo>
                  <a:pt x="907640" y="532531"/>
                </a:lnTo>
                <a:lnTo>
                  <a:pt x="902721" y="534990"/>
                </a:lnTo>
                <a:lnTo>
                  <a:pt x="896571" y="536220"/>
                </a:lnTo>
                <a:lnTo>
                  <a:pt x="891652" y="536220"/>
                </a:lnTo>
                <a:lnTo>
                  <a:pt x="871974" y="536220"/>
                </a:lnTo>
                <a:lnTo>
                  <a:pt x="871974" y="475957"/>
                </a:lnTo>
                <a:close/>
                <a:moveTo>
                  <a:pt x="830158" y="447671"/>
                </a:moveTo>
                <a:lnTo>
                  <a:pt x="830158" y="644449"/>
                </a:lnTo>
                <a:lnTo>
                  <a:pt x="871973" y="644449"/>
                </a:lnTo>
                <a:lnTo>
                  <a:pt x="871973" y="565738"/>
                </a:lnTo>
                <a:lnTo>
                  <a:pt x="895341" y="565738"/>
                </a:lnTo>
                <a:lnTo>
                  <a:pt x="908869" y="564508"/>
                </a:lnTo>
                <a:lnTo>
                  <a:pt x="922398" y="562048"/>
                </a:lnTo>
                <a:lnTo>
                  <a:pt x="933466" y="557129"/>
                </a:lnTo>
                <a:lnTo>
                  <a:pt x="943305" y="550980"/>
                </a:lnTo>
                <a:lnTo>
                  <a:pt x="950684" y="542371"/>
                </a:lnTo>
                <a:lnTo>
                  <a:pt x="956834" y="532532"/>
                </a:lnTo>
                <a:lnTo>
                  <a:pt x="960523" y="520233"/>
                </a:lnTo>
                <a:lnTo>
                  <a:pt x="961753" y="506705"/>
                </a:lnTo>
                <a:lnTo>
                  <a:pt x="960523" y="495636"/>
                </a:lnTo>
                <a:lnTo>
                  <a:pt x="958063" y="484567"/>
                </a:lnTo>
                <a:lnTo>
                  <a:pt x="954374" y="474728"/>
                </a:lnTo>
                <a:lnTo>
                  <a:pt x="948225" y="466119"/>
                </a:lnTo>
                <a:lnTo>
                  <a:pt x="940845"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7714" y="447671"/>
                </a:lnTo>
                <a:lnTo>
                  <a:pt x="546060" y="447671"/>
                </a:lnTo>
                <a:close/>
                <a:moveTo>
                  <a:pt x="726849" y="443981"/>
                </a:moveTo>
                <a:lnTo>
                  <a:pt x="718240" y="445211"/>
                </a:lnTo>
                <a:lnTo>
                  <a:pt x="709631" y="446441"/>
                </a:lnTo>
                <a:lnTo>
                  <a:pt x="702252" y="450130"/>
                </a:lnTo>
                <a:lnTo>
                  <a:pt x="696103" y="453820"/>
                </a:lnTo>
                <a:lnTo>
                  <a:pt x="689953" y="457510"/>
                </a:lnTo>
                <a:lnTo>
                  <a:pt x="685034" y="462429"/>
                </a:lnTo>
                <a:lnTo>
                  <a:pt x="681344" y="468578"/>
                </a:lnTo>
                <a:lnTo>
                  <a:pt x="677655" y="474728"/>
                </a:lnTo>
                <a:lnTo>
                  <a:pt x="673965" y="483337"/>
                </a:lnTo>
                <a:lnTo>
                  <a:pt x="671506" y="490716"/>
                </a:lnTo>
                <a:lnTo>
                  <a:pt x="669046" y="499325"/>
                </a:lnTo>
                <a:lnTo>
                  <a:pt x="666586" y="520233"/>
                </a:lnTo>
                <a:lnTo>
                  <a:pt x="666586" y="543600"/>
                </a:lnTo>
                <a:lnTo>
                  <a:pt x="666586" y="566968"/>
                </a:lnTo>
                <a:lnTo>
                  <a:pt x="667816" y="587876"/>
                </a:lnTo>
                <a:lnTo>
                  <a:pt x="671506" y="606324"/>
                </a:lnTo>
                <a:lnTo>
                  <a:pt x="673965" y="613703"/>
                </a:lnTo>
                <a:lnTo>
                  <a:pt x="677655" y="621082"/>
                </a:lnTo>
                <a:lnTo>
                  <a:pt x="681344" y="627231"/>
                </a:lnTo>
                <a:lnTo>
                  <a:pt x="686264" y="632151"/>
                </a:lnTo>
                <a:lnTo>
                  <a:pt x="691183" y="637070"/>
                </a:lnTo>
                <a:lnTo>
                  <a:pt x="696103" y="640760"/>
                </a:lnTo>
                <a:lnTo>
                  <a:pt x="703482" y="643220"/>
                </a:lnTo>
                <a:lnTo>
                  <a:pt x="710861" y="645679"/>
                </a:lnTo>
                <a:lnTo>
                  <a:pt x="718240" y="646909"/>
                </a:lnTo>
                <a:lnTo>
                  <a:pt x="728079" y="646909"/>
                </a:lnTo>
                <a:lnTo>
                  <a:pt x="741608" y="645679"/>
                </a:lnTo>
                <a:lnTo>
                  <a:pt x="753906" y="641990"/>
                </a:lnTo>
                <a:lnTo>
                  <a:pt x="758826" y="639530"/>
                </a:lnTo>
                <a:lnTo>
                  <a:pt x="763745" y="635840"/>
                </a:lnTo>
                <a:lnTo>
                  <a:pt x="767435" y="630921"/>
                </a:lnTo>
                <a:lnTo>
                  <a:pt x="772354" y="626001"/>
                </a:lnTo>
                <a:lnTo>
                  <a:pt x="772354" y="644449"/>
                </a:lnTo>
                <a:lnTo>
                  <a:pt x="803101" y="644449"/>
                </a:lnTo>
                <a:lnTo>
                  <a:pt x="803101" y="537451"/>
                </a:lnTo>
                <a:lnTo>
                  <a:pt x="735458" y="537451"/>
                </a:lnTo>
                <a:lnTo>
                  <a:pt x="735458" y="566968"/>
                </a:lnTo>
                <a:lnTo>
                  <a:pt x="762516" y="566968"/>
                </a:lnTo>
                <a:lnTo>
                  <a:pt x="762516" y="586646"/>
                </a:lnTo>
                <a:lnTo>
                  <a:pt x="762516" y="595255"/>
                </a:lnTo>
                <a:lnTo>
                  <a:pt x="760056" y="601404"/>
                </a:lnTo>
                <a:lnTo>
                  <a:pt x="757596" y="606324"/>
                </a:lnTo>
                <a:lnTo>
                  <a:pt x="753906" y="611243"/>
                </a:lnTo>
                <a:lnTo>
                  <a:pt x="750217" y="613703"/>
                </a:lnTo>
                <a:lnTo>
                  <a:pt x="745297" y="616162"/>
                </a:lnTo>
                <a:lnTo>
                  <a:pt x="740378" y="618622"/>
                </a:lnTo>
                <a:lnTo>
                  <a:pt x="736688" y="618622"/>
                </a:lnTo>
                <a:lnTo>
                  <a:pt x="729309" y="617392"/>
                </a:lnTo>
                <a:lnTo>
                  <a:pt x="725620" y="616162"/>
                </a:lnTo>
                <a:lnTo>
                  <a:pt x="721930" y="613703"/>
                </a:lnTo>
                <a:lnTo>
                  <a:pt x="717011" y="606324"/>
                </a:lnTo>
                <a:lnTo>
                  <a:pt x="713321" y="597714"/>
                </a:lnTo>
                <a:lnTo>
                  <a:pt x="710861" y="586646"/>
                </a:lnTo>
                <a:lnTo>
                  <a:pt x="709631" y="573117"/>
                </a:lnTo>
                <a:lnTo>
                  <a:pt x="708401" y="541141"/>
                </a:lnTo>
                <a:lnTo>
                  <a:pt x="708401" y="523922"/>
                </a:lnTo>
                <a:lnTo>
                  <a:pt x="709631" y="510394"/>
                </a:lnTo>
                <a:lnTo>
                  <a:pt x="712091" y="498095"/>
                </a:lnTo>
                <a:lnTo>
                  <a:pt x="714551" y="488256"/>
                </a:lnTo>
                <a:lnTo>
                  <a:pt x="718240" y="482107"/>
                </a:lnTo>
                <a:lnTo>
                  <a:pt x="723160" y="477188"/>
                </a:lnTo>
                <a:lnTo>
                  <a:pt x="729309" y="473498"/>
                </a:lnTo>
                <a:lnTo>
                  <a:pt x="736688" y="472268"/>
                </a:lnTo>
                <a:lnTo>
                  <a:pt x="742838" y="473498"/>
                </a:lnTo>
                <a:lnTo>
                  <a:pt x="747757" y="475958"/>
                </a:lnTo>
                <a:lnTo>
                  <a:pt x="751447" y="479647"/>
                </a:lnTo>
                <a:lnTo>
                  <a:pt x="755136" y="483337"/>
                </a:lnTo>
                <a:lnTo>
                  <a:pt x="757596" y="488256"/>
                </a:lnTo>
                <a:lnTo>
                  <a:pt x="758826" y="494406"/>
                </a:lnTo>
                <a:lnTo>
                  <a:pt x="760056" y="505474"/>
                </a:lnTo>
                <a:lnTo>
                  <a:pt x="800641" y="505474"/>
                </a:lnTo>
                <a:lnTo>
                  <a:pt x="799411" y="491946"/>
                </a:lnTo>
                <a:lnTo>
                  <a:pt x="796952" y="479647"/>
                </a:lnTo>
                <a:lnTo>
                  <a:pt x="792032" y="468578"/>
                </a:lnTo>
                <a:lnTo>
                  <a:pt x="785883" y="459969"/>
                </a:lnTo>
                <a:lnTo>
                  <a:pt x="782193" y="456280"/>
                </a:lnTo>
                <a:lnTo>
                  <a:pt x="777274" y="452590"/>
                </a:lnTo>
                <a:lnTo>
                  <a:pt x="766205" y="447671"/>
                </a:lnTo>
                <a:lnTo>
                  <a:pt x="752677" y="443981"/>
                </a:lnTo>
                <a:lnTo>
                  <a:pt x="736688" y="443981"/>
                </a:lnTo>
                <a:lnTo>
                  <a:pt x="726849" y="443981"/>
                </a:lnTo>
                <a:close/>
                <a:moveTo>
                  <a:pt x="316075" y="431682"/>
                </a:moveTo>
                <a:lnTo>
                  <a:pt x="309926" y="432912"/>
                </a:lnTo>
                <a:lnTo>
                  <a:pt x="305006" y="435372"/>
                </a:lnTo>
                <a:lnTo>
                  <a:pt x="300087" y="439061"/>
                </a:lnTo>
                <a:lnTo>
                  <a:pt x="296397" y="443981"/>
                </a:lnTo>
                <a:lnTo>
                  <a:pt x="189399" y="659207"/>
                </a:lnTo>
                <a:lnTo>
                  <a:pt x="188169" y="664126"/>
                </a:lnTo>
                <a:lnTo>
                  <a:pt x="186939" y="670276"/>
                </a:lnTo>
                <a:lnTo>
                  <a:pt x="188169" y="675195"/>
                </a:lnTo>
                <a:lnTo>
                  <a:pt x="190629" y="680115"/>
                </a:lnTo>
                <a:lnTo>
                  <a:pt x="194318" y="683804"/>
                </a:lnTo>
                <a:lnTo>
                  <a:pt x="198008" y="687494"/>
                </a:lnTo>
                <a:lnTo>
                  <a:pt x="202927" y="689953"/>
                </a:lnTo>
                <a:lnTo>
                  <a:pt x="209077" y="689953"/>
                </a:lnTo>
                <a:lnTo>
                  <a:pt x="260731" y="689953"/>
                </a:lnTo>
                <a:lnTo>
                  <a:pt x="260731" y="825238"/>
                </a:lnTo>
                <a:lnTo>
                  <a:pt x="261961" y="828928"/>
                </a:lnTo>
                <a:lnTo>
                  <a:pt x="263191" y="832618"/>
                </a:lnTo>
                <a:lnTo>
                  <a:pt x="264421" y="836307"/>
                </a:lnTo>
                <a:lnTo>
                  <a:pt x="266880" y="839997"/>
                </a:lnTo>
                <a:lnTo>
                  <a:pt x="270570" y="842457"/>
                </a:lnTo>
                <a:lnTo>
                  <a:pt x="274260" y="844916"/>
                </a:lnTo>
                <a:lnTo>
                  <a:pt x="277949" y="846146"/>
                </a:lnTo>
                <a:lnTo>
                  <a:pt x="282869" y="846146"/>
                </a:lnTo>
                <a:lnTo>
                  <a:pt x="286558" y="846146"/>
                </a:lnTo>
                <a:lnTo>
                  <a:pt x="290248" y="844916"/>
                </a:lnTo>
                <a:lnTo>
                  <a:pt x="293937" y="842457"/>
                </a:lnTo>
                <a:lnTo>
                  <a:pt x="297627" y="839997"/>
                </a:lnTo>
                <a:lnTo>
                  <a:pt x="300087" y="836307"/>
                </a:lnTo>
                <a:lnTo>
                  <a:pt x="302546" y="832618"/>
                </a:lnTo>
                <a:lnTo>
                  <a:pt x="303776" y="828928"/>
                </a:lnTo>
                <a:lnTo>
                  <a:pt x="303776" y="825238"/>
                </a:lnTo>
                <a:lnTo>
                  <a:pt x="303776" y="689953"/>
                </a:lnTo>
                <a:lnTo>
                  <a:pt x="330833" y="689953"/>
                </a:lnTo>
                <a:lnTo>
                  <a:pt x="330833" y="825238"/>
                </a:lnTo>
                <a:lnTo>
                  <a:pt x="332063" y="828928"/>
                </a:lnTo>
                <a:lnTo>
                  <a:pt x="333293" y="832618"/>
                </a:lnTo>
                <a:lnTo>
                  <a:pt x="334523" y="836307"/>
                </a:lnTo>
                <a:lnTo>
                  <a:pt x="336983" y="839997"/>
                </a:lnTo>
                <a:lnTo>
                  <a:pt x="340672" y="842457"/>
                </a:lnTo>
                <a:lnTo>
                  <a:pt x="344362" y="844916"/>
                </a:lnTo>
                <a:lnTo>
                  <a:pt x="348052" y="846146"/>
                </a:lnTo>
                <a:lnTo>
                  <a:pt x="352971" y="846146"/>
                </a:lnTo>
                <a:lnTo>
                  <a:pt x="356661" y="846146"/>
                </a:lnTo>
                <a:lnTo>
                  <a:pt x="361580" y="844916"/>
                </a:lnTo>
                <a:lnTo>
                  <a:pt x="364040" y="842457"/>
                </a:lnTo>
                <a:lnTo>
                  <a:pt x="367729" y="839997"/>
                </a:lnTo>
                <a:lnTo>
                  <a:pt x="370189" y="836307"/>
                </a:lnTo>
                <a:lnTo>
                  <a:pt x="372649" y="832618"/>
                </a:lnTo>
                <a:lnTo>
                  <a:pt x="373879" y="828928"/>
                </a:lnTo>
                <a:lnTo>
                  <a:pt x="373879" y="825238"/>
                </a:lnTo>
                <a:lnTo>
                  <a:pt x="373879" y="689953"/>
                </a:lnTo>
                <a:lnTo>
                  <a:pt x="423073" y="689953"/>
                </a:lnTo>
                <a:lnTo>
                  <a:pt x="427993" y="689953"/>
                </a:lnTo>
                <a:lnTo>
                  <a:pt x="432912" y="687494"/>
                </a:lnTo>
                <a:lnTo>
                  <a:pt x="437832" y="683804"/>
                </a:lnTo>
                <a:lnTo>
                  <a:pt x="441521" y="680115"/>
                </a:lnTo>
                <a:lnTo>
                  <a:pt x="443981" y="675195"/>
                </a:lnTo>
                <a:lnTo>
                  <a:pt x="443981" y="670276"/>
                </a:lnTo>
                <a:lnTo>
                  <a:pt x="443981" y="664126"/>
                </a:lnTo>
                <a:lnTo>
                  <a:pt x="442751" y="659207"/>
                </a:lnTo>
                <a:lnTo>
                  <a:pt x="334523" y="443981"/>
                </a:lnTo>
                <a:lnTo>
                  <a:pt x="332063" y="439061"/>
                </a:lnTo>
                <a:lnTo>
                  <a:pt x="327144" y="435372"/>
                </a:lnTo>
                <a:lnTo>
                  <a:pt x="322224" y="432912"/>
                </a:lnTo>
                <a:lnTo>
                  <a:pt x="316075" y="431682"/>
                </a:lnTo>
                <a:close/>
                <a:moveTo>
                  <a:pt x="307466" y="241053"/>
                </a:moveTo>
                <a:lnTo>
                  <a:pt x="298857" y="242283"/>
                </a:lnTo>
                <a:lnTo>
                  <a:pt x="291478" y="244743"/>
                </a:lnTo>
                <a:lnTo>
                  <a:pt x="282869" y="247202"/>
                </a:lnTo>
                <a:lnTo>
                  <a:pt x="275489" y="250892"/>
                </a:lnTo>
                <a:lnTo>
                  <a:pt x="269340" y="254582"/>
                </a:lnTo>
                <a:lnTo>
                  <a:pt x="261961" y="259501"/>
                </a:lnTo>
                <a:lnTo>
                  <a:pt x="257041" y="265650"/>
                </a:lnTo>
                <a:lnTo>
                  <a:pt x="250892" y="271800"/>
                </a:lnTo>
                <a:lnTo>
                  <a:pt x="245973" y="277949"/>
                </a:lnTo>
                <a:lnTo>
                  <a:pt x="242283" y="284098"/>
                </a:lnTo>
                <a:lnTo>
                  <a:pt x="238593" y="291478"/>
                </a:lnTo>
                <a:lnTo>
                  <a:pt x="236134" y="300087"/>
                </a:lnTo>
                <a:lnTo>
                  <a:pt x="233674" y="307466"/>
                </a:lnTo>
                <a:lnTo>
                  <a:pt x="232444" y="316075"/>
                </a:lnTo>
                <a:lnTo>
                  <a:pt x="232444" y="324684"/>
                </a:lnTo>
                <a:lnTo>
                  <a:pt x="232444" y="333293"/>
                </a:lnTo>
                <a:lnTo>
                  <a:pt x="233674" y="341902"/>
                </a:lnTo>
                <a:lnTo>
                  <a:pt x="236134" y="349281"/>
                </a:lnTo>
                <a:lnTo>
                  <a:pt x="238593" y="356661"/>
                </a:lnTo>
                <a:lnTo>
                  <a:pt x="242283" y="364040"/>
                </a:lnTo>
                <a:lnTo>
                  <a:pt x="245973" y="371419"/>
                </a:lnTo>
                <a:lnTo>
                  <a:pt x="250892" y="377568"/>
                </a:lnTo>
                <a:lnTo>
                  <a:pt x="257041" y="383718"/>
                </a:lnTo>
                <a:lnTo>
                  <a:pt x="261961" y="388637"/>
                </a:lnTo>
                <a:lnTo>
                  <a:pt x="269340" y="393557"/>
                </a:lnTo>
                <a:lnTo>
                  <a:pt x="275489" y="398476"/>
                </a:lnTo>
                <a:lnTo>
                  <a:pt x="282869" y="402166"/>
                </a:lnTo>
                <a:lnTo>
                  <a:pt x="291478" y="404626"/>
                </a:lnTo>
                <a:lnTo>
                  <a:pt x="298857" y="407085"/>
                </a:lnTo>
                <a:lnTo>
                  <a:pt x="307466" y="408315"/>
                </a:lnTo>
                <a:lnTo>
                  <a:pt x="316075" y="408315"/>
                </a:lnTo>
                <a:lnTo>
                  <a:pt x="324684" y="408315"/>
                </a:lnTo>
                <a:lnTo>
                  <a:pt x="332063" y="407085"/>
                </a:lnTo>
                <a:lnTo>
                  <a:pt x="340672" y="404626"/>
                </a:lnTo>
                <a:lnTo>
                  <a:pt x="348052" y="402166"/>
                </a:lnTo>
                <a:lnTo>
                  <a:pt x="355431" y="398476"/>
                </a:lnTo>
                <a:lnTo>
                  <a:pt x="362810" y="393557"/>
                </a:lnTo>
                <a:lnTo>
                  <a:pt x="368959" y="388637"/>
                </a:lnTo>
                <a:lnTo>
                  <a:pt x="375109" y="383718"/>
                </a:lnTo>
                <a:lnTo>
                  <a:pt x="380028" y="377568"/>
                </a:lnTo>
                <a:lnTo>
                  <a:pt x="384948" y="371419"/>
                </a:lnTo>
                <a:lnTo>
                  <a:pt x="389867" y="364040"/>
                </a:lnTo>
                <a:lnTo>
                  <a:pt x="392327" y="356661"/>
                </a:lnTo>
                <a:lnTo>
                  <a:pt x="396016" y="349281"/>
                </a:lnTo>
                <a:lnTo>
                  <a:pt x="397246" y="341902"/>
                </a:lnTo>
                <a:lnTo>
                  <a:pt x="398476" y="333293"/>
                </a:lnTo>
                <a:lnTo>
                  <a:pt x="399706" y="324684"/>
                </a:lnTo>
                <a:lnTo>
                  <a:pt x="398476" y="316075"/>
                </a:lnTo>
                <a:lnTo>
                  <a:pt x="397246" y="307466"/>
                </a:lnTo>
                <a:lnTo>
                  <a:pt x="396016" y="300087"/>
                </a:lnTo>
                <a:lnTo>
                  <a:pt x="392327" y="291478"/>
                </a:lnTo>
                <a:lnTo>
                  <a:pt x="389867" y="284098"/>
                </a:lnTo>
                <a:lnTo>
                  <a:pt x="384948" y="277949"/>
                </a:lnTo>
                <a:lnTo>
                  <a:pt x="380028" y="271800"/>
                </a:lnTo>
                <a:lnTo>
                  <a:pt x="375109" y="265650"/>
                </a:lnTo>
                <a:lnTo>
                  <a:pt x="368959" y="259501"/>
                </a:lnTo>
                <a:lnTo>
                  <a:pt x="362810" y="254582"/>
                </a:lnTo>
                <a:lnTo>
                  <a:pt x="355431" y="250892"/>
                </a:lnTo>
                <a:lnTo>
                  <a:pt x="348052" y="247202"/>
                </a:lnTo>
                <a:lnTo>
                  <a:pt x="340672" y="244743"/>
                </a:lnTo>
                <a:lnTo>
                  <a:pt x="332063"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8653" y="158653"/>
                </a:lnTo>
                <a:lnTo>
                  <a:pt x="178330" y="141435"/>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140"/>
          <p:cNvSpPr>
            <a:spLocks/>
          </p:cNvSpPr>
          <p:nvPr userDrawn="1"/>
        </p:nvSpPr>
        <p:spPr bwMode="auto">
          <a:xfrm>
            <a:off x="4700206" y="3970395"/>
            <a:ext cx="1080000" cy="1080000"/>
          </a:xfrm>
          <a:custGeom>
            <a:avLst/>
            <a:gdLst>
              <a:gd name="T0" fmla="*/ 890422 w 1087200"/>
              <a:gd name="T1" fmla="*/ 475957 h 1087200"/>
              <a:gd name="T2" fmla="*/ 918709 w 1087200"/>
              <a:gd name="T3" fmla="*/ 499324 h 1087200"/>
              <a:gd name="T4" fmla="*/ 902721 w 1087200"/>
              <a:gd name="T5" fmla="*/ 534990 h 1087200"/>
              <a:gd name="T6" fmla="*/ 873203 w 1087200"/>
              <a:gd name="T7" fmla="*/ 644449 h 1087200"/>
              <a:gd name="T8" fmla="*/ 950685 w 1087200"/>
              <a:gd name="T9" fmla="*/ 542371 h 1087200"/>
              <a:gd name="T10" fmla="*/ 948225 w 1087200"/>
              <a:gd name="T11" fmla="*/ 466119 h 1087200"/>
              <a:gd name="T12" fmla="*/ 546060 w 1087200"/>
              <a:gd name="T13" fmla="*/ 447671 h 1087200"/>
              <a:gd name="T14" fmla="*/ 598944 w 1087200"/>
              <a:gd name="T15" fmla="*/ 447671 h 1087200"/>
              <a:gd name="T16" fmla="*/ 689954 w 1087200"/>
              <a:gd name="T17" fmla="*/ 457510 h 1087200"/>
              <a:gd name="T18" fmla="*/ 666586 w 1087200"/>
              <a:gd name="T19" fmla="*/ 520233 h 1087200"/>
              <a:gd name="T20" fmla="*/ 681345 w 1087200"/>
              <a:gd name="T21" fmla="*/ 627231 h 1087200"/>
              <a:gd name="T22" fmla="*/ 728079 w 1087200"/>
              <a:gd name="T23" fmla="*/ 646909 h 1087200"/>
              <a:gd name="T24" fmla="*/ 772355 w 1087200"/>
              <a:gd name="T25" fmla="*/ 644449 h 1087200"/>
              <a:gd name="T26" fmla="*/ 762516 w 1087200"/>
              <a:gd name="T27" fmla="*/ 595255 h 1087200"/>
              <a:gd name="T28" fmla="*/ 736689 w 1087200"/>
              <a:gd name="T29" fmla="*/ 618622 h 1087200"/>
              <a:gd name="T30" fmla="*/ 709632 w 1087200"/>
              <a:gd name="T31" fmla="*/ 573117 h 1087200"/>
              <a:gd name="T32" fmla="*/ 723160 w 1087200"/>
              <a:gd name="T33" fmla="*/ 477188 h 1087200"/>
              <a:gd name="T34" fmla="*/ 757596 w 1087200"/>
              <a:gd name="T35" fmla="*/ 488256 h 1087200"/>
              <a:gd name="T36" fmla="*/ 785883 w 1087200"/>
              <a:gd name="T37" fmla="*/ 459969 h 1087200"/>
              <a:gd name="T38" fmla="*/ 227525 w 1087200"/>
              <a:gd name="T39" fmla="*/ 437832 h 1087200"/>
              <a:gd name="T40" fmla="*/ 210307 w 1087200"/>
              <a:gd name="T41" fmla="*/ 458740 h 1087200"/>
              <a:gd name="T42" fmla="*/ 223836 w 1087200"/>
              <a:gd name="T43" fmla="*/ 646909 h 1087200"/>
              <a:gd name="T44" fmla="*/ 264421 w 1087200"/>
              <a:gd name="T45" fmla="*/ 836308 h 1087200"/>
              <a:gd name="T46" fmla="*/ 290249 w 1087200"/>
              <a:gd name="T47" fmla="*/ 844917 h 1087200"/>
              <a:gd name="T48" fmla="*/ 303777 w 1087200"/>
              <a:gd name="T49" fmla="*/ 648139 h 1087200"/>
              <a:gd name="T50" fmla="*/ 340673 w 1087200"/>
              <a:gd name="T51" fmla="*/ 842458 h 1087200"/>
              <a:gd name="T52" fmla="*/ 367730 w 1087200"/>
              <a:gd name="T53" fmla="*/ 839998 h 1087200"/>
              <a:gd name="T54" fmla="*/ 403396 w 1087200"/>
              <a:gd name="T55" fmla="*/ 648139 h 1087200"/>
              <a:gd name="T56" fmla="*/ 420614 w 1087200"/>
              <a:gd name="T57" fmla="*/ 626001 h 1087200"/>
              <a:gd name="T58" fmla="*/ 407086 w 1087200"/>
              <a:gd name="T59" fmla="*/ 439062 h 1087200"/>
              <a:gd name="T60" fmla="*/ 291478 w 1087200"/>
              <a:gd name="T61" fmla="*/ 244743 h 1087200"/>
              <a:gd name="T62" fmla="*/ 245973 w 1087200"/>
              <a:gd name="T63" fmla="*/ 277949 h 1087200"/>
              <a:gd name="T64" fmla="*/ 232444 w 1087200"/>
              <a:gd name="T65" fmla="*/ 333293 h 1087200"/>
              <a:gd name="T66" fmla="*/ 257042 w 1087200"/>
              <a:gd name="T67" fmla="*/ 383718 h 1087200"/>
              <a:gd name="T68" fmla="*/ 307466 w 1087200"/>
              <a:gd name="T69" fmla="*/ 408315 h 1087200"/>
              <a:gd name="T70" fmla="*/ 362810 w 1087200"/>
              <a:gd name="T71" fmla="*/ 393557 h 1087200"/>
              <a:gd name="T72" fmla="*/ 396017 w 1087200"/>
              <a:gd name="T73" fmla="*/ 349281 h 1087200"/>
              <a:gd name="T74" fmla="*/ 392327 w 1087200"/>
              <a:gd name="T75" fmla="*/ 291478 h 1087200"/>
              <a:gd name="T76" fmla="*/ 355431 w 1087200"/>
              <a:gd name="T77" fmla="*/ 250892 h 1087200"/>
              <a:gd name="T78" fmla="*/ 515313 w 1087200"/>
              <a:gd name="T79" fmla="*/ 0 h 1087200"/>
              <a:gd name="T80" fmla="*/ 705942 w 1087200"/>
              <a:gd name="T81" fmla="*/ 24597 h 1087200"/>
              <a:gd name="T82" fmla="*/ 869514 w 1087200"/>
              <a:gd name="T83" fmla="*/ 108228 h 1087200"/>
              <a:gd name="T84" fmla="*/ 994960 w 1087200"/>
              <a:gd name="T85" fmla="*/ 239824 h 1087200"/>
              <a:gd name="T86" fmla="*/ 1069982 w 1087200"/>
              <a:gd name="T87" fmla="*/ 407085 h 1087200"/>
              <a:gd name="T88" fmla="*/ 1084740 w 1087200"/>
              <a:gd name="T89" fmla="*/ 598944 h 1087200"/>
              <a:gd name="T90" fmla="*/ 1034316 w 1087200"/>
              <a:gd name="T91" fmla="*/ 779734 h 1087200"/>
              <a:gd name="T92" fmla="*/ 928548 w 1087200"/>
              <a:gd name="T93" fmla="*/ 928548 h 1087200"/>
              <a:gd name="T94" fmla="*/ 779734 w 1087200"/>
              <a:gd name="T95" fmla="*/ 1033086 h 1087200"/>
              <a:gd name="T96" fmla="*/ 598944 w 1087200"/>
              <a:gd name="T97" fmla="*/ 1084740 h 1087200"/>
              <a:gd name="T98" fmla="*/ 408315 w 1087200"/>
              <a:gd name="T99" fmla="*/ 1069982 h 1087200"/>
              <a:gd name="T100" fmla="*/ 239824 w 1087200"/>
              <a:gd name="T101" fmla="*/ 994960 h 1087200"/>
              <a:gd name="T102" fmla="*/ 108228 w 1087200"/>
              <a:gd name="T103" fmla="*/ 868284 h 1087200"/>
              <a:gd name="T104" fmla="*/ 24598 w 1087200"/>
              <a:gd name="T105" fmla="*/ 704712 h 1087200"/>
              <a:gd name="T106" fmla="*/ 1230 w 1087200"/>
              <a:gd name="T107" fmla="*/ 515313 h 1087200"/>
              <a:gd name="T108" fmla="*/ 43045 w 1087200"/>
              <a:gd name="T109" fmla="*/ 332063 h 1087200"/>
              <a:gd name="T110" fmla="*/ 141435 w 1087200"/>
              <a:gd name="T111" fmla="*/ 178330 h 1087200"/>
              <a:gd name="T112" fmla="*/ 284099 w 1087200"/>
              <a:gd name="T113" fmla="*/ 65183 h 1087200"/>
              <a:gd name="T114" fmla="*/ 461199 w 1087200"/>
              <a:gd name="T11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571887" y="480877"/>
                </a:moveTo>
                <a:lnTo>
                  <a:pt x="573117" y="480877"/>
                </a:lnTo>
                <a:lnTo>
                  <a:pt x="592795" y="569427"/>
                </a:lnTo>
                <a:lnTo>
                  <a:pt x="552209" y="569427"/>
                </a:lnTo>
                <a:lnTo>
                  <a:pt x="571887" y="480877"/>
                </a:lnTo>
                <a:close/>
                <a:moveTo>
                  <a:pt x="873204" y="475957"/>
                </a:moveTo>
                <a:lnTo>
                  <a:pt x="890422" y="475957"/>
                </a:lnTo>
                <a:lnTo>
                  <a:pt x="897802" y="477187"/>
                </a:lnTo>
                <a:lnTo>
                  <a:pt x="903951" y="478417"/>
                </a:lnTo>
                <a:lnTo>
                  <a:pt x="908870" y="480877"/>
                </a:lnTo>
                <a:lnTo>
                  <a:pt x="912560" y="484566"/>
                </a:lnTo>
                <a:lnTo>
                  <a:pt x="915020" y="488256"/>
                </a:lnTo>
                <a:lnTo>
                  <a:pt x="917480" y="493175"/>
                </a:lnTo>
                <a:lnTo>
                  <a:pt x="918709" y="499324"/>
                </a:lnTo>
                <a:lnTo>
                  <a:pt x="919939" y="506704"/>
                </a:lnTo>
                <a:lnTo>
                  <a:pt x="918709" y="514083"/>
                </a:lnTo>
                <a:lnTo>
                  <a:pt x="917480" y="520232"/>
                </a:lnTo>
                <a:lnTo>
                  <a:pt x="915020" y="525151"/>
                </a:lnTo>
                <a:lnTo>
                  <a:pt x="911330" y="528841"/>
                </a:lnTo>
                <a:lnTo>
                  <a:pt x="907641" y="532531"/>
                </a:lnTo>
                <a:lnTo>
                  <a:pt x="902721" y="534990"/>
                </a:lnTo>
                <a:lnTo>
                  <a:pt x="897802" y="536220"/>
                </a:lnTo>
                <a:lnTo>
                  <a:pt x="891652" y="536220"/>
                </a:lnTo>
                <a:lnTo>
                  <a:pt x="873204" y="536220"/>
                </a:lnTo>
                <a:lnTo>
                  <a:pt x="873204" y="475957"/>
                </a:lnTo>
                <a:close/>
                <a:moveTo>
                  <a:pt x="830158" y="447671"/>
                </a:moveTo>
                <a:lnTo>
                  <a:pt x="830158" y="644449"/>
                </a:lnTo>
                <a:lnTo>
                  <a:pt x="873203" y="644449"/>
                </a:lnTo>
                <a:lnTo>
                  <a:pt x="873203" y="565738"/>
                </a:lnTo>
                <a:lnTo>
                  <a:pt x="895341" y="565738"/>
                </a:lnTo>
                <a:lnTo>
                  <a:pt x="908869" y="564508"/>
                </a:lnTo>
                <a:lnTo>
                  <a:pt x="922398" y="562048"/>
                </a:lnTo>
                <a:lnTo>
                  <a:pt x="933466" y="557129"/>
                </a:lnTo>
                <a:lnTo>
                  <a:pt x="943305" y="550980"/>
                </a:lnTo>
                <a:lnTo>
                  <a:pt x="950685" y="542371"/>
                </a:lnTo>
                <a:lnTo>
                  <a:pt x="956834" y="532532"/>
                </a:lnTo>
                <a:lnTo>
                  <a:pt x="960523" y="520233"/>
                </a:lnTo>
                <a:lnTo>
                  <a:pt x="961753" y="506705"/>
                </a:lnTo>
                <a:lnTo>
                  <a:pt x="960523" y="495636"/>
                </a:lnTo>
                <a:lnTo>
                  <a:pt x="958064" y="484567"/>
                </a:lnTo>
                <a:lnTo>
                  <a:pt x="954374" y="474728"/>
                </a:lnTo>
                <a:lnTo>
                  <a:pt x="948225" y="466119"/>
                </a:lnTo>
                <a:lnTo>
                  <a:pt x="940846" y="458740"/>
                </a:lnTo>
                <a:lnTo>
                  <a:pt x="931007" y="452591"/>
                </a:lnTo>
                <a:lnTo>
                  <a:pt x="924857" y="450131"/>
                </a:lnTo>
                <a:lnTo>
                  <a:pt x="918708" y="448901"/>
                </a:lnTo>
                <a:lnTo>
                  <a:pt x="903950" y="447671"/>
                </a:lnTo>
                <a:lnTo>
                  <a:pt x="830158" y="447671"/>
                </a:lnTo>
                <a:close/>
                <a:moveTo>
                  <a:pt x="546060" y="447671"/>
                </a:moveTo>
                <a:lnTo>
                  <a:pt x="490716" y="644449"/>
                </a:lnTo>
                <a:lnTo>
                  <a:pt x="534991" y="644449"/>
                </a:lnTo>
                <a:lnTo>
                  <a:pt x="544830" y="602634"/>
                </a:lnTo>
                <a:lnTo>
                  <a:pt x="600174" y="602634"/>
                </a:lnTo>
                <a:lnTo>
                  <a:pt x="610013" y="644449"/>
                </a:lnTo>
                <a:lnTo>
                  <a:pt x="653058" y="644449"/>
                </a:lnTo>
                <a:lnTo>
                  <a:pt x="598944" y="447671"/>
                </a:lnTo>
                <a:lnTo>
                  <a:pt x="546060" y="447671"/>
                </a:lnTo>
                <a:close/>
                <a:moveTo>
                  <a:pt x="726850" y="443981"/>
                </a:moveTo>
                <a:lnTo>
                  <a:pt x="718241" y="445211"/>
                </a:lnTo>
                <a:lnTo>
                  <a:pt x="709632" y="446441"/>
                </a:lnTo>
                <a:lnTo>
                  <a:pt x="702252" y="450130"/>
                </a:lnTo>
                <a:lnTo>
                  <a:pt x="696103" y="453820"/>
                </a:lnTo>
                <a:lnTo>
                  <a:pt x="689954" y="457510"/>
                </a:lnTo>
                <a:lnTo>
                  <a:pt x="685034" y="462429"/>
                </a:lnTo>
                <a:lnTo>
                  <a:pt x="681345" y="468578"/>
                </a:lnTo>
                <a:lnTo>
                  <a:pt x="677655" y="474728"/>
                </a:lnTo>
                <a:lnTo>
                  <a:pt x="673965" y="483337"/>
                </a:lnTo>
                <a:lnTo>
                  <a:pt x="671506" y="490716"/>
                </a:lnTo>
                <a:lnTo>
                  <a:pt x="669046" y="499325"/>
                </a:lnTo>
                <a:lnTo>
                  <a:pt x="666586" y="520233"/>
                </a:lnTo>
                <a:lnTo>
                  <a:pt x="666586" y="543600"/>
                </a:lnTo>
                <a:lnTo>
                  <a:pt x="666586" y="566968"/>
                </a:lnTo>
                <a:lnTo>
                  <a:pt x="669046" y="587876"/>
                </a:lnTo>
                <a:lnTo>
                  <a:pt x="671506" y="606324"/>
                </a:lnTo>
                <a:lnTo>
                  <a:pt x="673965" y="613703"/>
                </a:lnTo>
                <a:lnTo>
                  <a:pt x="677655" y="621082"/>
                </a:lnTo>
                <a:lnTo>
                  <a:pt x="681345" y="627231"/>
                </a:lnTo>
                <a:lnTo>
                  <a:pt x="686264" y="632151"/>
                </a:lnTo>
                <a:lnTo>
                  <a:pt x="691184" y="637070"/>
                </a:lnTo>
                <a:lnTo>
                  <a:pt x="696103" y="640760"/>
                </a:lnTo>
                <a:lnTo>
                  <a:pt x="703482" y="643220"/>
                </a:lnTo>
                <a:lnTo>
                  <a:pt x="710861" y="645679"/>
                </a:lnTo>
                <a:lnTo>
                  <a:pt x="719470" y="646909"/>
                </a:lnTo>
                <a:lnTo>
                  <a:pt x="728079" y="646909"/>
                </a:lnTo>
                <a:lnTo>
                  <a:pt x="741608" y="645679"/>
                </a:lnTo>
                <a:lnTo>
                  <a:pt x="753907" y="641990"/>
                </a:lnTo>
                <a:lnTo>
                  <a:pt x="758826" y="639530"/>
                </a:lnTo>
                <a:lnTo>
                  <a:pt x="763746" y="635840"/>
                </a:lnTo>
                <a:lnTo>
                  <a:pt x="767435" y="630921"/>
                </a:lnTo>
                <a:lnTo>
                  <a:pt x="772355" y="626001"/>
                </a:lnTo>
                <a:lnTo>
                  <a:pt x="772355" y="644449"/>
                </a:lnTo>
                <a:lnTo>
                  <a:pt x="803101" y="644449"/>
                </a:lnTo>
                <a:lnTo>
                  <a:pt x="803101" y="537451"/>
                </a:lnTo>
                <a:lnTo>
                  <a:pt x="735459" y="537451"/>
                </a:lnTo>
                <a:lnTo>
                  <a:pt x="735459" y="566968"/>
                </a:lnTo>
                <a:lnTo>
                  <a:pt x="762516" y="566968"/>
                </a:lnTo>
                <a:lnTo>
                  <a:pt x="762516" y="586646"/>
                </a:lnTo>
                <a:lnTo>
                  <a:pt x="762516" y="595255"/>
                </a:lnTo>
                <a:lnTo>
                  <a:pt x="760056" y="601404"/>
                </a:lnTo>
                <a:lnTo>
                  <a:pt x="757596" y="606324"/>
                </a:lnTo>
                <a:lnTo>
                  <a:pt x="753907" y="611243"/>
                </a:lnTo>
                <a:lnTo>
                  <a:pt x="750217" y="613703"/>
                </a:lnTo>
                <a:lnTo>
                  <a:pt x="745298" y="616162"/>
                </a:lnTo>
                <a:lnTo>
                  <a:pt x="741608" y="618622"/>
                </a:lnTo>
                <a:lnTo>
                  <a:pt x="736689" y="618622"/>
                </a:lnTo>
                <a:lnTo>
                  <a:pt x="729309" y="617392"/>
                </a:lnTo>
                <a:lnTo>
                  <a:pt x="725620" y="616162"/>
                </a:lnTo>
                <a:lnTo>
                  <a:pt x="721930" y="613703"/>
                </a:lnTo>
                <a:lnTo>
                  <a:pt x="717011" y="606324"/>
                </a:lnTo>
                <a:lnTo>
                  <a:pt x="713321" y="597714"/>
                </a:lnTo>
                <a:lnTo>
                  <a:pt x="710861" y="586646"/>
                </a:lnTo>
                <a:lnTo>
                  <a:pt x="709632" y="573117"/>
                </a:lnTo>
                <a:lnTo>
                  <a:pt x="708402" y="541141"/>
                </a:lnTo>
                <a:lnTo>
                  <a:pt x="708402" y="523922"/>
                </a:lnTo>
                <a:lnTo>
                  <a:pt x="709632" y="510394"/>
                </a:lnTo>
                <a:lnTo>
                  <a:pt x="712091" y="498095"/>
                </a:lnTo>
                <a:lnTo>
                  <a:pt x="714551" y="488256"/>
                </a:lnTo>
                <a:lnTo>
                  <a:pt x="718241" y="482107"/>
                </a:lnTo>
                <a:lnTo>
                  <a:pt x="723160" y="477188"/>
                </a:lnTo>
                <a:lnTo>
                  <a:pt x="729309" y="473498"/>
                </a:lnTo>
                <a:lnTo>
                  <a:pt x="736689" y="472268"/>
                </a:lnTo>
                <a:lnTo>
                  <a:pt x="742838" y="473498"/>
                </a:lnTo>
                <a:lnTo>
                  <a:pt x="747757" y="475958"/>
                </a:lnTo>
                <a:lnTo>
                  <a:pt x="751447" y="479647"/>
                </a:lnTo>
                <a:lnTo>
                  <a:pt x="755137" y="483337"/>
                </a:lnTo>
                <a:lnTo>
                  <a:pt x="757596" y="488256"/>
                </a:lnTo>
                <a:lnTo>
                  <a:pt x="760056" y="494406"/>
                </a:lnTo>
                <a:lnTo>
                  <a:pt x="761286" y="505474"/>
                </a:lnTo>
                <a:lnTo>
                  <a:pt x="800642" y="505474"/>
                </a:lnTo>
                <a:lnTo>
                  <a:pt x="800642" y="491946"/>
                </a:lnTo>
                <a:lnTo>
                  <a:pt x="796952" y="479647"/>
                </a:lnTo>
                <a:lnTo>
                  <a:pt x="792032" y="468578"/>
                </a:lnTo>
                <a:lnTo>
                  <a:pt x="785883" y="459969"/>
                </a:lnTo>
                <a:lnTo>
                  <a:pt x="782194" y="456280"/>
                </a:lnTo>
                <a:lnTo>
                  <a:pt x="777274" y="452590"/>
                </a:lnTo>
                <a:lnTo>
                  <a:pt x="766205" y="447671"/>
                </a:lnTo>
                <a:lnTo>
                  <a:pt x="752677" y="443981"/>
                </a:lnTo>
                <a:lnTo>
                  <a:pt x="736689" y="443981"/>
                </a:lnTo>
                <a:lnTo>
                  <a:pt x="726850" y="443981"/>
                </a:lnTo>
                <a:close/>
                <a:moveTo>
                  <a:pt x="227525" y="437832"/>
                </a:moveTo>
                <a:lnTo>
                  <a:pt x="223836" y="439062"/>
                </a:lnTo>
                <a:lnTo>
                  <a:pt x="220146" y="441522"/>
                </a:lnTo>
                <a:lnTo>
                  <a:pt x="216457" y="443981"/>
                </a:lnTo>
                <a:lnTo>
                  <a:pt x="213997" y="447671"/>
                </a:lnTo>
                <a:lnTo>
                  <a:pt x="212767" y="451361"/>
                </a:lnTo>
                <a:lnTo>
                  <a:pt x="211537" y="455050"/>
                </a:lnTo>
                <a:lnTo>
                  <a:pt x="210307" y="458740"/>
                </a:lnTo>
                <a:lnTo>
                  <a:pt x="210307" y="626001"/>
                </a:lnTo>
                <a:lnTo>
                  <a:pt x="211537" y="630921"/>
                </a:lnTo>
                <a:lnTo>
                  <a:pt x="212767" y="634610"/>
                </a:lnTo>
                <a:lnTo>
                  <a:pt x="213997" y="638300"/>
                </a:lnTo>
                <a:lnTo>
                  <a:pt x="216457" y="641990"/>
                </a:lnTo>
                <a:lnTo>
                  <a:pt x="220146" y="644449"/>
                </a:lnTo>
                <a:lnTo>
                  <a:pt x="223836" y="646909"/>
                </a:lnTo>
                <a:lnTo>
                  <a:pt x="227525" y="648139"/>
                </a:lnTo>
                <a:lnTo>
                  <a:pt x="232445" y="648139"/>
                </a:lnTo>
                <a:lnTo>
                  <a:pt x="260732" y="648139"/>
                </a:lnTo>
                <a:lnTo>
                  <a:pt x="260732" y="825239"/>
                </a:lnTo>
                <a:lnTo>
                  <a:pt x="261962" y="828929"/>
                </a:lnTo>
                <a:lnTo>
                  <a:pt x="263191" y="832619"/>
                </a:lnTo>
                <a:lnTo>
                  <a:pt x="264421" y="836308"/>
                </a:lnTo>
                <a:lnTo>
                  <a:pt x="266881" y="839998"/>
                </a:lnTo>
                <a:lnTo>
                  <a:pt x="270571" y="842458"/>
                </a:lnTo>
                <a:lnTo>
                  <a:pt x="274260" y="844917"/>
                </a:lnTo>
                <a:lnTo>
                  <a:pt x="277950" y="846147"/>
                </a:lnTo>
                <a:lnTo>
                  <a:pt x="282869" y="846147"/>
                </a:lnTo>
                <a:lnTo>
                  <a:pt x="286559" y="846147"/>
                </a:lnTo>
                <a:lnTo>
                  <a:pt x="290249" y="844917"/>
                </a:lnTo>
                <a:lnTo>
                  <a:pt x="293938" y="842458"/>
                </a:lnTo>
                <a:lnTo>
                  <a:pt x="297628" y="839998"/>
                </a:lnTo>
                <a:lnTo>
                  <a:pt x="300087" y="836308"/>
                </a:lnTo>
                <a:lnTo>
                  <a:pt x="302547" y="832619"/>
                </a:lnTo>
                <a:lnTo>
                  <a:pt x="303777" y="828929"/>
                </a:lnTo>
                <a:lnTo>
                  <a:pt x="303777" y="825239"/>
                </a:lnTo>
                <a:lnTo>
                  <a:pt x="303777" y="648139"/>
                </a:lnTo>
                <a:lnTo>
                  <a:pt x="330834" y="648139"/>
                </a:lnTo>
                <a:lnTo>
                  <a:pt x="330834" y="825239"/>
                </a:lnTo>
                <a:lnTo>
                  <a:pt x="332064" y="828929"/>
                </a:lnTo>
                <a:lnTo>
                  <a:pt x="333294" y="832619"/>
                </a:lnTo>
                <a:lnTo>
                  <a:pt x="334524" y="836308"/>
                </a:lnTo>
                <a:lnTo>
                  <a:pt x="336983" y="839998"/>
                </a:lnTo>
                <a:lnTo>
                  <a:pt x="340673" y="842458"/>
                </a:lnTo>
                <a:lnTo>
                  <a:pt x="344363" y="844917"/>
                </a:lnTo>
                <a:lnTo>
                  <a:pt x="348052" y="846147"/>
                </a:lnTo>
                <a:lnTo>
                  <a:pt x="352972" y="846147"/>
                </a:lnTo>
                <a:lnTo>
                  <a:pt x="356661" y="846147"/>
                </a:lnTo>
                <a:lnTo>
                  <a:pt x="361581" y="844917"/>
                </a:lnTo>
                <a:lnTo>
                  <a:pt x="364040" y="842458"/>
                </a:lnTo>
                <a:lnTo>
                  <a:pt x="367730" y="839998"/>
                </a:lnTo>
                <a:lnTo>
                  <a:pt x="370190" y="836308"/>
                </a:lnTo>
                <a:lnTo>
                  <a:pt x="372649" y="832619"/>
                </a:lnTo>
                <a:lnTo>
                  <a:pt x="373879" y="828929"/>
                </a:lnTo>
                <a:lnTo>
                  <a:pt x="373879" y="825239"/>
                </a:lnTo>
                <a:lnTo>
                  <a:pt x="373879" y="648139"/>
                </a:lnTo>
                <a:lnTo>
                  <a:pt x="399707" y="648139"/>
                </a:lnTo>
                <a:lnTo>
                  <a:pt x="403396" y="648139"/>
                </a:lnTo>
                <a:lnTo>
                  <a:pt x="407086" y="646909"/>
                </a:lnTo>
                <a:lnTo>
                  <a:pt x="410775" y="644449"/>
                </a:lnTo>
                <a:lnTo>
                  <a:pt x="414465" y="641990"/>
                </a:lnTo>
                <a:lnTo>
                  <a:pt x="416925" y="638300"/>
                </a:lnTo>
                <a:lnTo>
                  <a:pt x="419384" y="634610"/>
                </a:lnTo>
                <a:lnTo>
                  <a:pt x="420614" y="630921"/>
                </a:lnTo>
                <a:lnTo>
                  <a:pt x="420614" y="626001"/>
                </a:lnTo>
                <a:lnTo>
                  <a:pt x="420614" y="458740"/>
                </a:lnTo>
                <a:lnTo>
                  <a:pt x="420614" y="455050"/>
                </a:lnTo>
                <a:lnTo>
                  <a:pt x="419384" y="451361"/>
                </a:lnTo>
                <a:lnTo>
                  <a:pt x="416925" y="447671"/>
                </a:lnTo>
                <a:lnTo>
                  <a:pt x="414465" y="443981"/>
                </a:lnTo>
                <a:lnTo>
                  <a:pt x="410775" y="441522"/>
                </a:lnTo>
                <a:lnTo>
                  <a:pt x="407086" y="439062"/>
                </a:lnTo>
                <a:lnTo>
                  <a:pt x="403396" y="437832"/>
                </a:lnTo>
                <a:lnTo>
                  <a:pt x="399707" y="437832"/>
                </a:lnTo>
                <a:lnTo>
                  <a:pt x="232445" y="437832"/>
                </a:lnTo>
                <a:lnTo>
                  <a:pt x="227525" y="437832"/>
                </a:lnTo>
                <a:close/>
                <a:moveTo>
                  <a:pt x="307466" y="241053"/>
                </a:moveTo>
                <a:lnTo>
                  <a:pt x="298857" y="242283"/>
                </a:lnTo>
                <a:lnTo>
                  <a:pt x="291478" y="244743"/>
                </a:lnTo>
                <a:lnTo>
                  <a:pt x="282869" y="247202"/>
                </a:lnTo>
                <a:lnTo>
                  <a:pt x="275490" y="250892"/>
                </a:lnTo>
                <a:lnTo>
                  <a:pt x="269340" y="254582"/>
                </a:lnTo>
                <a:lnTo>
                  <a:pt x="261961" y="259501"/>
                </a:lnTo>
                <a:lnTo>
                  <a:pt x="257042" y="265650"/>
                </a:lnTo>
                <a:lnTo>
                  <a:pt x="250892" y="271800"/>
                </a:lnTo>
                <a:lnTo>
                  <a:pt x="245973" y="277949"/>
                </a:lnTo>
                <a:lnTo>
                  <a:pt x="242283" y="284098"/>
                </a:lnTo>
                <a:lnTo>
                  <a:pt x="238594" y="291478"/>
                </a:lnTo>
                <a:lnTo>
                  <a:pt x="236134" y="300087"/>
                </a:lnTo>
                <a:lnTo>
                  <a:pt x="233674" y="307466"/>
                </a:lnTo>
                <a:lnTo>
                  <a:pt x="232444" y="316075"/>
                </a:lnTo>
                <a:lnTo>
                  <a:pt x="232444" y="324684"/>
                </a:lnTo>
                <a:lnTo>
                  <a:pt x="232444" y="333293"/>
                </a:lnTo>
                <a:lnTo>
                  <a:pt x="233674" y="341902"/>
                </a:lnTo>
                <a:lnTo>
                  <a:pt x="236134" y="349281"/>
                </a:lnTo>
                <a:lnTo>
                  <a:pt x="238594" y="356661"/>
                </a:lnTo>
                <a:lnTo>
                  <a:pt x="242283" y="364040"/>
                </a:lnTo>
                <a:lnTo>
                  <a:pt x="245973" y="371419"/>
                </a:lnTo>
                <a:lnTo>
                  <a:pt x="250892" y="377568"/>
                </a:lnTo>
                <a:lnTo>
                  <a:pt x="257042" y="383718"/>
                </a:lnTo>
                <a:lnTo>
                  <a:pt x="261961" y="388637"/>
                </a:lnTo>
                <a:lnTo>
                  <a:pt x="269340" y="393557"/>
                </a:lnTo>
                <a:lnTo>
                  <a:pt x="275490" y="398476"/>
                </a:lnTo>
                <a:lnTo>
                  <a:pt x="282869" y="402166"/>
                </a:lnTo>
                <a:lnTo>
                  <a:pt x="291478" y="404626"/>
                </a:lnTo>
                <a:lnTo>
                  <a:pt x="298857" y="407085"/>
                </a:lnTo>
                <a:lnTo>
                  <a:pt x="307466" y="408315"/>
                </a:lnTo>
                <a:lnTo>
                  <a:pt x="316075" y="408315"/>
                </a:lnTo>
                <a:lnTo>
                  <a:pt x="324684" y="408315"/>
                </a:lnTo>
                <a:lnTo>
                  <a:pt x="332064" y="407085"/>
                </a:lnTo>
                <a:lnTo>
                  <a:pt x="340673" y="404626"/>
                </a:lnTo>
                <a:lnTo>
                  <a:pt x="348052" y="402166"/>
                </a:lnTo>
                <a:lnTo>
                  <a:pt x="355431" y="398476"/>
                </a:lnTo>
                <a:lnTo>
                  <a:pt x="362810" y="393557"/>
                </a:lnTo>
                <a:lnTo>
                  <a:pt x="368960" y="388637"/>
                </a:lnTo>
                <a:lnTo>
                  <a:pt x="375109" y="383718"/>
                </a:lnTo>
                <a:lnTo>
                  <a:pt x="380028" y="377568"/>
                </a:lnTo>
                <a:lnTo>
                  <a:pt x="384948" y="371419"/>
                </a:lnTo>
                <a:lnTo>
                  <a:pt x="389867" y="364040"/>
                </a:lnTo>
                <a:lnTo>
                  <a:pt x="392327" y="356661"/>
                </a:lnTo>
                <a:lnTo>
                  <a:pt x="396017" y="349281"/>
                </a:lnTo>
                <a:lnTo>
                  <a:pt x="397247" y="341902"/>
                </a:lnTo>
                <a:lnTo>
                  <a:pt x="398476" y="333293"/>
                </a:lnTo>
                <a:lnTo>
                  <a:pt x="399706" y="324684"/>
                </a:lnTo>
                <a:lnTo>
                  <a:pt x="398476" y="316075"/>
                </a:lnTo>
                <a:lnTo>
                  <a:pt x="397247" y="307466"/>
                </a:lnTo>
                <a:lnTo>
                  <a:pt x="396017" y="300087"/>
                </a:lnTo>
                <a:lnTo>
                  <a:pt x="392327" y="291478"/>
                </a:lnTo>
                <a:lnTo>
                  <a:pt x="389867" y="284098"/>
                </a:lnTo>
                <a:lnTo>
                  <a:pt x="384948" y="277949"/>
                </a:lnTo>
                <a:lnTo>
                  <a:pt x="380028" y="271800"/>
                </a:lnTo>
                <a:lnTo>
                  <a:pt x="375109" y="265650"/>
                </a:lnTo>
                <a:lnTo>
                  <a:pt x="368960" y="259501"/>
                </a:lnTo>
                <a:lnTo>
                  <a:pt x="362810" y="254582"/>
                </a:lnTo>
                <a:lnTo>
                  <a:pt x="355431" y="250892"/>
                </a:lnTo>
                <a:lnTo>
                  <a:pt x="348052" y="247202"/>
                </a:lnTo>
                <a:lnTo>
                  <a:pt x="340673" y="244743"/>
                </a:lnTo>
                <a:lnTo>
                  <a:pt x="332064" y="242283"/>
                </a:lnTo>
                <a:lnTo>
                  <a:pt x="324684" y="241053"/>
                </a:lnTo>
                <a:lnTo>
                  <a:pt x="316075" y="241053"/>
                </a:lnTo>
                <a:lnTo>
                  <a:pt x="307466"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6177509" y="3970395"/>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9138179" y="5072554"/>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9132115" y="3970395"/>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3224679" y="5413253"/>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268297" y="5413253"/>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0609418" y="3970395"/>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1746488" y="5413253"/>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12086719" y="3970395"/>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0646068" y="507258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12081342" y="5073961"/>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209337" y="6515438"/>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1745600" y="6512650"/>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3234935" y="6519822"/>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6186001" y="6512178"/>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6181059" y="5413253"/>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4707956" y="6518564"/>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4702870" y="5413253"/>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cxnSp>
        <p:nvCxnSpPr>
          <p:cNvPr id="102" name="Straight Connector 101"/>
          <p:cNvCxnSpPr/>
          <p:nvPr userDrawn="1"/>
        </p:nvCxnSpPr>
        <p:spPr>
          <a:xfrm>
            <a:off x="0" y="714271"/>
            <a:ext cx="374340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4" name="Picture 10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5" name="TextBox 104"/>
          <p:cNvSpPr txBox="1"/>
          <p:nvPr userDrawn="1"/>
        </p:nvSpPr>
        <p:spPr>
          <a:xfrm>
            <a:off x="233363" y="173389"/>
            <a:ext cx="8066687" cy="396943"/>
          </a:xfrm>
          <a:prstGeom prst="rect">
            <a:avLst/>
          </a:prstGeom>
          <a:noFill/>
          <a:ln>
            <a:noFill/>
          </a:ln>
        </p:spPr>
        <p:txBody>
          <a:bodyPr wrap="square" lIns="0" tIns="0" rIns="0" bIns="0" rtlCol="0">
            <a:noAutofit/>
          </a:bodyPr>
          <a:lstStyle/>
          <a:p>
            <a:r>
              <a:rPr lang="en-US" sz="2800" b="0" dirty="0">
                <a:solidFill>
                  <a:schemeClr val="bg1"/>
                </a:solidFill>
                <a:latin typeface="Impact" charset="0"/>
                <a:ea typeface="Impact" charset="0"/>
                <a:cs typeface="Impact" charset="0"/>
              </a:rPr>
              <a:t>ICONS</a:t>
            </a:r>
            <a:r>
              <a:rPr lang="en-US" sz="2800" b="0" baseline="0" dirty="0">
                <a:solidFill>
                  <a:schemeClr val="bg1"/>
                </a:solidFill>
                <a:latin typeface="Impact" charset="0"/>
                <a:ea typeface="Impact" charset="0"/>
                <a:cs typeface="Impact" charset="0"/>
              </a:rPr>
              <a:t> – MISCELLANEOUS</a:t>
            </a:r>
            <a:endParaRPr lang="en-US" sz="2800" b="0" dirty="0">
              <a:solidFill>
                <a:schemeClr val="bg1"/>
              </a:solidFill>
              <a:latin typeface="Impact" charset="0"/>
              <a:ea typeface="Impact" charset="0"/>
              <a:cs typeface="Impact" charset="0"/>
            </a:endParaRP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23133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1915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18094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0436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644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6"/>
          <p:cNvSpPr>
            <a:spLocks noGrp="1"/>
          </p:cNvSpPr>
          <p:nvPr>
            <p:ph type="body" sz="quarter" idx="10" hasCustomPrompt="1"/>
          </p:nvPr>
        </p:nvSpPr>
        <p:spPr>
          <a:xfrm>
            <a:off x="233363" y="2937131"/>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1. SECTION TITLE</a:t>
            </a:r>
          </a:p>
        </p:txBody>
      </p:sp>
      <p:sp>
        <p:nvSpPr>
          <p:cNvPr id="11" name="Text Placeholder 21"/>
          <p:cNvSpPr>
            <a:spLocks noGrp="1"/>
          </p:cNvSpPr>
          <p:nvPr>
            <p:ph type="body" sz="quarter" idx="13" hasCustomPrompt="1"/>
          </p:nvPr>
        </p:nvSpPr>
        <p:spPr>
          <a:xfrm>
            <a:off x="233363" y="3837130"/>
            <a:ext cx="4101466" cy="2059739"/>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STIXGeneral-Regular" charset="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
        <p:nvSpPr>
          <p:cNvPr id="16" name="Picture Placeholder 15"/>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17763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819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02151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18168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75122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1463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76553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69718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42038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24535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9055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8"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3722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2055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98673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3538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0426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16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05688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918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1" name="Objec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59776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52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97711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7776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0" name="Object 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70026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50887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4157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80672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84469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6797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3" name="Object 1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28733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3337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5942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spTree>
    <p:extLst>
      <p:ext uri="{BB962C8B-B14F-4D97-AF65-F5344CB8AC3E}">
        <p14:creationId xmlns:p14="http://schemas.microsoft.com/office/powerpoint/2010/main" val="117839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134368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2574507" y="3007485"/>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6" name="Text Placeholder 18"/>
          <p:cNvSpPr>
            <a:spLocks noGrp="1"/>
          </p:cNvSpPr>
          <p:nvPr>
            <p:ph type="body" sz="quarter" idx="12" hasCustomPrompt="1"/>
          </p:nvPr>
        </p:nvSpPr>
        <p:spPr>
          <a:xfrm>
            <a:off x="4479925" y="2647217"/>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925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 Intro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r>
              <a:rPr lang="en-US" dirty="0"/>
              <a:t>Click icon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a:noFill/>
        </p:spPr>
      </p:pic>
      <p:sp>
        <p:nvSpPr>
          <p:cNvPr id="5" name="Text Placeholder 9"/>
          <p:cNvSpPr>
            <a:spLocks noGrp="1"/>
          </p:cNvSpPr>
          <p:nvPr>
            <p:ph type="body" sz="quarter" idx="10" hasCustomPrompt="1"/>
          </p:nvPr>
        </p:nvSpPr>
        <p:spPr>
          <a:xfrm>
            <a:off x="2574507" y="3007485"/>
            <a:ext cx="8293937" cy="1377109"/>
          </a:xfrm>
          <a:prstGeom prst="rect">
            <a:avLst/>
          </a:prstGeom>
          <a:noFill/>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479925" y="2647217"/>
            <a:ext cx="4483100" cy="207123"/>
          </a:xfrm>
          <a:prstGeom prst="rect">
            <a:avLst/>
          </a:prstGeom>
          <a:noFill/>
        </p:spPr>
        <p:txBody>
          <a:bodyPr anchor="ctr" anchorCtr="0"/>
          <a:lstStyle>
            <a:lvl1pPr algn="ctr">
              <a:lnSpc>
                <a:spcPct val="100000"/>
              </a:lnSpc>
              <a:defRPr sz="1800">
                <a:solidFill>
                  <a:srgbClr val="FFFFFF"/>
                </a:solidFill>
              </a:defRPr>
            </a:lvl1pPr>
          </a:lstStyle>
          <a:p>
            <a:pPr lvl="0"/>
            <a:r>
              <a:rPr lang="en-US" dirty="0"/>
              <a:t>Section number</a:t>
            </a:r>
          </a:p>
        </p:txBody>
      </p:sp>
      <p:cxnSp>
        <p:nvCxnSpPr>
          <p:cNvPr id="8" name="Straight Connector 7"/>
          <p:cNvCxnSpPr/>
          <p:nvPr userDrawn="1"/>
        </p:nvCxnSpPr>
        <p:spPr>
          <a:xfrm>
            <a:off x="2955925" y="3064075"/>
            <a:ext cx="75322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rgbClr val="FB3449"/>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9"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94658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843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5"/>
          <p:cNvSpPr>
            <a:spLocks noGrp="1"/>
          </p:cNvSpPr>
          <p:nvPr>
            <p:ph type="body" sz="quarter" idx="10" hasCustomPrompt="1"/>
          </p:nvPr>
        </p:nvSpPr>
        <p:spPr>
          <a:xfrm>
            <a:off x="2708275" y="771660"/>
            <a:ext cx="8026400" cy="1231900"/>
          </a:xfrm>
          <a:prstGeom prst="rect">
            <a:avLst/>
          </a:prstGeom>
        </p:spPr>
        <p:txBody>
          <a:bodyPr/>
          <a:lstStyle>
            <a:lvl1pPr algn="ctr">
              <a:lnSpc>
                <a:spcPct val="100000"/>
              </a:lnSpc>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p:txBody>
      </p:sp>
      <p:sp>
        <p:nvSpPr>
          <p:cNvPr id="7" name="Text Placeholder 5"/>
          <p:cNvSpPr>
            <a:spLocks noGrp="1"/>
          </p:cNvSpPr>
          <p:nvPr>
            <p:ph type="body" sz="quarter" idx="11" hasCustomPrompt="1"/>
          </p:nvPr>
        </p:nvSpPr>
        <p:spPr>
          <a:xfrm>
            <a:off x="2708275" y="2484315"/>
            <a:ext cx="8026400" cy="3121479"/>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ENTER TEXT</a:t>
            </a:r>
          </a:p>
          <a:p>
            <a:pPr lvl="0"/>
            <a:r>
              <a:rPr lang="en-US" dirty="0"/>
              <a:t>ENTER TEXT</a:t>
            </a:r>
          </a:p>
          <a:p>
            <a:pPr lvl="0"/>
            <a:r>
              <a:rPr lang="en-US" dirty="0"/>
              <a:t>ENTER TEXT</a:t>
            </a:r>
          </a:p>
        </p:txBody>
      </p:sp>
    </p:spTree>
    <p:extLst>
      <p:ext uri="{BB962C8B-B14F-4D97-AF65-F5344CB8AC3E}">
        <p14:creationId xmlns:p14="http://schemas.microsoft.com/office/powerpoint/2010/main" val="110254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Statement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8" name="Object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0"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108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65985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Statement slide">
    <p:spTree>
      <p:nvGrpSpPr>
        <p:cNvPr id="1" name=""/>
        <p:cNvGrpSpPr/>
        <p:nvPr/>
      </p:nvGrpSpPr>
      <p:grpSpPr>
        <a:xfrm>
          <a:off x="0" y="0"/>
          <a:ext cx="0" cy="0"/>
          <a:chOff x="0" y="0"/>
          <a:chExt cx="0" cy="0"/>
        </a:xfrm>
      </p:grpSpPr>
      <p:sp>
        <p:nvSpPr>
          <p:cNvPr id="7" name="Rectangle 6"/>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9"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801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Statement slide">
    <p:spTree>
      <p:nvGrpSpPr>
        <p:cNvPr id="1" name=""/>
        <p:cNvGrpSpPr/>
        <p:nvPr/>
      </p:nvGrpSpPr>
      <p:grpSpPr>
        <a:xfrm>
          <a:off x="0" y="0"/>
          <a:ext cx="0" cy="0"/>
          <a:chOff x="0" y="0"/>
          <a:chExt cx="0" cy="0"/>
        </a:xfrm>
      </p:grpSpPr>
      <p:sp>
        <p:nvSpPr>
          <p:cNvPr id="12" name="Rectangle 1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206279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Statement slide">
    <p:spTree>
      <p:nvGrpSpPr>
        <p:cNvPr id="1" name=""/>
        <p:cNvGrpSpPr/>
        <p:nvPr/>
      </p:nvGrpSpPr>
      <p:grpSpPr>
        <a:xfrm>
          <a:off x="0" y="0"/>
          <a:ext cx="0" cy="0"/>
          <a:chOff x="0" y="0"/>
          <a:chExt cx="0" cy="0"/>
        </a:xfrm>
      </p:grpSpPr>
      <p:sp>
        <p:nvSpPr>
          <p:cNvPr id="14"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829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icon in middle to add picture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12" name="Text Placeholder 5"/>
          <p:cNvSpPr>
            <a:spLocks noGrp="1"/>
          </p:cNvSpPr>
          <p:nvPr>
            <p:ph type="body" sz="quarter" idx="11" hasCustomPrompt="1"/>
          </p:nvPr>
        </p:nvSpPr>
        <p:spPr>
          <a:xfrm>
            <a:off x="2708275" y="1603847"/>
            <a:ext cx="8026400" cy="3247552"/>
          </a:xfrm>
          <a:prstGeom prst="rect">
            <a:avLst/>
          </a:prstGeom>
        </p:spPr>
        <p:txBody>
          <a:bodyPr/>
          <a:lstStyle>
            <a:lvl1pPr marL="0" marR="0" indent="0" algn="ctr"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marL="0" marR="0" lvl="0" indent="0" algn="ctr" defTabSz="961844" rtl="0" eaLnBrk="1" fontAlgn="auto" latinLnBrk="0" hangingPunct="1">
              <a:lnSpc>
                <a:spcPct val="100000"/>
              </a:lnSpc>
              <a:spcBef>
                <a:spcPts val="0"/>
              </a:spcBef>
              <a:spcAft>
                <a:spcPts val="0"/>
              </a:spcAft>
              <a:buClr>
                <a:srgbClr val="FFFFFF"/>
              </a:buClr>
              <a:buSzPct val="100000"/>
              <a:buFont typeface="Arial"/>
              <a:buNone/>
              <a:tabLst/>
              <a:defRPr/>
            </a:pPr>
            <a:r>
              <a:rPr lang="en-US" dirty="0"/>
              <a:t>STATEMENT TEXT</a:t>
            </a:r>
          </a:p>
        </p:txBody>
      </p:sp>
      <p:cxnSp>
        <p:nvCxnSpPr>
          <p:cNvPr id="13" name="Straight Connector 12"/>
          <p:cNvCxnSpPr/>
          <p:nvPr userDrawn="1"/>
        </p:nvCxnSpPr>
        <p:spPr>
          <a:xfrm>
            <a:off x="4209325" y="5228984"/>
            <a:ext cx="503972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1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1"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16718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70263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203816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4605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141985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 Statement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7"/>
            <a:ext cx="1671832" cy="362395"/>
          </a:xfrm>
          <a:prstGeom prst="rect">
            <a:avLst/>
          </a:prstGeom>
        </p:spPr>
      </p:pic>
    </p:spTree>
    <p:extLst>
      <p:ext uri="{BB962C8B-B14F-4D97-AF65-F5344CB8AC3E}">
        <p14:creationId xmlns:p14="http://schemas.microsoft.com/office/powerpoint/2010/main" val="75013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 Statement slide">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chemeClr val="bg1"/>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56994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 Statement slide">
    <p:spTree>
      <p:nvGrpSpPr>
        <p:cNvPr id="1" name=""/>
        <p:cNvGrpSpPr/>
        <p:nvPr/>
      </p:nvGrpSpPr>
      <p:grpSpPr>
        <a:xfrm>
          <a:off x="0" y="0"/>
          <a:ext cx="0" cy="0"/>
          <a:chOff x="0" y="0"/>
          <a:chExt cx="0" cy="0"/>
        </a:xfrm>
      </p:grpSpPr>
      <p:sp>
        <p:nvSpPr>
          <p:cNvPr id="8" name="Picture Placeholder 7"/>
          <p:cNvSpPr>
            <a:spLocks noGrp="1"/>
          </p:cNvSpPr>
          <p:nvPr>
            <p:ph type="pic" sz="quarter" idx="12"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t>
            </a:r>
            <a:r>
              <a:rPr lang="en-US"/>
              <a:t>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5" name="Text Placeholder 5"/>
          <p:cNvSpPr>
            <a:spLocks noGrp="1"/>
          </p:cNvSpPr>
          <p:nvPr>
            <p:ph type="body" sz="quarter" idx="11" hasCustomPrompt="1"/>
          </p:nvPr>
        </p:nvSpPr>
        <p:spPr>
          <a:xfrm>
            <a:off x="234000" y="233999"/>
            <a:ext cx="8026400" cy="4250915"/>
          </a:xfrm>
          <a:prstGeom prst="rect">
            <a:avLst/>
          </a:prstGeom>
        </p:spPr>
        <p:txBody>
          <a:bodyPr lIns="0" tIns="0" rIns="0" bIns="0"/>
          <a:lstStyle>
            <a:lvl1pPr marL="0" marR="0" indent="0" algn="l" defTabSz="961844" rtl="0" eaLnBrk="1" fontAlgn="auto" latinLnBrk="0" hangingPunct="1">
              <a:lnSpc>
                <a:spcPts val="8500"/>
              </a:lnSpc>
              <a:spcBef>
                <a:spcPts val="0"/>
              </a:spcBef>
              <a:spcAft>
                <a:spcPts val="0"/>
              </a:spcAft>
              <a:buClr>
                <a:srgbClr val="FFFFFF"/>
              </a:buClr>
              <a:buSzPct val="100000"/>
              <a:buFont typeface="Arial"/>
              <a:buNone/>
              <a:tabLst/>
              <a:defRPr sz="8000" baseline="0">
                <a:solidFill>
                  <a:srgbClr val="FFFFFF"/>
                </a:solidFill>
                <a:latin typeface="Impact" charset="0"/>
                <a:ea typeface="Impact" charset="0"/>
                <a:cs typeface="Impact" charset="0"/>
              </a:defRPr>
            </a:lvl1pPr>
            <a:lvl2pPr>
              <a:defRPr sz="8000">
                <a:latin typeface="Impact" charset="0"/>
                <a:ea typeface="Impact" charset="0"/>
                <a:cs typeface="Impact" charset="0"/>
              </a:defRPr>
            </a:lvl2pPr>
            <a:lvl3pPr>
              <a:defRPr sz="8000">
                <a:latin typeface="Impact" charset="0"/>
                <a:ea typeface="Impact" charset="0"/>
                <a:cs typeface="Impact" charset="0"/>
              </a:defRPr>
            </a:lvl3pPr>
            <a:lvl4pPr>
              <a:defRPr sz="8000">
                <a:latin typeface="Impact" charset="0"/>
                <a:ea typeface="Impact" charset="0"/>
                <a:cs typeface="Impact" charset="0"/>
              </a:defRPr>
            </a:lvl4pPr>
            <a:lvl5pPr>
              <a:defRPr sz="8000">
                <a:latin typeface="Impact" charset="0"/>
                <a:ea typeface="Impact" charset="0"/>
                <a:cs typeface="Impact" charset="0"/>
              </a:defRPr>
            </a:lvl5pPr>
          </a:lstStyle>
          <a:p>
            <a:pPr lvl="0"/>
            <a:r>
              <a:rPr lang="en-US" dirty="0"/>
              <a:t>STATEMENT TEXT</a:t>
            </a:r>
          </a:p>
          <a:p>
            <a:pPr lvl="0"/>
            <a:r>
              <a:rPr lang="en-US" dirty="0"/>
              <a:t>STATEMENT TEXT</a:t>
            </a:r>
          </a:p>
          <a:p>
            <a:pPr lvl="0"/>
            <a:r>
              <a:rPr lang="en-US" dirty="0"/>
              <a:t>STATEMENT TEXT</a:t>
            </a:r>
          </a:p>
          <a:p>
            <a:pPr marL="0" marR="0" lvl="0" indent="0" algn="l" defTabSz="961844" rtl="0" eaLnBrk="1" fontAlgn="auto" latinLnBrk="0" hangingPunct="1">
              <a:lnSpc>
                <a:spcPts val="8500"/>
              </a:lnSpc>
              <a:spcBef>
                <a:spcPts val="0"/>
              </a:spcBef>
              <a:spcAft>
                <a:spcPts val="0"/>
              </a:spcAft>
              <a:buClr>
                <a:srgbClr val="FFFFFF"/>
              </a:buClr>
              <a:buSzPct val="100000"/>
              <a:buFont typeface="Arial"/>
              <a:buNone/>
              <a:tabLst/>
              <a:defRPr/>
            </a:pPr>
            <a:r>
              <a:rPr lang="en-US" dirty="0"/>
              <a:t>STATEMENT TEXT</a:t>
            </a:r>
          </a:p>
        </p:txBody>
      </p:sp>
    </p:spTree>
    <p:extLst>
      <p:ext uri="{BB962C8B-B14F-4D97-AF65-F5344CB8AC3E}">
        <p14:creationId xmlns:p14="http://schemas.microsoft.com/office/powerpoint/2010/main" val="21183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827852"/>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4507174"/>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5072566"/>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5286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6821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360000"/>
            <a:ext cx="1241334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5" name="Text Placeholder 18"/>
          <p:cNvSpPr>
            <a:spLocks noGrp="1"/>
          </p:cNvSpPr>
          <p:nvPr>
            <p:ph type="body" sz="quarter" idx="12" hasCustomPrompt="1"/>
          </p:nvPr>
        </p:nvSpPr>
        <p:spPr>
          <a:xfrm>
            <a:off x="514804" y="1039322"/>
            <a:ext cx="12413343" cy="205392"/>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514804" y="1604714"/>
            <a:ext cx="12413343" cy="157207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211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60000"/>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1039322"/>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1604714"/>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4080064"/>
            <a:ext cx="1344295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3418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3363" y="3827852"/>
            <a:ext cx="12413343" cy="300271"/>
          </a:xfrm>
          <a:prstGeom prst="rect">
            <a:avLst/>
          </a:prstGeom>
          <a:ln>
            <a:noFill/>
          </a:ln>
        </p:spPr>
        <p:txBody>
          <a:bodyPr vert="horz" wrap="none" lIns="0" tIns="0" rIns="0" bIns="0" rtlCol="0" anchor="ctr">
            <a:noAutofit/>
          </a:bodyPr>
          <a:lstStyle>
            <a:lvl1pPr algn="l">
              <a:defRPr sz="2800"/>
            </a:lvl1pPr>
          </a:lstStyle>
          <a:p>
            <a:r>
              <a:rPr lang="en-US" dirty="0"/>
              <a:t>ENTER HEADER TEXT</a:t>
            </a:r>
          </a:p>
        </p:txBody>
      </p:sp>
      <p:sp>
        <p:nvSpPr>
          <p:cNvPr id="5" name="Text Placeholder 18"/>
          <p:cNvSpPr>
            <a:spLocks noGrp="1"/>
          </p:cNvSpPr>
          <p:nvPr>
            <p:ph type="body" sz="quarter" idx="12" hasCustomPrompt="1"/>
          </p:nvPr>
        </p:nvSpPr>
        <p:spPr>
          <a:xfrm>
            <a:off x="233363" y="4507174"/>
            <a:ext cx="12413343" cy="205392"/>
          </a:xfrm>
          <a:prstGeom prst="rect">
            <a:avLst/>
          </a:prstGeom>
        </p:spPr>
        <p:txBody>
          <a:bodyPr lIns="0" tIns="0" rIns="0" bIns="0"/>
          <a:lstStyle>
            <a:lvl1pPr algn="l">
              <a:defRPr sz="1200" b="1" baseline="0">
                <a:solidFill>
                  <a:schemeClr val="bg1"/>
                </a:solidFill>
              </a:defRPr>
            </a:lvl1pPr>
            <a:lvl2pPr>
              <a:defRPr sz="1200" b="0" baseline="0"/>
            </a:lvl2pPr>
          </a:lstStyle>
          <a:p>
            <a:pPr lvl="0"/>
            <a:r>
              <a:rPr lang="en-US" dirty="0"/>
              <a:t>Sub header (Arial, 14pt, Bold)</a:t>
            </a:r>
          </a:p>
        </p:txBody>
      </p:sp>
      <p:sp>
        <p:nvSpPr>
          <p:cNvPr id="6" name="Text Placeholder 21"/>
          <p:cNvSpPr>
            <a:spLocks noGrp="1"/>
          </p:cNvSpPr>
          <p:nvPr>
            <p:ph type="body" sz="quarter" idx="13" hasCustomPrompt="1"/>
          </p:nvPr>
        </p:nvSpPr>
        <p:spPr>
          <a:xfrm>
            <a:off x="233363" y="5072566"/>
            <a:ext cx="12413343" cy="1572074"/>
          </a:xfrm>
          <a:prstGeom prst="rect">
            <a:avLst/>
          </a:prstGeom>
        </p:spPr>
        <p:txBody>
          <a:bodyPr lIns="0" tIns="0" rIns="0" bIns="0" numCol="2" spcCol="18000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4"/>
          <p:cNvSpPr>
            <a:spLocks noGrp="1"/>
          </p:cNvSpPr>
          <p:nvPr>
            <p:ph type="pic" sz="quarter" idx="10"/>
          </p:nvPr>
        </p:nvSpPr>
        <p:spPr>
          <a:xfrm>
            <a:off x="0" y="0"/>
            <a:ext cx="6721200" cy="3481199"/>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9" name="Picture Placeholder 4"/>
          <p:cNvSpPr>
            <a:spLocks noGrp="1"/>
          </p:cNvSpPr>
          <p:nvPr>
            <p:ph type="pic" sz="quarter" idx="14"/>
          </p:nvPr>
        </p:nvSpPr>
        <p:spPr>
          <a:xfrm>
            <a:off x="6721750" y="0"/>
            <a:ext cx="6721200" cy="3481199"/>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94745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9972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13"/>
          <p:cNvSpPr>
            <a:spLocks noGrp="1"/>
          </p:cNvSpPr>
          <p:nvPr>
            <p:ph type="pic" sz="quarter" idx="14"/>
          </p:nvPr>
        </p:nvSpPr>
        <p:spPr>
          <a:xfrm>
            <a:off x="233362" y="1074271"/>
            <a:ext cx="6746557" cy="6486992"/>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7695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339919"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339919"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13"/>
          <p:cNvSpPr>
            <a:spLocks noGrp="1"/>
          </p:cNvSpPr>
          <p:nvPr>
            <p:ph type="pic" sz="quarter" idx="14"/>
          </p:nvPr>
        </p:nvSpPr>
        <p:spPr>
          <a:xfrm>
            <a:off x="0"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1344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5" name="Text Placeholder 18"/>
          <p:cNvSpPr>
            <a:spLocks noGrp="1"/>
          </p:cNvSpPr>
          <p:nvPr>
            <p:ph type="body" sz="quarter" idx="12" hasCustomPrompt="1"/>
          </p:nvPr>
        </p:nvSpPr>
        <p:spPr>
          <a:xfrm>
            <a:off x="233363" y="1074271"/>
            <a:ext cx="561362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233363" y="1657001"/>
            <a:ext cx="5614081"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Picture Placeholder 13"/>
          <p:cNvSpPr>
            <a:spLocks noGrp="1"/>
          </p:cNvSpPr>
          <p:nvPr>
            <p:ph type="pic" sz="quarter" idx="14"/>
          </p:nvPr>
        </p:nvSpPr>
        <p:spPr>
          <a:xfrm>
            <a:off x="6452521" y="1074271"/>
            <a:ext cx="6979919" cy="5531187"/>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65579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7"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67803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Title Placeholder 1"/>
          <p:cNvSpPr>
            <a:spLocks noGrp="1"/>
          </p:cNvSpPr>
          <p:nvPr>
            <p:ph type="title" hasCustomPrompt="1"/>
          </p:nvPr>
        </p:nvSpPr>
        <p:spPr bwMode="gray">
          <a:xfrm>
            <a:off x="7171201" y="234000"/>
            <a:ext cx="60097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6" name="Text Placeholder 18"/>
          <p:cNvSpPr>
            <a:spLocks noGrp="1"/>
          </p:cNvSpPr>
          <p:nvPr>
            <p:ph type="body" sz="quarter" idx="12" hasCustomPrompt="1"/>
          </p:nvPr>
        </p:nvSpPr>
        <p:spPr>
          <a:xfrm>
            <a:off x="7171200"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7171200"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
        <p:nvSpPr>
          <p:cNvPr id="10" name="Picture Placeholder 9"/>
          <p:cNvSpPr>
            <a:spLocks noGrp="1"/>
          </p:cNvSpPr>
          <p:nvPr>
            <p:ph type="pic" sz="quarter" idx="14"/>
          </p:nvPr>
        </p:nvSpPr>
        <p:spPr>
          <a:xfrm>
            <a:off x="7171200" y="4708173"/>
            <a:ext cx="2909778" cy="193040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r>
              <a:rPr lang="en-US" dirty="0"/>
              <a:t>Click here to add a picture</a:t>
            </a:r>
          </a:p>
        </p:txBody>
      </p:sp>
      <p:sp>
        <p:nvSpPr>
          <p:cNvPr id="11" name="Picture Placeholder 9"/>
          <p:cNvSpPr>
            <a:spLocks noGrp="1"/>
          </p:cNvSpPr>
          <p:nvPr>
            <p:ph type="pic" sz="quarter" idx="15"/>
          </p:nvPr>
        </p:nvSpPr>
        <p:spPr>
          <a:xfrm>
            <a:off x="10271204" y="4708173"/>
            <a:ext cx="2909778" cy="19304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r>
              <a:rPr lang="en-US" dirty="0"/>
              <a:t>Click here to add a picture</a:t>
            </a:r>
          </a:p>
        </p:txBody>
      </p:sp>
    </p:spTree>
    <p:extLst>
      <p:ext uri="{BB962C8B-B14F-4D97-AF65-F5344CB8AC3E}">
        <p14:creationId xmlns:p14="http://schemas.microsoft.com/office/powerpoint/2010/main" val="72947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Copy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22"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90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5"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330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4244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56017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5"/>
          </a:solidFill>
        </p:spPr>
        <p:txBody>
          <a:bodyPr anchor="t" anchorCtr="0"/>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07032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2" name="Rectangle 1"/>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9"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3321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 Copy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Picture Placeholder 4"/>
          <p:cNvSpPr>
            <a:spLocks noGrp="1"/>
          </p:cNvSpPr>
          <p:nvPr>
            <p:ph type="pic" sz="quarter" idx="10"/>
          </p:nvPr>
        </p:nvSpPr>
        <p:spPr>
          <a:xfrm>
            <a:off x="6721750" y="0"/>
            <a:ext cx="6721200" cy="7561263"/>
          </a:xfrm>
          <a:prstGeom prst="rect">
            <a:avLst/>
          </a:prstGeom>
          <a:solidFill>
            <a:schemeClr val="accent6"/>
          </a:solidFill>
        </p:spPr>
        <p:txBody>
          <a:bodyPr anchor="t" anchorCtr="0"/>
          <a:lstStyle>
            <a:lvl1pPr algn="ctr">
              <a:defRPr sz="1200" b="0" i="1" baseline="0">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119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 Copy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72175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11"/>
          </p:nvPr>
        </p:nvSpPr>
        <p:spPr>
          <a:xfrm>
            <a:off x="55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Title Placeholder 1"/>
          <p:cNvSpPr>
            <a:spLocks noGrp="1"/>
          </p:cNvSpPr>
          <p:nvPr>
            <p:ph type="title" hasCustomPrompt="1"/>
          </p:nvPr>
        </p:nvSpPr>
        <p:spPr bwMode="gray">
          <a:xfrm>
            <a:off x="11427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11" name="Text Placeholder 18"/>
          <p:cNvSpPr>
            <a:spLocks noGrp="1"/>
          </p:cNvSpPr>
          <p:nvPr>
            <p:ph type="body" sz="quarter" idx="12" hasCustomPrompt="1"/>
          </p:nvPr>
        </p:nvSpPr>
        <p:spPr>
          <a:xfrm>
            <a:off x="11427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2" name="Text Placeholder 21"/>
          <p:cNvSpPr>
            <a:spLocks noGrp="1"/>
          </p:cNvSpPr>
          <p:nvPr>
            <p:ph type="body" sz="quarter" idx="13" hasCustomPrompt="1"/>
          </p:nvPr>
        </p:nvSpPr>
        <p:spPr>
          <a:xfrm>
            <a:off x="11427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2" name="Text Placeholder 18"/>
          <p:cNvSpPr>
            <a:spLocks noGrp="1"/>
          </p:cNvSpPr>
          <p:nvPr>
            <p:ph type="body" sz="quarter" idx="14" hasCustomPrompt="1"/>
          </p:nvPr>
        </p:nvSpPr>
        <p:spPr>
          <a:xfrm>
            <a:off x="786393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23" name="Text Placeholder 21"/>
          <p:cNvSpPr>
            <a:spLocks noGrp="1"/>
          </p:cNvSpPr>
          <p:nvPr>
            <p:ph type="body" sz="quarter" idx="15" hasCustomPrompt="1"/>
          </p:nvPr>
        </p:nvSpPr>
        <p:spPr>
          <a:xfrm>
            <a:off x="786393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5750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 Copy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gray">
          <a:xfrm>
            <a:off x="7863933" y="1259676"/>
            <a:ext cx="4420933" cy="300271"/>
          </a:xfrm>
          <a:prstGeom prst="rect">
            <a:avLst/>
          </a:prstGeom>
          <a:ln>
            <a:noFill/>
          </a:ln>
        </p:spPr>
        <p:txBody>
          <a:bodyPr vert="horz" wrap="none" lIns="0" tIns="0" rIns="0" bIns="0" rtlCol="0" anchor="ctr">
            <a:noAutofit/>
          </a:bodyPr>
          <a:lstStyle>
            <a:lvl1pPr algn="ctr">
              <a:defRPr sz="2800"/>
            </a:lvl1pPr>
          </a:lstStyle>
          <a:p>
            <a:r>
              <a:rPr lang="en-US" dirty="0"/>
              <a:t>ENTER HEADER TEXT</a:t>
            </a:r>
          </a:p>
        </p:txBody>
      </p:sp>
      <p:sp>
        <p:nvSpPr>
          <p:cNvPr id="8" name="Text Placeholder 18"/>
          <p:cNvSpPr>
            <a:spLocks noGrp="1"/>
          </p:cNvSpPr>
          <p:nvPr>
            <p:ph type="body" sz="quarter" idx="12" hasCustomPrompt="1"/>
          </p:nvPr>
        </p:nvSpPr>
        <p:spPr>
          <a:xfrm>
            <a:off x="7863933" y="1938998"/>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9" name="Text Placeholder 21"/>
          <p:cNvSpPr>
            <a:spLocks noGrp="1"/>
          </p:cNvSpPr>
          <p:nvPr>
            <p:ph type="body" sz="quarter" idx="13" hasCustomPrompt="1"/>
          </p:nvPr>
        </p:nvSpPr>
        <p:spPr>
          <a:xfrm>
            <a:off x="7863933" y="2323006"/>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0" name="Title Placeholder 1"/>
          <p:cNvSpPr txBox="1">
            <a:spLocks/>
          </p:cNvSpPr>
          <p:nvPr userDrawn="1"/>
        </p:nvSpPr>
        <p:spPr bwMode="gray">
          <a:xfrm>
            <a:off x="1151453" y="5037339"/>
            <a:ext cx="4420933" cy="300271"/>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a:t>ENTER HEADER TEXT</a:t>
            </a:r>
            <a:endParaRPr lang="en-US" dirty="0"/>
          </a:p>
        </p:txBody>
      </p:sp>
      <p:sp>
        <p:nvSpPr>
          <p:cNvPr id="12" name="Text Placeholder 18"/>
          <p:cNvSpPr>
            <a:spLocks noGrp="1"/>
          </p:cNvSpPr>
          <p:nvPr>
            <p:ph type="body" sz="quarter" idx="14" hasCustomPrompt="1"/>
          </p:nvPr>
        </p:nvSpPr>
        <p:spPr>
          <a:xfrm>
            <a:off x="1151453" y="5716661"/>
            <a:ext cx="4420933" cy="204008"/>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14pt, Bold)</a:t>
            </a:r>
          </a:p>
        </p:txBody>
      </p:sp>
      <p:sp>
        <p:nvSpPr>
          <p:cNvPr id="13" name="Text Placeholder 21"/>
          <p:cNvSpPr>
            <a:spLocks noGrp="1"/>
          </p:cNvSpPr>
          <p:nvPr>
            <p:ph type="body" sz="quarter" idx="15" hasCustomPrompt="1"/>
          </p:nvPr>
        </p:nvSpPr>
        <p:spPr>
          <a:xfrm>
            <a:off x="1151453" y="6100669"/>
            <a:ext cx="4420933" cy="720634"/>
          </a:xfrm>
          <a:prstGeom prst="rect">
            <a:avLst/>
          </a:prstGeom>
        </p:spPr>
        <p:txBody>
          <a:bodyPr wrap="square" lIns="0" tIns="0" rIns="0" bIns="0" numCol="1" spcCol="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20" name="Picture Placeholder 5"/>
          <p:cNvSpPr>
            <a:spLocks noGrp="1"/>
          </p:cNvSpPr>
          <p:nvPr>
            <p:ph type="pic" sz="quarter" idx="17"/>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7118" y="6964868"/>
            <a:ext cx="1671832" cy="362395"/>
          </a:xfrm>
          <a:prstGeom prst="rect">
            <a:avLst/>
          </a:prstGeom>
        </p:spPr>
      </p:pic>
    </p:spTree>
    <p:extLst>
      <p:ext uri="{BB962C8B-B14F-4D97-AF65-F5344CB8AC3E}">
        <p14:creationId xmlns:p14="http://schemas.microsoft.com/office/powerpoint/2010/main" val="3581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817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6713030" y="0"/>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8"/>
          </p:nvPr>
        </p:nvSpPr>
        <p:spPr>
          <a:xfrm>
            <a:off x="6713030" y="3777663"/>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0" name="Title Placeholder 1"/>
          <p:cNvSpPr>
            <a:spLocks noGrp="1"/>
          </p:cNvSpPr>
          <p:nvPr>
            <p:ph type="title" hasCustomPrompt="1"/>
          </p:nvPr>
        </p:nvSpPr>
        <p:spPr bwMode="gray">
          <a:xfrm>
            <a:off x="234000" y="4132982"/>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4803377"/>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3" hasCustomPrompt="1"/>
          </p:nvPr>
        </p:nvSpPr>
        <p:spPr>
          <a:xfrm>
            <a:off x="233363" y="5386107"/>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28457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6713030" y="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3783600"/>
            <a:ext cx="6721200"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8"/>
          </p:nvPr>
        </p:nvSpPr>
        <p:spPr>
          <a:xfrm>
            <a:off x="6713030" y="3777663"/>
            <a:ext cx="6721200" cy="3777663"/>
          </a:xfrm>
          <a:prstGeom prst="rect">
            <a:avLst/>
          </a:prstGeom>
          <a:solidFill>
            <a:schemeClr val="accent6"/>
          </a:solidFill>
        </p:spPr>
        <p:txBody>
          <a:bodyPr/>
          <a:lstStyle>
            <a:lvl1pPr algn="ctr">
              <a:defRPr sz="1200" b="0" i="1" baseline="0">
                <a:solidFill>
                  <a:schemeClr val="accent5"/>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Title Placeholder 1"/>
          <p:cNvSpPr>
            <a:spLocks noGrp="1"/>
          </p:cNvSpPr>
          <p:nvPr>
            <p:ph type="title" hasCustomPrompt="1"/>
          </p:nvPr>
        </p:nvSpPr>
        <p:spPr bwMode="gray">
          <a:xfrm>
            <a:off x="210851" y="373731"/>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8" name="Text Placeholder 18"/>
          <p:cNvSpPr>
            <a:spLocks noGrp="1"/>
          </p:cNvSpPr>
          <p:nvPr>
            <p:ph type="body" sz="quarter" idx="12" hasCustomPrompt="1"/>
          </p:nvPr>
        </p:nvSpPr>
        <p:spPr>
          <a:xfrm>
            <a:off x="210214" y="1044126"/>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10214" y="1626856"/>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527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1072076"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8" name="Picture Placeholder 7"/>
          <p:cNvSpPr>
            <a:spLocks noGrp="1"/>
          </p:cNvSpPr>
          <p:nvPr>
            <p:ph type="pic" sz="quarter" idx="14"/>
          </p:nvPr>
        </p:nvSpPr>
        <p:spPr>
          <a:xfrm>
            <a:off x="1074842"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5"/>
          </p:nvPr>
        </p:nvSpPr>
        <p:spPr>
          <a:xfrm>
            <a:off x="4921475"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16"/>
          </p:nvPr>
        </p:nvSpPr>
        <p:spPr>
          <a:xfrm>
            <a:off x="8768108" y="2060655"/>
            <a:ext cx="3600000" cy="3600000"/>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21"/>
          <p:cNvSpPr>
            <a:spLocks noGrp="1"/>
          </p:cNvSpPr>
          <p:nvPr>
            <p:ph type="body" sz="quarter" idx="17" hasCustomPrompt="1"/>
          </p:nvPr>
        </p:nvSpPr>
        <p:spPr>
          <a:xfrm>
            <a:off x="4921474"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sp>
        <p:nvSpPr>
          <p:cNvPr id="12" name="Text Placeholder 21"/>
          <p:cNvSpPr>
            <a:spLocks noGrp="1"/>
          </p:cNvSpPr>
          <p:nvPr>
            <p:ph type="body" sz="quarter" idx="18" hasCustomPrompt="1"/>
          </p:nvPr>
        </p:nvSpPr>
        <p:spPr>
          <a:xfrm>
            <a:off x="8768107" y="1630369"/>
            <a:ext cx="3600001" cy="364953"/>
          </a:xfrm>
          <a:prstGeom prst="rect">
            <a:avLst/>
          </a:prstGeom>
        </p:spPr>
        <p:txBody>
          <a:bodyPr lIns="0" tIns="0" rIns="0" bIns="0"/>
          <a:lstStyle>
            <a:lvl1pPr algn="ctr">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Header copy (Arial, 12pt, Bold)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5"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17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Picture Placeholder 7"/>
          <p:cNvSpPr>
            <a:spLocks noGrp="1"/>
          </p:cNvSpPr>
          <p:nvPr>
            <p:ph type="pic" sz="quarter" idx="14"/>
          </p:nvPr>
        </p:nvSpPr>
        <p:spPr>
          <a:xfrm>
            <a:off x="1074842"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8" name="Picture Placeholder 7"/>
          <p:cNvSpPr>
            <a:spLocks noGrp="1"/>
          </p:cNvSpPr>
          <p:nvPr>
            <p:ph type="pic" sz="quarter" idx="15"/>
          </p:nvPr>
        </p:nvSpPr>
        <p:spPr>
          <a:xfrm>
            <a:off x="4921475"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Picture Placeholder 7"/>
          <p:cNvSpPr>
            <a:spLocks noGrp="1"/>
          </p:cNvSpPr>
          <p:nvPr>
            <p:ph type="pic" sz="quarter" idx="16"/>
          </p:nvPr>
        </p:nvSpPr>
        <p:spPr>
          <a:xfrm>
            <a:off x="8768108" y="1474122"/>
            <a:ext cx="3600000" cy="4186533"/>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3" name="Text Placeholder 21"/>
          <p:cNvSpPr>
            <a:spLocks noGrp="1"/>
          </p:cNvSpPr>
          <p:nvPr>
            <p:ph type="body" sz="quarter" idx="19" hasCustomPrompt="1"/>
          </p:nvPr>
        </p:nvSpPr>
        <p:spPr>
          <a:xfrm>
            <a:off x="1072076" y="5840655"/>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0" hasCustomPrompt="1"/>
          </p:nvPr>
        </p:nvSpPr>
        <p:spPr>
          <a:xfrm>
            <a:off x="4921474"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21" hasCustomPrompt="1"/>
          </p:nvPr>
        </p:nvSpPr>
        <p:spPr>
          <a:xfrm>
            <a:off x="8768107" y="5840654"/>
            <a:ext cx="36000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0601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5"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0"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58972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7"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9"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22"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3"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4"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5"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26"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7262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5.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881858"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881858"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2"/>
          </p:nvPr>
        </p:nvSpPr>
        <p:spPr>
          <a:xfrm>
            <a:off x="3890177"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3"/>
          </p:nvPr>
        </p:nvSpPr>
        <p:spPr>
          <a:xfrm>
            <a:off x="689849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24"/>
          </p:nvPr>
        </p:nvSpPr>
        <p:spPr>
          <a:xfrm>
            <a:off x="9906816" y="1685996"/>
            <a:ext cx="2658601" cy="3942204"/>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21"/>
          <p:cNvSpPr>
            <a:spLocks noGrp="1"/>
          </p:cNvSpPr>
          <p:nvPr>
            <p:ph type="body" sz="quarter" idx="25" hasCustomPrompt="1"/>
          </p:nvPr>
        </p:nvSpPr>
        <p:spPr>
          <a:xfrm>
            <a:off x="389017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21"/>
          <p:cNvSpPr>
            <a:spLocks noGrp="1"/>
          </p:cNvSpPr>
          <p:nvPr>
            <p:ph type="body" sz="quarter" idx="26" hasCustomPrompt="1"/>
          </p:nvPr>
        </p:nvSpPr>
        <p:spPr>
          <a:xfrm>
            <a:off x="689849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21"/>
          <p:cNvSpPr>
            <a:spLocks noGrp="1"/>
          </p:cNvSpPr>
          <p:nvPr>
            <p:ph type="body" sz="quarter" idx="27" hasCustomPrompt="1"/>
          </p:nvPr>
        </p:nvSpPr>
        <p:spPr>
          <a:xfrm>
            <a:off x="9906816" y="5795463"/>
            <a:ext cx="2658601"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7"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4017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
        <p:nvSpPr>
          <p:cNvPr id="6"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chemeClr val="bg1"/>
                </a:solidFill>
              </a:defRPr>
            </a:lvl1pPr>
          </a:lstStyle>
          <a:p>
            <a:pPr lvl="0"/>
            <a:r>
              <a:rPr lang="en-US" dirty="0"/>
              <a:t>Enter text here</a:t>
            </a:r>
          </a:p>
        </p:txBody>
      </p:sp>
      <p:sp>
        <p:nvSpPr>
          <p:cNvPr id="8"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53654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6.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361148"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ext Placeholder 21"/>
          <p:cNvSpPr>
            <a:spLocks noGrp="1"/>
          </p:cNvSpPr>
          <p:nvPr>
            <p:ph type="body" sz="quarter" idx="19" hasCustomPrompt="1"/>
          </p:nvPr>
        </p:nvSpPr>
        <p:spPr>
          <a:xfrm>
            <a:off x="361148"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7"/>
          <p:cNvSpPr>
            <a:spLocks noGrp="1"/>
          </p:cNvSpPr>
          <p:nvPr>
            <p:ph type="pic" sz="quarter" idx="28"/>
          </p:nvPr>
        </p:nvSpPr>
        <p:spPr>
          <a:xfrm>
            <a:off x="2531022" y="2510451"/>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Picture Placeholder 7"/>
          <p:cNvSpPr>
            <a:spLocks noGrp="1"/>
          </p:cNvSpPr>
          <p:nvPr>
            <p:ph type="pic" sz="quarter" idx="29"/>
          </p:nvPr>
        </p:nvSpPr>
        <p:spPr>
          <a:xfrm>
            <a:off x="4700896" y="1930213"/>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Picture Placeholder 7"/>
          <p:cNvSpPr>
            <a:spLocks noGrp="1"/>
          </p:cNvSpPr>
          <p:nvPr>
            <p:ph type="pic" sz="quarter" idx="30"/>
          </p:nvPr>
        </p:nvSpPr>
        <p:spPr>
          <a:xfrm>
            <a:off x="6870770"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Picture Placeholder 7"/>
          <p:cNvSpPr>
            <a:spLocks noGrp="1"/>
          </p:cNvSpPr>
          <p:nvPr>
            <p:ph type="pic" sz="quarter" idx="31"/>
          </p:nvPr>
        </p:nvSpPr>
        <p:spPr>
          <a:xfrm>
            <a:off x="9040644" y="1930212"/>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3" name="Picture Placeholder 7"/>
          <p:cNvSpPr>
            <a:spLocks noGrp="1"/>
          </p:cNvSpPr>
          <p:nvPr>
            <p:ph type="pic" sz="quarter" idx="32"/>
          </p:nvPr>
        </p:nvSpPr>
        <p:spPr>
          <a:xfrm>
            <a:off x="11210519" y="2510450"/>
            <a:ext cx="1906613" cy="2827147"/>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4" name="Text Placeholder 21"/>
          <p:cNvSpPr>
            <a:spLocks noGrp="1"/>
          </p:cNvSpPr>
          <p:nvPr>
            <p:ph type="body" sz="quarter" idx="33" hasCustomPrompt="1"/>
          </p:nvPr>
        </p:nvSpPr>
        <p:spPr>
          <a:xfrm>
            <a:off x="4700895"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5" name="Text Placeholder 21"/>
          <p:cNvSpPr>
            <a:spLocks noGrp="1"/>
          </p:cNvSpPr>
          <p:nvPr>
            <p:ph type="body" sz="quarter" idx="34" hasCustomPrompt="1"/>
          </p:nvPr>
        </p:nvSpPr>
        <p:spPr>
          <a:xfrm>
            <a:off x="9040643" y="494771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6" name="Text Placeholder 21"/>
          <p:cNvSpPr>
            <a:spLocks noGrp="1"/>
          </p:cNvSpPr>
          <p:nvPr>
            <p:ph type="body" sz="quarter" idx="35" hasCustomPrompt="1"/>
          </p:nvPr>
        </p:nvSpPr>
        <p:spPr>
          <a:xfrm>
            <a:off x="2531022"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7" name="Text Placeholder 21"/>
          <p:cNvSpPr>
            <a:spLocks noGrp="1"/>
          </p:cNvSpPr>
          <p:nvPr>
            <p:ph type="body" sz="quarter" idx="36" hasCustomPrompt="1"/>
          </p:nvPr>
        </p:nvSpPr>
        <p:spPr>
          <a:xfrm>
            <a:off x="687076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8" name="Text Placeholder 21"/>
          <p:cNvSpPr>
            <a:spLocks noGrp="1"/>
          </p:cNvSpPr>
          <p:nvPr>
            <p:ph type="body" sz="quarter" idx="37" hasCustomPrompt="1"/>
          </p:nvPr>
        </p:nvSpPr>
        <p:spPr>
          <a:xfrm>
            <a:off x="11210519" y="5533838"/>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9"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21"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151844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7. Copy slide">
    <p:spTree>
      <p:nvGrpSpPr>
        <p:cNvPr id="1" name=""/>
        <p:cNvGrpSpPr/>
        <p:nvPr/>
      </p:nvGrpSpPr>
      <p:grpSpPr>
        <a:xfrm>
          <a:off x="0" y="0"/>
          <a:ext cx="0" cy="0"/>
          <a:chOff x="0" y="0"/>
          <a:chExt cx="0" cy="0"/>
        </a:xfrm>
      </p:grpSpPr>
      <p:sp>
        <p:nvSpPr>
          <p:cNvPr id="3" name="Picture Placeholder 7"/>
          <p:cNvSpPr>
            <a:spLocks noGrp="1"/>
          </p:cNvSpPr>
          <p:nvPr>
            <p:ph type="pic" sz="quarter" idx="14"/>
          </p:nvPr>
        </p:nvSpPr>
        <p:spPr>
          <a:xfrm>
            <a:off x="3032576"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4" name="Picture Placeholder 7"/>
          <p:cNvSpPr>
            <a:spLocks noGrp="1"/>
          </p:cNvSpPr>
          <p:nvPr>
            <p:ph type="pic" sz="quarter" idx="15"/>
          </p:nvPr>
        </p:nvSpPr>
        <p:spPr>
          <a:xfrm>
            <a:off x="6846293" y="1305745"/>
            <a:ext cx="3564081" cy="5284859"/>
          </a:xfrm>
          <a:prstGeom prst="rect">
            <a:avLst/>
          </a:prstGeom>
          <a:solidFill>
            <a:schemeClr val="accent5"/>
          </a:solidFill>
          <a:ln>
            <a:noFill/>
          </a:ln>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5"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ext Placeholder 21"/>
          <p:cNvSpPr>
            <a:spLocks noGrp="1"/>
          </p:cNvSpPr>
          <p:nvPr>
            <p:ph type="body" sz="quarter" idx="35" hasCustomPrompt="1"/>
          </p:nvPr>
        </p:nvSpPr>
        <p:spPr>
          <a:xfrm>
            <a:off x="10606929" y="6225651"/>
            <a:ext cx="1906613" cy="364953"/>
          </a:xfrm>
          <a:prstGeom prst="rect">
            <a:avLst/>
          </a:prstGeom>
        </p:spPr>
        <p:txBody>
          <a:bodyPr lIns="0" tIns="0" rIns="0" bIns="0"/>
          <a:lstStyle>
            <a:lvl1pPr algn="l">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21"/>
          <p:cNvSpPr>
            <a:spLocks noGrp="1"/>
          </p:cNvSpPr>
          <p:nvPr>
            <p:ph type="body" sz="quarter" idx="36" hasCustomPrompt="1"/>
          </p:nvPr>
        </p:nvSpPr>
        <p:spPr>
          <a:xfrm>
            <a:off x="945963" y="6225651"/>
            <a:ext cx="1906613" cy="364953"/>
          </a:xfrm>
          <a:prstGeom prst="rect">
            <a:avLst/>
          </a:prstGeom>
        </p:spPr>
        <p:txBody>
          <a:bodyPr lIns="0" tIns="0" rIns="0" bIns="0"/>
          <a:lstStyle>
            <a:lvl1pPr algn="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053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8.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3343786"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0"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19"/>
          </p:nvPr>
        </p:nvSpPr>
        <p:spPr>
          <a:xfrm>
            <a:off x="0"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7" name="Picture Placeholder 5"/>
          <p:cNvSpPr>
            <a:spLocks noGrp="1"/>
          </p:cNvSpPr>
          <p:nvPr>
            <p:ph type="pic" sz="quarter" idx="20"/>
          </p:nvPr>
        </p:nvSpPr>
        <p:spPr>
          <a:xfrm>
            <a:off x="5620215"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Title Placeholder 1"/>
          <p:cNvSpPr>
            <a:spLocks noGrp="1"/>
          </p:cNvSpPr>
          <p:nvPr>
            <p:ph type="title" hasCustomPrompt="1"/>
          </p:nvPr>
        </p:nvSpPr>
        <p:spPr bwMode="gray">
          <a:xfrm>
            <a:off x="9333571" y="234000"/>
            <a:ext cx="401666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9333571" y="910720"/>
            <a:ext cx="3796642" cy="204648"/>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524" y="6965458"/>
            <a:ext cx="1677426" cy="363608"/>
          </a:xfrm>
          <a:prstGeom prst="rect">
            <a:avLst/>
          </a:prstGeom>
        </p:spPr>
      </p:pic>
    </p:spTree>
    <p:extLst>
      <p:ext uri="{BB962C8B-B14F-4D97-AF65-F5344CB8AC3E}">
        <p14:creationId xmlns:p14="http://schemas.microsoft.com/office/powerpoint/2010/main" val="170165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7822735" y="3777664"/>
            <a:ext cx="5620215"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4" name="Picture Placeholder 5"/>
          <p:cNvSpPr>
            <a:spLocks noGrp="1"/>
          </p:cNvSpPr>
          <p:nvPr>
            <p:ph type="pic" sz="quarter" idx="17"/>
          </p:nvPr>
        </p:nvSpPr>
        <p:spPr>
          <a:xfrm>
            <a:off x="4478949" y="0"/>
            <a:ext cx="562021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5" name="Picture Placeholder 5"/>
          <p:cNvSpPr>
            <a:spLocks noGrp="1"/>
          </p:cNvSpPr>
          <p:nvPr>
            <p:ph type="pic" sz="quarter" idx="19"/>
          </p:nvPr>
        </p:nvSpPr>
        <p:spPr>
          <a:xfrm>
            <a:off x="4478949" y="3777664"/>
            <a:ext cx="3343786"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6" name="Picture Placeholder 5"/>
          <p:cNvSpPr>
            <a:spLocks noGrp="1"/>
          </p:cNvSpPr>
          <p:nvPr>
            <p:ph type="pic" sz="quarter" idx="20"/>
          </p:nvPr>
        </p:nvSpPr>
        <p:spPr>
          <a:xfrm>
            <a:off x="10099164" y="0"/>
            <a:ext cx="3343785" cy="3777663"/>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8" name="Title Placeholder 1"/>
          <p:cNvSpPr>
            <a:spLocks noGrp="1"/>
          </p:cNvSpPr>
          <p:nvPr>
            <p:ph type="title" hasCustomPrompt="1"/>
          </p:nvPr>
        </p:nvSpPr>
        <p:spPr bwMode="gray">
          <a:xfrm>
            <a:off x="234001" y="234000"/>
            <a:ext cx="3910160"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sp>
        <p:nvSpPr>
          <p:cNvPr id="10" name="Text Placeholder 18"/>
          <p:cNvSpPr>
            <a:spLocks noGrp="1"/>
          </p:cNvSpPr>
          <p:nvPr>
            <p:ph type="body" sz="quarter" idx="12" hasCustomPrompt="1"/>
          </p:nvPr>
        </p:nvSpPr>
        <p:spPr>
          <a:xfrm>
            <a:off x="233363" y="904395"/>
            <a:ext cx="3910798"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3" hasCustomPrompt="1"/>
          </p:nvPr>
        </p:nvSpPr>
        <p:spPr>
          <a:xfrm>
            <a:off x="233364" y="1487125"/>
            <a:ext cx="3792572" cy="4110753"/>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302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0. Copy slide">
    <p:spTree>
      <p:nvGrpSpPr>
        <p:cNvPr id="1" name=""/>
        <p:cNvGrpSpPr/>
        <p:nvPr/>
      </p:nvGrpSpPr>
      <p:grpSpPr>
        <a:xfrm>
          <a:off x="0" y="0"/>
          <a:ext cx="0" cy="0"/>
          <a:chOff x="0" y="0"/>
          <a:chExt cx="0" cy="0"/>
        </a:xfrm>
      </p:grpSpPr>
      <p:sp>
        <p:nvSpPr>
          <p:cNvPr id="7" name="Picture Placeholder 5"/>
          <p:cNvSpPr>
            <a:spLocks noGrp="1"/>
          </p:cNvSpPr>
          <p:nvPr>
            <p:ph type="pic" sz="quarter" idx="20"/>
          </p:nvPr>
        </p:nvSpPr>
        <p:spPr>
          <a:xfrm>
            <a:off x="2647571" y="3777664"/>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8" name="Picture Placeholder 5"/>
          <p:cNvSpPr>
            <a:spLocks noGrp="1"/>
          </p:cNvSpPr>
          <p:nvPr>
            <p:ph type="pic" sz="quarter" idx="21"/>
          </p:nvPr>
        </p:nvSpPr>
        <p:spPr>
          <a:xfrm>
            <a:off x="10795378"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9" name="Picture Placeholder 5"/>
          <p:cNvSpPr>
            <a:spLocks noGrp="1"/>
          </p:cNvSpPr>
          <p:nvPr>
            <p:ph type="pic" sz="quarter" idx="22"/>
          </p:nvPr>
        </p:nvSpPr>
        <p:spPr>
          <a:xfrm>
            <a:off x="10795378"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1" name="Picture Placeholder 5"/>
          <p:cNvSpPr>
            <a:spLocks noGrp="1"/>
          </p:cNvSpPr>
          <p:nvPr>
            <p:ph type="pic" sz="quarter" idx="23"/>
          </p:nvPr>
        </p:nvSpPr>
        <p:spPr>
          <a:xfrm>
            <a:off x="0" y="3777664"/>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2" name="Picture Placeholder 5"/>
          <p:cNvSpPr>
            <a:spLocks noGrp="1"/>
          </p:cNvSpPr>
          <p:nvPr>
            <p:ph type="pic" sz="quarter" idx="24"/>
          </p:nvPr>
        </p:nvSpPr>
        <p:spPr>
          <a:xfrm>
            <a:off x="0" y="0"/>
            <a:ext cx="4070029"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3" name="Picture Placeholder 5"/>
          <p:cNvSpPr>
            <a:spLocks noGrp="1"/>
          </p:cNvSpPr>
          <p:nvPr>
            <p:ph type="pic" sz="quarter" idx="25"/>
          </p:nvPr>
        </p:nvSpPr>
        <p:spPr>
          <a:xfrm>
            <a:off x="4070029" y="-5936"/>
            <a:ext cx="2647571" cy="3783600"/>
          </a:xfrm>
          <a:prstGeom prst="rect">
            <a:avLst/>
          </a:prstGeom>
          <a:solidFill>
            <a:schemeClr val="accent5"/>
          </a:solidFill>
        </p:spPr>
        <p:txBody>
          <a:bodyPr/>
          <a:lstStyle>
            <a:lvl1pPr algn="ctr">
              <a:defRPr sz="1200" b="0" i="1" baseline="0">
                <a:solidFill>
                  <a:schemeClr val="accent6"/>
                </a:solidFill>
              </a:defRPr>
            </a:lvl1pPr>
          </a:lstStyle>
          <a:p>
            <a:endParaRPr lang="en-US" sz="1200" i="1" dirty="0"/>
          </a:p>
          <a:p>
            <a:endParaRPr lang="en-US" sz="1200" i="1" dirty="0"/>
          </a:p>
          <a:p>
            <a:endParaRPr lang="en-US" sz="1200" i="1" dirty="0"/>
          </a:p>
          <a:p>
            <a:endParaRPr lang="en-US" sz="1200" i="1" dirty="0"/>
          </a:p>
          <a:p>
            <a:endParaRPr lang="en-US" sz="1200" i="1" dirty="0"/>
          </a:p>
          <a:p>
            <a:endParaRPr lang="en-US" sz="1200" i="1" dirty="0"/>
          </a:p>
          <a:p>
            <a:endParaRPr lang="en-US" sz="1200" i="1" dirty="0"/>
          </a:p>
          <a:p>
            <a:r>
              <a:rPr lang="en-US" sz="1200" i="1" dirty="0"/>
              <a:t>Click here to add picture</a:t>
            </a:r>
            <a:endParaRPr lang="en-US" dirty="0"/>
          </a:p>
        </p:txBody>
      </p:sp>
      <p:sp>
        <p:nvSpPr>
          <p:cNvPr id="14" name="Title Placeholder 1"/>
          <p:cNvSpPr>
            <a:spLocks noGrp="1"/>
          </p:cNvSpPr>
          <p:nvPr>
            <p:ph type="title" hasCustomPrompt="1"/>
          </p:nvPr>
        </p:nvSpPr>
        <p:spPr bwMode="gray">
          <a:xfrm>
            <a:off x="7259163" y="234000"/>
            <a:ext cx="2994652"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16" name="Text Placeholder 18"/>
          <p:cNvSpPr>
            <a:spLocks noGrp="1"/>
          </p:cNvSpPr>
          <p:nvPr>
            <p:ph type="body" sz="quarter" idx="12" hasCustomPrompt="1"/>
          </p:nvPr>
        </p:nvSpPr>
        <p:spPr>
          <a:xfrm>
            <a:off x="7022424" y="904395"/>
            <a:ext cx="3468130"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8" name="Text Placeholder 21"/>
          <p:cNvSpPr>
            <a:spLocks noGrp="1"/>
          </p:cNvSpPr>
          <p:nvPr>
            <p:ph type="body" sz="quarter" idx="13" hasCustomPrompt="1"/>
          </p:nvPr>
        </p:nvSpPr>
        <p:spPr>
          <a:xfrm>
            <a:off x="7022425" y="1497249"/>
            <a:ext cx="3468129" cy="4110753"/>
          </a:xfrm>
          <a:prstGeom prst="rect">
            <a:avLst/>
          </a:prstGeom>
        </p:spPr>
        <p:txBody>
          <a:bodyPr lIns="0" tIns="0" rIns="0" bIns="0"/>
          <a:lstStyle>
            <a:lvl1pPr algn="ct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8258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7354"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6190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80482"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81119"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8143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05035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5536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56000"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56316"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8847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845316"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4595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46268"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3538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835267"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35904"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3836219"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279900" y="0"/>
            <a:ext cx="91630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1" name="Text Placeholder 18"/>
          <p:cNvSpPr>
            <a:spLocks noGrp="1"/>
          </p:cNvSpPr>
          <p:nvPr>
            <p:ph type="body" sz="quarter" idx="14" hasCustomPrompt="1"/>
          </p:nvPr>
        </p:nvSpPr>
        <p:spPr>
          <a:xfrm>
            <a:off x="4639584"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5" hasCustomPrompt="1"/>
          </p:nvPr>
        </p:nvSpPr>
        <p:spPr>
          <a:xfrm>
            <a:off x="4639584"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3" name="Text Placeholder 18"/>
          <p:cNvSpPr>
            <a:spLocks noGrp="1"/>
          </p:cNvSpPr>
          <p:nvPr>
            <p:ph type="body" sz="quarter" idx="16" hasCustomPrompt="1"/>
          </p:nvPr>
        </p:nvSpPr>
        <p:spPr>
          <a:xfrm>
            <a:off x="9239655" y="904395"/>
            <a:ext cx="3847991"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4" name="Text Placeholder 21"/>
          <p:cNvSpPr>
            <a:spLocks noGrp="1"/>
          </p:cNvSpPr>
          <p:nvPr>
            <p:ph type="body" sz="quarter" idx="17" hasCustomPrompt="1"/>
          </p:nvPr>
        </p:nvSpPr>
        <p:spPr>
          <a:xfrm>
            <a:off x="9239655" y="1487125"/>
            <a:ext cx="3848307"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98497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3442950" cy="7561263"/>
          </a:xfrm>
          <a:prstGeom prst="rect">
            <a:avLst/>
          </a:prstGeom>
          <a:solidFill>
            <a:schemeClr val="accent6"/>
          </a:solidFill>
        </p:spPr>
        <p:txBody>
          <a:bodyPr/>
          <a:lstStyle>
            <a:lvl1pPr algn="ctr">
              <a:defRPr sz="1200" b="0" i="1" baseline="0">
                <a:solidFill>
                  <a:schemeClr val="accent5"/>
                </a:solidFill>
              </a:defRPr>
            </a:lvl1pPr>
          </a:lstStyle>
          <a:p>
            <a:endParaRPr lang="en-US" dirty="0"/>
          </a:p>
          <a:p>
            <a:r>
              <a:rPr lang="en-US" dirty="0"/>
              <a:t>Click icon in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cxnSp>
        <p:nvCxnSpPr>
          <p:cNvPr id="6" name="Straight Connector 5"/>
          <p:cNvCxnSpPr/>
          <p:nvPr userDrawn="1"/>
        </p:nvCxnSpPr>
        <p:spPr>
          <a:xfrm>
            <a:off x="2548882" y="4159842"/>
            <a:ext cx="8345186"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 Placeholder 18"/>
          <p:cNvSpPr>
            <a:spLocks noGrp="1"/>
          </p:cNvSpPr>
          <p:nvPr>
            <p:ph type="body" sz="quarter" idx="11" hasCustomPrompt="1"/>
          </p:nvPr>
        </p:nvSpPr>
        <p:spPr>
          <a:xfrm>
            <a:off x="4479925" y="4585599"/>
            <a:ext cx="4483100" cy="171114"/>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8" name="Text Placeholder 18"/>
          <p:cNvSpPr>
            <a:spLocks noGrp="1"/>
          </p:cNvSpPr>
          <p:nvPr>
            <p:ph type="body" sz="quarter" idx="12" hasCustomPrompt="1"/>
          </p:nvPr>
        </p:nvSpPr>
        <p:spPr>
          <a:xfrm>
            <a:off x="4479925" y="2176572"/>
            <a:ext cx="4483100" cy="207123"/>
          </a:xfrm>
          <a:prstGeom prst="rect">
            <a:avLst/>
          </a:prstGeom>
        </p:spPr>
        <p:txBody>
          <a:bodyPr anchor="ctr" anchorCtr="0"/>
          <a:lstStyle>
            <a:lvl1pPr algn="ctr">
              <a:lnSpc>
                <a:spcPct val="100000"/>
              </a:lnSpc>
              <a:defRPr sz="1800">
                <a:solidFill>
                  <a:srgbClr val="FFFFFF"/>
                </a:solidFill>
              </a:defRPr>
            </a:lvl1pPr>
          </a:lstStyle>
          <a:p>
            <a:pPr lvl="0"/>
            <a:r>
              <a:rPr lang="en-US" dirty="0"/>
              <a:t>Enter text here</a:t>
            </a:r>
          </a:p>
        </p:txBody>
      </p:sp>
      <p:sp>
        <p:nvSpPr>
          <p:cNvPr id="11" name="Text Placeholder 9"/>
          <p:cNvSpPr>
            <a:spLocks noGrp="1"/>
          </p:cNvSpPr>
          <p:nvPr>
            <p:ph type="body" sz="quarter" idx="10" hasCustomPrompt="1"/>
          </p:nvPr>
        </p:nvSpPr>
        <p:spPr>
          <a:xfrm>
            <a:off x="2574507" y="2490341"/>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8433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6.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1" y="234000"/>
            <a:ext cx="3799759"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80044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800754"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4279900" y="0"/>
            <a:ext cx="91630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a picture</a:t>
            </a:r>
          </a:p>
        </p:txBody>
      </p:sp>
      <p:sp>
        <p:nvSpPr>
          <p:cNvPr id="12" name="Text Placeholder 18"/>
          <p:cNvSpPr>
            <a:spLocks noGrp="1"/>
          </p:cNvSpPr>
          <p:nvPr>
            <p:ph type="body" sz="quarter" idx="15" hasCustomPrompt="1"/>
          </p:nvPr>
        </p:nvSpPr>
        <p:spPr>
          <a:xfrm>
            <a:off x="4639584"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639584"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4" name="Text Placeholder 18"/>
          <p:cNvSpPr>
            <a:spLocks noGrp="1"/>
          </p:cNvSpPr>
          <p:nvPr>
            <p:ph type="body" sz="quarter" idx="17" hasCustomPrompt="1"/>
          </p:nvPr>
        </p:nvSpPr>
        <p:spPr>
          <a:xfrm>
            <a:off x="9239655" y="904395"/>
            <a:ext cx="3847991"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5" name="Text Placeholder 21"/>
          <p:cNvSpPr>
            <a:spLocks noGrp="1"/>
          </p:cNvSpPr>
          <p:nvPr>
            <p:ph type="body" sz="quarter" idx="18" hasCustomPrompt="1"/>
          </p:nvPr>
        </p:nvSpPr>
        <p:spPr>
          <a:xfrm>
            <a:off x="9239655" y="1487125"/>
            <a:ext cx="3848307"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8206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10"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1"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2"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7631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54247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9.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8648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0.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71732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Rectangle 7"/>
          <p:cNvSpPr/>
          <p:nvPr userDrawn="1"/>
        </p:nvSpPr>
        <p:spPr>
          <a:xfrm>
            <a:off x="4480475"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1651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2. Copy slide">
    <p:spTree>
      <p:nvGrpSpPr>
        <p:cNvPr id="1" name=""/>
        <p:cNvGrpSpPr/>
        <p:nvPr/>
      </p:nvGrpSpPr>
      <p:grpSpPr>
        <a:xfrm>
          <a:off x="0" y="0"/>
          <a:ext cx="0" cy="0"/>
          <a:chOff x="0" y="0"/>
          <a:chExt cx="0" cy="0"/>
        </a:xfrm>
      </p:grpSpPr>
      <p:sp>
        <p:nvSpPr>
          <p:cNvPr id="10" name="Rectangle 9"/>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8"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9"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11"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2"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3"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76243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3.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16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5.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38759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6.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998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3" name="Title Placeholder 1"/>
          <p:cNvSpPr>
            <a:spLocks noGrp="1"/>
          </p:cNvSpPr>
          <p:nvPr>
            <p:ph type="title" hasCustomPrompt="1"/>
          </p:nvPr>
        </p:nvSpPr>
        <p:spPr bwMode="gray">
          <a:xfrm>
            <a:off x="234000" y="234000"/>
            <a:ext cx="12413343" cy="424238"/>
          </a:xfrm>
          <a:prstGeom prst="rect">
            <a:avLst/>
          </a:prstGeom>
          <a:ln>
            <a:noFill/>
          </a:ln>
        </p:spPr>
        <p:txBody>
          <a:bodyPr vert="horz" wrap="none" lIns="0" tIns="0" rIns="0" bIns="0" rtlCol="0" anchor="ctr">
            <a:noAutofit/>
          </a:bodyPr>
          <a:lstStyle>
            <a:lvl1pPr>
              <a:defRPr sz="4000" spc="100" baseline="0">
                <a:solidFill>
                  <a:srgbClr val="FFFFFF"/>
                </a:solidFill>
              </a:defRPr>
            </a:lvl1pPr>
          </a:lstStyle>
          <a:p>
            <a:r>
              <a:rPr lang="en-US" dirty="0"/>
              <a:t>ENTER HEADER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
        <p:nvSpPr>
          <p:cNvPr id="13" name="Text Placeholder 12"/>
          <p:cNvSpPr>
            <a:spLocks noGrp="1"/>
          </p:cNvSpPr>
          <p:nvPr>
            <p:ph type="body" sz="quarter" idx="11" hasCustomPrompt="1"/>
          </p:nvPr>
        </p:nvSpPr>
        <p:spPr>
          <a:xfrm>
            <a:off x="234000" y="1048180"/>
            <a:ext cx="4262437" cy="1273175"/>
          </a:xfrm>
          <a:prstGeom prst="rect">
            <a:avLst/>
          </a:prstGeom>
        </p:spPr>
        <p:txBody>
          <a:bodyPr lIns="0" tIns="0" rIns="0" bIns="0"/>
          <a:lstStyle>
            <a:lvl1pPr>
              <a:defRPr>
                <a:solidFill>
                  <a:srgbClr val="FFFFFF"/>
                </a:solidFill>
              </a:defRPr>
            </a:lvl1pPr>
          </a:lstStyle>
          <a:p>
            <a:pPr lvl="0"/>
            <a:r>
              <a:rPr lang="en-US" dirty="0"/>
              <a:t>Sub header text</a:t>
            </a:r>
          </a:p>
        </p:txBody>
      </p:sp>
      <p:cxnSp>
        <p:nvCxnSpPr>
          <p:cNvPr id="7" name="Straight Connector 6"/>
          <p:cNvCxnSpPr/>
          <p:nvPr userDrawn="1"/>
        </p:nvCxnSpPr>
        <p:spPr>
          <a:xfrm>
            <a:off x="0" y="854796"/>
            <a:ext cx="435117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17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7.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8962475"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4837389"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483723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21001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8. Copy slide">
    <p:spTree>
      <p:nvGrpSpPr>
        <p:cNvPr id="1" name=""/>
        <p:cNvGrpSpPr/>
        <p:nvPr/>
      </p:nvGrpSpPr>
      <p:grpSpPr>
        <a:xfrm>
          <a:off x="0" y="0"/>
          <a:ext cx="0" cy="0"/>
          <a:chOff x="0" y="0"/>
          <a:chExt cx="0" cy="0"/>
        </a:xfrm>
      </p:grpSpPr>
      <p:sp>
        <p:nvSpPr>
          <p:cNvPr id="4" name="Rectangle 3"/>
          <p:cNvSpPr/>
          <p:nvPr userDrawn="1"/>
        </p:nvSpPr>
        <p:spPr>
          <a:xfrm>
            <a:off x="0" y="-10005"/>
            <a:ext cx="4482000" cy="757126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2686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9.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6510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0.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52743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1.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rgbClr val="FFFFFF"/>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rgbClr val="FFFFFF"/>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rgbClr val="FFFFFF"/>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80018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2. Copy slide">
    <p:spTree>
      <p:nvGrpSpPr>
        <p:cNvPr id="1" name=""/>
        <p:cNvGrpSpPr/>
        <p:nvPr/>
      </p:nvGrpSpPr>
      <p:grpSpPr>
        <a:xfrm>
          <a:off x="0" y="0"/>
          <a:ext cx="0" cy="0"/>
          <a:chOff x="0" y="0"/>
          <a:chExt cx="0" cy="0"/>
        </a:xfrm>
      </p:grpSpPr>
      <p:sp>
        <p:nvSpPr>
          <p:cNvPr id="3" name="Rectangle 2"/>
          <p:cNvSpPr/>
          <p:nvPr userDrawn="1"/>
        </p:nvSpPr>
        <p:spPr>
          <a:xfrm>
            <a:off x="0" y="-10005"/>
            <a:ext cx="4482000" cy="7571268"/>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6"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Picture Placeholder 9"/>
          <p:cNvSpPr>
            <a:spLocks noGrp="1"/>
          </p:cNvSpPr>
          <p:nvPr>
            <p:ph type="pic" sz="quarter" idx="14"/>
          </p:nvPr>
        </p:nvSpPr>
        <p:spPr>
          <a:xfrm>
            <a:off x="4482000" y="-10004"/>
            <a:ext cx="4480475" cy="7571267"/>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9"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0"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000" y="6964868"/>
            <a:ext cx="1671832" cy="362395"/>
          </a:xfrm>
          <a:prstGeom prst="rect">
            <a:avLst/>
          </a:prstGeom>
        </p:spPr>
      </p:pic>
    </p:spTree>
    <p:extLst>
      <p:ext uri="{BB962C8B-B14F-4D97-AF65-F5344CB8AC3E}">
        <p14:creationId xmlns:p14="http://schemas.microsoft.com/office/powerpoint/2010/main" val="112015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3. Copy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7"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8" name="Text Placeholder 21"/>
          <p:cNvSpPr>
            <a:spLocks noGrp="1"/>
          </p:cNvSpPr>
          <p:nvPr>
            <p:ph type="body" sz="quarter" idx="13" hasCustomPrompt="1"/>
          </p:nvPr>
        </p:nvSpPr>
        <p:spPr>
          <a:xfrm>
            <a:off x="233364"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Picture Placeholder 9"/>
          <p:cNvSpPr>
            <a:spLocks noGrp="1"/>
          </p:cNvSpPr>
          <p:nvPr>
            <p:ph type="pic" sz="quarter" idx="14"/>
          </p:nvPr>
        </p:nvSpPr>
        <p:spPr>
          <a:xfrm>
            <a:off x="4481238" y="-1"/>
            <a:ext cx="4480475" cy="3780000"/>
          </a:xfrm>
          <a:prstGeom prst="rect">
            <a:avLst/>
          </a:prstGeom>
          <a:solidFill>
            <a:schemeClr val="accent5"/>
          </a:solidFill>
        </p:spPr>
        <p:txBody>
          <a:bodyPr/>
          <a:lstStyle>
            <a:lvl1pPr algn="ctr">
              <a:defRPr sz="1200"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0" name="Text Placeholder 18"/>
          <p:cNvSpPr>
            <a:spLocks noGrp="1"/>
          </p:cNvSpPr>
          <p:nvPr>
            <p:ph type="body" sz="quarter" idx="15" hasCustomPrompt="1"/>
          </p:nvPr>
        </p:nvSpPr>
        <p:spPr>
          <a:xfrm>
            <a:off x="934484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11" name="Text Placeholder 21"/>
          <p:cNvSpPr>
            <a:spLocks noGrp="1"/>
          </p:cNvSpPr>
          <p:nvPr>
            <p:ph type="body" sz="quarter" idx="16" hasCustomPrompt="1"/>
          </p:nvPr>
        </p:nvSpPr>
        <p:spPr>
          <a:xfrm>
            <a:off x="9344688" y="1487125"/>
            <a:ext cx="3768482"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4" name="Picture Placeholder 9"/>
          <p:cNvSpPr>
            <a:spLocks noGrp="1"/>
          </p:cNvSpPr>
          <p:nvPr>
            <p:ph type="pic" sz="quarter" idx="17"/>
          </p:nvPr>
        </p:nvSpPr>
        <p:spPr>
          <a:xfrm>
            <a:off x="4482000" y="3779999"/>
            <a:ext cx="4480475" cy="3780000"/>
          </a:xfrm>
          <a:prstGeom prst="rect">
            <a:avLst/>
          </a:prstGeom>
          <a:solidFill>
            <a:schemeClr val="accent6"/>
          </a:solidFill>
        </p:spPr>
        <p:txBody>
          <a:bodyPr/>
          <a:lstStyle>
            <a:lvl1pPr algn="ctr">
              <a:defRPr sz="1200" b="0" i="1">
                <a:solidFill>
                  <a:schemeClr val="accent5"/>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82259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2762" y="6965458"/>
            <a:ext cx="1677426" cy="363608"/>
          </a:xfrm>
          <a:prstGeom prst="rect">
            <a:avLst/>
          </a:prstGeom>
        </p:spPr>
      </p:pic>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371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514804" y="234000"/>
            <a:ext cx="12413343" cy="300271"/>
          </a:xfrm>
          <a:prstGeom prst="rect">
            <a:avLst/>
          </a:prstGeom>
          <a:ln>
            <a:noFill/>
          </a:ln>
        </p:spPr>
        <p:txBody>
          <a:bodyPr vert="horz" wrap="none" lIns="0" tIns="0" rIns="0" bIns="0" rtlCol="0" anchor="ctr">
            <a:noAutofit/>
          </a:bodyPr>
          <a:lstStyle>
            <a:lvl1pPr algn="ctr">
              <a:defRPr sz="2800">
                <a:solidFill>
                  <a:schemeClr val="bg1"/>
                </a:solidFill>
              </a:defRPr>
            </a:lvl1pPr>
          </a:lstStyle>
          <a:p>
            <a:r>
              <a:rPr lang="en-US" dirty="0"/>
              <a:t>ENTER HEADER TEXT</a:t>
            </a:r>
          </a:p>
        </p:txBody>
      </p:sp>
      <p:sp>
        <p:nvSpPr>
          <p:cNvPr id="5" name="Text Placeholder 18"/>
          <p:cNvSpPr>
            <a:spLocks noGrp="1"/>
          </p:cNvSpPr>
          <p:nvPr>
            <p:ph type="body" sz="quarter" idx="12" hasCustomPrompt="1"/>
          </p:nvPr>
        </p:nvSpPr>
        <p:spPr>
          <a:xfrm>
            <a:off x="3716584" y="904395"/>
            <a:ext cx="6009782" cy="222730"/>
          </a:xfrm>
          <a:prstGeom prst="rect">
            <a:avLst/>
          </a:prstGeom>
        </p:spPr>
        <p:txBody>
          <a:bodyPr lIns="0" tIns="0" rIns="0" bIns="0"/>
          <a:lstStyle>
            <a:lvl1pPr algn="ctr">
              <a:defRPr sz="1200" b="1" baseline="0">
                <a:solidFill>
                  <a:schemeClr val="bg1"/>
                </a:solidFill>
              </a:defRPr>
            </a:lvl1pPr>
            <a:lvl2pPr>
              <a:defRPr sz="1200" b="0" baseline="0"/>
            </a:lvl2pPr>
          </a:lstStyle>
          <a:p>
            <a:pPr lvl="0"/>
            <a:r>
              <a:rPr lang="en-US" dirty="0"/>
              <a:t>Sub header (Arial, 12pt, Bold)</a:t>
            </a:r>
          </a:p>
        </p:txBody>
      </p:sp>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9"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14681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6. Copy slide">
    <p:spTree>
      <p:nvGrpSpPr>
        <p:cNvPr id="1" name=""/>
        <p:cNvGrpSpPr/>
        <p:nvPr/>
      </p:nvGrpSpPr>
      <p:grpSpPr>
        <a:xfrm>
          <a:off x="0" y="0"/>
          <a:ext cx="0" cy="0"/>
          <a:chOff x="0" y="0"/>
          <a:chExt cx="0" cy="0"/>
        </a:xfrm>
      </p:grpSpPr>
      <p:sp>
        <p:nvSpPr>
          <p:cNvPr id="6" name="Text Placeholder 21"/>
          <p:cNvSpPr>
            <a:spLocks noGrp="1"/>
          </p:cNvSpPr>
          <p:nvPr>
            <p:ph type="body" sz="quarter" idx="13" hasCustomPrompt="1"/>
          </p:nvPr>
        </p:nvSpPr>
        <p:spPr>
          <a:xfrm>
            <a:off x="762434"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7" name="Text Placeholder 21"/>
          <p:cNvSpPr>
            <a:spLocks noGrp="1"/>
          </p:cNvSpPr>
          <p:nvPr>
            <p:ph type="body" sz="quarter" idx="14" hasCustomPrompt="1"/>
          </p:nvPr>
        </p:nvSpPr>
        <p:spPr>
          <a:xfrm>
            <a:off x="4921475" y="1487124"/>
            <a:ext cx="3600000" cy="5096555"/>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
        <p:nvSpPr>
          <p:cNvPr id="8" name="Text Placeholder 21"/>
          <p:cNvSpPr>
            <a:spLocks noGrp="1"/>
          </p:cNvSpPr>
          <p:nvPr>
            <p:ph type="body" sz="quarter" idx="15" hasCustomPrompt="1"/>
          </p:nvPr>
        </p:nvSpPr>
        <p:spPr>
          <a:xfrm>
            <a:off x="9080516" y="1487124"/>
            <a:ext cx="3600000" cy="5094000"/>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10" name="Title Placeholder 1"/>
          <p:cNvSpPr>
            <a:spLocks noGrp="1"/>
          </p:cNvSpPr>
          <p:nvPr>
            <p:ph type="title" hasCustomPrompt="1"/>
          </p:nvPr>
        </p:nvSpPr>
        <p:spPr bwMode="gray">
          <a:xfrm>
            <a:off x="234000" y="234000"/>
            <a:ext cx="3767773" cy="300271"/>
          </a:xfrm>
          <a:prstGeom prst="rect">
            <a:avLst/>
          </a:prstGeom>
          <a:ln>
            <a:noFill/>
          </a:ln>
        </p:spPr>
        <p:txBody>
          <a:bodyPr vert="horz" wrap="none" lIns="0" tIns="0" rIns="0" bIns="0" rtlCol="0" anchor="ctr">
            <a:noAutofit/>
          </a:bodyPr>
          <a:lstStyle>
            <a:lvl1pPr>
              <a:defRPr sz="2800">
                <a:solidFill>
                  <a:schemeClr val="bg1"/>
                </a:solidFill>
              </a:defRPr>
            </a:lvl1pPr>
          </a:lstStyle>
          <a:p>
            <a:r>
              <a:rPr lang="en-US" dirty="0"/>
              <a:t>ENTER HEADER TEXT</a:t>
            </a:r>
          </a:p>
        </p:txBody>
      </p:sp>
      <p:sp>
        <p:nvSpPr>
          <p:cNvPr id="12" name="Text Placeholder 18"/>
          <p:cNvSpPr>
            <a:spLocks noGrp="1"/>
          </p:cNvSpPr>
          <p:nvPr>
            <p:ph type="body" sz="quarter" idx="12" hasCustomPrompt="1"/>
          </p:nvPr>
        </p:nvSpPr>
        <p:spPr>
          <a:xfrm>
            <a:off x="233363" y="904395"/>
            <a:ext cx="3768173"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Tree>
    <p:extLst>
      <p:ext uri="{BB962C8B-B14F-4D97-AF65-F5344CB8AC3E}">
        <p14:creationId xmlns:p14="http://schemas.microsoft.com/office/powerpoint/2010/main" val="6393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Agenda slide">
    <p:spTree>
      <p:nvGrpSpPr>
        <p:cNvPr id="1" name=""/>
        <p:cNvGrpSpPr/>
        <p:nvPr/>
      </p:nvGrpSpPr>
      <p:grpSpPr>
        <a:xfrm>
          <a:off x="0" y="0"/>
          <a:ext cx="0" cy="0"/>
          <a:chOff x="0" y="0"/>
          <a:chExt cx="0" cy="0"/>
        </a:xfrm>
      </p:grpSpPr>
      <p:sp>
        <p:nvSpPr>
          <p:cNvPr id="8" name="Picture Placeholder 17"/>
          <p:cNvSpPr>
            <a:spLocks noGrp="1"/>
          </p:cNvSpPr>
          <p:nvPr>
            <p:ph type="pic" sz="quarter" idx="14"/>
          </p:nvPr>
        </p:nvSpPr>
        <p:spPr>
          <a:xfrm>
            <a:off x="6721750" y="779094"/>
            <a:ext cx="6721200" cy="5407270"/>
          </a:xfrm>
          <a:prstGeom prst="rect">
            <a:avLst/>
          </a:prstGeom>
          <a:solidFill>
            <a:schemeClr val="accent5"/>
          </a:solidFill>
        </p:spPr>
        <p:txBody>
          <a:bodyPr/>
          <a:lstStyle>
            <a:lvl1pPr algn="ctr">
              <a:defRPr sz="1200"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5" name="Text Placeholder 6"/>
          <p:cNvSpPr>
            <a:spLocks noGrp="1"/>
          </p:cNvSpPr>
          <p:nvPr>
            <p:ph type="body" sz="quarter" idx="10" hasCustomPrompt="1"/>
          </p:nvPr>
        </p:nvSpPr>
        <p:spPr>
          <a:xfrm>
            <a:off x="233363" y="779094"/>
            <a:ext cx="4395788" cy="360000"/>
          </a:xfrm>
          <a:prstGeom prst="rect">
            <a:avLst/>
          </a:prstGeom>
        </p:spPr>
        <p:txBody>
          <a:bodyPr lIns="0" tIns="0" rIns="0" bIns="0"/>
          <a:lstStyle>
            <a:lvl1pPr>
              <a:lnSpc>
                <a:spcPct val="100000"/>
              </a:lnSpc>
              <a:defRPr sz="2800" baseline="0">
                <a:solidFill>
                  <a:schemeClr val="bg1"/>
                </a:solidFill>
                <a:latin typeface="Impact" charset="0"/>
                <a:ea typeface="Impact" charset="0"/>
                <a:cs typeface="Impact" charset="0"/>
              </a:defRPr>
            </a:lvl1pPr>
            <a:lvl2pPr>
              <a:defRPr sz="2800">
                <a:latin typeface="Impact" charset="0"/>
                <a:ea typeface="Impact" charset="0"/>
                <a:cs typeface="Impact" charset="0"/>
              </a:defRPr>
            </a:lvl2pPr>
            <a:lvl3pPr>
              <a:defRPr sz="2800">
                <a:latin typeface="Impact" charset="0"/>
                <a:ea typeface="Impact" charset="0"/>
                <a:cs typeface="Impact" charset="0"/>
              </a:defRPr>
            </a:lvl3pPr>
            <a:lvl4pPr>
              <a:defRPr sz="2800">
                <a:latin typeface="Impact" charset="0"/>
                <a:ea typeface="Impact" charset="0"/>
                <a:cs typeface="Impact" charset="0"/>
              </a:defRPr>
            </a:lvl4pPr>
            <a:lvl5pPr>
              <a:defRPr sz="2800">
                <a:latin typeface="Impact" charset="0"/>
                <a:ea typeface="Impact" charset="0"/>
                <a:cs typeface="Impact" charset="0"/>
              </a:defRPr>
            </a:lvl5pPr>
          </a:lstStyle>
          <a:p>
            <a:pPr lvl="0"/>
            <a:r>
              <a:rPr lang="en-US" dirty="0"/>
              <a:t>AGENDA</a:t>
            </a:r>
          </a:p>
        </p:txBody>
      </p:sp>
      <p:sp>
        <p:nvSpPr>
          <p:cNvPr id="7" name="Text Placeholder 21"/>
          <p:cNvSpPr>
            <a:spLocks noGrp="1"/>
          </p:cNvSpPr>
          <p:nvPr>
            <p:ph type="body" sz="quarter" idx="13" hasCustomPrompt="1"/>
          </p:nvPr>
        </p:nvSpPr>
        <p:spPr>
          <a:xfrm>
            <a:off x="233362" y="1679093"/>
            <a:ext cx="6275013" cy="4507271"/>
          </a:xfrm>
          <a:prstGeom prst="rect">
            <a:avLst/>
          </a:prstGeom>
        </p:spPr>
        <p:txBody>
          <a:bodyPr lIns="0" tIns="0" rIns="0" bIns="0"/>
          <a:lstStyle>
            <a:lvl1pPr marL="171450" marR="0" indent="-171450" algn="l" defTabSz="961844" rtl="0" eaLnBrk="1" fontAlgn="auto" latinLnBrk="0" hangingPunct="1">
              <a:lnSpc>
                <a:spcPct val="150000"/>
              </a:lnSpc>
              <a:spcBef>
                <a:spcPts val="0"/>
              </a:spcBef>
              <a:spcAft>
                <a:spcPts val="0"/>
              </a:spcAft>
              <a:buClrTx/>
              <a:buSzPct val="100000"/>
              <a:buFont typeface=".AppleSystemUIFont" charset="-120"/>
              <a:buChar char="—"/>
              <a:tabLst/>
              <a:defRPr sz="1200" b="1"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 Body copy (Arial, 12pt, Normal)</a:t>
            </a:r>
          </a:p>
        </p:txBody>
      </p:sp>
    </p:spTree>
    <p:extLst>
      <p:ext uri="{BB962C8B-B14F-4D97-AF65-F5344CB8AC3E}">
        <p14:creationId xmlns:p14="http://schemas.microsoft.com/office/powerpoint/2010/main" val="153382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0098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34000" y="234000"/>
            <a:ext cx="12413343" cy="300271"/>
          </a:xfrm>
          <a:prstGeom prst="rect">
            <a:avLst/>
          </a:prstGeom>
          <a:ln>
            <a:noFill/>
          </a:ln>
        </p:spPr>
        <p:txBody>
          <a:bodyPr vert="horz" wrap="none" lIns="0" tIns="0" rIns="0" bIns="0" rtlCol="0" anchor="ctr">
            <a:noAutofit/>
          </a:bodyPr>
          <a:lstStyle>
            <a:lvl1pPr>
              <a:defRPr sz="2800"/>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
        <p:nvSpPr>
          <p:cNvPr id="6" name="Text Placeholder 18"/>
          <p:cNvSpPr>
            <a:spLocks noGrp="1"/>
          </p:cNvSpPr>
          <p:nvPr>
            <p:ph type="body" sz="quarter" idx="12" hasCustomPrompt="1"/>
          </p:nvPr>
        </p:nvSpPr>
        <p:spPr>
          <a:xfrm>
            <a:off x="233363" y="904395"/>
            <a:ext cx="6009782" cy="222730"/>
          </a:xfrm>
          <a:prstGeom prst="rect">
            <a:avLst/>
          </a:prstGeom>
        </p:spPr>
        <p:txBody>
          <a:bodyPr lIns="0" tIns="0" rIns="0" bIns="0"/>
          <a:lstStyle>
            <a:lvl1pPr>
              <a:defRPr sz="1200" b="1" baseline="0">
                <a:solidFill>
                  <a:schemeClr val="bg1"/>
                </a:solidFill>
              </a:defRPr>
            </a:lvl1pPr>
            <a:lvl2pPr>
              <a:defRPr sz="1200"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33363" y="1487125"/>
            <a:ext cx="6010275" cy="684212"/>
          </a:xfrm>
          <a:prstGeom prst="rect">
            <a:avLst/>
          </a:prstGeom>
        </p:spPr>
        <p:txBody>
          <a:bodyPr lIns="0" tIns="0" rIns="0" bIns="0"/>
          <a:lstStyle>
            <a:lvl1pPr>
              <a:defRPr sz="1200" b="0" baseline="0">
                <a:solidFill>
                  <a:schemeClr val="bg1"/>
                </a:solidFill>
              </a:defRPr>
            </a:lvl1pPr>
            <a:lvl2pPr>
              <a:defRPr sz="1200" b="0">
                <a:solidFill>
                  <a:schemeClr val="bg1"/>
                </a:solidFill>
              </a:defRPr>
            </a:lvl2pPr>
            <a:lvl3pPr>
              <a:defRPr sz="1200" b="0">
                <a:solidFill>
                  <a:schemeClr val="bg1"/>
                </a:solidFill>
              </a:defRPr>
            </a:lvl3pPr>
            <a:lvl4pPr>
              <a:defRPr sz="1200" b="0">
                <a:solidFill>
                  <a:schemeClr val="bg1"/>
                </a:solidFill>
              </a:defRPr>
            </a:lvl4pPr>
            <a:lvl5pPr>
              <a:defRPr sz="1200"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146636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363" y="6965458"/>
            <a:ext cx="1677426" cy="363608"/>
          </a:xfrm>
          <a:prstGeom prst="rect">
            <a:avLst/>
          </a:prstGeom>
        </p:spPr>
      </p:pic>
    </p:spTree>
    <p:extLst>
      <p:ext uri="{BB962C8B-B14F-4D97-AF65-F5344CB8AC3E}">
        <p14:creationId xmlns:p14="http://schemas.microsoft.com/office/powerpoint/2010/main" val="90152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8311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84943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57859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8"/>
            <a:ext cx="1671832" cy="362395"/>
          </a:xfrm>
          <a:prstGeom prst="rect">
            <a:avLst/>
          </a:prstGeom>
        </p:spPr>
      </p:pic>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45664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 Thank you slide">
    <p:spTree>
      <p:nvGrpSpPr>
        <p:cNvPr id="1" name=""/>
        <p:cNvGrpSpPr/>
        <p:nvPr/>
      </p:nvGrpSpPr>
      <p:grpSpPr>
        <a:xfrm>
          <a:off x="0" y="0"/>
          <a:ext cx="0" cy="0"/>
          <a:chOff x="0" y="0"/>
          <a:chExt cx="0" cy="0"/>
        </a:xfrm>
      </p:grpSpPr>
      <p:sp>
        <p:nvSpPr>
          <p:cNvPr id="3" name="Rectangle 2"/>
          <p:cNvSpPr/>
          <p:nvPr userDrawn="1"/>
        </p:nvSpPr>
        <p:spPr>
          <a:xfrm>
            <a:off x="0" y="0"/>
            <a:ext cx="13442950" cy="756126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1832" cy="362395"/>
          </a:xfrm>
          <a:prstGeom prst="rect">
            <a:avLst/>
          </a:prstGeom>
        </p:spPr>
      </p:pic>
    </p:spTree>
    <p:extLst>
      <p:ext uri="{BB962C8B-B14F-4D97-AF65-F5344CB8AC3E}">
        <p14:creationId xmlns:p14="http://schemas.microsoft.com/office/powerpoint/2010/main" val="33667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chemeClr val="bg1"/>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chemeClr val="bg1"/>
                </a:solidFill>
              </a:defRPr>
            </a:lvl1pPr>
          </a:lstStyle>
          <a:p>
            <a:pPr lvl="0"/>
            <a:r>
              <a:rPr lang="en-US" dirty="0"/>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5559" y="6964867"/>
            <a:ext cx="1677426" cy="363608"/>
          </a:xfrm>
          <a:prstGeom prst="rect">
            <a:avLst/>
          </a:prstGeom>
        </p:spPr>
      </p:pic>
    </p:spTree>
    <p:extLst>
      <p:ext uri="{BB962C8B-B14F-4D97-AF65-F5344CB8AC3E}">
        <p14:creationId xmlns:p14="http://schemas.microsoft.com/office/powerpoint/2010/main" val="194758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3442950" cy="7561263"/>
          </a:xfrm>
          <a:prstGeom prst="rect">
            <a:avLst/>
          </a:prstGeom>
          <a:solidFill>
            <a:schemeClr val="accent5"/>
          </a:solidFill>
        </p:spPr>
        <p:txBody>
          <a:bodyPr/>
          <a:lstStyle>
            <a:lvl1pPr algn="ctr">
              <a:defRPr sz="1200" b="0" i="1" baseline="0">
                <a:solidFill>
                  <a:schemeClr val="accent6"/>
                </a:solidFill>
              </a:defRPr>
            </a:lvl1pPr>
          </a:lstStyle>
          <a:p>
            <a:r>
              <a:rPr lang="en-US" dirty="0"/>
              <a:t>Click the icon in the middle to add picture</a:t>
            </a:r>
          </a:p>
        </p:txBody>
      </p:sp>
      <p:sp>
        <p:nvSpPr>
          <p:cNvPr id="5" name="Text Placeholder 9"/>
          <p:cNvSpPr>
            <a:spLocks noGrp="1"/>
          </p:cNvSpPr>
          <p:nvPr>
            <p:ph type="body" sz="quarter" idx="10" hasCustomPrompt="1"/>
          </p:nvPr>
        </p:nvSpPr>
        <p:spPr>
          <a:xfrm>
            <a:off x="2574507" y="2244034"/>
            <a:ext cx="8293937" cy="1377109"/>
          </a:xfrm>
          <a:prstGeom prst="rect">
            <a:avLst/>
          </a:prstGeom>
        </p:spPr>
        <p:txBody>
          <a:bodyPr vert="horz" wrap="none" lIns="0" tIns="0" rIns="0" bIns="0" anchor="t" anchorCtr="0">
            <a:noAutofit/>
          </a:bodyPr>
          <a:lstStyle>
            <a:lvl1pPr algn="ctr">
              <a:lnSpc>
                <a:spcPct val="100000"/>
              </a:lnSpc>
              <a:defRPr sz="10000" b="0" baseline="0">
                <a:solidFill>
                  <a:srgbClr val="FFFFFF"/>
                </a:solidFill>
                <a:latin typeface="Impact" charset="0"/>
                <a:ea typeface="Impact" charset="0"/>
                <a:cs typeface="Impact" charset="0"/>
              </a:defRPr>
            </a:lvl1pPr>
            <a:lvl2pPr algn="ctr">
              <a:defRPr sz="2000" b="0">
                <a:solidFill>
                  <a:srgbClr val="FFFFFF"/>
                </a:solidFill>
                <a:latin typeface="Impact" charset="0"/>
                <a:ea typeface="Impact" charset="0"/>
                <a:cs typeface="Impact" charset="0"/>
              </a:defRPr>
            </a:lvl2pPr>
            <a:lvl3pPr algn="ctr">
              <a:defRPr sz="2000" b="0">
                <a:solidFill>
                  <a:srgbClr val="FFFFFF"/>
                </a:solidFill>
                <a:latin typeface="Impact" charset="0"/>
                <a:ea typeface="Impact" charset="0"/>
                <a:cs typeface="Impact" charset="0"/>
              </a:defRPr>
            </a:lvl3pPr>
            <a:lvl4pPr algn="ctr">
              <a:defRPr sz="2000" b="0">
                <a:solidFill>
                  <a:srgbClr val="FFFFFF"/>
                </a:solidFill>
                <a:latin typeface="Impact" charset="0"/>
                <a:ea typeface="Impact" charset="0"/>
                <a:cs typeface="Impact" charset="0"/>
              </a:defRPr>
            </a:lvl4pPr>
            <a:lvl5pPr algn="ctr">
              <a:defRPr sz="2000"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479925" y="4286757"/>
            <a:ext cx="4483100" cy="207123"/>
          </a:xfrm>
          <a:prstGeom prst="rect">
            <a:avLst/>
          </a:prstGeom>
        </p:spPr>
        <p:txBody>
          <a:bodyPr anchor="ctr" anchorCtr="0"/>
          <a:lstStyle>
            <a:lvl1pPr algn="ctr">
              <a:lnSpc>
                <a:spcPct val="100000"/>
              </a:lnSpc>
              <a:defRPr sz="1800"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7823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image" Target="../media/image7.png"/><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image" Target="../media/image1.emf"/><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oleObject" Target="../embeddings/oleObject11.bin"/><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tags" Target="../tags/tag12.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1.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image" Target="../media/image7.png"/><Relationship Id="rId2" Type="http://schemas.openxmlformats.org/officeDocument/2006/relationships/slideLayout" Target="../slideLayouts/slideLayout127.xml"/><Relationship Id="rId16" Type="http://schemas.openxmlformats.org/officeDocument/2006/relationships/image" Target="../media/image1.emf"/><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oleObject" Target="../embeddings/oleObject25.bin"/><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ags" Target="../tags/tag26.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2.xml"/><Relationship Id="rId1" Type="http://schemas.openxmlformats.org/officeDocument/2006/relationships/slideLayout" Target="../slideLayouts/slideLayout9.xml"/><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ags" Target="../tags/tag4.xml"/><Relationship Id="rId5" Type="http://schemas.openxmlformats.org/officeDocument/2006/relationships/slideLayout" Target="../slideLayouts/slideLayout14.xml"/><Relationship Id="rId10"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ags" Target="../tags/tag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oleObject" Target="../embeddings/oleObject4.bin"/><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50" Type="http://schemas.openxmlformats.org/officeDocument/2006/relationships/slideLayout" Target="../slideLayouts/slideLayout84.xml"/><Relationship Id="rId55" Type="http://schemas.openxmlformats.org/officeDocument/2006/relationships/slideLayout" Target="../slideLayouts/slideLayout89.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3" Type="http://schemas.openxmlformats.org/officeDocument/2006/relationships/slideLayout" Target="../slideLayouts/slideLayout87.xml"/><Relationship Id="rId58" Type="http://schemas.openxmlformats.org/officeDocument/2006/relationships/tags" Target="../tags/tag7.xml"/><Relationship Id="rId5" Type="http://schemas.openxmlformats.org/officeDocument/2006/relationships/slideLayout" Target="../slideLayouts/slideLayout39.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56" Type="http://schemas.openxmlformats.org/officeDocument/2006/relationships/slideLayout" Target="../slideLayouts/slideLayout90.xml"/><Relationship Id="rId8" Type="http://schemas.openxmlformats.org/officeDocument/2006/relationships/slideLayout" Target="../slideLayouts/slideLayout42.xml"/><Relationship Id="rId51" Type="http://schemas.openxmlformats.org/officeDocument/2006/relationships/slideLayout" Target="../slideLayouts/slideLayout85.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59" Type="http://schemas.openxmlformats.org/officeDocument/2006/relationships/oleObject" Target="../embeddings/oleObject6.bin"/><Relationship Id="rId20" Type="http://schemas.openxmlformats.org/officeDocument/2006/relationships/slideLayout" Target="../slideLayouts/slideLayout54.xml"/><Relationship Id="rId41" Type="http://schemas.openxmlformats.org/officeDocument/2006/relationships/slideLayout" Target="../slideLayouts/slideLayout75.xml"/><Relationship Id="rId54" Type="http://schemas.openxmlformats.org/officeDocument/2006/relationships/slideLayout" Target="../slideLayouts/slideLayout88.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slideLayout" Target="../slideLayouts/slideLayout83.xml"/><Relationship Id="rId57" Type="http://schemas.openxmlformats.org/officeDocument/2006/relationships/theme" Target="../theme/theme5.xml"/><Relationship Id="rId10" Type="http://schemas.openxmlformats.org/officeDocument/2006/relationships/slideLayout" Target="../slideLayouts/slideLayout44.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52" Type="http://schemas.openxmlformats.org/officeDocument/2006/relationships/slideLayout" Target="../slideLayouts/slideLayout86.xml"/><Relationship Id="rId60"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image" Target="../media/image1.emf"/><Relationship Id="rId5" Type="http://schemas.openxmlformats.org/officeDocument/2006/relationships/slideLayout" Target="../slideLayouts/slideLayout97.xml"/><Relationship Id="rId10" Type="http://schemas.openxmlformats.org/officeDocument/2006/relationships/oleObject" Target="../embeddings/oleObject8.bin"/><Relationship Id="rId4" Type="http://schemas.openxmlformats.org/officeDocument/2006/relationships/slideLayout" Target="../slideLayouts/slideLayout96.xml"/><Relationship Id="rId9" Type="http://schemas.openxmlformats.org/officeDocument/2006/relationships/tags" Target="../tags/tag9.xml"/></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heme" Target="../theme/theme8.xml"/><Relationship Id="rId1" Type="http://schemas.openxmlformats.org/officeDocument/2006/relationships/slideLayout" Target="../slideLayouts/slideLayout100.xml"/><Relationship Id="rId5" Type="http://schemas.openxmlformats.org/officeDocument/2006/relationships/image" Target="../media/image1.emf"/><Relationship Id="rId4" Type="http://schemas.openxmlformats.org/officeDocument/2006/relationships/oleObject" Target="../embeddings/oleObject9.bin"/></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3.xml"/><Relationship Id="rId7" Type="http://schemas.openxmlformats.org/officeDocument/2006/relationships/oleObject" Target="../embeddings/oleObject10.bin"/><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tags" Target="../tags/tag11.xml"/><Relationship Id="rId5" Type="http://schemas.openxmlformats.org/officeDocument/2006/relationships/theme" Target="../theme/theme9.xml"/><Relationship Id="rId4"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1" imgW="6350000" imgH="6350000" progId="">
                  <p:embed/>
                </p:oleObj>
              </mc:Choice>
              <mc:Fallback>
                <p:oleObj name="think-cell Slide" r:id="rId11" imgW="6350000" imgH="6350000" progId="">
                  <p:embed/>
                  <p:pic>
                    <p:nvPicPr>
                      <p:cNvPr id="8" name="Object 7"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18" r:id="rId1"/>
    <p:sldLayoutId id="2147484014" r:id="rId2"/>
    <p:sldLayoutId id="2147484015" r:id="rId3"/>
    <p:sldLayoutId id="2147484016" r:id="rId4"/>
    <p:sldLayoutId id="2147484017" r:id="rId5"/>
    <p:sldLayoutId id="2147484096" r:id="rId6"/>
    <p:sldLayoutId id="2147484094" r:id="rId7"/>
    <p:sldLayoutId id="2147484101" r:id="rId8"/>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24" imgW="6350000" imgH="6350000" progId="">
                  <p:embed/>
                </p:oleObj>
              </mc:Choice>
              <mc:Fallback>
                <p:oleObj name="think-cell Slide" r:id="rId24" imgW="6350000" imgH="6350000" progId="">
                  <p:embed/>
                  <p:pic>
                    <p:nvPicPr>
                      <p:cNvPr id="8" name="Object 7"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0646025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 id="2147484204" r:id="rId16"/>
    <p:sldLayoutId id="2147484205" r:id="rId17"/>
    <p:sldLayoutId id="2147484206" r:id="rId18"/>
    <p:sldLayoutId id="2147484207" r:id="rId19"/>
    <p:sldLayoutId id="2147484208" r:id="rId20"/>
    <p:sldLayoutId id="2147484209" r:id="rId2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208335757"/>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79"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2" imgW="6350000" imgH="6350000" progId="">
                  <p:embed/>
                </p:oleObj>
              </mc:Choice>
              <mc:Fallback>
                <p:oleObj name="think-cell Slide" r:id="rId12" imgW="6350000" imgH="6350000" progId="">
                  <p:embed/>
                  <p:pic>
                    <p:nvPicPr>
                      <p:cNvPr id="8" name="Object 7"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4109" r:id="rId1"/>
    <p:sldLayoutId id="2147484139" r:id="rId2"/>
    <p:sldLayoutId id="2147484110" r:id="rId3"/>
    <p:sldLayoutId id="2147484111" r:id="rId4"/>
    <p:sldLayoutId id="2147484112" r:id="rId5"/>
    <p:sldLayoutId id="2147484113" r:id="rId6"/>
    <p:sldLayoutId id="2147484114" r:id="rId7"/>
    <p:sldLayoutId id="2147484115" r:id="rId8"/>
    <p:sldLayoutId id="2147484117" r:id="rId9"/>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9" imgW="6350000" imgH="6350000" progId="">
                  <p:embed/>
                </p:oleObj>
              </mc:Choice>
              <mc:Fallback>
                <p:oleObj name="think-cell Slide" r:id="rId19" imgW="6350000" imgH="6350000" progId="">
                  <p:embed/>
                  <p:pic>
                    <p:nvPicPr>
                      <p:cNvPr id="8" name="Object 7"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5" r:id="rId1"/>
    <p:sldLayoutId id="2147484186" r:id="rId2"/>
    <p:sldLayoutId id="214748367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59" imgW="6350000" imgH="6350000" progId="">
                  <p:embed/>
                </p:oleObj>
              </mc:Choice>
              <mc:Fallback>
                <p:oleObj name="think-cell Slide" r:id="rId59" imgW="6350000" imgH="6350000" progId="">
                  <p:embed/>
                  <p:pic>
                    <p:nvPicPr>
                      <p:cNvPr id="8" name="Object 7" hidden="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099" r:id="rId1"/>
    <p:sldLayoutId id="2147484098" r:id="rId2"/>
    <p:sldLayoutId id="2147484180" r:id="rId3"/>
    <p:sldLayoutId id="2147484181" r:id="rId4"/>
    <p:sldLayoutId id="2147484183" r:id="rId5"/>
    <p:sldLayoutId id="2147484100" r:id="rId6"/>
    <p:sldLayoutId id="2147484178" r:id="rId7"/>
    <p:sldLayoutId id="2147484182" r:id="rId8"/>
    <p:sldLayoutId id="2147484184" r:id="rId9"/>
    <p:sldLayoutId id="2147484185" r:id="rId10"/>
    <p:sldLayoutId id="2147484097" r:id="rId11"/>
    <p:sldLayoutId id="2147484102" r:id="rId12"/>
    <p:sldLayoutId id="2147484103" r:id="rId13"/>
    <p:sldLayoutId id="2147484104" r:id="rId14"/>
    <p:sldLayoutId id="2147484105" r:id="rId15"/>
    <p:sldLayoutId id="2147484106" r:id="rId16"/>
    <p:sldLayoutId id="2147484107" r:id="rId17"/>
    <p:sldLayoutId id="2147484108" r:id="rId18"/>
    <p:sldLayoutId id="2147484131" r:id="rId19"/>
    <p:sldLayoutId id="2147484132" r:id="rId20"/>
    <p:sldLayoutId id="2147484133" r:id="rId21"/>
    <p:sldLayoutId id="2147484141" r:id="rId22"/>
    <p:sldLayoutId id="2147484142" r:id="rId23"/>
    <p:sldLayoutId id="2147484143" r:id="rId24"/>
    <p:sldLayoutId id="2147484145" r:id="rId25"/>
    <p:sldLayoutId id="2147484146" r:id="rId26"/>
    <p:sldLayoutId id="2147484144" r:id="rId27"/>
    <p:sldLayoutId id="2147484147" r:id="rId28"/>
    <p:sldLayoutId id="2147484148" r:id="rId29"/>
    <p:sldLayoutId id="2147484149" r:id="rId30"/>
    <p:sldLayoutId id="2147484134" r:id="rId31"/>
    <p:sldLayoutId id="2147484135" r:id="rId32"/>
    <p:sldLayoutId id="2147484136" r:id="rId33"/>
    <p:sldLayoutId id="2147484137" r:id="rId34"/>
    <p:sldLayoutId id="2147484138" r:id="rId35"/>
    <p:sldLayoutId id="214748417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166" r:id="rId45"/>
    <p:sldLayoutId id="2147484167" r:id="rId46"/>
    <p:sldLayoutId id="2147484168" r:id="rId47"/>
    <p:sldLayoutId id="2147484169" r:id="rId48"/>
    <p:sldLayoutId id="2147484170" r:id="rId49"/>
    <p:sldLayoutId id="2147484171" r:id="rId50"/>
    <p:sldLayoutId id="2147484172" r:id="rId51"/>
    <p:sldLayoutId id="2147484173" r:id="rId52"/>
    <p:sldLayoutId id="2147484174" r:id="rId53"/>
    <p:sldLayoutId id="2147484175" r:id="rId54"/>
    <p:sldLayoutId id="2147484176" r:id="rId55"/>
    <p:sldLayoutId id="2147484223" r:id="rId5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40" r:id="rId1"/>
    <p:sldLayoutId id="2147484187"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4157"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hyperlink" Target="https://vimeo.com/799137441" TargetMode="External"/><Relationship Id="rId7" Type="http://schemas.openxmlformats.org/officeDocument/2006/relationships/hyperlink" Target="https://vimeo.com/showcase/10210906" TargetMode="External"/><Relationship Id="rId12" Type="http://schemas.openxmlformats.org/officeDocument/2006/relationships/hyperlink" Target="https://vimeo.com/794476463" TargetMode="External"/><Relationship Id="rId2" Type="http://schemas.openxmlformats.org/officeDocument/2006/relationships/image" Target="../media/image8.png"/><Relationship Id="rId16" Type="http://schemas.openxmlformats.org/officeDocument/2006/relationships/image" Target="../media/image17.png"/><Relationship Id="rId1" Type="http://schemas.openxmlformats.org/officeDocument/2006/relationships/slideLayout" Target="../slideLayouts/slideLayout90.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hyperlink" Target="https://vimeo.com/799137936" TargetMode="External"/><Relationship Id="rId15" Type="http://schemas.openxmlformats.org/officeDocument/2006/relationships/image" Target="../media/image16.png"/><Relationship Id="rId10" Type="http://schemas.openxmlformats.org/officeDocument/2006/relationships/image" Target="../media/image13.jpg"/><Relationship Id="rId4" Type="http://schemas.openxmlformats.org/officeDocument/2006/relationships/image" Target="../media/image9.png"/><Relationship Id="rId9" Type="http://schemas.openxmlformats.org/officeDocument/2006/relationships/image" Target="../media/image12.jpg"/><Relationship Id="rId14" Type="http://schemas.openxmlformats.org/officeDocument/2006/relationships/hyperlink" Target="https://vimeo.com/80160887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hart" Target="../charts/chart1.xml"/><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chart" Target="../charts/chart2.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A5604B-F00B-DBBC-F131-6331DB49ACFC}"/>
              </a:ext>
            </a:extLst>
          </p:cNvPr>
          <p:cNvSpPr>
            <a:spLocks noGrp="1"/>
          </p:cNvSpPr>
          <p:nvPr>
            <p:ph type="body" sz="quarter" idx="10"/>
          </p:nvPr>
        </p:nvSpPr>
        <p:spPr/>
        <p:txBody>
          <a:bodyPr/>
          <a:lstStyle/>
          <a:p>
            <a:r>
              <a:rPr lang="en-GB" sz="8800" dirty="0"/>
              <a:t>CINEWORLD</a:t>
            </a:r>
            <a:r>
              <a:rPr lang="en-GB" dirty="0"/>
              <a:t> </a:t>
            </a:r>
            <a:r>
              <a:rPr lang="en-GB"/>
              <a:t>– 4DX</a:t>
            </a:r>
            <a:endParaRPr lang="en-GB" dirty="0"/>
          </a:p>
        </p:txBody>
      </p:sp>
      <p:pic>
        <p:nvPicPr>
          <p:cNvPr id="11" name="Picture 10" descr="A picture containing text&#10;&#10;Description automatically generated">
            <a:extLst>
              <a:ext uri="{FF2B5EF4-FFF2-40B4-BE49-F238E27FC236}">
                <a16:creationId xmlns:a16="http://schemas.microsoft.com/office/drawing/2014/main" id="{5729ABB3-4A7B-2145-684D-07AEB9B98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3416" y="6976601"/>
            <a:ext cx="1696116" cy="338599"/>
          </a:xfrm>
          <a:prstGeom prst="rect">
            <a:avLst/>
          </a:prstGeom>
        </p:spPr>
      </p:pic>
      <p:cxnSp>
        <p:nvCxnSpPr>
          <p:cNvPr id="8" name="Straight Connector 7">
            <a:extLst>
              <a:ext uri="{FF2B5EF4-FFF2-40B4-BE49-F238E27FC236}">
                <a16:creationId xmlns:a16="http://schemas.microsoft.com/office/drawing/2014/main" id="{BB52AAE2-B570-1E19-21CE-CF7D46311024}"/>
              </a:ext>
            </a:extLst>
          </p:cNvPr>
          <p:cNvCxnSpPr>
            <a:cxnSpLocks/>
          </p:cNvCxnSpPr>
          <p:nvPr/>
        </p:nvCxnSpPr>
        <p:spPr>
          <a:xfrm>
            <a:off x="2204720" y="4023360"/>
            <a:ext cx="90932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30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FA59-C52D-DA6B-A9D4-83A9AE882A83}"/>
              </a:ext>
            </a:extLst>
          </p:cNvPr>
          <p:cNvSpPr>
            <a:spLocks noGrp="1"/>
          </p:cNvSpPr>
          <p:nvPr>
            <p:ph type="title"/>
          </p:nvPr>
        </p:nvSpPr>
        <p:spPr>
          <a:xfrm>
            <a:off x="105508" y="81945"/>
            <a:ext cx="12413343" cy="714738"/>
          </a:xfrm>
        </p:spPr>
        <p:txBody>
          <a:bodyPr/>
          <a:lstStyle/>
          <a:p>
            <a:r>
              <a:rPr lang="en-GB" sz="3200" dirty="0">
                <a:solidFill>
                  <a:srgbClr val="FFFFFF"/>
                </a:solidFill>
              </a:rPr>
              <a:t>Cineworld – 4dx</a:t>
            </a:r>
            <a:endParaRPr lang="en-GB" sz="3200" dirty="0"/>
          </a:p>
        </p:txBody>
      </p:sp>
      <p:sp>
        <p:nvSpPr>
          <p:cNvPr id="4" name="Text Placeholder 3">
            <a:extLst>
              <a:ext uri="{FF2B5EF4-FFF2-40B4-BE49-F238E27FC236}">
                <a16:creationId xmlns:a16="http://schemas.microsoft.com/office/drawing/2014/main" id="{C96F3182-AAC0-7C32-8A0C-FF04E5C0AF45}"/>
              </a:ext>
            </a:extLst>
          </p:cNvPr>
          <p:cNvSpPr>
            <a:spLocks noGrp="1"/>
          </p:cNvSpPr>
          <p:nvPr>
            <p:ph type="body" sz="quarter" idx="17"/>
          </p:nvPr>
        </p:nvSpPr>
        <p:spPr>
          <a:xfrm>
            <a:off x="270000" y="1247467"/>
            <a:ext cx="6664200" cy="248708"/>
          </a:xfrm>
        </p:spPr>
        <p:txBody>
          <a:bodyPr/>
          <a:lstStyle/>
          <a:p>
            <a:pPr>
              <a:lnSpc>
                <a:spcPts val="1800"/>
              </a:lnSpc>
            </a:pPr>
            <a:endParaRPr lang="en-GB" altLang="en-US" sz="1100" u="sng" dirty="0">
              <a:solidFill>
                <a:srgbClr val="FFFFFF"/>
              </a:solidFill>
              <a:cs typeface="Arial" pitchFamily="34" charset="0"/>
            </a:endParaRPr>
          </a:p>
          <a:p>
            <a:endParaRPr lang="en-GB" dirty="0"/>
          </a:p>
        </p:txBody>
      </p:sp>
      <p:sp>
        <p:nvSpPr>
          <p:cNvPr id="8" name="Text Placeholder 7">
            <a:extLst>
              <a:ext uri="{FF2B5EF4-FFF2-40B4-BE49-F238E27FC236}">
                <a16:creationId xmlns:a16="http://schemas.microsoft.com/office/drawing/2014/main" id="{0477B9DB-320F-BC17-E90C-9ACE5AC3B37D}"/>
              </a:ext>
            </a:extLst>
          </p:cNvPr>
          <p:cNvSpPr>
            <a:spLocks noGrp="1"/>
          </p:cNvSpPr>
          <p:nvPr>
            <p:ph type="body" sz="quarter" idx="14"/>
          </p:nvPr>
        </p:nvSpPr>
        <p:spPr>
          <a:xfrm>
            <a:off x="270000" y="888052"/>
            <a:ext cx="12423740" cy="436608"/>
          </a:xfrm>
        </p:spPr>
        <p:txBody>
          <a:bodyPr/>
          <a:lstStyle/>
          <a:p>
            <a:r>
              <a:rPr kumimoji="0" lang="en-US" sz="1200" b="1" i="0" u="none" strike="noStrike" kern="1200" cap="none" spc="0" normalizeH="0" baseline="0" noProof="0" dirty="0">
                <a:ln>
                  <a:noFill/>
                </a:ln>
                <a:solidFill>
                  <a:srgbClr val="FFFFFF"/>
                </a:solidFill>
                <a:effectLst/>
                <a:uLnTx/>
                <a:uFillTx/>
                <a:latin typeface="Arial"/>
                <a:ea typeface="+mn-ea"/>
                <a:cs typeface="+mn-cs"/>
              </a:rPr>
              <a:t>A multi-sensory &amp; immersive cinema experience</a:t>
            </a:r>
          </a:p>
        </p:txBody>
      </p:sp>
      <p:pic>
        <p:nvPicPr>
          <p:cNvPr id="10" name="Picture 9" descr="A picture containing text&#10;&#10;Description automatically generated">
            <a:extLst>
              <a:ext uri="{FF2B5EF4-FFF2-40B4-BE49-F238E27FC236}">
                <a16:creationId xmlns:a16="http://schemas.microsoft.com/office/drawing/2014/main" id="{9B4B19F3-A9DA-09E7-9D2C-8706E55B1A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000" y="7006356"/>
            <a:ext cx="1776792" cy="385147"/>
          </a:xfrm>
          <a:prstGeom prst="rect">
            <a:avLst/>
          </a:prstGeom>
        </p:spPr>
      </p:pic>
      <p:cxnSp>
        <p:nvCxnSpPr>
          <p:cNvPr id="3" name="Straight Connector 2">
            <a:extLst>
              <a:ext uri="{FF2B5EF4-FFF2-40B4-BE49-F238E27FC236}">
                <a16:creationId xmlns:a16="http://schemas.microsoft.com/office/drawing/2014/main" id="{982CADE5-56D4-72A3-8BBF-91BB32D2E746}"/>
              </a:ext>
            </a:extLst>
          </p:cNvPr>
          <p:cNvCxnSpPr>
            <a:cxnSpLocks/>
          </p:cNvCxnSpPr>
          <p:nvPr/>
        </p:nvCxnSpPr>
        <p:spPr>
          <a:xfrm>
            <a:off x="0" y="714271"/>
            <a:ext cx="328246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 vector graphics, gear&#10;&#10;Description automatically generated">
            <a:hlinkClick r:id="rId3"/>
            <a:extLst>
              <a:ext uri="{FF2B5EF4-FFF2-40B4-BE49-F238E27FC236}">
                <a16:creationId xmlns:a16="http://schemas.microsoft.com/office/drawing/2014/main" id="{DF47620D-A207-394E-47A0-C650907AE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686" y="6075529"/>
            <a:ext cx="690709" cy="549330"/>
          </a:xfrm>
          <a:prstGeom prst="rect">
            <a:avLst/>
          </a:prstGeom>
        </p:spPr>
      </p:pic>
      <p:pic>
        <p:nvPicPr>
          <p:cNvPr id="11" name="Picture 10" descr="Logo&#10;&#10;Description automatically generated">
            <a:hlinkClick r:id="rId5"/>
            <a:extLst>
              <a:ext uri="{FF2B5EF4-FFF2-40B4-BE49-F238E27FC236}">
                <a16:creationId xmlns:a16="http://schemas.microsoft.com/office/drawing/2014/main" id="{CEAB3E5A-DAB5-9564-7CDA-649A34CA6E1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035" b="19768"/>
          <a:stretch/>
        </p:blipFill>
        <p:spPr>
          <a:xfrm>
            <a:off x="1469083" y="6075529"/>
            <a:ext cx="869219" cy="549330"/>
          </a:xfrm>
          <a:prstGeom prst="rect">
            <a:avLst/>
          </a:prstGeom>
        </p:spPr>
      </p:pic>
      <p:sp>
        <p:nvSpPr>
          <p:cNvPr id="12" name="TextBox 11">
            <a:extLst>
              <a:ext uri="{FF2B5EF4-FFF2-40B4-BE49-F238E27FC236}">
                <a16:creationId xmlns:a16="http://schemas.microsoft.com/office/drawing/2014/main" id="{0B660C78-17F8-687B-0806-CD470BC73638}"/>
              </a:ext>
            </a:extLst>
          </p:cNvPr>
          <p:cNvSpPr txBox="1"/>
          <p:nvPr/>
        </p:nvSpPr>
        <p:spPr>
          <a:xfrm>
            <a:off x="270000" y="1205217"/>
            <a:ext cx="5302460" cy="4739503"/>
          </a:xfrm>
          <a:prstGeom prst="rect">
            <a:avLst/>
          </a:prstGeom>
          <a:noFill/>
          <a:ln>
            <a:noFill/>
          </a:ln>
        </p:spPr>
        <p:txBody>
          <a:bodyPr wrap="square" rtlCol="0">
            <a:spAutoFit/>
          </a:bodyPr>
          <a:lstStyle/>
          <a:p>
            <a:pPr marL="0" marR="0" lvl="0" indent="0" algn="l"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100" b="1" i="0" u="sng" strike="noStrike" kern="1200" cap="none" spc="0" normalizeH="0" baseline="0" noProof="0" dirty="0">
                <a:ln>
                  <a:noFill/>
                </a:ln>
                <a:solidFill>
                  <a:srgbClr val="FFFFFF"/>
                </a:solidFill>
                <a:effectLst/>
                <a:uLnTx/>
                <a:uFillTx/>
                <a:ea typeface="+mn-ea"/>
                <a:cs typeface="Arial" pitchFamily="34" charset="0"/>
              </a:rPr>
              <a:t>SUMMARY</a:t>
            </a:r>
          </a:p>
          <a:p>
            <a:pPr marL="0" marR="0" lvl="0" indent="0" algn="l" defTabSz="961844" rtl="0" eaLnBrk="1" fontAlgn="auto" latinLnBrk="0" hangingPunct="1">
              <a:spcBef>
                <a:spcPts val="0"/>
              </a:spcBef>
              <a:spcAft>
                <a:spcPts val="0"/>
              </a:spcAft>
              <a:buClr>
                <a:srgbClr val="FFFFFF"/>
              </a:buClr>
              <a:buSzPct val="100000"/>
              <a:buFont typeface="Arial"/>
              <a:buNone/>
              <a:tabLst/>
              <a:defRPr/>
            </a:pPr>
            <a:endParaRPr kumimoji="0" lang="en-GB" altLang="en-US" sz="1100" i="0" u="sng" strike="noStrike" kern="1200" cap="none" spc="0" normalizeH="0" baseline="0" noProof="0" dirty="0">
              <a:ln>
                <a:noFill/>
              </a:ln>
              <a:solidFill>
                <a:srgbClr val="FFFFFF"/>
              </a:solidFill>
              <a:effectLst/>
              <a:uLnTx/>
              <a:uFillTx/>
              <a:ea typeface="+mn-ea"/>
              <a:cs typeface="Arial" pitchFamily="34" charset="0"/>
            </a:endParaRPr>
          </a:p>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100" i="0" u="none" strike="noStrike" kern="1200" cap="none" spc="0" normalizeH="0" baseline="0" noProof="0" dirty="0">
                <a:ln>
                  <a:noFill/>
                </a:ln>
                <a:solidFill>
                  <a:srgbClr val="FFFFFF"/>
                </a:solidFill>
                <a:effectLst/>
                <a:uLnTx/>
                <a:uFillTx/>
                <a:ea typeface="+mn-ea"/>
                <a:cs typeface="+mn-cs"/>
              </a:rPr>
              <a:t>Providing a revolutionary cinematic experience which stimulates all five senses, 4DX includes high tech motion seats and special effects including wind, fog, lightning, bubbles, water, rain and even scents. </a:t>
            </a:r>
          </a:p>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endParaRPr kumimoji="0" lang="en-GB" sz="1100" i="0" u="none" strike="noStrike" kern="1200" cap="none" spc="0" normalizeH="0" baseline="0" noProof="0" dirty="0">
              <a:ln>
                <a:noFill/>
              </a:ln>
              <a:solidFill>
                <a:srgbClr val="FFFFFF"/>
              </a:solidFill>
              <a:effectLst/>
              <a:uLnTx/>
              <a:uFillTx/>
              <a:ea typeface="+mn-ea"/>
              <a:cs typeface="+mn-cs"/>
            </a:endParaRPr>
          </a:p>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100" i="0" u="none" strike="noStrike" kern="1200" cap="none" spc="0" normalizeH="0" baseline="0" noProof="0" dirty="0">
                <a:ln>
                  <a:noFill/>
                </a:ln>
                <a:solidFill>
                  <a:srgbClr val="FFFFFF"/>
                </a:solidFill>
                <a:effectLst/>
                <a:uLnTx/>
                <a:uFillTx/>
                <a:ea typeface="+mn-ea"/>
                <a:cs typeface="+mn-cs"/>
              </a:rPr>
              <a:t>These effects work in perfect synchronicity with the action unfolding on screen, creating the most unmissable and exhilarating cinema viewing experience yet. The films play out in both 2D and 3D.</a:t>
            </a:r>
          </a:p>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endParaRPr kumimoji="0" lang="en-GB" sz="1100" i="0" u="none" strike="noStrike" kern="1200" cap="none" spc="0" normalizeH="0" baseline="0" noProof="0" dirty="0">
              <a:ln>
                <a:noFill/>
              </a:ln>
              <a:solidFill>
                <a:srgbClr val="FFFFFF"/>
              </a:solidFill>
              <a:effectLst/>
              <a:uLnTx/>
              <a:uFillTx/>
              <a:ea typeface="+mn-ea"/>
              <a:cs typeface="+mn-cs"/>
            </a:endParaRPr>
          </a:p>
          <a:p>
            <a:pPr marL="0" marR="0" lvl="0" indent="0" algn="l"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100" i="0" u="none" strike="noStrike" kern="1200" cap="none" spc="0" normalizeH="0" baseline="0" noProof="0" dirty="0">
                <a:ln>
                  <a:noFill/>
                </a:ln>
                <a:solidFill>
                  <a:srgbClr val="FFFFFF"/>
                </a:solidFill>
                <a:effectLst/>
                <a:uLnTx/>
                <a:uFillTx/>
                <a:ea typeface="+mn-ea"/>
                <a:cs typeface="+mn-cs"/>
              </a:rPr>
              <a:t>4DX has to be experienced first-hand to be believed; please contact DCM for a 4DX showcase &amp; screening</a:t>
            </a:r>
            <a:endParaRPr kumimoji="0" lang="en-GB" sz="1100" i="0" u="none" strike="noStrike" kern="10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endParaRPr>
          </a:p>
          <a:p>
            <a:pPr marL="0" marR="0" lvl="0" indent="0" algn="l" defTabSz="961844" rtl="0" eaLnBrk="1" fontAlgn="auto" latinLnBrk="0" hangingPunct="1">
              <a:lnSpc>
                <a:spcPts val="1800"/>
              </a:lnSpc>
              <a:spcBef>
                <a:spcPts val="0"/>
              </a:spcBef>
              <a:spcAft>
                <a:spcPts val="0"/>
              </a:spcAft>
              <a:buClr>
                <a:srgbClr val="FFFFFF"/>
              </a:buClr>
              <a:buSzPct val="100000"/>
              <a:buFont typeface="Arial"/>
              <a:buNone/>
              <a:tabLst/>
              <a:defRPr/>
            </a:pPr>
            <a:endParaRPr kumimoji="0" lang="en-GB" altLang="en-US" sz="1100" b="0" i="0" u="none" strike="noStrike" kern="1200" cap="none" spc="0" normalizeH="0" baseline="0" noProof="0" dirty="0">
              <a:ln>
                <a:noFill/>
              </a:ln>
              <a:solidFill>
                <a:srgbClr val="FFFFFF"/>
              </a:solidFill>
              <a:effectLst/>
              <a:uLnTx/>
              <a:uFillTx/>
              <a:ea typeface="+mn-ea"/>
              <a:cs typeface="Arial" pitchFamily="34" charset="0"/>
            </a:endParaRPr>
          </a:p>
          <a:p>
            <a:pPr marL="0" marR="0" lvl="0" indent="0" algn="l"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100" b="1" i="0" u="sng" strike="noStrike" kern="1200" cap="none" spc="0" normalizeH="0" baseline="0" noProof="0" dirty="0">
                <a:ln>
                  <a:noFill/>
                </a:ln>
                <a:solidFill>
                  <a:srgbClr val="FFFFFF"/>
                </a:solidFill>
                <a:effectLst/>
                <a:uLnTx/>
                <a:uFillTx/>
                <a:ea typeface="+mn-ea"/>
                <a:cs typeface="Arial" pitchFamily="34" charset="0"/>
              </a:rPr>
              <a:t>KEY BENEFITS:</a:t>
            </a:r>
          </a:p>
          <a:p>
            <a:pPr marL="0" marR="0" lvl="0" indent="0" algn="l" defTabSz="961844" rtl="0" eaLnBrk="1" fontAlgn="auto" latinLnBrk="0" hangingPunct="1">
              <a:lnSpc>
                <a:spcPts val="1800"/>
              </a:lnSpc>
              <a:spcBef>
                <a:spcPts val="0"/>
              </a:spcBef>
              <a:spcAft>
                <a:spcPts val="0"/>
              </a:spcAft>
              <a:buClr>
                <a:srgbClr val="FFFFFF"/>
              </a:buClr>
              <a:buSzPct val="100000"/>
              <a:buFont typeface="Arial"/>
              <a:buNone/>
              <a:tabLst/>
              <a:defRPr/>
            </a:pPr>
            <a:endParaRPr kumimoji="0" lang="en-GB" sz="1100" b="0" i="0" u="none" strike="noStrike" kern="100" cap="none" spc="0" normalizeH="0" baseline="0" noProof="0" dirty="0">
              <a:ln>
                <a:noFill/>
              </a:ln>
              <a:solidFill>
                <a:srgbClr val="FFFFFF"/>
              </a:solidFill>
              <a:effectLst/>
              <a:uLnTx/>
              <a:uFillTx/>
              <a:ea typeface="Calibri" panose="020F0502020204030204" pitchFamily="34" charset="0"/>
              <a:cs typeface="Times New Roman" panose="02020603050405020304" pitchFamily="18" charset="0"/>
            </a:endParaRPr>
          </a:p>
          <a:p>
            <a:pPr marL="342900" marR="0" lvl="0" indent="-342900" algn="l" defTabSz="961844" rtl="0" eaLnBrk="1" fontAlgn="auto" latinLnBrk="0" hangingPunct="1">
              <a:lnSpc>
                <a:spcPct val="107000"/>
              </a:lnSpc>
              <a:spcBef>
                <a:spcPts val="0"/>
              </a:spcBef>
              <a:spcAft>
                <a:spcPts val="800"/>
              </a:spcAft>
              <a:buClr>
                <a:srgbClr val="FFFFFF"/>
              </a:buClr>
              <a:buSzPct val="100000"/>
              <a:buFont typeface="Wingdings" panose="05000000000000000000" pitchFamily="2" charset="2"/>
              <a:buChar char="ü"/>
              <a:tabLst>
                <a:tab pos="457200" algn="l"/>
              </a:tabLst>
              <a:defRPr/>
            </a:pPr>
            <a:r>
              <a:rPr kumimoji="0" lang="en-GB" altLang="en-US" sz="1100" b="0" i="0" u="none" strike="noStrike" kern="100" cap="none" spc="0" normalizeH="0" baseline="0" noProof="0" dirty="0">
                <a:ln>
                  <a:noFill/>
                </a:ln>
                <a:solidFill>
                  <a:srgbClr val="FFFFFF"/>
                </a:solidFill>
                <a:effectLst/>
                <a:uLnTx/>
                <a:uFillTx/>
                <a:ea typeface="+mn-ea"/>
                <a:cs typeface="Times New Roman" panose="02020603050405020304" pitchFamily="18" charset="0"/>
              </a:rPr>
              <a:t>BRAND OBJECTIVES -  AWARENESS</a:t>
            </a:r>
          </a:p>
          <a:p>
            <a:pPr marL="342900" marR="0" lvl="0" indent="-342900" algn="l" defTabSz="961844" rtl="0" eaLnBrk="1" fontAlgn="auto" latinLnBrk="0" hangingPunct="1">
              <a:lnSpc>
                <a:spcPct val="107000"/>
              </a:lnSpc>
              <a:spcBef>
                <a:spcPts val="0"/>
              </a:spcBef>
              <a:spcAft>
                <a:spcPts val="800"/>
              </a:spcAft>
              <a:buClr>
                <a:srgbClr val="FFFFFF"/>
              </a:buClr>
              <a:buSzPct val="100000"/>
              <a:buFont typeface="Wingdings" panose="05000000000000000000" pitchFamily="2" charset="2"/>
              <a:buChar char="ü"/>
              <a:tabLst>
                <a:tab pos="457200" algn="l"/>
              </a:tabLst>
              <a:defRPr/>
            </a:pPr>
            <a:r>
              <a:rPr kumimoji="0" lang="en-GB" altLang="en-US" sz="1100" b="0" i="0" u="none" strike="noStrike" kern="100" cap="none" spc="0" normalizeH="0" baseline="0" noProof="0" dirty="0">
                <a:ln>
                  <a:noFill/>
                </a:ln>
                <a:solidFill>
                  <a:srgbClr val="FFFFFF"/>
                </a:solidFill>
                <a:effectLst/>
                <a:uLnTx/>
                <a:uFillTx/>
                <a:ea typeface="+mn-ea"/>
                <a:cs typeface="Times New Roman" panose="02020603050405020304" pitchFamily="18" charset="0"/>
              </a:rPr>
              <a:t>Reach a young and engaged audience with an immersive cinema viewing experience</a:t>
            </a:r>
          </a:p>
          <a:p>
            <a:pPr marR="0" lvl="0" algn="l" defTabSz="961844" rtl="0" eaLnBrk="1" fontAlgn="auto" latinLnBrk="0" hangingPunct="1">
              <a:spcBef>
                <a:spcPts val="0"/>
              </a:spcBef>
              <a:buClr>
                <a:srgbClr val="FFFFFF"/>
              </a:buClr>
              <a:buSzPct val="100000"/>
              <a:tabLst>
                <a:tab pos="457200" algn="l"/>
              </a:tabLst>
              <a:defRPr/>
            </a:pPr>
            <a:endParaRPr kumimoji="0" lang="en-GB" altLang="en-US" sz="1100" b="1" i="0" u="none" strike="noStrike" kern="1200" cap="none" spc="0" normalizeH="0" baseline="0" noProof="0" dirty="0">
              <a:ln>
                <a:noFill/>
              </a:ln>
              <a:solidFill>
                <a:srgbClr val="FFFFFF"/>
              </a:solidFill>
              <a:effectLst/>
              <a:uLnTx/>
              <a:uFillTx/>
              <a:ea typeface="+mn-ea"/>
              <a:cs typeface="Arial" pitchFamily="34" charset="0"/>
            </a:endParaRPr>
          </a:p>
          <a:p>
            <a:pPr>
              <a:buClr>
                <a:srgbClr val="FFFFFF"/>
              </a:buClr>
              <a:buSzPct val="100000"/>
              <a:tabLst>
                <a:tab pos="457200" algn="l"/>
              </a:tabLst>
              <a:defRPr/>
            </a:pPr>
            <a:r>
              <a:rPr lang="en-GB" sz="1100" b="1" u="sng" dirty="0">
                <a:solidFill>
                  <a:srgbClr val="EA576C"/>
                </a:solidFill>
                <a:hlinkClick r:id="rId7">
                  <a:extLst>
                    <a:ext uri="{A12FA001-AC4F-418D-AE19-62706E023703}">
                      <ahyp:hlinkClr xmlns:ahyp="http://schemas.microsoft.com/office/drawing/2018/hyperlinkcolor" val="tx"/>
                    </a:ext>
                  </a:extLst>
                </a:hlinkClick>
              </a:rPr>
              <a:t>CLICK HERE FOR CASE STUDIES</a:t>
            </a:r>
            <a:endParaRPr kumimoji="0" lang="en-GB" sz="1100" b="1" i="0" u="sng" strike="noStrike" kern="1200" cap="none" spc="0" normalizeH="0" baseline="0" noProof="0" dirty="0">
              <a:ln>
                <a:noFill/>
              </a:ln>
              <a:solidFill>
                <a:srgbClr val="EA576C"/>
              </a:solidFill>
              <a:effectLst/>
              <a:uLnTx/>
              <a:uFillTx/>
              <a:ea typeface="+mn-ea"/>
              <a:cs typeface="+mn-cs"/>
            </a:endParaRPr>
          </a:p>
          <a:p>
            <a:pPr marR="0" lvl="0" algn="l" defTabSz="961844" rtl="0" eaLnBrk="1" fontAlgn="auto" latinLnBrk="0" hangingPunct="1">
              <a:spcBef>
                <a:spcPts val="0"/>
              </a:spcBef>
              <a:buClr>
                <a:srgbClr val="FFFFFF"/>
              </a:buClr>
              <a:buSzPct val="100000"/>
              <a:tabLst>
                <a:tab pos="457200" algn="l"/>
              </a:tabLst>
              <a:defRPr/>
            </a:pPr>
            <a:endParaRPr kumimoji="0" lang="en-GB" altLang="en-US" sz="1100" b="1" i="0" u="none" strike="noStrike" kern="1200" cap="none" spc="0" normalizeH="0" baseline="0" noProof="0" dirty="0">
              <a:ln>
                <a:noFill/>
              </a:ln>
              <a:solidFill>
                <a:srgbClr val="FFFFFF"/>
              </a:solidFill>
              <a:effectLst/>
              <a:uLnTx/>
              <a:uFillTx/>
              <a:ea typeface="+mn-ea"/>
              <a:cs typeface="Arial" pitchFamily="34" charset="0"/>
            </a:endParaRPr>
          </a:p>
          <a:p>
            <a:pPr marL="0" marR="0" lvl="0" indent="0" algn="l"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100" b="1" i="0" u="sng" strike="noStrike" kern="1200" cap="none" spc="0" normalizeH="0" baseline="0" noProof="0" dirty="0">
                <a:ln>
                  <a:noFill/>
                </a:ln>
                <a:solidFill>
                  <a:srgbClr val="FFFFFF"/>
                </a:solidFill>
                <a:effectLst/>
                <a:uLnTx/>
                <a:uFillTx/>
                <a:ea typeface="+mn-ea"/>
                <a:cs typeface="Arial" pitchFamily="34" charset="0"/>
              </a:rPr>
              <a:t>CLIENTS:</a:t>
            </a:r>
          </a:p>
        </p:txBody>
      </p:sp>
      <p:pic>
        <p:nvPicPr>
          <p:cNvPr id="17" name="Picture 16" descr="A car driving on a road&#10;&#10;Description automatically generated with low confidence">
            <a:extLst>
              <a:ext uri="{FF2B5EF4-FFF2-40B4-BE49-F238E27FC236}">
                <a16:creationId xmlns:a16="http://schemas.microsoft.com/office/drawing/2014/main" id="{6411A343-2100-249C-D314-4FB21EDCAA0D}"/>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9551349" y="3553413"/>
            <a:ext cx="3621600" cy="2019600"/>
          </a:xfrm>
          <a:prstGeom prst="rect">
            <a:avLst/>
          </a:prstGeom>
        </p:spPr>
      </p:pic>
      <p:pic>
        <p:nvPicPr>
          <p:cNvPr id="19" name="Picture 18" descr="A picture containing person, outdoor, crowd&#10;&#10;Description automatically generated">
            <a:extLst>
              <a:ext uri="{FF2B5EF4-FFF2-40B4-BE49-F238E27FC236}">
                <a16:creationId xmlns:a16="http://schemas.microsoft.com/office/drawing/2014/main" id="{FEB7ED50-68FA-8E82-DC16-F15B420C8337}"/>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5859038" y="3574969"/>
            <a:ext cx="3621600" cy="2019600"/>
          </a:xfrm>
          <a:prstGeom prst="rect">
            <a:avLst/>
          </a:prstGeom>
        </p:spPr>
      </p:pic>
      <p:pic>
        <p:nvPicPr>
          <p:cNvPr id="21" name="Picture 20" descr="A couple of men laughing&#10;&#10;Description automatically generated with low confidence">
            <a:extLst>
              <a:ext uri="{FF2B5EF4-FFF2-40B4-BE49-F238E27FC236}">
                <a16:creationId xmlns:a16="http://schemas.microsoft.com/office/drawing/2014/main" id="{C3F291DF-6FBC-EE81-4364-4A3443F207F9}"/>
              </a:ext>
            </a:extLst>
          </p:cNvPr>
          <p:cNvPicPr>
            <a:picLocks/>
          </p:cNvPicPr>
          <p:nvPr/>
        </p:nvPicPr>
        <p:blipFill rotWithShape="1">
          <a:blip r:embed="rId10">
            <a:extLst>
              <a:ext uri="{28A0092B-C50C-407E-A947-70E740481C1C}">
                <a14:useLocalDpi xmlns:a14="http://schemas.microsoft.com/office/drawing/2010/main" val="0"/>
              </a:ext>
            </a:extLst>
          </a:blip>
          <a:srcRect t="10030" b="13472"/>
          <a:stretch/>
        </p:blipFill>
        <p:spPr>
          <a:xfrm>
            <a:off x="9551349" y="1464000"/>
            <a:ext cx="3621600" cy="2016000"/>
          </a:xfrm>
          <a:prstGeom prst="rect">
            <a:avLst/>
          </a:prstGeom>
        </p:spPr>
      </p:pic>
      <p:pic>
        <p:nvPicPr>
          <p:cNvPr id="7" name="Picture 6" descr="A screenshot of a video game&#10;&#10;Description automatically generated with medium confidence">
            <a:extLst>
              <a:ext uri="{FF2B5EF4-FFF2-40B4-BE49-F238E27FC236}">
                <a16:creationId xmlns:a16="http://schemas.microsoft.com/office/drawing/2014/main" id="{A385AF8B-19A9-AF23-E2AB-7FB46338E245}"/>
              </a:ext>
            </a:extLst>
          </p:cNvPr>
          <p:cNvPicPr>
            <a:picLocks/>
          </p:cNvPicPr>
          <p:nvPr/>
        </p:nvPicPr>
        <p:blipFill rotWithShape="1">
          <a:blip r:embed="rId11">
            <a:extLst>
              <a:ext uri="{28A0092B-C50C-407E-A947-70E740481C1C}">
                <a14:useLocalDpi xmlns:a14="http://schemas.microsoft.com/office/drawing/2010/main" val="0"/>
              </a:ext>
            </a:extLst>
          </a:blip>
          <a:srcRect r="3672" b="12787"/>
          <a:stretch/>
        </p:blipFill>
        <p:spPr>
          <a:xfrm>
            <a:off x="5854309" y="1464000"/>
            <a:ext cx="3621600" cy="2019600"/>
          </a:xfrm>
          <a:prstGeom prst="rect">
            <a:avLst/>
          </a:prstGeom>
        </p:spPr>
      </p:pic>
      <p:pic>
        <p:nvPicPr>
          <p:cNvPr id="5" name="Picture 16" descr="BT Prize Draw - Datatrack">
            <a:hlinkClick r:id="rId12"/>
            <a:extLst>
              <a:ext uri="{FF2B5EF4-FFF2-40B4-BE49-F238E27FC236}">
                <a16:creationId xmlns:a16="http://schemas.microsoft.com/office/drawing/2014/main" id="{A20BC29D-983F-269B-45DA-5E5C3D1D3F27}"/>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6225" t="16377" r="15824" b="13943"/>
          <a:stretch/>
        </p:blipFill>
        <p:spPr bwMode="auto">
          <a:xfrm>
            <a:off x="2683537" y="6039131"/>
            <a:ext cx="598925" cy="6016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ogo, company name&#10;&#10;Description automatically generated">
            <a:hlinkClick r:id="rId14"/>
            <a:extLst>
              <a:ext uri="{FF2B5EF4-FFF2-40B4-BE49-F238E27FC236}">
                <a16:creationId xmlns:a16="http://schemas.microsoft.com/office/drawing/2014/main" id="{1EBAE84B-DCB6-C98A-EEBF-FAE5A601BA3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11150" y="6044181"/>
            <a:ext cx="748033" cy="612027"/>
          </a:xfrm>
          <a:prstGeom prst="rect">
            <a:avLst/>
          </a:prstGeom>
        </p:spPr>
      </p:pic>
      <p:graphicFrame>
        <p:nvGraphicFramePr>
          <p:cNvPr id="14" name="Table 5">
            <a:extLst>
              <a:ext uri="{FF2B5EF4-FFF2-40B4-BE49-F238E27FC236}">
                <a16:creationId xmlns:a16="http://schemas.microsoft.com/office/drawing/2014/main" id="{18BC2531-B712-A8AD-E993-59895057AB2E}"/>
              </a:ext>
            </a:extLst>
          </p:cNvPr>
          <p:cNvGraphicFramePr>
            <a:graphicFrameLocks noGrp="1"/>
          </p:cNvGraphicFramePr>
          <p:nvPr>
            <p:extLst>
              <p:ext uri="{D42A27DB-BD31-4B8C-83A1-F6EECF244321}">
                <p14:modId xmlns:p14="http://schemas.microsoft.com/office/powerpoint/2010/main" val="3727934175"/>
              </p:ext>
            </p:extLst>
          </p:nvPr>
        </p:nvGraphicFramePr>
        <p:xfrm>
          <a:off x="9058320" y="6001496"/>
          <a:ext cx="4114629" cy="697396"/>
        </p:xfrm>
        <a:graphic>
          <a:graphicData uri="http://schemas.openxmlformats.org/drawingml/2006/table">
            <a:tbl>
              <a:tblPr firstRow="1" bandRow="1">
                <a:tableStyleId>{5C22544A-7EE6-4342-B048-85BDC9FD1C3A}</a:tableStyleId>
              </a:tblPr>
              <a:tblGrid>
                <a:gridCol w="1335445">
                  <a:extLst>
                    <a:ext uri="{9D8B030D-6E8A-4147-A177-3AD203B41FA5}">
                      <a16:colId xmlns:a16="http://schemas.microsoft.com/office/drawing/2014/main" val="1430915649"/>
                    </a:ext>
                  </a:extLst>
                </a:gridCol>
                <a:gridCol w="1458481">
                  <a:extLst>
                    <a:ext uri="{9D8B030D-6E8A-4147-A177-3AD203B41FA5}">
                      <a16:colId xmlns:a16="http://schemas.microsoft.com/office/drawing/2014/main" val="1969532920"/>
                    </a:ext>
                  </a:extLst>
                </a:gridCol>
                <a:gridCol w="1320703">
                  <a:extLst>
                    <a:ext uri="{9D8B030D-6E8A-4147-A177-3AD203B41FA5}">
                      <a16:colId xmlns:a16="http://schemas.microsoft.com/office/drawing/2014/main" val="696929619"/>
                    </a:ext>
                  </a:extLst>
                </a:gridCol>
              </a:tblGrid>
              <a:tr h="348698">
                <a:tc>
                  <a:txBody>
                    <a:bodyPr/>
                    <a:lstStyle/>
                    <a:p>
                      <a:pPr marL="0" algn="ctr" defTabSz="961844" rtl="0" eaLnBrk="1" latinLnBrk="0" hangingPunct="1">
                        <a:lnSpc>
                          <a:spcPct val="100000"/>
                        </a:lnSpc>
                      </a:pPr>
                      <a:r>
                        <a:rPr lang="en-GB" sz="1050" b="1" kern="1200" dirty="0">
                          <a:solidFill>
                            <a:srgbClr val="FFFFFF"/>
                          </a:solidFill>
                          <a:latin typeface="+mn-lt"/>
                          <a:ea typeface="+mn-ea"/>
                          <a:cs typeface="+mn-cs"/>
                        </a:rPr>
                        <a:t>Production</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rgbClr val="FFFFFF"/>
                          </a:solidFill>
                          <a:latin typeface="+mn-lt"/>
                          <a:ea typeface="+mn-ea"/>
                          <a:cs typeface="+mn-cs"/>
                        </a:rPr>
                        <a:t>Exhibitor</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rgbClr val="FFFFFF"/>
                          </a:solidFill>
                          <a:latin typeface="+mn-lt"/>
                          <a:ea typeface="+mn-ea"/>
                          <a:cs typeface="+mn-cs"/>
                        </a:rPr>
                        <a:t>Sites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48698">
                <a:tc>
                  <a:txBody>
                    <a:bodyPr/>
                    <a:lstStyle/>
                    <a:p>
                      <a:pPr marL="0" algn="ctr" defTabSz="961844" rtl="0" eaLnBrk="1" latinLnBrk="0" hangingPunct="1">
                        <a:lnSpc>
                          <a:spcPct val="100000"/>
                        </a:lnSpc>
                      </a:pPr>
                      <a:r>
                        <a:rPr lang="en-GB" sz="1050" b="1" kern="1200" dirty="0">
                          <a:solidFill>
                            <a:srgbClr val="FFFFFF"/>
                          </a:solidFill>
                          <a:latin typeface="+mn-lt"/>
                          <a:ea typeface="+mn-ea"/>
                          <a:cs typeface="+mn-cs"/>
                        </a:rPr>
                        <a:t>8 weeks +</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rgbClr val="FFFFFF"/>
                          </a:solidFill>
                          <a:latin typeface="+mn-lt"/>
                          <a:ea typeface="+mn-ea"/>
                          <a:cs typeface="+mn-cs"/>
                        </a:rPr>
                        <a:t>Cineworld</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50" b="1" kern="1200" dirty="0">
                          <a:solidFill>
                            <a:srgbClr val="FFFFFF"/>
                          </a:solidFill>
                          <a:latin typeface="+mn-lt"/>
                          <a:ea typeface="+mn-ea"/>
                          <a:cs typeface="+mn-cs"/>
                        </a:rPr>
                        <a:t>35</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pic>
        <p:nvPicPr>
          <p:cNvPr id="16" name="Picture 15" descr="A picture containing text, clipart, vector graphics&#10;&#10;Description automatically generated">
            <a:extLst>
              <a:ext uri="{FF2B5EF4-FFF2-40B4-BE49-F238E27FC236}">
                <a16:creationId xmlns:a16="http://schemas.microsoft.com/office/drawing/2014/main" id="{EC7991F6-63EE-F991-C747-C335B9AE1C5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87871" y="6060331"/>
            <a:ext cx="748034" cy="579726"/>
          </a:xfrm>
          <a:prstGeom prst="rect">
            <a:avLst/>
          </a:prstGeom>
        </p:spPr>
      </p:pic>
    </p:spTree>
    <p:extLst>
      <p:ext uri="{BB962C8B-B14F-4D97-AF65-F5344CB8AC3E}">
        <p14:creationId xmlns:p14="http://schemas.microsoft.com/office/powerpoint/2010/main" val="399947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509FE648-1A4D-4597-9984-51370B6D307D}"/>
              </a:ext>
            </a:extLst>
          </p:cNvPr>
          <p:cNvSpPr>
            <a:spLocks noGrp="1"/>
          </p:cNvSpPr>
          <p:nvPr>
            <p:ph type="body" sz="quarter" idx="12"/>
          </p:nvPr>
        </p:nvSpPr>
        <p:spPr>
          <a:xfrm>
            <a:off x="234000" y="854582"/>
            <a:ext cx="12413343" cy="205392"/>
          </a:xfrm>
        </p:spPr>
        <p:txBody>
          <a:bodyPr/>
          <a:lstStyle/>
          <a:p>
            <a:r>
              <a:rPr lang="en-GB" dirty="0">
                <a:latin typeface="Arial" charset="0"/>
                <a:ea typeface="Arial" charset="0"/>
                <a:cs typeface="Arial" charset="0"/>
              </a:rPr>
              <a:t>Meta-analysis of 22 recent cinema campaigns &amp; 7 contextual / bespoke campaigns</a:t>
            </a:r>
          </a:p>
          <a:p>
            <a:endParaRPr lang="en-US" dirty="0"/>
          </a:p>
        </p:txBody>
      </p:sp>
      <p:sp>
        <p:nvSpPr>
          <p:cNvPr id="20" name="Rectangle 19">
            <a:extLst>
              <a:ext uri="{FF2B5EF4-FFF2-40B4-BE49-F238E27FC236}">
                <a16:creationId xmlns:a16="http://schemas.microsoft.com/office/drawing/2014/main" id="{FD3F1A67-8E1D-459E-9DE8-BDE675017FF5}"/>
              </a:ext>
            </a:extLst>
          </p:cNvPr>
          <p:cNvSpPr/>
          <p:nvPr/>
        </p:nvSpPr>
        <p:spPr>
          <a:xfrm>
            <a:off x="6381029" y="7191931"/>
            <a:ext cx="6721475" cy="338554"/>
          </a:xfrm>
          <a:prstGeom prst="rect">
            <a:avLst/>
          </a:prstGeom>
        </p:spPr>
        <p:txBody>
          <a:bodyPr>
            <a:spAutoFit/>
          </a:bodyPr>
          <a:lstStyle/>
          <a:p>
            <a:pPr marL="0" marR="0" lvl="0" indent="0" algn="r" defTabSz="1008126"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rPr>
              <a:t>Source: Differentology data bank. Meta-analysis consists of 22 campaigns and 7 bespoke campaigns.</a:t>
            </a:r>
          </a:p>
          <a:p>
            <a:pPr marL="0" marR="0" lvl="0" indent="0" algn="r" defTabSz="1008126"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grpSp>
        <p:nvGrpSpPr>
          <p:cNvPr id="27" name="Group 26">
            <a:extLst>
              <a:ext uri="{FF2B5EF4-FFF2-40B4-BE49-F238E27FC236}">
                <a16:creationId xmlns:a16="http://schemas.microsoft.com/office/drawing/2014/main" id="{D8CB6F29-2862-024C-9882-E21699075B32}"/>
              </a:ext>
            </a:extLst>
          </p:cNvPr>
          <p:cNvGrpSpPr/>
          <p:nvPr/>
        </p:nvGrpSpPr>
        <p:grpSpPr>
          <a:xfrm>
            <a:off x="1699204" y="1834385"/>
            <a:ext cx="9363650" cy="5077355"/>
            <a:chOff x="1758209" y="3109561"/>
            <a:chExt cx="9363650" cy="5077355"/>
          </a:xfrm>
        </p:grpSpPr>
        <p:grpSp>
          <p:nvGrpSpPr>
            <p:cNvPr id="28" name="Group 27">
              <a:extLst>
                <a:ext uri="{FF2B5EF4-FFF2-40B4-BE49-F238E27FC236}">
                  <a16:creationId xmlns:a16="http://schemas.microsoft.com/office/drawing/2014/main" id="{79DF5A3A-A19A-DD4D-B481-85BC2BACE782}"/>
                </a:ext>
              </a:extLst>
            </p:cNvPr>
            <p:cNvGrpSpPr/>
            <p:nvPr/>
          </p:nvGrpSpPr>
          <p:grpSpPr>
            <a:xfrm>
              <a:off x="1758209" y="3109561"/>
              <a:ext cx="9363650" cy="3926330"/>
              <a:chOff x="1290889" y="2179540"/>
              <a:chExt cx="10360058" cy="4344143"/>
            </a:xfrm>
          </p:grpSpPr>
          <p:grpSp>
            <p:nvGrpSpPr>
              <p:cNvPr id="36" name="Group 35">
                <a:extLst>
                  <a:ext uri="{FF2B5EF4-FFF2-40B4-BE49-F238E27FC236}">
                    <a16:creationId xmlns:a16="http://schemas.microsoft.com/office/drawing/2014/main" id="{223FB3DA-CC0C-D54B-A14A-9CBDE60ADFDE}"/>
                  </a:ext>
                </a:extLst>
              </p:cNvPr>
              <p:cNvGrpSpPr/>
              <p:nvPr/>
            </p:nvGrpSpPr>
            <p:grpSpPr>
              <a:xfrm>
                <a:off x="1290889" y="2179540"/>
                <a:ext cx="10360058" cy="4344143"/>
                <a:chOff x="5480451" y="2296821"/>
                <a:chExt cx="5739483" cy="3671390"/>
              </a:xfrm>
            </p:grpSpPr>
            <p:graphicFrame>
              <p:nvGraphicFramePr>
                <p:cNvPr id="40" name="Chart 39">
                  <a:extLst>
                    <a:ext uri="{FF2B5EF4-FFF2-40B4-BE49-F238E27FC236}">
                      <a16:creationId xmlns:a16="http://schemas.microsoft.com/office/drawing/2014/main" id="{C90F1BB9-8A7D-BD40-BE76-2FED2ABD2618}"/>
                    </a:ext>
                  </a:extLst>
                </p:cNvPr>
                <p:cNvGraphicFramePr/>
                <p:nvPr/>
              </p:nvGraphicFramePr>
              <p:xfrm>
                <a:off x="5480451" y="2868657"/>
                <a:ext cx="2716861" cy="3099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70CE9D51-854C-D84C-90AC-56B1236AB4A3}"/>
                    </a:ext>
                  </a:extLst>
                </p:cNvPr>
                <p:cNvGraphicFramePr/>
                <p:nvPr/>
              </p:nvGraphicFramePr>
              <p:xfrm>
                <a:off x="8636509" y="2866824"/>
                <a:ext cx="2583425" cy="3099554"/>
              </p:xfrm>
              <a:graphic>
                <a:graphicData uri="http://schemas.openxmlformats.org/drawingml/2006/chart">
                  <c:chart xmlns:c="http://schemas.openxmlformats.org/drawingml/2006/chart" xmlns:r="http://schemas.openxmlformats.org/officeDocument/2006/relationships" r:id="rId4"/>
                </a:graphicData>
              </a:graphic>
            </p:graphicFrame>
            <p:sp>
              <p:nvSpPr>
                <p:cNvPr id="42" name="Rectangle 41">
                  <a:extLst>
                    <a:ext uri="{FF2B5EF4-FFF2-40B4-BE49-F238E27FC236}">
                      <a16:creationId xmlns:a16="http://schemas.microsoft.com/office/drawing/2014/main" id="{F10BE01D-BC68-0C4D-BC5A-DA908AC718E4}"/>
                    </a:ext>
                  </a:extLst>
                </p:cNvPr>
                <p:cNvSpPr/>
                <p:nvPr/>
              </p:nvSpPr>
              <p:spPr>
                <a:xfrm>
                  <a:off x="5762635" y="2296821"/>
                  <a:ext cx="2152492" cy="39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Arial" charset="0"/>
                      <a:cs typeface="Arial" charset="0"/>
                    </a:rPr>
                    <a:t>Quality Brand Perceptions</a:t>
                  </a:r>
                </a:p>
              </p:txBody>
            </p:sp>
            <p:sp>
              <p:nvSpPr>
                <p:cNvPr id="43" name="Rectangle 42">
                  <a:extLst>
                    <a:ext uri="{FF2B5EF4-FFF2-40B4-BE49-F238E27FC236}">
                      <a16:creationId xmlns:a16="http://schemas.microsoft.com/office/drawing/2014/main" id="{8284520A-78E6-944E-A06A-D6434AA90585}"/>
                    </a:ext>
                  </a:extLst>
                </p:cNvPr>
                <p:cNvSpPr/>
                <p:nvPr/>
              </p:nvSpPr>
              <p:spPr>
                <a:xfrm>
                  <a:off x="8848925" y="2296821"/>
                  <a:ext cx="2158592" cy="39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812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Helvetica" pitchFamily="2" charset="0"/>
                      <a:ea typeface="Arial" charset="0"/>
                      <a:cs typeface="Helvetica" charset="0"/>
                    </a:rPr>
                    <a:t>B</a:t>
                  </a:r>
                  <a:r>
                    <a:rPr kumimoji="0" lang="en-US" sz="1800" b="1" i="0" u="none" strike="noStrike" kern="1200" cap="none" spc="0" normalizeH="0" baseline="0" noProof="0" dirty="0">
                      <a:ln>
                        <a:noFill/>
                      </a:ln>
                      <a:solidFill>
                        <a:srgbClr val="FFFFFF"/>
                      </a:solidFill>
                      <a:effectLst/>
                      <a:uLnTx/>
                      <a:uFillTx/>
                      <a:latin typeface="Helvetica" pitchFamily="2" charset="0"/>
                      <a:ea typeface="Arial" charset="0"/>
                      <a:cs typeface="Helvetica" charset="0"/>
                    </a:rPr>
                    <a:t>rand Consideration</a:t>
                  </a:r>
                  <a:endParaRPr kumimoji="0" lang="en-US" sz="2000" b="1" i="0" u="none" strike="noStrike" kern="1200" cap="none" spc="0" normalizeH="0" baseline="0" noProof="0" dirty="0">
                    <a:ln>
                      <a:noFill/>
                    </a:ln>
                    <a:solidFill>
                      <a:srgbClr val="FFFFFF"/>
                    </a:solidFill>
                    <a:effectLst/>
                    <a:uLnTx/>
                    <a:uFillTx/>
                    <a:latin typeface="Arial" charset="0"/>
                    <a:ea typeface="Arial" charset="0"/>
                    <a:cs typeface="Arial" charset="0"/>
                  </a:endParaRPr>
                </a:p>
              </p:txBody>
            </p:sp>
            <p:sp>
              <p:nvSpPr>
                <p:cNvPr id="44" name="Title 1">
                  <a:extLst>
                    <a:ext uri="{FF2B5EF4-FFF2-40B4-BE49-F238E27FC236}">
                      <a16:creationId xmlns:a16="http://schemas.microsoft.com/office/drawing/2014/main" id="{3220494A-EDBB-7241-A857-3C3B8C92E134}"/>
                    </a:ext>
                  </a:extLst>
                </p:cNvPr>
                <p:cNvSpPr txBox="1">
                  <a:spLocks/>
                </p:cNvSpPr>
                <p:nvPr/>
              </p:nvSpPr>
              <p:spPr bwMode="gray">
                <a:xfrm>
                  <a:off x="10332804" y="2860926"/>
                  <a:ext cx="850150" cy="538946"/>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marL="0" marR="0" lvl="0" indent="0" algn="ctr" defTabSz="1060433"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150" normalizeH="0" baseline="0" noProof="0" dirty="0">
                      <a:ln w="22225">
                        <a:noFill/>
                        <a:prstDash val="solid"/>
                      </a:ln>
                      <a:solidFill>
                        <a:srgbClr val="FFFFFF"/>
                      </a:solidFill>
                      <a:effectLst/>
                      <a:uLnTx/>
                      <a:uFillTx/>
                      <a:latin typeface="Impact" charset="0"/>
                      <a:ea typeface="Impact" charset="0"/>
                      <a:cs typeface="Impact" charset="0"/>
                    </a:rPr>
                    <a:t>+33%</a:t>
                  </a:r>
                </a:p>
              </p:txBody>
            </p:sp>
          </p:grpSp>
          <p:sp>
            <p:nvSpPr>
              <p:cNvPr id="37" name="Title 1">
                <a:extLst>
                  <a:ext uri="{FF2B5EF4-FFF2-40B4-BE49-F238E27FC236}">
                    <a16:creationId xmlns:a16="http://schemas.microsoft.com/office/drawing/2014/main" id="{F522B7E3-1348-364A-983F-863ECE914BAC}"/>
                  </a:ext>
                </a:extLst>
              </p:cNvPr>
              <p:cNvSpPr txBox="1">
                <a:spLocks/>
              </p:cNvSpPr>
              <p:nvPr/>
            </p:nvSpPr>
            <p:spPr bwMode="gray">
              <a:xfrm>
                <a:off x="4631118" y="2840184"/>
                <a:ext cx="1197529" cy="644531"/>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marL="0" marR="0" lvl="0" indent="0" algn="ctr" defTabSz="1060433"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150" normalizeH="0" baseline="0" noProof="0" dirty="0">
                    <a:ln w="22225">
                      <a:noFill/>
                      <a:prstDash val="solid"/>
                    </a:ln>
                    <a:solidFill>
                      <a:srgbClr val="FFFFFF"/>
                    </a:solidFill>
                    <a:effectLst/>
                    <a:uLnTx/>
                    <a:uFillTx/>
                    <a:latin typeface="Impact" charset="0"/>
                    <a:ea typeface="Impact" charset="0"/>
                    <a:cs typeface="Impact" charset="0"/>
                  </a:rPr>
                  <a:t>+55%</a:t>
                </a:r>
              </a:p>
            </p:txBody>
          </p:sp>
          <p:sp>
            <p:nvSpPr>
              <p:cNvPr id="38" name="Title 1">
                <a:extLst>
                  <a:ext uri="{FF2B5EF4-FFF2-40B4-BE49-F238E27FC236}">
                    <a16:creationId xmlns:a16="http://schemas.microsoft.com/office/drawing/2014/main" id="{FEA945D9-873E-DF4C-A806-DECDAE782809}"/>
                  </a:ext>
                </a:extLst>
              </p:cNvPr>
              <p:cNvSpPr txBox="1">
                <a:spLocks/>
              </p:cNvSpPr>
              <p:nvPr/>
            </p:nvSpPr>
            <p:spPr bwMode="gray">
              <a:xfrm>
                <a:off x="3105717" y="2840184"/>
                <a:ext cx="1197529" cy="644531"/>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marL="0" marR="0" lvl="0" indent="0" algn="ctr" defTabSz="1060433"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150" normalizeH="0" baseline="0" noProof="0" dirty="0">
                    <a:ln w="22225">
                      <a:noFill/>
                      <a:prstDash val="solid"/>
                    </a:ln>
                    <a:solidFill>
                      <a:srgbClr val="FFFFFF"/>
                    </a:solidFill>
                    <a:effectLst/>
                    <a:uLnTx/>
                    <a:uFillTx/>
                    <a:latin typeface="Impact" charset="0"/>
                    <a:ea typeface="Impact" charset="0"/>
                    <a:cs typeface="Impact" charset="0"/>
                  </a:rPr>
                  <a:t>+38%</a:t>
                </a:r>
              </a:p>
            </p:txBody>
          </p:sp>
          <p:sp>
            <p:nvSpPr>
              <p:cNvPr id="39" name="Title 1">
                <a:extLst>
                  <a:ext uri="{FF2B5EF4-FFF2-40B4-BE49-F238E27FC236}">
                    <a16:creationId xmlns:a16="http://schemas.microsoft.com/office/drawing/2014/main" id="{ACC28495-615E-F04D-9D44-E084D33E1910}"/>
                  </a:ext>
                </a:extLst>
              </p:cNvPr>
              <p:cNvSpPr txBox="1">
                <a:spLocks/>
              </p:cNvSpPr>
              <p:nvPr/>
            </p:nvSpPr>
            <p:spPr bwMode="gray">
              <a:xfrm>
                <a:off x="8515068" y="2847012"/>
                <a:ext cx="1534564" cy="637704"/>
              </a:xfrm>
              <a:prstGeom prst="rect">
                <a:avLst/>
              </a:prstGeom>
              <a:ln>
                <a:noFill/>
              </a:ln>
            </p:spPr>
            <p:txBody>
              <a:bodyPr vert="horz" wrap="square" lIns="0" tIns="0" rIns="0" bIns="0" rtlCol="0" anchor="t" anchorCtr="0">
                <a:noAutofit/>
              </a:bodyPr>
              <a:lst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a:lstStyle>
              <a:p>
                <a:pPr marL="0" marR="0" lvl="0" indent="0" algn="ctr" defTabSz="1060433"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150" normalizeH="0" baseline="0" noProof="0" dirty="0">
                    <a:ln w="22225">
                      <a:noFill/>
                      <a:prstDash val="solid"/>
                    </a:ln>
                    <a:solidFill>
                      <a:srgbClr val="FFFFFF"/>
                    </a:solidFill>
                    <a:effectLst/>
                    <a:uLnTx/>
                    <a:uFillTx/>
                    <a:latin typeface="Impact" charset="0"/>
                    <a:ea typeface="Impact" charset="0"/>
                    <a:cs typeface="Impact" charset="0"/>
                  </a:rPr>
                  <a:t>+20%</a:t>
                </a:r>
              </a:p>
            </p:txBody>
          </p:sp>
        </p:grpSp>
        <p:grpSp>
          <p:nvGrpSpPr>
            <p:cNvPr id="29" name="Group 28">
              <a:extLst>
                <a:ext uri="{FF2B5EF4-FFF2-40B4-BE49-F238E27FC236}">
                  <a16:creationId xmlns:a16="http://schemas.microsoft.com/office/drawing/2014/main" id="{2E2ED13C-5A0A-C24A-BBCE-BA3B49A443AF}"/>
                </a:ext>
              </a:extLst>
            </p:cNvPr>
            <p:cNvGrpSpPr/>
            <p:nvPr/>
          </p:nvGrpSpPr>
          <p:grpSpPr>
            <a:xfrm>
              <a:off x="2439101" y="7016301"/>
              <a:ext cx="8030840" cy="1170615"/>
              <a:chOff x="18533" y="12562035"/>
              <a:chExt cx="10273528" cy="1497518"/>
            </a:xfrm>
          </p:grpSpPr>
          <p:pic>
            <p:nvPicPr>
              <p:cNvPr id="30" name="Picture 6" descr="NatWest - Home">
                <a:extLst>
                  <a:ext uri="{FF2B5EF4-FFF2-40B4-BE49-F238E27FC236}">
                    <a16:creationId xmlns:a16="http://schemas.microsoft.com/office/drawing/2014/main" id="{3F0A3BEF-9991-E64B-A33B-4A76657F9407}"/>
                  </a:ext>
                </a:extLst>
              </p:cNvPr>
              <p:cNvPicPr>
                <a:picLocks noChangeAspect="1" noChangeArrowheads="1"/>
              </p:cNvPicPr>
              <p:nvPr/>
            </p:nvPicPr>
            <p:blipFill rotWithShape="1">
              <a:blip r:embed="rId5" cstate="print">
                <a:clrChange>
                  <a:clrFrom>
                    <a:srgbClr val="141414"/>
                  </a:clrFrom>
                  <a:clrTo>
                    <a:srgbClr val="141414">
                      <a:alpha val="0"/>
                    </a:srgbClr>
                  </a:clrTo>
                </a:clrChange>
                <a:extLst>
                  <a:ext uri="{28A0092B-C50C-407E-A947-70E740481C1C}">
                    <a14:useLocalDpi xmlns:a14="http://schemas.microsoft.com/office/drawing/2010/main"/>
                  </a:ext>
                </a:extLst>
              </a:blip>
              <a:srcRect l="9135" t="40524" r="7030" b="38669"/>
              <a:stretch/>
            </p:blipFill>
            <p:spPr bwMode="auto">
              <a:xfrm>
                <a:off x="5372131" y="13141545"/>
                <a:ext cx="1839809" cy="3384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Kfc Logo White Png, Transparent Png - kindpng">
                <a:extLst>
                  <a:ext uri="{FF2B5EF4-FFF2-40B4-BE49-F238E27FC236}">
                    <a16:creationId xmlns:a16="http://schemas.microsoft.com/office/drawing/2014/main" id="{19251F53-2E36-C047-8BFA-DEF71DD8D59E}"/>
                  </a:ext>
                </a:extLst>
              </p:cNvPr>
              <p:cNvPicPr>
                <a:picLocks noChangeAspect="1" noChangeArrowheads="1"/>
              </p:cNvPicPr>
              <p:nvPr/>
            </p:nvPicPr>
            <p:blipFill rotWithShape="1">
              <a:blip r:embed="rId6" cstate="print">
                <a:clrChange>
                  <a:clrFrom>
                    <a:srgbClr val="F7F7F7"/>
                  </a:clrFrom>
                  <a:clrTo>
                    <a:srgbClr val="F7F7F7">
                      <a:alpha val="0"/>
                    </a:srgbClr>
                  </a:clrTo>
                </a:clrChange>
                <a:extLst>
                  <a:ext uri="{28A0092B-C50C-407E-A947-70E740481C1C}">
                    <a14:useLocalDpi xmlns:a14="http://schemas.microsoft.com/office/drawing/2010/main"/>
                  </a:ext>
                </a:extLst>
              </a:blip>
              <a:srcRect l="15359" t="3120" r="15230"/>
              <a:stretch/>
            </p:blipFill>
            <p:spPr bwMode="auto">
              <a:xfrm>
                <a:off x="9037159" y="12645842"/>
                <a:ext cx="1254902" cy="1329906"/>
              </a:xfrm>
              <a:prstGeom prst="rect">
                <a:avLst/>
              </a:prstGeom>
              <a:noFill/>
              <a:ln>
                <a:noFill/>
              </a:ln>
            </p:spPr>
          </p:pic>
          <p:pic>
            <p:nvPicPr>
              <p:cNvPr id="32" name="Picture 12" descr="LIDL 2 - Karmarama">
                <a:extLst>
                  <a:ext uri="{FF2B5EF4-FFF2-40B4-BE49-F238E27FC236}">
                    <a16:creationId xmlns:a16="http://schemas.microsoft.com/office/drawing/2014/main" id="{842B43D9-65F5-0849-883D-3FE3F632ABCB}"/>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4150" r="4150"/>
              <a:stretch/>
            </p:blipFill>
            <p:spPr bwMode="auto">
              <a:xfrm>
                <a:off x="7615878" y="12756078"/>
                <a:ext cx="1017346" cy="11094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BT Prize Draw - Datatrack">
                <a:extLst>
                  <a:ext uri="{FF2B5EF4-FFF2-40B4-BE49-F238E27FC236}">
                    <a16:creationId xmlns:a16="http://schemas.microsoft.com/office/drawing/2014/main" id="{43532CBD-2AE5-D84D-8FDE-61F25840C6A2}"/>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16225" r="15824"/>
              <a:stretch/>
            </p:blipFill>
            <p:spPr bwMode="auto">
              <a:xfrm>
                <a:off x="18533" y="12562035"/>
                <a:ext cx="1017347" cy="14975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2" descr="Volkswagen Logo – VW Logo - PNG and Vector - Logo Download">
                <a:extLst>
                  <a:ext uri="{FF2B5EF4-FFF2-40B4-BE49-F238E27FC236}">
                    <a16:creationId xmlns:a16="http://schemas.microsoft.com/office/drawing/2014/main" id="{D3A0F77C-BEF0-2044-94E3-E48699596148}"/>
                  </a:ext>
                </a:extLst>
              </p:cNvPr>
              <p:cNvPicPr>
                <a:picLocks noChangeAspect="1" noChangeArrowheads="1"/>
              </p:cNvPicPr>
              <p:nvPr/>
            </p:nvPicPr>
            <p:blipFill rotWithShape="1">
              <a:blip r:embed="rId9" cstate="print">
                <a:clrChange>
                  <a:clrFrom>
                    <a:srgbClr val="001E50"/>
                  </a:clrFrom>
                  <a:clrTo>
                    <a:srgbClr val="001E50">
                      <a:alpha val="0"/>
                    </a:srgbClr>
                  </a:clrTo>
                </a:clrChange>
                <a:extLst>
                  <a:ext uri="{28A0092B-C50C-407E-A947-70E740481C1C}">
                    <a14:useLocalDpi xmlns:a14="http://schemas.microsoft.com/office/drawing/2010/main"/>
                  </a:ext>
                </a:extLst>
              </a:blip>
              <a:srcRect l="15125" r="14831"/>
              <a:stretch/>
            </p:blipFill>
            <p:spPr bwMode="auto">
              <a:xfrm>
                <a:off x="3950847" y="12584588"/>
                <a:ext cx="1017345" cy="14524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a:extLst>
                  <a:ext uri="{FF2B5EF4-FFF2-40B4-BE49-F238E27FC236}">
                    <a16:creationId xmlns:a16="http://schemas.microsoft.com/office/drawing/2014/main" id="{E7BB016D-64DE-944B-B51A-F1F68A4F85AA}"/>
                  </a:ext>
                </a:extLst>
              </p:cNvPr>
              <p:cNvPicPr>
                <a:picLocks noChangeAspect="1" noChangeArrowheads="1"/>
              </p:cNvPicPr>
              <p:nvPr/>
            </p:nvPicPr>
            <p:blipFill rotWithShape="1">
              <a:blip r:embed="rId10" cstate="print">
                <a:clrChange>
                  <a:clrFrom>
                    <a:srgbClr val="030000"/>
                  </a:clrFrom>
                  <a:clrTo>
                    <a:srgbClr val="030000">
                      <a:alpha val="0"/>
                    </a:srgbClr>
                  </a:clrTo>
                </a:clrChange>
                <a:extLst>
                  <a:ext uri="{28A0092B-C50C-407E-A947-70E740481C1C}">
                    <a14:useLocalDpi xmlns:a14="http://schemas.microsoft.com/office/drawing/2010/main"/>
                  </a:ext>
                </a:extLst>
              </a:blip>
              <a:srcRect/>
              <a:stretch/>
            </p:blipFill>
            <p:spPr bwMode="auto">
              <a:xfrm>
                <a:off x="1439817" y="13097690"/>
                <a:ext cx="2107093" cy="42620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6" name="Title 2">
            <a:extLst>
              <a:ext uri="{FF2B5EF4-FFF2-40B4-BE49-F238E27FC236}">
                <a16:creationId xmlns:a16="http://schemas.microsoft.com/office/drawing/2014/main" id="{C028DF72-EA55-B6D2-8414-8BB15B043CD6}"/>
              </a:ext>
            </a:extLst>
          </p:cNvPr>
          <p:cNvSpPr>
            <a:spLocks noGrp="1"/>
          </p:cNvSpPr>
          <p:nvPr>
            <p:ph type="title"/>
          </p:nvPr>
        </p:nvSpPr>
        <p:spPr>
          <a:xfrm>
            <a:off x="234000" y="234000"/>
            <a:ext cx="12413343" cy="300271"/>
          </a:xfrm>
        </p:spPr>
        <p:txBody>
          <a:bodyPr/>
          <a:lstStyle/>
          <a:p>
            <a:r>
              <a:rPr lang="en-GB" dirty="0"/>
              <a:t>CONTEXTUALLY RELEVANT CONTENT ENHANCES THESE SHIFTS IN BRAND METRICS</a:t>
            </a:r>
            <a:endParaRPr lang="en-US" dirty="0"/>
          </a:p>
        </p:txBody>
      </p:sp>
      <p:cxnSp>
        <p:nvCxnSpPr>
          <p:cNvPr id="47" name="Straight Connector 46">
            <a:extLst>
              <a:ext uri="{FF2B5EF4-FFF2-40B4-BE49-F238E27FC236}">
                <a16:creationId xmlns:a16="http://schemas.microsoft.com/office/drawing/2014/main" id="{1F5DBA26-EB42-7C1D-BA82-0DC5D5A00CE5}"/>
              </a:ext>
            </a:extLst>
          </p:cNvPr>
          <p:cNvCxnSpPr>
            <a:cxnSpLocks/>
          </p:cNvCxnSpPr>
          <p:nvPr/>
        </p:nvCxnSpPr>
        <p:spPr>
          <a:xfrm>
            <a:off x="0" y="714271"/>
            <a:ext cx="1143502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50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R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517AFC7-1F88-4F1D-80C6-0CBC4A2E8871}"/>
    </a:ext>
  </a:extLst>
</a:theme>
</file>

<file path=ppt/theme/theme11.xml><?xml version="1.0" encoding="utf-8"?>
<a:theme xmlns:a="http://schemas.openxmlformats.org/drawingml/2006/main" name="1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069CD9C-5FBB-48B5-913D-843E8FB70E04}"/>
    </a:ext>
  </a:extLst>
</a:theme>
</file>

<file path=ppt/theme/theme1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3.xml><?xml version="1.0" encoding="utf-8"?>
<a:theme xmlns:a="http://schemas.openxmlformats.org/drawingml/2006/main" name="SECTION DIVIDER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4.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5.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6.xml><?xml version="1.0" encoding="utf-8"?>
<a:theme xmlns:a="http://schemas.openxmlformats.org/drawingml/2006/main" name="EXTRA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7.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8.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9.xml><?xml version="1.0" encoding="utf-8"?>
<a:theme xmlns:a="http://schemas.openxmlformats.org/drawingml/2006/main" name="ICON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265</Words>
  <Application>Microsoft Macintosh PowerPoint</Application>
  <PresentationFormat>Custom</PresentationFormat>
  <Paragraphs>44</Paragraphs>
  <Slides>3</Slides>
  <Notes>1</Notes>
  <HiddenSlides>0</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3</vt:i4>
      </vt:variant>
    </vt:vector>
  </HeadingPairs>
  <TitlesOfParts>
    <vt:vector size="22" baseType="lpstr">
      <vt:lpstr>.AppleSystemUIFont</vt:lpstr>
      <vt:lpstr>Arial</vt:lpstr>
      <vt:lpstr>Century Gothic</vt:lpstr>
      <vt:lpstr>Helvetica</vt:lpstr>
      <vt:lpstr>Impact</vt:lpstr>
      <vt:lpstr>STIXGeneral-Regular</vt:lpstr>
      <vt:lpstr>Wingdings</vt:lpstr>
      <vt:lpstr>INTRO SLIDES</vt:lpstr>
      <vt:lpstr>AGENDA SLIDE</vt:lpstr>
      <vt:lpstr>SECTION DIVIDERS</vt:lpstr>
      <vt:lpstr>STATEMENT SLIDES</vt:lpstr>
      <vt:lpstr>COPY SLIDES</vt:lpstr>
      <vt:lpstr>EXTRA SLIDES</vt:lpstr>
      <vt:lpstr>THANK YOU SLIDES</vt:lpstr>
      <vt:lpstr>VIDEO SLIDES</vt:lpstr>
      <vt:lpstr>ICONS</vt:lpstr>
      <vt:lpstr>Image Slides</vt:lpstr>
      <vt:lpstr>1_Statement Slides</vt:lpstr>
      <vt:lpstr>think-cell Slide</vt:lpstr>
      <vt:lpstr>PowerPoint Presentation</vt:lpstr>
      <vt:lpstr>Cineworld – 4dx</vt:lpstr>
      <vt:lpstr>CONTEXTUALLY RELEVANT CONTENT ENHANCES THESE SHIFTS IN BRAND METRICS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2023-11-21T10:52:27Z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