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513" r:id="rId4"/>
  </p:sldMasterIdLst>
  <p:notesMasterIdLst>
    <p:notesMasterId r:id="rId6"/>
  </p:notesMasterIdLst>
  <p:handoutMasterIdLst>
    <p:handoutMasterId r:id="rId7"/>
  </p:handoutMasterIdLst>
  <p:sldIdLst>
    <p:sldId id="2144" r:id="rId5"/>
  </p:sldIdLst>
  <p:sldSz cx="13442950" cy="7561263"/>
  <p:notesSz cx="6858000" cy="9144000"/>
  <p:custDataLst>
    <p:tags r:id="rId8"/>
  </p:custDataLst>
  <p:defaultTextStyle>
    <a:defPPr>
      <a:defRPr lang="en-US"/>
    </a:defPPr>
    <a:lvl1pPr marL="0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8" userDrawn="1">
          <p15:clr>
            <a:srgbClr val="A4A3A4"/>
          </p15:clr>
        </p15:guide>
        <p15:guide id="2" orient="horz" pos="4624" userDrawn="1">
          <p15:clr>
            <a:srgbClr val="A4A3A4"/>
          </p15:clr>
        </p15:guide>
        <p15:guide id="3" orient="horz" pos="1513" userDrawn="1">
          <p15:clr>
            <a:srgbClr val="A4A3A4"/>
          </p15:clr>
        </p15:guide>
        <p15:guide id="4" orient="horz" pos="1220" userDrawn="1">
          <p15:clr>
            <a:srgbClr val="A4A3A4"/>
          </p15:clr>
        </p15:guide>
        <p15:guide id="5" orient="horz" pos="879" userDrawn="1">
          <p15:clr>
            <a:srgbClr val="A4A3A4"/>
          </p15:clr>
        </p15:guide>
        <p15:guide id="6" orient="horz" pos="1154" userDrawn="1">
          <p15:clr>
            <a:srgbClr val="A4A3A4"/>
          </p15:clr>
        </p15:guide>
        <p15:guide id="7" orient="horz" pos="1860" userDrawn="1">
          <p15:clr>
            <a:srgbClr val="A4A3A4"/>
          </p15:clr>
        </p15:guide>
        <p15:guide id="8" orient="horz" pos="1919" userDrawn="1">
          <p15:clr>
            <a:srgbClr val="A4A3A4"/>
          </p15:clr>
        </p15:guide>
        <p15:guide id="9" orient="horz" pos="2613" userDrawn="1">
          <p15:clr>
            <a:srgbClr val="A4A3A4"/>
          </p15:clr>
        </p15:guide>
        <p15:guide id="10" orient="horz" pos="2899" userDrawn="1">
          <p15:clr>
            <a:srgbClr val="A4A3A4"/>
          </p15:clr>
        </p15:guide>
        <p15:guide id="11" orient="horz" pos="3243" userDrawn="1">
          <p15:clr>
            <a:srgbClr val="A4A3A4"/>
          </p15:clr>
        </p15:guide>
        <p15:guide id="12" orient="horz" pos="3675" userDrawn="1">
          <p15:clr>
            <a:srgbClr val="A4A3A4"/>
          </p15:clr>
        </p15:guide>
        <p15:guide id="13" orient="horz" pos="4285" userDrawn="1">
          <p15:clr>
            <a:srgbClr val="A4A3A4"/>
          </p15:clr>
        </p15:guide>
        <p15:guide id="14" orient="horz" pos="3316" userDrawn="1">
          <p15:clr>
            <a:srgbClr val="A4A3A4"/>
          </p15:clr>
        </p15:guide>
        <p15:guide id="15" orient="horz" pos="3597" userDrawn="1">
          <p15:clr>
            <a:srgbClr val="A4A3A4"/>
          </p15:clr>
        </p15:guide>
        <p15:guide id="16" orient="horz" pos="4008" userDrawn="1">
          <p15:clr>
            <a:srgbClr val="A4A3A4"/>
          </p15:clr>
        </p15:guide>
        <p15:guide id="17" orient="horz" pos="4357" userDrawn="1">
          <p15:clr>
            <a:srgbClr val="A4A3A4"/>
          </p15:clr>
        </p15:guide>
        <p15:guide id="18" orient="horz" pos="3937" userDrawn="1">
          <p15:clr>
            <a:srgbClr val="A4A3A4"/>
          </p15:clr>
        </p15:guide>
        <p15:guide id="19" orient="horz" pos="2962" userDrawn="1">
          <p15:clr>
            <a:srgbClr val="A4A3A4"/>
          </p15:clr>
        </p15:guide>
        <p15:guide id="20" orient="horz" pos="2547" userDrawn="1">
          <p15:clr>
            <a:srgbClr val="A4A3A4"/>
          </p15:clr>
        </p15:guide>
        <p15:guide id="21" orient="horz" pos="2265" userDrawn="1">
          <p15:clr>
            <a:srgbClr val="A4A3A4"/>
          </p15:clr>
        </p15:guide>
        <p15:guide id="22" orient="horz" pos="2201" userDrawn="1">
          <p15:clr>
            <a:srgbClr val="A4A3A4"/>
          </p15:clr>
        </p15:guide>
        <p15:guide id="23" orient="horz" pos="183" userDrawn="1">
          <p15:clr>
            <a:srgbClr val="A4A3A4"/>
          </p15:clr>
        </p15:guide>
        <p15:guide id="24" orient="horz" pos="467" userDrawn="1">
          <p15:clr>
            <a:srgbClr val="A4A3A4"/>
          </p15:clr>
        </p15:guide>
        <p15:guide id="25" orient="horz" pos="525" userDrawn="1">
          <p15:clr>
            <a:srgbClr val="A4A3A4"/>
          </p15:clr>
        </p15:guide>
        <p15:guide id="26" orient="horz" pos="807" userDrawn="1">
          <p15:clr>
            <a:srgbClr val="A4A3A4"/>
          </p15:clr>
        </p15:guide>
        <p15:guide id="27" pos="240" userDrawn="1">
          <p15:clr>
            <a:srgbClr val="A4A3A4"/>
          </p15:clr>
        </p15:guide>
        <p15:guide id="28" pos="4290" userDrawn="1">
          <p15:clr>
            <a:srgbClr val="A4A3A4"/>
          </p15:clr>
        </p15:guide>
        <p15:guide id="29" pos="833" userDrawn="1">
          <p15:clr>
            <a:srgbClr val="A4A3A4"/>
          </p15:clr>
        </p15:guide>
        <p15:guide id="30" pos="919" userDrawn="1">
          <p15:clr>
            <a:srgbClr val="A4A3A4"/>
          </p15:clr>
        </p15:guide>
        <p15:guide id="31" pos="1495" userDrawn="1">
          <p15:clr>
            <a:srgbClr val="A4A3A4"/>
          </p15:clr>
        </p15:guide>
        <p15:guide id="32" pos="1595" userDrawn="1">
          <p15:clr>
            <a:srgbClr val="A4A3A4"/>
          </p15:clr>
        </p15:guide>
        <p15:guide id="33" pos="2172" userDrawn="1">
          <p15:clr>
            <a:srgbClr val="A4A3A4"/>
          </p15:clr>
        </p15:guide>
        <p15:guide id="34" pos="2274" userDrawn="1">
          <p15:clr>
            <a:srgbClr val="A4A3A4"/>
          </p15:clr>
        </p15:guide>
        <p15:guide id="35" pos="2851" userDrawn="1">
          <p15:clr>
            <a:srgbClr val="A4A3A4"/>
          </p15:clr>
        </p15:guide>
        <p15:guide id="36" pos="2942" userDrawn="1">
          <p15:clr>
            <a:srgbClr val="A4A3A4"/>
          </p15:clr>
        </p15:guide>
        <p15:guide id="37" pos="3550" userDrawn="1">
          <p15:clr>
            <a:srgbClr val="A4A3A4"/>
          </p15:clr>
        </p15:guide>
        <p15:guide id="38" pos="3646" userDrawn="1">
          <p15:clr>
            <a:srgbClr val="A4A3A4"/>
          </p15:clr>
        </p15:guide>
        <p15:guide id="39" pos="4195" userDrawn="1">
          <p15:clr>
            <a:srgbClr val="A4A3A4"/>
          </p15:clr>
        </p15:guide>
        <p15:guide id="40" pos="4847" userDrawn="1">
          <p15:clr>
            <a:srgbClr val="A4A3A4"/>
          </p15:clr>
        </p15:guide>
        <p15:guide id="41" pos="4949" userDrawn="1">
          <p15:clr>
            <a:srgbClr val="A4A3A4"/>
          </p15:clr>
        </p15:guide>
        <p15:guide id="42" pos="5534" userDrawn="1">
          <p15:clr>
            <a:srgbClr val="A4A3A4"/>
          </p15:clr>
        </p15:guide>
        <p15:guide id="43" pos="5636" userDrawn="1">
          <p15:clr>
            <a:srgbClr val="A4A3A4"/>
          </p15:clr>
        </p15:guide>
        <p15:guide id="44" pos="6205" userDrawn="1">
          <p15:clr>
            <a:srgbClr val="A4A3A4"/>
          </p15:clr>
        </p15:guide>
        <p15:guide id="45" pos="6314" userDrawn="1">
          <p15:clr>
            <a:srgbClr val="A4A3A4"/>
          </p15:clr>
        </p15:guide>
        <p15:guide id="46" pos="6886" userDrawn="1">
          <p15:clr>
            <a:srgbClr val="A4A3A4"/>
          </p15:clr>
        </p15:guide>
        <p15:guide id="47" pos="6990" userDrawn="1">
          <p15:clr>
            <a:srgbClr val="A4A3A4"/>
          </p15:clr>
        </p15:guide>
        <p15:guide id="48" pos="7568" userDrawn="1">
          <p15:clr>
            <a:srgbClr val="A4A3A4"/>
          </p15:clr>
        </p15:guide>
        <p15:guide id="49" pos="7659" userDrawn="1">
          <p15:clr>
            <a:srgbClr val="A4A3A4"/>
          </p15:clr>
        </p15:guide>
        <p15:guide id="50" pos="82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3449"/>
    <a:srgbClr val="F526FB"/>
    <a:srgbClr val="2C00D1"/>
    <a:srgbClr val="FFFFFF"/>
    <a:srgbClr val="8A8A8D"/>
    <a:srgbClr val="000000"/>
    <a:srgbClr val="CAC8C8"/>
    <a:srgbClr val="8547AD"/>
    <a:srgbClr val="33006F"/>
    <a:srgbClr val="009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974B3E-E384-44E3-BAA5-4711CFC8B3A5}" v="55" dt="2024-06-20T08:59:23.218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965" y="45"/>
      </p:cViewPr>
      <p:guideLst>
        <p:guide orient="horz" pos="1578"/>
        <p:guide orient="horz" pos="4624"/>
        <p:guide orient="horz" pos="1513"/>
        <p:guide orient="horz" pos="1220"/>
        <p:guide orient="horz" pos="879"/>
        <p:guide orient="horz" pos="1154"/>
        <p:guide orient="horz" pos="1860"/>
        <p:guide orient="horz" pos="1919"/>
        <p:guide orient="horz" pos="2613"/>
        <p:guide orient="horz" pos="2899"/>
        <p:guide orient="horz" pos="3243"/>
        <p:guide orient="horz" pos="3675"/>
        <p:guide orient="horz" pos="4285"/>
        <p:guide orient="horz" pos="3316"/>
        <p:guide orient="horz" pos="3597"/>
        <p:guide orient="horz" pos="4008"/>
        <p:guide orient="horz" pos="4357"/>
        <p:guide orient="horz" pos="3937"/>
        <p:guide orient="horz" pos="2962"/>
        <p:guide orient="horz" pos="2547"/>
        <p:guide orient="horz" pos="2265"/>
        <p:guide orient="horz" pos="2201"/>
        <p:guide orient="horz" pos="183"/>
        <p:guide orient="horz" pos="467"/>
        <p:guide orient="horz" pos="525"/>
        <p:guide orient="horz" pos="807"/>
        <p:guide pos="240"/>
        <p:guide pos="4290"/>
        <p:guide pos="833"/>
        <p:guide pos="919"/>
        <p:guide pos="1495"/>
        <p:guide pos="1595"/>
        <p:guide pos="2172"/>
        <p:guide pos="2274"/>
        <p:guide pos="2851"/>
        <p:guide pos="2942"/>
        <p:guide pos="3550"/>
        <p:guide pos="3646"/>
        <p:guide pos="4195"/>
        <p:guide pos="4847"/>
        <p:guide pos="4949"/>
        <p:guide pos="5534"/>
        <p:guide pos="5636"/>
        <p:guide pos="6205"/>
        <p:guide pos="6314"/>
        <p:guide pos="6886"/>
        <p:guide pos="6990"/>
        <p:guide pos="7568"/>
        <p:guide pos="7659"/>
        <p:guide pos="823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8645-DB65-E848-9EE2-8548BEAEB573}" type="datetimeFigureOut">
              <a:rPr lang="en-US" smtClean="0"/>
              <a:t>11/6/2024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6705600"/>
            <a:ext cx="13442950" cy="154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899">
              <a:solidFill>
                <a:schemeClr val="bg1"/>
              </a:solidFill>
            </a:endParaRP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270000" y="1395414"/>
            <a:ext cx="12912600" cy="56822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3" y="264633"/>
            <a:ext cx="12413343" cy="302527"/>
          </a:xfrm>
        </p:spPr>
        <p:txBody>
          <a:bodyPr/>
          <a:lstStyle/>
          <a:p>
            <a:r>
              <a:rPr lang="en-US"/>
              <a:t>HEADER CANNOT RUN OVER MORE THAN ONE LINE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25004" y="2683268"/>
            <a:ext cx="8402591" cy="3106574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1"/>
          <a:lstStyle>
            <a:lvl1pPr algn="ctr">
              <a:lnSpc>
                <a:spcPts val="1999"/>
              </a:lnSpc>
              <a:buNone/>
              <a:defRPr sz="1799" b="0" cap="none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/>
              <a:t>Body copy </a:t>
            </a:r>
            <a:r>
              <a:rPr lang="en-GB" err="1"/>
              <a:t>Lobor</a:t>
            </a:r>
            <a:r>
              <a:rPr lang="en-GB"/>
              <a:t> sum </a:t>
            </a:r>
            <a:r>
              <a:rPr lang="en-GB" err="1"/>
              <a:t>iliquatue</a:t>
            </a:r>
            <a:r>
              <a:rPr lang="en-GB"/>
              <a:t> </a:t>
            </a:r>
            <a:r>
              <a:rPr lang="en-GB" err="1"/>
              <a:t>facilisi.Ute</a:t>
            </a:r>
            <a:r>
              <a:rPr lang="en-GB"/>
              <a:t> </a:t>
            </a:r>
            <a:r>
              <a:rPr lang="en-GB" err="1"/>
              <a:t>dolessim</a:t>
            </a:r>
            <a:r>
              <a:rPr lang="en-GB"/>
              <a:t> </a:t>
            </a:r>
            <a:r>
              <a:rPr lang="en-GB" err="1"/>
              <a:t>veliqui</a:t>
            </a:r>
            <a:r>
              <a:rPr lang="en-GB"/>
              <a:t> </a:t>
            </a:r>
            <a:r>
              <a:rPr lang="en-GB" err="1"/>
              <a:t>blam</a:t>
            </a:r>
            <a:r>
              <a:rPr lang="en-GB"/>
              <a:t> </a:t>
            </a:r>
            <a:r>
              <a:rPr lang="en-GB" err="1"/>
              <a:t>nosto</a:t>
            </a:r>
            <a:r>
              <a:rPr lang="en-GB"/>
              <a:t> </a:t>
            </a:r>
            <a:r>
              <a:rPr lang="en-GB" err="1"/>
              <a:t>essi</a:t>
            </a:r>
            <a:r>
              <a:rPr lang="en-GB"/>
              <a:t> tie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autpat</a:t>
            </a:r>
            <a:r>
              <a:rPr lang="en-GB"/>
              <a:t>.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lobore</a:t>
            </a:r>
            <a:r>
              <a:rPr lang="en-GB"/>
              <a:t> </a:t>
            </a:r>
            <a:r>
              <a:rPr lang="en-GB" err="1"/>
              <a:t>doluptatie</a:t>
            </a:r>
            <a:r>
              <a:rPr lang="en-GB"/>
              <a:t> et, con </a:t>
            </a:r>
            <a:r>
              <a:rPr lang="en-GB" err="1"/>
              <a:t>ulpute</a:t>
            </a:r>
            <a:r>
              <a:rPr lang="en-GB"/>
              <a:t> </a:t>
            </a:r>
            <a:r>
              <a:rPr lang="en-GB" err="1"/>
              <a:t>magnis</a:t>
            </a:r>
            <a:r>
              <a:rPr lang="en-GB"/>
              <a:t> </a:t>
            </a:r>
            <a:r>
              <a:rPr lang="en-GB" err="1"/>
              <a:t>amconse</a:t>
            </a:r>
            <a:r>
              <a:rPr lang="en-GB"/>
              <a:t> </a:t>
            </a:r>
            <a:r>
              <a:rPr lang="en-GB" err="1"/>
              <a:t>quisim</a:t>
            </a:r>
            <a:r>
              <a:rPr lang="en-GB"/>
              <a:t> </a:t>
            </a:r>
            <a:r>
              <a:rPr lang="en-GB" err="1"/>
              <a:t>quat</a:t>
            </a:r>
            <a:r>
              <a:rPr lang="en-GB"/>
              <a:t>, </a:t>
            </a:r>
            <a:r>
              <a:rPr lang="en-GB" err="1"/>
              <a:t>suscilla</a:t>
            </a:r>
            <a:r>
              <a:rPr lang="en-GB"/>
              <a:t> </a:t>
            </a:r>
            <a:r>
              <a:rPr lang="en-GB" err="1"/>
              <a:t>facilis</a:t>
            </a:r>
            <a:r>
              <a:rPr lang="en-GB"/>
              <a:t> </a:t>
            </a:r>
            <a:r>
              <a:rPr lang="en-GB" err="1"/>
              <a:t>nonsect</a:t>
            </a:r>
            <a:r>
              <a:rPr lang="en-GB"/>
              <a:t> </a:t>
            </a:r>
            <a:r>
              <a:rPr lang="en-GB" err="1"/>
              <a:t>etueriusto</a:t>
            </a:r>
            <a:r>
              <a:rPr lang="en-GB"/>
              <a:t> </a:t>
            </a:r>
            <a:r>
              <a:rPr lang="en-GB" err="1"/>
              <a:t>doloreet</a:t>
            </a:r>
            <a:r>
              <a:rPr lang="en-GB"/>
              <a:t> </a:t>
            </a:r>
            <a:r>
              <a:rPr lang="en-GB" err="1"/>
              <a:t>alisit</a:t>
            </a:r>
            <a:r>
              <a:rPr lang="en-GB"/>
              <a:t> </a:t>
            </a:r>
            <a:r>
              <a:rPr lang="en-GB" err="1"/>
              <a:t>autpat</a:t>
            </a:r>
            <a:r>
              <a:rPr lang="en-GB"/>
              <a:t>.</a:t>
            </a:r>
          </a:p>
          <a:p>
            <a:pPr lvl="0"/>
            <a:endParaRPr lang="en-GB"/>
          </a:p>
          <a:p>
            <a:pPr lvl="0"/>
            <a:r>
              <a:rPr lang="en-GB" err="1"/>
              <a:t>uismodo</a:t>
            </a:r>
            <a:r>
              <a:rPr lang="en-GB"/>
              <a:t> dip el in </a:t>
            </a:r>
            <a:r>
              <a:rPr lang="en-GB" err="1"/>
              <a:t>exer</a:t>
            </a:r>
            <a:r>
              <a:rPr lang="en-GB"/>
              <a:t> </a:t>
            </a:r>
            <a:r>
              <a:rPr lang="en-GB" err="1"/>
              <a:t>irit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irit</a:t>
            </a:r>
            <a:r>
              <a:rPr lang="en-GB"/>
              <a:t> </a:t>
            </a:r>
            <a:r>
              <a:rPr lang="en-GB" err="1"/>
              <a:t>exeros</a:t>
            </a:r>
            <a:r>
              <a:rPr lang="en-GB"/>
              <a:t> </a:t>
            </a:r>
            <a:r>
              <a:rPr lang="en-GB" err="1"/>
              <a:t>nulputem</a:t>
            </a:r>
            <a:r>
              <a:rPr lang="en-GB"/>
              <a:t> </a:t>
            </a:r>
            <a:r>
              <a:rPr lang="en-GB" err="1"/>
              <a:t>iustrud</a:t>
            </a:r>
            <a:r>
              <a:rPr lang="en-GB"/>
              <a:t> do corer </a:t>
            </a:r>
            <a:r>
              <a:rPr lang="en-GB" err="1"/>
              <a:t>ilismod</a:t>
            </a:r>
            <a:r>
              <a:rPr lang="en-GB"/>
              <a:t> </a:t>
            </a:r>
            <a:r>
              <a:rPr lang="en-GB" err="1"/>
              <a:t>eros</a:t>
            </a:r>
            <a:r>
              <a:rPr lang="en-GB"/>
              <a:t> dip </a:t>
            </a:r>
            <a:r>
              <a:rPr lang="en-GB" err="1"/>
              <a:t>essecte</a:t>
            </a:r>
            <a:r>
              <a:rPr lang="en-GB"/>
              <a:t> </a:t>
            </a:r>
            <a:r>
              <a:rPr lang="en-GB" err="1"/>
              <a:t>consequ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, </a:t>
            </a:r>
            <a:r>
              <a:rPr lang="en-GB" err="1"/>
              <a:t>dolenis</a:t>
            </a:r>
            <a:r>
              <a:rPr lang="en-GB"/>
              <a:t> </a:t>
            </a:r>
            <a:r>
              <a:rPr lang="en-GB" err="1"/>
              <a:t>nos</a:t>
            </a:r>
            <a:r>
              <a:rPr lang="en-GB"/>
              <a:t> </a:t>
            </a:r>
            <a:r>
              <a:rPr lang="en-GB" err="1"/>
              <a:t>adignim</a:t>
            </a:r>
            <a:r>
              <a:rPr lang="en-GB"/>
              <a:t> </a:t>
            </a:r>
            <a:r>
              <a:rPr lang="en-GB" err="1"/>
              <a:t>duis</a:t>
            </a:r>
            <a:r>
              <a:rPr lang="en-GB"/>
              <a:t> </a:t>
            </a:r>
            <a:r>
              <a:rPr lang="en-GB" err="1"/>
              <a:t>nos</a:t>
            </a:r>
            <a:r>
              <a:rPr lang="en-GB"/>
              <a:t> </a:t>
            </a:r>
            <a:r>
              <a:rPr lang="en-GB" err="1"/>
              <a:t>dolore</a:t>
            </a:r>
            <a:r>
              <a:rPr lang="en-GB"/>
              <a:t> </a:t>
            </a:r>
            <a:r>
              <a:rPr lang="en-GB" err="1"/>
              <a:t>doloreet</a:t>
            </a:r>
            <a:r>
              <a:rPr lang="en-GB"/>
              <a:t> </a:t>
            </a:r>
            <a:r>
              <a:rPr lang="en-GB" err="1"/>
              <a:t>conum</a:t>
            </a:r>
            <a:r>
              <a:rPr lang="en-GB"/>
              <a:t> </a:t>
            </a:r>
            <a:r>
              <a:rPr lang="en-GB" err="1"/>
              <a:t>dolorem</a:t>
            </a:r>
            <a:r>
              <a:rPr lang="en-GB"/>
              <a:t> </a:t>
            </a:r>
            <a:r>
              <a:rPr lang="en-GB" err="1"/>
              <a:t>vullut</a:t>
            </a:r>
            <a:r>
              <a:rPr lang="en-GB"/>
              <a:t> </a:t>
            </a:r>
            <a:r>
              <a:rPr lang="en-GB" err="1"/>
              <a:t>vercill</a:t>
            </a:r>
            <a:r>
              <a:rPr lang="en-GB"/>
              <a:t> </a:t>
            </a:r>
            <a:r>
              <a:rPr lang="en-GB" err="1"/>
              <a:t>utatet</a:t>
            </a:r>
            <a:r>
              <a:rPr lang="en-GB"/>
              <a:t>. XX% Reference copy </a:t>
            </a:r>
            <a:r>
              <a:rPr lang="en-GB" err="1"/>
              <a:t>lobor</a:t>
            </a:r>
            <a:r>
              <a:rPr lang="en-GB"/>
              <a:t> sum </a:t>
            </a:r>
            <a:r>
              <a:rPr lang="en-GB" err="1"/>
              <a:t>iliquatue</a:t>
            </a:r>
            <a:r>
              <a:rPr lang="en-GB"/>
              <a:t> </a:t>
            </a:r>
            <a:r>
              <a:rPr lang="en-GB" err="1"/>
              <a:t>facilisi</a:t>
            </a:r>
            <a:r>
              <a:rPr lang="en-GB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Arial, 8pt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4555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4670104" y="1395414"/>
            <a:ext cx="8406608" cy="485457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2" y="1395414"/>
            <a:ext cx="4072954" cy="48545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351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1395415"/>
            <a:ext cx="4119682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60" y="6088459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60" y="6307095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Reference copy </a:t>
            </a:r>
            <a:r>
              <a:rPr lang="en-GB" err="1"/>
              <a:t>lobor</a:t>
            </a:r>
            <a:r>
              <a:rPr lang="en-GB"/>
              <a:t> </a:t>
            </a:r>
            <a:r>
              <a:rPr lang="en-GB" err="1"/>
              <a:t>illiquatue</a:t>
            </a:r>
            <a:r>
              <a:rPr lang="en-GB"/>
              <a:t> </a:t>
            </a:r>
            <a:r>
              <a:rPr lang="en-GB" err="1"/>
              <a:t>facilisi</a:t>
            </a:r>
            <a:endParaRPr lang="en-GB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71688" y="1395415"/>
            <a:ext cx="4113860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69374" y="6089729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69374" y="6267182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Reference copy </a:t>
            </a:r>
            <a:r>
              <a:rPr lang="en-GB" err="1"/>
              <a:t>lobor</a:t>
            </a:r>
            <a:r>
              <a:rPr lang="en-GB"/>
              <a:t> </a:t>
            </a:r>
            <a:r>
              <a:rPr lang="en-GB" err="1"/>
              <a:t>illiquatue</a:t>
            </a:r>
            <a:r>
              <a:rPr lang="en-GB"/>
              <a:t> </a:t>
            </a:r>
            <a:r>
              <a:rPr lang="en-GB" err="1"/>
              <a:t>facilisi</a:t>
            </a:r>
            <a:endParaRPr lang="en-GB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3" y="1395415"/>
            <a:ext cx="4130268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6442" y="6089729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6442" y="6267182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Reference copy </a:t>
            </a:r>
            <a:r>
              <a:rPr lang="en-GB" err="1"/>
              <a:t>lobor</a:t>
            </a:r>
            <a:r>
              <a:rPr lang="en-GB"/>
              <a:t> </a:t>
            </a:r>
            <a:r>
              <a:rPr lang="en-GB" err="1"/>
              <a:t>illiquatue</a:t>
            </a:r>
            <a:r>
              <a:rPr lang="en-GB"/>
              <a:t> </a:t>
            </a:r>
            <a:r>
              <a:rPr lang="en-GB" err="1"/>
              <a:t>facilisi</a:t>
            </a:r>
            <a:endParaRPr lang="en-GB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00419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9" y="1796418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</a:p>
          <a:p>
            <a:r>
              <a:rPr lang="en-US"/>
              <a:t>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4850981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Reference copy </a:t>
            </a:r>
            <a:r>
              <a:rPr lang="en-GB" err="1"/>
              <a:t>lobor</a:t>
            </a:r>
            <a:r>
              <a:rPr lang="en-GB"/>
              <a:t> </a:t>
            </a:r>
            <a:r>
              <a:rPr lang="en-GB" err="1"/>
              <a:t>illiquatue</a:t>
            </a:r>
            <a:r>
              <a:rPr lang="en-GB"/>
              <a:t> </a:t>
            </a:r>
            <a:r>
              <a:rPr lang="en-GB" err="1"/>
              <a:t>facilisi</a:t>
            </a:r>
            <a:endParaRPr lang="en-GB"/>
          </a:p>
        </p:txBody>
      </p:sp>
      <p:sp>
        <p:nvSpPr>
          <p:cNvPr id="5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722248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564221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7768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Reference copy </a:t>
            </a:r>
            <a:r>
              <a:rPr lang="en-GB" err="1"/>
              <a:t>lobor</a:t>
            </a:r>
            <a:r>
              <a:rPr lang="en-GB"/>
              <a:t> </a:t>
            </a:r>
            <a:r>
              <a:rPr lang="en-GB" err="1"/>
              <a:t>illiquatue</a:t>
            </a:r>
            <a:r>
              <a:rPr lang="en-GB"/>
              <a:t> </a:t>
            </a:r>
            <a:r>
              <a:rPr lang="en-GB" err="1"/>
              <a:t>facilisi</a:t>
            </a:r>
            <a:endParaRPr lang="en-GB"/>
          </a:p>
        </p:txBody>
      </p:sp>
      <p:sp>
        <p:nvSpPr>
          <p:cNvPr id="5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1796418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4850981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Reference copy </a:t>
            </a:r>
            <a:r>
              <a:rPr lang="en-GB" err="1"/>
              <a:t>lobor</a:t>
            </a:r>
            <a:r>
              <a:rPr lang="en-GB"/>
              <a:t> </a:t>
            </a:r>
            <a:r>
              <a:rPr lang="en-GB" err="1"/>
              <a:t>illiquatue</a:t>
            </a:r>
            <a:r>
              <a:rPr lang="en-GB"/>
              <a:t> </a:t>
            </a:r>
            <a:r>
              <a:rPr lang="en-GB" err="1"/>
              <a:t>facilisi</a:t>
            </a:r>
            <a:endParaRPr lang="en-GB"/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722248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564221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7768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Reference copy </a:t>
            </a:r>
            <a:r>
              <a:rPr lang="en-GB" err="1"/>
              <a:t>lobor</a:t>
            </a:r>
            <a:r>
              <a:rPr lang="en-GB"/>
              <a:t> </a:t>
            </a:r>
            <a:r>
              <a:rPr lang="en-GB" err="1"/>
              <a:t>illiquatue</a:t>
            </a:r>
            <a:r>
              <a:rPr lang="en-GB"/>
              <a:t> </a:t>
            </a:r>
            <a:r>
              <a:rPr lang="en-GB" err="1"/>
              <a:t>facilisi</a:t>
            </a:r>
            <a:endParaRPr lang="en-GB"/>
          </a:p>
        </p:txBody>
      </p:sp>
      <p:sp>
        <p:nvSpPr>
          <p:cNvPr id="5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1796418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4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4" y="4850981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Reference copy </a:t>
            </a:r>
            <a:r>
              <a:rPr lang="en-GB" err="1"/>
              <a:t>lobor</a:t>
            </a:r>
            <a:r>
              <a:rPr lang="en-GB"/>
              <a:t> </a:t>
            </a:r>
            <a:r>
              <a:rPr lang="en-GB" err="1"/>
              <a:t>illiquatue</a:t>
            </a:r>
            <a:r>
              <a:rPr lang="en-GB"/>
              <a:t> </a:t>
            </a:r>
            <a:r>
              <a:rPr lang="en-GB" err="1"/>
              <a:t>facilisi</a:t>
            </a:r>
            <a:endParaRPr lang="en-GB"/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722248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564221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6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7768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Reference copy </a:t>
            </a:r>
            <a:r>
              <a:rPr lang="en-GB" err="1"/>
              <a:t>lobor</a:t>
            </a:r>
            <a:r>
              <a:rPr lang="en-GB"/>
              <a:t> </a:t>
            </a:r>
            <a:r>
              <a:rPr lang="en-GB" err="1"/>
              <a:t>illiquatue</a:t>
            </a:r>
            <a:r>
              <a:rPr lang="en-GB"/>
              <a:t> </a:t>
            </a:r>
            <a:r>
              <a:rPr lang="en-GB" err="1"/>
              <a:t>facilisi</a:t>
            </a:r>
            <a:endParaRPr lang="en-GB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84479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9" y="2265048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70003" y="270001"/>
            <a:ext cx="12413343" cy="297158"/>
          </a:xfrm>
        </p:spPr>
        <p:txBody>
          <a:bodyPr/>
          <a:lstStyle/>
          <a:p>
            <a:r>
              <a:rPr lang="en-US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Reference copy </a:t>
            </a:r>
            <a:r>
              <a:rPr lang="en-GB" err="1"/>
              <a:t>lobor</a:t>
            </a:r>
            <a:r>
              <a:rPr lang="en-GB"/>
              <a:t> </a:t>
            </a:r>
            <a:r>
              <a:rPr lang="en-GB" err="1"/>
              <a:t>illiquatue</a:t>
            </a:r>
            <a:r>
              <a:rPr lang="en-GB"/>
              <a:t> </a:t>
            </a:r>
            <a:r>
              <a:rPr lang="en-GB" err="1"/>
              <a:t>facilisi</a:t>
            </a:r>
            <a:endParaRPr lang="en-GB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265048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Reference copy </a:t>
            </a:r>
            <a:r>
              <a:rPr lang="en-GB" err="1"/>
              <a:t>lobor</a:t>
            </a:r>
            <a:r>
              <a:rPr lang="en-GB"/>
              <a:t> </a:t>
            </a:r>
            <a:r>
              <a:rPr lang="en-GB" err="1"/>
              <a:t>illiquatue</a:t>
            </a:r>
            <a:r>
              <a:rPr lang="en-GB"/>
              <a:t> </a:t>
            </a:r>
            <a:r>
              <a:rPr lang="en-GB" err="1"/>
              <a:t>facilisi</a:t>
            </a:r>
            <a:endParaRPr lang="en-GB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2265048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Reference copy </a:t>
            </a:r>
            <a:r>
              <a:rPr lang="en-GB" err="1"/>
              <a:t>lobor</a:t>
            </a:r>
            <a:r>
              <a:rPr lang="en-GB"/>
              <a:t> </a:t>
            </a:r>
            <a:r>
              <a:rPr lang="en-GB" err="1"/>
              <a:t>illiquatue</a:t>
            </a:r>
            <a:r>
              <a:rPr lang="en-GB"/>
              <a:t> </a:t>
            </a:r>
            <a:r>
              <a:rPr lang="en-GB" err="1"/>
              <a:t>facilisi</a:t>
            </a:r>
            <a:endParaRPr lang="en-GB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265048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Reference copy </a:t>
            </a:r>
            <a:r>
              <a:rPr lang="en-GB" err="1"/>
              <a:t>lobor</a:t>
            </a:r>
            <a:r>
              <a:rPr lang="en-GB"/>
              <a:t> </a:t>
            </a:r>
            <a:r>
              <a:rPr lang="en-GB" err="1"/>
              <a:t>illiquatue</a:t>
            </a:r>
            <a:r>
              <a:rPr lang="en-GB"/>
              <a:t> </a:t>
            </a:r>
            <a:r>
              <a:rPr lang="en-GB" err="1"/>
              <a:t>facilisi</a:t>
            </a:r>
            <a:endParaRPr lang="en-GB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2265048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4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4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Reference copy </a:t>
            </a:r>
            <a:r>
              <a:rPr lang="en-GB" err="1"/>
              <a:t>lobor</a:t>
            </a:r>
            <a:r>
              <a:rPr lang="en-GB"/>
              <a:t> </a:t>
            </a:r>
            <a:r>
              <a:rPr lang="en-GB" err="1"/>
              <a:t>illiquatue</a:t>
            </a:r>
            <a:r>
              <a:rPr lang="en-GB"/>
              <a:t> </a:t>
            </a:r>
            <a:r>
              <a:rPr lang="en-GB" err="1"/>
              <a:t>facilisi</a:t>
            </a:r>
            <a:endParaRPr lang="en-GB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265048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Reference copy </a:t>
            </a:r>
            <a:r>
              <a:rPr lang="en-GB" err="1"/>
              <a:t>lobor</a:t>
            </a:r>
            <a:r>
              <a:rPr lang="en-GB"/>
              <a:t> </a:t>
            </a:r>
            <a:r>
              <a:rPr lang="en-GB" err="1"/>
              <a:t>illiquatue</a:t>
            </a:r>
            <a:r>
              <a:rPr lang="en-GB"/>
              <a:t> </a:t>
            </a:r>
            <a:r>
              <a:rPr lang="en-GB" err="1"/>
              <a:t>facilisi</a:t>
            </a:r>
            <a:endParaRPr lang="en-GB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85042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1722249" y="1342493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270003" y="270001"/>
            <a:ext cx="12413343" cy="297158"/>
          </a:xfrm>
        </p:spPr>
        <p:txBody>
          <a:bodyPr/>
          <a:lstStyle/>
          <a:p>
            <a:r>
              <a:rPr lang="en-US"/>
              <a:t>HEADER CANNOT RUN OVER MORE THAN ONE LINE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825368" y="1342493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5928488" y="1342493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8031607" y="1342493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732707" y="3775267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Arial, 8pt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10134726" y="1342493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1722249" y="4179861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3825368" y="4179861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5928488" y="4179861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8031607" y="4179861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10134726" y="4179861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3825371" y="3775267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5928490" y="3775267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8031609" y="3775267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0145182" y="3775267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732707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3825371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5928490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8031609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10145182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1297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499440" y="1538654"/>
            <a:ext cx="2928749" cy="43272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</a:p>
          <a:p>
            <a:r>
              <a:rPr lang="en-US"/>
              <a:t>or click icon to add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99440" y="60193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99440" y="6231908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Reference copy </a:t>
            </a:r>
            <a:r>
              <a:rPr lang="en-GB" err="1"/>
              <a:t>lobor</a:t>
            </a:r>
            <a:r>
              <a:rPr lang="en-GB"/>
              <a:t> </a:t>
            </a:r>
            <a:r>
              <a:rPr lang="en-GB" err="1"/>
              <a:t>illiquatue</a:t>
            </a:r>
            <a:r>
              <a:rPr lang="en-GB"/>
              <a:t> </a:t>
            </a:r>
            <a:r>
              <a:rPr lang="en-GB" err="1"/>
              <a:t>facilisi</a:t>
            </a:r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/>
              <a:t>Sub copy line can run to a maximum of two lines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671216" y="1538654"/>
            <a:ext cx="2928749" cy="43272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</a:p>
          <a:p>
            <a:r>
              <a:rPr lang="en-US"/>
              <a:t>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6842988" y="1538654"/>
            <a:ext cx="2928749" cy="43272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</a:p>
          <a:p>
            <a:r>
              <a:rPr lang="en-US"/>
              <a:t>or click icon to add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10014761" y="1538654"/>
            <a:ext cx="2928749" cy="43272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</a:p>
          <a:p>
            <a:r>
              <a:rPr lang="en-US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3671215" y="60193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671215" y="6231908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Reference copy </a:t>
            </a:r>
            <a:r>
              <a:rPr lang="en-GB" err="1"/>
              <a:t>lobor</a:t>
            </a:r>
            <a:r>
              <a:rPr lang="en-GB"/>
              <a:t> </a:t>
            </a:r>
            <a:r>
              <a:rPr lang="en-GB" err="1"/>
              <a:t>illiquatue</a:t>
            </a:r>
            <a:r>
              <a:rPr lang="en-GB"/>
              <a:t> </a:t>
            </a:r>
            <a:r>
              <a:rPr lang="en-GB" err="1"/>
              <a:t>facilisi</a:t>
            </a:r>
            <a:endParaRPr lang="en-GB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842988" y="60193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842988" y="6231908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Reference copy </a:t>
            </a:r>
            <a:r>
              <a:rPr lang="en-GB" err="1"/>
              <a:t>lobor</a:t>
            </a:r>
            <a:r>
              <a:rPr lang="en-GB"/>
              <a:t> </a:t>
            </a:r>
            <a:r>
              <a:rPr lang="en-GB" err="1"/>
              <a:t>illiquatue</a:t>
            </a:r>
            <a:r>
              <a:rPr lang="en-GB"/>
              <a:t> </a:t>
            </a:r>
            <a:r>
              <a:rPr lang="en-GB" err="1"/>
              <a:t>facilisi</a:t>
            </a:r>
            <a:endParaRPr lang="en-GB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0014761" y="60193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10014761" y="6231908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Reference copy </a:t>
            </a:r>
            <a:r>
              <a:rPr lang="en-GB" err="1"/>
              <a:t>lobor</a:t>
            </a:r>
            <a:r>
              <a:rPr lang="en-GB"/>
              <a:t> </a:t>
            </a:r>
            <a:r>
              <a:rPr lang="en-GB" err="1"/>
              <a:t>illiquatue</a:t>
            </a:r>
            <a:r>
              <a:rPr lang="en-GB"/>
              <a:t> </a:t>
            </a:r>
            <a:r>
              <a:rPr lang="en-GB" err="1"/>
              <a:t>facilisi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2889566" y="1265222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</a:p>
          <a:p>
            <a:r>
              <a:rPr lang="en-US"/>
              <a:t>or click icon to add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6803974" y="1265222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</a:p>
          <a:p>
            <a:r>
              <a:rPr lang="en-US"/>
              <a:t>or click icon to add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0718384" y="622300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0718384" y="6435588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Reference copy </a:t>
            </a:r>
            <a:r>
              <a:rPr lang="en-GB" err="1"/>
              <a:t>lobor</a:t>
            </a:r>
            <a:r>
              <a:rPr lang="en-GB"/>
              <a:t> </a:t>
            </a:r>
            <a:r>
              <a:rPr lang="en-GB" err="1"/>
              <a:t>illiquatue</a:t>
            </a:r>
            <a:r>
              <a:rPr lang="en-GB"/>
              <a:t> </a:t>
            </a:r>
            <a:r>
              <a:rPr lang="en-GB" err="1"/>
              <a:t>facilisi</a:t>
            </a:r>
            <a:endParaRPr lang="en-GB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862302" y="6223000"/>
            <a:ext cx="1862578" cy="152078"/>
          </a:xfrm>
        </p:spPr>
        <p:txBody>
          <a:bodyPr anchor="t" anchorCtr="0"/>
          <a:lstStyle>
            <a:lvl1pPr algn="r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862302" y="6435588"/>
            <a:ext cx="1862578" cy="369882"/>
          </a:xfrm>
        </p:spPr>
        <p:txBody>
          <a:bodyPr anchor="t" anchorCtr="0"/>
          <a:lstStyle>
            <a:lvl1pPr marL="0" indent="0" algn="r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Reference copy </a:t>
            </a:r>
            <a:r>
              <a:rPr lang="en-GB" err="1"/>
              <a:t>lobor</a:t>
            </a:r>
            <a:r>
              <a:rPr lang="en-GB"/>
              <a:t> </a:t>
            </a:r>
            <a:r>
              <a:rPr lang="en-GB" err="1"/>
              <a:t>illiquatue</a:t>
            </a:r>
            <a:r>
              <a:rPr lang="en-GB"/>
              <a:t> </a:t>
            </a:r>
            <a:r>
              <a:rPr lang="en-GB" err="1"/>
              <a:t>facilisi</a:t>
            </a:r>
            <a:endParaRPr lang="en-GB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64214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0003" y="270001"/>
            <a:ext cx="12413343" cy="2971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928524" y="1678920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</a:p>
          <a:p>
            <a:r>
              <a:rPr lang="en-US"/>
              <a:t>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4308786" y="1678920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</a:p>
          <a:p>
            <a:r>
              <a:rPr lang="en-US"/>
              <a:t>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7910634" y="1674539"/>
            <a:ext cx="1321201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</a:p>
          <a:p>
            <a:r>
              <a:rPr lang="en-US"/>
              <a:t>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9551931" y="1674539"/>
            <a:ext cx="1321201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</a:p>
          <a:p>
            <a:r>
              <a:rPr lang="en-US"/>
              <a:t>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11193231" y="1674539"/>
            <a:ext cx="1321201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</a:p>
          <a:p>
            <a:r>
              <a:rPr lang="en-US"/>
              <a:t>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7910634" y="4263518"/>
            <a:ext cx="1321201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</a:p>
          <a:p>
            <a:r>
              <a:rPr lang="en-US"/>
              <a:t>or click icon to add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9551931" y="4263518"/>
            <a:ext cx="1321201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</a:p>
          <a:p>
            <a:r>
              <a:rPr lang="en-US"/>
              <a:t>or click icon to add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11193231" y="4263518"/>
            <a:ext cx="1321201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</a:p>
          <a:p>
            <a:r>
              <a:rPr lang="en-US"/>
              <a:t>or click icon to add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928524" y="1343805"/>
            <a:ext cx="4072954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7910634" y="1343805"/>
            <a:ext cx="4072954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7263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 Half Dep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2668120"/>
            <a:ext cx="4145086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</a:p>
          <a:p>
            <a:r>
              <a:rPr lang="en-US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317" y="5416990"/>
            <a:ext cx="4149829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76317" y="5676292"/>
            <a:ext cx="4149829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Reference copy </a:t>
            </a:r>
            <a:r>
              <a:rPr lang="en-GB" err="1"/>
              <a:t>lobor</a:t>
            </a:r>
            <a:r>
              <a:rPr lang="en-GB"/>
              <a:t> </a:t>
            </a:r>
            <a:r>
              <a:rPr lang="en-GB" err="1"/>
              <a:t>illiquatue</a:t>
            </a:r>
            <a:r>
              <a:rPr lang="en-GB"/>
              <a:t> </a:t>
            </a:r>
            <a:r>
              <a:rPr lang="en-GB" err="1"/>
              <a:t>facilisi</a:t>
            </a:r>
            <a:endParaRPr lang="en-GB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81696" y="2668120"/>
            <a:ext cx="4103854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</a:p>
          <a:p>
            <a:r>
              <a:rPr lang="en-US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76956" y="5416990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76956" y="5676292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Reference copy </a:t>
            </a:r>
            <a:r>
              <a:rPr lang="en-GB" err="1"/>
              <a:t>lobor</a:t>
            </a:r>
            <a:r>
              <a:rPr lang="en-GB"/>
              <a:t> </a:t>
            </a:r>
            <a:r>
              <a:rPr lang="en-GB" err="1"/>
              <a:t>illiquatue</a:t>
            </a:r>
            <a:r>
              <a:rPr lang="en-GB"/>
              <a:t> </a:t>
            </a:r>
            <a:r>
              <a:rPr lang="en-GB" err="1"/>
              <a:t>facilisi</a:t>
            </a:r>
            <a:endParaRPr lang="en-GB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3" y="2668120"/>
            <a:ext cx="4130268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</a:p>
          <a:p>
            <a:r>
              <a:rPr lang="en-US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1699" y="5416990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1699" y="5676292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Reference copy </a:t>
            </a:r>
            <a:r>
              <a:rPr lang="en-GB" err="1"/>
              <a:t>lobor</a:t>
            </a:r>
            <a:r>
              <a:rPr lang="en-GB"/>
              <a:t> </a:t>
            </a:r>
            <a:r>
              <a:rPr lang="en-GB" err="1"/>
              <a:t>illiquatue</a:t>
            </a:r>
            <a:r>
              <a:rPr lang="en-GB"/>
              <a:t> </a:t>
            </a:r>
            <a:r>
              <a:rPr lang="en-GB" err="1"/>
              <a:t>facilisi</a:t>
            </a:r>
            <a:endParaRPr lang="en-GB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7" y="2060412"/>
            <a:ext cx="4033067" cy="214059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7" y="2320960"/>
            <a:ext cx="4033067" cy="239014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/>
              <a:t>Secondary Information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Arial, 8pt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/>
              <a:t>Sub copy line can run to a maximum of two lines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676954" y="2060412"/>
            <a:ext cx="4033067" cy="214059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/>
              <a:t>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76954" y="2320960"/>
            <a:ext cx="4033067" cy="239014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/>
              <a:t>Secondary Information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8941699" y="2060412"/>
            <a:ext cx="4033067" cy="214059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/>
              <a:t>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8941699" y="2320960"/>
            <a:ext cx="4033067" cy="239014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/>
              <a:t>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56174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ellaneo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HEADER CANNOT RUN OVER MORE THAN ONE LINE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6803622" y="1946277"/>
            <a:ext cx="4128568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</a:p>
          <a:p>
            <a:r>
              <a:rPr lang="en-US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798879" y="4683128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798879" y="4860579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Reference copy </a:t>
            </a:r>
            <a:r>
              <a:rPr lang="en-GB" err="1"/>
              <a:t>lobor</a:t>
            </a:r>
            <a:r>
              <a:rPr lang="en-GB"/>
              <a:t> </a:t>
            </a:r>
            <a:r>
              <a:rPr lang="en-GB" err="1"/>
              <a:t>illiquatue</a:t>
            </a:r>
            <a:r>
              <a:rPr lang="en-GB"/>
              <a:t> </a:t>
            </a:r>
            <a:r>
              <a:rPr lang="en-GB" err="1"/>
              <a:t>facilisi</a:t>
            </a:r>
            <a:endParaRPr lang="en-GB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7" y="1372455"/>
            <a:ext cx="4033067" cy="214059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7" y="1559553"/>
            <a:ext cx="4033067" cy="248708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/>
              <a:t>Secondary Information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613872" y="1946278"/>
            <a:ext cx="3046212" cy="37496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</a:p>
          <a:p>
            <a:r>
              <a:rPr lang="en-US"/>
              <a:t>or click icon to add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08529" y="5791664"/>
            <a:ext cx="305155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608529" y="5969116"/>
            <a:ext cx="305155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Reference copy </a:t>
            </a:r>
            <a:r>
              <a:rPr lang="en-GB" err="1"/>
              <a:t>lobor</a:t>
            </a:r>
            <a:r>
              <a:rPr lang="en-GB"/>
              <a:t> </a:t>
            </a:r>
            <a:r>
              <a:rPr lang="en-GB" err="1"/>
              <a:t>illiquatue</a:t>
            </a:r>
            <a:r>
              <a:rPr lang="en-GB"/>
              <a:t> </a:t>
            </a:r>
            <a:r>
              <a:rPr lang="en-GB" err="1"/>
              <a:t>facilisi</a:t>
            </a:r>
            <a:endParaRPr lang="en-GB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11097316" y="1946277"/>
            <a:ext cx="1979396" cy="15478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</a:t>
            </a:r>
          </a:p>
          <a:p>
            <a:r>
              <a:rPr lang="en-US"/>
              <a:t>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11072193" y="4102377"/>
            <a:ext cx="1979396" cy="159357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</a:t>
            </a:r>
          </a:p>
          <a:p>
            <a:r>
              <a:rPr lang="en-US"/>
              <a:t>click icon to add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1083124" y="5779334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1083124" y="5956785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Reference copy </a:t>
            </a:r>
            <a:r>
              <a:rPr lang="en-GB" err="1"/>
              <a:t>lobor</a:t>
            </a:r>
            <a:r>
              <a:rPr lang="en-GB"/>
              <a:t> </a:t>
            </a:r>
            <a:r>
              <a:rPr lang="en-GB" err="1"/>
              <a:t>illiquatue</a:t>
            </a:r>
            <a:r>
              <a:rPr lang="en-GB"/>
              <a:t> </a:t>
            </a:r>
            <a:r>
              <a:rPr lang="en-GB" err="1"/>
              <a:t>facilisi</a:t>
            </a:r>
            <a:endParaRPr lang="en-GB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1082020" y="3572708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1082020" y="3750162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Reference copy </a:t>
            </a:r>
            <a:r>
              <a:rPr lang="en-GB" err="1"/>
              <a:t>lobor</a:t>
            </a:r>
            <a:r>
              <a:rPr lang="en-GB"/>
              <a:t> </a:t>
            </a:r>
            <a:r>
              <a:rPr lang="en-GB" err="1"/>
              <a:t>illiquatue</a:t>
            </a:r>
            <a:r>
              <a:rPr lang="en-GB"/>
              <a:t> </a:t>
            </a:r>
            <a:r>
              <a:rPr lang="en-GB" err="1"/>
              <a:t>facilisi</a:t>
            </a:r>
            <a:endParaRPr lang="en-GB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33"/>
          </p:nvPr>
        </p:nvSpPr>
        <p:spPr bwMode="gray">
          <a:xfrm>
            <a:off x="392655" y="4102375"/>
            <a:ext cx="3055939" cy="1593576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</a:p>
          <a:p>
            <a:r>
              <a:rPr lang="en-US"/>
              <a:t>or click icon to add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370380" y="5791664"/>
            <a:ext cx="307821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70380" y="5969116"/>
            <a:ext cx="307821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Reference copy </a:t>
            </a:r>
            <a:r>
              <a:rPr lang="en-GB" err="1"/>
              <a:t>lobor</a:t>
            </a:r>
            <a:r>
              <a:rPr lang="en-GB"/>
              <a:t> </a:t>
            </a:r>
            <a:r>
              <a:rPr lang="en-GB" err="1"/>
              <a:t>illiquatue</a:t>
            </a:r>
            <a:r>
              <a:rPr lang="en-GB"/>
              <a:t> </a:t>
            </a:r>
            <a:r>
              <a:rPr lang="en-GB" err="1"/>
              <a:t>facilisi</a:t>
            </a:r>
            <a:endParaRPr lang="en-GB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36"/>
          </p:nvPr>
        </p:nvSpPr>
        <p:spPr bwMode="gray">
          <a:xfrm>
            <a:off x="392655" y="1946278"/>
            <a:ext cx="3055939" cy="154781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</a:p>
          <a:p>
            <a:r>
              <a:rPr lang="en-US"/>
              <a:t>or click icon to add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374103" y="3577487"/>
            <a:ext cx="307449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374103" y="3754934"/>
            <a:ext cx="3074493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Reference copy </a:t>
            </a:r>
            <a:r>
              <a:rPr lang="en-GB" err="1"/>
              <a:t>lobor</a:t>
            </a:r>
            <a:r>
              <a:rPr lang="en-GB"/>
              <a:t> </a:t>
            </a:r>
            <a:r>
              <a:rPr lang="en-GB" err="1"/>
              <a:t>illiquatue</a:t>
            </a:r>
            <a:r>
              <a:rPr lang="en-GB"/>
              <a:t> </a:t>
            </a:r>
            <a:r>
              <a:rPr lang="en-GB" err="1"/>
              <a:t>facilisi</a:t>
            </a:r>
            <a:endParaRPr lang="en-GB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Arial, 8pt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0546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13442950" cy="7069862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6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01427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21475" cy="7078133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</a:p>
          <a:p>
            <a:r>
              <a:rPr lang="en-US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2"/>
            <a:ext cx="6721475" cy="7078132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</a:p>
          <a:p>
            <a:r>
              <a:rPr lang="en-US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HEADER CANNOT RUN OVER MORE THAN ONE LINE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6128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</a:p>
          <a:p>
            <a:r>
              <a:rPr lang="en-US"/>
              <a:t>or click icon to add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-1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</a:p>
          <a:p>
            <a:r>
              <a:rPr lang="en-US"/>
              <a:t>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721475" y="353879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</a:p>
          <a:p>
            <a:r>
              <a:rPr lang="en-US"/>
              <a:t>or click icon to add</a:t>
            </a:r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3538799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</a:p>
          <a:p>
            <a:r>
              <a:rPr lang="en-US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HEADER CANNOT RUN OVER MORE THAN ONE 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Arial, 8pt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5718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</a:p>
          <a:p>
            <a:r>
              <a:rPr lang="en-US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353244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</a:p>
          <a:p>
            <a:r>
              <a:rPr lang="en-US"/>
              <a:t>or click icon to add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721475" y="-1"/>
            <a:ext cx="3360738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</a:p>
          <a:p>
            <a:r>
              <a:rPr lang="en-US"/>
              <a:t>or click icon to add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82214" y="-1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</a:p>
          <a:p>
            <a:r>
              <a:rPr lang="en-US"/>
              <a:t>or click icon to add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3532449"/>
            <a:ext cx="3360738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</a:p>
          <a:p>
            <a:r>
              <a:rPr lang="en-US"/>
              <a:t>or click icon to add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360739" y="3532449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</a:p>
          <a:p>
            <a:r>
              <a:rPr lang="en-US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HEADER CANNOT RUN OVER MORE THAN ONE 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62786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3" y="270001"/>
            <a:ext cx="12413343" cy="297158"/>
          </a:xfrm>
        </p:spPr>
        <p:txBody>
          <a:bodyPr/>
          <a:lstStyle/>
          <a:p>
            <a:r>
              <a:rPr lang="en-US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3" y="1371821"/>
            <a:ext cx="6664200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3" y="1658710"/>
            <a:ext cx="6664200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3" y="1987013"/>
            <a:ext cx="6664200" cy="4210169"/>
          </a:xfrm>
        </p:spPr>
        <p:txBody>
          <a:bodyPr/>
          <a:lstStyle>
            <a:lvl1pPr>
              <a:lnSpc>
                <a:spcPts val="1999"/>
              </a:lnSpc>
              <a:defRPr sz="1799">
                <a:solidFill>
                  <a:schemeClr val="tx2"/>
                </a:solidFill>
              </a:defRPr>
            </a:lvl1pPr>
            <a:lvl2pPr>
              <a:lnSpc>
                <a:spcPts val="1599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/>
              <a:t>Larger Section Title</a:t>
            </a:r>
          </a:p>
          <a:p>
            <a:pPr lvl="1"/>
            <a:r>
              <a:rPr lang="en-US"/>
              <a:t>Larger body copy</a:t>
            </a:r>
          </a:p>
          <a:p>
            <a:pPr lvl="2"/>
            <a:r>
              <a:rPr lang="en-US"/>
              <a:t>Smaller Section Title</a:t>
            </a:r>
          </a:p>
          <a:p>
            <a:pPr marL="0" lvl="3" indent="0" algn="l" defTabSz="961770" rtl="0" eaLnBrk="1" latinLnBrk="0" hangingPunct="1">
              <a:lnSpc>
                <a:spcPts val="1599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/>
              <a:t>Smaller body copy</a:t>
            </a:r>
          </a:p>
          <a:p>
            <a:pPr lvl="4"/>
            <a:r>
              <a:rPr lang="en-US"/>
              <a:t>Reference copy and </a:t>
            </a:r>
            <a:r>
              <a:rPr lang="en-US" err="1"/>
              <a:t>infographic</a:t>
            </a:r>
            <a:r>
              <a:rPr lang="en-US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934199" y="1371600"/>
            <a:ext cx="6121400" cy="50927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2" y="664058"/>
            <a:ext cx="12423739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2184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20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5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589"/>
                        <a:ext cx="2116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gray">
          <a:xfrm>
            <a:off x="1" y="6791325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8100" imgH="38100" progId="">
                  <p:embed/>
                </p:oleObj>
              </mc:Choice>
              <mc:Fallback>
                <p:oleObj name="think-cell Slide" r:id="rId6" imgW="38100" imgH="38100" progId="">
                  <p:embed/>
                  <p:pic>
                    <p:nvPicPr>
                      <p:cNvPr id="9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589"/>
                        <a:ext cx="2116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6002" y="5102476"/>
            <a:ext cx="12331696" cy="709383"/>
          </a:xfrm>
        </p:spPr>
        <p:txBody>
          <a:bodyPr wrap="square" anchor="t" anchorCtr="0"/>
          <a:lstStyle>
            <a:lvl1pPr algn="l">
              <a:lnSpc>
                <a:spcPts val="5999"/>
              </a:lnSpc>
              <a:defRPr sz="6599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62652" y="5789964"/>
            <a:ext cx="12305337" cy="455177"/>
          </a:xfrm>
        </p:spPr>
        <p:txBody>
          <a:bodyPr/>
          <a:lstStyle>
            <a:lvl1pPr marL="0" indent="0" algn="l">
              <a:lnSpc>
                <a:spcPts val="1500"/>
              </a:lnSpc>
              <a:buNone/>
              <a:defRPr sz="1400" b="1" i="0">
                <a:solidFill>
                  <a:schemeClr val="bg1"/>
                </a:solidFill>
              </a:defRPr>
            </a:lvl1pPr>
            <a:lvl2pPr marL="480887" indent="0" algn="ctr">
              <a:buNone/>
              <a:defRPr sz="2099"/>
            </a:lvl2pPr>
            <a:lvl3pPr marL="961770" indent="0" algn="ctr">
              <a:buNone/>
              <a:defRPr sz="1899"/>
            </a:lvl3pPr>
            <a:lvl4pPr marL="1442659" indent="0" algn="ctr">
              <a:buNone/>
              <a:defRPr sz="1699"/>
            </a:lvl4pPr>
            <a:lvl5pPr marL="1923545" indent="0" algn="ctr">
              <a:buNone/>
              <a:defRPr sz="1699"/>
            </a:lvl5pPr>
            <a:lvl6pPr marL="2404431" indent="0" algn="ctr">
              <a:buNone/>
              <a:defRPr sz="1699"/>
            </a:lvl6pPr>
            <a:lvl7pPr marL="2885317" indent="0" algn="ctr">
              <a:buNone/>
              <a:defRPr sz="1699"/>
            </a:lvl7pPr>
            <a:lvl8pPr marL="3366203" indent="0" algn="ctr">
              <a:buNone/>
              <a:defRPr sz="1699"/>
            </a:lvl8pPr>
            <a:lvl9pPr marL="3847087" indent="0" algn="ctr">
              <a:buNone/>
              <a:defRPr sz="1699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6"/>
          </p:nvPr>
        </p:nvSpPr>
        <p:spPr bwMode="gray">
          <a:xfrm>
            <a:off x="1" y="9"/>
            <a:ext cx="13442950" cy="4560249"/>
          </a:xfrm>
          <a:solidFill>
            <a:schemeClr val="accent5"/>
          </a:solidFill>
          <a:ln>
            <a:noFill/>
          </a:ln>
        </p:spPr>
        <p:txBody>
          <a:bodyPr tIns="1440000" rtlCol="0">
            <a:noAutofit/>
          </a:bodyPr>
          <a:lstStyle>
            <a:lvl1pPr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pic>
        <p:nvPicPr>
          <p:cNvPr id="10" name="Picture 9" descr="DCM LEFT LOGO ALL-05.eps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32" y="6983350"/>
            <a:ext cx="1665481" cy="43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01677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90" y="1578329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/>
              <a:t>QUOTE OR STATEMENT QUOTE OR STATEMENT QUOTE OR STATEMENT QUOTE OR STATEMENT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6"/>
            <a:ext cx="931586" cy="323837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2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0610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2"/>
            <a:ext cx="13442950" cy="7069862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7"/>
            <a:ext cx="4670103" cy="1921599"/>
          </a:xfr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0" y="7069862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6"/>
            <a:ext cx="931586" cy="323837"/>
          </a:xfrm>
          <a:prstGeom prst="rect">
            <a:avLst/>
          </a:prstGeom>
        </p:spPr>
      </p:pic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6" y="5368925"/>
            <a:ext cx="4159249" cy="1519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3" y="264633"/>
            <a:ext cx="12413343" cy="302527"/>
          </a:xfrm>
        </p:spPr>
        <p:txBody>
          <a:bodyPr/>
          <a:lstStyle/>
          <a:p>
            <a:r>
              <a:rPr lang="en-US"/>
              <a:t>HEADER CANNOT RUN OVER MORE THAN ONE LINE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3808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2"/>
            <a:ext cx="13442950" cy="7069862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Do not rescale image placeholder.</a:t>
            </a:r>
            <a:endParaRPr lang="en-GB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4034033"/>
            <a:ext cx="4670102" cy="3035831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0" y="7069862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6"/>
            <a:ext cx="931586" cy="323837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Arial, 8pt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6" y="4321276"/>
            <a:ext cx="4159249" cy="256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3" y="264633"/>
            <a:ext cx="12413343" cy="302527"/>
          </a:xfrm>
        </p:spPr>
        <p:txBody>
          <a:bodyPr/>
          <a:lstStyle/>
          <a:p>
            <a:r>
              <a:rPr lang="en-US"/>
              <a:t>HEADER CANNOT RUN OVER MORE THAN ONE LINE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2107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13442950" cy="7069862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en-US"/>
          </a:p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HEADER CANNOT RUN OVER MORE THAN ONE 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6"/>
            <a:ext cx="931586" cy="32383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35508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73651" y="1395413"/>
            <a:ext cx="12695650" cy="5672137"/>
          </a:xfrm>
          <a:solidFill>
            <a:srgbClr val="DFDEDE"/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3487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2" y="1395416"/>
            <a:ext cx="12695650" cy="4854575"/>
          </a:xfrm>
          <a:solidFill>
            <a:srgbClr val="DFDEDE"/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60" y="6379387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60" y="6595266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Reference copy </a:t>
            </a:r>
            <a:r>
              <a:rPr lang="en-GB" err="1"/>
              <a:t>lobor</a:t>
            </a:r>
            <a:r>
              <a:rPr lang="en-GB"/>
              <a:t> </a:t>
            </a:r>
            <a:r>
              <a:rPr lang="en-GB" err="1"/>
              <a:t>illiquatue</a:t>
            </a:r>
            <a:r>
              <a:rPr lang="en-GB"/>
              <a:t> </a:t>
            </a:r>
            <a:r>
              <a:rPr lang="en-GB" err="1"/>
              <a:t>facilisi</a:t>
            </a:r>
            <a:endParaRPr lang="en-GB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0269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2" y="1395417"/>
            <a:ext cx="12695650" cy="567213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HEADER CANNOT RUN OVER MORE THAN ONE LINE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4"/>
            <a:ext cx="4670102" cy="1919288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/>
              <a:t>Sub copy line can run to a maximum of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2" y="5326243"/>
            <a:ext cx="4072954" cy="15612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4892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HEADER CANNOT RUN OVER MORE THAN ONE LINE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6737124"/>
            <a:ext cx="13442950" cy="1306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899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2" y="1395413"/>
            <a:ext cx="12695650" cy="567213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1" y="4043366"/>
            <a:ext cx="4670102" cy="3024186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2" y="4277034"/>
            <a:ext cx="4072954" cy="26104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3060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7"/>
            </p:custDataLst>
          </p:nvPr>
        </p:nvGraphicFramePr>
        <p:xfrm>
          <a:off x="2154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6350000" imgH="6350000" progId="">
                  <p:embed/>
                </p:oleObj>
              </mc:Choice>
              <mc:Fallback>
                <p:oleObj name="think-cell Slide" r:id="rId28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96649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Larger Section Title</a:t>
            </a:r>
          </a:p>
          <a:p>
            <a:pPr lvl="1"/>
            <a:r>
              <a:rPr lang="en-US"/>
              <a:t>Larger body copy</a:t>
            </a:r>
          </a:p>
          <a:p>
            <a:pPr lvl="2"/>
            <a:r>
              <a:rPr lang="en-US"/>
              <a:t>Smaller Section Title</a:t>
            </a:r>
          </a:p>
          <a:p>
            <a:pPr lvl="3"/>
            <a:r>
              <a:rPr lang="en-US"/>
              <a:t>Smaller body copy</a:t>
            </a:r>
          </a:p>
          <a:p>
            <a:pPr lvl="4"/>
            <a:r>
              <a:rPr lang="en-US"/>
              <a:t>Reference copy and </a:t>
            </a:r>
            <a:r>
              <a:rPr lang="en-US" err="1"/>
              <a:t>infographic</a:t>
            </a:r>
            <a:r>
              <a:rPr lang="en-US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3" y="270001"/>
            <a:ext cx="12413343" cy="29715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2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6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4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4" r:id="rId1"/>
    <p:sldLayoutId id="2147484515" r:id="rId2"/>
    <p:sldLayoutId id="2147484516" r:id="rId3"/>
    <p:sldLayoutId id="2147484517" r:id="rId4"/>
    <p:sldLayoutId id="2147484518" r:id="rId5"/>
    <p:sldLayoutId id="2147484519" r:id="rId6"/>
    <p:sldLayoutId id="2147484520" r:id="rId7"/>
    <p:sldLayoutId id="2147484521" r:id="rId8"/>
    <p:sldLayoutId id="2147484522" r:id="rId9"/>
    <p:sldLayoutId id="2147484523" r:id="rId10"/>
    <p:sldLayoutId id="2147484524" r:id="rId11"/>
    <p:sldLayoutId id="2147484525" r:id="rId12"/>
    <p:sldLayoutId id="2147484526" r:id="rId13"/>
    <p:sldLayoutId id="2147484527" r:id="rId14"/>
    <p:sldLayoutId id="2147484528" r:id="rId15"/>
    <p:sldLayoutId id="2147484529" r:id="rId16"/>
    <p:sldLayoutId id="2147484530" r:id="rId17"/>
    <p:sldLayoutId id="2147484531" r:id="rId18"/>
    <p:sldLayoutId id="2147484532" r:id="rId19"/>
    <p:sldLayoutId id="2147484533" r:id="rId20"/>
    <p:sldLayoutId id="2147484534" r:id="rId21"/>
    <p:sldLayoutId id="2147484535" r:id="rId22"/>
    <p:sldLayoutId id="2147484536" r:id="rId23"/>
    <p:sldLayoutId id="2147484537" r:id="rId24"/>
    <p:sldLayoutId id="2147484538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61770" rtl="0" eaLnBrk="1" latinLnBrk="0" hangingPunct="1">
        <a:spcBef>
          <a:spcPct val="0"/>
        </a:spcBef>
        <a:buNone/>
        <a:defRPr sz="2801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770" rtl="0" eaLnBrk="1" latinLnBrk="0" hangingPunct="1">
        <a:lnSpc>
          <a:spcPts val="1899"/>
        </a:lnSpc>
        <a:spcBef>
          <a:spcPts val="0"/>
        </a:spcBef>
        <a:buClr>
          <a:srgbClr val="FFFFFF"/>
        </a:buClr>
        <a:buSzPct val="100000"/>
        <a:buFont typeface="Arial"/>
        <a:buNone/>
        <a:defRPr sz="1799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770" rtl="0" eaLnBrk="1" latinLnBrk="0" hangingPunct="1">
        <a:lnSpc>
          <a:spcPts val="1899"/>
        </a:lnSpc>
        <a:spcBef>
          <a:spcPts val="0"/>
        </a:spcBef>
        <a:buClr>
          <a:srgbClr val="FFFFFF"/>
        </a:buClr>
        <a:buSzPct val="100000"/>
        <a:buFont typeface="Arial"/>
        <a:buNone/>
        <a:defRPr sz="1799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770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770" rtl="0" eaLnBrk="1" latinLnBrk="0" hangingPunct="1">
        <a:lnSpc>
          <a:spcPts val="1599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770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4873" indent="-240442" algn="l" defTabSz="961770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3125759" indent="-240442" algn="l" defTabSz="961770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606646" indent="-240442" algn="l" defTabSz="961770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4087532" indent="-240442" algn="l" defTabSz="961770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1pPr>
      <a:lvl2pPr marL="480887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2pPr>
      <a:lvl3pPr marL="961770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3pPr>
      <a:lvl4pPr marL="1442659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4pPr>
      <a:lvl5pPr marL="1923545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5pPr>
      <a:lvl6pPr marL="2404431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885317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366203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847087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jpeg"/><Relationship Id="rId3" Type="http://schemas.openxmlformats.org/officeDocument/2006/relationships/image" Target="../media/image5.png"/><Relationship Id="rId21" Type="http://schemas.openxmlformats.org/officeDocument/2006/relationships/image" Target="../media/image23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29" Type="http://schemas.openxmlformats.org/officeDocument/2006/relationships/image" Target="../media/image31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Relationship Id="rId22" Type="http://schemas.openxmlformats.org/officeDocument/2006/relationships/image" Target="../media/image24.jpeg"/><Relationship Id="rId27" Type="http://schemas.openxmlformats.org/officeDocument/2006/relationships/image" Target="../media/image29.png"/><Relationship Id="rId30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8C2DE9-769E-67F7-A8C7-AD4160A9F2F4}"/>
              </a:ext>
            </a:extLst>
          </p:cNvPr>
          <p:cNvCxnSpPr>
            <a:cxnSpLocks/>
          </p:cNvCxnSpPr>
          <p:nvPr/>
        </p:nvCxnSpPr>
        <p:spPr>
          <a:xfrm flipV="1">
            <a:off x="8552902" y="3267648"/>
            <a:ext cx="4737" cy="580739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2499466-2933-9EE8-4434-27EF7B33A6B7}"/>
              </a:ext>
            </a:extLst>
          </p:cNvPr>
          <p:cNvCxnSpPr>
            <a:cxnSpLocks/>
          </p:cNvCxnSpPr>
          <p:nvPr/>
        </p:nvCxnSpPr>
        <p:spPr>
          <a:xfrm flipV="1">
            <a:off x="3726058" y="2173748"/>
            <a:ext cx="0" cy="1575892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673B7F-3DD9-79C2-08C4-DC4BD7D80FA2}"/>
              </a:ext>
            </a:extLst>
          </p:cNvPr>
          <p:cNvCxnSpPr>
            <a:cxnSpLocks/>
          </p:cNvCxnSpPr>
          <p:nvPr/>
        </p:nvCxnSpPr>
        <p:spPr>
          <a:xfrm flipH="1" flipV="1">
            <a:off x="995225" y="3303578"/>
            <a:ext cx="4225" cy="1409211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5FDA23-9FFD-44C8-B5FC-05743743EDDE}"/>
              </a:ext>
            </a:extLst>
          </p:cNvPr>
          <p:cNvCxnSpPr>
            <a:cxnSpLocks/>
          </p:cNvCxnSpPr>
          <p:nvPr/>
        </p:nvCxnSpPr>
        <p:spPr>
          <a:xfrm flipV="1">
            <a:off x="2369376" y="2856026"/>
            <a:ext cx="0" cy="976344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7FDC92BE-EE4A-E54C-BFF3-8CF766BB78B9}"/>
              </a:ext>
            </a:extLst>
          </p:cNvPr>
          <p:cNvSpPr txBox="1">
            <a:spLocks/>
          </p:cNvSpPr>
          <p:nvPr/>
        </p:nvSpPr>
        <p:spPr bwMode="gray">
          <a:xfrm>
            <a:off x="259028" y="183348"/>
            <a:ext cx="10435188" cy="431015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1" b="0" i="0" u="none" strike="noStrike" kern="1200" cap="all" spc="100" normalizeH="0" baseline="0" noProof="0">
                <a:ln w="2222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FILM SLATE 2025</a:t>
            </a:r>
          </a:p>
        </p:txBody>
      </p:sp>
      <p:sp>
        <p:nvSpPr>
          <p:cNvPr id="22" name="AutoShape 10" descr="Image result for gambit logo">
            <a:extLst>
              <a:ext uri="{FF2B5EF4-FFF2-40B4-BE49-F238E27FC236}">
                <a16:creationId xmlns:a16="http://schemas.microsoft.com/office/drawing/2014/main" id="{2438FAE9-DF04-D94C-9801-CBBF9BDDE9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69085" y="3452645"/>
            <a:ext cx="304783" cy="30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61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99" b="0" i="0" u="none" strike="noStrike" kern="1200" cap="none" spc="0" normalizeH="0" baseline="0" noProof="0">
              <a:ln>
                <a:noFill/>
              </a:ln>
              <a:solidFill>
                <a:srgbClr val="00BFD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CD7DCF25-EB44-7B4B-A4F6-002C7D9BCB0B}"/>
              </a:ext>
            </a:extLst>
          </p:cNvPr>
          <p:cNvCxnSpPr>
            <a:cxnSpLocks/>
          </p:cNvCxnSpPr>
          <p:nvPr/>
        </p:nvCxnSpPr>
        <p:spPr>
          <a:xfrm flipH="1" flipV="1">
            <a:off x="1420420" y="1592662"/>
            <a:ext cx="5356" cy="2019429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utoShape 8" descr="Respect (2021 film) - Wikipedia">
            <a:extLst>
              <a:ext uri="{FF2B5EF4-FFF2-40B4-BE49-F238E27FC236}">
                <a16:creationId xmlns:a16="http://schemas.microsoft.com/office/drawing/2014/main" id="{ABCE86EF-A500-487D-B55B-5F8E6976DB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69085" y="3627447"/>
            <a:ext cx="304783" cy="30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61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99" b="0" i="0" u="none" strike="noStrike" kern="1200" cap="none" spc="0" normalizeH="0" baseline="0" noProof="0">
              <a:ln>
                <a:noFill/>
              </a:ln>
              <a:solidFill>
                <a:srgbClr val="00BFD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12ABDCB-4F78-41A6-84AE-915E56A657A5}"/>
              </a:ext>
            </a:extLst>
          </p:cNvPr>
          <p:cNvGrpSpPr/>
          <p:nvPr/>
        </p:nvGrpSpPr>
        <p:grpSpPr>
          <a:xfrm>
            <a:off x="0" y="3596399"/>
            <a:ext cx="13442951" cy="288000"/>
            <a:chOff x="0" y="3590945"/>
            <a:chExt cx="13442951" cy="288000"/>
          </a:xfrm>
        </p:grpSpPr>
        <p:sp>
          <p:nvSpPr>
            <p:cNvPr id="55" name="Rectangle: Rounded Corners 3">
              <a:extLst>
                <a:ext uri="{FF2B5EF4-FFF2-40B4-BE49-F238E27FC236}">
                  <a16:creationId xmlns:a16="http://schemas.microsoft.com/office/drawing/2014/main" id="{81113650-8D03-47D7-B289-DF003545C79F}"/>
                </a:ext>
              </a:extLst>
            </p:cNvPr>
            <p:cNvSpPr/>
            <p:nvPr/>
          </p:nvSpPr>
          <p:spPr>
            <a:xfrm>
              <a:off x="0" y="3590945"/>
              <a:ext cx="13442951" cy="28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84" b="0" i="0" u="none" strike="noStrike" kern="1200" cap="none" spc="1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/>
                <a:ea typeface="+mn-ea"/>
                <a:cs typeface="+mn-cs"/>
              </a:endParaRPr>
            </a:p>
          </p:txBody>
        </p:sp>
        <p:sp>
          <p:nvSpPr>
            <p:cNvPr id="57" name="Title 1">
              <a:extLst>
                <a:ext uri="{FF2B5EF4-FFF2-40B4-BE49-F238E27FC236}">
                  <a16:creationId xmlns:a16="http://schemas.microsoft.com/office/drawing/2014/main" id="{CA55D575-4975-4C7E-B787-7FBA3A4DF94B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29733" y="3658942"/>
              <a:ext cx="332398" cy="15388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 anchor="t" anchorCtr="0">
              <a:spAutoFit/>
            </a:bodyPr>
            <a:lstStyle>
              <a:lvl1pPr algn="ctr" defTabSz="961844" rtl="0" eaLnBrk="1" latinLnBrk="0" hangingPunct="1">
                <a:spcBef>
                  <a:spcPct val="0"/>
                </a:spcBef>
                <a:buNone/>
                <a:defRPr sz="4961" b="0" kern="1200" cap="all" spc="0">
                  <a:ln w="22225">
                    <a:noFill/>
                    <a:prstDash val="solid"/>
                  </a:ln>
                  <a:solidFill>
                    <a:srgbClr val="000000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all" spc="0" normalizeH="0" baseline="0" noProof="0">
                  <a:ln w="22225">
                    <a:noFill/>
                    <a:prstDash val="solid"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JAN</a:t>
              </a:r>
            </a:p>
          </p:txBody>
        </p:sp>
        <p:sp>
          <p:nvSpPr>
            <p:cNvPr id="63" name="Title 1">
              <a:extLst>
                <a:ext uri="{FF2B5EF4-FFF2-40B4-BE49-F238E27FC236}">
                  <a16:creationId xmlns:a16="http://schemas.microsoft.com/office/drawing/2014/main" id="{216F97A8-D6A9-426E-9740-91E00B0381D3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413291" y="3658365"/>
              <a:ext cx="332398" cy="15388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 anchor="t" anchorCtr="0">
              <a:spAutoFit/>
            </a:bodyPr>
            <a:lstStyle>
              <a:lvl1pPr algn="ctr" defTabSz="961844" rtl="0" eaLnBrk="1" latinLnBrk="0" hangingPunct="1">
                <a:spcBef>
                  <a:spcPct val="0"/>
                </a:spcBef>
                <a:buNone/>
                <a:defRPr sz="4961" b="0" kern="1200" cap="all" spc="0">
                  <a:ln w="22225">
                    <a:noFill/>
                    <a:prstDash val="solid"/>
                  </a:ln>
                  <a:solidFill>
                    <a:srgbClr val="000000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all" spc="0" normalizeH="0" baseline="0" noProof="0">
                  <a:ln w="22225">
                    <a:noFill/>
                    <a:prstDash val="solid"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Feb</a:t>
              </a:r>
            </a:p>
          </p:txBody>
        </p:sp>
        <p:sp>
          <p:nvSpPr>
            <p:cNvPr id="69" name="Title 1">
              <a:extLst>
                <a:ext uri="{FF2B5EF4-FFF2-40B4-BE49-F238E27FC236}">
                  <a16:creationId xmlns:a16="http://schemas.microsoft.com/office/drawing/2014/main" id="{1AB92A3A-9BF6-4458-9428-B45840A86A71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8078331" y="3658942"/>
              <a:ext cx="332398" cy="15388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 anchor="t" anchorCtr="0">
              <a:spAutoFit/>
            </a:bodyPr>
            <a:lstStyle>
              <a:lvl1pPr algn="ctr" defTabSz="961844" rtl="0" eaLnBrk="1" latinLnBrk="0" hangingPunct="1">
                <a:spcBef>
                  <a:spcPct val="0"/>
                </a:spcBef>
                <a:buNone/>
                <a:defRPr sz="4961" b="0" kern="1200" cap="all" spc="0">
                  <a:ln w="22225">
                    <a:noFill/>
                    <a:prstDash val="solid"/>
                  </a:ln>
                  <a:solidFill>
                    <a:srgbClr val="000000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all" spc="0" normalizeH="0" baseline="0" noProof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1" name="Title 1">
              <a:extLst>
                <a:ext uri="{FF2B5EF4-FFF2-40B4-BE49-F238E27FC236}">
                  <a16:creationId xmlns:a16="http://schemas.microsoft.com/office/drawing/2014/main" id="{FD777305-2577-4279-A395-62076DA5AE79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859872" y="3648240"/>
              <a:ext cx="332398" cy="15388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 anchor="t" anchorCtr="0">
              <a:spAutoFit/>
            </a:bodyPr>
            <a:lstStyle>
              <a:lvl1pPr algn="ctr" defTabSz="961844" rtl="0" eaLnBrk="1" latinLnBrk="0" hangingPunct="1">
                <a:spcBef>
                  <a:spcPct val="0"/>
                </a:spcBef>
                <a:buNone/>
                <a:defRPr sz="4961" b="0" kern="1200" cap="all" spc="0">
                  <a:ln w="22225">
                    <a:noFill/>
                    <a:prstDash val="solid"/>
                  </a:ln>
                  <a:solidFill>
                    <a:srgbClr val="000000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all" spc="0" normalizeH="0" baseline="0" noProof="0">
                  <a:ln w="22225">
                    <a:noFill/>
                    <a:prstDash val="solid"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Mar</a:t>
              </a:r>
            </a:p>
          </p:txBody>
        </p:sp>
        <p:sp>
          <p:nvSpPr>
            <p:cNvPr id="72" name="Title 1">
              <a:extLst>
                <a:ext uri="{FF2B5EF4-FFF2-40B4-BE49-F238E27FC236}">
                  <a16:creationId xmlns:a16="http://schemas.microsoft.com/office/drawing/2014/main" id="{DBC1C7C6-CE7E-488D-BBE5-55134C385E52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0349359" y="3658942"/>
              <a:ext cx="332398" cy="15388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 anchor="t" anchorCtr="0">
              <a:spAutoFit/>
            </a:bodyPr>
            <a:lstStyle>
              <a:lvl1pPr algn="ctr" defTabSz="961844" rtl="0" eaLnBrk="1" latinLnBrk="0" hangingPunct="1">
                <a:spcBef>
                  <a:spcPct val="0"/>
                </a:spcBef>
                <a:buNone/>
                <a:defRPr sz="4961" b="0" kern="1200" cap="all" spc="0">
                  <a:ln w="22225">
                    <a:noFill/>
                    <a:prstDash val="solid"/>
                  </a:ln>
                  <a:solidFill>
                    <a:srgbClr val="000000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all" spc="0" normalizeH="0" baseline="0" noProof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3" name="Title 1">
              <a:extLst>
                <a:ext uri="{FF2B5EF4-FFF2-40B4-BE49-F238E27FC236}">
                  <a16:creationId xmlns:a16="http://schemas.microsoft.com/office/drawing/2014/main" id="{00BC2E8E-4561-4847-956D-917BB8AFDBEF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1484873" y="3658942"/>
              <a:ext cx="332398" cy="15388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 anchor="t" anchorCtr="0">
              <a:spAutoFit/>
            </a:bodyPr>
            <a:lstStyle>
              <a:lvl1pPr algn="ctr" defTabSz="961844" rtl="0" eaLnBrk="1" latinLnBrk="0" hangingPunct="1">
                <a:spcBef>
                  <a:spcPct val="0"/>
                </a:spcBef>
                <a:buNone/>
                <a:defRPr sz="4961" b="0" kern="1200" cap="all" spc="0">
                  <a:ln w="22225">
                    <a:noFill/>
                    <a:prstDash val="solid"/>
                  </a:ln>
                  <a:solidFill>
                    <a:srgbClr val="000000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all" spc="0" normalizeH="0" baseline="0" noProof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FAE185E-9170-4837-870D-666400CE4073}"/>
              </a:ext>
            </a:extLst>
          </p:cNvPr>
          <p:cNvCxnSpPr>
            <a:cxnSpLocks/>
          </p:cNvCxnSpPr>
          <p:nvPr/>
        </p:nvCxnSpPr>
        <p:spPr>
          <a:xfrm flipV="1">
            <a:off x="2327059" y="3716459"/>
            <a:ext cx="0" cy="338795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B09EF72-1925-4D5C-A844-096519EA64A4}"/>
              </a:ext>
            </a:extLst>
          </p:cNvPr>
          <p:cNvCxnSpPr>
            <a:cxnSpLocks/>
          </p:cNvCxnSpPr>
          <p:nvPr/>
        </p:nvCxnSpPr>
        <p:spPr>
          <a:xfrm flipV="1">
            <a:off x="1745689" y="3865991"/>
            <a:ext cx="0" cy="1032002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80B3D9-0FF2-D8AA-7486-608834A7E300}"/>
              </a:ext>
            </a:extLst>
          </p:cNvPr>
          <p:cNvCxnSpPr>
            <a:cxnSpLocks/>
          </p:cNvCxnSpPr>
          <p:nvPr/>
        </p:nvCxnSpPr>
        <p:spPr>
          <a:xfrm flipH="1" flipV="1">
            <a:off x="3729977" y="3699008"/>
            <a:ext cx="10800" cy="1169888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itle 1">
            <a:extLst>
              <a:ext uri="{FF2B5EF4-FFF2-40B4-BE49-F238E27FC236}">
                <a16:creationId xmlns:a16="http://schemas.microsoft.com/office/drawing/2014/main" id="{0BDD5A2E-FC45-35FF-7C69-B8021B8546F3}"/>
              </a:ext>
            </a:extLst>
          </p:cNvPr>
          <p:cNvSpPr txBox="1">
            <a:spLocks/>
          </p:cNvSpPr>
          <p:nvPr/>
        </p:nvSpPr>
        <p:spPr bwMode="gray">
          <a:xfrm>
            <a:off x="5181231" y="3663219"/>
            <a:ext cx="332398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MAY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B99C3FB7-9DD3-A058-652D-59DCDB748821}"/>
              </a:ext>
            </a:extLst>
          </p:cNvPr>
          <p:cNvSpPr txBox="1">
            <a:spLocks/>
          </p:cNvSpPr>
          <p:nvPr/>
        </p:nvSpPr>
        <p:spPr bwMode="gray">
          <a:xfrm>
            <a:off x="6450530" y="3663819"/>
            <a:ext cx="427436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JUN</a:t>
            </a: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337C61C3-23D4-A1E9-B41F-3A07D094D34B}"/>
              </a:ext>
            </a:extLst>
          </p:cNvPr>
          <p:cNvSpPr txBox="1">
            <a:spLocks/>
          </p:cNvSpPr>
          <p:nvPr/>
        </p:nvSpPr>
        <p:spPr bwMode="gray">
          <a:xfrm>
            <a:off x="4262246" y="3654588"/>
            <a:ext cx="332398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APR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C1DFEF9-0386-4FB3-B006-E6D86CB58040}"/>
              </a:ext>
            </a:extLst>
          </p:cNvPr>
          <p:cNvCxnSpPr>
            <a:cxnSpLocks/>
          </p:cNvCxnSpPr>
          <p:nvPr/>
        </p:nvCxnSpPr>
        <p:spPr>
          <a:xfrm flipV="1">
            <a:off x="5984406" y="3627447"/>
            <a:ext cx="507" cy="1543054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itle 1">
            <a:extLst>
              <a:ext uri="{FF2B5EF4-FFF2-40B4-BE49-F238E27FC236}">
                <a16:creationId xmlns:a16="http://schemas.microsoft.com/office/drawing/2014/main" id="{E95A1948-3807-E82E-5CA4-EB81D9725914}"/>
              </a:ext>
            </a:extLst>
          </p:cNvPr>
          <p:cNvSpPr txBox="1">
            <a:spLocks/>
          </p:cNvSpPr>
          <p:nvPr/>
        </p:nvSpPr>
        <p:spPr bwMode="gray">
          <a:xfrm>
            <a:off x="7758767" y="3669032"/>
            <a:ext cx="427436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JUL</a:t>
            </a: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508225DC-72F5-880C-F8D6-636C91ACA82E}"/>
              </a:ext>
            </a:extLst>
          </p:cNvPr>
          <p:cNvSpPr txBox="1">
            <a:spLocks/>
          </p:cNvSpPr>
          <p:nvPr/>
        </p:nvSpPr>
        <p:spPr bwMode="gray">
          <a:xfrm>
            <a:off x="8765590" y="3663819"/>
            <a:ext cx="427436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AUG</a:t>
            </a:r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33120328-BA13-A284-35F3-72BFE4235074}"/>
              </a:ext>
            </a:extLst>
          </p:cNvPr>
          <p:cNvSpPr txBox="1">
            <a:spLocks/>
          </p:cNvSpPr>
          <p:nvPr/>
        </p:nvSpPr>
        <p:spPr bwMode="gray">
          <a:xfrm>
            <a:off x="9818554" y="3654588"/>
            <a:ext cx="427436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SEPT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7869372B-B14D-4D99-5B22-5CEF4BB551C9}"/>
              </a:ext>
            </a:extLst>
          </p:cNvPr>
          <p:cNvSpPr txBox="1">
            <a:spLocks/>
          </p:cNvSpPr>
          <p:nvPr/>
        </p:nvSpPr>
        <p:spPr bwMode="gray">
          <a:xfrm>
            <a:off x="10591667" y="3654588"/>
            <a:ext cx="427436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OCT</a:t>
            </a: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76E5660B-4667-4589-A7ED-371A8F5036C5}"/>
              </a:ext>
            </a:extLst>
          </p:cNvPr>
          <p:cNvSpPr txBox="1">
            <a:spLocks/>
          </p:cNvSpPr>
          <p:nvPr/>
        </p:nvSpPr>
        <p:spPr bwMode="gray">
          <a:xfrm>
            <a:off x="11484873" y="3654588"/>
            <a:ext cx="427436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NOV</a:t>
            </a: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CC74D5E2-B0EA-6661-7B0E-44B447FEF59E}"/>
              </a:ext>
            </a:extLst>
          </p:cNvPr>
          <p:cNvSpPr txBox="1">
            <a:spLocks/>
          </p:cNvSpPr>
          <p:nvPr/>
        </p:nvSpPr>
        <p:spPr bwMode="gray">
          <a:xfrm>
            <a:off x="12444071" y="3654588"/>
            <a:ext cx="387185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DEC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F1ADC04-6B0A-D4F7-3D30-194431CBCE6B}"/>
              </a:ext>
            </a:extLst>
          </p:cNvPr>
          <p:cNvCxnSpPr>
            <a:cxnSpLocks/>
          </p:cNvCxnSpPr>
          <p:nvPr/>
        </p:nvCxnSpPr>
        <p:spPr>
          <a:xfrm flipV="1">
            <a:off x="7314292" y="3823070"/>
            <a:ext cx="5828" cy="1443907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D5CB633-F2BB-1F05-70A2-11D50AA34C4B}"/>
              </a:ext>
            </a:extLst>
          </p:cNvPr>
          <p:cNvCxnSpPr>
            <a:cxnSpLocks/>
          </p:cNvCxnSpPr>
          <p:nvPr/>
        </p:nvCxnSpPr>
        <p:spPr>
          <a:xfrm flipV="1">
            <a:off x="7120342" y="3276615"/>
            <a:ext cx="4737" cy="580739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C22B86F-AF5F-1DAC-F321-5B29141DC33A}"/>
              </a:ext>
            </a:extLst>
          </p:cNvPr>
          <p:cNvCxnSpPr>
            <a:cxnSpLocks/>
          </p:cNvCxnSpPr>
          <p:nvPr/>
        </p:nvCxnSpPr>
        <p:spPr>
          <a:xfrm flipH="1" flipV="1">
            <a:off x="8320018" y="3682252"/>
            <a:ext cx="3131" cy="1439339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4ABB596-4C8F-360A-B917-3950F0B4608C}"/>
              </a:ext>
            </a:extLst>
          </p:cNvPr>
          <p:cNvCxnSpPr>
            <a:cxnSpLocks/>
          </p:cNvCxnSpPr>
          <p:nvPr/>
        </p:nvCxnSpPr>
        <p:spPr>
          <a:xfrm flipV="1">
            <a:off x="11104900" y="2348583"/>
            <a:ext cx="0" cy="1247816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AB8F473-1CA1-AD3A-6BB7-010B7B7D962D}"/>
              </a:ext>
            </a:extLst>
          </p:cNvPr>
          <p:cNvCxnSpPr>
            <a:cxnSpLocks/>
          </p:cNvCxnSpPr>
          <p:nvPr/>
        </p:nvCxnSpPr>
        <p:spPr>
          <a:xfrm flipH="1" flipV="1">
            <a:off x="10245990" y="2953859"/>
            <a:ext cx="9609" cy="88141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510299A-763F-7007-C165-D46BFDEC1F44}"/>
              </a:ext>
            </a:extLst>
          </p:cNvPr>
          <p:cNvCxnSpPr>
            <a:cxnSpLocks/>
          </p:cNvCxnSpPr>
          <p:nvPr/>
        </p:nvCxnSpPr>
        <p:spPr>
          <a:xfrm flipV="1">
            <a:off x="10610721" y="3784666"/>
            <a:ext cx="0" cy="502794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861C4B33-6C2A-6910-C2A9-DDE6E79BC2B8}"/>
              </a:ext>
            </a:extLst>
          </p:cNvPr>
          <p:cNvCxnSpPr>
            <a:cxnSpLocks/>
          </p:cNvCxnSpPr>
          <p:nvPr/>
        </p:nvCxnSpPr>
        <p:spPr>
          <a:xfrm flipV="1">
            <a:off x="12196816" y="3642878"/>
            <a:ext cx="0" cy="1062864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7F634BB-02DD-DB4A-A9BF-EE3A688E4DFD}"/>
              </a:ext>
            </a:extLst>
          </p:cNvPr>
          <p:cNvCxnSpPr>
            <a:cxnSpLocks/>
          </p:cNvCxnSpPr>
          <p:nvPr/>
        </p:nvCxnSpPr>
        <p:spPr>
          <a:xfrm flipV="1">
            <a:off x="2859872" y="3220443"/>
            <a:ext cx="0" cy="391648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01E054-DAC9-F24B-2C10-E9379BD92649}"/>
              </a:ext>
            </a:extLst>
          </p:cNvPr>
          <p:cNvCxnSpPr>
            <a:cxnSpLocks/>
          </p:cNvCxnSpPr>
          <p:nvPr/>
        </p:nvCxnSpPr>
        <p:spPr>
          <a:xfrm>
            <a:off x="11840098" y="3665601"/>
            <a:ext cx="0" cy="1600914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41643C-EDA7-A47E-82C6-6EFF9263DC2A}"/>
              </a:ext>
            </a:extLst>
          </p:cNvPr>
          <p:cNvCxnSpPr>
            <a:cxnSpLocks/>
          </p:cNvCxnSpPr>
          <p:nvPr/>
        </p:nvCxnSpPr>
        <p:spPr>
          <a:xfrm flipV="1">
            <a:off x="295932" y="2257032"/>
            <a:ext cx="0" cy="1596522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4995846-4485-40B6-9FDD-EFF87041C593}"/>
              </a:ext>
            </a:extLst>
          </p:cNvPr>
          <p:cNvCxnSpPr>
            <a:cxnSpLocks/>
          </p:cNvCxnSpPr>
          <p:nvPr/>
        </p:nvCxnSpPr>
        <p:spPr>
          <a:xfrm flipV="1">
            <a:off x="12304740" y="1784502"/>
            <a:ext cx="0" cy="2014605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A9139496-1CED-4D22-9111-F149DF52CCA4}"/>
              </a:ext>
            </a:extLst>
          </p:cNvPr>
          <p:cNvCxnSpPr>
            <a:cxnSpLocks/>
          </p:cNvCxnSpPr>
          <p:nvPr/>
        </p:nvCxnSpPr>
        <p:spPr>
          <a:xfrm>
            <a:off x="8078331" y="2781658"/>
            <a:ext cx="0" cy="814741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D273B56-B96D-DECC-0A20-EA59D3A78B7E}"/>
              </a:ext>
            </a:extLst>
          </p:cNvPr>
          <p:cNvCxnSpPr>
            <a:cxnSpLocks/>
          </p:cNvCxnSpPr>
          <p:nvPr/>
        </p:nvCxnSpPr>
        <p:spPr>
          <a:xfrm>
            <a:off x="9281234" y="3645036"/>
            <a:ext cx="0" cy="683785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202BC3D-E284-44A5-ECC5-CD2C9BFB980F}"/>
              </a:ext>
            </a:extLst>
          </p:cNvPr>
          <p:cNvCxnSpPr>
            <a:cxnSpLocks/>
          </p:cNvCxnSpPr>
          <p:nvPr/>
        </p:nvCxnSpPr>
        <p:spPr>
          <a:xfrm flipH="1">
            <a:off x="8736563" y="1959381"/>
            <a:ext cx="9687" cy="1874336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2BB10AF-FC20-DD1C-8BAF-CB8E6599AC59}"/>
              </a:ext>
            </a:extLst>
          </p:cNvPr>
          <p:cNvCxnSpPr>
            <a:cxnSpLocks/>
          </p:cNvCxnSpPr>
          <p:nvPr/>
        </p:nvCxnSpPr>
        <p:spPr>
          <a:xfrm flipV="1">
            <a:off x="5673956" y="2847276"/>
            <a:ext cx="8660" cy="902133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DFFDBCA-8EAC-539A-B0E3-54D3C98EDD27}"/>
              </a:ext>
            </a:extLst>
          </p:cNvPr>
          <p:cNvCxnSpPr>
            <a:cxnSpLocks/>
          </p:cNvCxnSpPr>
          <p:nvPr/>
        </p:nvCxnSpPr>
        <p:spPr>
          <a:xfrm flipV="1">
            <a:off x="6326634" y="3829858"/>
            <a:ext cx="0" cy="806855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D8542A-C12C-E8DE-FF54-89DFC59ADCA0}"/>
              </a:ext>
            </a:extLst>
          </p:cNvPr>
          <p:cNvCxnSpPr>
            <a:cxnSpLocks/>
          </p:cNvCxnSpPr>
          <p:nvPr/>
        </p:nvCxnSpPr>
        <p:spPr>
          <a:xfrm flipH="1" flipV="1">
            <a:off x="10941564" y="3749409"/>
            <a:ext cx="8103" cy="1080886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970187EC-161A-377A-BDC0-D9BC032538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74" y="5210872"/>
            <a:ext cx="2146967" cy="4293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86FE9B-785D-F68A-1578-B256232ED2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49"/>
          <a:stretch/>
        </p:blipFill>
        <p:spPr>
          <a:xfrm>
            <a:off x="7535891" y="1989172"/>
            <a:ext cx="1100990" cy="8880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7A7ED3-2AB9-51F5-95EB-A528782D9D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05" t="38776" r="14664" b="30512"/>
          <a:stretch/>
        </p:blipFill>
        <p:spPr>
          <a:xfrm>
            <a:off x="-1039" y="2226647"/>
            <a:ext cx="1114959" cy="7021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A2683-B262-F879-8A59-EB011D3598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92" y="1314730"/>
            <a:ext cx="1892397" cy="4953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601F6EA-47E4-2BE0-9966-2E5161C21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0083" y="2300854"/>
            <a:ext cx="2079115" cy="7439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6DFE03E-DCD2-008D-2CB9-7723AB6130C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894" t="22348" r="22582" b="38155"/>
          <a:stretch/>
        </p:blipFill>
        <p:spPr>
          <a:xfrm>
            <a:off x="8128787" y="3004712"/>
            <a:ext cx="1064239" cy="348226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ABEF949-3208-2FCC-10AA-CA88DFA52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8" t="24267" r="18706" b="29388"/>
          <a:stretch/>
        </p:blipFill>
        <p:spPr bwMode="auto">
          <a:xfrm>
            <a:off x="2822161" y="1824451"/>
            <a:ext cx="1739424" cy="64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lto Knights (2024) Release Date is November 14, 2024 - See the Cast and  More - Plex">
            <a:extLst>
              <a:ext uri="{FF2B5EF4-FFF2-40B4-BE49-F238E27FC236}">
                <a16:creationId xmlns:a16="http://schemas.microsoft.com/office/drawing/2014/main" id="{58767BD7-B9E9-C542-0974-76AA52A36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t="29448" r="11315" b="34108"/>
          <a:stretch/>
        </p:blipFill>
        <p:spPr bwMode="auto">
          <a:xfrm>
            <a:off x="3170100" y="4913865"/>
            <a:ext cx="1103951" cy="78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UNDERBOLTS LOGO PNG 2024 OFFICIAL by Andrewvm on DeviantArt">
            <a:extLst>
              <a:ext uri="{FF2B5EF4-FFF2-40B4-BE49-F238E27FC236}">
                <a16:creationId xmlns:a16="http://schemas.microsoft.com/office/drawing/2014/main" id="{64E6705E-444B-1ADD-A6C0-0C10B18D3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841" y="2225215"/>
            <a:ext cx="1292793" cy="72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C2DD3DA-0368-6574-EEF6-94292A0A9F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80624" y="4663344"/>
            <a:ext cx="1055309" cy="411105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ACD9945-D359-97D5-A621-EC5E19BACDFC}"/>
              </a:ext>
            </a:extLst>
          </p:cNvPr>
          <p:cNvCxnSpPr>
            <a:cxnSpLocks/>
          </p:cNvCxnSpPr>
          <p:nvPr/>
        </p:nvCxnSpPr>
        <p:spPr>
          <a:xfrm flipV="1">
            <a:off x="6446449" y="2142656"/>
            <a:ext cx="0" cy="1701073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lio - Logo | Pirates &amp; Princesses">
            <a:extLst>
              <a:ext uri="{FF2B5EF4-FFF2-40B4-BE49-F238E27FC236}">
                <a16:creationId xmlns:a16="http://schemas.microsoft.com/office/drawing/2014/main" id="{111813A2-083F-80CE-A01F-688D6F13DA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8" t="22014" r="22578" b="21069"/>
          <a:stretch/>
        </p:blipFill>
        <p:spPr bwMode="auto">
          <a:xfrm>
            <a:off x="6647490" y="2855379"/>
            <a:ext cx="933101" cy="51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THE FANTASTIC FOUR LOGO PNG HD 2025 OFFICIAL by Andrewvm on DeviantArt">
            <a:extLst>
              <a:ext uri="{FF2B5EF4-FFF2-40B4-BE49-F238E27FC236}">
                <a16:creationId xmlns:a16="http://schemas.microsoft.com/office/drawing/2014/main" id="{B88889C4-BE1A-F893-E2FD-E4905D27E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52" y="1020354"/>
            <a:ext cx="1970779" cy="110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reamWorks The Bad Guys 2 Logo by SamLee25 on DeviantArt">
            <a:extLst>
              <a:ext uri="{FF2B5EF4-FFF2-40B4-BE49-F238E27FC236}">
                <a16:creationId xmlns:a16="http://schemas.microsoft.com/office/drawing/2014/main" id="{D712B042-A08A-CE5C-B7B7-65A7DDBA6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47" y="4165796"/>
            <a:ext cx="1111241" cy="111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ED01AF3-829B-D954-F94F-B587610801A1}"/>
              </a:ext>
            </a:extLst>
          </p:cNvPr>
          <p:cNvSpPr txBox="1"/>
          <p:nvPr/>
        </p:nvSpPr>
        <p:spPr>
          <a:xfrm>
            <a:off x="2009986" y="2800150"/>
            <a:ext cx="1676859" cy="4732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800" b="1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VICIOUS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32889C7-3D24-A3B4-3967-AEC4422BD8F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07497" y="2353890"/>
            <a:ext cx="1055205" cy="489091"/>
          </a:xfrm>
          <a:prstGeom prst="rect">
            <a:avLst/>
          </a:prstGeom>
        </p:spPr>
      </p:pic>
      <p:pic>
        <p:nvPicPr>
          <p:cNvPr id="37" name="Picture 6" descr="The Bride! (2025) - Cast &amp; Crew — The Movie Database (TMDB)">
            <a:extLst>
              <a:ext uri="{FF2B5EF4-FFF2-40B4-BE49-F238E27FC236}">
                <a16:creationId xmlns:a16="http://schemas.microsoft.com/office/drawing/2014/main" id="{D77BBF49-8999-25FB-4AD3-60F90A854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t="67991" r="6165" b="19660"/>
          <a:stretch/>
        </p:blipFill>
        <p:spPr bwMode="auto">
          <a:xfrm>
            <a:off x="9932394" y="4360886"/>
            <a:ext cx="1350368" cy="28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CAED540-C676-4259-91F6-DB05E5C729F8}"/>
              </a:ext>
            </a:extLst>
          </p:cNvPr>
          <p:cNvSpPr txBox="1"/>
          <p:nvPr/>
        </p:nvSpPr>
        <p:spPr>
          <a:xfrm>
            <a:off x="10255515" y="1678870"/>
            <a:ext cx="167685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rgbClr val="FB3449"/>
                </a:solidFill>
                <a:latin typeface="Stencil" panose="040409050D0802020404" pitchFamily="82" charset="0"/>
                <a:cs typeface="Aharoni" panose="02010803020104030203" pitchFamily="2" charset="-79"/>
              </a:rPr>
              <a:t>TRON</a:t>
            </a:r>
          </a:p>
          <a:p>
            <a:pPr algn="ctr"/>
            <a:r>
              <a:rPr lang="en-GB" sz="1600" b="1">
                <a:solidFill>
                  <a:srgbClr val="FB3449"/>
                </a:solidFill>
                <a:latin typeface="Stencil" panose="040409050D0802020404" pitchFamily="82" charset="0"/>
                <a:cs typeface="Aharoni" panose="02010803020104030203" pitchFamily="2" charset="-79"/>
              </a:rPr>
              <a:t>ARES</a:t>
            </a:r>
          </a:p>
        </p:txBody>
      </p:sp>
      <p:pic>
        <p:nvPicPr>
          <p:cNvPr id="1038" name="Picture 14" descr="Wicked: Part Two (2025) - IMDb">
            <a:extLst>
              <a:ext uri="{FF2B5EF4-FFF2-40B4-BE49-F238E27FC236}">
                <a16:creationId xmlns:a16="http://schemas.microsoft.com/office/drawing/2014/main" id="{CFE23033-C43E-DCD7-CD59-C546DDDB6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3" b="33791"/>
          <a:stretch/>
        </p:blipFill>
        <p:spPr bwMode="auto">
          <a:xfrm>
            <a:off x="11468148" y="2444922"/>
            <a:ext cx="1674462" cy="78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97EF1F7-B67A-C547-C258-4D3B9C727497}"/>
              </a:ext>
            </a:extLst>
          </p:cNvPr>
          <p:cNvCxnSpPr>
            <a:cxnSpLocks/>
          </p:cNvCxnSpPr>
          <p:nvPr/>
        </p:nvCxnSpPr>
        <p:spPr>
          <a:xfrm flipV="1">
            <a:off x="13137756" y="2584527"/>
            <a:ext cx="0" cy="1251036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4065950-4634-47A3-E2BC-FAE568CCF714}"/>
              </a:ext>
            </a:extLst>
          </p:cNvPr>
          <p:cNvCxnSpPr>
            <a:cxnSpLocks/>
          </p:cNvCxnSpPr>
          <p:nvPr/>
        </p:nvCxnSpPr>
        <p:spPr>
          <a:xfrm flipV="1">
            <a:off x="4558971" y="3314009"/>
            <a:ext cx="0" cy="368243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7AFDBE4-7BAE-4725-E8B6-FACC24ACFA38}"/>
              </a:ext>
            </a:extLst>
          </p:cNvPr>
          <p:cNvCxnSpPr>
            <a:cxnSpLocks/>
          </p:cNvCxnSpPr>
          <p:nvPr/>
        </p:nvCxnSpPr>
        <p:spPr>
          <a:xfrm flipV="1">
            <a:off x="6721475" y="3730638"/>
            <a:ext cx="0" cy="603729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3934308D-69A8-C70F-E763-F800E4FBBBC9}"/>
              </a:ext>
            </a:extLst>
          </p:cNvPr>
          <p:cNvSpPr txBox="1"/>
          <p:nvPr/>
        </p:nvSpPr>
        <p:spPr>
          <a:xfrm>
            <a:off x="8715735" y="1964233"/>
            <a:ext cx="18461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2"/>
                </a:solidFill>
                <a:latin typeface="Book Antiqua" panose="02040602050305030304" pitchFamily="18" charset="0"/>
                <a:cs typeface="Aldhabi" panose="01000000000000000000" pitchFamily="2" charset="-78"/>
              </a:rPr>
              <a:t>Insidious </a:t>
            </a:r>
            <a:r>
              <a:rPr lang="en-GB" sz="1200" b="1" dirty="0">
                <a:solidFill>
                  <a:schemeClr val="accent2"/>
                </a:solidFill>
                <a:latin typeface="Book Antiqua" panose="02040602050305030304" pitchFamily="18" charset="0"/>
                <a:cs typeface="Aldhabi" panose="01000000000000000000" pitchFamily="2" charset="-78"/>
              </a:rPr>
              <a:t>(Sequel)</a:t>
            </a:r>
            <a:endParaRPr lang="en-GB" sz="1800" b="1" dirty="0">
              <a:solidFill>
                <a:schemeClr val="accent2"/>
              </a:solidFill>
              <a:latin typeface="Book Antiqua" panose="02040602050305030304" pitchFamily="18" charset="0"/>
              <a:cs typeface="Aldhabi" panose="01000000000000000000" pitchFamily="2" charset="-78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E18C68E-C874-9FD1-F455-4FD40489987F}"/>
              </a:ext>
            </a:extLst>
          </p:cNvPr>
          <p:cNvCxnSpPr>
            <a:cxnSpLocks/>
          </p:cNvCxnSpPr>
          <p:nvPr/>
        </p:nvCxnSpPr>
        <p:spPr>
          <a:xfrm flipV="1">
            <a:off x="9562460" y="2323918"/>
            <a:ext cx="0" cy="1284322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8B4C840-55E6-7B14-2D22-509A142D5177}"/>
              </a:ext>
            </a:extLst>
          </p:cNvPr>
          <p:cNvCxnSpPr>
            <a:cxnSpLocks/>
          </p:cNvCxnSpPr>
          <p:nvPr/>
        </p:nvCxnSpPr>
        <p:spPr>
          <a:xfrm flipV="1">
            <a:off x="7735557" y="3832061"/>
            <a:ext cx="0" cy="428294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4" descr="The Jane Austen Film Club: Downton Abbey Episode 1 on Masterpiece/PBS...My  personal link">
            <a:extLst>
              <a:ext uri="{FF2B5EF4-FFF2-40B4-BE49-F238E27FC236}">
                <a16:creationId xmlns:a16="http://schemas.microsoft.com/office/drawing/2014/main" id="{DB268514-956C-774E-A44C-6839A0403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376" y="768251"/>
            <a:ext cx="1554486" cy="87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DD9F8DE-C455-28C5-06EA-1612FACD4267}"/>
              </a:ext>
            </a:extLst>
          </p:cNvPr>
          <p:cNvCxnSpPr>
            <a:cxnSpLocks/>
          </p:cNvCxnSpPr>
          <p:nvPr/>
        </p:nvCxnSpPr>
        <p:spPr>
          <a:xfrm>
            <a:off x="10519896" y="1424006"/>
            <a:ext cx="3014" cy="858516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96" descr="A logo for a movie&#10;&#10;Description automatically generated">
            <a:extLst>
              <a:ext uri="{FF2B5EF4-FFF2-40B4-BE49-F238E27FC236}">
                <a16:creationId xmlns:a16="http://schemas.microsoft.com/office/drawing/2014/main" id="{0736C3ED-3DF8-4188-A86C-574FC0D2225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65" b="33270"/>
          <a:stretch/>
        </p:blipFill>
        <p:spPr>
          <a:xfrm>
            <a:off x="369807" y="4276597"/>
            <a:ext cx="1244210" cy="628600"/>
          </a:xfrm>
          <a:prstGeom prst="rect">
            <a:avLst/>
          </a:prstGeom>
        </p:spPr>
      </p:pic>
      <p:pic>
        <p:nvPicPr>
          <p:cNvPr id="98" name="Picture 97" descr="A white silhouette of a person&#10;&#10;Description automatically generated">
            <a:extLst>
              <a:ext uri="{FF2B5EF4-FFF2-40B4-BE49-F238E27FC236}">
                <a16:creationId xmlns:a16="http://schemas.microsoft.com/office/drawing/2014/main" id="{A5225C78-74E5-47BE-AA90-E2E7883EA0B1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1" t="15254" r="28204" b="16248"/>
          <a:stretch/>
        </p:blipFill>
        <p:spPr>
          <a:xfrm>
            <a:off x="10625534" y="4852872"/>
            <a:ext cx="644773" cy="982653"/>
          </a:xfrm>
          <a:prstGeom prst="rect">
            <a:avLst/>
          </a:prstGeom>
        </p:spPr>
      </p:pic>
      <p:pic>
        <p:nvPicPr>
          <p:cNvPr id="99" name="Picture 98" descr="A black and grey text&#10;&#10;Description automatically generated">
            <a:extLst>
              <a:ext uri="{FF2B5EF4-FFF2-40B4-BE49-F238E27FC236}">
                <a16:creationId xmlns:a16="http://schemas.microsoft.com/office/drawing/2014/main" id="{B695CE21-117E-4CAE-A80C-A9B3662D632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1" b="52900"/>
          <a:stretch/>
        </p:blipFill>
        <p:spPr>
          <a:xfrm>
            <a:off x="3790622" y="2930100"/>
            <a:ext cx="1547814" cy="368242"/>
          </a:xfrm>
          <a:prstGeom prst="rect">
            <a:avLst/>
          </a:prstGeom>
        </p:spPr>
      </p:pic>
      <p:pic>
        <p:nvPicPr>
          <p:cNvPr id="32" name="Picture 31" descr="A logo for a movie&#10;&#10;Description automatically generated">
            <a:extLst>
              <a:ext uri="{FF2B5EF4-FFF2-40B4-BE49-F238E27FC236}">
                <a16:creationId xmlns:a16="http://schemas.microsoft.com/office/drawing/2014/main" id="{7CA60823-6FC4-188A-C110-4D01D3FFB8C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9" t="23877" r="14234" b="26885"/>
          <a:stretch/>
        </p:blipFill>
        <p:spPr>
          <a:xfrm>
            <a:off x="1109504" y="5050871"/>
            <a:ext cx="1248728" cy="487618"/>
          </a:xfrm>
          <a:prstGeom prst="rect">
            <a:avLst/>
          </a:prstGeom>
        </p:spPr>
      </p:pic>
      <p:pic>
        <p:nvPicPr>
          <p:cNvPr id="90" name="Picture 89" descr="A purple and pink text&#10;&#10;Description automatically generated">
            <a:extLst>
              <a:ext uri="{FF2B5EF4-FFF2-40B4-BE49-F238E27FC236}">
                <a16:creationId xmlns:a16="http://schemas.microsoft.com/office/drawing/2014/main" id="{49390DF9-2058-4F1B-8100-BE4469E15998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2" t="-927" r="20528" b="18122"/>
          <a:stretch/>
        </p:blipFill>
        <p:spPr>
          <a:xfrm>
            <a:off x="1777883" y="4132165"/>
            <a:ext cx="1407945" cy="7658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BDC9D6-E7CE-EFD4-7684-7D4BD1F7A917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26446" t="6584" r="25089" b="4195"/>
          <a:stretch/>
        </p:blipFill>
        <p:spPr>
          <a:xfrm>
            <a:off x="12306243" y="1353215"/>
            <a:ext cx="1100990" cy="1140114"/>
          </a:xfrm>
          <a:prstGeom prst="rect">
            <a:avLst/>
          </a:prstGeom>
        </p:spPr>
      </p:pic>
      <p:pic>
        <p:nvPicPr>
          <p:cNvPr id="51" name="Picture 50" descr="A red and white text on a black background&#10;&#10;Description automatically generated">
            <a:extLst>
              <a:ext uri="{FF2B5EF4-FFF2-40B4-BE49-F238E27FC236}">
                <a16:creationId xmlns:a16="http://schemas.microsoft.com/office/drawing/2014/main" id="{6420CF77-B095-C61D-CBB7-622A79D36AF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8" b="27178"/>
          <a:stretch/>
        </p:blipFill>
        <p:spPr>
          <a:xfrm>
            <a:off x="11568062" y="1214347"/>
            <a:ext cx="1100991" cy="502741"/>
          </a:xfrm>
          <a:prstGeom prst="rect">
            <a:avLst/>
          </a:prstGeom>
        </p:spPr>
      </p:pic>
      <p:pic>
        <p:nvPicPr>
          <p:cNvPr id="56" name="Picture 55" descr="A blue and black text with a light beam&#10;&#10;Description automatically generated">
            <a:extLst>
              <a:ext uri="{FF2B5EF4-FFF2-40B4-BE49-F238E27FC236}">
                <a16:creationId xmlns:a16="http://schemas.microsoft.com/office/drawing/2014/main" id="{CFC48344-3D70-C2C0-7E35-1C6E8C0EA5E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9" b="42332"/>
          <a:stretch/>
        </p:blipFill>
        <p:spPr>
          <a:xfrm>
            <a:off x="6048760" y="4055254"/>
            <a:ext cx="1289051" cy="431015"/>
          </a:xfrm>
          <a:prstGeom prst="rect">
            <a:avLst/>
          </a:prstGeom>
        </p:spPr>
      </p:pic>
      <p:pic>
        <p:nvPicPr>
          <p:cNvPr id="24" name="Picture 2" descr="New Formula 1 logo vector Free Download | Pixellogo">
            <a:extLst>
              <a:ext uri="{FF2B5EF4-FFF2-40B4-BE49-F238E27FC236}">
                <a16:creationId xmlns:a16="http://schemas.microsoft.com/office/drawing/2014/main" id="{203B2FA4-73DF-47A8-6C52-BE4881EE6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" t="27406" r="9372" b="29991"/>
          <a:stretch/>
        </p:blipFill>
        <p:spPr bwMode="auto">
          <a:xfrm>
            <a:off x="7164950" y="4503320"/>
            <a:ext cx="1108612" cy="4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Superman (2025) poster I made. I hope you like it. : r/superman">
            <a:extLst>
              <a:ext uri="{FF2B5EF4-FFF2-40B4-BE49-F238E27FC236}">
                <a16:creationId xmlns:a16="http://schemas.microsoft.com/office/drawing/2014/main" id="{9B59D6E4-DF36-FE08-5488-9BEF0DA4B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1" b="26100"/>
          <a:stretch/>
        </p:blipFill>
        <p:spPr bwMode="auto">
          <a:xfrm>
            <a:off x="7588309" y="5167276"/>
            <a:ext cx="1549053" cy="104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DE5D2E1A-9757-E98F-2352-29B14ED350A5}"/>
              </a:ext>
            </a:extLst>
          </p:cNvPr>
          <p:cNvSpPr txBox="1"/>
          <p:nvPr/>
        </p:nvSpPr>
        <p:spPr>
          <a:xfrm>
            <a:off x="6526904" y="5245865"/>
            <a:ext cx="157506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F5DF4A"/>
                </a:solidFill>
                <a:latin typeface="Boucherie Block" panose="02000506000000020004" pitchFamily="2" charset="0"/>
                <a:cs typeface="Aldhabi" panose="01000000000000000000" pitchFamily="2" charset="-78"/>
              </a:rPr>
              <a:t>28 Years Later</a:t>
            </a:r>
          </a:p>
        </p:txBody>
      </p:sp>
      <p:pic>
        <p:nvPicPr>
          <p:cNvPr id="64" name="Picture 6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0E7AD25-8C7A-671F-70DC-A62A68850C2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34582" r="7397" b="42841"/>
          <a:stretch/>
        </p:blipFill>
        <p:spPr>
          <a:xfrm>
            <a:off x="370116" y="2961694"/>
            <a:ext cx="1258668" cy="345479"/>
          </a:xfrm>
          <a:prstGeom prst="rect">
            <a:avLst/>
          </a:prstGeom>
        </p:spPr>
      </p:pic>
      <p:pic>
        <p:nvPicPr>
          <p:cNvPr id="1036" name="Picture 12" descr="Cobra Kai Kid on X: &quot;Sony has officially revealed the logo for “KARATE  KID.” The brand new film starring Ralph Macchio and Jackie Chan is set to  premiere on December 13th, 2024. #">
            <a:extLst>
              <a:ext uri="{FF2B5EF4-FFF2-40B4-BE49-F238E27FC236}">
                <a16:creationId xmlns:a16="http://schemas.microsoft.com/office/drawing/2014/main" id="{FFEB1F8E-11A5-AA93-EDCB-40D1BDE80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772" y="1667347"/>
            <a:ext cx="1405404" cy="67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red and white text&#10;&#10;Description automatically generated">
            <a:extLst>
              <a:ext uri="{FF2B5EF4-FFF2-40B4-BE49-F238E27FC236}">
                <a16:creationId xmlns:a16="http://schemas.microsoft.com/office/drawing/2014/main" id="{7D9BAC6C-2FA1-83EC-3CA0-9E3C791F90AD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427" y="5258296"/>
            <a:ext cx="1097088" cy="423286"/>
          </a:xfrm>
          <a:prstGeom prst="rect">
            <a:avLst/>
          </a:prstGeom>
        </p:spPr>
      </p:pic>
      <p:pic>
        <p:nvPicPr>
          <p:cNvPr id="5" name="Picture 2" descr="Zootropolis 2 (Version 2) Logo by lolboyyeah on DeviantArt">
            <a:extLst>
              <a:ext uri="{FF2B5EF4-FFF2-40B4-BE49-F238E27FC236}">
                <a16:creationId xmlns:a16="http://schemas.microsoft.com/office/drawing/2014/main" id="{98348B84-C536-0C03-F359-15A644768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2690" y="4558545"/>
            <a:ext cx="1004159" cy="73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35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8_Imag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ptx" id="{D7527FDA-0057-4027-B738-17B8ECA38DF4}" vid="{E517AFC7-1F88-4F1D-80C6-0CBC4A2E8871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F8127FAEC31A48AE6F1C492DD759CF" ma:contentTypeVersion="2" ma:contentTypeDescription="Create a new document." ma:contentTypeScope="" ma:versionID="e2a11eef44a86051666b89c82a9dfd3f">
  <xsd:schema xmlns:xsd="http://www.w3.org/2001/XMLSchema" xmlns:xs="http://www.w3.org/2001/XMLSchema" xmlns:p="http://schemas.microsoft.com/office/2006/metadata/properties" xmlns:ns2="a780b68c-c101-4594-8485-2bb2f67a1cfe" targetNamespace="http://schemas.microsoft.com/office/2006/metadata/properties" ma:root="true" ma:fieldsID="601f7a0fc27f77a4e72f14f56b4e943a" ns2:_="">
    <xsd:import namespace="a780b68c-c101-4594-8485-2bb2f67a1c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0b68c-c101-4594-8485-2bb2f67a1c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F80AC7-7E68-4C0E-AE6C-54663BD55B2B}">
  <ds:schemaRefs>
    <ds:schemaRef ds:uri="a780b68c-c101-4594-8485-2bb2f67a1cf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401ED0-B691-4DE7-A49E-13EC205B577E}">
  <ds:schemaRefs>
    <ds:schemaRef ds:uri="a780b68c-c101-4594-8485-2bb2f67a1c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B76D51E-4894-4876-8F3A-84420C2F4A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25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Aharoni</vt:lpstr>
      <vt:lpstr>Arial</vt:lpstr>
      <vt:lpstr>Book Antiqua</vt:lpstr>
      <vt:lpstr>Boucherie Block</vt:lpstr>
      <vt:lpstr>Century Gothic</vt:lpstr>
      <vt:lpstr>Impact</vt:lpstr>
      <vt:lpstr>Stencil</vt:lpstr>
      <vt:lpstr>Wingdings</vt:lpstr>
      <vt:lpstr>18_Image Slides</vt:lpstr>
      <vt:lpstr>think-cell Slide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Cinema’s return in 15 MINUTES</dc:title>
  <dc:creator/>
  <cp:lastModifiedBy/>
  <cp:revision>1</cp:revision>
  <dcterms:created xsi:type="dcterms:W3CDTF">2019-12-03T11:49:31Z</dcterms:created>
  <dcterms:modified xsi:type="dcterms:W3CDTF">2024-11-06T20:37:27Z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  <property fmtid="{D5CDD505-2E9C-101B-9397-08002B2CF9AE}" pid="3" name="ContentTypeId">
    <vt:lpwstr>0x0101000CF8127FAEC31A48AE6F1C492DD759CF</vt:lpwstr>
  </property>
</Properties>
</file>