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slideLayouts/slideLayout67.xml" ContentType="application/vnd.openxmlformats-officedocument.presentationml.slideLayout+xml"/>
  <Override PartName="/ppt/theme/theme8.xml" ContentType="application/vnd.openxmlformats-officedocument.theme+xml"/>
  <Override PartName="/ppt/tags/tag72.xml" ContentType="application/vnd.openxmlformats-officedocument.presentationml.tags+xml"/>
  <Override PartName="/ppt/tags/tag73.xml" ContentType="application/vnd.openxmlformats-officedocument.presentationml.tags+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9.xml" ContentType="application/vnd.openxmlformats-officedocument.theme+xml"/>
  <Override PartName="/ppt/tags/tag74.xml" ContentType="application/vnd.openxmlformats-officedocument.presentationml.tags+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0.xml" ContentType="application/vnd.openxmlformats-officedocument.them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1.xml" ContentType="application/vnd.openxmlformats-officedocument.them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3.xml" ContentType="application/vnd.openxmlformats-officedocument.them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4.xml" ContentType="application/vnd.openxmlformats-officedocument.theme+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5.xml" ContentType="application/vnd.openxmlformats-officedocument.theme+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6.xml" ContentType="application/vnd.openxmlformats-officedocument.theme+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7.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18.xml" ContentType="application/vnd.openxmlformats-officedocument.theme+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44" r:id="rId2"/>
    <p:sldMasterId id="2147483758" r:id="rId3"/>
    <p:sldMasterId id="2147483782" r:id="rId4"/>
    <p:sldMasterId id="2147483824" r:id="rId5"/>
    <p:sldMasterId id="2147483891" r:id="rId6"/>
    <p:sldMasterId id="2147483894" r:id="rId7"/>
    <p:sldMasterId id="2147483895" r:id="rId8"/>
    <p:sldMasterId id="2147483896" r:id="rId9"/>
    <p:sldMasterId id="2147483899" r:id="rId10"/>
    <p:sldMasterId id="2147483924" r:id="rId11"/>
    <p:sldMasterId id="2147483943" r:id="rId12"/>
    <p:sldMasterId id="2147483965" r:id="rId13"/>
    <p:sldMasterId id="2147484023" r:id="rId14"/>
    <p:sldMasterId id="2147484057" r:id="rId15"/>
    <p:sldMasterId id="2147484076" r:id="rId16"/>
    <p:sldMasterId id="2147484091" r:id="rId17"/>
    <p:sldMasterId id="2147484112" r:id="rId18"/>
    <p:sldMasterId id="2147484121" r:id="rId19"/>
  </p:sldMasterIdLst>
  <p:notesMasterIdLst>
    <p:notesMasterId r:id="rId28"/>
  </p:notesMasterIdLst>
  <p:handoutMasterIdLst>
    <p:handoutMasterId r:id="rId29"/>
  </p:handoutMasterIdLst>
  <p:sldIdLst>
    <p:sldId id="484" r:id="rId20"/>
    <p:sldId id="671" r:id="rId21"/>
    <p:sldId id="682" r:id="rId22"/>
    <p:sldId id="684" r:id="rId23"/>
    <p:sldId id="703" r:id="rId24"/>
    <p:sldId id="710" r:id="rId25"/>
    <p:sldId id="712" r:id="rId26"/>
    <p:sldId id="713" r:id="rId27"/>
  </p:sldIdLst>
  <p:sldSz cx="13442950" cy="7561263"/>
  <p:notesSz cx="6858000" cy="9144000"/>
  <p:custDataLst>
    <p:tags r:id="rId30"/>
  </p:custDataLst>
  <p:defaultText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78" userDrawn="1">
          <p15:clr>
            <a:srgbClr val="A4A3A4"/>
          </p15:clr>
        </p15:guide>
        <p15:guide id="2" orient="horz" pos="4624" userDrawn="1">
          <p15:clr>
            <a:srgbClr val="A4A3A4"/>
          </p15:clr>
        </p15:guide>
        <p15:guide id="3" orient="horz" pos="1513" userDrawn="1">
          <p15:clr>
            <a:srgbClr val="A4A3A4"/>
          </p15:clr>
        </p15:guide>
        <p15:guide id="4" orient="horz" pos="1220" userDrawn="1">
          <p15:clr>
            <a:srgbClr val="A4A3A4"/>
          </p15:clr>
        </p15:guide>
        <p15:guide id="5" orient="horz" pos="1021" userDrawn="1">
          <p15:clr>
            <a:srgbClr val="A4A3A4"/>
          </p15:clr>
        </p15:guide>
        <p15:guide id="6" orient="horz" pos="1154" userDrawn="1">
          <p15:clr>
            <a:srgbClr val="A4A3A4"/>
          </p15:clr>
        </p15:guide>
        <p15:guide id="7" orient="horz" pos="1860" userDrawn="1">
          <p15:clr>
            <a:srgbClr val="A4A3A4"/>
          </p15:clr>
        </p15:guide>
        <p15:guide id="8" orient="horz" pos="1919" userDrawn="1">
          <p15:clr>
            <a:srgbClr val="A4A3A4"/>
          </p15:clr>
        </p15:guide>
        <p15:guide id="9" orient="horz" pos="2613" userDrawn="1">
          <p15:clr>
            <a:srgbClr val="A4A3A4"/>
          </p15:clr>
        </p15:guide>
        <p15:guide id="10" orient="horz" pos="2899" userDrawn="1">
          <p15:clr>
            <a:srgbClr val="A4A3A4"/>
          </p15:clr>
        </p15:guide>
        <p15:guide id="11" orient="horz" pos="3243" userDrawn="1">
          <p15:clr>
            <a:srgbClr val="A4A3A4"/>
          </p15:clr>
        </p15:guide>
        <p15:guide id="12" orient="horz" pos="3675" userDrawn="1">
          <p15:clr>
            <a:srgbClr val="A4A3A4"/>
          </p15:clr>
        </p15:guide>
        <p15:guide id="13" orient="horz" pos="4285" userDrawn="1">
          <p15:clr>
            <a:srgbClr val="A4A3A4"/>
          </p15:clr>
        </p15:guide>
        <p15:guide id="14" orient="horz" pos="3316" userDrawn="1">
          <p15:clr>
            <a:srgbClr val="A4A3A4"/>
          </p15:clr>
        </p15:guide>
        <p15:guide id="15" orient="horz" pos="3561" userDrawn="1">
          <p15:clr>
            <a:srgbClr val="A4A3A4"/>
          </p15:clr>
        </p15:guide>
        <p15:guide id="16" orient="horz" pos="4008" userDrawn="1">
          <p15:clr>
            <a:srgbClr val="A4A3A4"/>
          </p15:clr>
        </p15:guide>
        <p15:guide id="17" orient="horz" pos="4357" userDrawn="1">
          <p15:clr>
            <a:srgbClr val="A4A3A4"/>
          </p15:clr>
        </p15:guide>
        <p15:guide id="18" orient="horz" pos="3937" userDrawn="1">
          <p15:clr>
            <a:srgbClr val="A4A3A4"/>
          </p15:clr>
        </p15:guide>
        <p15:guide id="19" orient="horz" pos="2962" userDrawn="1">
          <p15:clr>
            <a:srgbClr val="A4A3A4"/>
          </p15:clr>
        </p15:guide>
        <p15:guide id="20" orient="horz" pos="2547" userDrawn="1">
          <p15:clr>
            <a:srgbClr val="A4A3A4"/>
          </p15:clr>
        </p15:guide>
        <p15:guide id="21" orient="horz" pos="2265" userDrawn="1">
          <p15:clr>
            <a:srgbClr val="A4A3A4"/>
          </p15:clr>
        </p15:guide>
        <p15:guide id="22" orient="horz" pos="2201" userDrawn="1">
          <p15:clr>
            <a:srgbClr val="A4A3A4"/>
          </p15:clr>
        </p15:guide>
        <p15:guide id="23" orient="horz" pos="183" userDrawn="1">
          <p15:clr>
            <a:srgbClr val="A4A3A4"/>
          </p15:clr>
        </p15:guide>
        <p15:guide id="24" orient="horz" pos="467" userDrawn="1">
          <p15:clr>
            <a:srgbClr val="A4A3A4"/>
          </p15:clr>
        </p15:guide>
        <p15:guide id="25" orient="horz" pos="525" userDrawn="1">
          <p15:clr>
            <a:srgbClr val="A4A3A4"/>
          </p15:clr>
        </p15:guide>
        <p15:guide id="26" orient="horz" pos="807" userDrawn="1">
          <p15:clr>
            <a:srgbClr val="A4A3A4"/>
          </p15:clr>
        </p15:guide>
        <p15:guide id="27" pos="240" userDrawn="1">
          <p15:clr>
            <a:srgbClr val="A4A3A4"/>
          </p15:clr>
        </p15:guide>
        <p15:guide id="28" pos="4290" userDrawn="1">
          <p15:clr>
            <a:srgbClr val="A4A3A4"/>
          </p15:clr>
        </p15:guide>
        <p15:guide id="29" pos="833" userDrawn="1">
          <p15:clr>
            <a:srgbClr val="A4A3A4"/>
          </p15:clr>
        </p15:guide>
        <p15:guide id="30" pos="919" userDrawn="1">
          <p15:clr>
            <a:srgbClr val="A4A3A4"/>
          </p15:clr>
        </p15:guide>
        <p15:guide id="31" pos="1495" userDrawn="1">
          <p15:clr>
            <a:srgbClr val="A4A3A4"/>
          </p15:clr>
        </p15:guide>
        <p15:guide id="32" pos="1595" userDrawn="1">
          <p15:clr>
            <a:srgbClr val="A4A3A4"/>
          </p15:clr>
        </p15:guide>
        <p15:guide id="33" pos="2172" userDrawn="1">
          <p15:clr>
            <a:srgbClr val="A4A3A4"/>
          </p15:clr>
        </p15:guide>
        <p15:guide id="34" pos="2274" userDrawn="1">
          <p15:clr>
            <a:srgbClr val="A4A3A4"/>
          </p15:clr>
        </p15:guide>
        <p15:guide id="35" pos="2851" userDrawn="1">
          <p15:clr>
            <a:srgbClr val="A4A3A4"/>
          </p15:clr>
        </p15:guide>
        <p15:guide id="36" pos="3055" userDrawn="1">
          <p15:clr>
            <a:srgbClr val="A4A3A4"/>
          </p15:clr>
        </p15:guide>
        <p15:guide id="37" pos="3418" userDrawn="1">
          <p15:clr>
            <a:srgbClr val="A4A3A4"/>
          </p15:clr>
        </p15:guide>
        <p15:guide id="38" pos="3646" userDrawn="1">
          <p15:clr>
            <a:srgbClr val="A4A3A4"/>
          </p15:clr>
        </p15:guide>
        <p15:guide id="39" pos="4195" userDrawn="1">
          <p15:clr>
            <a:srgbClr val="A4A3A4"/>
          </p15:clr>
        </p15:guide>
        <p15:guide id="40" pos="4847" userDrawn="1">
          <p15:clr>
            <a:srgbClr val="A4A3A4"/>
          </p15:clr>
        </p15:guide>
        <p15:guide id="41" pos="4949" userDrawn="1">
          <p15:clr>
            <a:srgbClr val="A4A3A4"/>
          </p15:clr>
        </p15:guide>
        <p15:guide id="42" pos="5323" userDrawn="1">
          <p15:clr>
            <a:srgbClr val="A4A3A4"/>
          </p15:clr>
        </p15:guide>
        <p15:guide id="43" pos="5636" userDrawn="1">
          <p15:clr>
            <a:srgbClr val="A4A3A4"/>
          </p15:clr>
        </p15:guide>
        <p15:guide id="44" pos="6205" userDrawn="1">
          <p15:clr>
            <a:srgbClr val="A4A3A4"/>
          </p15:clr>
        </p15:guide>
        <p15:guide id="45" pos="6314" userDrawn="1">
          <p15:clr>
            <a:srgbClr val="A4A3A4"/>
          </p15:clr>
        </p15:guide>
        <p15:guide id="46" pos="6886" userDrawn="1">
          <p15:clr>
            <a:srgbClr val="A4A3A4"/>
          </p15:clr>
        </p15:guide>
        <p15:guide id="47" pos="6990" userDrawn="1">
          <p15:clr>
            <a:srgbClr val="A4A3A4"/>
          </p15:clr>
        </p15:guide>
        <p15:guide id="48" pos="7568" userDrawn="1">
          <p15:clr>
            <a:srgbClr val="A4A3A4"/>
          </p15:clr>
        </p15:guide>
        <p15:guide id="49" pos="7659" userDrawn="1">
          <p15:clr>
            <a:srgbClr val="A4A3A4"/>
          </p15:clr>
        </p15:guide>
        <p15:guide id="50" pos="823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36"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3449"/>
    <a:srgbClr val="FFFFFF"/>
    <a:srgbClr val="B6008D"/>
    <a:srgbClr val="CAC8C8"/>
    <a:srgbClr val="8547AD"/>
    <a:srgbClr val="33006F"/>
    <a:srgbClr val="0099A8"/>
    <a:srgbClr val="EA576C"/>
    <a:srgbClr val="DFDEDE"/>
    <a:srgbClr val="8A8A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562" autoAdjust="0"/>
    <p:restoredTop sz="62613" autoAdjust="0"/>
  </p:normalViewPr>
  <p:slideViewPr>
    <p:cSldViewPr snapToGrid="0">
      <p:cViewPr varScale="1">
        <p:scale>
          <a:sx n="62" d="100"/>
          <a:sy n="62" d="100"/>
        </p:scale>
        <p:origin x="1542" y="60"/>
      </p:cViewPr>
      <p:guideLst>
        <p:guide orient="horz" pos="1578"/>
        <p:guide orient="horz" pos="4624"/>
        <p:guide orient="horz" pos="1513"/>
        <p:guide orient="horz" pos="1220"/>
        <p:guide orient="horz" pos="1021"/>
        <p:guide orient="horz" pos="1154"/>
        <p:guide orient="horz" pos="1860"/>
        <p:guide orient="horz" pos="1919"/>
        <p:guide orient="horz" pos="2613"/>
        <p:guide orient="horz" pos="2899"/>
        <p:guide orient="horz" pos="3243"/>
        <p:guide orient="horz" pos="3675"/>
        <p:guide orient="horz" pos="4285"/>
        <p:guide orient="horz" pos="3316"/>
        <p:guide orient="horz" pos="3561"/>
        <p:guide orient="horz" pos="4008"/>
        <p:guide orient="horz" pos="4357"/>
        <p:guide orient="horz" pos="3937"/>
        <p:guide orient="horz" pos="2962"/>
        <p:guide orient="horz" pos="2547"/>
        <p:guide orient="horz" pos="2265"/>
        <p:guide orient="horz" pos="2201"/>
        <p:guide orient="horz" pos="183"/>
        <p:guide orient="horz" pos="467"/>
        <p:guide orient="horz" pos="525"/>
        <p:guide orient="horz" pos="807"/>
        <p:guide pos="240"/>
        <p:guide pos="4290"/>
        <p:guide pos="833"/>
        <p:guide pos="919"/>
        <p:guide pos="1495"/>
        <p:guide pos="1595"/>
        <p:guide pos="2172"/>
        <p:guide pos="2274"/>
        <p:guide pos="2851"/>
        <p:guide pos="3055"/>
        <p:guide pos="3418"/>
        <p:guide pos="3646"/>
        <p:guide pos="4195"/>
        <p:guide pos="4847"/>
        <p:guide pos="4949"/>
        <p:guide pos="5323"/>
        <p:guide pos="5636"/>
        <p:guide pos="6205"/>
        <p:guide pos="6314"/>
        <p:guide pos="6886"/>
        <p:guide pos="6990"/>
        <p:guide pos="7568"/>
        <p:guide pos="7659"/>
        <p:guide pos="8237"/>
      </p:guideLst>
    </p:cSldViewPr>
  </p:slideViewPr>
  <p:notesTextViewPr>
    <p:cViewPr>
      <p:scale>
        <a:sx n="1" d="1"/>
        <a:sy n="1" d="1"/>
      </p:scale>
      <p:origin x="0" y="0"/>
    </p:cViewPr>
  </p:notesTextViewPr>
  <p:sorterViewPr>
    <p:cViewPr>
      <p:scale>
        <a:sx n="66" d="100"/>
        <a:sy n="66" d="100"/>
      </p:scale>
      <p:origin x="0" y="21096"/>
    </p:cViewPr>
  </p:sorterViewPr>
  <p:notesViewPr>
    <p:cSldViewPr snapToGrid="0" showGuides="1">
      <p:cViewPr varScale="1">
        <p:scale>
          <a:sx n="79" d="100"/>
          <a:sy n="79" d="100"/>
        </p:scale>
        <p:origin x="3198"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7.xml"/><Relationship Id="rId13" Type="http://schemas.openxmlformats.org/officeDocument/2006/relationships/slideMaster" Target="slideMasters/slideMaster12.xml"/><Relationship Id="rId18" Type="http://schemas.openxmlformats.org/officeDocument/2006/relationships/slideMaster" Target="slideMasters/slideMaster17.xml"/><Relationship Id="rId26" Type="http://schemas.openxmlformats.org/officeDocument/2006/relationships/slide" Target="slides/slide7.xml"/><Relationship Id="rId3" Type="http://schemas.openxmlformats.org/officeDocument/2006/relationships/slideMaster" Target="slideMasters/slideMaster2.xml"/><Relationship Id="rId21" Type="http://schemas.openxmlformats.org/officeDocument/2006/relationships/slide" Target="slides/slide2.xml"/><Relationship Id="rId34" Type="http://schemas.openxmlformats.org/officeDocument/2006/relationships/theme" Target="theme/theme1.xml"/><Relationship Id="rId7" Type="http://schemas.openxmlformats.org/officeDocument/2006/relationships/slideMaster" Target="slideMasters/slideMaster6.xml"/><Relationship Id="rId12" Type="http://schemas.openxmlformats.org/officeDocument/2006/relationships/slideMaster" Target="slideMasters/slideMaster11.xml"/><Relationship Id="rId17" Type="http://schemas.openxmlformats.org/officeDocument/2006/relationships/slideMaster" Target="slideMasters/slideMaster16.xml"/><Relationship Id="rId25" Type="http://schemas.openxmlformats.org/officeDocument/2006/relationships/slide" Target="slides/slide6.xml"/><Relationship Id="rId33"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slideMaster" Target="slideMasters/slideMaster15.xml"/><Relationship Id="rId20" Type="http://schemas.openxmlformats.org/officeDocument/2006/relationships/slide" Target="slides/slide1.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5.xml"/><Relationship Id="rId11" Type="http://schemas.openxmlformats.org/officeDocument/2006/relationships/slideMaster" Target="slideMasters/slideMaster10.xml"/><Relationship Id="rId24" Type="http://schemas.openxmlformats.org/officeDocument/2006/relationships/slide" Target="slides/slide5.xml"/><Relationship Id="rId32" Type="http://schemas.openxmlformats.org/officeDocument/2006/relationships/presProps" Target="presProps.xml"/><Relationship Id="rId5" Type="http://schemas.openxmlformats.org/officeDocument/2006/relationships/slideMaster" Target="slideMasters/slideMaster4.xml"/><Relationship Id="rId15" Type="http://schemas.openxmlformats.org/officeDocument/2006/relationships/slideMaster" Target="slideMasters/slideMaster14.xml"/><Relationship Id="rId23" Type="http://schemas.openxmlformats.org/officeDocument/2006/relationships/slide" Target="slides/slide4.xml"/><Relationship Id="rId28" Type="http://schemas.openxmlformats.org/officeDocument/2006/relationships/notesMaster" Target="notesMasters/notesMaster1.xml"/><Relationship Id="rId36" Type="http://schemas.microsoft.com/office/2015/10/relationships/revisionInfo" Target="revisionInfo.xml"/><Relationship Id="rId10" Type="http://schemas.openxmlformats.org/officeDocument/2006/relationships/slideMaster" Target="slideMasters/slideMaster9.xml"/><Relationship Id="rId19" Type="http://schemas.openxmlformats.org/officeDocument/2006/relationships/slideMaster" Target="slideMasters/slideMaster18.xml"/><Relationship Id="rId31" Type="http://schemas.openxmlformats.org/officeDocument/2006/relationships/commentAuthors" Target="commentAuthors.xml"/><Relationship Id="rId4" Type="http://schemas.openxmlformats.org/officeDocument/2006/relationships/slideMaster" Target="slideMasters/slideMaster3.xml"/><Relationship Id="rId9" Type="http://schemas.openxmlformats.org/officeDocument/2006/relationships/slideMaster" Target="slideMasters/slideMaster8.xml"/><Relationship Id="rId14" Type="http://schemas.openxmlformats.org/officeDocument/2006/relationships/slideMaster" Target="slideMasters/slideMaster13.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tags" Target="tags/tag1.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412795380407099E-2"/>
          <c:y val="0.18185696435555099"/>
          <c:w val="0.95117440923918595"/>
          <c:h val="0.69455171114590397"/>
        </c:manualLayout>
      </c:layout>
      <c:barChart>
        <c:barDir val="col"/>
        <c:grouping val="clustered"/>
        <c:varyColors val="0"/>
        <c:ser>
          <c:idx val="0"/>
          <c:order val="0"/>
          <c:tx>
            <c:strRef>
              <c:f>Sheet1!$B$1</c:f>
              <c:strCache>
                <c:ptCount val="1"/>
                <c:pt idx="0">
                  <c:v>Better Impression</c:v>
                </c:pt>
              </c:strCache>
            </c:strRef>
          </c:tx>
          <c:spPr>
            <a:solidFill>
              <a:schemeClr val="tx1"/>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1-76B3-0645-A609-41CF9FCF8CC6}"/>
              </c:ext>
            </c:extLst>
          </c:dPt>
          <c:dPt>
            <c:idx val="1"/>
            <c:invertIfNegative val="0"/>
            <c:bubble3D val="0"/>
            <c:spPr>
              <a:solidFill>
                <a:srgbClr val="FB3449"/>
              </a:solidFill>
              <a:ln>
                <a:noFill/>
              </a:ln>
              <a:effectLst/>
            </c:spPr>
            <c:extLst>
              <c:ext xmlns:c16="http://schemas.microsoft.com/office/drawing/2014/chart" uri="{C3380CC4-5D6E-409C-BE32-E72D297353CC}">
                <c16:uniqueId val="{00000003-76B3-0645-A609-41CF9FCF8CC6}"/>
              </c:ext>
            </c:extLst>
          </c:dPt>
          <c:cat>
            <c:strRef>
              <c:f>Sheet1!$A$2:$A$3</c:f>
              <c:strCache>
                <c:ptCount val="2"/>
                <c:pt idx="0">
                  <c:v>Not exposed to cinema</c:v>
                </c:pt>
                <c:pt idx="1">
                  <c:v>Exposed to cinema</c:v>
                </c:pt>
              </c:strCache>
            </c:strRef>
          </c:cat>
          <c:val>
            <c:numRef>
              <c:f>Sheet1!$B$2:$B$3</c:f>
              <c:numCache>
                <c:formatCode>0.00%</c:formatCode>
                <c:ptCount val="2"/>
                <c:pt idx="0">
                  <c:v>0.5</c:v>
                </c:pt>
                <c:pt idx="1">
                  <c:v>0.65</c:v>
                </c:pt>
              </c:numCache>
            </c:numRef>
          </c:val>
          <c:extLst>
            <c:ext xmlns:c16="http://schemas.microsoft.com/office/drawing/2014/chart" uri="{C3380CC4-5D6E-409C-BE32-E72D297353CC}">
              <c16:uniqueId val="{00000004-76B3-0645-A609-41CF9FCF8CC6}"/>
            </c:ext>
          </c:extLst>
        </c:ser>
        <c:dLbls>
          <c:showLegendKey val="0"/>
          <c:showVal val="0"/>
          <c:showCatName val="0"/>
          <c:showSerName val="0"/>
          <c:showPercent val="0"/>
          <c:showBubbleSize val="0"/>
        </c:dLbls>
        <c:gapWidth val="219"/>
        <c:overlap val="-27"/>
        <c:axId val="-1311029088"/>
        <c:axId val="-1311023712"/>
      </c:barChart>
      <c:catAx>
        <c:axId val="-1311029088"/>
        <c:scaling>
          <c:orientation val="minMax"/>
        </c:scaling>
        <c:delete val="0"/>
        <c:axPos val="b"/>
        <c:numFmt formatCode="General" sourceLinked="1"/>
        <c:majorTickMark val="none"/>
        <c:minorTickMark val="none"/>
        <c:tickLblPos val="nextTo"/>
        <c:spPr>
          <a:noFill/>
          <a:ln w="9525" cap="flat" cmpd="sng" algn="ctr">
            <a:solidFill>
              <a:schemeClr val="accent6"/>
            </a:solidFill>
            <a:round/>
          </a:ln>
          <a:effectLst/>
        </c:spPr>
        <c:txPr>
          <a:bodyPr rot="-60000000" spcFirstLastPara="1" vertOverflow="ellipsis" vert="horz" wrap="square" anchor="ctr" anchorCtr="1"/>
          <a:lstStyle/>
          <a:p>
            <a:pPr>
              <a:defRPr sz="1197" b="1" i="0" u="none" strike="noStrike" kern="1200" baseline="0">
                <a:solidFill>
                  <a:srgbClr val="FFFFFF"/>
                </a:solidFill>
                <a:latin typeface="Arial" charset="0"/>
                <a:ea typeface="Arial" charset="0"/>
                <a:cs typeface="Arial" charset="0"/>
              </a:defRPr>
            </a:pPr>
            <a:endParaRPr lang="en-US"/>
          </a:p>
        </c:txPr>
        <c:crossAx val="-1311023712"/>
        <c:crosses val="autoZero"/>
        <c:auto val="1"/>
        <c:lblAlgn val="ctr"/>
        <c:lblOffset val="100"/>
        <c:noMultiLvlLbl val="0"/>
      </c:catAx>
      <c:valAx>
        <c:axId val="-1311023712"/>
        <c:scaling>
          <c:orientation val="minMax"/>
        </c:scaling>
        <c:delete val="1"/>
        <c:axPos val="l"/>
        <c:majorGridlines>
          <c:spPr>
            <a:ln w="9525" cap="flat" cmpd="sng" algn="ctr">
              <a:noFill/>
              <a:round/>
            </a:ln>
            <a:effectLst/>
          </c:spPr>
        </c:majorGridlines>
        <c:numFmt formatCode="0.00%" sourceLinked="1"/>
        <c:majorTickMark val="none"/>
        <c:minorTickMark val="none"/>
        <c:tickLblPos val="nextTo"/>
        <c:crossAx val="-13110290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412737881449001E-2"/>
          <c:y val="0.18185702512318999"/>
          <c:w val="0.95117440923918595"/>
          <c:h val="0.69455171114590397"/>
        </c:manualLayout>
      </c:layout>
      <c:barChart>
        <c:barDir val="col"/>
        <c:grouping val="clustered"/>
        <c:varyColors val="0"/>
        <c:ser>
          <c:idx val="0"/>
          <c:order val="0"/>
          <c:tx>
            <c:strRef>
              <c:f>Sheet1!$B$1</c:f>
              <c:strCache>
                <c:ptCount val="1"/>
                <c:pt idx="0">
                  <c:v>Better Impression</c:v>
                </c:pt>
              </c:strCache>
            </c:strRef>
          </c:tx>
          <c:spPr>
            <a:solidFill>
              <a:srgbClr val="D5D5D5"/>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1-114D-DB4A-A066-6E47DC68DEFC}"/>
              </c:ext>
            </c:extLst>
          </c:dPt>
          <c:dPt>
            <c:idx val="1"/>
            <c:invertIfNegative val="0"/>
            <c:bubble3D val="0"/>
            <c:spPr>
              <a:solidFill>
                <a:srgbClr val="FB3449"/>
              </a:solidFill>
              <a:ln>
                <a:noFill/>
              </a:ln>
              <a:effectLst/>
            </c:spPr>
            <c:extLst>
              <c:ext xmlns:c16="http://schemas.microsoft.com/office/drawing/2014/chart" uri="{C3380CC4-5D6E-409C-BE32-E72D297353CC}">
                <c16:uniqueId val="{00000003-114D-DB4A-A066-6E47DC68DEFC}"/>
              </c:ext>
            </c:extLst>
          </c:dPt>
          <c:cat>
            <c:strRef>
              <c:f>Sheet1!$A$2:$A$3</c:f>
              <c:strCache>
                <c:ptCount val="2"/>
                <c:pt idx="0">
                  <c:v>Not exposed to cinema</c:v>
                </c:pt>
                <c:pt idx="1">
                  <c:v>Exposed to cinema</c:v>
                </c:pt>
              </c:strCache>
            </c:strRef>
          </c:cat>
          <c:val>
            <c:numRef>
              <c:f>Sheet1!$B$2:$B$3</c:f>
              <c:numCache>
                <c:formatCode>0.00%</c:formatCode>
                <c:ptCount val="2"/>
                <c:pt idx="0">
                  <c:v>0.28000000000000003</c:v>
                </c:pt>
                <c:pt idx="1">
                  <c:v>0.4</c:v>
                </c:pt>
              </c:numCache>
            </c:numRef>
          </c:val>
          <c:extLst>
            <c:ext xmlns:c16="http://schemas.microsoft.com/office/drawing/2014/chart" uri="{C3380CC4-5D6E-409C-BE32-E72D297353CC}">
              <c16:uniqueId val="{00000004-114D-DB4A-A066-6E47DC68DEFC}"/>
            </c:ext>
          </c:extLst>
        </c:ser>
        <c:dLbls>
          <c:showLegendKey val="0"/>
          <c:showVal val="0"/>
          <c:showCatName val="0"/>
          <c:showSerName val="0"/>
          <c:showPercent val="0"/>
          <c:showBubbleSize val="0"/>
        </c:dLbls>
        <c:gapWidth val="219"/>
        <c:overlap val="-27"/>
        <c:axId val="-1310987040"/>
        <c:axId val="-1310984288"/>
      </c:barChart>
      <c:catAx>
        <c:axId val="-1310987040"/>
        <c:scaling>
          <c:orientation val="minMax"/>
        </c:scaling>
        <c:delete val="0"/>
        <c:axPos val="b"/>
        <c:numFmt formatCode="General" sourceLinked="1"/>
        <c:majorTickMark val="none"/>
        <c:minorTickMark val="none"/>
        <c:tickLblPos val="nextTo"/>
        <c:spPr>
          <a:noFill/>
          <a:ln w="9525" cap="flat" cmpd="sng" algn="ctr">
            <a:solidFill>
              <a:schemeClr val="accent6"/>
            </a:solidFill>
            <a:round/>
          </a:ln>
          <a:effectLst/>
        </c:spPr>
        <c:txPr>
          <a:bodyPr rot="-60000000" spcFirstLastPara="1" vertOverflow="ellipsis" vert="horz" wrap="square" anchor="ctr" anchorCtr="1"/>
          <a:lstStyle/>
          <a:p>
            <a:pPr>
              <a:defRPr sz="1197" b="1" i="0" u="none" strike="noStrike" kern="1200" baseline="0">
                <a:solidFill>
                  <a:srgbClr val="FFFFFF"/>
                </a:solidFill>
                <a:latin typeface="Arial" charset="0"/>
                <a:ea typeface="Arial" charset="0"/>
                <a:cs typeface="Arial" charset="0"/>
              </a:defRPr>
            </a:pPr>
            <a:endParaRPr lang="en-US"/>
          </a:p>
        </c:txPr>
        <c:crossAx val="-1310984288"/>
        <c:crosses val="autoZero"/>
        <c:auto val="1"/>
        <c:lblAlgn val="ctr"/>
        <c:lblOffset val="100"/>
        <c:noMultiLvlLbl val="0"/>
      </c:catAx>
      <c:valAx>
        <c:axId val="-1310984288"/>
        <c:scaling>
          <c:orientation val="minMax"/>
        </c:scaling>
        <c:delete val="1"/>
        <c:axPos val="l"/>
        <c:majorGridlines>
          <c:spPr>
            <a:ln w="9525" cap="flat" cmpd="sng" algn="ctr">
              <a:noFill/>
              <a:round/>
            </a:ln>
            <a:effectLst/>
          </c:spPr>
        </c:majorGridlines>
        <c:numFmt formatCode="0.00%" sourceLinked="1"/>
        <c:majorTickMark val="none"/>
        <c:minorTickMark val="none"/>
        <c:tickLblPos val="nextTo"/>
        <c:crossAx val="-13109870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412795380407099E-2"/>
          <c:y val="0.18185696435555099"/>
          <c:w val="0.95117440923918595"/>
          <c:h val="0.69455171114590397"/>
        </c:manualLayout>
      </c:layout>
      <c:barChart>
        <c:barDir val="col"/>
        <c:grouping val="clustered"/>
        <c:varyColors val="0"/>
        <c:ser>
          <c:idx val="0"/>
          <c:order val="0"/>
          <c:tx>
            <c:strRef>
              <c:f>Sheet1!$B$1</c:f>
              <c:strCache>
                <c:ptCount val="1"/>
                <c:pt idx="0">
                  <c:v>Better Impression</c:v>
                </c:pt>
              </c:strCache>
            </c:strRef>
          </c:tx>
          <c:spPr>
            <a:solidFill>
              <a:srgbClr val="D5D5D5"/>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1-5382-964D-AF28-39F2A3DCED8C}"/>
              </c:ext>
            </c:extLst>
          </c:dPt>
          <c:dPt>
            <c:idx val="1"/>
            <c:invertIfNegative val="0"/>
            <c:bubble3D val="0"/>
            <c:spPr>
              <a:solidFill>
                <a:srgbClr val="FB3449"/>
              </a:solidFill>
              <a:ln>
                <a:noFill/>
              </a:ln>
              <a:effectLst/>
            </c:spPr>
            <c:extLst>
              <c:ext xmlns:c16="http://schemas.microsoft.com/office/drawing/2014/chart" uri="{C3380CC4-5D6E-409C-BE32-E72D297353CC}">
                <c16:uniqueId val="{00000003-5382-964D-AF28-39F2A3DCED8C}"/>
              </c:ext>
            </c:extLst>
          </c:dPt>
          <c:cat>
            <c:strRef>
              <c:f>Sheet1!$A$2:$A$3</c:f>
              <c:strCache>
                <c:ptCount val="2"/>
                <c:pt idx="0">
                  <c:v>Not exposed to cinema</c:v>
                </c:pt>
                <c:pt idx="1">
                  <c:v>Exposed to cinema</c:v>
                </c:pt>
              </c:strCache>
            </c:strRef>
          </c:cat>
          <c:val>
            <c:numRef>
              <c:f>Sheet1!$B$2:$B$3</c:f>
              <c:numCache>
                <c:formatCode>0.00%</c:formatCode>
                <c:ptCount val="2"/>
                <c:pt idx="0">
                  <c:v>0.25</c:v>
                </c:pt>
                <c:pt idx="1">
                  <c:v>0.4</c:v>
                </c:pt>
              </c:numCache>
            </c:numRef>
          </c:val>
          <c:extLst>
            <c:ext xmlns:c16="http://schemas.microsoft.com/office/drawing/2014/chart" uri="{C3380CC4-5D6E-409C-BE32-E72D297353CC}">
              <c16:uniqueId val="{00000004-5382-964D-AF28-39F2A3DCED8C}"/>
            </c:ext>
          </c:extLst>
        </c:ser>
        <c:dLbls>
          <c:showLegendKey val="0"/>
          <c:showVal val="0"/>
          <c:showCatName val="0"/>
          <c:showSerName val="0"/>
          <c:showPercent val="0"/>
          <c:showBubbleSize val="0"/>
        </c:dLbls>
        <c:gapWidth val="219"/>
        <c:overlap val="-27"/>
        <c:axId val="-1310377056"/>
        <c:axId val="-1310374304"/>
      </c:barChart>
      <c:catAx>
        <c:axId val="-1310377056"/>
        <c:scaling>
          <c:orientation val="minMax"/>
        </c:scaling>
        <c:delete val="0"/>
        <c:axPos val="b"/>
        <c:numFmt formatCode="General" sourceLinked="1"/>
        <c:majorTickMark val="none"/>
        <c:minorTickMark val="none"/>
        <c:tickLblPos val="nextTo"/>
        <c:spPr>
          <a:noFill/>
          <a:ln w="9525" cap="flat" cmpd="sng" algn="ctr">
            <a:solidFill>
              <a:schemeClr val="accent6"/>
            </a:solidFill>
            <a:round/>
          </a:ln>
          <a:effectLst/>
        </c:spPr>
        <c:txPr>
          <a:bodyPr rot="-60000000" spcFirstLastPara="1" vertOverflow="ellipsis" vert="horz" wrap="square" anchor="ctr" anchorCtr="1"/>
          <a:lstStyle/>
          <a:p>
            <a:pPr>
              <a:defRPr sz="1197" b="1" i="0" u="none" strike="noStrike" kern="1200" baseline="0">
                <a:solidFill>
                  <a:srgbClr val="FFFFFF"/>
                </a:solidFill>
                <a:latin typeface="Arial" charset="0"/>
                <a:ea typeface="Arial" charset="0"/>
                <a:cs typeface="Arial" charset="0"/>
              </a:defRPr>
            </a:pPr>
            <a:endParaRPr lang="en-US"/>
          </a:p>
        </c:txPr>
        <c:crossAx val="-1310374304"/>
        <c:crosses val="autoZero"/>
        <c:auto val="1"/>
        <c:lblAlgn val="ctr"/>
        <c:lblOffset val="100"/>
        <c:noMultiLvlLbl val="0"/>
      </c:catAx>
      <c:valAx>
        <c:axId val="-1310374304"/>
        <c:scaling>
          <c:orientation val="minMax"/>
        </c:scaling>
        <c:delete val="1"/>
        <c:axPos val="l"/>
        <c:majorGridlines>
          <c:spPr>
            <a:ln w="9525" cap="flat" cmpd="sng" algn="ctr">
              <a:noFill/>
              <a:round/>
            </a:ln>
            <a:effectLst/>
          </c:spPr>
        </c:majorGridlines>
        <c:numFmt formatCode="0.00%" sourceLinked="1"/>
        <c:majorTickMark val="none"/>
        <c:minorTickMark val="none"/>
        <c:tickLblPos val="nextTo"/>
        <c:crossAx val="-13103770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F741D12-1BA0-4D16-B253-39E4DA7AD69F}" type="datetimeFigureOut">
              <a:rPr lang="en-US" smtClean="0"/>
              <a:pPr/>
              <a:t>3/22/2019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F910782-FDC2-4F7C-A018-7A502E5089C7}" type="slidenum">
              <a:rPr lang="en-US" smtClean="0"/>
              <a:pPr/>
              <a:t>‹#›</a:t>
            </a:fld>
            <a:endParaRPr lang="en-US"/>
          </a:p>
        </p:txBody>
      </p:sp>
    </p:spTree>
    <p:extLst>
      <p:ext uri="{BB962C8B-B14F-4D97-AF65-F5344CB8AC3E}">
        <p14:creationId xmlns:p14="http://schemas.microsoft.com/office/powerpoint/2010/main" val="194483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D0E036-A0EF-40EA-AC2B-818A5F8CFC1C}" type="datetimeFigureOut">
              <a:rPr lang="en-US" smtClean="0"/>
              <a:pPr/>
              <a:t>3/22/2019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936D52-512B-47DE-BC94-6C88A56CE986}" type="slidenum">
              <a:rPr lang="en-US" smtClean="0"/>
              <a:pPr/>
              <a:t>‹#›</a:t>
            </a:fld>
            <a:endParaRPr lang="en-US"/>
          </a:p>
        </p:txBody>
      </p:sp>
    </p:spTree>
    <p:extLst>
      <p:ext uri="{BB962C8B-B14F-4D97-AF65-F5344CB8AC3E}">
        <p14:creationId xmlns:p14="http://schemas.microsoft.com/office/powerpoint/2010/main" val="1340996986"/>
      </p:ext>
    </p:extLst>
  </p:cSld>
  <p:clrMap bg1="lt1" tx1="dk1" bg2="lt2" tx2="dk2" accent1="accent1" accent2="accent2" accent3="accent3" accent4="accent4" accent5="accent5" accent6="accent6" hlink="hlink" folHlink="folHlink"/>
  <p:notesStyle>
    <a:lvl1pPr marL="0" algn="l" defTabSz="961844" rtl="0" eaLnBrk="1" latinLnBrk="0" hangingPunct="1">
      <a:defRPr sz="1300" kern="1200">
        <a:solidFill>
          <a:schemeClr val="tx1"/>
        </a:solidFill>
        <a:latin typeface="+mn-lt"/>
        <a:ea typeface="+mn-ea"/>
        <a:cs typeface="+mn-cs"/>
      </a:defRPr>
    </a:lvl1pPr>
    <a:lvl2pPr marL="480923" algn="l" defTabSz="961844" rtl="0" eaLnBrk="1" latinLnBrk="0" hangingPunct="1">
      <a:defRPr sz="1300" kern="1200">
        <a:solidFill>
          <a:schemeClr val="tx1"/>
        </a:solidFill>
        <a:latin typeface="+mn-lt"/>
        <a:ea typeface="+mn-ea"/>
        <a:cs typeface="+mn-cs"/>
      </a:defRPr>
    </a:lvl2pPr>
    <a:lvl3pPr marL="961844" algn="l" defTabSz="961844" rtl="0" eaLnBrk="1" latinLnBrk="0" hangingPunct="1">
      <a:defRPr sz="1300" kern="1200">
        <a:solidFill>
          <a:schemeClr val="tx1"/>
        </a:solidFill>
        <a:latin typeface="+mn-lt"/>
        <a:ea typeface="+mn-ea"/>
        <a:cs typeface="+mn-cs"/>
      </a:defRPr>
    </a:lvl3pPr>
    <a:lvl4pPr marL="1442769" algn="l" defTabSz="961844" rtl="0" eaLnBrk="1" latinLnBrk="0" hangingPunct="1">
      <a:defRPr sz="1300" kern="1200">
        <a:solidFill>
          <a:schemeClr val="tx1"/>
        </a:solidFill>
        <a:latin typeface="+mn-lt"/>
        <a:ea typeface="+mn-ea"/>
        <a:cs typeface="+mn-cs"/>
      </a:defRPr>
    </a:lvl4pPr>
    <a:lvl5pPr marL="1923691" algn="l" defTabSz="961844" rtl="0" eaLnBrk="1" latinLnBrk="0" hangingPunct="1">
      <a:defRPr sz="1300" kern="1200">
        <a:solidFill>
          <a:schemeClr val="tx1"/>
        </a:solidFill>
        <a:latin typeface="+mn-lt"/>
        <a:ea typeface="+mn-ea"/>
        <a:cs typeface="+mn-cs"/>
      </a:defRPr>
    </a:lvl5pPr>
    <a:lvl6pPr marL="2404613" algn="l" defTabSz="961844" rtl="0" eaLnBrk="1" latinLnBrk="0" hangingPunct="1">
      <a:defRPr sz="1300" kern="1200">
        <a:solidFill>
          <a:schemeClr val="tx1"/>
        </a:solidFill>
        <a:latin typeface="+mn-lt"/>
        <a:ea typeface="+mn-ea"/>
        <a:cs typeface="+mn-cs"/>
      </a:defRPr>
    </a:lvl6pPr>
    <a:lvl7pPr marL="2885535" algn="l" defTabSz="961844" rtl="0" eaLnBrk="1" latinLnBrk="0" hangingPunct="1">
      <a:defRPr sz="1300" kern="1200">
        <a:solidFill>
          <a:schemeClr val="tx1"/>
        </a:solidFill>
        <a:latin typeface="+mn-lt"/>
        <a:ea typeface="+mn-ea"/>
        <a:cs typeface="+mn-cs"/>
      </a:defRPr>
    </a:lvl7pPr>
    <a:lvl8pPr marL="3366458" algn="l" defTabSz="961844" rtl="0" eaLnBrk="1" latinLnBrk="0" hangingPunct="1">
      <a:defRPr sz="1300" kern="1200">
        <a:solidFill>
          <a:schemeClr val="tx1"/>
        </a:solidFill>
        <a:latin typeface="+mn-lt"/>
        <a:ea typeface="+mn-ea"/>
        <a:cs typeface="+mn-cs"/>
      </a:defRPr>
    </a:lvl8pPr>
    <a:lvl9pPr marL="3847378" algn="l" defTabSz="961844"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b="1" i="1" u="none" strike="noStrike" kern="1200" baseline="0" dirty="0">
                <a:solidFill>
                  <a:schemeClr val="tx1"/>
                </a:solidFill>
                <a:latin typeface="+mn-lt"/>
                <a:ea typeface="+mn-ea"/>
                <a:cs typeface="+mn-cs"/>
              </a:rPr>
              <a:t>Mission 16-34: Launch, Land, Impact </a:t>
            </a:r>
            <a:r>
              <a:rPr lang="en-GB" sz="1300" b="0" i="0" u="none" strike="noStrike" kern="1200" baseline="0" dirty="0">
                <a:solidFill>
                  <a:schemeClr val="tx1"/>
                </a:solidFill>
                <a:latin typeface="+mn-lt"/>
                <a:ea typeface="+mn-ea"/>
                <a:cs typeface="+mn-cs"/>
              </a:rPr>
              <a:t>is the fourth edition of DCM’s industry-leading </a:t>
            </a:r>
            <a:r>
              <a:rPr lang="en-GB" sz="1300" b="1" i="1" u="none" strike="noStrike" kern="1200" baseline="0" dirty="0">
                <a:solidFill>
                  <a:schemeClr val="tx1"/>
                </a:solidFill>
                <a:latin typeface="+mn-lt"/>
                <a:ea typeface="+mn-ea"/>
                <a:cs typeface="+mn-cs"/>
              </a:rPr>
              <a:t>Building Box Office Brands</a:t>
            </a:r>
            <a:r>
              <a:rPr lang="en-GB" sz="1300" b="0" i="1" u="none" strike="noStrike" kern="1200" baseline="0" dirty="0">
                <a:solidFill>
                  <a:schemeClr val="tx1"/>
                </a:solidFill>
                <a:latin typeface="+mn-lt"/>
                <a:ea typeface="+mn-ea"/>
                <a:cs typeface="+mn-cs"/>
              </a:rPr>
              <a:t> </a:t>
            </a:r>
            <a:r>
              <a:rPr lang="en-GB" sz="1300" b="0" i="0" u="none" strike="noStrike" kern="1200" baseline="0" dirty="0">
                <a:solidFill>
                  <a:schemeClr val="tx1"/>
                </a:solidFill>
                <a:latin typeface="+mn-lt"/>
                <a:ea typeface="+mn-ea"/>
                <a:cs typeface="+mn-cs"/>
              </a:rPr>
              <a:t>series. </a:t>
            </a:r>
          </a:p>
          <a:p>
            <a:endParaRPr lang="en-GB" sz="1300" b="0" i="0" u="none" strike="noStrike" kern="1200" baseline="0" dirty="0">
              <a:solidFill>
                <a:schemeClr val="tx1"/>
              </a:solidFill>
              <a:latin typeface="+mn-lt"/>
              <a:ea typeface="+mn-ea"/>
              <a:cs typeface="+mn-cs"/>
            </a:endParaRPr>
          </a:p>
          <a:p>
            <a:r>
              <a:rPr lang="en-GB" sz="1300" b="0" i="0" u="none" strike="noStrike" kern="1200" baseline="0" dirty="0">
                <a:solidFill>
                  <a:schemeClr val="tx1"/>
                </a:solidFill>
                <a:latin typeface="+mn-lt"/>
                <a:ea typeface="+mn-ea"/>
                <a:cs typeface="+mn-cs"/>
              </a:rPr>
              <a:t>Created in partnership with independent insight and strategy agency </a:t>
            </a:r>
            <a:r>
              <a:rPr lang="en-GB" sz="1300" b="0" i="0" u="none" strike="noStrike" kern="1200" baseline="0" dirty="0" err="1">
                <a:solidFill>
                  <a:schemeClr val="tx1"/>
                </a:solidFill>
                <a:latin typeface="+mn-lt"/>
                <a:ea typeface="+mn-ea"/>
                <a:cs typeface="+mn-cs"/>
              </a:rPr>
              <a:t>Differentology</a:t>
            </a:r>
            <a:r>
              <a:rPr lang="en-GB" sz="1300" b="0" i="0" u="none" strike="noStrike" kern="1200" baseline="0" dirty="0">
                <a:solidFill>
                  <a:schemeClr val="tx1"/>
                </a:solidFill>
                <a:latin typeface="+mn-lt"/>
                <a:ea typeface="+mn-ea"/>
                <a:cs typeface="+mn-cs"/>
              </a:rPr>
              <a:t>, the study explores the different roles that AV media play in the lives of young people and how cinema helps brands launch and land their messages with impact. </a:t>
            </a:r>
            <a:endParaRPr lang="en-GB" dirty="0"/>
          </a:p>
          <a:p>
            <a:endParaRPr lang="en-GB" dirty="0"/>
          </a:p>
        </p:txBody>
      </p:sp>
      <p:sp>
        <p:nvSpPr>
          <p:cNvPr id="4" name="Slide Number Placeholder 3"/>
          <p:cNvSpPr>
            <a:spLocks noGrp="1"/>
          </p:cNvSpPr>
          <p:nvPr>
            <p:ph type="sldNum" sz="quarter" idx="10"/>
          </p:nvPr>
        </p:nvSpPr>
        <p:spPr/>
        <p:txBody>
          <a:bodyPr/>
          <a:lstStyle/>
          <a:p>
            <a:fld id="{9C936D52-512B-47DE-BC94-6C88A56CE986}" type="slidenum">
              <a:rPr lang="en-US" smtClean="0"/>
              <a:pPr/>
              <a:t>1</a:t>
            </a:fld>
            <a:endParaRPr lang="en-US"/>
          </a:p>
        </p:txBody>
      </p:sp>
    </p:spTree>
    <p:extLst>
      <p:ext uri="{BB962C8B-B14F-4D97-AF65-F5344CB8AC3E}">
        <p14:creationId xmlns:p14="http://schemas.microsoft.com/office/powerpoint/2010/main" val="2521548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Differentology</a:t>
            </a:r>
            <a:r>
              <a:rPr lang="en-GB" dirty="0"/>
              <a:t> undertook a three-stage approach to tackle our objectives of understanding AV consumption and cinema’s role within this for the 16-34 audience: </a:t>
            </a:r>
          </a:p>
          <a:p>
            <a:endParaRPr lang="en-GB" dirty="0"/>
          </a:p>
          <a:p>
            <a:pPr marL="0" marR="0" lvl="0" indent="0" algn="l" defTabSz="961844" rtl="0" eaLnBrk="1" fontAlgn="auto" latinLnBrk="0" hangingPunct="1">
              <a:lnSpc>
                <a:spcPct val="100000"/>
              </a:lnSpc>
              <a:spcBef>
                <a:spcPts val="0"/>
              </a:spcBef>
              <a:spcAft>
                <a:spcPts val="0"/>
              </a:spcAft>
              <a:buClrTx/>
              <a:buSzTx/>
              <a:buFontTx/>
              <a:buNone/>
              <a:tabLst/>
              <a:defRPr/>
            </a:pPr>
            <a:r>
              <a:rPr lang="en-GB" b="1" dirty="0"/>
              <a:t>EXPLORE: </a:t>
            </a:r>
            <a:r>
              <a:rPr lang="en-GB" sz="1400" dirty="0">
                <a:solidFill>
                  <a:srgbClr val="FFFFFF"/>
                </a:solidFill>
                <a:latin typeface="Arial"/>
              </a:rPr>
              <a:t>All participants aged 16-34, consumed the full range of AV channels (TV, VOD, Online video) and go to the cinema at least 3 times a year (to capture the spectrum of cinemagoing rather than just the heaviest cinemagoers)</a:t>
            </a:r>
          </a:p>
          <a:p>
            <a:endParaRPr lang="en-GB" dirty="0"/>
          </a:p>
          <a:p>
            <a:r>
              <a:rPr lang="en-GB" b="1" dirty="0"/>
              <a:t>DEFINE: </a:t>
            </a:r>
            <a:r>
              <a:rPr lang="en-GB" b="0" dirty="0"/>
              <a:t>12 participants were exposed to a typical 11-min ad reel in a cinema and then discussed the cinema experience, advertising and some broader cinema journey topics in a 90 minute focus group. </a:t>
            </a:r>
            <a:endParaRPr lang="en-GB" b="1" dirty="0"/>
          </a:p>
          <a:p>
            <a:endParaRPr lang="en-GB" dirty="0"/>
          </a:p>
          <a:p>
            <a:pPr marL="0" marR="0" lvl="0" indent="0" algn="l" defTabSz="961844" rtl="0" eaLnBrk="1" fontAlgn="auto" latinLnBrk="0" hangingPunct="1">
              <a:lnSpc>
                <a:spcPct val="100000"/>
              </a:lnSpc>
              <a:spcBef>
                <a:spcPts val="0"/>
              </a:spcBef>
              <a:spcAft>
                <a:spcPts val="0"/>
              </a:spcAft>
              <a:buClrTx/>
              <a:buSzTx/>
              <a:buFontTx/>
              <a:buNone/>
              <a:tabLst/>
              <a:defRPr/>
            </a:pPr>
            <a:r>
              <a:rPr lang="en-GB" b="1" dirty="0"/>
              <a:t>QUANTIFY: </a:t>
            </a:r>
            <a:r>
              <a:rPr lang="en-GB" b="0" dirty="0"/>
              <a:t>Having unearthed key themes in the two qualitative stages of the project we wanted to understand the scale of these and so commissioned </a:t>
            </a:r>
            <a:r>
              <a:rPr lang="en-GB" b="0" dirty="0" err="1"/>
              <a:t>Differentology</a:t>
            </a:r>
            <a:r>
              <a:rPr lang="en-GB" b="0" dirty="0"/>
              <a:t> to run a survey amongst 1,000 nationally representative 16-34s. To investigate the impact of cinema amongst this audience </a:t>
            </a:r>
            <a:r>
              <a:rPr lang="en-GB" b="0" dirty="0" err="1"/>
              <a:t>Differentology</a:t>
            </a:r>
            <a:r>
              <a:rPr lang="en-GB" b="0" dirty="0"/>
              <a:t> also undertook a meta-analysis of 12 cinema ad effectiveness projects they’d run to reveal average uplifts on key brand metrics. </a:t>
            </a:r>
            <a:endParaRPr lang="en-GB" dirty="0"/>
          </a:p>
        </p:txBody>
      </p:sp>
      <p:sp>
        <p:nvSpPr>
          <p:cNvPr id="4" name="Slide Number Placeholder 3"/>
          <p:cNvSpPr>
            <a:spLocks noGrp="1"/>
          </p:cNvSpPr>
          <p:nvPr>
            <p:ph type="sldNum" sz="quarter" idx="10"/>
          </p:nvPr>
        </p:nvSpPr>
        <p:spPr/>
        <p:txBody>
          <a:bodyPr/>
          <a:lstStyle/>
          <a:p>
            <a:fld id="{9C936D52-512B-47DE-BC94-6C88A56CE986}" type="slidenum">
              <a:rPr lang="en-US" smtClean="0"/>
              <a:pPr/>
              <a:t>2</a:t>
            </a:fld>
            <a:endParaRPr lang="en-US"/>
          </a:p>
        </p:txBody>
      </p:sp>
    </p:spTree>
    <p:extLst>
      <p:ext uri="{BB962C8B-B14F-4D97-AF65-F5344CB8AC3E}">
        <p14:creationId xmlns:p14="http://schemas.microsoft.com/office/powerpoint/2010/main" val="981297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Our research has highlighted a key challenge for advertisers trying to positively engage the 16-34 audience. Audiences are increasingly feeling bombarded by the amount of advertising they are being exposed to – specifically online advertising which people in our focus groups referred to as ‘hounding’ them. </a:t>
            </a:r>
          </a:p>
          <a:p>
            <a:endParaRPr lang="en-US" sz="1400" dirty="0"/>
          </a:p>
          <a:p>
            <a:r>
              <a:rPr lang="en-US" sz="1400" dirty="0"/>
              <a:t>It’s this perception of overwhelming amounts of targeted advertising driving this tech-savvy audience to install ad blockers (40% of 16-34s have ad blocker software on a device they own) and adds to the attractiveness of services such as Netflix and Spotify Premium that provide quality content with no ads. </a:t>
            </a:r>
          </a:p>
          <a:p>
            <a:endParaRPr lang="en-US" sz="1400" dirty="0"/>
          </a:p>
          <a:p>
            <a:r>
              <a:rPr lang="en-US" sz="1400" dirty="0"/>
              <a:t>So our industry has created a challenge for itself - how do you actually positively engage with this key audience when they’re now feeling hounded by advertisers and actively seeking ways to minimize the amount of advertising they’re seeing, in most contexts. </a:t>
            </a:r>
          </a:p>
        </p:txBody>
      </p:sp>
      <p:sp>
        <p:nvSpPr>
          <p:cNvPr id="4" name="Slide Number Placeholder 3"/>
          <p:cNvSpPr>
            <a:spLocks noGrp="1"/>
          </p:cNvSpPr>
          <p:nvPr>
            <p:ph type="sldNum" sz="quarter" idx="10"/>
          </p:nvPr>
        </p:nvSpPr>
        <p:spPr/>
        <p:txBody>
          <a:bodyPr/>
          <a:lstStyle/>
          <a:p>
            <a:fld id="{9C936D52-512B-47DE-BC94-6C88A56CE986}" type="slidenum">
              <a:rPr lang="en-US" smtClean="0"/>
              <a:pPr/>
              <a:t>3</a:t>
            </a:fld>
            <a:endParaRPr lang="en-US"/>
          </a:p>
        </p:txBody>
      </p:sp>
    </p:spTree>
    <p:extLst>
      <p:ext uri="{BB962C8B-B14F-4D97-AF65-F5344CB8AC3E}">
        <p14:creationId xmlns:p14="http://schemas.microsoft.com/office/powerpoint/2010/main" val="1804931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b="0" i="0" u="none" strike="noStrike" kern="1200" baseline="0" dirty="0">
                <a:solidFill>
                  <a:schemeClr val="tx1"/>
                </a:solidFill>
                <a:latin typeface="+mn-lt"/>
                <a:ea typeface="+mn-ea"/>
                <a:cs typeface="+mn-cs"/>
              </a:rPr>
              <a:t>Across the first two </a:t>
            </a:r>
            <a:r>
              <a:rPr lang="en-GB" sz="1300" b="0" i="0" u="none" strike="noStrike" kern="1200" baseline="0" dirty="0" err="1">
                <a:solidFill>
                  <a:schemeClr val="tx1"/>
                </a:solidFill>
                <a:latin typeface="+mn-lt"/>
                <a:ea typeface="+mn-ea"/>
                <a:cs typeface="+mn-cs"/>
              </a:rPr>
              <a:t>qual</a:t>
            </a:r>
            <a:r>
              <a:rPr lang="en-GB" sz="1300" b="0" i="0" u="none" strike="noStrike" kern="1200" baseline="0" dirty="0">
                <a:solidFill>
                  <a:schemeClr val="tx1"/>
                </a:solidFill>
                <a:latin typeface="+mn-lt"/>
                <a:ea typeface="+mn-ea"/>
                <a:cs typeface="+mn-cs"/>
              </a:rPr>
              <a:t> phases we collated a list of different phrases and descriptions of the different viewing experiences people had with the different AV media. In the survey to 1,000 16-34s we asked them to select which descriptors they most associated with viewing content on each of the AV platforms.</a:t>
            </a:r>
          </a:p>
          <a:p>
            <a:endParaRPr lang="en-GB" sz="1300" b="0" i="0" u="none" strike="noStrike" kern="1200" baseline="0" dirty="0">
              <a:solidFill>
                <a:schemeClr val="tx1"/>
              </a:solidFill>
              <a:latin typeface="+mn-lt"/>
              <a:ea typeface="+mn-ea"/>
              <a:cs typeface="+mn-cs"/>
            </a:endParaRPr>
          </a:p>
          <a:p>
            <a:r>
              <a:rPr lang="en-GB" sz="1300" b="0" i="0" u="none" strike="noStrike" kern="1200" baseline="0" dirty="0">
                <a:solidFill>
                  <a:schemeClr val="tx1"/>
                </a:solidFill>
                <a:latin typeface="+mn-lt"/>
                <a:ea typeface="+mn-ea"/>
                <a:cs typeface="+mn-cs"/>
              </a:rPr>
              <a:t>This slide highlights the Top 3 phrases selected for each AV platform and showcases the unique position that cinema occupies in the AV landscape. </a:t>
            </a:r>
          </a:p>
          <a:p>
            <a:endParaRPr lang="en-GB" sz="1300" b="0" i="0" u="none" strike="noStrike" kern="1200" baseline="0" dirty="0">
              <a:solidFill>
                <a:schemeClr val="tx1"/>
              </a:solidFill>
              <a:latin typeface="+mn-lt"/>
              <a:ea typeface="+mn-ea"/>
              <a:cs typeface="+mn-cs"/>
            </a:endParaRPr>
          </a:p>
          <a:p>
            <a:r>
              <a:rPr lang="en-GB" sz="1400" b="0" dirty="0">
                <a:solidFill>
                  <a:srgbClr val="2B2B2A"/>
                </a:solidFill>
                <a:latin typeface="Calibri" panose="020F0502020204030204" pitchFamily="34" charset="0"/>
                <a:cs typeface="Calibri" panose="020F0502020204030204" pitchFamily="34" charset="0"/>
              </a:rPr>
              <a:t>At a basic level, Live TV, VOD, YouTube and videos on social are broadly seen as ways to fill time with some slight differences for each platform: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0" dirty="0">
              <a:solidFill>
                <a:srgbClr val="2B2B2A"/>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rgbClr val="2B2B2A"/>
                </a:solidFill>
                <a:latin typeface="Helvetica" pitchFamily="2" charset="0"/>
              </a:rPr>
              <a:t>Live TV provides a comforting accompaniment.</a:t>
            </a:r>
            <a:endParaRPr lang="en-GB" sz="900" b="0" dirty="0">
              <a:solidFill>
                <a:srgbClr val="2B2B2A"/>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rgbClr val="2B2B2A"/>
                </a:solidFill>
                <a:latin typeface="Helvetica" pitchFamily="2" charset="0"/>
              </a:rPr>
              <a:t>VOD is the place to binge on favourite shows.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rgbClr val="2B2B2A"/>
                </a:solidFill>
                <a:latin typeface="Helvetica" pitchFamily="2" charset="0"/>
              </a:rPr>
              <a:t>YouTube is a temporary escape from other tasks (e.g. popping to YT for a quick video to distract yourself from 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rgbClr val="2B2B2A"/>
                </a:solidFill>
                <a:latin typeface="Helvetica" pitchFamily="2" charset="0"/>
              </a:rPr>
              <a:t>Videos on Social Media are far more spontaneous and often given less attention.</a:t>
            </a:r>
          </a:p>
          <a:p>
            <a:endParaRPr lang="en-US" sz="14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rgbClr val="2B2B2A"/>
                </a:solidFill>
                <a:latin typeface="Helvetica" pitchFamily="2" charset="0"/>
              </a:rPr>
              <a:t>Whereas, Cinema is perceived as a shared experience, highly attentive and providing quality content – offering something unique to audiences and highlights why cinema remains in such strong health with the 16-34 audience.</a:t>
            </a:r>
            <a:endParaRPr lang="en-US" sz="1400" dirty="0"/>
          </a:p>
        </p:txBody>
      </p:sp>
      <p:sp>
        <p:nvSpPr>
          <p:cNvPr id="4" name="Slide Number Placeholder 3"/>
          <p:cNvSpPr>
            <a:spLocks noGrp="1"/>
          </p:cNvSpPr>
          <p:nvPr>
            <p:ph type="sldNum" sz="quarter" idx="10"/>
          </p:nvPr>
        </p:nvSpPr>
        <p:spPr/>
        <p:txBody>
          <a:bodyPr/>
          <a:lstStyle/>
          <a:p>
            <a:fld id="{9C936D52-512B-47DE-BC94-6C88A56CE986}" type="slidenum">
              <a:rPr lang="en-US" smtClean="0"/>
              <a:pPr/>
              <a:t>4</a:t>
            </a:fld>
            <a:endParaRPr lang="en-US"/>
          </a:p>
        </p:txBody>
      </p:sp>
    </p:spTree>
    <p:extLst>
      <p:ext uri="{BB962C8B-B14F-4D97-AF65-F5344CB8AC3E}">
        <p14:creationId xmlns:p14="http://schemas.microsoft.com/office/powerpoint/2010/main" val="1747534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In the focus groups one cinemagoer referred to experience of entering the screen as entering into a “bubble” – and almost three quarters of the 16-34 audience agree that a trip a cinema places them into a bubble where the outside world can’t intrude. </a:t>
            </a:r>
          </a:p>
          <a:p>
            <a:endParaRPr lang="en-US" sz="1600" dirty="0"/>
          </a:p>
          <a:p>
            <a:r>
              <a:rPr lang="en-US" sz="1600" dirty="0"/>
              <a:t>This true escapism is welcomed by the audience and the benefit for advertisers is that cinema ads are actually seen as part of the experience – that cinemagoers pay attention to and often actually engage with, talking to their friends/family/partner about them while they’re watching. </a:t>
            </a:r>
          </a:p>
        </p:txBody>
      </p:sp>
      <p:sp>
        <p:nvSpPr>
          <p:cNvPr id="4" name="Slide Number Placeholder 3"/>
          <p:cNvSpPr>
            <a:spLocks noGrp="1"/>
          </p:cNvSpPr>
          <p:nvPr>
            <p:ph type="sldNum" sz="quarter" idx="10"/>
          </p:nvPr>
        </p:nvSpPr>
        <p:spPr/>
        <p:txBody>
          <a:bodyPr/>
          <a:lstStyle/>
          <a:p>
            <a:fld id="{9C936D52-512B-47DE-BC94-6C88A56CE986}" type="slidenum">
              <a:rPr lang="en-US" smtClean="0"/>
              <a:pPr/>
              <a:t>5</a:t>
            </a:fld>
            <a:endParaRPr lang="en-US"/>
          </a:p>
        </p:txBody>
      </p:sp>
    </p:spTree>
    <p:extLst>
      <p:ext uri="{BB962C8B-B14F-4D97-AF65-F5344CB8AC3E}">
        <p14:creationId xmlns:p14="http://schemas.microsoft.com/office/powerpoint/2010/main" val="979911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cap="none" dirty="0">
                <a:solidFill>
                  <a:srgbClr val="2B2B2A"/>
                </a:solidFill>
                <a:latin typeface="Helvetica" pitchFamily="2" charset="0"/>
              </a:rPr>
              <a:t>With this project we were interested in understanding how the perceptions of cinema and its unique environment could benefit advertisers. In the survey we asked 16-34s to rank each AV platform based on how premium they thought each was, and how trustworthy they thought the advertising on each was too. </a:t>
            </a:r>
          </a:p>
          <a:p>
            <a:endParaRPr lang="en-US" sz="1400" cap="none" dirty="0">
              <a:solidFill>
                <a:srgbClr val="2B2B2A"/>
              </a:solidFill>
              <a:latin typeface="Helvetica" pitchFamily="2" charset="0"/>
            </a:endParaRPr>
          </a:p>
          <a:p>
            <a:r>
              <a:rPr lang="en-US" sz="1400" cap="none" dirty="0">
                <a:solidFill>
                  <a:srgbClr val="2B2B2A"/>
                </a:solidFill>
                <a:latin typeface="Helvetica" pitchFamily="2" charset="0"/>
              </a:rPr>
              <a:t>Cinema was most likely to be seen as premium (almost half of 16-34s picked cinema as the </a:t>
            </a:r>
            <a:r>
              <a:rPr lang="en-US" sz="1400" i="1" cap="none" dirty="0">
                <a:solidFill>
                  <a:srgbClr val="2B2B2A"/>
                </a:solidFill>
                <a:latin typeface="Helvetica" pitchFamily="2" charset="0"/>
              </a:rPr>
              <a:t>most</a:t>
            </a:r>
            <a:r>
              <a:rPr lang="en-US" sz="1400" i="0" cap="none" dirty="0">
                <a:solidFill>
                  <a:srgbClr val="2B2B2A"/>
                </a:solidFill>
                <a:latin typeface="Helvetica" pitchFamily="2" charset="0"/>
              </a:rPr>
              <a:t> premium) and the AV platform with the most trustworthy advertising – with the traditional channels (TV and Cinema) being far more likely to be highly thought on this metric vs. online advertising formats. </a:t>
            </a:r>
          </a:p>
          <a:p>
            <a:endParaRPr lang="en-US" sz="1400" i="0" cap="none" dirty="0">
              <a:solidFill>
                <a:srgbClr val="2B2B2A"/>
              </a:solidFill>
              <a:latin typeface="Helvetica" pitchFamily="2" charset="0"/>
            </a:endParaRPr>
          </a:p>
          <a:p>
            <a:r>
              <a:rPr lang="en-US" sz="1400" i="0" cap="none" dirty="0">
                <a:solidFill>
                  <a:srgbClr val="2B2B2A"/>
                </a:solidFill>
                <a:latin typeface="Helvetica" pitchFamily="2" charset="0"/>
              </a:rPr>
              <a:t>We then asked them to rank each platform based on where they felt ads made them feel more positively towards a brand – and again cinema came out top, being selected most frequently as the best place for making them feel more positive towards a brand.</a:t>
            </a:r>
          </a:p>
          <a:p>
            <a:endParaRPr lang="en-US" sz="1400" i="0" cap="none" dirty="0">
              <a:solidFill>
                <a:srgbClr val="2B2B2A"/>
              </a:solidFill>
              <a:latin typeface="Helvetica" pitchFamily="2" charset="0"/>
            </a:endParaRPr>
          </a:p>
          <a:p>
            <a:r>
              <a:rPr lang="en-US" sz="1400" i="0" cap="none" dirty="0">
                <a:solidFill>
                  <a:srgbClr val="2B2B2A"/>
                </a:solidFill>
                <a:latin typeface="Helvetica" pitchFamily="2" charset="0"/>
              </a:rPr>
              <a:t>Cinema’s ability to engage the 16-34 audience with brand advertising is crucial for advertisers for creating the right impression and building a trusted brand that people will perceive as premium quality. </a:t>
            </a:r>
            <a:endParaRPr lang="en-US" sz="1400" cap="none" dirty="0">
              <a:solidFill>
                <a:srgbClr val="2B2B2A"/>
              </a:solidFill>
              <a:latin typeface="Helvetica" pitchFamily="2" charset="0"/>
            </a:endParaRPr>
          </a:p>
        </p:txBody>
      </p:sp>
      <p:sp>
        <p:nvSpPr>
          <p:cNvPr id="4" name="Slide Number Placeholder 3"/>
          <p:cNvSpPr>
            <a:spLocks noGrp="1"/>
          </p:cNvSpPr>
          <p:nvPr>
            <p:ph type="sldNum" sz="quarter" idx="10"/>
          </p:nvPr>
        </p:nvSpPr>
        <p:spPr/>
        <p:txBody>
          <a:bodyPr/>
          <a:lstStyle/>
          <a:p>
            <a:fld id="{9C936D52-512B-47DE-BC94-6C88A56CE986}" type="slidenum">
              <a:rPr lang="en-US" smtClean="0"/>
              <a:pPr/>
              <a:t>6</a:t>
            </a:fld>
            <a:endParaRPr lang="en-US"/>
          </a:p>
        </p:txBody>
      </p:sp>
    </p:spTree>
    <p:extLst>
      <p:ext uri="{BB962C8B-B14F-4D97-AF65-F5344CB8AC3E}">
        <p14:creationId xmlns:p14="http://schemas.microsoft.com/office/powerpoint/2010/main" val="1820874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We wanted to go one step further and prove that cinema’s positive attributes and unique environment actually do pay off for brands too amongst the 16-34 audience. </a:t>
            </a:r>
          </a:p>
          <a:p>
            <a:endParaRPr lang="en-US" sz="1400" dirty="0"/>
          </a:p>
          <a:p>
            <a:r>
              <a:rPr lang="en-US" sz="1400" dirty="0" err="1"/>
              <a:t>Differentology</a:t>
            </a:r>
            <a:r>
              <a:rPr lang="en-US" sz="1400" dirty="0"/>
              <a:t> undertook a meta-analysis of 12 campaigns that they had measured the effectiveness of amongst the 16-34 audience across the last 18 months and found that those exposed to cinema were 30% more likely to have been left with a positive impression of the brand as a result of the campaign.</a:t>
            </a:r>
          </a:p>
          <a:p>
            <a:endParaRPr lang="en-US" sz="1400" dirty="0"/>
          </a:p>
          <a:p>
            <a:r>
              <a:rPr lang="en-US" sz="1400" dirty="0"/>
              <a:t>Furthermore, the highly attentive audience in cinema makes it the perfect environment for landing brand messages – results of the meta-analysis highlight that being exposed to cinema led to a 42% increase in rational brand perception agreement and 60% uplift in emotional brand perception agreement.</a:t>
            </a:r>
          </a:p>
          <a:p>
            <a:endParaRPr lang="en-US" sz="1400" dirty="0"/>
          </a:p>
          <a:p>
            <a:r>
              <a:rPr lang="en-US" sz="1400" dirty="0"/>
              <a:t>Highlighting the valuable role that cinema can play in both communicating key messages and </a:t>
            </a:r>
            <a:r>
              <a:rPr lang="en-US" sz="1400" b="1" dirty="0"/>
              <a:t>positively </a:t>
            </a:r>
            <a:r>
              <a:rPr lang="en-US" sz="1400" dirty="0"/>
              <a:t>engaging the 16-34 audience with brands. </a:t>
            </a:r>
          </a:p>
        </p:txBody>
      </p:sp>
      <p:sp>
        <p:nvSpPr>
          <p:cNvPr id="4" name="Slide Number Placeholder 3"/>
          <p:cNvSpPr>
            <a:spLocks noGrp="1"/>
          </p:cNvSpPr>
          <p:nvPr>
            <p:ph type="sldNum" sz="quarter" idx="10"/>
          </p:nvPr>
        </p:nvSpPr>
        <p:spPr/>
        <p:txBody>
          <a:bodyPr/>
          <a:lstStyle/>
          <a:p>
            <a:fld id="{9C936D52-512B-47DE-BC94-6C88A56CE986}" type="slidenum">
              <a:rPr lang="en-US" smtClean="0"/>
              <a:pPr/>
              <a:t>7</a:t>
            </a:fld>
            <a:endParaRPr lang="en-US"/>
          </a:p>
        </p:txBody>
      </p:sp>
    </p:spTree>
    <p:extLst>
      <p:ext uri="{BB962C8B-B14F-4D97-AF65-F5344CB8AC3E}">
        <p14:creationId xmlns:p14="http://schemas.microsoft.com/office/powerpoint/2010/main" val="1186351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10107796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vmlDrawing" Target="../drawings/vmlDrawing11.vml"/><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00.xml.rels><?xml version="1.0" encoding="UTF-8" standalone="yes"?>
<Relationships xmlns="http://schemas.openxmlformats.org/package/2006/relationships"><Relationship Id="rId3" Type="http://schemas.openxmlformats.org/officeDocument/2006/relationships/slideMaster" Target="../slideMasters/slideMaster11.xml"/><Relationship Id="rId7" Type="http://schemas.openxmlformats.org/officeDocument/2006/relationships/image" Target="../media/image76.emf"/><Relationship Id="rId2" Type="http://schemas.openxmlformats.org/officeDocument/2006/relationships/tags" Target="../tags/tag103.xml"/><Relationship Id="rId1" Type="http://schemas.openxmlformats.org/officeDocument/2006/relationships/vmlDrawing" Target="../drawings/vmlDrawing102.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102.bin"/></Relationships>
</file>

<file path=ppt/slideLayouts/_rels/slideLayout101.xml.rels><?xml version="1.0" encoding="UTF-8" standalone="yes"?>
<Relationships xmlns="http://schemas.openxmlformats.org/package/2006/relationships"><Relationship Id="rId3" Type="http://schemas.openxmlformats.org/officeDocument/2006/relationships/slideMaster" Target="../slideMasters/slideMaster11.xml"/><Relationship Id="rId7" Type="http://schemas.openxmlformats.org/officeDocument/2006/relationships/image" Target="../media/image76.emf"/><Relationship Id="rId2" Type="http://schemas.openxmlformats.org/officeDocument/2006/relationships/tags" Target="../tags/tag104.xml"/><Relationship Id="rId1" Type="http://schemas.openxmlformats.org/officeDocument/2006/relationships/vmlDrawing" Target="../drawings/vmlDrawing103.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103.bin"/></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8" Type="http://schemas.openxmlformats.org/officeDocument/2006/relationships/image" Target="../media/image76.emf"/><Relationship Id="rId3" Type="http://schemas.openxmlformats.org/officeDocument/2006/relationships/tags" Target="../tags/tag106.xml"/><Relationship Id="rId7" Type="http://schemas.openxmlformats.org/officeDocument/2006/relationships/oleObject" Target="../embeddings/oleObject105.bin"/><Relationship Id="rId2" Type="http://schemas.openxmlformats.org/officeDocument/2006/relationships/tags" Target="../tags/tag105.xml"/><Relationship Id="rId1" Type="http://schemas.openxmlformats.org/officeDocument/2006/relationships/vmlDrawing" Target="../drawings/vmlDrawing104.vml"/><Relationship Id="rId6" Type="http://schemas.openxmlformats.org/officeDocument/2006/relationships/image" Target="../media/image1.emf"/><Relationship Id="rId5" Type="http://schemas.openxmlformats.org/officeDocument/2006/relationships/oleObject" Target="../embeddings/oleObject104.bin"/><Relationship Id="rId4"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07.xml"/><Relationship Id="rId1" Type="http://schemas.openxmlformats.org/officeDocument/2006/relationships/vmlDrawing" Target="../drawings/vmlDrawing105.vml"/><Relationship Id="rId5" Type="http://schemas.openxmlformats.org/officeDocument/2006/relationships/image" Target="../media/image1.emf"/><Relationship Id="rId4" Type="http://schemas.openxmlformats.org/officeDocument/2006/relationships/oleObject" Target="../embeddings/oleObject106.bin"/></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08.xml"/><Relationship Id="rId1" Type="http://schemas.openxmlformats.org/officeDocument/2006/relationships/vmlDrawing" Target="../drawings/vmlDrawing106.vml"/><Relationship Id="rId5" Type="http://schemas.openxmlformats.org/officeDocument/2006/relationships/image" Target="../media/image1.emf"/><Relationship Id="rId4" Type="http://schemas.openxmlformats.org/officeDocument/2006/relationships/oleObject" Target="../embeddings/oleObject107.bin"/></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09.xml"/><Relationship Id="rId1" Type="http://schemas.openxmlformats.org/officeDocument/2006/relationships/vmlDrawing" Target="../drawings/vmlDrawing107.vml"/><Relationship Id="rId5" Type="http://schemas.openxmlformats.org/officeDocument/2006/relationships/image" Target="../media/image1.emf"/><Relationship Id="rId4" Type="http://schemas.openxmlformats.org/officeDocument/2006/relationships/oleObject" Target="../embeddings/oleObject108.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4.xml"/><Relationship Id="rId1" Type="http://schemas.openxmlformats.org/officeDocument/2006/relationships/vmlDrawing" Target="../drawings/vmlDrawing13.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11.xml"/><Relationship Id="rId1" Type="http://schemas.openxmlformats.org/officeDocument/2006/relationships/vmlDrawing" Target="../drawings/vmlDrawing109.vml"/><Relationship Id="rId5" Type="http://schemas.openxmlformats.org/officeDocument/2006/relationships/image" Target="../media/image1.emf"/><Relationship Id="rId4" Type="http://schemas.openxmlformats.org/officeDocument/2006/relationships/oleObject" Target="../embeddings/oleObject110.bin"/></Relationships>
</file>

<file path=ppt/slideLayouts/_rels/slideLayout112.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12.xml"/><Relationship Id="rId1" Type="http://schemas.openxmlformats.org/officeDocument/2006/relationships/vmlDrawing" Target="../drawings/vmlDrawing110.vml"/><Relationship Id="rId5" Type="http://schemas.openxmlformats.org/officeDocument/2006/relationships/image" Target="../media/image1.emf"/><Relationship Id="rId4" Type="http://schemas.openxmlformats.org/officeDocument/2006/relationships/oleObject" Target="../embeddings/oleObject111.bin"/></Relationships>
</file>

<file path=ppt/slideLayouts/_rels/slideLayout113.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13.xml"/><Relationship Id="rId1" Type="http://schemas.openxmlformats.org/officeDocument/2006/relationships/vmlDrawing" Target="../drawings/vmlDrawing111.vml"/><Relationship Id="rId5" Type="http://schemas.openxmlformats.org/officeDocument/2006/relationships/image" Target="../media/image1.emf"/><Relationship Id="rId4" Type="http://schemas.openxmlformats.org/officeDocument/2006/relationships/oleObject" Target="../embeddings/oleObject112.bin"/></Relationships>
</file>

<file path=ppt/slideLayouts/_rels/slideLayout114.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14.xml"/><Relationship Id="rId1" Type="http://schemas.openxmlformats.org/officeDocument/2006/relationships/vmlDrawing" Target="../drawings/vmlDrawing112.vml"/><Relationship Id="rId5" Type="http://schemas.openxmlformats.org/officeDocument/2006/relationships/image" Target="../media/image1.emf"/><Relationship Id="rId4" Type="http://schemas.openxmlformats.org/officeDocument/2006/relationships/oleObject" Target="../embeddings/oleObject113.bin"/></Relationships>
</file>

<file path=ppt/slideLayouts/_rels/slideLayout115.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15.xml"/><Relationship Id="rId1" Type="http://schemas.openxmlformats.org/officeDocument/2006/relationships/vmlDrawing" Target="../drawings/vmlDrawing113.vml"/><Relationship Id="rId5" Type="http://schemas.openxmlformats.org/officeDocument/2006/relationships/image" Target="../media/image1.emf"/><Relationship Id="rId4" Type="http://schemas.openxmlformats.org/officeDocument/2006/relationships/oleObject" Target="../embeddings/oleObject114.bin"/></Relationships>
</file>

<file path=ppt/slideLayouts/_rels/slideLayout116.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16.xml"/><Relationship Id="rId1" Type="http://schemas.openxmlformats.org/officeDocument/2006/relationships/vmlDrawing" Target="../drawings/vmlDrawing114.vml"/><Relationship Id="rId5" Type="http://schemas.openxmlformats.org/officeDocument/2006/relationships/image" Target="../media/image1.emf"/><Relationship Id="rId4" Type="http://schemas.openxmlformats.org/officeDocument/2006/relationships/oleObject" Target="../embeddings/oleObject115.bin"/></Relationships>
</file>

<file path=ppt/slideLayouts/_rels/slideLayout117.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17.xml"/><Relationship Id="rId1" Type="http://schemas.openxmlformats.org/officeDocument/2006/relationships/vmlDrawing" Target="../drawings/vmlDrawing115.vml"/><Relationship Id="rId5" Type="http://schemas.openxmlformats.org/officeDocument/2006/relationships/image" Target="../media/image1.emf"/><Relationship Id="rId4" Type="http://schemas.openxmlformats.org/officeDocument/2006/relationships/oleObject" Target="../embeddings/oleObject116.bin"/></Relationships>
</file>

<file path=ppt/slideLayouts/_rels/slideLayout118.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18.xml"/><Relationship Id="rId1" Type="http://schemas.openxmlformats.org/officeDocument/2006/relationships/vmlDrawing" Target="../drawings/vmlDrawing116.vml"/><Relationship Id="rId5" Type="http://schemas.openxmlformats.org/officeDocument/2006/relationships/image" Target="../media/image1.emf"/><Relationship Id="rId4" Type="http://schemas.openxmlformats.org/officeDocument/2006/relationships/oleObject" Target="../embeddings/oleObject117.bin"/></Relationships>
</file>

<file path=ppt/slideLayouts/_rels/slideLayout119.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19.xml"/><Relationship Id="rId1" Type="http://schemas.openxmlformats.org/officeDocument/2006/relationships/vmlDrawing" Target="../drawings/vmlDrawing117.vml"/><Relationship Id="rId5" Type="http://schemas.openxmlformats.org/officeDocument/2006/relationships/image" Target="../media/image1.emf"/><Relationship Id="rId4" Type="http://schemas.openxmlformats.org/officeDocument/2006/relationships/oleObject" Target="../embeddings/oleObject118.bin"/></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emf"/><Relationship Id="rId2" Type="http://schemas.openxmlformats.org/officeDocument/2006/relationships/tags" Target="../tags/tag15.xml"/><Relationship Id="rId1" Type="http://schemas.openxmlformats.org/officeDocument/2006/relationships/vmlDrawing" Target="../drawings/vmlDrawing14.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120.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20.xml"/><Relationship Id="rId1" Type="http://schemas.openxmlformats.org/officeDocument/2006/relationships/vmlDrawing" Target="../drawings/vmlDrawing118.vml"/><Relationship Id="rId5" Type="http://schemas.openxmlformats.org/officeDocument/2006/relationships/image" Target="../media/image1.emf"/><Relationship Id="rId4" Type="http://schemas.openxmlformats.org/officeDocument/2006/relationships/oleObject" Target="../embeddings/oleObject119.bin"/></Relationships>
</file>

<file path=ppt/slideLayouts/_rels/slideLayout121.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21.xml"/><Relationship Id="rId1" Type="http://schemas.openxmlformats.org/officeDocument/2006/relationships/vmlDrawing" Target="../drawings/vmlDrawing119.vml"/><Relationship Id="rId5" Type="http://schemas.openxmlformats.org/officeDocument/2006/relationships/image" Target="../media/image1.emf"/><Relationship Id="rId4" Type="http://schemas.openxmlformats.org/officeDocument/2006/relationships/oleObject" Target="../embeddings/oleObject120.bin"/></Relationships>
</file>

<file path=ppt/slideLayouts/_rels/slideLayout122.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22.xml"/><Relationship Id="rId1" Type="http://schemas.openxmlformats.org/officeDocument/2006/relationships/vmlDrawing" Target="../drawings/vmlDrawing120.vml"/><Relationship Id="rId5" Type="http://schemas.openxmlformats.org/officeDocument/2006/relationships/image" Target="../media/image1.emf"/><Relationship Id="rId4" Type="http://schemas.openxmlformats.org/officeDocument/2006/relationships/oleObject" Target="../embeddings/oleObject121.bin"/></Relationships>
</file>

<file path=ppt/slideLayouts/_rels/slideLayout123.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23.xml"/><Relationship Id="rId1" Type="http://schemas.openxmlformats.org/officeDocument/2006/relationships/vmlDrawing" Target="../drawings/vmlDrawing121.vml"/><Relationship Id="rId5" Type="http://schemas.openxmlformats.org/officeDocument/2006/relationships/image" Target="../media/image1.emf"/><Relationship Id="rId4" Type="http://schemas.openxmlformats.org/officeDocument/2006/relationships/oleObject" Target="../embeddings/oleObject122.bin"/></Relationships>
</file>

<file path=ppt/slideLayouts/_rels/slideLayout124.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24.xml"/><Relationship Id="rId1" Type="http://schemas.openxmlformats.org/officeDocument/2006/relationships/vmlDrawing" Target="../drawings/vmlDrawing122.vml"/><Relationship Id="rId5" Type="http://schemas.openxmlformats.org/officeDocument/2006/relationships/image" Target="../media/image1.emf"/><Relationship Id="rId4" Type="http://schemas.openxmlformats.org/officeDocument/2006/relationships/oleObject" Target="../embeddings/oleObject123.bin"/></Relationships>
</file>

<file path=ppt/slideLayouts/_rels/slideLayout125.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25.xml"/><Relationship Id="rId1" Type="http://schemas.openxmlformats.org/officeDocument/2006/relationships/vmlDrawing" Target="../drawings/vmlDrawing123.vml"/><Relationship Id="rId5" Type="http://schemas.openxmlformats.org/officeDocument/2006/relationships/image" Target="../media/image1.emf"/><Relationship Id="rId4" Type="http://schemas.openxmlformats.org/officeDocument/2006/relationships/oleObject" Target="../embeddings/oleObject124.bin"/></Relationships>
</file>

<file path=ppt/slideLayouts/_rels/slideLayout126.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26.xml"/><Relationship Id="rId1" Type="http://schemas.openxmlformats.org/officeDocument/2006/relationships/vmlDrawing" Target="../drawings/vmlDrawing124.vml"/><Relationship Id="rId5" Type="http://schemas.openxmlformats.org/officeDocument/2006/relationships/image" Target="../media/image1.emf"/><Relationship Id="rId4" Type="http://schemas.openxmlformats.org/officeDocument/2006/relationships/oleObject" Target="../embeddings/oleObject125.bin"/></Relationships>
</file>

<file path=ppt/slideLayouts/_rels/slideLayout127.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27.xml"/><Relationship Id="rId1" Type="http://schemas.openxmlformats.org/officeDocument/2006/relationships/vmlDrawing" Target="../drawings/vmlDrawing125.vml"/><Relationship Id="rId5" Type="http://schemas.openxmlformats.org/officeDocument/2006/relationships/image" Target="../media/image1.emf"/><Relationship Id="rId4" Type="http://schemas.openxmlformats.org/officeDocument/2006/relationships/oleObject" Target="../embeddings/oleObject126.bin"/></Relationships>
</file>

<file path=ppt/slideLayouts/_rels/slideLayout128.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28.xml"/><Relationship Id="rId1" Type="http://schemas.openxmlformats.org/officeDocument/2006/relationships/vmlDrawing" Target="../drawings/vmlDrawing126.vml"/><Relationship Id="rId5" Type="http://schemas.openxmlformats.org/officeDocument/2006/relationships/image" Target="../media/image1.emf"/><Relationship Id="rId4" Type="http://schemas.openxmlformats.org/officeDocument/2006/relationships/oleObject" Target="../embeddings/oleObject127.bin"/></Relationships>
</file>

<file path=ppt/slideLayouts/_rels/slideLayout129.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9.emf"/><Relationship Id="rId3" Type="http://schemas.openxmlformats.org/officeDocument/2006/relationships/image" Target="../media/image9.emf"/><Relationship Id="rId7" Type="http://schemas.openxmlformats.org/officeDocument/2006/relationships/image" Target="../media/image13.emf"/><Relationship Id="rId12" Type="http://schemas.openxmlformats.org/officeDocument/2006/relationships/image" Target="../media/image18.emf"/><Relationship Id="rId2" Type="http://schemas.openxmlformats.org/officeDocument/2006/relationships/image" Target="../media/image8.emf"/><Relationship Id="rId1" Type="http://schemas.openxmlformats.org/officeDocument/2006/relationships/slideMaster" Target="../slideMasters/slideMaster13.xml"/><Relationship Id="rId6" Type="http://schemas.openxmlformats.org/officeDocument/2006/relationships/image" Target="../media/image12.emf"/><Relationship Id="rId11" Type="http://schemas.openxmlformats.org/officeDocument/2006/relationships/image" Target="../media/image17.emf"/><Relationship Id="rId5" Type="http://schemas.openxmlformats.org/officeDocument/2006/relationships/image" Target="../media/image11.emf"/><Relationship Id="rId10" Type="http://schemas.openxmlformats.org/officeDocument/2006/relationships/image" Target="../media/image16.emf"/><Relationship Id="rId4" Type="http://schemas.openxmlformats.org/officeDocument/2006/relationships/image" Target="../media/image10.emf"/><Relationship Id="rId9" Type="http://schemas.openxmlformats.org/officeDocument/2006/relationships/image" Target="../media/image15.emf"/></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emf"/><Relationship Id="rId2" Type="http://schemas.openxmlformats.org/officeDocument/2006/relationships/tags" Target="../tags/tag16.xml"/><Relationship Id="rId1" Type="http://schemas.openxmlformats.org/officeDocument/2006/relationships/vmlDrawing" Target="../drawings/vmlDrawing15.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15.bin"/></Relationships>
</file>

<file path=ppt/slideLayouts/_rels/slideLayout130.xml.rels><?xml version="1.0" encoding="UTF-8" standalone="yes"?>
<Relationships xmlns="http://schemas.openxmlformats.org/package/2006/relationships"><Relationship Id="rId8" Type="http://schemas.openxmlformats.org/officeDocument/2006/relationships/image" Target="../media/image26.emf"/><Relationship Id="rId13" Type="http://schemas.openxmlformats.org/officeDocument/2006/relationships/image" Target="../media/image31.emf"/><Relationship Id="rId18" Type="http://schemas.openxmlformats.org/officeDocument/2006/relationships/image" Target="../media/image36.emf"/><Relationship Id="rId3" Type="http://schemas.openxmlformats.org/officeDocument/2006/relationships/image" Target="../media/image21.emf"/><Relationship Id="rId7" Type="http://schemas.openxmlformats.org/officeDocument/2006/relationships/image" Target="../media/image25.emf"/><Relationship Id="rId12" Type="http://schemas.openxmlformats.org/officeDocument/2006/relationships/image" Target="../media/image30.emf"/><Relationship Id="rId17" Type="http://schemas.openxmlformats.org/officeDocument/2006/relationships/image" Target="../media/image35.emf"/><Relationship Id="rId2" Type="http://schemas.openxmlformats.org/officeDocument/2006/relationships/image" Target="../media/image20.emf"/><Relationship Id="rId16" Type="http://schemas.openxmlformats.org/officeDocument/2006/relationships/image" Target="../media/image34.emf"/><Relationship Id="rId1" Type="http://schemas.openxmlformats.org/officeDocument/2006/relationships/slideMaster" Target="../slideMasters/slideMaster13.xml"/><Relationship Id="rId6" Type="http://schemas.openxmlformats.org/officeDocument/2006/relationships/image" Target="../media/image24.emf"/><Relationship Id="rId11" Type="http://schemas.openxmlformats.org/officeDocument/2006/relationships/image" Target="../media/image29.emf"/><Relationship Id="rId5" Type="http://schemas.openxmlformats.org/officeDocument/2006/relationships/image" Target="../media/image23.emf"/><Relationship Id="rId15" Type="http://schemas.openxmlformats.org/officeDocument/2006/relationships/image" Target="../media/image33.emf"/><Relationship Id="rId10" Type="http://schemas.openxmlformats.org/officeDocument/2006/relationships/image" Target="../media/image28.emf"/><Relationship Id="rId4" Type="http://schemas.openxmlformats.org/officeDocument/2006/relationships/image" Target="../media/image22.emf"/><Relationship Id="rId9" Type="http://schemas.openxmlformats.org/officeDocument/2006/relationships/image" Target="../media/image27.emf"/><Relationship Id="rId14" Type="http://schemas.openxmlformats.org/officeDocument/2006/relationships/image" Target="../media/image32.emf"/></Relationships>
</file>

<file path=ppt/slideLayouts/_rels/slideLayout131.xml.rels><?xml version="1.0" encoding="UTF-8" standalone="yes"?>
<Relationships xmlns="http://schemas.openxmlformats.org/package/2006/relationships"><Relationship Id="rId8" Type="http://schemas.openxmlformats.org/officeDocument/2006/relationships/image" Target="../media/image43.emf"/><Relationship Id="rId13" Type="http://schemas.openxmlformats.org/officeDocument/2006/relationships/image" Target="../media/image48.emf"/><Relationship Id="rId3" Type="http://schemas.openxmlformats.org/officeDocument/2006/relationships/image" Target="../media/image38.emf"/><Relationship Id="rId7" Type="http://schemas.openxmlformats.org/officeDocument/2006/relationships/image" Target="../media/image42.emf"/><Relationship Id="rId12" Type="http://schemas.openxmlformats.org/officeDocument/2006/relationships/image" Target="../media/image47.emf"/><Relationship Id="rId17" Type="http://schemas.openxmlformats.org/officeDocument/2006/relationships/image" Target="../media/image52.emf"/><Relationship Id="rId2" Type="http://schemas.openxmlformats.org/officeDocument/2006/relationships/image" Target="../media/image37.emf"/><Relationship Id="rId16" Type="http://schemas.openxmlformats.org/officeDocument/2006/relationships/image" Target="../media/image51.emf"/><Relationship Id="rId1" Type="http://schemas.openxmlformats.org/officeDocument/2006/relationships/slideMaster" Target="../slideMasters/slideMaster13.xml"/><Relationship Id="rId6" Type="http://schemas.openxmlformats.org/officeDocument/2006/relationships/image" Target="../media/image41.emf"/><Relationship Id="rId11" Type="http://schemas.openxmlformats.org/officeDocument/2006/relationships/image" Target="../media/image46.emf"/><Relationship Id="rId5" Type="http://schemas.openxmlformats.org/officeDocument/2006/relationships/image" Target="../media/image40.emf"/><Relationship Id="rId15" Type="http://schemas.openxmlformats.org/officeDocument/2006/relationships/image" Target="../media/image50.emf"/><Relationship Id="rId10" Type="http://schemas.openxmlformats.org/officeDocument/2006/relationships/image" Target="../media/image45.emf"/><Relationship Id="rId4" Type="http://schemas.openxmlformats.org/officeDocument/2006/relationships/image" Target="../media/image39.emf"/><Relationship Id="rId9" Type="http://schemas.openxmlformats.org/officeDocument/2006/relationships/image" Target="../media/image44.emf"/><Relationship Id="rId14" Type="http://schemas.openxmlformats.org/officeDocument/2006/relationships/image" Target="../media/image49.emf"/></Relationships>
</file>

<file path=ppt/slideLayouts/_rels/slideLayout132.xml.rels><?xml version="1.0" encoding="UTF-8" standalone="yes"?>
<Relationships xmlns="http://schemas.openxmlformats.org/package/2006/relationships"><Relationship Id="rId8" Type="http://schemas.openxmlformats.org/officeDocument/2006/relationships/image" Target="../media/image59.emf"/><Relationship Id="rId13" Type="http://schemas.openxmlformats.org/officeDocument/2006/relationships/image" Target="../media/image64.emf"/><Relationship Id="rId18" Type="http://schemas.openxmlformats.org/officeDocument/2006/relationships/image" Target="../media/image69.emf"/><Relationship Id="rId3" Type="http://schemas.openxmlformats.org/officeDocument/2006/relationships/image" Target="../media/image54.emf"/><Relationship Id="rId7" Type="http://schemas.openxmlformats.org/officeDocument/2006/relationships/image" Target="../media/image58.emf"/><Relationship Id="rId12" Type="http://schemas.openxmlformats.org/officeDocument/2006/relationships/image" Target="../media/image63.emf"/><Relationship Id="rId17" Type="http://schemas.openxmlformats.org/officeDocument/2006/relationships/image" Target="../media/image68.emf"/><Relationship Id="rId2" Type="http://schemas.openxmlformats.org/officeDocument/2006/relationships/image" Target="../media/image53.emf"/><Relationship Id="rId16" Type="http://schemas.openxmlformats.org/officeDocument/2006/relationships/image" Target="../media/image67.emf"/><Relationship Id="rId1" Type="http://schemas.openxmlformats.org/officeDocument/2006/relationships/slideMaster" Target="../slideMasters/slideMaster13.xml"/><Relationship Id="rId6" Type="http://schemas.openxmlformats.org/officeDocument/2006/relationships/image" Target="../media/image57.emf"/><Relationship Id="rId11" Type="http://schemas.openxmlformats.org/officeDocument/2006/relationships/image" Target="../media/image62.emf"/><Relationship Id="rId5" Type="http://schemas.openxmlformats.org/officeDocument/2006/relationships/image" Target="../media/image56.emf"/><Relationship Id="rId15" Type="http://schemas.openxmlformats.org/officeDocument/2006/relationships/image" Target="../media/image66.emf"/><Relationship Id="rId10" Type="http://schemas.openxmlformats.org/officeDocument/2006/relationships/image" Target="../media/image61.emf"/><Relationship Id="rId4" Type="http://schemas.openxmlformats.org/officeDocument/2006/relationships/image" Target="../media/image55.emf"/><Relationship Id="rId9" Type="http://schemas.openxmlformats.org/officeDocument/2006/relationships/image" Target="../media/image60.emf"/><Relationship Id="rId14" Type="http://schemas.openxmlformats.org/officeDocument/2006/relationships/image" Target="../media/image65.emf"/></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71.emf"/><Relationship Id="rId7" Type="http://schemas.openxmlformats.org/officeDocument/2006/relationships/image" Target="../media/image75.emf"/><Relationship Id="rId2" Type="http://schemas.openxmlformats.org/officeDocument/2006/relationships/image" Target="../media/image70.emf"/><Relationship Id="rId1" Type="http://schemas.openxmlformats.org/officeDocument/2006/relationships/slideMaster" Target="../slideMasters/slideMaster13.xml"/><Relationship Id="rId6" Type="http://schemas.openxmlformats.org/officeDocument/2006/relationships/image" Target="../media/image74.emf"/><Relationship Id="rId5" Type="http://schemas.openxmlformats.org/officeDocument/2006/relationships/image" Target="../media/image73.emf"/><Relationship Id="rId4" Type="http://schemas.openxmlformats.org/officeDocument/2006/relationships/image" Target="../media/image72.emf"/></Relationships>
</file>

<file path=ppt/slideLayouts/_rels/slideLayout134.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30.xml"/><Relationship Id="rId1" Type="http://schemas.openxmlformats.org/officeDocument/2006/relationships/vmlDrawing" Target="../drawings/vmlDrawing128.vml"/><Relationship Id="rId5" Type="http://schemas.openxmlformats.org/officeDocument/2006/relationships/image" Target="../media/image1.emf"/><Relationship Id="rId4" Type="http://schemas.openxmlformats.org/officeDocument/2006/relationships/oleObject" Target="../embeddings/oleObject129.bin"/></Relationships>
</file>

<file path=ppt/slideLayouts/_rels/slideLayout135.xml.rels><?xml version="1.0" encoding="UTF-8" standalone="yes"?>
<Relationships xmlns="http://schemas.openxmlformats.org/package/2006/relationships"><Relationship Id="rId3" Type="http://schemas.openxmlformats.org/officeDocument/2006/relationships/tags" Target="../tags/tag132.xml"/><Relationship Id="rId7" Type="http://schemas.openxmlformats.org/officeDocument/2006/relationships/oleObject" Target="../embeddings/oleObject131.bin"/><Relationship Id="rId2" Type="http://schemas.openxmlformats.org/officeDocument/2006/relationships/tags" Target="../tags/tag131.xml"/><Relationship Id="rId1" Type="http://schemas.openxmlformats.org/officeDocument/2006/relationships/vmlDrawing" Target="../drawings/vmlDrawing129.vml"/><Relationship Id="rId6" Type="http://schemas.openxmlformats.org/officeDocument/2006/relationships/image" Target="../media/image1.emf"/><Relationship Id="rId5" Type="http://schemas.openxmlformats.org/officeDocument/2006/relationships/oleObject" Target="../embeddings/oleObject130.bin"/><Relationship Id="rId4"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33.xml"/><Relationship Id="rId1" Type="http://schemas.openxmlformats.org/officeDocument/2006/relationships/vmlDrawing" Target="../drawings/vmlDrawing130.vml"/><Relationship Id="rId6" Type="http://schemas.openxmlformats.org/officeDocument/2006/relationships/image" Target="../media/image77.emf"/><Relationship Id="rId5" Type="http://schemas.openxmlformats.org/officeDocument/2006/relationships/image" Target="../media/image1.emf"/><Relationship Id="rId4" Type="http://schemas.openxmlformats.org/officeDocument/2006/relationships/oleObject" Target="../embeddings/oleObject132.bin"/></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34.xml"/><Relationship Id="rId1" Type="http://schemas.openxmlformats.org/officeDocument/2006/relationships/vmlDrawing" Target="../drawings/vmlDrawing131.vml"/><Relationship Id="rId5" Type="http://schemas.openxmlformats.org/officeDocument/2006/relationships/image" Target="../media/image1.emf"/><Relationship Id="rId4" Type="http://schemas.openxmlformats.org/officeDocument/2006/relationships/oleObject" Target="../embeddings/oleObject133.bin"/></Relationships>
</file>

<file path=ppt/slideLayouts/_rels/slideLayout139.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35.xml"/><Relationship Id="rId1" Type="http://schemas.openxmlformats.org/officeDocument/2006/relationships/vmlDrawing" Target="../drawings/vmlDrawing132.vml"/><Relationship Id="rId6" Type="http://schemas.openxmlformats.org/officeDocument/2006/relationships/image" Target="../media/image77.emf"/><Relationship Id="rId5" Type="http://schemas.openxmlformats.org/officeDocument/2006/relationships/image" Target="../media/image1.emf"/><Relationship Id="rId4" Type="http://schemas.openxmlformats.org/officeDocument/2006/relationships/oleObject" Target="../embeddings/oleObject134.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emf"/><Relationship Id="rId2" Type="http://schemas.openxmlformats.org/officeDocument/2006/relationships/tags" Target="../tags/tag17.xml"/><Relationship Id="rId1" Type="http://schemas.openxmlformats.org/officeDocument/2006/relationships/vmlDrawing" Target="../drawings/vmlDrawing16.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16.bin"/></Relationships>
</file>

<file path=ppt/slideLayouts/_rels/slideLayout140.xml.rels><?xml version="1.0" encoding="UTF-8" standalone="yes"?>
<Relationships xmlns="http://schemas.openxmlformats.org/package/2006/relationships"><Relationship Id="rId3" Type="http://schemas.openxmlformats.org/officeDocument/2006/relationships/slideMaster" Target="../slideMasters/slideMaster13.xml"/><Relationship Id="rId7" Type="http://schemas.openxmlformats.org/officeDocument/2006/relationships/image" Target="../media/image2.emf"/><Relationship Id="rId2" Type="http://schemas.openxmlformats.org/officeDocument/2006/relationships/tags" Target="../tags/tag136.xml"/><Relationship Id="rId1" Type="http://schemas.openxmlformats.org/officeDocument/2006/relationships/vmlDrawing" Target="../drawings/vmlDrawing133.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135.bin"/></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37.xml"/><Relationship Id="rId1" Type="http://schemas.openxmlformats.org/officeDocument/2006/relationships/vmlDrawing" Target="../drawings/vmlDrawing134.vml"/><Relationship Id="rId5" Type="http://schemas.openxmlformats.org/officeDocument/2006/relationships/image" Target="../media/image1.emf"/><Relationship Id="rId4" Type="http://schemas.openxmlformats.org/officeDocument/2006/relationships/oleObject" Target="../embeddings/oleObject136.bin"/></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3" Type="http://schemas.openxmlformats.org/officeDocument/2006/relationships/slideMaster" Target="../slideMasters/slideMaster13.xml"/><Relationship Id="rId7" Type="http://schemas.openxmlformats.org/officeDocument/2006/relationships/image" Target="../media/image2.emf"/><Relationship Id="rId2" Type="http://schemas.openxmlformats.org/officeDocument/2006/relationships/tags" Target="../tags/tag138.xml"/><Relationship Id="rId1" Type="http://schemas.openxmlformats.org/officeDocument/2006/relationships/vmlDrawing" Target="../drawings/vmlDrawing135.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137.bin"/></Relationships>
</file>

<file path=ppt/slideLayouts/_rels/slideLayout145.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39.xml"/><Relationship Id="rId1" Type="http://schemas.openxmlformats.org/officeDocument/2006/relationships/vmlDrawing" Target="../drawings/vmlDrawing136.vml"/><Relationship Id="rId5" Type="http://schemas.openxmlformats.org/officeDocument/2006/relationships/image" Target="../media/image1.emf"/><Relationship Id="rId4" Type="http://schemas.openxmlformats.org/officeDocument/2006/relationships/oleObject" Target="../embeddings/oleObject138.bin"/></Relationships>
</file>

<file path=ppt/slideLayouts/_rels/slideLayout146.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40.xml"/><Relationship Id="rId1" Type="http://schemas.openxmlformats.org/officeDocument/2006/relationships/vmlDrawing" Target="../drawings/vmlDrawing137.vml"/><Relationship Id="rId5" Type="http://schemas.openxmlformats.org/officeDocument/2006/relationships/image" Target="../media/image1.emf"/><Relationship Id="rId4" Type="http://schemas.openxmlformats.org/officeDocument/2006/relationships/oleObject" Target="../embeddings/oleObject139.bin"/></Relationships>
</file>

<file path=ppt/slideLayouts/_rels/slideLayout147.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41.xml"/><Relationship Id="rId1" Type="http://schemas.openxmlformats.org/officeDocument/2006/relationships/vmlDrawing" Target="../drawings/vmlDrawing138.vml"/><Relationship Id="rId5" Type="http://schemas.openxmlformats.org/officeDocument/2006/relationships/image" Target="../media/image1.emf"/><Relationship Id="rId4" Type="http://schemas.openxmlformats.org/officeDocument/2006/relationships/oleObject" Target="../embeddings/oleObject140.bin"/></Relationships>
</file>

<file path=ppt/slideLayouts/_rels/slideLayout148.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42.xml"/><Relationship Id="rId1" Type="http://schemas.openxmlformats.org/officeDocument/2006/relationships/vmlDrawing" Target="../drawings/vmlDrawing139.vml"/><Relationship Id="rId5" Type="http://schemas.openxmlformats.org/officeDocument/2006/relationships/image" Target="../media/image1.emf"/><Relationship Id="rId4" Type="http://schemas.openxmlformats.org/officeDocument/2006/relationships/oleObject" Target="../embeddings/oleObject141.bin"/></Relationships>
</file>

<file path=ppt/slideLayouts/_rels/slideLayout149.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43.xml"/><Relationship Id="rId1" Type="http://schemas.openxmlformats.org/officeDocument/2006/relationships/vmlDrawing" Target="../drawings/vmlDrawing140.vml"/><Relationship Id="rId5" Type="http://schemas.openxmlformats.org/officeDocument/2006/relationships/image" Target="../media/image1.emf"/><Relationship Id="rId4" Type="http://schemas.openxmlformats.org/officeDocument/2006/relationships/oleObject" Target="../embeddings/oleObject142.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emf"/><Relationship Id="rId2" Type="http://schemas.openxmlformats.org/officeDocument/2006/relationships/tags" Target="../tags/tag18.xml"/><Relationship Id="rId1" Type="http://schemas.openxmlformats.org/officeDocument/2006/relationships/vmlDrawing" Target="../drawings/vmlDrawing17.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17.bin"/></Relationships>
</file>

<file path=ppt/slideLayouts/_rels/slideLayout150.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44.xml"/><Relationship Id="rId1" Type="http://schemas.openxmlformats.org/officeDocument/2006/relationships/vmlDrawing" Target="../drawings/vmlDrawing141.vml"/><Relationship Id="rId5" Type="http://schemas.openxmlformats.org/officeDocument/2006/relationships/image" Target="../media/image1.emf"/><Relationship Id="rId4" Type="http://schemas.openxmlformats.org/officeDocument/2006/relationships/oleObject" Target="../embeddings/oleObject143.bin"/></Relationships>
</file>

<file path=ppt/slideLayouts/_rels/slideLayout151.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45.xml"/><Relationship Id="rId1" Type="http://schemas.openxmlformats.org/officeDocument/2006/relationships/vmlDrawing" Target="../drawings/vmlDrawing142.vml"/><Relationship Id="rId5" Type="http://schemas.openxmlformats.org/officeDocument/2006/relationships/image" Target="../media/image1.emf"/><Relationship Id="rId4" Type="http://schemas.openxmlformats.org/officeDocument/2006/relationships/oleObject" Target="../embeddings/oleObject144.bin"/></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46.xml"/><Relationship Id="rId1" Type="http://schemas.openxmlformats.org/officeDocument/2006/relationships/vmlDrawing" Target="../drawings/vmlDrawing143.vml"/><Relationship Id="rId5" Type="http://schemas.openxmlformats.org/officeDocument/2006/relationships/image" Target="../media/image1.emf"/><Relationship Id="rId4" Type="http://schemas.openxmlformats.org/officeDocument/2006/relationships/oleObject" Target="../embeddings/oleObject145.bin"/></Relationships>
</file>

<file path=ppt/slideLayouts/_rels/slideLayout154.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47.xml"/><Relationship Id="rId1" Type="http://schemas.openxmlformats.org/officeDocument/2006/relationships/vmlDrawing" Target="../drawings/vmlDrawing144.vml"/><Relationship Id="rId5" Type="http://schemas.openxmlformats.org/officeDocument/2006/relationships/image" Target="../media/image1.emf"/><Relationship Id="rId4" Type="http://schemas.openxmlformats.org/officeDocument/2006/relationships/oleObject" Target="../embeddings/oleObject146.bin"/></Relationships>
</file>

<file path=ppt/slideLayouts/_rels/slideLayout155.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48.xml"/><Relationship Id="rId1" Type="http://schemas.openxmlformats.org/officeDocument/2006/relationships/vmlDrawing" Target="../drawings/vmlDrawing145.vml"/><Relationship Id="rId5" Type="http://schemas.openxmlformats.org/officeDocument/2006/relationships/image" Target="../media/image1.emf"/><Relationship Id="rId4" Type="http://schemas.openxmlformats.org/officeDocument/2006/relationships/oleObject" Target="../embeddings/oleObject147.bin"/></Relationships>
</file>

<file path=ppt/slideLayouts/_rels/slideLayout156.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49.xml"/><Relationship Id="rId1" Type="http://schemas.openxmlformats.org/officeDocument/2006/relationships/vmlDrawing" Target="../drawings/vmlDrawing146.vml"/><Relationship Id="rId5" Type="http://schemas.openxmlformats.org/officeDocument/2006/relationships/image" Target="../media/image1.emf"/><Relationship Id="rId4" Type="http://schemas.openxmlformats.org/officeDocument/2006/relationships/oleObject" Target="../embeddings/oleObject148.bin"/></Relationships>
</file>

<file path=ppt/slideLayouts/_rels/slideLayout157.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50.xml"/><Relationship Id="rId1" Type="http://schemas.openxmlformats.org/officeDocument/2006/relationships/vmlDrawing" Target="../drawings/vmlDrawing147.vml"/><Relationship Id="rId5" Type="http://schemas.openxmlformats.org/officeDocument/2006/relationships/image" Target="../media/image1.emf"/><Relationship Id="rId4" Type="http://schemas.openxmlformats.org/officeDocument/2006/relationships/oleObject" Target="../embeddings/oleObject149.bin"/></Relationships>
</file>

<file path=ppt/slideLayouts/_rels/slideLayout158.xml.rels><?xml version="1.0" encoding="UTF-8" standalone="yes"?>
<Relationships xmlns="http://schemas.openxmlformats.org/package/2006/relationships"><Relationship Id="rId3" Type="http://schemas.openxmlformats.org/officeDocument/2006/relationships/slideMaster" Target="../slideMasters/slideMaster13.xml"/><Relationship Id="rId7" Type="http://schemas.openxmlformats.org/officeDocument/2006/relationships/image" Target="../media/image78.png"/><Relationship Id="rId2" Type="http://schemas.openxmlformats.org/officeDocument/2006/relationships/tags" Target="../tags/tag151.xml"/><Relationship Id="rId1" Type="http://schemas.openxmlformats.org/officeDocument/2006/relationships/vmlDrawing" Target="../drawings/vmlDrawing148.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150.bin"/></Relationships>
</file>

<file path=ppt/slideLayouts/_rels/slideLayout159.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52.xml"/><Relationship Id="rId1" Type="http://schemas.openxmlformats.org/officeDocument/2006/relationships/vmlDrawing" Target="../drawings/vmlDrawing149.vml"/><Relationship Id="rId5" Type="http://schemas.openxmlformats.org/officeDocument/2006/relationships/image" Target="../media/image1.emf"/><Relationship Id="rId4" Type="http://schemas.openxmlformats.org/officeDocument/2006/relationships/oleObject" Target="../embeddings/oleObject151.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emf"/><Relationship Id="rId2" Type="http://schemas.openxmlformats.org/officeDocument/2006/relationships/tags" Target="../tags/tag19.xml"/><Relationship Id="rId1" Type="http://schemas.openxmlformats.org/officeDocument/2006/relationships/vmlDrawing" Target="../drawings/vmlDrawing18.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18.bin"/></Relationships>
</file>

<file path=ppt/slideLayouts/_rels/slideLayout160.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53.xml"/><Relationship Id="rId1" Type="http://schemas.openxmlformats.org/officeDocument/2006/relationships/vmlDrawing" Target="../drawings/vmlDrawing150.vml"/><Relationship Id="rId5" Type="http://schemas.openxmlformats.org/officeDocument/2006/relationships/image" Target="../media/image1.emf"/><Relationship Id="rId4" Type="http://schemas.openxmlformats.org/officeDocument/2006/relationships/oleObject" Target="../embeddings/oleObject152.bin"/></Relationships>
</file>

<file path=ppt/slideLayouts/_rels/slideLayout161.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55.xml"/><Relationship Id="rId1" Type="http://schemas.openxmlformats.org/officeDocument/2006/relationships/vmlDrawing" Target="../drawings/vmlDrawing152.vml"/><Relationship Id="rId5" Type="http://schemas.openxmlformats.org/officeDocument/2006/relationships/image" Target="../media/image1.emf"/><Relationship Id="rId4" Type="http://schemas.openxmlformats.org/officeDocument/2006/relationships/oleObject" Target="../embeddings/oleObject154.bin"/></Relationships>
</file>

<file path=ppt/slideLayouts/_rels/slideLayout162.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56.xml"/><Relationship Id="rId1" Type="http://schemas.openxmlformats.org/officeDocument/2006/relationships/vmlDrawing" Target="../drawings/vmlDrawing153.vml"/><Relationship Id="rId5" Type="http://schemas.openxmlformats.org/officeDocument/2006/relationships/image" Target="../media/image1.emf"/><Relationship Id="rId4" Type="http://schemas.openxmlformats.org/officeDocument/2006/relationships/oleObject" Target="../embeddings/oleObject155.bin"/></Relationships>
</file>

<file path=ppt/slideLayouts/_rels/slideLayout163.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57.xml"/><Relationship Id="rId1" Type="http://schemas.openxmlformats.org/officeDocument/2006/relationships/vmlDrawing" Target="../drawings/vmlDrawing154.vml"/><Relationship Id="rId5" Type="http://schemas.openxmlformats.org/officeDocument/2006/relationships/image" Target="../media/image1.emf"/><Relationship Id="rId4" Type="http://schemas.openxmlformats.org/officeDocument/2006/relationships/oleObject" Target="../embeddings/oleObject156.bin"/></Relationships>
</file>

<file path=ppt/slideLayouts/_rels/slideLayout164.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58.xml"/><Relationship Id="rId1" Type="http://schemas.openxmlformats.org/officeDocument/2006/relationships/vmlDrawing" Target="../drawings/vmlDrawing155.vml"/><Relationship Id="rId5" Type="http://schemas.openxmlformats.org/officeDocument/2006/relationships/image" Target="../media/image1.emf"/><Relationship Id="rId4" Type="http://schemas.openxmlformats.org/officeDocument/2006/relationships/oleObject" Target="../embeddings/oleObject157.bin"/></Relationships>
</file>

<file path=ppt/slideLayouts/_rels/slideLayout165.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59.xml"/><Relationship Id="rId1" Type="http://schemas.openxmlformats.org/officeDocument/2006/relationships/vmlDrawing" Target="../drawings/vmlDrawing156.vml"/><Relationship Id="rId5" Type="http://schemas.openxmlformats.org/officeDocument/2006/relationships/image" Target="../media/image1.emf"/><Relationship Id="rId4" Type="http://schemas.openxmlformats.org/officeDocument/2006/relationships/oleObject" Target="../embeddings/oleObject158.bin"/></Relationships>
</file>

<file path=ppt/slideLayouts/_rels/slideLayout166.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60.xml"/><Relationship Id="rId1" Type="http://schemas.openxmlformats.org/officeDocument/2006/relationships/vmlDrawing" Target="../drawings/vmlDrawing157.vml"/><Relationship Id="rId5" Type="http://schemas.openxmlformats.org/officeDocument/2006/relationships/image" Target="../media/image1.emf"/><Relationship Id="rId4" Type="http://schemas.openxmlformats.org/officeDocument/2006/relationships/oleObject" Target="../embeddings/oleObject159.bin"/></Relationships>
</file>

<file path=ppt/slideLayouts/_rels/slideLayout167.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61.xml"/><Relationship Id="rId1" Type="http://schemas.openxmlformats.org/officeDocument/2006/relationships/vmlDrawing" Target="../drawings/vmlDrawing158.vml"/><Relationship Id="rId5" Type="http://schemas.openxmlformats.org/officeDocument/2006/relationships/image" Target="../media/image1.emf"/><Relationship Id="rId4" Type="http://schemas.openxmlformats.org/officeDocument/2006/relationships/oleObject" Target="../embeddings/oleObject160.bin"/></Relationships>
</file>

<file path=ppt/slideLayouts/_rels/slideLayout168.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62.xml"/><Relationship Id="rId1" Type="http://schemas.openxmlformats.org/officeDocument/2006/relationships/vmlDrawing" Target="../drawings/vmlDrawing159.vml"/><Relationship Id="rId5" Type="http://schemas.openxmlformats.org/officeDocument/2006/relationships/image" Target="../media/image1.emf"/><Relationship Id="rId4" Type="http://schemas.openxmlformats.org/officeDocument/2006/relationships/oleObject" Target="../embeddings/oleObject161.bin"/></Relationships>
</file>

<file path=ppt/slideLayouts/_rels/slideLayout169.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63.xml"/><Relationship Id="rId1" Type="http://schemas.openxmlformats.org/officeDocument/2006/relationships/vmlDrawing" Target="../drawings/vmlDrawing160.vml"/><Relationship Id="rId5" Type="http://schemas.openxmlformats.org/officeDocument/2006/relationships/image" Target="../media/image1.emf"/><Relationship Id="rId4" Type="http://schemas.openxmlformats.org/officeDocument/2006/relationships/oleObject" Target="../embeddings/oleObject162.bin"/></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64.xml"/><Relationship Id="rId1" Type="http://schemas.openxmlformats.org/officeDocument/2006/relationships/vmlDrawing" Target="../drawings/vmlDrawing161.vml"/><Relationship Id="rId5" Type="http://schemas.openxmlformats.org/officeDocument/2006/relationships/image" Target="../media/image1.emf"/><Relationship Id="rId4" Type="http://schemas.openxmlformats.org/officeDocument/2006/relationships/oleObject" Target="../embeddings/oleObject163.bin"/></Relationships>
</file>

<file path=ppt/slideLayouts/_rels/slideLayout171.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65.xml"/><Relationship Id="rId1" Type="http://schemas.openxmlformats.org/officeDocument/2006/relationships/vmlDrawing" Target="../drawings/vmlDrawing162.vml"/><Relationship Id="rId5" Type="http://schemas.openxmlformats.org/officeDocument/2006/relationships/image" Target="../media/image1.emf"/><Relationship Id="rId4" Type="http://schemas.openxmlformats.org/officeDocument/2006/relationships/oleObject" Target="../embeddings/oleObject164.bin"/></Relationships>
</file>

<file path=ppt/slideLayouts/_rels/slideLayout172.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66.xml"/><Relationship Id="rId1" Type="http://schemas.openxmlformats.org/officeDocument/2006/relationships/vmlDrawing" Target="../drawings/vmlDrawing163.vml"/><Relationship Id="rId5" Type="http://schemas.openxmlformats.org/officeDocument/2006/relationships/image" Target="../media/image1.emf"/><Relationship Id="rId4" Type="http://schemas.openxmlformats.org/officeDocument/2006/relationships/oleObject" Target="../embeddings/oleObject165.bin"/></Relationships>
</file>

<file path=ppt/slideLayouts/_rels/slideLayout173.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67.xml"/><Relationship Id="rId1" Type="http://schemas.openxmlformats.org/officeDocument/2006/relationships/vmlDrawing" Target="../drawings/vmlDrawing164.vml"/><Relationship Id="rId5" Type="http://schemas.openxmlformats.org/officeDocument/2006/relationships/image" Target="../media/image1.emf"/><Relationship Id="rId4" Type="http://schemas.openxmlformats.org/officeDocument/2006/relationships/oleObject" Target="../embeddings/oleObject166.bin"/></Relationships>
</file>

<file path=ppt/slideLayouts/_rels/slideLayout174.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68.xml"/><Relationship Id="rId1" Type="http://schemas.openxmlformats.org/officeDocument/2006/relationships/vmlDrawing" Target="../drawings/vmlDrawing165.vml"/><Relationship Id="rId5" Type="http://schemas.openxmlformats.org/officeDocument/2006/relationships/image" Target="../media/image1.emf"/><Relationship Id="rId4" Type="http://schemas.openxmlformats.org/officeDocument/2006/relationships/oleObject" Target="../embeddings/oleObject167.bin"/></Relationships>
</file>

<file path=ppt/slideLayouts/_rels/slideLayout175.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69.xml"/><Relationship Id="rId1" Type="http://schemas.openxmlformats.org/officeDocument/2006/relationships/vmlDrawing" Target="../drawings/vmlDrawing166.vml"/><Relationship Id="rId5" Type="http://schemas.openxmlformats.org/officeDocument/2006/relationships/image" Target="../media/image1.emf"/><Relationship Id="rId4" Type="http://schemas.openxmlformats.org/officeDocument/2006/relationships/oleObject" Target="../embeddings/oleObject168.bin"/></Relationships>
</file>

<file path=ppt/slideLayouts/_rels/slideLayout176.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70.xml"/><Relationship Id="rId1" Type="http://schemas.openxmlformats.org/officeDocument/2006/relationships/vmlDrawing" Target="../drawings/vmlDrawing167.vml"/><Relationship Id="rId5" Type="http://schemas.openxmlformats.org/officeDocument/2006/relationships/image" Target="../media/image1.emf"/><Relationship Id="rId4" Type="http://schemas.openxmlformats.org/officeDocument/2006/relationships/oleObject" Target="../embeddings/oleObject169.bin"/></Relationships>
</file>

<file path=ppt/slideLayouts/_rels/slideLayout177.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71.xml"/><Relationship Id="rId1" Type="http://schemas.openxmlformats.org/officeDocument/2006/relationships/vmlDrawing" Target="../drawings/vmlDrawing168.vml"/><Relationship Id="rId5" Type="http://schemas.openxmlformats.org/officeDocument/2006/relationships/image" Target="../media/image1.emf"/><Relationship Id="rId4" Type="http://schemas.openxmlformats.org/officeDocument/2006/relationships/oleObject" Target="../embeddings/oleObject170.bin"/></Relationships>
</file>

<file path=ppt/slideLayouts/_rels/slideLayout178.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72.xml"/><Relationship Id="rId1" Type="http://schemas.openxmlformats.org/officeDocument/2006/relationships/vmlDrawing" Target="../drawings/vmlDrawing169.vml"/><Relationship Id="rId5" Type="http://schemas.openxmlformats.org/officeDocument/2006/relationships/image" Target="../media/image1.emf"/><Relationship Id="rId4" Type="http://schemas.openxmlformats.org/officeDocument/2006/relationships/oleObject" Target="../embeddings/oleObject171.bin"/></Relationships>
</file>

<file path=ppt/slideLayouts/_rels/slideLayout179.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74.xml"/><Relationship Id="rId1" Type="http://schemas.openxmlformats.org/officeDocument/2006/relationships/vmlDrawing" Target="../drawings/vmlDrawing171.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173.bin"/></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emf"/><Relationship Id="rId2" Type="http://schemas.openxmlformats.org/officeDocument/2006/relationships/tags" Target="../tags/tag20.xml"/><Relationship Id="rId1" Type="http://schemas.openxmlformats.org/officeDocument/2006/relationships/vmlDrawing" Target="../drawings/vmlDrawing19.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19.bin"/></Relationships>
</file>

<file path=ppt/slideLayouts/_rels/slideLayout180.xml.rels><?xml version="1.0" encoding="UTF-8" standalone="yes"?>
<Relationships xmlns="http://schemas.openxmlformats.org/package/2006/relationships"><Relationship Id="rId3" Type="http://schemas.openxmlformats.org/officeDocument/2006/relationships/slideMaster" Target="../slideMasters/slideMaster15.xml"/><Relationship Id="rId7" Type="http://schemas.openxmlformats.org/officeDocument/2006/relationships/image" Target="../media/image76.emf"/><Relationship Id="rId2" Type="http://schemas.openxmlformats.org/officeDocument/2006/relationships/tags" Target="../tags/tag175.xml"/><Relationship Id="rId1" Type="http://schemas.openxmlformats.org/officeDocument/2006/relationships/vmlDrawing" Target="../drawings/vmlDrawing172.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174.bin"/></Relationships>
</file>

<file path=ppt/slideLayouts/_rels/slideLayout181.xml.rels><?xml version="1.0" encoding="UTF-8" standalone="yes"?>
<Relationships xmlns="http://schemas.openxmlformats.org/package/2006/relationships"><Relationship Id="rId3" Type="http://schemas.openxmlformats.org/officeDocument/2006/relationships/slideMaster" Target="../slideMasters/slideMaster15.xml"/><Relationship Id="rId7" Type="http://schemas.openxmlformats.org/officeDocument/2006/relationships/image" Target="../media/image76.emf"/><Relationship Id="rId2" Type="http://schemas.openxmlformats.org/officeDocument/2006/relationships/tags" Target="../tags/tag176.xml"/><Relationship Id="rId1" Type="http://schemas.openxmlformats.org/officeDocument/2006/relationships/vmlDrawing" Target="../drawings/vmlDrawing173.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175.bin"/></Relationships>
</file>

<file path=ppt/slideLayouts/_rels/slideLayout182.xml.rels><?xml version="1.0" encoding="UTF-8" standalone="yes"?>
<Relationships xmlns="http://schemas.openxmlformats.org/package/2006/relationships"><Relationship Id="rId3" Type="http://schemas.openxmlformats.org/officeDocument/2006/relationships/slideMaster" Target="../slideMasters/slideMaster15.xml"/><Relationship Id="rId7" Type="http://schemas.openxmlformats.org/officeDocument/2006/relationships/image" Target="../media/image76.emf"/><Relationship Id="rId2" Type="http://schemas.openxmlformats.org/officeDocument/2006/relationships/tags" Target="../tags/tag177.xml"/><Relationship Id="rId1" Type="http://schemas.openxmlformats.org/officeDocument/2006/relationships/vmlDrawing" Target="../drawings/vmlDrawing174.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176.bin"/></Relationships>
</file>

<file path=ppt/slideLayouts/_rels/slideLayout183.xml.rels><?xml version="1.0" encoding="UTF-8" standalone="yes"?>
<Relationships xmlns="http://schemas.openxmlformats.org/package/2006/relationships"><Relationship Id="rId3" Type="http://schemas.openxmlformats.org/officeDocument/2006/relationships/slideMaster" Target="../slideMasters/slideMaster15.xml"/><Relationship Id="rId7" Type="http://schemas.openxmlformats.org/officeDocument/2006/relationships/image" Target="../media/image76.emf"/><Relationship Id="rId2" Type="http://schemas.openxmlformats.org/officeDocument/2006/relationships/tags" Target="../tags/tag178.xml"/><Relationship Id="rId1" Type="http://schemas.openxmlformats.org/officeDocument/2006/relationships/vmlDrawing" Target="../drawings/vmlDrawing175.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177.bin"/></Relationships>
</file>

<file path=ppt/slideLayouts/_rels/slideLayout184.xml.rels><?xml version="1.0" encoding="UTF-8" standalone="yes"?>
<Relationships xmlns="http://schemas.openxmlformats.org/package/2006/relationships"><Relationship Id="rId3" Type="http://schemas.openxmlformats.org/officeDocument/2006/relationships/slideMaster" Target="../slideMasters/slideMaster15.xml"/><Relationship Id="rId7" Type="http://schemas.openxmlformats.org/officeDocument/2006/relationships/image" Target="../media/image76.emf"/><Relationship Id="rId2" Type="http://schemas.openxmlformats.org/officeDocument/2006/relationships/tags" Target="../tags/tag179.xml"/><Relationship Id="rId1" Type="http://schemas.openxmlformats.org/officeDocument/2006/relationships/vmlDrawing" Target="../drawings/vmlDrawing176.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178.bin"/></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3" Type="http://schemas.openxmlformats.org/officeDocument/2006/relationships/slideMaster" Target="../slideMasters/slideMaster15.xml"/><Relationship Id="rId7" Type="http://schemas.openxmlformats.org/officeDocument/2006/relationships/image" Target="../media/image76.emf"/><Relationship Id="rId2" Type="http://schemas.openxmlformats.org/officeDocument/2006/relationships/tags" Target="../tags/tag180.xml"/><Relationship Id="rId1" Type="http://schemas.openxmlformats.org/officeDocument/2006/relationships/vmlDrawing" Target="../drawings/vmlDrawing177.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179.bin"/></Relationships>
</file>

<file path=ppt/slideLayouts/_rels/slideLayout187.xml.rels><?xml version="1.0" encoding="UTF-8" standalone="yes"?>
<Relationships xmlns="http://schemas.openxmlformats.org/package/2006/relationships"><Relationship Id="rId3" Type="http://schemas.openxmlformats.org/officeDocument/2006/relationships/slideMaster" Target="../slideMasters/slideMaster15.xml"/><Relationship Id="rId7" Type="http://schemas.openxmlformats.org/officeDocument/2006/relationships/image" Target="../media/image76.emf"/><Relationship Id="rId2" Type="http://schemas.openxmlformats.org/officeDocument/2006/relationships/tags" Target="../tags/tag181.xml"/><Relationship Id="rId1" Type="http://schemas.openxmlformats.org/officeDocument/2006/relationships/vmlDrawing" Target="../drawings/vmlDrawing178.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180.bin"/></Relationships>
</file>

<file path=ppt/slideLayouts/_rels/slideLayout188.xml.rels><?xml version="1.0" encoding="UTF-8" standalone="yes"?>
<Relationships xmlns="http://schemas.openxmlformats.org/package/2006/relationships"><Relationship Id="rId3" Type="http://schemas.openxmlformats.org/officeDocument/2006/relationships/slideMaster" Target="../slideMasters/slideMaster15.xml"/><Relationship Id="rId7" Type="http://schemas.openxmlformats.org/officeDocument/2006/relationships/image" Target="../media/image76.emf"/><Relationship Id="rId2" Type="http://schemas.openxmlformats.org/officeDocument/2006/relationships/tags" Target="../tags/tag182.xml"/><Relationship Id="rId1" Type="http://schemas.openxmlformats.org/officeDocument/2006/relationships/vmlDrawing" Target="../drawings/vmlDrawing179.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181.bin"/></Relationships>
</file>

<file path=ppt/slideLayouts/_rels/slideLayout189.xml.rels><?xml version="1.0" encoding="UTF-8" standalone="yes"?>
<Relationships xmlns="http://schemas.openxmlformats.org/package/2006/relationships"><Relationship Id="rId3" Type="http://schemas.openxmlformats.org/officeDocument/2006/relationships/slideMaster" Target="../slideMasters/slideMaster15.xml"/><Relationship Id="rId7" Type="http://schemas.openxmlformats.org/officeDocument/2006/relationships/image" Target="../media/image76.emf"/><Relationship Id="rId2" Type="http://schemas.openxmlformats.org/officeDocument/2006/relationships/tags" Target="../tags/tag183.xml"/><Relationship Id="rId1" Type="http://schemas.openxmlformats.org/officeDocument/2006/relationships/vmlDrawing" Target="../drawings/vmlDrawing180.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182.bin"/></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emf"/><Relationship Id="rId2" Type="http://schemas.openxmlformats.org/officeDocument/2006/relationships/tags" Target="../tags/tag21.xml"/><Relationship Id="rId1" Type="http://schemas.openxmlformats.org/officeDocument/2006/relationships/vmlDrawing" Target="../drawings/vmlDrawing20.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20.bin"/></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85.xml"/><Relationship Id="rId1" Type="http://schemas.openxmlformats.org/officeDocument/2006/relationships/vmlDrawing" Target="../drawings/vmlDrawing182.vml"/><Relationship Id="rId5" Type="http://schemas.openxmlformats.org/officeDocument/2006/relationships/image" Target="../media/image1.emf"/><Relationship Id="rId4" Type="http://schemas.openxmlformats.org/officeDocument/2006/relationships/oleObject" Target="../embeddings/oleObject184.bin"/></Relationships>
</file>

<file path=ppt/slideLayouts/_rels/slideLayout193.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86.xml"/><Relationship Id="rId1" Type="http://schemas.openxmlformats.org/officeDocument/2006/relationships/vmlDrawing" Target="../drawings/vmlDrawing183.vml"/><Relationship Id="rId5" Type="http://schemas.openxmlformats.org/officeDocument/2006/relationships/image" Target="../media/image1.emf"/><Relationship Id="rId4" Type="http://schemas.openxmlformats.org/officeDocument/2006/relationships/oleObject" Target="../embeddings/oleObject185.bin"/></Relationships>
</file>

<file path=ppt/slideLayouts/_rels/slideLayout194.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87.xml"/><Relationship Id="rId1" Type="http://schemas.openxmlformats.org/officeDocument/2006/relationships/vmlDrawing" Target="../drawings/vmlDrawing184.vml"/><Relationship Id="rId5" Type="http://schemas.openxmlformats.org/officeDocument/2006/relationships/image" Target="../media/image1.emf"/><Relationship Id="rId4" Type="http://schemas.openxmlformats.org/officeDocument/2006/relationships/oleObject" Target="../embeddings/oleObject186.bin"/></Relationships>
</file>

<file path=ppt/slideLayouts/_rels/slideLayout195.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88.xml"/><Relationship Id="rId1" Type="http://schemas.openxmlformats.org/officeDocument/2006/relationships/vmlDrawing" Target="../drawings/vmlDrawing185.vml"/><Relationship Id="rId5" Type="http://schemas.openxmlformats.org/officeDocument/2006/relationships/image" Target="../media/image1.emf"/><Relationship Id="rId4" Type="http://schemas.openxmlformats.org/officeDocument/2006/relationships/oleObject" Target="../embeddings/oleObject187.bin"/></Relationships>
</file>

<file path=ppt/slideLayouts/_rels/slideLayout196.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89.xml"/><Relationship Id="rId1" Type="http://schemas.openxmlformats.org/officeDocument/2006/relationships/vmlDrawing" Target="../drawings/vmlDrawing186.vml"/><Relationship Id="rId5" Type="http://schemas.openxmlformats.org/officeDocument/2006/relationships/image" Target="../media/image1.emf"/><Relationship Id="rId4" Type="http://schemas.openxmlformats.org/officeDocument/2006/relationships/oleObject" Target="../embeddings/oleObject188.bin"/></Relationships>
</file>

<file path=ppt/slideLayouts/_rels/slideLayout197.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90.xml"/><Relationship Id="rId1" Type="http://schemas.openxmlformats.org/officeDocument/2006/relationships/vmlDrawing" Target="../drawings/vmlDrawing187.vml"/><Relationship Id="rId5" Type="http://schemas.openxmlformats.org/officeDocument/2006/relationships/image" Target="../media/image1.emf"/><Relationship Id="rId4" Type="http://schemas.openxmlformats.org/officeDocument/2006/relationships/oleObject" Target="../embeddings/oleObject189.bin"/></Relationships>
</file>

<file path=ppt/slideLayouts/_rels/slideLayout198.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91.xml"/><Relationship Id="rId1" Type="http://schemas.openxmlformats.org/officeDocument/2006/relationships/vmlDrawing" Target="../drawings/vmlDrawing188.vml"/><Relationship Id="rId5" Type="http://schemas.openxmlformats.org/officeDocument/2006/relationships/image" Target="../media/image1.emf"/><Relationship Id="rId4" Type="http://schemas.openxmlformats.org/officeDocument/2006/relationships/oleObject" Target="../embeddings/oleObject190.bin"/></Relationships>
</file>

<file path=ppt/slideLayouts/_rels/slideLayout199.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92.xml"/><Relationship Id="rId1" Type="http://schemas.openxmlformats.org/officeDocument/2006/relationships/vmlDrawing" Target="../drawings/vmlDrawing189.vml"/><Relationship Id="rId5" Type="http://schemas.openxmlformats.org/officeDocument/2006/relationships/image" Target="../media/image1.emf"/><Relationship Id="rId4" Type="http://schemas.openxmlformats.org/officeDocument/2006/relationships/oleObject" Target="../embeddings/oleObject191.bin"/></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3.v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emf"/><Relationship Id="rId2" Type="http://schemas.openxmlformats.org/officeDocument/2006/relationships/tags" Target="../tags/tag22.xml"/><Relationship Id="rId1" Type="http://schemas.openxmlformats.org/officeDocument/2006/relationships/vmlDrawing" Target="../drawings/vmlDrawing21.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21.bin"/></Relationships>
</file>

<file path=ppt/slideLayouts/_rels/slideLayout200.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93.xml"/><Relationship Id="rId1" Type="http://schemas.openxmlformats.org/officeDocument/2006/relationships/vmlDrawing" Target="../drawings/vmlDrawing190.vml"/><Relationship Id="rId5" Type="http://schemas.openxmlformats.org/officeDocument/2006/relationships/image" Target="../media/image1.emf"/><Relationship Id="rId4" Type="http://schemas.openxmlformats.org/officeDocument/2006/relationships/oleObject" Target="../embeddings/oleObject192.bin"/></Relationships>
</file>

<file path=ppt/slideLayouts/_rels/slideLayout201.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94.xml"/><Relationship Id="rId1" Type="http://schemas.openxmlformats.org/officeDocument/2006/relationships/vmlDrawing" Target="../drawings/vmlDrawing191.vml"/><Relationship Id="rId5" Type="http://schemas.openxmlformats.org/officeDocument/2006/relationships/image" Target="../media/image1.emf"/><Relationship Id="rId4" Type="http://schemas.openxmlformats.org/officeDocument/2006/relationships/oleObject" Target="../embeddings/oleObject193.bin"/></Relationships>
</file>

<file path=ppt/slideLayouts/_rels/slideLayout202.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95.xml"/><Relationship Id="rId1" Type="http://schemas.openxmlformats.org/officeDocument/2006/relationships/vmlDrawing" Target="../drawings/vmlDrawing192.vml"/><Relationship Id="rId5" Type="http://schemas.openxmlformats.org/officeDocument/2006/relationships/image" Target="../media/image1.emf"/><Relationship Id="rId4" Type="http://schemas.openxmlformats.org/officeDocument/2006/relationships/oleObject" Target="../embeddings/oleObject194.bin"/></Relationships>
</file>

<file path=ppt/slideLayouts/_rels/slideLayout203.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96.xml"/><Relationship Id="rId1" Type="http://schemas.openxmlformats.org/officeDocument/2006/relationships/vmlDrawing" Target="../drawings/vmlDrawing193.vml"/><Relationship Id="rId5" Type="http://schemas.openxmlformats.org/officeDocument/2006/relationships/image" Target="../media/image1.emf"/><Relationship Id="rId4" Type="http://schemas.openxmlformats.org/officeDocument/2006/relationships/oleObject" Target="../embeddings/oleObject195.bin"/></Relationships>
</file>

<file path=ppt/slideLayouts/_rels/slideLayout204.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97.xml"/><Relationship Id="rId1" Type="http://schemas.openxmlformats.org/officeDocument/2006/relationships/vmlDrawing" Target="../drawings/vmlDrawing194.vml"/><Relationship Id="rId5" Type="http://schemas.openxmlformats.org/officeDocument/2006/relationships/image" Target="../media/image1.emf"/><Relationship Id="rId4" Type="http://schemas.openxmlformats.org/officeDocument/2006/relationships/oleObject" Target="../embeddings/oleObject196.bin"/></Relationships>
</file>

<file path=ppt/slideLayouts/_rels/slideLayout205.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98.xml"/><Relationship Id="rId1" Type="http://schemas.openxmlformats.org/officeDocument/2006/relationships/vmlDrawing" Target="../drawings/vmlDrawing195.vml"/><Relationship Id="rId5" Type="http://schemas.openxmlformats.org/officeDocument/2006/relationships/image" Target="../media/image1.emf"/><Relationship Id="rId4" Type="http://schemas.openxmlformats.org/officeDocument/2006/relationships/oleObject" Target="../embeddings/oleObject197.bin"/></Relationships>
</file>

<file path=ppt/slideLayouts/_rels/slideLayout206.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99.xml"/><Relationship Id="rId1" Type="http://schemas.openxmlformats.org/officeDocument/2006/relationships/vmlDrawing" Target="../drawings/vmlDrawing196.vml"/><Relationship Id="rId5" Type="http://schemas.openxmlformats.org/officeDocument/2006/relationships/image" Target="../media/image1.emf"/><Relationship Id="rId4" Type="http://schemas.openxmlformats.org/officeDocument/2006/relationships/oleObject" Target="../embeddings/oleObject198.bin"/></Relationships>
</file>

<file path=ppt/slideLayouts/_rels/slideLayout207.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200.xml"/><Relationship Id="rId1" Type="http://schemas.openxmlformats.org/officeDocument/2006/relationships/vmlDrawing" Target="../drawings/vmlDrawing197.vml"/><Relationship Id="rId5" Type="http://schemas.openxmlformats.org/officeDocument/2006/relationships/image" Target="../media/image1.emf"/><Relationship Id="rId4" Type="http://schemas.openxmlformats.org/officeDocument/2006/relationships/oleObject" Target="../embeddings/oleObject199.bin"/></Relationships>
</file>

<file path=ppt/slideLayouts/_rels/slideLayout208.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201.xml"/><Relationship Id="rId1" Type="http://schemas.openxmlformats.org/officeDocument/2006/relationships/vmlDrawing" Target="../drawings/vmlDrawing198.vml"/><Relationship Id="rId5" Type="http://schemas.openxmlformats.org/officeDocument/2006/relationships/image" Target="../media/image1.emf"/><Relationship Id="rId4" Type="http://schemas.openxmlformats.org/officeDocument/2006/relationships/oleObject" Target="../embeddings/oleObject200.bin"/></Relationships>
</file>

<file path=ppt/slideLayouts/_rels/slideLayout209.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202.xml"/><Relationship Id="rId1" Type="http://schemas.openxmlformats.org/officeDocument/2006/relationships/vmlDrawing" Target="../drawings/vmlDrawing199.vml"/><Relationship Id="rId5" Type="http://schemas.openxmlformats.org/officeDocument/2006/relationships/image" Target="../media/image1.emf"/><Relationship Id="rId4" Type="http://schemas.openxmlformats.org/officeDocument/2006/relationships/oleObject" Target="../embeddings/oleObject201.bin"/></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emf"/><Relationship Id="rId2" Type="http://schemas.openxmlformats.org/officeDocument/2006/relationships/tags" Target="../tags/tag23.xml"/><Relationship Id="rId1" Type="http://schemas.openxmlformats.org/officeDocument/2006/relationships/vmlDrawing" Target="../drawings/vmlDrawing22.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22.bin"/></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204.xml"/><Relationship Id="rId1" Type="http://schemas.openxmlformats.org/officeDocument/2006/relationships/vmlDrawing" Target="../drawings/vmlDrawing201.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203.bin"/></Relationships>
</file>

<file path=ppt/slideLayouts/_rels/slideLayout219.xml.rels><?xml version="1.0" encoding="UTF-8" standalone="yes"?>
<Relationships xmlns="http://schemas.openxmlformats.org/package/2006/relationships"><Relationship Id="rId3" Type="http://schemas.openxmlformats.org/officeDocument/2006/relationships/slideMaster" Target="../slideMasters/slideMaster18.xml"/><Relationship Id="rId7" Type="http://schemas.openxmlformats.org/officeDocument/2006/relationships/image" Target="../media/image76.emf"/><Relationship Id="rId2" Type="http://schemas.openxmlformats.org/officeDocument/2006/relationships/tags" Target="../tags/tag205.xml"/><Relationship Id="rId1" Type="http://schemas.openxmlformats.org/officeDocument/2006/relationships/vmlDrawing" Target="../drawings/vmlDrawing202.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204.bin"/></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slideMaster" Target="../slideMasters/slideMaster18.xml"/><Relationship Id="rId7" Type="http://schemas.openxmlformats.org/officeDocument/2006/relationships/image" Target="../media/image76.emf"/><Relationship Id="rId2" Type="http://schemas.openxmlformats.org/officeDocument/2006/relationships/tags" Target="../tags/tag206.xml"/><Relationship Id="rId1" Type="http://schemas.openxmlformats.org/officeDocument/2006/relationships/vmlDrawing" Target="../drawings/vmlDrawing203.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205.bin"/></Relationships>
</file>

<file path=ppt/slideLayouts/_rels/slideLayout221.xml.rels><?xml version="1.0" encoding="UTF-8" standalone="yes"?>
<Relationships xmlns="http://schemas.openxmlformats.org/package/2006/relationships"><Relationship Id="rId3" Type="http://schemas.openxmlformats.org/officeDocument/2006/relationships/slideMaster" Target="../slideMasters/slideMaster18.xml"/><Relationship Id="rId7" Type="http://schemas.openxmlformats.org/officeDocument/2006/relationships/image" Target="../media/image76.emf"/><Relationship Id="rId2" Type="http://schemas.openxmlformats.org/officeDocument/2006/relationships/tags" Target="../tags/tag207.xml"/><Relationship Id="rId1" Type="http://schemas.openxmlformats.org/officeDocument/2006/relationships/vmlDrawing" Target="../drawings/vmlDrawing204.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206.bin"/></Relationships>
</file>

<file path=ppt/slideLayouts/_rels/slideLayout222.xml.rels><?xml version="1.0" encoding="UTF-8" standalone="yes"?>
<Relationships xmlns="http://schemas.openxmlformats.org/package/2006/relationships"><Relationship Id="rId3" Type="http://schemas.openxmlformats.org/officeDocument/2006/relationships/slideMaster" Target="../slideMasters/slideMaster18.xml"/><Relationship Id="rId7" Type="http://schemas.openxmlformats.org/officeDocument/2006/relationships/image" Target="../media/image76.emf"/><Relationship Id="rId2" Type="http://schemas.openxmlformats.org/officeDocument/2006/relationships/tags" Target="../tags/tag208.xml"/><Relationship Id="rId1" Type="http://schemas.openxmlformats.org/officeDocument/2006/relationships/vmlDrawing" Target="../drawings/vmlDrawing205.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207.bin"/></Relationships>
</file>

<file path=ppt/slideLayouts/_rels/slideLayout223.xml.rels><?xml version="1.0" encoding="UTF-8" standalone="yes"?>
<Relationships xmlns="http://schemas.openxmlformats.org/package/2006/relationships"><Relationship Id="rId3" Type="http://schemas.openxmlformats.org/officeDocument/2006/relationships/slideMaster" Target="../slideMasters/slideMaster18.xml"/><Relationship Id="rId7" Type="http://schemas.openxmlformats.org/officeDocument/2006/relationships/image" Target="../media/image76.emf"/><Relationship Id="rId2" Type="http://schemas.openxmlformats.org/officeDocument/2006/relationships/tags" Target="../tags/tag209.xml"/><Relationship Id="rId1" Type="http://schemas.openxmlformats.org/officeDocument/2006/relationships/vmlDrawing" Target="../drawings/vmlDrawing206.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208.bin"/></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3" Type="http://schemas.openxmlformats.org/officeDocument/2006/relationships/slideMaster" Target="../slideMasters/slideMaster18.xml"/><Relationship Id="rId7" Type="http://schemas.openxmlformats.org/officeDocument/2006/relationships/image" Target="../media/image76.emf"/><Relationship Id="rId2" Type="http://schemas.openxmlformats.org/officeDocument/2006/relationships/tags" Target="../tags/tag210.xml"/><Relationship Id="rId1" Type="http://schemas.openxmlformats.org/officeDocument/2006/relationships/vmlDrawing" Target="../drawings/vmlDrawing207.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209.bin"/></Relationships>
</file>

<file path=ppt/slideLayouts/_rels/slideLayout226.xml.rels><?xml version="1.0" encoding="UTF-8" standalone="yes"?>
<Relationships xmlns="http://schemas.openxmlformats.org/package/2006/relationships"><Relationship Id="rId3" Type="http://schemas.openxmlformats.org/officeDocument/2006/relationships/slideMaster" Target="../slideMasters/slideMaster18.xml"/><Relationship Id="rId7" Type="http://schemas.openxmlformats.org/officeDocument/2006/relationships/image" Target="../media/image76.emf"/><Relationship Id="rId2" Type="http://schemas.openxmlformats.org/officeDocument/2006/relationships/tags" Target="../tags/tag211.xml"/><Relationship Id="rId1" Type="http://schemas.openxmlformats.org/officeDocument/2006/relationships/vmlDrawing" Target="../drawings/vmlDrawing208.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210.bin"/></Relationships>
</file>

<file path=ppt/slideLayouts/_rels/slideLayout227.xml.rels><?xml version="1.0" encoding="UTF-8" standalone="yes"?>
<Relationships xmlns="http://schemas.openxmlformats.org/package/2006/relationships"><Relationship Id="rId3" Type="http://schemas.openxmlformats.org/officeDocument/2006/relationships/slideMaster" Target="../slideMasters/slideMaster18.xml"/><Relationship Id="rId7" Type="http://schemas.openxmlformats.org/officeDocument/2006/relationships/image" Target="../media/image76.emf"/><Relationship Id="rId2" Type="http://schemas.openxmlformats.org/officeDocument/2006/relationships/tags" Target="../tags/tag212.xml"/><Relationship Id="rId1" Type="http://schemas.openxmlformats.org/officeDocument/2006/relationships/vmlDrawing" Target="../drawings/vmlDrawing209.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211.bin"/></Relationships>
</file>

<file path=ppt/slideLayouts/_rels/slideLayout228.xml.rels><?xml version="1.0" encoding="UTF-8" standalone="yes"?>
<Relationships xmlns="http://schemas.openxmlformats.org/package/2006/relationships"><Relationship Id="rId3" Type="http://schemas.openxmlformats.org/officeDocument/2006/relationships/slideMaster" Target="../slideMasters/slideMaster18.xml"/><Relationship Id="rId7" Type="http://schemas.openxmlformats.org/officeDocument/2006/relationships/image" Target="../media/image76.emf"/><Relationship Id="rId2" Type="http://schemas.openxmlformats.org/officeDocument/2006/relationships/tags" Target="../tags/tag213.xml"/><Relationship Id="rId1" Type="http://schemas.openxmlformats.org/officeDocument/2006/relationships/vmlDrawing" Target="../drawings/vmlDrawing210.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212.bin"/></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5.xml"/><Relationship Id="rId1" Type="http://schemas.openxmlformats.org/officeDocument/2006/relationships/vmlDrawing" Target="../drawings/vmlDrawing24.vml"/><Relationship Id="rId6" Type="http://schemas.openxmlformats.org/officeDocument/2006/relationships/image" Target="../media/image6.emf"/><Relationship Id="rId5" Type="http://schemas.openxmlformats.org/officeDocument/2006/relationships/image" Target="../media/image1.emf"/><Relationship Id="rId4" Type="http://schemas.openxmlformats.org/officeDocument/2006/relationships/oleObject" Target="../embeddings/oleObject24.bin"/></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6.xml"/><Relationship Id="rId1" Type="http://schemas.openxmlformats.org/officeDocument/2006/relationships/vmlDrawing" Target="../drawings/vmlDrawing25.vml"/><Relationship Id="rId6" Type="http://schemas.openxmlformats.org/officeDocument/2006/relationships/image" Target="../media/image7.emf"/><Relationship Id="rId5" Type="http://schemas.openxmlformats.org/officeDocument/2006/relationships/image" Target="../media/image1.emf"/><Relationship Id="rId4" Type="http://schemas.openxmlformats.org/officeDocument/2006/relationships/oleObject" Target="../embeddings/oleObject25.bin"/></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7.xml"/><Relationship Id="rId1" Type="http://schemas.openxmlformats.org/officeDocument/2006/relationships/vmlDrawing" Target="../drawings/vmlDrawing26.vml"/><Relationship Id="rId5" Type="http://schemas.openxmlformats.org/officeDocument/2006/relationships/image" Target="../media/image1.emf"/><Relationship Id="rId4" Type="http://schemas.openxmlformats.org/officeDocument/2006/relationships/oleObject" Target="../embeddings/oleObject26.bin"/></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8.xml"/><Relationship Id="rId1" Type="http://schemas.openxmlformats.org/officeDocument/2006/relationships/vmlDrawing" Target="../drawings/vmlDrawing27.vml"/><Relationship Id="rId5" Type="http://schemas.openxmlformats.org/officeDocument/2006/relationships/image" Target="../media/image1.emf"/><Relationship Id="rId4" Type="http://schemas.openxmlformats.org/officeDocument/2006/relationships/oleObject" Target="../embeddings/oleObject27.bin"/></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9.xml"/><Relationship Id="rId1" Type="http://schemas.openxmlformats.org/officeDocument/2006/relationships/vmlDrawing" Target="../drawings/vmlDrawing28.vml"/><Relationship Id="rId5" Type="http://schemas.openxmlformats.org/officeDocument/2006/relationships/image" Target="../media/image1.emf"/><Relationship Id="rId4" Type="http://schemas.openxmlformats.org/officeDocument/2006/relationships/oleObject" Target="../embeddings/oleObject28.bin"/></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0.xml"/><Relationship Id="rId1" Type="http://schemas.openxmlformats.org/officeDocument/2006/relationships/vmlDrawing" Target="../drawings/vmlDrawing29.vml"/><Relationship Id="rId5" Type="http://schemas.openxmlformats.org/officeDocument/2006/relationships/image" Target="../media/image1.emf"/><Relationship Id="rId4" Type="http://schemas.openxmlformats.org/officeDocument/2006/relationships/oleObject" Target="../embeddings/oleObject29.bin"/></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1.xml"/><Relationship Id="rId1" Type="http://schemas.openxmlformats.org/officeDocument/2006/relationships/vmlDrawing" Target="../drawings/vmlDrawing30.vml"/><Relationship Id="rId5" Type="http://schemas.openxmlformats.org/officeDocument/2006/relationships/image" Target="../media/image1.emf"/><Relationship Id="rId4" Type="http://schemas.openxmlformats.org/officeDocument/2006/relationships/oleObject" Target="../embeddings/oleObject30.bin"/></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vmlDrawing" Target="../drawings/vmlDrawing4.v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2.xml"/><Relationship Id="rId1" Type="http://schemas.openxmlformats.org/officeDocument/2006/relationships/vmlDrawing" Target="../drawings/vmlDrawing31.vml"/><Relationship Id="rId5" Type="http://schemas.openxmlformats.org/officeDocument/2006/relationships/image" Target="../media/image1.emf"/><Relationship Id="rId4" Type="http://schemas.openxmlformats.org/officeDocument/2006/relationships/oleObject" Target="../embeddings/oleObject31.bin"/></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3.xml"/><Relationship Id="rId1" Type="http://schemas.openxmlformats.org/officeDocument/2006/relationships/vmlDrawing" Target="../drawings/vmlDrawing32.vml"/><Relationship Id="rId5" Type="http://schemas.openxmlformats.org/officeDocument/2006/relationships/image" Target="../media/image1.emf"/><Relationship Id="rId4" Type="http://schemas.openxmlformats.org/officeDocument/2006/relationships/oleObject" Target="../embeddings/oleObject32.bin"/></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4.xml"/><Relationship Id="rId1" Type="http://schemas.openxmlformats.org/officeDocument/2006/relationships/vmlDrawing" Target="../drawings/vmlDrawing33.vml"/><Relationship Id="rId5" Type="http://schemas.openxmlformats.org/officeDocument/2006/relationships/image" Target="../media/image1.emf"/><Relationship Id="rId4" Type="http://schemas.openxmlformats.org/officeDocument/2006/relationships/oleObject" Target="../embeddings/oleObject33.bin"/></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5.xml"/><Relationship Id="rId1" Type="http://schemas.openxmlformats.org/officeDocument/2006/relationships/vmlDrawing" Target="../drawings/vmlDrawing34.vml"/><Relationship Id="rId5" Type="http://schemas.openxmlformats.org/officeDocument/2006/relationships/image" Target="../media/image1.emf"/><Relationship Id="rId4" Type="http://schemas.openxmlformats.org/officeDocument/2006/relationships/oleObject" Target="../embeddings/oleObject34.bin"/></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6.xml"/><Relationship Id="rId1" Type="http://schemas.openxmlformats.org/officeDocument/2006/relationships/vmlDrawing" Target="../drawings/vmlDrawing35.vml"/><Relationship Id="rId5" Type="http://schemas.openxmlformats.org/officeDocument/2006/relationships/image" Target="../media/image1.emf"/><Relationship Id="rId4" Type="http://schemas.openxmlformats.org/officeDocument/2006/relationships/oleObject" Target="../embeddings/oleObject35.bin"/></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7.xml"/><Relationship Id="rId1" Type="http://schemas.openxmlformats.org/officeDocument/2006/relationships/vmlDrawing" Target="../drawings/vmlDrawing36.vml"/><Relationship Id="rId5" Type="http://schemas.openxmlformats.org/officeDocument/2006/relationships/image" Target="../media/image1.emf"/><Relationship Id="rId4" Type="http://schemas.openxmlformats.org/officeDocument/2006/relationships/oleObject" Target="../embeddings/oleObject36.bin"/></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8.xml"/><Relationship Id="rId1" Type="http://schemas.openxmlformats.org/officeDocument/2006/relationships/vmlDrawing" Target="../drawings/vmlDrawing37.vml"/><Relationship Id="rId5" Type="http://schemas.openxmlformats.org/officeDocument/2006/relationships/image" Target="../media/image1.emf"/><Relationship Id="rId4" Type="http://schemas.openxmlformats.org/officeDocument/2006/relationships/oleObject" Target="../embeddings/oleObject37.bin"/></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9.xml"/><Relationship Id="rId1" Type="http://schemas.openxmlformats.org/officeDocument/2006/relationships/vmlDrawing" Target="../drawings/vmlDrawing38.vml"/><Relationship Id="rId5" Type="http://schemas.openxmlformats.org/officeDocument/2006/relationships/image" Target="../media/image1.emf"/><Relationship Id="rId4" Type="http://schemas.openxmlformats.org/officeDocument/2006/relationships/oleObject" Target="../embeddings/oleObject38.bin"/></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0.xml"/><Relationship Id="rId1" Type="http://schemas.openxmlformats.org/officeDocument/2006/relationships/vmlDrawing" Target="../drawings/vmlDrawing39.vml"/><Relationship Id="rId5" Type="http://schemas.openxmlformats.org/officeDocument/2006/relationships/image" Target="../media/image1.emf"/><Relationship Id="rId4" Type="http://schemas.openxmlformats.org/officeDocument/2006/relationships/oleObject" Target="../embeddings/oleObject39.bin"/></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1.xml"/><Relationship Id="rId1" Type="http://schemas.openxmlformats.org/officeDocument/2006/relationships/vmlDrawing" Target="../drawings/vmlDrawing40.vml"/><Relationship Id="rId5" Type="http://schemas.openxmlformats.org/officeDocument/2006/relationships/image" Target="../media/image1.emf"/><Relationship Id="rId4" Type="http://schemas.openxmlformats.org/officeDocument/2006/relationships/oleObject" Target="../embeddings/oleObject40.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5.v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2.xml"/><Relationship Id="rId1" Type="http://schemas.openxmlformats.org/officeDocument/2006/relationships/vmlDrawing" Target="../drawings/vmlDrawing41.vml"/><Relationship Id="rId5" Type="http://schemas.openxmlformats.org/officeDocument/2006/relationships/image" Target="../media/image1.emf"/><Relationship Id="rId4" Type="http://schemas.openxmlformats.org/officeDocument/2006/relationships/oleObject" Target="../embeddings/oleObject41.bin"/></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4.xml"/><Relationship Id="rId1" Type="http://schemas.openxmlformats.org/officeDocument/2006/relationships/vmlDrawing" Target="../drawings/vmlDrawing43.v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oleObject" Target="../embeddings/oleObject43.bin"/></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5.xml"/><Relationship Id="rId1" Type="http://schemas.openxmlformats.org/officeDocument/2006/relationships/vmlDrawing" Target="../drawings/vmlDrawing44.v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oleObject" Target="../embeddings/oleObject44.bin"/></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6.xml"/><Relationship Id="rId1" Type="http://schemas.openxmlformats.org/officeDocument/2006/relationships/vmlDrawing" Target="../drawings/vmlDrawing45.v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oleObject" Target="../embeddings/oleObject45.bin"/></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7.xml"/><Relationship Id="rId1" Type="http://schemas.openxmlformats.org/officeDocument/2006/relationships/vmlDrawing" Target="../drawings/vmlDrawing46.v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oleObject" Target="../embeddings/oleObject46.bin"/></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8.xml"/><Relationship Id="rId1" Type="http://schemas.openxmlformats.org/officeDocument/2006/relationships/vmlDrawing" Target="../drawings/vmlDrawing47.vml"/><Relationship Id="rId5" Type="http://schemas.openxmlformats.org/officeDocument/2006/relationships/image" Target="../media/image1.emf"/><Relationship Id="rId4" Type="http://schemas.openxmlformats.org/officeDocument/2006/relationships/oleObject" Target="../embeddings/oleObject47.bin"/></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9.xml"/><Relationship Id="rId1" Type="http://schemas.openxmlformats.org/officeDocument/2006/relationships/vmlDrawing" Target="../drawings/vmlDrawing48.vml"/><Relationship Id="rId5" Type="http://schemas.openxmlformats.org/officeDocument/2006/relationships/image" Target="../media/image1.emf"/><Relationship Id="rId4" Type="http://schemas.openxmlformats.org/officeDocument/2006/relationships/oleObject" Target="../embeddings/oleObject48.bin"/></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0.xml"/><Relationship Id="rId1" Type="http://schemas.openxmlformats.org/officeDocument/2006/relationships/vmlDrawing" Target="../drawings/vmlDrawing49.vml"/><Relationship Id="rId5" Type="http://schemas.openxmlformats.org/officeDocument/2006/relationships/image" Target="../media/image1.emf"/><Relationship Id="rId4" Type="http://schemas.openxmlformats.org/officeDocument/2006/relationships/oleObject" Target="../embeddings/oleObject49.bin"/></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1.xml"/><Relationship Id="rId1" Type="http://schemas.openxmlformats.org/officeDocument/2006/relationships/vmlDrawing" Target="../drawings/vmlDrawing50.vml"/><Relationship Id="rId5" Type="http://schemas.openxmlformats.org/officeDocument/2006/relationships/image" Target="../media/image1.emf"/><Relationship Id="rId4" Type="http://schemas.openxmlformats.org/officeDocument/2006/relationships/oleObject" Target="../embeddings/oleObject50.bin"/></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2.xml"/><Relationship Id="rId1" Type="http://schemas.openxmlformats.org/officeDocument/2006/relationships/vmlDrawing" Target="../drawings/vmlDrawing51.vml"/><Relationship Id="rId5" Type="http://schemas.openxmlformats.org/officeDocument/2006/relationships/image" Target="../media/image1.emf"/><Relationship Id="rId4" Type="http://schemas.openxmlformats.org/officeDocument/2006/relationships/oleObject" Target="../embeddings/oleObject51.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vmlDrawing" Target="../drawings/vmlDrawing6.v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3.xml"/><Relationship Id="rId1" Type="http://schemas.openxmlformats.org/officeDocument/2006/relationships/vmlDrawing" Target="../drawings/vmlDrawing52.vml"/><Relationship Id="rId5" Type="http://schemas.openxmlformats.org/officeDocument/2006/relationships/image" Target="../media/image1.emf"/><Relationship Id="rId4" Type="http://schemas.openxmlformats.org/officeDocument/2006/relationships/oleObject" Target="../embeddings/oleObject52.bin"/></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4.xml"/><Relationship Id="rId1" Type="http://schemas.openxmlformats.org/officeDocument/2006/relationships/vmlDrawing" Target="../drawings/vmlDrawing53.vml"/><Relationship Id="rId5" Type="http://schemas.openxmlformats.org/officeDocument/2006/relationships/image" Target="../media/image1.emf"/><Relationship Id="rId4" Type="http://schemas.openxmlformats.org/officeDocument/2006/relationships/oleObject" Target="../embeddings/oleObject53.bin"/></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5.xml"/><Relationship Id="rId1" Type="http://schemas.openxmlformats.org/officeDocument/2006/relationships/vmlDrawing" Target="../drawings/vmlDrawing54.vml"/><Relationship Id="rId5" Type="http://schemas.openxmlformats.org/officeDocument/2006/relationships/image" Target="../media/image1.emf"/><Relationship Id="rId4" Type="http://schemas.openxmlformats.org/officeDocument/2006/relationships/oleObject" Target="../embeddings/oleObject54.bin"/></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6.xml"/><Relationship Id="rId1" Type="http://schemas.openxmlformats.org/officeDocument/2006/relationships/vmlDrawing" Target="../drawings/vmlDrawing55.vml"/><Relationship Id="rId5" Type="http://schemas.openxmlformats.org/officeDocument/2006/relationships/image" Target="../media/image1.emf"/><Relationship Id="rId4" Type="http://schemas.openxmlformats.org/officeDocument/2006/relationships/oleObject" Target="../embeddings/oleObject55.bin"/></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8.xml"/><Relationship Id="rId1" Type="http://schemas.openxmlformats.org/officeDocument/2006/relationships/vmlDrawing" Target="../drawings/vmlDrawing57.v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oleObject" Target="../embeddings/oleObject57.bin"/></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9.xml"/><Relationship Id="rId1" Type="http://schemas.openxmlformats.org/officeDocument/2006/relationships/vmlDrawing" Target="../drawings/vmlDrawing58.vml"/><Relationship Id="rId5" Type="http://schemas.openxmlformats.org/officeDocument/2006/relationships/image" Target="../media/image1.emf"/><Relationship Id="rId4" Type="http://schemas.openxmlformats.org/officeDocument/2006/relationships/oleObject" Target="../embeddings/oleObject58.bin"/></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1.xml"/><Relationship Id="rId1" Type="http://schemas.openxmlformats.org/officeDocument/2006/relationships/vmlDrawing" Target="../drawings/vmlDrawing60.vml"/><Relationship Id="rId5" Type="http://schemas.openxmlformats.org/officeDocument/2006/relationships/image" Target="../media/image1.emf"/><Relationship Id="rId4" Type="http://schemas.openxmlformats.org/officeDocument/2006/relationships/oleObject" Target="../embeddings/oleObject60.bin"/></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2.xml"/><Relationship Id="rId1" Type="http://schemas.openxmlformats.org/officeDocument/2006/relationships/vmlDrawing" Target="../drawings/vmlDrawing61.vml"/><Relationship Id="rId5" Type="http://schemas.openxmlformats.org/officeDocument/2006/relationships/image" Target="../media/image1.emf"/><Relationship Id="rId4" Type="http://schemas.openxmlformats.org/officeDocument/2006/relationships/oleObject" Target="../embeddings/oleObject61.bin"/></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3.xml"/><Relationship Id="rId1" Type="http://schemas.openxmlformats.org/officeDocument/2006/relationships/vmlDrawing" Target="../drawings/vmlDrawing62.v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oleObject" Target="../embeddings/oleObject62.bin"/></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vmlDrawing" Target="../drawings/vmlDrawing7.vml"/><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4.xml"/><Relationship Id="rId1" Type="http://schemas.openxmlformats.org/officeDocument/2006/relationships/vmlDrawing" Target="../drawings/vmlDrawing63.vml"/><Relationship Id="rId5" Type="http://schemas.openxmlformats.org/officeDocument/2006/relationships/image" Target="../media/image1.emf"/><Relationship Id="rId4" Type="http://schemas.openxmlformats.org/officeDocument/2006/relationships/oleObject" Target="../embeddings/oleObject63.bin"/></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5.xml"/><Relationship Id="rId1" Type="http://schemas.openxmlformats.org/officeDocument/2006/relationships/vmlDrawing" Target="../drawings/vmlDrawing64.vml"/><Relationship Id="rId5" Type="http://schemas.openxmlformats.org/officeDocument/2006/relationships/image" Target="../media/image1.emf"/><Relationship Id="rId4" Type="http://schemas.openxmlformats.org/officeDocument/2006/relationships/oleObject" Target="../embeddings/oleObject64.bin"/></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7.xml"/><Relationship Id="rId1" Type="http://schemas.openxmlformats.org/officeDocument/2006/relationships/vmlDrawing" Target="../drawings/vmlDrawing66.vml"/><Relationship Id="rId5" Type="http://schemas.openxmlformats.org/officeDocument/2006/relationships/image" Target="../media/image1.emf"/><Relationship Id="rId4" Type="http://schemas.openxmlformats.org/officeDocument/2006/relationships/oleObject" Target="../embeddings/oleObject66.bin"/></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8.xml"/><Relationship Id="rId1" Type="http://schemas.openxmlformats.org/officeDocument/2006/relationships/vmlDrawing" Target="../drawings/vmlDrawing67.vml"/><Relationship Id="rId5" Type="http://schemas.openxmlformats.org/officeDocument/2006/relationships/image" Target="../media/image1.emf"/><Relationship Id="rId4" Type="http://schemas.openxmlformats.org/officeDocument/2006/relationships/oleObject" Target="../embeddings/oleObject67.bin"/></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9.xml"/><Relationship Id="rId1" Type="http://schemas.openxmlformats.org/officeDocument/2006/relationships/vmlDrawing" Target="../drawings/vmlDrawing68.vml"/><Relationship Id="rId5" Type="http://schemas.openxmlformats.org/officeDocument/2006/relationships/image" Target="../media/image1.emf"/><Relationship Id="rId4" Type="http://schemas.openxmlformats.org/officeDocument/2006/relationships/oleObject" Target="../embeddings/oleObject68.bin"/></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70.xml"/><Relationship Id="rId1" Type="http://schemas.openxmlformats.org/officeDocument/2006/relationships/vmlDrawing" Target="../drawings/vmlDrawing69.vml"/><Relationship Id="rId5" Type="http://schemas.openxmlformats.org/officeDocument/2006/relationships/image" Target="../media/image1.emf"/><Relationship Id="rId4" Type="http://schemas.openxmlformats.org/officeDocument/2006/relationships/oleObject" Target="../embeddings/oleObject69.bin"/></Relationships>
</file>

<file path=ppt/slideLayouts/_rels/slideLayout66.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71.xml"/><Relationship Id="rId1" Type="http://schemas.openxmlformats.org/officeDocument/2006/relationships/vmlDrawing" Target="../drawings/vmlDrawing70.vml"/><Relationship Id="rId5" Type="http://schemas.openxmlformats.org/officeDocument/2006/relationships/image" Target="../media/image1.emf"/><Relationship Id="rId4" Type="http://schemas.openxmlformats.org/officeDocument/2006/relationships/oleObject" Target="../embeddings/oleObject70.bin"/></Relationships>
</file>

<file path=ppt/slideLayouts/_rels/slideLayout67.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73.xml"/><Relationship Id="rId1" Type="http://schemas.openxmlformats.org/officeDocument/2006/relationships/vmlDrawing" Target="../drawings/vmlDrawing72.vml"/><Relationship Id="rId5" Type="http://schemas.openxmlformats.org/officeDocument/2006/relationships/image" Target="../media/image1.emf"/><Relationship Id="rId4" Type="http://schemas.openxmlformats.org/officeDocument/2006/relationships/oleObject" Target="../embeddings/oleObject72.bin"/></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9.emf"/><Relationship Id="rId3" Type="http://schemas.openxmlformats.org/officeDocument/2006/relationships/image" Target="../media/image9.emf"/><Relationship Id="rId7" Type="http://schemas.openxmlformats.org/officeDocument/2006/relationships/image" Target="../media/image13.emf"/><Relationship Id="rId12" Type="http://schemas.openxmlformats.org/officeDocument/2006/relationships/image" Target="../media/image18.emf"/><Relationship Id="rId2" Type="http://schemas.openxmlformats.org/officeDocument/2006/relationships/image" Target="../media/image8.emf"/><Relationship Id="rId1" Type="http://schemas.openxmlformats.org/officeDocument/2006/relationships/slideMaster" Target="../slideMasters/slideMaster9.xml"/><Relationship Id="rId6" Type="http://schemas.openxmlformats.org/officeDocument/2006/relationships/image" Target="../media/image12.emf"/><Relationship Id="rId11" Type="http://schemas.openxmlformats.org/officeDocument/2006/relationships/image" Target="../media/image17.emf"/><Relationship Id="rId5" Type="http://schemas.openxmlformats.org/officeDocument/2006/relationships/image" Target="../media/image11.emf"/><Relationship Id="rId10" Type="http://schemas.openxmlformats.org/officeDocument/2006/relationships/image" Target="../media/image16.emf"/><Relationship Id="rId4" Type="http://schemas.openxmlformats.org/officeDocument/2006/relationships/image" Target="../media/image10.emf"/><Relationship Id="rId9" Type="http://schemas.openxmlformats.org/officeDocument/2006/relationships/image" Target="../media/image15.emf"/></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26.emf"/><Relationship Id="rId13" Type="http://schemas.openxmlformats.org/officeDocument/2006/relationships/image" Target="../media/image31.emf"/><Relationship Id="rId18" Type="http://schemas.openxmlformats.org/officeDocument/2006/relationships/image" Target="../media/image36.emf"/><Relationship Id="rId3" Type="http://schemas.openxmlformats.org/officeDocument/2006/relationships/image" Target="../media/image21.emf"/><Relationship Id="rId7" Type="http://schemas.openxmlformats.org/officeDocument/2006/relationships/image" Target="../media/image25.emf"/><Relationship Id="rId12" Type="http://schemas.openxmlformats.org/officeDocument/2006/relationships/image" Target="../media/image30.emf"/><Relationship Id="rId17" Type="http://schemas.openxmlformats.org/officeDocument/2006/relationships/image" Target="../media/image35.emf"/><Relationship Id="rId2" Type="http://schemas.openxmlformats.org/officeDocument/2006/relationships/image" Target="../media/image20.emf"/><Relationship Id="rId16" Type="http://schemas.openxmlformats.org/officeDocument/2006/relationships/image" Target="../media/image34.emf"/><Relationship Id="rId1" Type="http://schemas.openxmlformats.org/officeDocument/2006/relationships/slideMaster" Target="../slideMasters/slideMaster9.xml"/><Relationship Id="rId6" Type="http://schemas.openxmlformats.org/officeDocument/2006/relationships/image" Target="../media/image24.emf"/><Relationship Id="rId11" Type="http://schemas.openxmlformats.org/officeDocument/2006/relationships/image" Target="../media/image29.emf"/><Relationship Id="rId5" Type="http://schemas.openxmlformats.org/officeDocument/2006/relationships/image" Target="../media/image23.emf"/><Relationship Id="rId15" Type="http://schemas.openxmlformats.org/officeDocument/2006/relationships/image" Target="../media/image33.emf"/><Relationship Id="rId10" Type="http://schemas.openxmlformats.org/officeDocument/2006/relationships/image" Target="../media/image28.emf"/><Relationship Id="rId4" Type="http://schemas.openxmlformats.org/officeDocument/2006/relationships/image" Target="../media/image22.emf"/><Relationship Id="rId9" Type="http://schemas.openxmlformats.org/officeDocument/2006/relationships/image" Target="../media/image27.emf"/><Relationship Id="rId14" Type="http://schemas.openxmlformats.org/officeDocument/2006/relationships/image" Target="../media/image32.emf"/></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vmlDrawing" Target="../drawings/vmlDrawing8.v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43.emf"/><Relationship Id="rId13" Type="http://schemas.openxmlformats.org/officeDocument/2006/relationships/image" Target="../media/image48.emf"/><Relationship Id="rId3" Type="http://schemas.openxmlformats.org/officeDocument/2006/relationships/image" Target="../media/image38.emf"/><Relationship Id="rId7" Type="http://schemas.openxmlformats.org/officeDocument/2006/relationships/image" Target="../media/image42.emf"/><Relationship Id="rId12" Type="http://schemas.openxmlformats.org/officeDocument/2006/relationships/image" Target="../media/image47.emf"/><Relationship Id="rId17" Type="http://schemas.openxmlformats.org/officeDocument/2006/relationships/image" Target="../media/image52.emf"/><Relationship Id="rId2" Type="http://schemas.openxmlformats.org/officeDocument/2006/relationships/image" Target="../media/image37.emf"/><Relationship Id="rId16" Type="http://schemas.openxmlformats.org/officeDocument/2006/relationships/image" Target="../media/image51.emf"/><Relationship Id="rId1" Type="http://schemas.openxmlformats.org/officeDocument/2006/relationships/slideMaster" Target="../slideMasters/slideMaster9.xml"/><Relationship Id="rId6" Type="http://schemas.openxmlformats.org/officeDocument/2006/relationships/image" Target="../media/image41.emf"/><Relationship Id="rId11" Type="http://schemas.openxmlformats.org/officeDocument/2006/relationships/image" Target="../media/image46.emf"/><Relationship Id="rId5" Type="http://schemas.openxmlformats.org/officeDocument/2006/relationships/image" Target="../media/image40.emf"/><Relationship Id="rId15" Type="http://schemas.openxmlformats.org/officeDocument/2006/relationships/image" Target="../media/image50.emf"/><Relationship Id="rId10" Type="http://schemas.openxmlformats.org/officeDocument/2006/relationships/image" Target="../media/image45.emf"/><Relationship Id="rId4" Type="http://schemas.openxmlformats.org/officeDocument/2006/relationships/image" Target="../media/image39.emf"/><Relationship Id="rId9" Type="http://schemas.openxmlformats.org/officeDocument/2006/relationships/image" Target="../media/image44.emf"/><Relationship Id="rId14" Type="http://schemas.openxmlformats.org/officeDocument/2006/relationships/image" Target="../media/image49.emf"/></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59.emf"/><Relationship Id="rId13" Type="http://schemas.openxmlformats.org/officeDocument/2006/relationships/image" Target="../media/image64.emf"/><Relationship Id="rId18" Type="http://schemas.openxmlformats.org/officeDocument/2006/relationships/image" Target="../media/image69.emf"/><Relationship Id="rId3" Type="http://schemas.openxmlformats.org/officeDocument/2006/relationships/image" Target="../media/image54.emf"/><Relationship Id="rId7" Type="http://schemas.openxmlformats.org/officeDocument/2006/relationships/image" Target="../media/image58.emf"/><Relationship Id="rId12" Type="http://schemas.openxmlformats.org/officeDocument/2006/relationships/image" Target="../media/image63.emf"/><Relationship Id="rId17" Type="http://schemas.openxmlformats.org/officeDocument/2006/relationships/image" Target="../media/image68.emf"/><Relationship Id="rId2" Type="http://schemas.openxmlformats.org/officeDocument/2006/relationships/image" Target="../media/image53.emf"/><Relationship Id="rId16" Type="http://schemas.openxmlformats.org/officeDocument/2006/relationships/image" Target="../media/image67.emf"/><Relationship Id="rId1" Type="http://schemas.openxmlformats.org/officeDocument/2006/relationships/slideMaster" Target="../slideMasters/slideMaster9.xml"/><Relationship Id="rId6" Type="http://schemas.openxmlformats.org/officeDocument/2006/relationships/image" Target="../media/image57.emf"/><Relationship Id="rId11" Type="http://schemas.openxmlformats.org/officeDocument/2006/relationships/image" Target="../media/image62.emf"/><Relationship Id="rId5" Type="http://schemas.openxmlformats.org/officeDocument/2006/relationships/image" Target="../media/image56.emf"/><Relationship Id="rId15" Type="http://schemas.openxmlformats.org/officeDocument/2006/relationships/image" Target="../media/image66.emf"/><Relationship Id="rId10" Type="http://schemas.openxmlformats.org/officeDocument/2006/relationships/image" Target="../media/image61.emf"/><Relationship Id="rId4" Type="http://schemas.openxmlformats.org/officeDocument/2006/relationships/image" Target="../media/image55.emf"/><Relationship Id="rId9" Type="http://schemas.openxmlformats.org/officeDocument/2006/relationships/image" Target="../media/image60.emf"/><Relationship Id="rId14" Type="http://schemas.openxmlformats.org/officeDocument/2006/relationships/image" Target="../media/image65.emf"/></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1.emf"/><Relationship Id="rId7" Type="http://schemas.openxmlformats.org/officeDocument/2006/relationships/image" Target="../media/image75.emf"/><Relationship Id="rId2" Type="http://schemas.openxmlformats.org/officeDocument/2006/relationships/image" Target="../media/image70.emf"/><Relationship Id="rId1" Type="http://schemas.openxmlformats.org/officeDocument/2006/relationships/slideMaster" Target="../slideMasters/slideMaster9.xml"/><Relationship Id="rId6" Type="http://schemas.openxmlformats.org/officeDocument/2006/relationships/image" Target="../media/image74.emf"/><Relationship Id="rId5" Type="http://schemas.openxmlformats.org/officeDocument/2006/relationships/image" Target="../media/image73.emf"/><Relationship Id="rId4" Type="http://schemas.openxmlformats.org/officeDocument/2006/relationships/image" Target="../media/image72.emf"/></Relationships>
</file>

<file path=ppt/slideLayouts/_rels/slideLayout73.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76.xml"/><Relationship Id="rId1" Type="http://schemas.openxmlformats.org/officeDocument/2006/relationships/vmlDrawing" Target="../drawings/vmlDrawing75.vml"/><Relationship Id="rId5" Type="http://schemas.openxmlformats.org/officeDocument/2006/relationships/image" Target="../media/image1.emf"/><Relationship Id="rId4" Type="http://schemas.openxmlformats.org/officeDocument/2006/relationships/oleObject" Target="../embeddings/oleObject75.bin"/></Relationships>
</file>

<file path=ppt/slideLayouts/_rels/slideLayout74.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77.xml"/><Relationship Id="rId1" Type="http://schemas.openxmlformats.org/officeDocument/2006/relationships/vmlDrawing" Target="../drawings/vmlDrawing76.vml"/><Relationship Id="rId5" Type="http://schemas.openxmlformats.org/officeDocument/2006/relationships/image" Target="../media/image1.emf"/><Relationship Id="rId4" Type="http://schemas.openxmlformats.org/officeDocument/2006/relationships/oleObject" Target="../embeddings/oleObject76.bin"/></Relationships>
</file>

<file path=ppt/slideLayouts/_rels/slideLayout75.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78.xml"/><Relationship Id="rId1" Type="http://schemas.openxmlformats.org/officeDocument/2006/relationships/vmlDrawing" Target="../drawings/vmlDrawing77.vml"/><Relationship Id="rId5" Type="http://schemas.openxmlformats.org/officeDocument/2006/relationships/image" Target="../media/image1.emf"/><Relationship Id="rId4" Type="http://schemas.openxmlformats.org/officeDocument/2006/relationships/oleObject" Target="../embeddings/oleObject77.bin"/></Relationships>
</file>

<file path=ppt/slideLayouts/_rels/slideLayout76.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79.xml"/><Relationship Id="rId1" Type="http://schemas.openxmlformats.org/officeDocument/2006/relationships/vmlDrawing" Target="../drawings/vmlDrawing78.vml"/><Relationship Id="rId5" Type="http://schemas.openxmlformats.org/officeDocument/2006/relationships/image" Target="../media/image1.emf"/><Relationship Id="rId4" Type="http://schemas.openxmlformats.org/officeDocument/2006/relationships/oleObject" Target="../embeddings/oleObject78.bin"/></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80.xml"/><Relationship Id="rId1" Type="http://schemas.openxmlformats.org/officeDocument/2006/relationships/vmlDrawing" Target="../drawings/vmlDrawing79.vml"/><Relationship Id="rId5" Type="http://schemas.openxmlformats.org/officeDocument/2006/relationships/image" Target="../media/image1.emf"/><Relationship Id="rId4" Type="http://schemas.openxmlformats.org/officeDocument/2006/relationships/oleObject" Target="../embeddings/oleObject79.bin"/></Relationships>
</file>

<file path=ppt/slideLayouts/_rels/slideLayout78.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81.xml"/><Relationship Id="rId1" Type="http://schemas.openxmlformats.org/officeDocument/2006/relationships/vmlDrawing" Target="../drawings/vmlDrawing80.vml"/><Relationship Id="rId5" Type="http://schemas.openxmlformats.org/officeDocument/2006/relationships/image" Target="../media/image1.emf"/><Relationship Id="rId4" Type="http://schemas.openxmlformats.org/officeDocument/2006/relationships/oleObject" Target="../embeddings/oleObject80.bin"/></Relationships>
</file>

<file path=ppt/slideLayouts/_rels/slideLayout79.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82.xml"/><Relationship Id="rId1" Type="http://schemas.openxmlformats.org/officeDocument/2006/relationships/vmlDrawing" Target="../drawings/vmlDrawing81.vml"/><Relationship Id="rId5" Type="http://schemas.openxmlformats.org/officeDocument/2006/relationships/image" Target="../media/image1.emf"/><Relationship Id="rId4" Type="http://schemas.openxmlformats.org/officeDocument/2006/relationships/oleObject" Target="../embeddings/oleObject81.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vmlDrawing" Target="../drawings/vmlDrawing9.v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80.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83.xml"/><Relationship Id="rId1" Type="http://schemas.openxmlformats.org/officeDocument/2006/relationships/vmlDrawing" Target="../drawings/vmlDrawing82.vml"/><Relationship Id="rId5" Type="http://schemas.openxmlformats.org/officeDocument/2006/relationships/image" Target="../media/image1.emf"/><Relationship Id="rId4" Type="http://schemas.openxmlformats.org/officeDocument/2006/relationships/oleObject" Target="../embeddings/oleObject82.bin"/></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84.xml"/><Relationship Id="rId1" Type="http://schemas.openxmlformats.org/officeDocument/2006/relationships/vmlDrawing" Target="../drawings/vmlDrawing83.vml"/><Relationship Id="rId5" Type="http://schemas.openxmlformats.org/officeDocument/2006/relationships/image" Target="../media/image1.emf"/><Relationship Id="rId4" Type="http://schemas.openxmlformats.org/officeDocument/2006/relationships/oleObject" Target="../embeddings/oleObject83.bin"/></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85.xml"/><Relationship Id="rId1" Type="http://schemas.openxmlformats.org/officeDocument/2006/relationships/vmlDrawing" Target="../drawings/vmlDrawing84.vml"/><Relationship Id="rId5" Type="http://schemas.openxmlformats.org/officeDocument/2006/relationships/image" Target="../media/image1.emf"/><Relationship Id="rId4" Type="http://schemas.openxmlformats.org/officeDocument/2006/relationships/oleObject" Target="../embeddings/oleObject84.bin"/></Relationships>
</file>

<file path=ppt/slideLayouts/_rels/slideLayout83.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86.xml"/><Relationship Id="rId1" Type="http://schemas.openxmlformats.org/officeDocument/2006/relationships/vmlDrawing" Target="../drawings/vmlDrawing85.vml"/><Relationship Id="rId5" Type="http://schemas.openxmlformats.org/officeDocument/2006/relationships/image" Target="../media/image1.emf"/><Relationship Id="rId4" Type="http://schemas.openxmlformats.org/officeDocument/2006/relationships/oleObject" Target="../embeddings/oleObject85.bin"/></Relationships>
</file>

<file path=ppt/slideLayouts/_rels/slideLayout84.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87.xml"/><Relationship Id="rId1" Type="http://schemas.openxmlformats.org/officeDocument/2006/relationships/vmlDrawing" Target="../drawings/vmlDrawing86.vml"/><Relationship Id="rId5" Type="http://schemas.openxmlformats.org/officeDocument/2006/relationships/image" Target="../media/image1.emf"/><Relationship Id="rId4" Type="http://schemas.openxmlformats.org/officeDocument/2006/relationships/oleObject" Target="../embeddings/oleObject86.bin"/></Relationships>
</file>

<file path=ppt/slideLayouts/_rels/slideLayout85.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88.xml"/><Relationship Id="rId1" Type="http://schemas.openxmlformats.org/officeDocument/2006/relationships/vmlDrawing" Target="../drawings/vmlDrawing87.vml"/><Relationship Id="rId5" Type="http://schemas.openxmlformats.org/officeDocument/2006/relationships/image" Target="../media/image1.emf"/><Relationship Id="rId4" Type="http://schemas.openxmlformats.org/officeDocument/2006/relationships/oleObject" Target="../embeddings/oleObject87.bin"/></Relationships>
</file>

<file path=ppt/slideLayouts/_rels/slideLayout86.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89.xml"/><Relationship Id="rId1" Type="http://schemas.openxmlformats.org/officeDocument/2006/relationships/vmlDrawing" Target="../drawings/vmlDrawing88.vml"/><Relationship Id="rId5" Type="http://schemas.openxmlformats.org/officeDocument/2006/relationships/image" Target="../media/image1.emf"/><Relationship Id="rId4" Type="http://schemas.openxmlformats.org/officeDocument/2006/relationships/oleObject" Target="../embeddings/oleObject88.bin"/></Relationships>
</file>

<file path=ppt/slideLayouts/_rels/slideLayout87.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90.xml"/><Relationship Id="rId1" Type="http://schemas.openxmlformats.org/officeDocument/2006/relationships/vmlDrawing" Target="../drawings/vmlDrawing89.vml"/><Relationship Id="rId5" Type="http://schemas.openxmlformats.org/officeDocument/2006/relationships/image" Target="../media/image1.emf"/><Relationship Id="rId4" Type="http://schemas.openxmlformats.org/officeDocument/2006/relationships/oleObject" Target="../embeddings/oleObject89.bin"/></Relationships>
</file>

<file path=ppt/slideLayouts/_rels/slideLayout88.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91.xml"/><Relationship Id="rId1" Type="http://schemas.openxmlformats.org/officeDocument/2006/relationships/vmlDrawing" Target="../drawings/vmlDrawing90.vml"/><Relationship Id="rId5" Type="http://schemas.openxmlformats.org/officeDocument/2006/relationships/image" Target="../media/image1.emf"/><Relationship Id="rId4" Type="http://schemas.openxmlformats.org/officeDocument/2006/relationships/oleObject" Target="../embeddings/oleObject90.bin"/></Relationships>
</file>

<file path=ppt/slideLayouts/_rels/slideLayout89.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92.xml"/><Relationship Id="rId1" Type="http://schemas.openxmlformats.org/officeDocument/2006/relationships/vmlDrawing" Target="../drawings/vmlDrawing91.vml"/><Relationship Id="rId5" Type="http://schemas.openxmlformats.org/officeDocument/2006/relationships/image" Target="../media/image1.emf"/><Relationship Id="rId4" Type="http://schemas.openxmlformats.org/officeDocument/2006/relationships/oleObject" Target="../embeddings/oleObject91.bin"/></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vmlDrawing" Target="../drawings/vmlDrawing10.v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90.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93.xml"/><Relationship Id="rId1" Type="http://schemas.openxmlformats.org/officeDocument/2006/relationships/vmlDrawing" Target="../drawings/vmlDrawing92.vml"/><Relationship Id="rId5" Type="http://schemas.openxmlformats.org/officeDocument/2006/relationships/image" Target="../media/image1.emf"/><Relationship Id="rId4" Type="http://schemas.openxmlformats.org/officeDocument/2006/relationships/oleObject" Target="../embeddings/oleObject92.bin"/></Relationships>
</file>

<file path=ppt/slideLayouts/_rels/slideLayout91.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95.xml"/><Relationship Id="rId1" Type="http://schemas.openxmlformats.org/officeDocument/2006/relationships/vmlDrawing" Target="../drawings/vmlDrawing94.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94.bin"/></Relationships>
</file>

<file path=ppt/slideLayouts/_rels/slideLayout92.xml.rels><?xml version="1.0" encoding="UTF-8" standalone="yes"?>
<Relationships xmlns="http://schemas.openxmlformats.org/package/2006/relationships"><Relationship Id="rId3" Type="http://schemas.openxmlformats.org/officeDocument/2006/relationships/slideMaster" Target="../slideMasters/slideMaster11.xml"/><Relationship Id="rId7" Type="http://schemas.openxmlformats.org/officeDocument/2006/relationships/image" Target="../media/image76.emf"/><Relationship Id="rId2" Type="http://schemas.openxmlformats.org/officeDocument/2006/relationships/tags" Target="../tags/tag96.xml"/><Relationship Id="rId1" Type="http://schemas.openxmlformats.org/officeDocument/2006/relationships/vmlDrawing" Target="../drawings/vmlDrawing95.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95.bin"/></Relationships>
</file>

<file path=ppt/slideLayouts/_rels/slideLayout93.xml.rels><?xml version="1.0" encoding="UTF-8" standalone="yes"?>
<Relationships xmlns="http://schemas.openxmlformats.org/package/2006/relationships"><Relationship Id="rId3" Type="http://schemas.openxmlformats.org/officeDocument/2006/relationships/slideMaster" Target="../slideMasters/slideMaster11.xml"/><Relationship Id="rId7" Type="http://schemas.openxmlformats.org/officeDocument/2006/relationships/image" Target="../media/image76.emf"/><Relationship Id="rId2" Type="http://schemas.openxmlformats.org/officeDocument/2006/relationships/tags" Target="../tags/tag97.xml"/><Relationship Id="rId1" Type="http://schemas.openxmlformats.org/officeDocument/2006/relationships/vmlDrawing" Target="../drawings/vmlDrawing96.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96.bin"/></Relationships>
</file>

<file path=ppt/slideLayouts/_rels/slideLayout94.xml.rels><?xml version="1.0" encoding="UTF-8" standalone="yes"?>
<Relationships xmlns="http://schemas.openxmlformats.org/package/2006/relationships"><Relationship Id="rId3" Type="http://schemas.openxmlformats.org/officeDocument/2006/relationships/slideMaster" Target="../slideMasters/slideMaster11.xml"/><Relationship Id="rId7" Type="http://schemas.openxmlformats.org/officeDocument/2006/relationships/image" Target="../media/image76.emf"/><Relationship Id="rId2" Type="http://schemas.openxmlformats.org/officeDocument/2006/relationships/tags" Target="../tags/tag98.xml"/><Relationship Id="rId1" Type="http://schemas.openxmlformats.org/officeDocument/2006/relationships/vmlDrawing" Target="../drawings/vmlDrawing97.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97.bin"/></Relationships>
</file>

<file path=ppt/slideLayouts/_rels/slideLayout95.xml.rels><?xml version="1.0" encoding="UTF-8" standalone="yes"?>
<Relationships xmlns="http://schemas.openxmlformats.org/package/2006/relationships"><Relationship Id="rId3" Type="http://schemas.openxmlformats.org/officeDocument/2006/relationships/slideMaster" Target="../slideMasters/slideMaster11.xml"/><Relationship Id="rId7" Type="http://schemas.openxmlformats.org/officeDocument/2006/relationships/image" Target="../media/image76.emf"/><Relationship Id="rId2" Type="http://schemas.openxmlformats.org/officeDocument/2006/relationships/tags" Target="../tags/tag99.xml"/><Relationship Id="rId1" Type="http://schemas.openxmlformats.org/officeDocument/2006/relationships/vmlDrawing" Target="../drawings/vmlDrawing98.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98.bin"/></Relationships>
</file>

<file path=ppt/slideLayouts/_rels/slideLayout96.xml.rels><?xml version="1.0" encoding="UTF-8" standalone="yes"?>
<Relationships xmlns="http://schemas.openxmlformats.org/package/2006/relationships"><Relationship Id="rId3" Type="http://schemas.openxmlformats.org/officeDocument/2006/relationships/slideMaster" Target="../slideMasters/slideMaster11.xml"/><Relationship Id="rId7" Type="http://schemas.openxmlformats.org/officeDocument/2006/relationships/image" Target="../media/image76.emf"/><Relationship Id="rId2" Type="http://schemas.openxmlformats.org/officeDocument/2006/relationships/tags" Target="../tags/tag100.xml"/><Relationship Id="rId1" Type="http://schemas.openxmlformats.org/officeDocument/2006/relationships/vmlDrawing" Target="../drawings/vmlDrawing99.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99.bin"/></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3" Type="http://schemas.openxmlformats.org/officeDocument/2006/relationships/slideMaster" Target="../slideMasters/slideMaster11.xml"/><Relationship Id="rId7" Type="http://schemas.openxmlformats.org/officeDocument/2006/relationships/image" Target="../media/image76.emf"/><Relationship Id="rId2" Type="http://schemas.openxmlformats.org/officeDocument/2006/relationships/tags" Target="../tags/tag101.xml"/><Relationship Id="rId1" Type="http://schemas.openxmlformats.org/officeDocument/2006/relationships/vmlDrawing" Target="../drawings/vmlDrawing100.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100.bin"/></Relationships>
</file>

<file path=ppt/slideLayouts/_rels/slideLayout99.xml.rels><?xml version="1.0" encoding="UTF-8" standalone="yes"?>
<Relationships xmlns="http://schemas.openxmlformats.org/package/2006/relationships"><Relationship Id="rId3" Type="http://schemas.openxmlformats.org/officeDocument/2006/relationships/slideMaster" Target="../slideMasters/slideMaster11.xml"/><Relationship Id="rId7" Type="http://schemas.openxmlformats.org/officeDocument/2006/relationships/image" Target="../media/image76.emf"/><Relationship Id="rId2" Type="http://schemas.openxmlformats.org/officeDocument/2006/relationships/tags" Target="../tags/tag102.xml"/><Relationship Id="rId1" Type="http://schemas.openxmlformats.org/officeDocument/2006/relationships/vmlDrawing" Target="../drawings/vmlDrawing101.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101.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ection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04853"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Subtitle 2"/>
          <p:cNvSpPr>
            <a:spLocks noGrp="1"/>
          </p:cNvSpPr>
          <p:nvPr>
            <p:ph type="subTitle" idx="1" hasCustomPrompt="1"/>
          </p:nvPr>
        </p:nvSpPr>
        <p:spPr bwMode="gray">
          <a:xfrm>
            <a:off x="372926" y="5799217"/>
            <a:ext cx="12305338" cy="455176"/>
          </a:xfrm>
          <a:prstGeom prst="rect">
            <a:avLst/>
          </a:prstGeom>
        </p:spPr>
        <p:txBody>
          <a:bodyPr/>
          <a:lstStyle>
            <a:lvl1pPr marL="0" indent="0" algn="l">
              <a:lnSpc>
                <a:spcPts val="14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6" name="Rectangle 5"/>
          <p:cNvSpPr/>
          <p:nvPr userDrawn="1"/>
        </p:nvSpPr>
        <p:spPr bwMode="gray">
          <a:xfrm>
            <a:off x="1" y="2"/>
            <a:ext cx="13442950" cy="4560573"/>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Title 1"/>
          <p:cNvSpPr>
            <a:spLocks noGrp="1"/>
          </p:cNvSpPr>
          <p:nvPr>
            <p:ph type="ctrTitle"/>
          </p:nvPr>
        </p:nvSpPr>
        <p:spPr bwMode="gray">
          <a:xfrm>
            <a:off x="368118" y="5041349"/>
            <a:ext cx="12331696" cy="709383"/>
          </a:xfrm>
        </p:spPr>
        <p:txBody>
          <a:bodyPr/>
          <a:lstStyle>
            <a:lvl1pPr>
              <a:defRPr sz="6600"/>
            </a:lvl1pPr>
          </a:lstStyle>
          <a:p>
            <a:r>
              <a:rPr lang="en-US"/>
              <a:t>Click to edit Master title style</a:t>
            </a:r>
            <a:endParaRPr lang="en-US" dirty="0"/>
          </a:p>
        </p:txBody>
      </p:sp>
    </p:spTree>
    <p:extLst>
      <p:ext uri="{BB962C8B-B14F-4D97-AF65-F5344CB8AC3E}">
        <p14:creationId xmlns:p14="http://schemas.microsoft.com/office/powerpoint/2010/main" val="1774961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ection Dark Cool Grey">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51604"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Subtitle 2"/>
          <p:cNvSpPr>
            <a:spLocks noGrp="1"/>
          </p:cNvSpPr>
          <p:nvPr>
            <p:ph type="subTitle" idx="1" hasCustomPrompt="1"/>
          </p:nvPr>
        </p:nvSpPr>
        <p:spPr bwMode="gray">
          <a:xfrm>
            <a:off x="372900" y="5799575"/>
            <a:ext cx="12305338" cy="455176"/>
          </a:xfrm>
          <a:prstGeom prst="rect">
            <a:avLst/>
          </a:prstGeom>
        </p:spPr>
        <p:txBody>
          <a:bodyPr/>
          <a:lstStyle>
            <a:lvl1pPr marL="0" indent="0" algn="l">
              <a:lnSpc>
                <a:spcPts val="1400"/>
              </a:lnSpc>
              <a:buNone/>
              <a:defRPr sz="1400" b="1" i="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6" name="Rectangle 5"/>
          <p:cNvSpPr/>
          <p:nvPr userDrawn="1"/>
        </p:nvSpPr>
        <p:spPr bwMode="gray">
          <a:xfrm>
            <a:off x="1" y="2"/>
            <a:ext cx="13442950" cy="456057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7" name="Title 1"/>
          <p:cNvSpPr>
            <a:spLocks noGrp="1"/>
          </p:cNvSpPr>
          <p:nvPr>
            <p:ph type="ctrTitle"/>
          </p:nvPr>
        </p:nvSpPr>
        <p:spPr bwMode="gray">
          <a:xfrm>
            <a:off x="368118" y="5041349"/>
            <a:ext cx="12331696" cy="709383"/>
          </a:xfrm>
        </p:spPr>
        <p:txBody>
          <a:bodyPr/>
          <a:lstStyle>
            <a:lvl1pPr>
              <a:defRPr sz="6600"/>
            </a:lvl1pPr>
          </a:lstStyle>
          <a:p>
            <a:r>
              <a:rPr lang="en-US"/>
              <a:t>Click to edit Master title style</a:t>
            </a:r>
            <a:endParaRPr lang="en-US" dirty="0"/>
          </a:p>
        </p:txBody>
      </p:sp>
    </p:spTree>
    <p:extLst>
      <p:ext uri="{BB962C8B-B14F-4D97-AF65-F5344CB8AC3E}">
        <p14:creationId xmlns:p14="http://schemas.microsoft.com/office/powerpoint/2010/main" val="86570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1_Copy Dark Purple">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039556"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6816720"/>
          </a:xfrm>
          <a:prstGeom prst="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rgbClr val="000000"/>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 Placeholder 3"/>
          <p:cNvSpPr>
            <a:spLocks noGrp="1"/>
          </p:cNvSpPr>
          <p:nvPr>
            <p:ph type="body" sz="quarter" idx="10" hasCustomPrompt="1"/>
          </p:nvPr>
        </p:nvSpPr>
        <p:spPr bwMode="gray">
          <a:xfrm>
            <a:off x="1458614" y="1395414"/>
            <a:ext cx="10555363" cy="4300537"/>
          </a:xfrm>
          <a:ln w="6350" cmpd="sng">
            <a:noFill/>
            <a:prstDash val="lgDash"/>
          </a:ln>
        </p:spPr>
        <p:txBody>
          <a:bodyPr anchor="ctr" anchorCtr="1"/>
          <a:lstStyle>
            <a:lvl1pPr algn="ctr">
              <a:lnSpc>
                <a:spcPts val="6600"/>
              </a:lnSpc>
              <a:buNone/>
              <a:defRPr sz="6600" b="0" cap="all" baseline="0">
                <a:solidFill>
                  <a:srgbClr val="FFFFFF"/>
                </a:solidFill>
                <a:latin typeface="+mj-lt"/>
              </a:defRPr>
            </a:lvl1pPr>
          </a:lstStyle>
          <a:p>
            <a:pPr lvl="0"/>
            <a:r>
              <a:rPr lang="en-GB" dirty="0"/>
              <a:t>QOUTE OR STATEMENT DIT TENO AN UT AUGIAM, VERO ENISMODOLOR ETUM FEUGUER AESSI.</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88" y="6969855"/>
            <a:ext cx="1249725" cy="434926"/>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1_Copy Dark Cool Grey">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040580"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6816720"/>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rgbClr val="000000"/>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 Placeholder 3"/>
          <p:cNvSpPr>
            <a:spLocks noGrp="1"/>
          </p:cNvSpPr>
          <p:nvPr>
            <p:ph type="body" sz="quarter" idx="10" hasCustomPrompt="1"/>
          </p:nvPr>
        </p:nvSpPr>
        <p:spPr bwMode="gray">
          <a:xfrm>
            <a:off x="1458614" y="1395414"/>
            <a:ext cx="10555362" cy="4300537"/>
          </a:xfr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88" y="6969855"/>
            <a:ext cx="1249725" cy="434926"/>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bwMode="gray">
          <a:xfrm>
            <a:off x="1" y="5"/>
            <a:ext cx="13442950" cy="6816720"/>
          </a:xfrm>
          <a:prstGeom prst="rect">
            <a:avLst/>
          </a:prstGeom>
          <a:solidFill>
            <a:srgbClr val="CAC8C8"/>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rgbClr val="000000"/>
              </a:solidFill>
            </a:endParaRPr>
          </a:p>
        </p:txBody>
      </p:sp>
      <p:sp>
        <p:nvSpPr>
          <p:cNvPr id="4" name="Text Placeholder 3"/>
          <p:cNvSpPr>
            <a:spLocks noGrp="1"/>
          </p:cNvSpPr>
          <p:nvPr>
            <p:ph type="body" sz="quarter" idx="10" hasCustomPrompt="1"/>
          </p:nvPr>
        </p:nvSpPr>
        <p:spPr bwMode="gray">
          <a:xfrm>
            <a:off x="1458614" y="1395414"/>
            <a:ext cx="10555362" cy="4300537"/>
          </a:xfr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userDrawn="1">
  <p:cSld name="2_One Content">
    <p:spTree>
      <p:nvGrpSpPr>
        <p:cNvPr id="1" name=""/>
        <p:cNvGrpSpPr/>
        <p:nvPr/>
      </p:nvGrpSpPr>
      <p:grpSpPr>
        <a:xfrm>
          <a:off x="0" y="0"/>
          <a:ext cx="0" cy="0"/>
          <a:chOff x="0" y="0"/>
          <a:chExt cx="0" cy="0"/>
        </a:xfrm>
      </p:grpSpPr>
      <p:graphicFrame>
        <p:nvGraphicFramePr>
          <p:cNvPr id="11" name="Object 7" hidden="1"/>
          <p:cNvGraphicFramePr>
            <a:graphicFrameLocks noChangeAspect="1"/>
          </p:cNvGraphicFramePr>
          <p:nvPr>
            <p:custDataLst>
              <p:tags r:id="rId2"/>
            </p:custData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spid="_x0000_s1041792" name="think-cell Slide" r:id="rId5" imgW="38100" imgH="38100" progId="">
                  <p:embed/>
                </p:oleObj>
              </mc:Choice>
              <mc:Fallback>
                <p:oleObj name="think-cell Slide" r:id="rId5" imgW="38100" imgH="381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9" y="1589"/>
                        <a:ext cx="2116"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cxnSp>
        <p:nvCxnSpPr>
          <p:cNvPr id="12" name="Straight Connector 11"/>
          <p:cNvCxnSpPr/>
          <p:nvPr/>
        </p:nvCxnSpPr>
        <p:spPr bwMode="gray">
          <a:xfrm>
            <a:off x="1" y="6791325"/>
            <a:ext cx="13442950" cy="0"/>
          </a:xfrm>
          <a:prstGeom prst="line">
            <a:avLst/>
          </a:prstGeom>
          <a:ln w="6350">
            <a:solidFill>
              <a:srgbClr val="8A8A8D"/>
            </a:solidFill>
          </a:ln>
        </p:spPr>
        <p:style>
          <a:lnRef idx="1">
            <a:schemeClr val="accent1"/>
          </a:lnRef>
          <a:fillRef idx="0">
            <a:schemeClr val="accent1"/>
          </a:fillRef>
          <a:effectRef idx="0">
            <a:schemeClr val="accent1"/>
          </a:effectRef>
          <a:fontRef idx="minor">
            <a:schemeClr val="tx1"/>
          </a:fontRef>
        </p:style>
      </p:cxnSp>
      <p:graphicFrame>
        <p:nvGraphicFramePr>
          <p:cNvPr id="14" name="Object 8" hidden="1"/>
          <p:cNvGraphicFramePr>
            <a:graphicFrameLocks noChangeAspect="1"/>
          </p:cNvGraphicFramePr>
          <p:nvPr>
            <p:custDataLst>
              <p:tags r:id="rId3"/>
            </p:custData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spid="_x0000_s1041793" name="think-cell Slide" r:id="rId7" imgW="38100" imgH="38100" progId="">
                  <p:embed/>
                </p:oleObj>
              </mc:Choice>
              <mc:Fallback>
                <p:oleObj name="think-cell Slide" r:id="rId7" imgW="38100" imgH="381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9" y="1589"/>
                        <a:ext cx="2116"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bwMode="gray"/>
        <p:txBody>
          <a:bodyPr/>
          <a:lstStyle/>
          <a:p>
            <a:r>
              <a:rPr lang="en-GB"/>
              <a:t>Click to edit Master title style</a:t>
            </a:r>
            <a:endParaRPr lang="en-US" dirty="0"/>
          </a:p>
        </p:txBody>
      </p:sp>
      <p:sp>
        <p:nvSpPr>
          <p:cNvPr id="9" name="Text Placeholder 13"/>
          <p:cNvSpPr>
            <a:spLocks noGrp="1"/>
          </p:cNvSpPr>
          <p:nvPr>
            <p:ph type="body" sz="quarter" idx="14"/>
          </p:nvPr>
        </p:nvSpPr>
        <p:spPr bwMode="gray">
          <a:xfrm>
            <a:off x="367441" y="806395"/>
            <a:ext cx="12423740" cy="436608"/>
          </a:xfrm>
        </p:spPr>
        <p:txBody>
          <a:bodyPr/>
          <a:lstStyle>
            <a:lvl1pPr>
              <a:lnSpc>
                <a:spcPts val="1500"/>
              </a:lnSpc>
              <a:buNone/>
              <a:defRPr sz="1400" b="1" baseline="0">
                <a:solidFill>
                  <a:schemeClr val="accent6"/>
                </a:solidFill>
              </a:defRPr>
            </a:lvl1pPr>
          </a:lstStyle>
          <a:p>
            <a:pPr lvl="0"/>
            <a:r>
              <a:rPr lang="en-GB"/>
              <a:t>Click to edit Master text styles</a:t>
            </a:r>
          </a:p>
        </p:txBody>
      </p:sp>
      <p:sp>
        <p:nvSpPr>
          <p:cNvPr id="10" name="Text Placeholder 13"/>
          <p:cNvSpPr>
            <a:spLocks noGrp="1"/>
          </p:cNvSpPr>
          <p:nvPr>
            <p:ph type="body" sz="quarter" idx="15" hasCustomPrompt="1"/>
          </p:nvPr>
        </p:nvSpPr>
        <p:spPr bwMode="gray">
          <a:xfrm>
            <a:off x="7079328" y="7048425"/>
            <a:ext cx="5977218" cy="308472"/>
          </a:xfrm>
          <a:ln>
            <a:noFill/>
          </a:ln>
        </p:spPr>
        <p:txBody>
          <a:bodyPr anchor="b"/>
          <a:lstStyle>
            <a:lvl1pPr algn="r">
              <a:lnSpc>
                <a:spcPts val="842"/>
              </a:lnSpc>
              <a:buNone/>
              <a:defRPr sz="800" b="0" baseline="0">
                <a:ln>
                  <a:noFill/>
                </a:ln>
                <a:solidFill>
                  <a:srgbClr val="000000"/>
                </a:solidFill>
              </a:defRPr>
            </a:lvl1pPr>
          </a:lstStyle>
          <a:p>
            <a:pPr lvl="0"/>
            <a:r>
              <a:rPr lang="en-GB" dirty="0"/>
              <a:t>Source: Arial 8pt</a:t>
            </a:r>
          </a:p>
        </p:txBody>
      </p:sp>
      <p:sp>
        <p:nvSpPr>
          <p:cNvPr id="7" name="Text Placeholder 13"/>
          <p:cNvSpPr>
            <a:spLocks noGrp="1"/>
          </p:cNvSpPr>
          <p:nvPr>
            <p:ph type="body" sz="quarter" idx="16"/>
          </p:nvPr>
        </p:nvSpPr>
        <p:spPr bwMode="gray">
          <a:xfrm>
            <a:off x="371671" y="1371821"/>
            <a:ext cx="8259575" cy="214058"/>
          </a:xfrm>
        </p:spPr>
        <p:txBody>
          <a:bodyPr/>
          <a:lstStyle>
            <a:lvl1pPr>
              <a:lnSpc>
                <a:spcPts val="1500"/>
              </a:lnSpc>
              <a:buNone/>
              <a:defRPr sz="1400" b="1" baseline="0">
                <a:solidFill>
                  <a:schemeClr val="bg1"/>
                </a:solidFill>
              </a:defRPr>
            </a:lvl1pPr>
          </a:lstStyle>
          <a:p>
            <a:pPr lvl="0"/>
            <a:r>
              <a:rPr lang="en-GB"/>
              <a:t>Click to edit Master text styles</a:t>
            </a:r>
          </a:p>
        </p:txBody>
      </p:sp>
      <p:sp>
        <p:nvSpPr>
          <p:cNvPr id="8" name="Text Placeholder 13"/>
          <p:cNvSpPr>
            <a:spLocks noGrp="1"/>
          </p:cNvSpPr>
          <p:nvPr>
            <p:ph type="body" sz="quarter" idx="17"/>
          </p:nvPr>
        </p:nvSpPr>
        <p:spPr bwMode="gray">
          <a:xfrm>
            <a:off x="371671" y="1576698"/>
            <a:ext cx="8259575" cy="248708"/>
          </a:xfrm>
        </p:spPr>
        <p:txBody>
          <a:bodyPr/>
          <a:lstStyle>
            <a:lvl1pPr>
              <a:lnSpc>
                <a:spcPts val="1500"/>
              </a:lnSpc>
              <a:buNone/>
              <a:defRPr sz="1400" b="1" baseline="0">
                <a:solidFill>
                  <a:schemeClr val="accent6"/>
                </a:solidFill>
              </a:defRPr>
            </a:lvl1pPr>
          </a:lstStyle>
          <a:p>
            <a:pPr lvl="0"/>
            <a:r>
              <a:rPr lang="en-GB"/>
              <a:t>Click to edit Master text styles</a:t>
            </a:r>
          </a:p>
        </p:txBody>
      </p:sp>
      <p:sp>
        <p:nvSpPr>
          <p:cNvPr id="3" name="Content Placeholder 2"/>
          <p:cNvSpPr>
            <a:spLocks noGrp="1"/>
          </p:cNvSpPr>
          <p:nvPr>
            <p:ph idx="1"/>
          </p:nvPr>
        </p:nvSpPr>
        <p:spPr bwMode="gray">
          <a:xfrm>
            <a:off x="359276" y="1905000"/>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13" name="Picture 12"/>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347188" y="6969855"/>
            <a:ext cx="1249725" cy="434926"/>
          </a:xfrm>
          <a:prstGeom prst="rect">
            <a:avLst/>
          </a:prstGeom>
        </p:spPr>
      </p:pic>
    </p:spTree>
    <p:extLst/>
  </p:cSld>
  <p:clrMapOvr>
    <a:masterClrMapping/>
  </p:clrMapOvr>
  <p:transition spd="med">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Front Page">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042628"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ctrTitle" hasCustomPrompt="1"/>
          </p:nvPr>
        </p:nvSpPr>
        <p:spPr bwMode="gray">
          <a:xfrm>
            <a:off x="326002" y="5102474"/>
            <a:ext cx="12331696" cy="709383"/>
          </a:xfrm>
        </p:spPr>
        <p:txBody>
          <a:bodyPr wrap="square" anchor="t" anchorCtr="0"/>
          <a:lstStyle>
            <a:lvl1pPr algn="l">
              <a:lnSpc>
                <a:spcPts val="6000"/>
              </a:lnSpc>
              <a:defRPr sz="6600" baseline="0"/>
            </a:lvl1pPr>
          </a:lstStyle>
          <a:p>
            <a:r>
              <a:rPr lang="en-US" dirty="0"/>
              <a:t>Cover title</a:t>
            </a:r>
          </a:p>
        </p:txBody>
      </p:sp>
      <p:sp>
        <p:nvSpPr>
          <p:cNvPr id="3" name="Subtitle 2"/>
          <p:cNvSpPr>
            <a:spLocks noGrp="1"/>
          </p:cNvSpPr>
          <p:nvPr>
            <p:ph type="subTitle" idx="1" hasCustomPrompt="1"/>
          </p:nvPr>
        </p:nvSpPr>
        <p:spPr bwMode="gray">
          <a:xfrm>
            <a:off x="362649" y="5789963"/>
            <a:ext cx="12305338" cy="455176"/>
          </a:xfrm>
        </p:spPr>
        <p:txBody>
          <a:bodyPr/>
          <a:lstStyle>
            <a:lvl1pPr marL="0" indent="0" algn="l">
              <a:lnSpc>
                <a:spcPts val="1500"/>
              </a:lnSpc>
              <a:buNone/>
              <a:defRPr sz="1400" b="1" i="0">
                <a:solidFill>
                  <a:schemeClr val="bg1"/>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01 Date 0000 – Client</a:t>
            </a:r>
          </a:p>
          <a:p>
            <a:r>
              <a:rPr lang="en-US" dirty="0"/>
              <a:t>Subtitle</a:t>
            </a:r>
          </a:p>
        </p:txBody>
      </p:sp>
      <p:sp>
        <p:nvSpPr>
          <p:cNvPr id="8" name="Picture Placeholder 10"/>
          <p:cNvSpPr>
            <a:spLocks noGrp="1"/>
          </p:cNvSpPr>
          <p:nvPr>
            <p:ph type="pic" sz="quarter" idx="16"/>
          </p:nvPr>
        </p:nvSpPr>
        <p:spPr bwMode="gray">
          <a:xfrm>
            <a:off x="1" y="7"/>
            <a:ext cx="13442950" cy="4560250"/>
          </a:xfrm>
          <a:solidFill>
            <a:schemeClr val="accent5"/>
          </a:solidFill>
          <a:ln>
            <a:noFill/>
          </a:ln>
        </p:spPr>
        <p:txBody>
          <a:bodyPr tIns="1440000" anchor="t"/>
          <a:lstStyle>
            <a:lvl1pPr algn="ctr">
              <a:buNone/>
              <a:defRPr>
                <a:solidFill>
                  <a:srgbClr val="000000"/>
                </a:solidFill>
              </a:defRPr>
            </a:lvl1pPr>
          </a:lstStyle>
          <a:p>
            <a:r>
              <a:rPr lang="en-US"/>
              <a:t>Click icon to add picture</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Text Placeholder 13"/>
          <p:cNvSpPr>
            <a:spLocks noGrp="1"/>
          </p:cNvSpPr>
          <p:nvPr>
            <p:ph type="body" sz="quarter" idx="14" hasCustomPrompt="1"/>
          </p:nvPr>
        </p:nvSpPr>
        <p:spPr bwMode="gray">
          <a:xfrm>
            <a:off x="338776" y="79941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6"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700" b="0" baseline="0">
                <a:solidFill>
                  <a:srgbClr val="000000"/>
                </a:solidFill>
              </a:defRPr>
            </a:lvl1pPr>
          </a:lstStyle>
          <a:p>
            <a:pPr lvl="0"/>
            <a:r>
              <a:rPr lang="en-GB" dirty="0"/>
              <a:t>Source: Arial 7pt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4355">
          <p15:clr>
            <a:srgbClr val="FBAE40"/>
          </p15:clr>
        </p15:guide>
        <p15:guide id="2" pos="3175">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cSld>
  <p:clrMapOvr>
    <a:masterClrMapping/>
  </p:clrMapOvr>
  <p:extLst mod="1">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End Page">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1044676"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9" y="1590"/>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 name="Title Placeholder 1"/>
          <p:cNvSpPr>
            <a:spLocks noGrp="1"/>
          </p:cNvSpPr>
          <p:nvPr>
            <p:ph type="title"/>
          </p:nvPr>
        </p:nvSpPr>
        <p:spPr bwMode="gray">
          <a:xfrm>
            <a:off x="486862" y="488844"/>
            <a:ext cx="12413343" cy="409568"/>
          </a:xfrm>
          <a:prstGeom prst="rect">
            <a:avLst/>
          </a:prstGeom>
          <a:ln>
            <a:noFill/>
          </a:ln>
        </p:spPr>
        <p:txBody>
          <a:bodyPr vert="horz" wrap="none" lIns="0" tIns="0" rIns="0" bIns="0" rtlCol="0" anchor="ctr">
            <a:noAutofit/>
          </a:bodyPr>
          <a:lstStyle>
            <a:lvl1pPr>
              <a:defRPr spc="0" baseline="0"/>
            </a:lvl1pPr>
          </a:lstStyle>
          <a:p>
            <a:r>
              <a:rPr lang="en-US" dirty="0"/>
              <a:t>HEADER CANNOT RUN OVER MORE THAN ONE LINE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Key Findings">
    <p:spTree>
      <p:nvGrpSpPr>
        <p:cNvPr id="1" name=""/>
        <p:cNvGrpSpPr/>
        <p:nvPr/>
      </p:nvGrpSpPr>
      <p:grpSpPr>
        <a:xfrm>
          <a:off x="0" y="0"/>
          <a:ext cx="0" cy="0"/>
          <a:chOff x="0" y="0"/>
          <a:chExt cx="0" cy="0"/>
        </a:xfrm>
      </p:grpSpPr>
      <p:sp>
        <p:nvSpPr>
          <p:cNvPr id="2" name="Title 1"/>
          <p:cNvSpPr>
            <a:spLocks noGrp="1"/>
          </p:cNvSpPr>
          <p:nvPr>
            <p:ph type="title"/>
          </p:nvPr>
        </p:nvSpPr>
        <p:spPr>
          <a:xfrm>
            <a:off x="844852" y="758949"/>
            <a:ext cx="12098656" cy="335568"/>
          </a:xfrm>
        </p:spPr>
        <p:txBody>
          <a:bodyPr/>
          <a:lstStyle/>
          <a:p>
            <a:r>
              <a:rPr lang="en-US" dirty="0"/>
              <a:t>Click to edit Master title style</a:t>
            </a:r>
          </a:p>
        </p:txBody>
      </p:sp>
      <p:sp>
        <p:nvSpPr>
          <p:cNvPr id="8" name="Text Placeholder 2"/>
          <p:cNvSpPr>
            <a:spLocks noGrp="1"/>
          </p:cNvSpPr>
          <p:nvPr>
            <p:ph type="body" idx="12" hasCustomPrompt="1"/>
          </p:nvPr>
        </p:nvSpPr>
        <p:spPr>
          <a:xfrm>
            <a:off x="854188" y="4666334"/>
            <a:ext cx="2079637" cy="303991"/>
          </a:xfrm>
        </p:spPr>
        <p:txBody>
          <a:bodyPr anchor="ctr" anchorCtr="0"/>
          <a:lstStyle>
            <a:lvl1pPr marL="0" indent="0" algn="ctr">
              <a:lnSpc>
                <a:spcPts val="2315"/>
              </a:lnSpc>
              <a:spcAft>
                <a:spcPts val="0"/>
              </a:spcAft>
              <a:buNone/>
              <a:defRPr sz="2000" b="0" i="0" cap="all" spc="0">
                <a:solidFill>
                  <a:schemeClr val="tx2"/>
                </a:solidFill>
                <a:latin typeface="Impact"/>
                <a:cs typeface="Impact"/>
              </a:defRPr>
            </a:lvl1pPr>
            <a:lvl2pPr marL="503830" indent="0">
              <a:buNone/>
              <a:defRPr sz="2200" b="1"/>
            </a:lvl2pPr>
            <a:lvl3pPr marL="1007663" indent="0">
              <a:buNone/>
              <a:defRPr sz="2000" b="1"/>
            </a:lvl3pPr>
            <a:lvl4pPr marL="1511493" indent="0">
              <a:buNone/>
              <a:defRPr sz="1800" b="1"/>
            </a:lvl4pPr>
            <a:lvl5pPr marL="2015325" indent="0">
              <a:buNone/>
              <a:defRPr sz="1800" b="1"/>
            </a:lvl5pPr>
            <a:lvl6pPr marL="2519156" indent="0">
              <a:buNone/>
              <a:defRPr sz="1800" b="1"/>
            </a:lvl6pPr>
            <a:lvl7pPr marL="3022986" indent="0">
              <a:buNone/>
              <a:defRPr sz="1800" b="1"/>
            </a:lvl7pPr>
            <a:lvl8pPr marL="3526818" indent="0">
              <a:buNone/>
              <a:defRPr sz="1800" b="1"/>
            </a:lvl8pPr>
            <a:lvl9pPr marL="4030648" indent="0">
              <a:buNone/>
              <a:defRPr sz="1800" b="1"/>
            </a:lvl9pPr>
          </a:lstStyle>
          <a:p>
            <a:pPr lvl="0"/>
            <a:r>
              <a:rPr lang="en-US" dirty="0"/>
              <a:t>TEXT</a:t>
            </a:r>
          </a:p>
        </p:txBody>
      </p:sp>
      <p:sp>
        <p:nvSpPr>
          <p:cNvPr id="9" name="Text Placeholder 2"/>
          <p:cNvSpPr>
            <a:spLocks noGrp="1"/>
          </p:cNvSpPr>
          <p:nvPr>
            <p:ph type="body" idx="13" hasCustomPrompt="1"/>
          </p:nvPr>
        </p:nvSpPr>
        <p:spPr>
          <a:xfrm>
            <a:off x="3267925" y="4666334"/>
            <a:ext cx="2079637" cy="303991"/>
          </a:xfrm>
        </p:spPr>
        <p:txBody>
          <a:bodyPr anchor="ctr" anchorCtr="0"/>
          <a:lstStyle>
            <a:lvl1pPr marL="0" indent="0" algn="ctr">
              <a:lnSpc>
                <a:spcPts val="2315"/>
              </a:lnSpc>
              <a:spcAft>
                <a:spcPts val="0"/>
              </a:spcAft>
              <a:buNone/>
              <a:defRPr sz="2000" b="0" i="0" cap="all" spc="0">
                <a:solidFill>
                  <a:schemeClr val="accent1"/>
                </a:solidFill>
                <a:latin typeface="Impact"/>
                <a:cs typeface="Impact"/>
              </a:defRPr>
            </a:lvl1pPr>
            <a:lvl2pPr marL="503830" indent="0">
              <a:buNone/>
              <a:defRPr sz="2200" b="1"/>
            </a:lvl2pPr>
            <a:lvl3pPr marL="1007663" indent="0">
              <a:buNone/>
              <a:defRPr sz="2000" b="1"/>
            </a:lvl3pPr>
            <a:lvl4pPr marL="1511493" indent="0">
              <a:buNone/>
              <a:defRPr sz="1800" b="1"/>
            </a:lvl4pPr>
            <a:lvl5pPr marL="2015325" indent="0">
              <a:buNone/>
              <a:defRPr sz="1800" b="1"/>
            </a:lvl5pPr>
            <a:lvl6pPr marL="2519156" indent="0">
              <a:buNone/>
              <a:defRPr sz="1800" b="1"/>
            </a:lvl6pPr>
            <a:lvl7pPr marL="3022986" indent="0">
              <a:buNone/>
              <a:defRPr sz="1800" b="1"/>
            </a:lvl7pPr>
            <a:lvl8pPr marL="3526818" indent="0">
              <a:buNone/>
              <a:defRPr sz="1800" b="1"/>
            </a:lvl8pPr>
            <a:lvl9pPr marL="4030648" indent="0">
              <a:buNone/>
              <a:defRPr sz="1800" b="1"/>
            </a:lvl9pPr>
          </a:lstStyle>
          <a:p>
            <a:pPr lvl="0"/>
            <a:r>
              <a:rPr lang="en-US" dirty="0"/>
              <a:t>TEXT</a:t>
            </a:r>
          </a:p>
        </p:txBody>
      </p:sp>
      <p:sp>
        <p:nvSpPr>
          <p:cNvPr id="10" name="Text Placeholder 2"/>
          <p:cNvSpPr>
            <a:spLocks noGrp="1"/>
          </p:cNvSpPr>
          <p:nvPr>
            <p:ph type="body" idx="14" hasCustomPrompt="1"/>
          </p:nvPr>
        </p:nvSpPr>
        <p:spPr>
          <a:xfrm>
            <a:off x="5681661" y="4666334"/>
            <a:ext cx="2079637" cy="303991"/>
          </a:xfrm>
        </p:spPr>
        <p:txBody>
          <a:bodyPr anchor="ctr" anchorCtr="0"/>
          <a:lstStyle>
            <a:lvl1pPr marL="0" indent="0" algn="ctr">
              <a:lnSpc>
                <a:spcPts val="2315"/>
              </a:lnSpc>
              <a:spcAft>
                <a:spcPts val="0"/>
              </a:spcAft>
              <a:buNone/>
              <a:defRPr sz="2000" b="0" i="0" cap="all" spc="0">
                <a:solidFill>
                  <a:schemeClr val="bg2"/>
                </a:solidFill>
                <a:latin typeface="Impact"/>
                <a:cs typeface="Impact"/>
              </a:defRPr>
            </a:lvl1pPr>
            <a:lvl2pPr marL="503830" indent="0">
              <a:buNone/>
              <a:defRPr sz="2200" b="1"/>
            </a:lvl2pPr>
            <a:lvl3pPr marL="1007663" indent="0">
              <a:buNone/>
              <a:defRPr sz="2000" b="1"/>
            </a:lvl3pPr>
            <a:lvl4pPr marL="1511493" indent="0">
              <a:buNone/>
              <a:defRPr sz="1800" b="1"/>
            </a:lvl4pPr>
            <a:lvl5pPr marL="2015325" indent="0">
              <a:buNone/>
              <a:defRPr sz="1800" b="1"/>
            </a:lvl5pPr>
            <a:lvl6pPr marL="2519156" indent="0">
              <a:buNone/>
              <a:defRPr sz="1800" b="1"/>
            </a:lvl6pPr>
            <a:lvl7pPr marL="3022986" indent="0">
              <a:buNone/>
              <a:defRPr sz="1800" b="1"/>
            </a:lvl7pPr>
            <a:lvl8pPr marL="3526818" indent="0">
              <a:buNone/>
              <a:defRPr sz="1800" b="1"/>
            </a:lvl8pPr>
            <a:lvl9pPr marL="4030648" indent="0">
              <a:buNone/>
              <a:defRPr sz="1800" b="1"/>
            </a:lvl9pPr>
          </a:lstStyle>
          <a:p>
            <a:pPr lvl="0"/>
            <a:r>
              <a:rPr lang="en-US" dirty="0"/>
              <a:t>TEXT</a:t>
            </a:r>
          </a:p>
        </p:txBody>
      </p:sp>
      <p:sp>
        <p:nvSpPr>
          <p:cNvPr id="11" name="Text Placeholder 2"/>
          <p:cNvSpPr>
            <a:spLocks noGrp="1"/>
          </p:cNvSpPr>
          <p:nvPr>
            <p:ph type="body" idx="15" hasCustomPrompt="1"/>
          </p:nvPr>
        </p:nvSpPr>
        <p:spPr>
          <a:xfrm>
            <a:off x="8095391" y="4666334"/>
            <a:ext cx="2079637" cy="303991"/>
          </a:xfrm>
        </p:spPr>
        <p:txBody>
          <a:bodyPr anchor="ctr" anchorCtr="0"/>
          <a:lstStyle>
            <a:lvl1pPr marL="0" indent="0" algn="ctr">
              <a:lnSpc>
                <a:spcPts val="2315"/>
              </a:lnSpc>
              <a:spcAft>
                <a:spcPts val="0"/>
              </a:spcAft>
              <a:buNone/>
              <a:defRPr sz="2000" b="0" i="0" cap="all" spc="0">
                <a:solidFill>
                  <a:schemeClr val="accent2"/>
                </a:solidFill>
                <a:latin typeface="Impact"/>
                <a:cs typeface="Impact"/>
              </a:defRPr>
            </a:lvl1pPr>
            <a:lvl2pPr marL="503830" indent="0">
              <a:buNone/>
              <a:defRPr sz="2200" b="1"/>
            </a:lvl2pPr>
            <a:lvl3pPr marL="1007663" indent="0">
              <a:buNone/>
              <a:defRPr sz="2000" b="1"/>
            </a:lvl3pPr>
            <a:lvl4pPr marL="1511493" indent="0">
              <a:buNone/>
              <a:defRPr sz="1800" b="1"/>
            </a:lvl4pPr>
            <a:lvl5pPr marL="2015325" indent="0">
              <a:buNone/>
              <a:defRPr sz="1800" b="1"/>
            </a:lvl5pPr>
            <a:lvl6pPr marL="2519156" indent="0">
              <a:buNone/>
              <a:defRPr sz="1800" b="1"/>
            </a:lvl6pPr>
            <a:lvl7pPr marL="3022986" indent="0">
              <a:buNone/>
              <a:defRPr sz="1800" b="1"/>
            </a:lvl7pPr>
            <a:lvl8pPr marL="3526818" indent="0">
              <a:buNone/>
              <a:defRPr sz="1800" b="1"/>
            </a:lvl8pPr>
            <a:lvl9pPr marL="4030648" indent="0">
              <a:buNone/>
              <a:defRPr sz="1800" b="1"/>
            </a:lvl9pPr>
          </a:lstStyle>
          <a:p>
            <a:pPr lvl="0"/>
            <a:r>
              <a:rPr lang="en-US" dirty="0"/>
              <a:t>TEXT</a:t>
            </a:r>
          </a:p>
        </p:txBody>
      </p:sp>
      <p:sp>
        <p:nvSpPr>
          <p:cNvPr id="12" name="Text Placeholder 2"/>
          <p:cNvSpPr>
            <a:spLocks noGrp="1"/>
          </p:cNvSpPr>
          <p:nvPr>
            <p:ph type="body" idx="16" hasCustomPrompt="1"/>
          </p:nvPr>
        </p:nvSpPr>
        <p:spPr>
          <a:xfrm>
            <a:off x="10509128" y="4666334"/>
            <a:ext cx="2079637" cy="303991"/>
          </a:xfrm>
        </p:spPr>
        <p:txBody>
          <a:bodyPr anchor="ctr" anchorCtr="0"/>
          <a:lstStyle>
            <a:lvl1pPr marL="0" indent="0" algn="ctr">
              <a:lnSpc>
                <a:spcPts val="2315"/>
              </a:lnSpc>
              <a:spcAft>
                <a:spcPts val="0"/>
              </a:spcAft>
              <a:buNone/>
              <a:defRPr sz="2000" b="0" i="0" cap="all" spc="0">
                <a:solidFill>
                  <a:schemeClr val="accent3"/>
                </a:solidFill>
                <a:latin typeface="Impact"/>
                <a:cs typeface="Impact"/>
              </a:defRPr>
            </a:lvl1pPr>
            <a:lvl2pPr marL="503830" indent="0">
              <a:buNone/>
              <a:defRPr sz="2200" b="1"/>
            </a:lvl2pPr>
            <a:lvl3pPr marL="1007663" indent="0">
              <a:buNone/>
              <a:defRPr sz="2000" b="1"/>
            </a:lvl3pPr>
            <a:lvl4pPr marL="1511493" indent="0">
              <a:buNone/>
              <a:defRPr sz="1800" b="1"/>
            </a:lvl4pPr>
            <a:lvl5pPr marL="2015325" indent="0">
              <a:buNone/>
              <a:defRPr sz="1800" b="1"/>
            </a:lvl5pPr>
            <a:lvl6pPr marL="2519156" indent="0">
              <a:buNone/>
              <a:defRPr sz="1800" b="1"/>
            </a:lvl6pPr>
            <a:lvl7pPr marL="3022986" indent="0">
              <a:buNone/>
              <a:defRPr sz="1800" b="1"/>
            </a:lvl7pPr>
            <a:lvl8pPr marL="3526818" indent="0">
              <a:buNone/>
              <a:defRPr sz="1800" b="1"/>
            </a:lvl8pPr>
            <a:lvl9pPr marL="4030648" indent="0">
              <a:buNone/>
              <a:defRPr sz="1800" b="1"/>
            </a:lvl9pPr>
          </a:lstStyle>
          <a:p>
            <a:pPr lvl="0"/>
            <a:r>
              <a:rPr lang="en-US" dirty="0"/>
              <a:t>TEXT</a:t>
            </a:r>
          </a:p>
        </p:txBody>
      </p:sp>
    </p:spTree>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45700"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7441" y="806395"/>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371671"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371671" y="1576698"/>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359276" y="1905000"/>
            <a:ext cx="8426275"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py Whit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55698"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 Placeholder 3"/>
          <p:cNvSpPr>
            <a:spLocks noGrp="1"/>
          </p:cNvSpPr>
          <p:nvPr>
            <p:ph type="body" sz="quarter" idx="10" hasCustomPrompt="1"/>
          </p:nvPr>
        </p:nvSpPr>
        <p:spPr bwMode="gray">
          <a:xfrm>
            <a:off x="1458614" y="1404920"/>
            <a:ext cx="10555362" cy="4291030"/>
          </a:xfrm>
          <a:prstGeom prst="rect">
            <a:avLst/>
          </a:prstGeo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spTree>
    <p:extLst>
      <p:ext uri="{BB962C8B-B14F-4D97-AF65-F5344CB8AC3E}">
        <p14:creationId xmlns:p14="http://schemas.microsoft.com/office/powerpoint/2010/main" val="1973618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3_Title Slide">
    <p:bg>
      <p:bgPr>
        <a:solidFill>
          <a:schemeClr val="bg1">
            <a:alpha val="0"/>
          </a:schemeClr>
        </a:solidFill>
        <a:effectLst/>
      </p:bgPr>
    </p:bg>
    <p:spTree>
      <p:nvGrpSpPr>
        <p:cNvPr id="1" name=""/>
        <p:cNvGrpSpPr/>
        <p:nvPr/>
      </p:nvGrpSpPr>
      <p:grpSpPr>
        <a:xfrm>
          <a:off x="0" y="0"/>
          <a:ext cx="0" cy="0"/>
          <a:chOff x="0" y="0"/>
          <a:chExt cx="0" cy="0"/>
        </a:xfrm>
      </p:grpSpPr>
    </p:spTree>
    <p:extLst/>
  </p:cSld>
  <p:clrMapOvr>
    <a:masterClrMapping/>
  </p:clrMapOvr>
  <p:extLst mod="1">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5" y="1753"/>
          <a:ext cx="2155" cy="1749"/>
        </p:xfrm>
        <a:graphic>
          <a:graphicData uri="http://schemas.openxmlformats.org/presentationml/2006/ole">
            <mc:AlternateContent xmlns:mc="http://schemas.openxmlformats.org/markup-compatibility/2006">
              <mc:Choice xmlns:v="urn:schemas-microsoft-com:vml" Requires="v">
                <p:oleObj spid="_x0000_s1080457"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5" y="1753"/>
                        <a:ext cx="2155" cy="1749"/>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7"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7441" y="806395"/>
            <a:ext cx="12423741" cy="436608"/>
          </a:xfrm>
          <a:prstGeom prst="rect">
            <a:avLst/>
          </a:prstGeom>
        </p:spPr>
        <p:txBody>
          <a:bodyPr anchor="t" anchorCtr="0"/>
          <a:lstStyle>
            <a:lvl1pPr>
              <a:lnSpc>
                <a:spcPts val="1500"/>
              </a:lnSpc>
              <a:buNone/>
              <a:defRPr sz="1401"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371672" y="1371822"/>
            <a:ext cx="8259575" cy="214059"/>
          </a:xfrm>
          <a:prstGeom prst="rect">
            <a:avLst/>
          </a:prstGeom>
        </p:spPr>
        <p:txBody>
          <a:bodyPr anchor="t" anchorCtr="0"/>
          <a:lstStyle>
            <a:lvl1pPr>
              <a:lnSpc>
                <a:spcPts val="1500"/>
              </a:lnSpc>
              <a:buNone/>
              <a:defRPr sz="1401"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371672" y="1576697"/>
            <a:ext cx="8259575" cy="248708"/>
          </a:xfrm>
          <a:prstGeom prst="rect">
            <a:avLst/>
          </a:prstGeom>
        </p:spPr>
        <p:txBody>
          <a:bodyPr anchor="t" anchorCtr="0"/>
          <a:lstStyle>
            <a:lvl1pPr>
              <a:lnSpc>
                <a:spcPts val="1500"/>
              </a:lnSpc>
              <a:buNone/>
              <a:defRPr sz="1401"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359276" y="1905002"/>
            <a:ext cx="8426276" cy="4210169"/>
          </a:xfrm>
          <a:prstGeom prst="rect">
            <a:avLst/>
          </a:prstGeom>
        </p:spPr>
        <p:txBody>
          <a:bodyPr/>
          <a:lstStyle>
            <a:lvl1pPr>
              <a:lnSpc>
                <a:spcPts val="2001"/>
              </a:lnSpc>
              <a:defRPr sz="1799">
                <a:solidFill>
                  <a:schemeClr val="tx2"/>
                </a:solidFill>
              </a:defRPr>
            </a:lvl1pPr>
            <a:lvl2pPr>
              <a:lnSpc>
                <a:spcPts val="2001"/>
              </a:lnSpc>
              <a:defRPr sz="1799" b="0">
                <a:solidFill>
                  <a:schemeClr val="bg1"/>
                </a:solidFill>
              </a:defRPr>
            </a:lvl2pPr>
            <a:lvl3pPr>
              <a:lnSpc>
                <a:spcPts val="1500"/>
              </a:lnSpc>
              <a:defRPr/>
            </a:lvl3pPr>
            <a:lvl4pPr>
              <a:defRPr lang="en-US" sz="1401"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5" y="1753"/>
          <a:ext cx="2155" cy="1749"/>
        </p:xfrm>
        <a:graphic>
          <a:graphicData uri="http://schemas.openxmlformats.org/presentationml/2006/ole">
            <mc:AlternateContent xmlns:mc="http://schemas.openxmlformats.org/markup-compatibility/2006">
              <mc:Choice xmlns:v="urn:schemas-microsoft-com:vml" Requires="v">
                <p:oleObj spid="_x0000_s1081481"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5" y="1753"/>
                        <a:ext cx="2155" cy="1749"/>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7"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7441" y="806395"/>
            <a:ext cx="12423741" cy="436608"/>
          </a:xfrm>
          <a:prstGeom prst="rect">
            <a:avLst/>
          </a:prstGeom>
        </p:spPr>
        <p:txBody>
          <a:bodyPr anchor="t" anchorCtr="0"/>
          <a:lstStyle>
            <a:lvl1pPr>
              <a:lnSpc>
                <a:spcPts val="1500"/>
              </a:lnSpc>
              <a:buNone/>
              <a:defRPr sz="1401"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371672" y="1371822"/>
            <a:ext cx="8259575" cy="214059"/>
          </a:xfrm>
          <a:prstGeom prst="rect">
            <a:avLst/>
          </a:prstGeom>
        </p:spPr>
        <p:txBody>
          <a:bodyPr anchor="t" anchorCtr="0"/>
          <a:lstStyle>
            <a:lvl1pPr>
              <a:lnSpc>
                <a:spcPts val="1500"/>
              </a:lnSpc>
              <a:buNone/>
              <a:defRPr sz="1401"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371672" y="1576697"/>
            <a:ext cx="8259575" cy="248708"/>
          </a:xfrm>
          <a:prstGeom prst="rect">
            <a:avLst/>
          </a:prstGeom>
        </p:spPr>
        <p:txBody>
          <a:bodyPr anchor="t" anchorCtr="0"/>
          <a:lstStyle>
            <a:lvl1pPr>
              <a:lnSpc>
                <a:spcPts val="1500"/>
              </a:lnSpc>
              <a:buNone/>
              <a:defRPr sz="1401"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359276" y="1905002"/>
            <a:ext cx="8426276" cy="4210169"/>
          </a:xfrm>
          <a:prstGeom prst="rect">
            <a:avLst/>
          </a:prstGeom>
        </p:spPr>
        <p:txBody>
          <a:bodyPr/>
          <a:lstStyle>
            <a:lvl1pPr>
              <a:lnSpc>
                <a:spcPts val="2001"/>
              </a:lnSpc>
              <a:defRPr sz="1799">
                <a:solidFill>
                  <a:schemeClr val="tx2"/>
                </a:solidFill>
              </a:defRPr>
            </a:lvl1pPr>
            <a:lvl2pPr>
              <a:lnSpc>
                <a:spcPts val="1599"/>
              </a:lnSpc>
              <a:defRPr sz="1401" b="0">
                <a:solidFill>
                  <a:schemeClr val="bg1"/>
                </a:solidFill>
              </a:defRPr>
            </a:lvl2pPr>
            <a:lvl3pPr>
              <a:lnSpc>
                <a:spcPts val="1500"/>
              </a:lnSpc>
              <a:defRPr/>
            </a:lvl3pPr>
            <a:lvl4pPr>
              <a:defRPr lang="en-US" sz="1401"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6"/>
            <a:ext cx="5977219" cy="308472"/>
          </a:xfrm>
          <a:prstGeom prst="rect">
            <a:avLst/>
          </a:prstGeom>
        </p:spPr>
        <p:txBody>
          <a:bodyPr anchor="b" anchorCtr="0"/>
          <a:lstStyle>
            <a:lvl1pPr algn="r">
              <a:lnSpc>
                <a:spcPts val="842"/>
              </a:lnSpc>
              <a:buNone/>
              <a:defRPr sz="801"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One Content Image">
    <p:spTree>
      <p:nvGrpSpPr>
        <p:cNvPr id="1" name=""/>
        <p:cNvGrpSpPr/>
        <p:nvPr/>
      </p:nvGrpSpPr>
      <p:grpSpPr>
        <a:xfrm>
          <a:off x="0" y="0"/>
          <a:ext cx="0" cy="0"/>
          <a:chOff x="0" y="0"/>
          <a:chExt cx="0" cy="0"/>
        </a:xfrm>
      </p:grpSpPr>
      <p:sp>
        <p:nvSpPr>
          <p:cNvPr id="3" name="Rectangle 2"/>
          <p:cNvSpPr/>
          <p:nvPr userDrawn="1"/>
        </p:nvSpPr>
        <p:spPr>
          <a:xfrm>
            <a:off x="-1" y="6705602"/>
            <a:ext cx="13442950" cy="154895"/>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1008195"/>
            <a:endParaRPr lang="en-GB" sz="1899" dirty="0">
              <a:solidFill>
                <a:srgbClr val="000000"/>
              </a:solidFill>
            </a:endParaRPr>
          </a:p>
        </p:txBody>
      </p:sp>
      <p:graphicFrame>
        <p:nvGraphicFramePr>
          <p:cNvPr id="8" name="Object 7" hidden="1"/>
          <p:cNvGraphicFramePr>
            <a:graphicFrameLocks noChangeAspect="1"/>
          </p:cNvGraphicFramePr>
          <p:nvPr>
            <p:custDataLst>
              <p:tags r:id="rId2"/>
            </p:custDataLst>
          </p:nvPr>
        </p:nvGraphicFramePr>
        <p:xfrm>
          <a:off x="2155" y="1753"/>
          <a:ext cx="2155" cy="1749"/>
        </p:xfrm>
        <a:graphic>
          <a:graphicData uri="http://schemas.openxmlformats.org/presentationml/2006/ole">
            <mc:AlternateContent xmlns:mc="http://schemas.openxmlformats.org/markup-compatibility/2006">
              <mc:Choice xmlns:v="urn:schemas-microsoft-com:vml" Requires="v">
                <p:oleObj spid="_x0000_s1082505"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5" y="1753"/>
                        <a:ext cx="2155" cy="1749"/>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5" name="Picture Placeholder 4"/>
          <p:cNvSpPr>
            <a:spLocks noGrp="1"/>
          </p:cNvSpPr>
          <p:nvPr>
            <p:ph type="pic" sz="quarter" idx="16"/>
          </p:nvPr>
        </p:nvSpPr>
        <p:spPr bwMode="gray">
          <a:xfrm>
            <a:off x="381060" y="1395415"/>
            <a:ext cx="12507236" cy="5405438"/>
          </a:xfrm>
          <a:prstGeom prst="rect">
            <a:avLst/>
          </a:prstGeom>
          <a:solidFill>
            <a:schemeClr val="accent5">
              <a:lumMod val="60000"/>
              <a:lumOff val="40000"/>
            </a:schemeClr>
          </a:solidFill>
        </p:spPr>
        <p:txBody>
          <a:bodyPr tIns="720000"/>
          <a:lstStyle>
            <a:lvl1pPr marL="0" indent="0" algn="ctr">
              <a:buNone/>
              <a:defRPr>
                <a:solidFill>
                  <a:schemeClr val="bg1"/>
                </a:solidFill>
              </a:defRPr>
            </a:lvl1pPr>
          </a:lstStyle>
          <a:p>
            <a:r>
              <a:rPr lang="en-US" dirty="0"/>
              <a:t>Click icon to add picture</a:t>
            </a:r>
          </a:p>
        </p:txBody>
      </p:sp>
      <p:sp>
        <p:nvSpPr>
          <p:cNvPr id="2" name="Title 1"/>
          <p:cNvSpPr>
            <a:spLocks noGrp="1"/>
          </p:cNvSpPr>
          <p:nvPr>
            <p:ph type="title" hasCustomPrompt="1"/>
          </p:nvPr>
        </p:nvSpPr>
        <p:spPr bwMode="gray">
          <a:xfrm>
            <a:off x="351317" y="35244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4053" y="807030"/>
            <a:ext cx="12423741" cy="436608"/>
          </a:xfrm>
          <a:prstGeom prst="rect">
            <a:avLst/>
          </a:prstGeom>
        </p:spPr>
        <p:txBody>
          <a:bodyPr anchor="t" anchorCtr="0"/>
          <a:lstStyle>
            <a:lvl1pPr>
              <a:lnSpc>
                <a:spcPts val="1683"/>
              </a:lnSpc>
              <a:buNone/>
              <a:defRPr lang="en-GB" sz="1401" b="1" kern="1200" baseline="0" dirty="0">
                <a:solidFill>
                  <a:schemeClr val="accent6"/>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4" name="Text Placeholder 3"/>
          <p:cNvSpPr>
            <a:spLocks noGrp="1"/>
          </p:cNvSpPr>
          <p:nvPr>
            <p:ph type="body" sz="quarter" idx="10" hasCustomPrompt="1"/>
          </p:nvPr>
        </p:nvSpPr>
        <p:spPr bwMode="gray">
          <a:xfrm>
            <a:off x="2531932" y="2512932"/>
            <a:ext cx="8402591" cy="3106574"/>
          </a:xfrm>
          <a:prstGeom prst="rect">
            <a:avLst/>
          </a:prstGeom>
          <a:ln w="0" cap="flat" cmpd="sng" algn="ctr">
            <a:noFill/>
            <a:prstDash val="solid"/>
            <a:round/>
            <a:headEnd type="none" w="med" len="med"/>
            <a:tailEnd type="none" w="med" len="med"/>
          </a:ln>
        </p:spPr>
        <p:txBody>
          <a:bodyPr anchor="ctr" anchorCtr="1"/>
          <a:lstStyle>
            <a:lvl1pPr algn="ctr">
              <a:lnSpc>
                <a:spcPts val="2001"/>
              </a:lnSpc>
              <a:buNone/>
              <a:defRPr sz="1799" b="0" cap="none" baseline="0">
                <a:solidFill>
                  <a:srgbClr val="FFFFFF"/>
                </a:solidFill>
                <a:latin typeface="+mn-lt"/>
              </a:defRPr>
            </a:lvl1pPr>
          </a:lstStyle>
          <a:p>
            <a:pPr lvl="0"/>
            <a:r>
              <a:rPr lang="en-GB" dirty="0"/>
              <a:t>Body copy </a:t>
            </a:r>
            <a:r>
              <a:rPr lang="en-GB" dirty="0" err="1"/>
              <a:t>Lobor</a:t>
            </a:r>
            <a:r>
              <a:rPr lang="en-GB" dirty="0"/>
              <a:t> sum </a:t>
            </a:r>
            <a:r>
              <a:rPr lang="en-GB" dirty="0" err="1"/>
              <a:t>iliquatue</a:t>
            </a:r>
            <a:r>
              <a:rPr lang="en-GB" dirty="0"/>
              <a:t> </a:t>
            </a:r>
            <a:r>
              <a:rPr lang="en-GB" dirty="0" err="1"/>
              <a:t>facilisi.Ute</a:t>
            </a:r>
            <a:r>
              <a:rPr lang="en-GB" dirty="0"/>
              <a:t> </a:t>
            </a:r>
            <a:r>
              <a:rPr lang="en-GB" dirty="0" err="1"/>
              <a:t>dolessim</a:t>
            </a:r>
            <a:r>
              <a:rPr lang="en-GB" dirty="0"/>
              <a:t> </a:t>
            </a:r>
            <a:r>
              <a:rPr lang="en-GB" dirty="0" err="1"/>
              <a:t>veliqui</a:t>
            </a:r>
            <a:r>
              <a:rPr lang="en-GB" dirty="0"/>
              <a:t> </a:t>
            </a:r>
            <a:r>
              <a:rPr lang="en-GB" dirty="0" err="1"/>
              <a:t>blam</a:t>
            </a:r>
            <a:r>
              <a:rPr lang="en-GB" dirty="0"/>
              <a:t> </a:t>
            </a:r>
            <a:r>
              <a:rPr lang="en-GB" dirty="0" err="1"/>
              <a:t>nosto</a:t>
            </a:r>
            <a:r>
              <a:rPr lang="en-GB" dirty="0"/>
              <a:t> </a:t>
            </a:r>
            <a:r>
              <a:rPr lang="en-GB" dirty="0" err="1"/>
              <a:t>essi</a:t>
            </a:r>
            <a:r>
              <a:rPr lang="en-GB" dirty="0"/>
              <a:t> tie </a:t>
            </a:r>
            <a:r>
              <a:rPr lang="en-GB" dirty="0" err="1"/>
              <a:t>velit</a:t>
            </a:r>
            <a:r>
              <a:rPr lang="en-GB" dirty="0"/>
              <a:t> </a:t>
            </a:r>
            <a:r>
              <a:rPr lang="en-GB" dirty="0" err="1"/>
              <a:t>autpat</a:t>
            </a:r>
            <a:r>
              <a:rPr lang="en-GB" dirty="0"/>
              <a:t>. </a:t>
            </a:r>
            <a:r>
              <a:rPr lang="en-GB" dirty="0" err="1"/>
              <a:t>Ut</a:t>
            </a:r>
            <a:r>
              <a:rPr lang="en-GB" dirty="0"/>
              <a:t> </a:t>
            </a:r>
            <a:r>
              <a:rPr lang="en-GB" dirty="0" err="1"/>
              <a:t>lobore</a:t>
            </a:r>
            <a:r>
              <a:rPr lang="en-GB" dirty="0"/>
              <a:t> </a:t>
            </a:r>
            <a:r>
              <a:rPr lang="en-GB" dirty="0" err="1"/>
              <a:t>doluptatie</a:t>
            </a:r>
            <a:r>
              <a:rPr lang="en-GB" dirty="0"/>
              <a:t> et, con </a:t>
            </a:r>
            <a:r>
              <a:rPr lang="en-GB" dirty="0" err="1"/>
              <a:t>ulpute</a:t>
            </a:r>
            <a:r>
              <a:rPr lang="en-GB" dirty="0"/>
              <a:t> </a:t>
            </a:r>
            <a:r>
              <a:rPr lang="en-GB" dirty="0" err="1"/>
              <a:t>magnis</a:t>
            </a:r>
            <a:r>
              <a:rPr lang="en-GB" dirty="0"/>
              <a:t> </a:t>
            </a:r>
            <a:r>
              <a:rPr lang="en-GB" dirty="0" err="1"/>
              <a:t>amconse</a:t>
            </a:r>
            <a:r>
              <a:rPr lang="en-GB" dirty="0"/>
              <a:t> </a:t>
            </a:r>
            <a:r>
              <a:rPr lang="en-GB" dirty="0" err="1"/>
              <a:t>quisim</a:t>
            </a:r>
            <a:r>
              <a:rPr lang="en-GB" dirty="0"/>
              <a:t> </a:t>
            </a:r>
            <a:r>
              <a:rPr lang="en-GB" dirty="0" err="1"/>
              <a:t>quat</a:t>
            </a:r>
            <a:r>
              <a:rPr lang="en-GB" dirty="0"/>
              <a:t>, </a:t>
            </a:r>
            <a:r>
              <a:rPr lang="en-GB" dirty="0" err="1"/>
              <a:t>suscilla</a:t>
            </a:r>
            <a:r>
              <a:rPr lang="en-GB" dirty="0"/>
              <a:t> </a:t>
            </a:r>
            <a:r>
              <a:rPr lang="en-GB" dirty="0" err="1"/>
              <a:t>facilis</a:t>
            </a:r>
            <a:r>
              <a:rPr lang="en-GB" dirty="0"/>
              <a:t> </a:t>
            </a:r>
            <a:r>
              <a:rPr lang="en-GB" dirty="0" err="1"/>
              <a:t>nonsect</a:t>
            </a:r>
            <a:r>
              <a:rPr lang="en-GB" dirty="0"/>
              <a:t> </a:t>
            </a:r>
            <a:r>
              <a:rPr lang="en-GB" dirty="0" err="1"/>
              <a:t>etueriusto</a:t>
            </a:r>
            <a:r>
              <a:rPr lang="en-GB" dirty="0"/>
              <a:t> </a:t>
            </a:r>
            <a:r>
              <a:rPr lang="en-GB" dirty="0" err="1"/>
              <a:t>doloreet</a:t>
            </a:r>
            <a:r>
              <a:rPr lang="en-GB" dirty="0"/>
              <a:t> </a:t>
            </a:r>
            <a:r>
              <a:rPr lang="en-GB" dirty="0" err="1"/>
              <a:t>alisit</a:t>
            </a:r>
            <a:r>
              <a:rPr lang="en-GB" dirty="0"/>
              <a:t> </a:t>
            </a:r>
            <a:r>
              <a:rPr lang="en-GB" dirty="0" err="1"/>
              <a:t>autpat</a:t>
            </a:r>
            <a:r>
              <a:rPr lang="en-GB" dirty="0"/>
              <a:t>.</a:t>
            </a:r>
          </a:p>
          <a:p>
            <a:pPr lvl="0"/>
            <a:endParaRPr lang="en-GB" dirty="0"/>
          </a:p>
          <a:p>
            <a:pPr lvl="0"/>
            <a:r>
              <a:rPr lang="en-GB" dirty="0" err="1"/>
              <a:t>uismodo</a:t>
            </a:r>
            <a:r>
              <a:rPr lang="en-GB" dirty="0"/>
              <a:t> dip el in </a:t>
            </a:r>
            <a:r>
              <a:rPr lang="en-GB" dirty="0" err="1"/>
              <a:t>exer</a:t>
            </a:r>
            <a:r>
              <a:rPr lang="en-GB" dirty="0"/>
              <a:t> </a:t>
            </a:r>
            <a:r>
              <a:rPr lang="en-GB" dirty="0" err="1"/>
              <a:t>irit</a:t>
            </a:r>
            <a:r>
              <a:rPr lang="en-GB" dirty="0"/>
              <a:t> </a:t>
            </a:r>
            <a:r>
              <a:rPr lang="en-GB" dirty="0" err="1"/>
              <a:t>vel</a:t>
            </a:r>
            <a:r>
              <a:rPr lang="en-GB" dirty="0"/>
              <a:t> </a:t>
            </a:r>
            <a:r>
              <a:rPr lang="en-GB" dirty="0" err="1"/>
              <a:t>irit</a:t>
            </a:r>
            <a:r>
              <a:rPr lang="en-GB" dirty="0"/>
              <a:t> </a:t>
            </a:r>
            <a:r>
              <a:rPr lang="en-GB" dirty="0" err="1"/>
              <a:t>exeros</a:t>
            </a:r>
            <a:r>
              <a:rPr lang="en-GB" dirty="0"/>
              <a:t> </a:t>
            </a:r>
            <a:r>
              <a:rPr lang="en-GB" dirty="0" err="1"/>
              <a:t>nulputem</a:t>
            </a:r>
            <a:r>
              <a:rPr lang="en-GB" dirty="0"/>
              <a:t> </a:t>
            </a:r>
            <a:r>
              <a:rPr lang="en-GB" dirty="0" err="1"/>
              <a:t>iustrud</a:t>
            </a:r>
            <a:r>
              <a:rPr lang="en-GB" dirty="0"/>
              <a:t> do corer </a:t>
            </a:r>
            <a:r>
              <a:rPr lang="en-GB" dirty="0" err="1"/>
              <a:t>ilismod</a:t>
            </a:r>
            <a:r>
              <a:rPr lang="en-GB" dirty="0"/>
              <a:t> </a:t>
            </a:r>
            <a:r>
              <a:rPr lang="en-GB" dirty="0" err="1"/>
              <a:t>eros</a:t>
            </a:r>
            <a:r>
              <a:rPr lang="en-GB" dirty="0"/>
              <a:t> dip </a:t>
            </a:r>
            <a:r>
              <a:rPr lang="en-GB" dirty="0" err="1"/>
              <a:t>essecte</a:t>
            </a:r>
            <a:r>
              <a:rPr lang="en-GB" dirty="0"/>
              <a:t> </a:t>
            </a:r>
            <a:r>
              <a:rPr lang="en-GB" dirty="0" err="1"/>
              <a:t>consequ</a:t>
            </a:r>
            <a:r>
              <a:rPr lang="en-GB" dirty="0"/>
              <a:t> </a:t>
            </a:r>
            <a:r>
              <a:rPr lang="en-GB" dirty="0" err="1"/>
              <a:t>velit</a:t>
            </a:r>
            <a:r>
              <a:rPr lang="en-GB" dirty="0"/>
              <a:t>, </a:t>
            </a:r>
            <a:r>
              <a:rPr lang="en-GB" dirty="0" err="1"/>
              <a:t>dolenis</a:t>
            </a:r>
            <a:r>
              <a:rPr lang="en-GB" dirty="0"/>
              <a:t> </a:t>
            </a:r>
            <a:r>
              <a:rPr lang="en-GB" dirty="0" err="1"/>
              <a:t>nos</a:t>
            </a:r>
            <a:r>
              <a:rPr lang="en-GB" dirty="0"/>
              <a:t> </a:t>
            </a:r>
            <a:r>
              <a:rPr lang="en-GB" dirty="0" err="1"/>
              <a:t>adignim</a:t>
            </a:r>
            <a:r>
              <a:rPr lang="en-GB" dirty="0"/>
              <a:t> </a:t>
            </a:r>
            <a:r>
              <a:rPr lang="en-GB" dirty="0" err="1"/>
              <a:t>duis</a:t>
            </a:r>
            <a:r>
              <a:rPr lang="en-GB" dirty="0"/>
              <a:t> </a:t>
            </a:r>
            <a:r>
              <a:rPr lang="en-GB" dirty="0" err="1"/>
              <a:t>nos</a:t>
            </a:r>
            <a:r>
              <a:rPr lang="en-GB" dirty="0"/>
              <a:t> </a:t>
            </a:r>
            <a:r>
              <a:rPr lang="en-GB" dirty="0" err="1"/>
              <a:t>dolore</a:t>
            </a:r>
            <a:r>
              <a:rPr lang="en-GB" dirty="0"/>
              <a:t> </a:t>
            </a:r>
            <a:r>
              <a:rPr lang="en-GB" dirty="0" err="1"/>
              <a:t>doloreet</a:t>
            </a:r>
            <a:r>
              <a:rPr lang="en-GB" dirty="0"/>
              <a:t> </a:t>
            </a:r>
            <a:r>
              <a:rPr lang="en-GB" dirty="0" err="1"/>
              <a:t>conum</a:t>
            </a:r>
            <a:r>
              <a:rPr lang="en-GB" dirty="0"/>
              <a:t> </a:t>
            </a:r>
            <a:r>
              <a:rPr lang="en-GB" dirty="0" err="1"/>
              <a:t>dolorem</a:t>
            </a:r>
            <a:r>
              <a:rPr lang="en-GB" dirty="0"/>
              <a:t> </a:t>
            </a:r>
            <a:r>
              <a:rPr lang="en-GB" dirty="0" err="1"/>
              <a:t>vullut</a:t>
            </a:r>
            <a:r>
              <a:rPr lang="en-GB" dirty="0"/>
              <a:t> </a:t>
            </a:r>
            <a:r>
              <a:rPr lang="en-GB" dirty="0" err="1"/>
              <a:t>vercill</a:t>
            </a:r>
            <a:r>
              <a:rPr lang="en-GB" dirty="0"/>
              <a:t> </a:t>
            </a:r>
            <a:r>
              <a:rPr lang="en-GB" dirty="0" err="1"/>
              <a:t>utatet</a:t>
            </a:r>
            <a:r>
              <a:rPr lang="en-GB" dirty="0"/>
              <a:t>. XX% Reference copy </a:t>
            </a:r>
            <a:r>
              <a:rPr lang="en-GB" dirty="0" err="1"/>
              <a:t>lobor</a:t>
            </a:r>
            <a:r>
              <a:rPr lang="en-GB" dirty="0"/>
              <a:t> sum </a:t>
            </a:r>
            <a:r>
              <a:rPr lang="en-GB" dirty="0" err="1"/>
              <a:t>iliquatue</a:t>
            </a:r>
            <a:r>
              <a:rPr lang="en-GB" dirty="0"/>
              <a:t> </a:t>
            </a:r>
            <a:r>
              <a:rPr lang="en-GB" dirty="0" err="1"/>
              <a:t>facilisi</a:t>
            </a:r>
            <a:r>
              <a:rPr lang="en-GB" dirty="0"/>
              <a:t>.</a:t>
            </a:r>
          </a:p>
        </p:txBody>
      </p:sp>
      <p:cxnSp>
        <p:nvCxnSpPr>
          <p:cNvPr id="12" name="Straight Connector 11"/>
          <p:cNvCxnSpPr/>
          <p:nvPr userDrawn="1"/>
        </p:nvCxnSpPr>
        <p:spPr bwMode="gray">
          <a:xfrm>
            <a:off x="1" y="6802438"/>
            <a:ext cx="13442950"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ext Placeholder 13"/>
          <p:cNvSpPr>
            <a:spLocks noGrp="1"/>
          </p:cNvSpPr>
          <p:nvPr>
            <p:ph type="body" sz="quarter" idx="15" hasCustomPrompt="1"/>
          </p:nvPr>
        </p:nvSpPr>
        <p:spPr bwMode="gray">
          <a:xfrm>
            <a:off x="7079328" y="7048426"/>
            <a:ext cx="5977219" cy="308472"/>
          </a:xfrm>
          <a:prstGeom prst="rect">
            <a:avLst/>
          </a:prstGeom>
        </p:spPr>
        <p:txBody>
          <a:bodyPr anchor="b" anchorCtr="0"/>
          <a:lstStyle>
            <a:lvl1pPr algn="r">
              <a:lnSpc>
                <a:spcPts val="842"/>
              </a:lnSpc>
              <a:buNone/>
              <a:defRPr sz="801"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5" y="1753"/>
          <a:ext cx="2155" cy="1749"/>
        </p:xfrm>
        <a:graphic>
          <a:graphicData uri="http://schemas.openxmlformats.org/presentationml/2006/ole">
            <mc:AlternateContent xmlns:mc="http://schemas.openxmlformats.org/markup-compatibility/2006">
              <mc:Choice xmlns:v="urn:schemas-microsoft-com:vml" Requires="v">
                <p:oleObj spid="_x0000_s1083529"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5" y="1753"/>
                        <a:ext cx="2155" cy="1749"/>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7" y="35344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6594" y="807030"/>
            <a:ext cx="12423741" cy="436608"/>
          </a:xfrm>
          <a:prstGeom prst="rect">
            <a:avLst/>
          </a:prstGeom>
        </p:spPr>
        <p:txBody>
          <a:bodyPr anchor="t" anchorCtr="0"/>
          <a:lstStyle>
            <a:lvl1pPr>
              <a:lnSpc>
                <a:spcPts val="1683"/>
              </a:lnSpc>
              <a:buNone/>
              <a:defRPr lang="en-GB" sz="1401" b="1" kern="1200" baseline="0" dirty="0">
                <a:solidFill>
                  <a:schemeClr val="accent6"/>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6753" y="1372457"/>
            <a:ext cx="8259575" cy="214059"/>
          </a:xfrm>
          <a:prstGeom prst="rect">
            <a:avLst/>
          </a:prstGeom>
        </p:spPr>
        <p:txBody>
          <a:bodyPr anchor="t" anchorCtr="0"/>
          <a:lstStyle>
            <a:lvl1pPr>
              <a:lnSpc>
                <a:spcPts val="1683"/>
              </a:lnSpc>
              <a:buNone/>
              <a:defRPr lang="en-GB" sz="1401" b="1" kern="1200" baseline="0" dirty="0">
                <a:solidFill>
                  <a:schemeClr val="bg1"/>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6753" y="1577332"/>
            <a:ext cx="8259575" cy="248708"/>
          </a:xfrm>
          <a:prstGeom prst="rect">
            <a:avLst/>
          </a:prstGeom>
        </p:spPr>
        <p:txBody>
          <a:bodyPr anchor="t" anchorCtr="0"/>
          <a:lstStyle>
            <a:lvl1pPr>
              <a:lnSpc>
                <a:spcPts val="1683"/>
              </a:lnSpc>
              <a:buNone/>
              <a:defRPr lang="en-GB" sz="1401" b="1" kern="1200" baseline="0" dirty="0">
                <a:solidFill>
                  <a:schemeClr val="accent6"/>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60169" y="1902927"/>
            <a:ext cx="5235066" cy="4218272"/>
          </a:xfrm>
          <a:prstGeom prst="rect">
            <a:avLst/>
          </a:prstGeom>
        </p:spPr>
        <p:txBody>
          <a:bodyPr/>
          <a:lstStyle>
            <a:lvl1pPr>
              <a:lnSpc>
                <a:spcPts val="2001"/>
              </a:lnSpc>
              <a:defRPr sz="1799" baseline="0">
                <a:solidFill>
                  <a:schemeClr val="tx2"/>
                </a:solidFill>
              </a:defRPr>
            </a:lvl1pPr>
            <a:lvl2pPr>
              <a:lnSpc>
                <a:spcPts val="2001"/>
              </a:lnSpc>
              <a:defRPr sz="1799" b="0">
                <a:solidFill>
                  <a:schemeClr val="bg1"/>
                </a:solidFill>
              </a:defRPr>
            </a:lvl2pPr>
            <a:lvl3pPr>
              <a:lnSpc>
                <a:spcPts val="1500"/>
              </a:lnSpc>
              <a:defRPr/>
            </a:lvl3pPr>
            <a:lvl4pPr>
              <a:lnSpc>
                <a:spcPts val="1599"/>
              </a:lnSpc>
              <a:defRPr lang="en-US" sz="1401"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781933" y="1902927"/>
            <a:ext cx="5232045" cy="4218272"/>
          </a:xfrm>
          <a:prstGeom prst="rect">
            <a:avLst/>
          </a:prstGeom>
        </p:spPr>
        <p:txBody>
          <a:bodyPr/>
          <a:lstStyle>
            <a:lvl1pPr>
              <a:lnSpc>
                <a:spcPts val="2001"/>
              </a:lnSpc>
              <a:defRPr sz="1799" baseline="0">
                <a:solidFill>
                  <a:schemeClr val="tx2"/>
                </a:solidFill>
              </a:defRPr>
            </a:lvl1pPr>
            <a:lvl2pPr>
              <a:lnSpc>
                <a:spcPts val="2001"/>
              </a:lnSpc>
              <a:defRPr sz="1799" b="0">
                <a:solidFill>
                  <a:schemeClr val="bg1"/>
                </a:solidFill>
              </a:defRPr>
            </a:lvl2pPr>
            <a:lvl3pPr>
              <a:lnSpc>
                <a:spcPts val="1500"/>
              </a:lnSpc>
              <a:defRPr/>
            </a:lvl3pPr>
            <a:lvl4pPr>
              <a:lnSpc>
                <a:spcPts val="1599"/>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6"/>
            <a:ext cx="5977219" cy="308472"/>
          </a:xfrm>
          <a:prstGeom prst="rect">
            <a:avLst/>
          </a:prstGeom>
        </p:spPr>
        <p:txBody>
          <a:bodyPr anchor="b" anchorCtr="0"/>
          <a:lstStyle>
            <a:lvl1pPr algn="r">
              <a:lnSpc>
                <a:spcPts val="842"/>
              </a:lnSpc>
              <a:buNone/>
              <a:defRPr sz="801"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5" y="1753"/>
          <a:ext cx="2155" cy="1749"/>
        </p:xfrm>
        <a:graphic>
          <a:graphicData uri="http://schemas.openxmlformats.org/presentationml/2006/ole">
            <mc:AlternateContent xmlns:mc="http://schemas.openxmlformats.org/markup-compatibility/2006">
              <mc:Choice xmlns:v="urn:schemas-microsoft-com:vml" Requires="v">
                <p:oleObj spid="_x0000_s1084553"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5" y="1753"/>
                        <a:ext cx="2155" cy="1749"/>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7" y="35344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7030"/>
            <a:ext cx="12423741" cy="436608"/>
          </a:xfrm>
          <a:prstGeom prst="rect">
            <a:avLst/>
          </a:prstGeom>
        </p:spPr>
        <p:txBody>
          <a:bodyPr anchor="t" anchorCtr="0"/>
          <a:lstStyle>
            <a:lvl1pPr>
              <a:lnSpc>
                <a:spcPts val="1683"/>
              </a:lnSpc>
              <a:buNone/>
              <a:defRPr lang="en-GB" sz="1401" b="1" kern="1200" baseline="0" dirty="0">
                <a:solidFill>
                  <a:schemeClr val="accent6"/>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1672" y="1364836"/>
            <a:ext cx="8259575" cy="214059"/>
          </a:xfrm>
          <a:prstGeom prst="rect">
            <a:avLst/>
          </a:prstGeom>
        </p:spPr>
        <p:txBody>
          <a:bodyPr anchor="t" anchorCtr="0"/>
          <a:lstStyle>
            <a:lvl1pPr>
              <a:lnSpc>
                <a:spcPts val="1683"/>
              </a:lnSpc>
              <a:buNone/>
              <a:defRPr lang="en-GB" sz="1401" b="1" kern="1200" baseline="0" dirty="0">
                <a:solidFill>
                  <a:schemeClr val="bg1"/>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1672" y="1569713"/>
            <a:ext cx="8259575" cy="248708"/>
          </a:xfrm>
          <a:prstGeom prst="rect">
            <a:avLst/>
          </a:prstGeom>
        </p:spPr>
        <p:txBody>
          <a:bodyPr anchor="t" anchorCtr="0"/>
          <a:lstStyle>
            <a:lvl1pPr>
              <a:lnSpc>
                <a:spcPts val="1683"/>
              </a:lnSpc>
              <a:buNone/>
              <a:defRPr lang="en-GB" sz="1401" b="1" kern="1200" baseline="0" dirty="0">
                <a:solidFill>
                  <a:schemeClr val="accent6"/>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55657" y="2465455"/>
            <a:ext cx="8429894" cy="3784533"/>
          </a:xfrm>
          <a:prstGeom prst="rect">
            <a:avLst/>
          </a:prstGeom>
        </p:spPr>
        <p:txBody>
          <a:bodyPr/>
          <a:lstStyle>
            <a:lvl1pPr>
              <a:lnSpc>
                <a:spcPts val="2001"/>
              </a:lnSpc>
              <a:defRPr sz="1799">
                <a:solidFill>
                  <a:schemeClr val="tx2"/>
                </a:solidFill>
              </a:defRPr>
            </a:lvl1pPr>
            <a:lvl2pPr>
              <a:lnSpc>
                <a:spcPts val="1599"/>
              </a:lnSpc>
              <a:defRPr sz="1401" b="0">
                <a:solidFill>
                  <a:schemeClr val="bg1"/>
                </a:solidFill>
              </a:defRPr>
            </a:lvl2pPr>
            <a:lvl3pPr>
              <a:lnSpc>
                <a:spcPts val="1500"/>
              </a:lnSpc>
              <a:defRPr/>
            </a:lvl3pPr>
            <a:lvl4pPr>
              <a:lnSpc>
                <a:spcPts val="1599"/>
              </a:lnSpc>
              <a:defRPr lang="en-US" sz="1401"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6"/>
            <a:ext cx="5977219" cy="308472"/>
          </a:xfrm>
          <a:prstGeom prst="rect">
            <a:avLst/>
          </a:prstGeom>
        </p:spPr>
        <p:txBody>
          <a:bodyPr anchor="b" anchorCtr="0"/>
          <a:lstStyle>
            <a:lvl1pPr algn="r">
              <a:lnSpc>
                <a:spcPts val="842"/>
              </a:lnSpc>
              <a:buNone/>
              <a:defRPr sz="801"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5" y="1753"/>
          <a:ext cx="2155" cy="1749"/>
        </p:xfrm>
        <a:graphic>
          <a:graphicData uri="http://schemas.openxmlformats.org/presentationml/2006/ole">
            <mc:AlternateContent xmlns:mc="http://schemas.openxmlformats.org/markup-compatibility/2006">
              <mc:Choice xmlns:v="urn:schemas-microsoft-com:vml" Requires="v">
                <p:oleObj spid="_x0000_s1085577"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5" y="1753"/>
                        <a:ext cx="2155" cy="1749"/>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7" y="35344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7030"/>
            <a:ext cx="12423741" cy="436608"/>
          </a:xfrm>
          <a:prstGeom prst="rect">
            <a:avLst/>
          </a:prstGeom>
        </p:spPr>
        <p:txBody>
          <a:bodyPr anchor="t" anchorCtr="0"/>
          <a:lstStyle>
            <a:lvl1pPr>
              <a:lnSpc>
                <a:spcPts val="1683"/>
              </a:lnSpc>
              <a:buNone/>
              <a:defRPr lang="en-GB" sz="1401" b="1" kern="1200" baseline="0" dirty="0">
                <a:solidFill>
                  <a:schemeClr val="accent6"/>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1672" y="1364836"/>
            <a:ext cx="8259575" cy="214059"/>
          </a:xfrm>
          <a:prstGeom prst="rect">
            <a:avLst/>
          </a:prstGeom>
        </p:spPr>
        <p:txBody>
          <a:bodyPr anchor="t" anchorCtr="0"/>
          <a:lstStyle>
            <a:lvl1pPr>
              <a:lnSpc>
                <a:spcPts val="1683"/>
              </a:lnSpc>
              <a:buNone/>
              <a:defRPr lang="en-GB" sz="1401" b="1" kern="1200" baseline="0" dirty="0">
                <a:solidFill>
                  <a:schemeClr val="bg1"/>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1672" y="1569713"/>
            <a:ext cx="8259575" cy="248708"/>
          </a:xfrm>
          <a:prstGeom prst="rect">
            <a:avLst/>
          </a:prstGeom>
        </p:spPr>
        <p:txBody>
          <a:bodyPr anchor="t" anchorCtr="0"/>
          <a:lstStyle>
            <a:lvl1pPr>
              <a:lnSpc>
                <a:spcPts val="1683"/>
              </a:lnSpc>
              <a:buNone/>
              <a:defRPr lang="en-GB" sz="1401" b="1" kern="1200" baseline="0" dirty="0">
                <a:solidFill>
                  <a:schemeClr val="accent6"/>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55657" y="2465455"/>
            <a:ext cx="8429894" cy="3784533"/>
          </a:xfrm>
          <a:prstGeom prst="rect">
            <a:avLst/>
          </a:prstGeom>
        </p:spPr>
        <p:txBody>
          <a:bodyPr/>
          <a:lstStyle>
            <a:lvl1pPr>
              <a:lnSpc>
                <a:spcPts val="2001"/>
              </a:lnSpc>
              <a:defRPr sz="1799">
                <a:solidFill>
                  <a:schemeClr val="tx2"/>
                </a:solidFill>
              </a:defRPr>
            </a:lvl1pPr>
            <a:lvl2pPr>
              <a:lnSpc>
                <a:spcPts val="2001"/>
              </a:lnSpc>
              <a:defRPr sz="1799" b="0">
                <a:solidFill>
                  <a:schemeClr val="bg1"/>
                </a:solidFill>
              </a:defRPr>
            </a:lvl2pPr>
            <a:lvl3pPr>
              <a:lnSpc>
                <a:spcPts val="1500"/>
              </a:lnSpc>
              <a:defRPr/>
            </a:lvl3pPr>
            <a:lvl4pPr>
              <a:lnSpc>
                <a:spcPts val="1599"/>
              </a:lnSpc>
              <a:defRPr lang="en-US" sz="1401"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6"/>
            <a:ext cx="5977219" cy="308472"/>
          </a:xfrm>
          <a:prstGeom prst="rect">
            <a:avLst/>
          </a:prstGeom>
        </p:spPr>
        <p:txBody>
          <a:bodyPr anchor="b" anchorCtr="0"/>
          <a:lstStyle>
            <a:lvl1pPr algn="r">
              <a:lnSpc>
                <a:spcPts val="842"/>
              </a:lnSpc>
              <a:buNone/>
              <a:defRPr sz="801"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nvPr>
        </p:nvGraphicFramePr>
        <p:xfrm>
          <a:off x="2155" y="1753"/>
          <a:ext cx="2155" cy="1749"/>
        </p:xfrm>
        <a:graphic>
          <a:graphicData uri="http://schemas.openxmlformats.org/presentationml/2006/ole">
            <mc:AlternateContent xmlns:mc="http://schemas.openxmlformats.org/markup-compatibility/2006">
              <mc:Choice xmlns:v="urn:schemas-microsoft-com:vml" Requires="v">
                <p:oleObj spid="_x0000_s1086601"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5" y="1753"/>
                        <a:ext cx="2155" cy="1749"/>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7" y="354347"/>
            <a:ext cx="12413343" cy="409568"/>
          </a:xfrm>
          <a:prstGeom prst="rect">
            <a:avLst/>
          </a:prstGeo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356779" y="2461175"/>
            <a:ext cx="5238453" cy="3788814"/>
          </a:xfrm>
          <a:prstGeom prst="rect">
            <a:avLst/>
          </a:prstGeom>
        </p:spPr>
        <p:txBody>
          <a:bodyPr/>
          <a:lstStyle>
            <a:lvl1pPr>
              <a:lnSpc>
                <a:spcPts val="2001"/>
              </a:lnSpc>
              <a:defRPr sz="1799" baseline="0">
                <a:solidFill>
                  <a:schemeClr val="tx2"/>
                </a:solidFill>
              </a:defRPr>
            </a:lvl1pPr>
            <a:lvl2pPr>
              <a:lnSpc>
                <a:spcPts val="2001"/>
              </a:lnSpc>
              <a:defRPr sz="1799" b="0">
                <a:solidFill>
                  <a:schemeClr val="bg1"/>
                </a:solidFill>
              </a:defRPr>
            </a:lvl2pPr>
            <a:lvl3pPr>
              <a:lnSpc>
                <a:spcPts val="1500"/>
              </a:lnSpc>
              <a:defRPr/>
            </a:lvl3pPr>
            <a:lvl4pPr>
              <a:lnSpc>
                <a:spcPts val="1599"/>
              </a:lnSpc>
              <a:defRPr lang="en-US" sz="1401"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9" name="Text Placeholder 13"/>
          <p:cNvSpPr>
            <a:spLocks noGrp="1"/>
          </p:cNvSpPr>
          <p:nvPr>
            <p:ph type="body" sz="quarter" idx="14" hasCustomPrompt="1"/>
          </p:nvPr>
        </p:nvSpPr>
        <p:spPr bwMode="gray">
          <a:xfrm>
            <a:off x="375909" y="803220"/>
            <a:ext cx="12423741" cy="436608"/>
          </a:xfrm>
          <a:prstGeom prst="rect">
            <a:avLst/>
          </a:prstGeom>
        </p:spPr>
        <p:txBody>
          <a:bodyPr anchor="t" anchorCtr="0"/>
          <a:lstStyle>
            <a:lvl1pPr>
              <a:lnSpc>
                <a:spcPts val="1683"/>
              </a:lnSpc>
              <a:buNone/>
              <a:defRPr lang="en-GB" sz="1401" b="1" kern="1200" baseline="0" dirty="0">
                <a:solidFill>
                  <a:schemeClr val="accent6"/>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5906" y="1362297"/>
            <a:ext cx="8259575" cy="214059"/>
          </a:xfrm>
          <a:prstGeom prst="rect">
            <a:avLst/>
          </a:prstGeom>
        </p:spPr>
        <p:txBody>
          <a:bodyPr anchor="t" anchorCtr="0"/>
          <a:lstStyle>
            <a:lvl1pPr>
              <a:lnSpc>
                <a:spcPts val="1683"/>
              </a:lnSpc>
              <a:buNone/>
              <a:defRPr lang="en-GB" sz="1401" b="1" kern="1200" baseline="0" dirty="0">
                <a:solidFill>
                  <a:schemeClr val="bg1"/>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5906" y="1567173"/>
            <a:ext cx="8259575" cy="248708"/>
          </a:xfrm>
          <a:prstGeom prst="rect">
            <a:avLst/>
          </a:prstGeom>
        </p:spPr>
        <p:txBody>
          <a:bodyPr anchor="t" anchorCtr="0"/>
          <a:lstStyle>
            <a:lvl1pPr>
              <a:lnSpc>
                <a:spcPts val="1683"/>
              </a:lnSpc>
              <a:buNone/>
              <a:defRPr lang="en-GB" sz="1401" b="1" kern="1200" baseline="0" dirty="0">
                <a:solidFill>
                  <a:schemeClr val="accent6"/>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3" y="2468632"/>
            <a:ext cx="5236702" cy="3781359"/>
          </a:xfrm>
          <a:prstGeom prst="rect">
            <a:avLst/>
          </a:prstGeom>
        </p:spPr>
        <p:txBody>
          <a:bodyPr/>
          <a:lstStyle>
            <a:lvl1pPr>
              <a:lnSpc>
                <a:spcPts val="2001"/>
              </a:lnSpc>
              <a:defRPr sz="1799" baseline="0">
                <a:solidFill>
                  <a:schemeClr val="tx2"/>
                </a:solidFill>
              </a:defRPr>
            </a:lvl1pPr>
            <a:lvl2pPr>
              <a:lnSpc>
                <a:spcPts val="2001"/>
              </a:lnSpc>
              <a:defRPr sz="1799" b="0">
                <a:solidFill>
                  <a:schemeClr val="bg1"/>
                </a:solidFill>
              </a:defRPr>
            </a:lvl2pPr>
            <a:lvl3pPr>
              <a:lnSpc>
                <a:spcPts val="1500"/>
              </a:lnSpc>
              <a:defRPr/>
            </a:lvl3pPr>
            <a:lvl4pPr>
              <a:lnSpc>
                <a:spcPts val="1599"/>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6"/>
            <a:ext cx="5977219" cy="308472"/>
          </a:xfrm>
          <a:prstGeom prst="rect">
            <a:avLst/>
          </a:prstGeom>
        </p:spPr>
        <p:txBody>
          <a:bodyPr anchor="b" anchorCtr="0"/>
          <a:lstStyle>
            <a:lvl1pPr algn="r">
              <a:lnSpc>
                <a:spcPts val="842"/>
              </a:lnSpc>
              <a:buNone/>
              <a:defRPr sz="801"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nvPr>
        </p:nvGraphicFramePr>
        <p:xfrm>
          <a:off x="2155" y="1753"/>
          <a:ext cx="2155" cy="1749"/>
        </p:xfrm>
        <a:graphic>
          <a:graphicData uri="http://schemas.openxmlformats.org/presentationml/2006/ole">
            <mc:AlternateContent xmlns:mc="http://schemas.openxmlformats.org/markup-compatibility/2006">
              <mc:Choice xmlns:v="urn:schemas-microsoft-com:vml" Requires="v">
                <p:oleObj spid="_x0000_s1087625"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5" y="1753"/>
                        <a:ext cx="2155" cy="1749"/>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7" y="354347"/>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7441" y="807030"/>
            <a:ext cx="12423741" cy="436608"/>
          </a:xfrm>
          <a:prstGeom prst="rect">
            <a:avLst/>
          </a:prstGeom>
        </p:spPr>
        <p:txBody>
          <a:bodyPr anchor="t" anchorCtr="0"/>
          <a:lstStyle>
            <a:lvl1pPr>
              <a:lnSpc>
                <a:spcPts val="1683"/>
              </a:lnSpc>
              <a:buNone/>
              <a:defRPr lang="en-GB" sz="1401" b="1" kern="1200" baseline="0" dirty="0">
                <a:solidFill>
                  <a:schemeClr val="accent6"/>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7439" y="1374361"/>
            <a:ext cx="4036622" cy="214059"/>
          </a:xfrm>
          <a:prstGeom prst="rect">
            <a:avLst/>
          </a:prstGeom>
        </p:spPr>
        <p:txBody>
          <a:bodyPr anchor="t" anchorCtr="0"/>
          <a:lstStyle>
            <a:lvl1pPr>
              <a:lnSpc>
                <a:spcPts val="1683"/>
              </a:lnSpc>
              <a:buNone/>
              <a:defRPr lang="en-GB" sz="1401" b="1" kern="1200" baseline="0" dirty="0">
                <a:solidFill>
                  <a:schemeClr val="bg1"/>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7439" y="1579237"/>
            <a:ext cx="4036622" cy="248708"/>
          </a:xfrm>
          <a:prstGeom prst="rect">
            <a:avLst/>
          </a:prstGeom>
        </p:spPr>
        <p:txBody>
          <a:bodyPr anchor="t" anchorCtr="0"/>
          <a:lstStyle>
            <a:lvl1pPr>
              <a:lnSpc>
                <a:spcPts val="1683"/>
              </a:lnSpc>
              <a:buNone/>
              <a:defRPr lang="en-GB" sz="1401" b="1" kern="1200" baseline="0" dirty="0">
                <a:solidFill>
                  <a:schemeClr val="accent6"/>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652878" y="1374361"/>
            <a:ext cx="4036622" cy="214059"/>
          </a:xfrm>
          <a:prstGeom prst="rect">
            <a:avLst/>
          </a:prstGeom>
        </p:spPr>
        <p:txBody>
          <a:bodyPr anchor="t" anchorCtr="0"/>
          <a:lstStyle>
            <a:lvl1pPr>
              <a:lnSpc>
                <a:spcPts val="1683"/>
              </a:lnSpc>
              <a:buNone/>
              <a:defRPr lang="en-GB" sz="1401" b="1" kern="1200" baseline="0" dirty="0">
                <a:solidFill>
                  <a:schemeClr val="bg1"/>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652878" y="1579237"/>
            <a:ext cx="4036622" cy="248708"/>
          </a:xfrm>
          <a:prstGeom prst="rect">
            <a:avLst/>
          </a:prstGeom>
        </p:spPr>
        <p:txBody>
          <a:bodyPr anchor="t" anchorCtr="0"/>
          <a:lstStyle>
            <a:lvl1pPr>
              <a:lnSpc>
                <a:spcPts val="1683"/>
              </a:lnSpc>
              <a:buNone/>
              <a:defRPr lang="en-GB" sz="1401" b="1" kern="1200" baseline="0" dirty="0">
                <a:solidFill>
                  <a:schemeClr val="accent6"/>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24256" y="1374361"/>
            <a:ext cx="4036622" cy="214059"/>
          </a:xfrm>
          <a:prstGeom prst="rect">
            <a:avLst/>
          </a:prstGeom>
        </p:spPr>
        <p:txBody>
          <a:bodyPr anchor="t" anchorCtr="0"/>
          <a:lstStyle>
            <a:lvl1pPr>
              <a:lnSpc>
                <a:spcPts val="1683"/>
              </a:lnSpc>
              <a:buNone/>
              <a:defRPr lang="en-GB" sz="1401" b="1" kern="1200" baseline="0" dirty="0">
                <a:solidFill>
                  <a:schemeClr val="bg1"/>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24256" y="1579237"/>
            <a:ext cx="4036622" cy="248708"/>
          </a:xfrm>
          <a:prstGeom prst="rect">
            <a:avLst/>
          </a:prstGeom>
        </p:spPr>
        <p:txBody>
          <a:bodyPr anchor="t" anchorCtr="0"/>
          <a:lstStyle>
            <a:lvl1pPr>
              <a:lnSpc>
                <a:spcPts val="1683"/>
              </a:lnSpc>
              <a:buNone/>
              <a:defRPr lang="en-GB" sz="1401" b="1" kern="1200" baseline="0" dirty="0">
                <a:solidFill>
                  <a:schemeClr val="accent6"/>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68876" y="2458636"/>
            <a:ext cx="4133323" cy="3543733"/>
          </a:xfrm>
          <a:prstGeom prst="rect">
            <a:avLst/>
          </a:prstGeom>
        </p:spPr>
        <p:txBody>
          <a:bodyPr/>
          <a:lstStyle>
            <a:lvl1pPr>
              <a:lnSpc>
                <a:spcPts val="2001"/>
              </a:lnSpc>
              <a:defRPr sz="1799" baseline="0">
                <a:solidFill>
                  <a:schemeClr val="tx2"/>
                </a:solidFill>
              </a:defRPr>
            </a:lvl1pPr>
            <a:lvl2pPr>
              <a:lnSpc>
                <a:spcPts val="2001"/>
              </a:lnSpc>
              <a:defRPr sz="1799" b="0">
                <a:solidFill>
                  <a:schemeClr val="bg1"/>
                </a:solidFill>
              </a:defRPr>
            </a:lvl2pPr>
            <a:lvl3pPr>
              <a:lnSpc>
                <a:spcPts val="1500"/>
              </a:lnSpc>
              <a:defRPr/>
            </a:lvl3pPr>
            <a:lvl4pPr>
              <a:lnSpc>
                <a:spcPts val="1599"/>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644370" y="2459740"/>
            <a:ext cx="4124126" cy="3543733"/>
          </a:xfrm>
          <a:prstGeom prst="rect">
            <a:avLst/>
          </a:prstGeom>
        </p:spPr>
        <p:txBody>
          <a:bodyPr/>
          <a:lstStyle>
            <a:lvl1pPr>
              <a:lnSpc>
                <a:spcPts val="2001"/>
              </a:lnSpc>
              <a:defRPr sz="1799" baseline="0">
                <a:solidFill>
                  <a:schemeClr val="tx2"/>
                </a:solidFill>
              </a:defRPr>
            </a:lvl1pPr>
            <a:lvl2pPr>
              <a:lnSpc>
                <a:spcPts val="2001"/>
              </a:lnSpc>
              <a:defRPr sz="1799" b="0">
                <a:solidFill>
                  <a:schemeClr val="bg1"/>
                </a:solidFill>
              </a:defRPr>
            </a:lvl2pPr>
            <a:lvl3pPr>
              <a:lnSpc>
                <a:spcPts val="1500"/>
              </a:lnSpc>
              <a:defRPr/>
            </a:lvl3pPr>
            <a:lvl4pPr>
              <a:lnSpc>
                <a:spcPts val="1500"/>
              </a:lnSpc>
              <a:defRPr lang="en-US" sz="1401"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2" y="2452724"/>
            <a:ext cx="4165677" cy="3543733"/>
          </a:xfrm>
          <a:prstGeom prst="rect">
            <a:avLst/>
          </a:prstGeom>
        </p:spPr>
        <p:txBody>
          <a:bodyPr/>
          <a:lstStyle>
            <a:lvl1pPr>
              <a:lnSpc>
                <a:spcPts val="2001"/>
              </a:lnSpc>
              <a:defRPr sz="1799" baseline="0">
                <a:solidFill>
                  <a:schemeClr val="tx2"/>
                </a:solidFill>
              </a:defRPr>
            </a:lvl1pPr>
            <a:lvl2pPr>
              <a:lnSpc>
                <a:spcPts val="2001"/>
              </a:lnSpc>
              <a:defRPr sz="1799" b="0">
                <a:solidFill>
                  <a:schemeClr val="bg1"/>
                </a:solidFill>
              </a:defRPr>
            </a:lvl2pPr>
            <a:lvl3pPr>
              <a:lnSpc>
                <a:spcPts val="1500"/>
              </a:lnSpc>
              <a:defRPr/>
            </a:lvl3pPr>
            <a:lvl4pPr>
              <a:lnSpc>
                <a:spcPts val="1599"/>
              </a:lnSpc>
              <a:defRPr lang="en-US" sz="1401"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13"/>
          <p:cNvSpPr>
            <a:spLocks noGrp="1"/>
          </p:cNvSpPr>
          <p:nvPr>
            <p:ph type="body" sz="quarter" idx="15" hasCustomPrompt="1"/>
          </p:nvPr>
        </p:nvSpPr>
        <p:spPr bwMode="gray">
          <a:xfrm>
            <a:off x="7079328" y="7048426"/>
            <a:ext cx="5977219" cy="308472"/>
          </a:xfrm>
          <a:prstGeom prst="rect">
            <a:avLst/>
          </a:prstGeom>
        </p:spPr>
        <p:txBody>
          <a:bodyPr anchor="b" anchorCtr="0"/>
          <a:lstStyle>
            <a:lvl1pPr algn="r">
              <a:lnSpc>
                <a:spcPts val="842"/>
              </a:lnSpc>
              <a:buNone/>
              <a:defRPr sz="801"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5" y="1753"/>
          <a:ext cx="2155" cy="1749"/>
        </p:xfrm>
        <a:graphic>
          <a:graphicData uri="http://schemas.openxmlformats.org/presentationml/2006/ole">
            <mc:AlternateContent xmlns:mc="http://schemas.openxmlformats.org/markup-compatibility/2006">
              <mc:Choice xmlns:v="urn:schemas-microsoft-com:vml" Requires="v">
                <p:oleObj spid="_x0000_s1088649"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5" y="1753"/>
                        <a:ext cx="2155" cy="1749"/>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7" y="354347"/>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3208" y="812746"/>
            <a:ext cx="12423741" cy="436608"/>
          </a:xfrm>
          <a:prstGeom prst="rect">
            <a:avLst/>
          </a:prstGeom>
        </p:spPr>
        <p:txBody>
          <a:bodyPr anchor="t" anchorCtr="0"/>
          <a:lstStyle>
            <a:lvl1pPr>
              <a:lnSpc>
                <a:spcPts val="1683"/>
              </a:lnSpc>
              <a:buNone/>
              <a:defRPr lang="en-GB" sz="1401" b="1" kern="1200" baseline="0" dirty="0">
                <a:solidFill>
                  <a:schemeClr val="accent6"/>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3209" y="1368646"/>
            <a:ext cx="8209109" cy="214059"/>
          </a:xfrm>
          <a:prstGeom prst="rect">
            <a:avLst/>
          </a:prstGeom>
        </p:spPr>
        <p:txBody>
          <a:bodyPr anchor="t" anchorCtr="0"/>
          <a:lstStyle>
            <a:lvl1pPr>
              <a:lnSpc>
                <a:spcPts val="1683"/>
              </a:lnSpc>
              <a:buNone/>
              <a:defRPr lang="en-GB" sz="1401" b="1" kern="1200" baseline="0" dirty="0">
                <a:solidFill>
                  <a:schemeClr val="bg1"/>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3209" y="1583048"/>
            <a:ext cx="8209109" cy="248708"/>
          </a:xfrm>
          <a:prstGeom prst="rect">
            <a:avLst/>
          </a:prstGeom>
        </p:spPr>
        <p:txBody>
          <a:bodyPr anchor="t" anchorCtr="0"/>
          <a:lstStyle>
            <a:lvl1pPr>
              <a:lnSpc>
                <a:spcPts val="1683"/>
              </a:lnSpc>
              <a:buNone/>
              <a:defRPr lang="en-GB" sz="1401" b="1" kern="1200" baseline="0" dirty="0">
                <a:solidFill>
                  <a:schemeClr val="accent6"/>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8906948" y="2467964"/>
            <a:ext cx="4169765" cy="1026125"/>
          </a:xfrm>
          <a:prstGeom prst="rect">
            <a:avLst/>
          </a:prstGeom>
        </p:spPr>
        <p:txBody>
          <a:bodyPr anchor="ctr"/>
          <a:lstStyle>
            <a:lvl1pPr>
              <a:lnSpc>
                <a:spcPts val="2001"/>
              </a:lnSpc>
              <a:defRPr sz="1799" baseline="0">
                <a:solidFill>
                  <a:schemeClr val="tx2"/>
                </a:solidFill>
              </a:defRPr>
            </a:lvl1pPr>
            <a:lvl2pPr>
              <a:lnSpc>
                <a:spcPts val="2001"/>
              </a:lnSpc>
              <a:defRPr sz="1799" b="0">
                <a:solidFill>
                  <a:schemeClr val="bg1"/>
                </a:solidFill>
              </a:defRPr>
            </a:lvl2pPr>
            <a:lvl3pPr>
              <a:lnSpc>
                <a:spcPts val="1500"/>
              </a:lnSpc>
              <a:defRPr/>
            </a:lvl3pPr>
            <a:lvl4pPr>
              <a:lnSpc>
                <a:spcPts val="1599"/>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8909672" y="3548041"/>
            <a:ext cx="4169765" cy="1054123"/>
          </a:xfrm>
          <a:prstGeom prst="rect">
            <a:avLst/>
          </a:prstGeom>
        </p:spPr>
        <p:txBody>
          <a:bodyPr anchor="ctr"/>
          <a:lstStyle>
            <a:lvl1pPr>
              <a:lnSpc>
                <a:spcPts val="2001"/>
              </a:lnSpc>
              <a:defRPr sz="1799" baseline="0">
                <a:solidFill>
                  <a:schemeClr val="tx2"/>
                </a:solidFill>
              </a:defRPr>
            </a:lvl1pPr>
            <a:lvl2pPr>
              <a:lnSpc>
                <a:spcPts val="2001"/>
              </a:lnSpc>
              <a:defRPr sz="1799" b="0">
                <a:solidFill>
                  <a:schemeClr val="bg1"/>
                </a:solidFill>
              </a:defRPr>
            </a:lvl2pPr>
            <a:lvl3pPr>
              <a:lnSpc>
                <a:spcPts val="1500"/>
              </a:lnSpc>
              <a:defRPr/>
            </a:lvl3pPr>
            <a:lvl4pPr>
              <a:lnSpc>
                <a:spcPts val="1599"/>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531933" y="2458715"/>
            <a:ext cx="4128151" cy="1035373"/>
          </a:xfrm>
          <a:prstGeom prst="rect">
            <a:avLst/>
          </a:prstGeom>
        </p:spPr>
        <p:txBody>
          <a:bodyPr anchor="ctr"/>
          <a:lstStyle>
            <a:lvl1pPr>
              <a:lnSpc>
                <a:spcPts val="2001"/>
              </a:lnSpc>
              <a:defRPr sz="1799" baseline="0">
                <a:solidFill>
                  <a:schemeClr val="tx2"/>
                </a:solidFill>
              </a:defRPr>
            </a:lvl1pPr>
            <a:lvl2pPr>
              <a:lnSpc>
                <a:spcPts val="2001"/>
              </a:lnSpc>
              <a:defRPr sz="1799" b="0">
                <a:solidFill>
                  <a:schemeClr val="bg1"/>
                </a:solidFill>
              </a:defRPr>
            </a:lvl2pPr>
            <a:lvl3pPr>
              <a:lnSpc>
                <a:spcPts val="1500"/>
              </a:lnSpc>
              <a:defRPr/>
            </a:lvl3pPr>
            <a:lvl4pPr>
              <a:lnSpc>
                <a:spcPts val="1599"/>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546526" y="3559769"/>
            <a:ext cx="4113557" cy="1042396"/>
          </a:xfrm>
          <a:prstGeom prst="rect">
            <a:avLst/>
          </a:prstGeom>
        </p:spPr>
        <p:txBody>
          <a:bodyPr anchor="ctr"/>
          <a:lstStyle>
            <a:lvl1pPr>
              <a:lnSpc>
                <a:spcPts val="2001"/>
              </a:lnSpc>
              <a:defRPr sz="1799" baseline="0">
                <a:solidFill>
                  <a:schemeClr val="tx2"/>
                </a:solidFill>
              </a:defRPr>
            </a:lvl1pPr>
            <a:lvl2pPr>
              <a:lnSpc>
                <a:spcPts val="2001"/>
              </a:lnSpc>
              <a:defRPr sz="1799" b="0">
                <a:solidFill>
                  <a:schemeClr val="bg1"/>
                </a:solidFill>
              </a:defRPr>
            </a:lvl2pPr>
            <a:lvl3pPr>
              <a:lnSpc>
                <a:spcPts val="1500"/>
              </a:lnSpc>
              <a:defRPr/>
            </a:lvl3pPr>
            <a:lvl4pPr>
              <a:lnSpc>
                <a:spcPts val="1599"/>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13"/>
          <p:cNvSpPr>
            <a:spLocks noGrp="1"/>
          </p:cNvSpPr>
          <p:nvPr>
            <p:ph type="body" sz="quarter" idx="15" hasCustomPrompt="1"/>
          </p:nvPr>
        </p:nvSpPr>
        <p:spPr bwMode="gray">
          <a:xfrm>
            <a:off x="7079328" y="7048426"/>
            <a:ext cx="5977219" cy="308472"/>
          </a:xfrm>
          <a:prstGeom prst="rect">
            <a:avLst/>
          </a:prstGeom>
        </p:spPr>
        <p:txBody>
          <a:bodyPr anchor="b" anchorCtr="0"/>
          <a:lstStyle>
            <a:lvl1pPr algn="r">
              <a:lnSpc>
                <a:spcPts val="842"/>
              </a:lnSpc>
              <a:buNone/>
              <a:defRPr sz="801"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py Aqua">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23958"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6816720"/>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 Placeholder 3"/>
          <p:cNvSpPr>
            <a:spLocks noGrp="1"/>
          </p:cNvSpPr>
          <p:nvPr>
            <p:ph type="body" sz="quarter" idx="10" hasCustomPrompt="1"/>
          </p:nvPr>
        </p:nvSpPr>
        <p:spPr bwMode="gray">
          <a:xfrm>
            <a:off x="1458614" y="1404920"/>
            <a:ext cx="10555363" cy="4291030"/>
          </a:xfrm>
          <a:prstGeom prst="rect">
            <a:avLst/>
          </a:prstGeo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pic>
        <p:nvPicPr>
          <p:cNvPr id="10" name="Picture 9" descr="DCM LEFT LOGO ALL-05.eps"/>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88" y="6981007"/>
            <a:ext cx="1666561" cy="434926"/>
          </a:xfrm>
          <a:prstGeom prst="rect">
            <a:avLst/>
          </a:prstGeom>
        </p:spPr>
      </p:pic>
    </p:spTree>
    <p:extLst>
      <p:ext uri="{BB962C8B-B14F-4D97-AF65-F5344CB8AC3E}">
        <p14:creationId xmlns:p14="http://schemas.microsoft.com/office/powerpoint/2010/main" val="53261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5" y="1753"/>
          <a:ext cx="2155" cy="1749"/>
        </p:xfrm>
        <a:graphic>
          <a:graphicData uri="http://schemas.openxmlformats.org/presentationml/2006/ole">
            <mc:AlternateContent xmlns:mc="http://schemas.openxmlformats.org/markup-compatibility/2006">
              <mc:Choice xmlns:v="urn:schemas-microsoft-com:vml" Requires="v">
                <p:oleObj spid="_x0000_s1089673"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5" y="1753"/>
                        <a:ext cx="2155" cy="1749"/>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8914564" y="2467963"/>
            <a:ext cx="4162147" cy="1003948"/>
          </a:xfrm>
          <a:prstGeom prst="rect">
            <a:avLst/>
          </a:prstGeom>
        </p:spPr>
        <p:txBody>
          <a:bodyPr/>
          <a:lstStyle>
            <a:lvl1pPr>
              <a:lnSpc>
                <a:spcPts val="2001"/>
              </a:lnSpc>
              <a:defRPr sz="1799" baseline="0">
                <a:solidFill>
                  <a:schemeClr val="tx2"/>
                </a:solidFill>
              </a:defRPr>
            </a:lvl1pPr>
            <a:lvl2pPr>
              <a:lnSpc>
                <a:spcPts val="2001"/>
              </a:lnSpc>
              <a:defRPr sz="1799" b="0">
                <a:solidFill>
                  <a:schemeClr val="bg1"/>
                </a:solidFill>
              </a:defRPr>
            </a:lvl2pPr>
            <a:lvl3pPr>
              <a:lnSpc>
                <a:spcPts val="1500"/>
              </a:lnSpc>
              <a:defRPr/>
            </a:lvl3pPr>
            <a:lvl4pPr>
              <a:lnSpc>
                <a:spcPts val="1500"/>
              </a:lnSpc>
              <a:defRPr lang="en-US" sz="1401"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8917288" y="3548042"/>
            <a:ext cx="4159423" cy="1003948"/>
          </a:xfrm>
          <a:prstGeom prst="rect">
            <a:avLst/>
          </a:prstGeom>
        </p:spPr>
        <p:txBody>
          <a:bodyPr/>
          <a:lstStyle>
            <a:lvl1pPr>
              <a:lnSpc>
                <a:spcPts val="2001"/>
              </a:lnSpc>
              <a:defRPr sz="1799" baseline="0">
                <a:solidFill>
                  <a:schemeClr val="tx2"/>
                </a:solidFill>
              </a:defRPr>
            </a:lvl1pPr>
            <a:lvl2pPr>
              <a:lnSpc>
                <a:spcPts val="2001"/>
              </a:lnSpc>
              <a:defRPr sz="1799" b="0">
                <a:solidFill>
                  <a:schemeClr val="bg1"/>
                </a:solidFill>
              </a:defRPr>
            </a:lvl2pPr>
            <a:lvl3pPr>
              <a:lnSpc>
                <a:spcPts val="1500"/>
              </a:lnSpc>
              <a:defRPr/>
            </a:lvl3pPr>
            <a:lvl4pPr>
              <a:lnSpc>
                <a:spcPts val="1500"/>
              </a:lnSpc>
              <a:defRPr lang="en-US" sz="1401"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496366" y="2463160"/>
            <a:ext cx="4163716" cy="1003948"/>
          </a:xfrm>
          <a:prstGeom prst="rect">
            <a:avLst/>
          </a:prstGeom>
        </p:spPr>
        <p:txBody>
          <a:bodyPr/>
          <a:lstStyle>
            <a:lvl1pPr>
              <a:lnSpc>
                <a:spcPts val="2001"/>
              </a:lnSpc>
              <a:defRPr sz="1799" baseline="0">
                <a:solidFill>
                  <a:schemeClr val="tx2"/>
                </a:solidFill>
              </a:defRPr>
            </a:lvl1pPr>
            <a:lvl2pPr>
              <a:lnSpc>
                <a:spcPts val="2001"/>
              </a:lnSpc>
              <a:defRPr sz="1799" b="0">
                <a:solidFill>
                  <a:schemeClr val="bg1"/>
                </a:solidFill>
              </a:defRPr>
            </a:lvl2pPr>
            <a:lvl3pPr>
              <a:lnSpc>
                <a:spcPts val="1500"/>
              </a:lnSpc>
              <a:defRPr/>
            </a:lvl3pPr>
            <a:lvl4pPr>
              <a:lnSpc>
                <a:spcPts val="1599"/>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511610" y="3555958"/>
            <a:ext cx="4148473" cy="1003948"/>
          </a:xfrm>
          <a:prstGeom prst="rect">
            <a:avLst/>
          </a:prstGeom>
        </p:spPr>
        <p:txBody>
          <a:bodyPr/>
          <a:lstStyle>
            <a:lvl1pPr>
              <a:lnSpc>
                <a:spcPts val="2001"/>
              </a:lnSpc>
              <a:defRPr sz="1799" baseline="0">
                <a:solidFill>
                  <a:schemeClr val="tx2"/>
                </a:solidFill>
              </a:defRPr>
            </a:lvl1pPr>
            <a:lvl2pPr>
              <a:lnSpc>
                <a:spcPts val="2001"/>
              </a:lnSpc>
              <a:defRPr sz="1799" b="0">
                <a:solidFill>
                  <a:schemeClr val="bg1"/>
                </a:solidFill>
              </a:defRPr>
            </a:lvl2pPr>
            <a:lvl3pPr>
              <a:lnSpc>
                <a:spcPts val="1500"/>
              </a:lnSpc>
              <a:defRPr/>
            </a:lvl3pPr>
            <a:lvl4pPr>
              <a:lnSpc>
                <a:spcPts val="1500"/>
              </a:lnSpc>
              <a:defRPr lang="en-US" sz="1401"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7" y="351536"/>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5125"/>
            <a:ext cx="12423741" cy="436608"/>
          </a:xfrm>
          <a:prstGeom prst="rect">
            <a:avLst/>
          </a:prstGeom>
        </p:spPr>
        <p:txBody>
          <a:bodyPr anchor="t" anchorCtr="0"/>
          <a:lstStyle>
            <a:lvl1pPr>
              <a:lnSpc>
                <a:spcPts val="1683"/>
              </a:lnSpc>
              <a:buNone/>
              <a:defRPr lang="en-GB" sz="1401" b="1" kern="1200" baseline="0" dirty="0">
                <a:solidFill>
                  <a:schemeClr val="accent6"/>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1514" y="1368646"/>
            <a:ext cx="8209109" cy="214059"/>
          </a:xfrm>
          <a:prstGeom prst="rect">
            <a:avLst/>
          </a:prstGeom>
        </p:spPr>
        <p:txBody>
          <a:bodyPr anchor="t" anchorCtr="0"/>
          <a:lstStyle>
            <a:lvl1pPr>
              <a:lnSpc>
                <a:spcPts val="1683"/>
              </a:lnSpc>
              <a:buNone/>
              <a:defRPr lang="en-GB" sz="1401" b="1" kern="1200" baseline="0" dirty="0">
                <a:solidFill>
                  <a:schemeClr val="bg1"/>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1514" y="1583048"/>
            <a:ext cx="8209109" cy="248708"/>
          </a:xfrm>
          <a:prstGeom prst="rect">
            <a:avLst/>
          </a:prstGeom>
        </p:spPr>
        <p:txBody>
          <a:bodyPr anchor="t" anchorCtr="0"/>
          <a:lstStyle>
            <a:lvl1pPr>
              <a:lnSpc>
                <a:spcPts val="1683"/>
              </a:lnSpc>
              <a:buNone/>
              <a:defRPr lang="en-GB" sz="1401" b="1" kern="1200" baseline="0" dirty="0">
                <a:solidFill>
                  <a:schemeClr val="accent6"/>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13"/>
          <p:cNvSpPr>
            <a:spLocks noGrp="1"/>
          </p:cNvSpPr>
          <p:nvPr>
            <p:ph type="body" sz="quarter" idx="15" hasCustomPrompt="1"/>
          </p:nvPr>
        </p:nvSpPr>
        <p:spPr bwMode="gray">
          <a:xfrm>
            <a:off x="7079328" y="7048426"/>
            <a:ext cx="5977219" cy="308472"/>
          </a:xfrm>
          <a:prstGeom prst="rect">
            <a:avLst/>
          </a:prstGeom>
        </p:spPr>
        <p:txBody>
          <a:bodyPr anchor="b" anchorCtr="0"/>
          <a:lstStyle>
            <a:lvl1pPr algn="r">
              <a:lnSpc>
                <a:spcPts val="842"/>
              </a:lnSpc>
              <a:buNone/>
              <a:defRPr sz="801"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Four Icons Horizont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5" y="1753"/>
          <a:ext cx="2155" cy="1749"/>
        </p:xfrm>
        <a:graphic>
          <a:graphicData uri="http://schemas.openxmlformats.org/presentationml/2006/ole">
            <mc:AlternateContent xmlns:mc="http://schemas.openxmlformats.org/markup-compatibility/2006">
              <mc:Choice xmlns:v="urn:schemas-microsoft-com:vml" Requires="v">
                <p:oleObj spid="_x0000_s1090697"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5" y="1753"/>
                        <a:ext cx="2155" cy="1749"/>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68530" y="3555676"/>
            <a:ext cx="3081873" cy="1003948"/>
          </a:xfrm>
          <a:prstGeom prst="rect">
            <a:avLst/>
          </a:prstGeom>
        </p:spPr>
        <p:txBody>
          <a:bodyPr/>
          <a:lstStyle>
            <a:lvl1pPr algn="ctr">
              <a:lnSpc>
                <a:spcPts val="2001"/>
              </a:lnSpc>
              <a:defRPr sz="1799" baseline="0">
                <a:solidFill>
                  <a:schemeClr val="bg2"/>
                </a:solidFill>
              </a:defRPr>
            </a:lvl1pPr>
            <a:lvl2pPr algn="ctr">
              <a:lnSpc>
                <a:spcPts val="2001"/>
              </a:lnSpc>
              <a:defRPr sz="1799" b="0">
                <a:solidFill>
                  <a:schemeClr val="bg1"/>
                </a:solidFill>
              </a:defRPr>
            </a:lvl2pPr>
            <a:lvl3pPr algn="ctr">
              <a:lnSpc>
                <a:spcPts val="1500"/>
              </a:lnSpc>
              <a:defRPr>
                <a:solidFill>
                  <a:schemeClr val="bg2"/>
                </a:solidFill>
              </a:defRPr>
            </a:lvl3pPr>
            <a:lvl4pPr algn="ctr">
              <a:lnSpc>
                <a:spcPts val="1500"/>
              </a:lnSpc>
              <a:defRPr lang="en-US" sz="1401"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4" y="3557878"/>
            <a:ext cx="3088537" cy="1003948"/>
          </a:xfrm>
          <a:prstGeom prst="rect">
            <a:avLst/>
          </a:prstGeom>
        </p:spPr>
        <p:txBody>
          <a:bodyPr/>
          <a:lstStyle>
            <a:lvl1pPr algn="ctr">
              <a:lnSpc>
                <a:spcPts val="2001"/>
              </a:lnSpc>
              <a:defRPr sz="1799" baseline="0">
                <a:solidFill>
                  <a:schemeClr val="bg2"/>
                </a:solidFill>
              </a:defRPr>
            </a:lvl1pPr>
            <a:lvl2pPr algn="ctr">
              <a:lnSpc>
                <a:spcPts val="2001"/>
              </a:lnSpc>
              <a:defRPr sz="1799" b="0">
                <a:solidFill>
                  <a:schemeClr val="bg1"/>
                </a:solidFill>
              </a:defRPr>
            </a:lvl2pPr>
            <a:lvl3pPr algn="ctr">
              <a:lnSpc>
                <a:spcPts val="1500"/>
              </a:lnSpc>
              <a:defRPr>
                <a:solidFill>
                  <a:schemeClr val="bg2"/>
                </a:solidFill>
              </a:defRPr>
            </a:lvl3pPr>
            <a:lvl4pPr algn="ctr">
              <a:lnSpc>
                <a:spcPts val="1500"/>
              </a:lnSpc>
              <a:defRPr lang="en-US" sz="1401"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3" y="3557874"/>
            <a:ext cx="3097100" cy="1003948"/>
          </a:xfrm>
          <a:prstGeom prst="rect">
            <a:avLst/>
          </a:prstGeom>
        </p:spPr>
        <p:txBody>
          <a:bodyPr/>
          <a:lstStyle>
            <a:lvl1pPr algn="ctr">
              <a:lnSpc>
                <a:spcPts val="2001"/>
              </a:lnSpc>
              <a:defRPr sz="1799" baseline="0">
                <a:solidFill>
                  <a:schemeClr val="bg2"/>
                </a:solidFill>
              </a:defRPr>
            </a:lvl1pPr>
            <a:lvl2pPr algn="ctr">
              <a:lnSpc>
                <a:spcPts val="2001"/>
              </a:lnSpc>
              <a:defRPr sz="1799" b="0">
                <a:solidFill>
                  <a:schemeClr val="bg1"/>
                </a:solidFill>
              </a:defRPr>
            </a:lvl2pPr>
            <a:lvl3pPr algn="ctr">
              <a:lnSpc>
                <a:spcPts val="1500"/>
              </a:lnSpc>
              <a:defRPr>
                <a:solidFill>
                  <a:schemeClr val="bg2"/>
                </a:solidFill>
              </a:defRPr>
            </a:lvl3pPr>
            <a:lvl4pPr algn="ctr">
              <a:lnSpc>
                <a:spcPts val="1500"/>
              </a:lnSpc>
              <a:defRPr lang="en-US" sz="1401"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1135" y="3550867"/>
            <a:ext cx="3088946" cy="1003948"/>
          </a:xfrm>
          <a:prstGeom prst="rect">
            <a:avLst/>
          </a:prstGeom>
        </p:spPr>
        <p:txBody>
          <a:bodyPr/>
          <a:lstStyle>
            <a:lvl1pPr algn="ctr">
              <a:lnSpc>
                <a:spcPts val="2001"/>
              </a:lnSpc>
              <a:defRPr sz="1799" baseline="0">
                <a:solidFill>
                  <a:schemeClr val="bg2"/>
                </a:solidFill>
              </a:defRPr>
            </a:lvl1pPr>
            <a:lvl2pPr algn="ctr">
              <a:lnSpc>
                <a:spcPts val="2001"/>
              </a:lnSpc>
              <a:defRPr sz="1799" b="0">
                <a:solidFill>
                  <a:schemeClr val="bg1"/>
                </a:solidFill>
              </a:defRPr>
            </a:lvl2pPr>
            <a:lvl3pPr algn="ctr">
              <a:lnSpc>
                <a:spcPts val="1500"/>
              </a:lnSpc>
              <a:defRPr>
                <a:solidFill>
                  <a:schemeClr val="bg2"/>
                </a:solidFill>
              </a:defRPr>
            </a:lvl3pPr>
            <a:lvl4pPr algn="ctr">
              <a:lnSpc>
                <a:spcPts val="1500"/>
              </a:lnSpc>
              <a:defRPr lang="en-US" sz="1401"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7" y="351536"/>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807030"/>
            <a:ext cx="12423741" cy="436608"/>
          </a:xfrm>
          <a:prstGeom prst="rect">
            <a:avLst/>
          </a:prstGeom>
        </p:spPr>
        <p:txBody>
          <a:bodyPr anchor="t" anchorCtr="0"/>
          <a:lstStyle>
            <a:lvl1pPr>
              <a:lnSpc>
                <a:spcPts val="1683"/>
              </a:lnSpc>
              <a:buNone/>
              <a:defRPr lang="en-GB" sz="1401" b="1" kern="1200" baseline="0" dirty="0">
                <a:solidFill>
                  <a:schemeClr val="accent6"/>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6595" y="1357942"/>
            <a:ext cx="8209109" cy="214059"/>
          </a:xfrm>
          <a:prstGeom prst="rect">
            <a:avLst/>
          </a:prstGeom>
        </p:spPr>
        <p:txBody>
          <a:bodyPr anchor="t" anchorCtr="0"/>
          <a:lstStyle>
            <a:lvl1pPr>
              <a:lnSpc>
                <a:spcPts val="1683"/>
              </a:lnSpc>
              <a:buNone/>
              <a:defRPr lang="en-GB" sz="1401" b="1" kern="1200" baseline="0" dirty="0">
                <a:solidFill>
                  <a:schemeClr val="bg1"/>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6595" y="1584953"/>
            <a:ext cx="8209109" cy="248708"/>
          </a:xfrm>
          <a:prstGeom prst="rect">
            <a:avLst/>
          </a:prstGeom>
        </p:spPr>
        <p:txBody>
          <a:bodyPr anchor="t" anchorCtr="0"/>
          <a:lstStyle>
            <a:lvl1pPr>
              <a:lnSpc>
                <a:spcPts val="1683"/>
              </a:lnSpc>
              <a:buNone/>
              <a:defRPr lang="en-GB" sz="1401" b="1" kern="1200" baseline="0" dirty="0">
                <a:solidFill>
                  <a:schemeClr val="accent6"/>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Secondary Information</a:t>
            </a:r>
          </a:p>
        </p:txBody>
      </p:sp>
      <p:sp>
        <p:nvSpPr>
          <p:cNvPr id="4" name="Text Placeholder 3"/>
          <p:cNvSpPr>
            <a:spLocks noGrp="1"/>
          </p:cNvSpPr>
          <p:nvPr>
            <p:ph type="body" sz="quarter" idx="23"/>
          </p:nvPr>
        </p:nvSpPr>
        <p:spPr>
          <a:xfrm>
            <a:off x="356770" y="2505077"/>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1" b="0">
                <a:solidFill>
                  <a:srgbClr val="FFFFFF"/>
                </a:solidFill>
              </a:defRPr>
            </a:lvl1pPr>
            <a:lvl2pPr>
              <a:lnSpc>
                <a:spcPct val="100000"/>
              </a:lnSpc>
              <a:defRPr sz="1401" b="0">
                <a:solidFill>
                  <a:srgbClr val="FFFFFF"/>
                </a:solidFill>
              </a:defRPr>
            </a:lvl2pPr>
            <a:lvl3pPr>
              <a:lnSpc>
                <a:spcPct val="100000"/>
              </a:lnSpc>
              <a:defRPr sz="1401" b="0">
                <a:solidFill>
                  <a:srgbClr val="FFFFFF"/>
                </a:solidFill>
              </a:defRPr>
            </a:lvl3pPr>
            <a:lvl4pPr>
              <a:lnSpc>
                <a:spcPct val="100000"/>
              </a:lnSpc>
              <a:defRPr sz="1401" b="0">
                <a:solidFill>
                  <a:srgbClr val="FFFFFF"/>
                </a:solidFill>
              </a:defRPr>
            </a:lvl4pPr>
            <a:lvl5pPr>
              <a:lnSpc>
                <a:spcPct val="100000"/>
              </a:lnSpc>
              <a:defRPr sz="1401"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3"/>
          <p:cNvSpPr>
            <a:spLocks noGrp="1"/>
          </p:cNvSpPr>
          <p:nvPr>
            <p:ph type="body" sz="quarter" idx="24"/>
          </p:nvPr>
        </p:nvSpPr>
        <p:spPr>
          <a:xfrm>
            <a:off x="3609487" y="2505077"/>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1" b="0">
                <a:solidFill>
                  <a:srgbClr val="FFFFFF"/>
                </a:solidFill>
              </a:defRPr>
            </a:lvl1pPr>
            <a:lvl2pPr>
              <a:lnSpc>
                <a:spcPct val="100000"/>
              </a:lnSpc>
              <a:defRPr sz="1401" b="0">
                <a:solidFill>
                  <a:srgbClr val="FFFFFF"/>
                </a:solidFill>
              </a:defRPr>
            </a:lvl2pPr>
            <a:lvl3pPr>
              <a:lnSpc>
                <a:spcPct val="100000"/>
              </a:lnSpc>
              <a:defRPr sz="1401" b="0">
                <a:solidFill>
                  <a:srgbClr val="FFFFFF"/>
                </a:solidFill>
              </a:defRPr>
            </a:lvl3pPr>
            <a:lvl4pPr>
              <a:lnSpc>
                <a:spcPct val="100000"/>
              </a:lnSpc>
              <a:defRPr sz="1401" b="0">
                <a:solidFill>
                  <a:srgbClr val="FFFFFF"/>
                </a:solidFill>
              </a:defRPr>
            </a:lvl4pPr>
            <a:lvl5pPr>
              <a:lnSpc>
                <a:spcPct val="100000"/>
              </a:lnSpc>
              <a:defRPr sz="1401"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3"/>
          <p:cNvSpPr>
            <a:spLocks noGrp="1"/>
          </p:cNvSpPr>
          <p:nvPr>
            <p:ph type="body" sz="quarter" idx="25"/>
          </p:nvPr>
        </p:nvSpPr>
        <p:spPr>
          <a:xfrm>
            <a:off x="6810391" y="2505077"/>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1" b="0">
                <a:solidFill>
                  <a:srgbClr val="FFFFFF"/>
                </a:solidFill>
              </a:defRPr>
            </a:lvl1pPr>
            <a:lvl2pPr>
              <a:lnSpc>
                <a:spcPct val="100000"/>
              </a:lnSpc>
              <a:defRPr sz="1401" b="0">
                <a:solidFill>
                  <a:srgbClr val="FFFFFF"/>
                </a:solidFill>
              </a:defRPr>
            </a:lvl2pPr>
            <a:lvl3pPr>
              <a:lnSpc>
                <a:spcPct val="100000"/>
              </a:lnSpc>
              <a:defRPr sz="1401" b="0">
                <a:solidFill>
                  <a:srgbClr val="FFFFFF"/>
                </a:solidFill>
              </a:defRPr>
            </a:lvl3pPr>
            <a:lvl4pPr>
              <a:lnSpc>
                <a:spcPct val="100000"/>
              </a:lnSpc>
              <a:defRPr sz="1401" b="0">
                <a:solidFill>
                  <a:srgbClr val="FFFFFF"/>
                </a:solidFill>
              </a:defRPr>
            </a:lvl4pPr>
            <a:lvl5pPr>
              <a:lnSpc>
                <a:spcPct val="100000"/>
              </a:lnSpc>
              <a:defRPr sz="1401"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Text Placeholder 3"/>
          <p:cNvSpPr>
            <a:spLocks noGrp="1"/>
          </p:cNvSpPr>
          <p:nvPr>
            <p:ph type="body" sz="quarter" idx="26"/>
          </p:nvPr>
        </p:nvSpPr>
        <p:spPr>
          <a:xfrm>
            <a:off x="10023997" y="2505077"/>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1" b="0">
                <a:solidFill>
                  <a:srgbClr val="FFFFFF"/>
                </a:solidFill>
              </a:defRPr>
            </a:lvl1pPr>
            <a:lvl2pPr>
              <a:lnSpc>
                <a:spcPct val="100000"/>
              </a:lnSpc>
              <a:defRPr sz="1401" b="0">
                <a:solidFill>
                  <a:srgbClr val="FFFFFF"/>
                </a:solidFill>
              </a:defRPr>
            </a:lvl2pPr>
            <a:lvl3pPr>
              <a:lnSpc>
                <a:spcPct val="100000"/>
              </a:lnSpc>
              <a:defRPr sz="1401" b="0">
                <a:solidFill>
                  <a:srgbClr val="FFFFFF"/>
                </a:solidFill>
              </a:defRPr>
            </a:lvl3pPr>
            <a:lvl4pPr>
              <a:lnSpc>
                <a:spcPct val="100000"/>
              </a:lnSpc>
              <a:defRPr sz="1401" b="0">
                <a:solidFill>
                  <a:srgbClr val="FFFFFF"/>
                </a:solidFill>
              </a:defRPr>
            </a:lvl4pPr>
            <a:lvl5pPr>
              <a:lnSpc>
                <a:spcPct val="100000"/>
              </a:lnSpc>
              <a:defRPr sz="1401"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Text Placeholder 13"/>
          <p:cNvSpPr>
            <a:spLocks noGrp="1"/>
          </p:cNvSpPr>
          <p:nvPr>
            <p:ph type="body" sz="quarter" idx="15" hasCustomPrompt="1"/>
          </p:nvPr>
        </p:nvSpPr>
        <p:spPr bwMode="gray">
          <a:xfrm>
            <a:off x="7079328" y="7048426"/>
            <a:ext cx="5977219" cy="308472"/>
          </a:xfrm>
          <a:prstGeom prst="rect">
            <a:avLst/>
          </a:prstGeom>
        </p:spPr>
        <p:txBody>
          <a:bodyPr anchor="b" anchorCtr="0"/>
          <a:lstStyle>
            <a:lvl1pPr algn="r">
              <a:lnSpc>
                <a:spcPts val="842"/>
              </a:lnSpc>
              <a:buNone/>
              <a:defRPr sz="801"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5" y="1753"/>
          <a:ext cx="2155" cy="1749"/>
        </p:xfrm>
        <a:graphic>
          <a:graphicData uri="http://schemas.openxmlformats.org/presentationml/2006/ole">
            <mc:AlternateContent xmlns:mc="http://schemas.openxmlformats.org/markup-compatibility/2006">
              <mc:Choice xmlns:v="urn:schemas-microsoft-com:vml" Requires="v">
                <p:oleObj spid="_x0000_s1091721"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5" y="1753"/>
                        <a:ext cx="2155" cy="1749"/>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7" y="339833"/>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5021" y="807757"/>
            <a:ext cx="12423741" cy="436608"/>
          </a:xfrm>
          <a:prstGeom prst="rect">
            <a:avLst/>
          </a:prstGeom>
        </p:spPr>
        <p:txBody>
          <a:bodyPr anchor="t" anchorCtr="0"/>
          <a:lstStyle>
            <a:lvl1pPr>
              <a:lnSpc>
                <a:spcPts val="1683"/>
              </a:lnSpc>
              <a:buNone/>
              <a:defRPr lang="en-GB" sz="1401" b="1" kern="1200" baseline="0" dirty="0">
                <a:solidFill>
                  <a:schemeClr val="accent6"/>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84376" y="1383885"/>
            <a:ext cx="8209109" cy="214059"/>
          </a:xfrm>
          <a:prstGeom prst="rect">
            <a:avLst/>
          </a:prstGeom>
        </p:spPr>
        <p:txBody>
          <a:bodyPr anchor="t" anchorCtr="0"/>
          <a:lstStyle>
            <a:lvl1pPr>
              <a:lnSpc>
                <a:spcPts val="1683"/>
              </a:lnSpc>
              <a:buNone/>
              <a:defRPr lang="en-GB" sz="1401" b="1" kern="1200" baseline="0" dirty="0">
                <a:solidFill>
                  <a:schemeClr val="bg1"/>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588763"/>
            <a:ext cx="8209109" cy="248708"/>
          </a:xfrm>
          <a:prstGeom prst="rect">
            <a:avLst/>
          </a:prstGeom>
        </p:spPr>
        <p:txBody>
          <a:bodyPr anchor="t" anchorCtr="0"/>
          <a:lstStyle>
            <a:lvl1pPr>
              <a:lnSpc>
                <a:spcPts val="1683"/>
              </a:lnSpc>
              <a:buNone/>
              <a:defRPr lang="en-GB" sz="1401" b="1" kern="1200" baseline="0" dirty="0">
                <a:solidFill>
                  <a:schemeClr val="accent6"/>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780055" y="3011509"/>
            <a:ext cx="4152135" cy="1029659"/>
          </a:xfrm>
          <a:prstGeom prst="rect">
            <a:avLst/>
          </a:prstGeom>
        </p:spPr>
        <p:txBody>
          <a:bodyPr/>
          <a:lstStyle>
            <a:lvl1pPr>
              <a:lnSpc>
                <a:spcPts val="1899"/>
              </a:lnSpc>
              <a:defRPr sz="1799" baseline="0">
                <a:solidFill>
                  <a:schemeClr val="tx2"/>
                </a:solidFill>
              </a:defRPr>
            </a:lvl1pPr>
            <a:lvl2pPr>
              <a:lnSpc>
                <a:spcPts val="1899"/>
              </a:lnSpc>
              <a:defRPr sz="1799" b="0">
                <a:solidFill>
                  <a:schemeClr val="bg1"/>
                </a:solidFill>
              </a:defRPr>
            </a:lvl2pPr>
            <a:lvl3pPr>
              <a:lnSpc>
                <a:spcPts val="1500"/>
              </a:lnSpc>
              <a:defRPr/>
            </a:lvl3pPr>
            <a:lvl4pPr>
              <a:lnSpc>
                <a:spcPts val="1500"/>
              </a:lnSpc>
              <a:defRPr lang="en-US" sz="1401"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779906" y="5207564"/>
            <a:ext cx="4121798" cy="1003948"/>
          </a:xfrm>
          <a:prstGeom prst="rect">
            <a:avLst/>
          </a:prstGeom>
        </p:spPr>
        <p:txBody>
          <a:bodyPr/>
          <a:lstStyle>
            <a:lvl1pPr>
              <a:lnSpc>
                <a:spcPts val="1899"/>
              </a:lnSpc>
              <a:defRPr sz="1799" baseline="0">
                <a:solidFill>
                  <a:schemeClr val="tx2"/>
                </a:solidFill>
              </a:defRPr>
            </a:lvl1pPr>
            <a:lvl2pPr>
              <a:lnSpc>
                <a:spcPts val="1899"/>
              </a:lnSpc>
              <a:defRPr sz="1799" b="0">
                <a:solidFill>
                  <a:schemeClr val="bg1"/>
                </a:solidFill>
              </a:defRPr>
            </a:lvl2pPr>
            <a:lvl3pPr>
              <a:lnSpc>
                <a:spcPts val="1500"/>
              </a:lnSpc>
              <a:defRPr/>
            </a:lvl3pPr>
            <a:lvl4pPr>
              <a:lnSpc>
                <a:spcPts val="1500"/>
              </a:lnSpc>
              <a:defRPr lang="en-US" sz="1401"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498702" y="3006085"/>
            <a:ext cx="4161382" cy="1029659"/>
          </a:xfrm>
          <a:prstGeom prst="rect">
            <a:avLst/>
          </a:prstGeom>
        </p:spPr>
        <p:txBody>
          <a:bodyPr/>
          <a:lstStyle>
            <a:lvl1pPr>
              <a:lnSpc>
                <a:spcPts val="1899"/>
              </a:lnSpc>
              <a:defRPr sz="1799" baseline="0">
                <a:solidFill>
                  <a:schemeClr val="tx2"/>
                </a:solidFill>
              </a:defRPr>
            </a:lvl1pPr>
            <a:lvl2pPr>
              <a:lnSpc>
                <a:spcPts val="1899"/>
              </a:lnSpc>
              <a:defRPr sz="1799" b="0">
                <a:solidFill>
                  <a:schemeClr val="bg1"/>
                </a:solidFill>
              </a:defRPr>
            </a:lvl2pPr>
            <a:lvl3pPr>
              <a:lnSpc>
                <a:spcPts val="1500"/>
              </a:lnSpc>
              <a:defRPr/>
            </a:lvl3pPr>
            <a:lvl4pPr>
              <a:lnSpc>
                <a:spcPts val="1500"/>
              </a:lnSpc>
              <a:defRPr lang="en-US" sz="1401"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495171" y="5209765"/>
            <a:ext cx="4164912" cy="1003948"/>
          </a:xfrm>
          <a:prstGeom prst="rect">
            <a:avLst/>
          </a:prstGeom>
        </p:spPr>
        <p:txBody>
          <a:bodyPr/>
          <a:lstStyle>
            <a:lvl1pPr>
              <a:lnSpc>
                <a:spcPts val="1899"/>
              </a:lnSpc>
              <a:defRPr sz="1799" baseline="0">
                <a:solidFill>
                  <a:schemeClr val="tx2"/>
                </a:solidFill>
              </a:defRPr>
            </a:lvl1pPr>
            <a:lvl2pPr>
              <a:lnSpc>
                <a:spcPts val="1899"/>
              </a:lnSpc>
              <a:defRPr sz="1799" b="0">
                <a:solidFill>
                  <a:schemeClr val="bg1"/>
                </a:solidFill>
              </a:defRPr>
            </a:lvl2pPr>
            <a:lvl3pPr>
              <a:lnSpc>
                <a:spcPts val="1500"/>
              </a:lnSpc>
              <a:defRPr/>
            </a:lvl3pPr>
            <a:lvl4pPr>
              <a:lnSpc>
                <a:spcPts val="1500"/>
              </a:lnSpc>
              <a:defRPr lang="en-US" sz="1401"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13"/>
          <p:cNvSpPr>
            <a:spLocks noGrp="1"/>
          </p:cNvSpPr>
          <p:nvPr>
            <p:ph type="body" sz="quarter" idx="15" hasCustomPrompt="1"/>
          </p:nvPr>
        </p:nvSpPr>
        <p:spPr bwMode="gray">
          <a:xfrm>
            <a:off x="7079328" y="7048426"/>
            <a:ext cx="5977219" cy="308472"/>
          </a:xfrm>
          <a:prstGeom prst="rect">
            <a:avLst/>
          </a:prstGeom>
        </p:spPr>
        <p:txBody>
          <a:bodyPr anchor="b" anchorCtr="0"/>
          <a:lstStyle>
            <a:lvl1pPr algn="r">
              <a:lnSpc>
                <a:spcPts val="842"/>
              </a:lnSpc>
              <a:buNone/>
              <a:defRPr sz="801"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5" y="1753"/>
          <a:ext cx="2155" cy="1749"/>
        </p:xfrm>
        <a:graphic>
          <a:graphicData uri="http://schemas.openxmlformats.org/presentationml/2006/ole">
            <mc:AlternateContent xmlns:mc="http://schemas.openxmlformats.org/markup-compatibility/2006">
              <mc:Choice xmlns:v="urn:schemas-microsoft-com:vml" Requires="v">
                <p:oleObj spid="_x0000_s1092745"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5" y="1753"/>
                        <a:ext cx="2155" cy="1749"/>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68531" y="3555678"/>
            <a:ext cx="3081874" cy="1046487"/>
          </a:xfrm>
          <a:prstGeom prst="rect">
            <a:avLst/>
          </a:prstGeom>
        </p:spPr>
        <p:txBody>
          <a:bodyPr/>
          <a:lstStyle>
            <a:lvl1pPr>
              <a:lnSpc>
                <a:spcPts val="1996"/>
              </a:lnSpc>
              <a:defRPr sz="1799" baseline="0">
                <a:solidFill>
                  <a:schemeClr val="tx2"/>
                </a:solidFill>
              </a:defRPr>
            </a:lvl1pPr>
            <a:lvl2pPr>
              <a:lnSpc>
                <a:spcPts val="1996"/>
              </a:lnSpc>
              <a:defRPr sz="1799" b="0">
                <a:solidFill>
                  <a:schemeClr val="bg1"/>
                </a:solidFill>
              </a:defRPr>
            </a:lvl2pPr>
            <a:lvl3pPr>
              <a:lnSpc>
                <a:spcPts val="1500"/>
              </a:lnSpc>
              <a:defRPr/>
            </a:lvl3pPr>
            <a:lvl4pPr>
              <a:lnSpc>
                <a:spcPts val="1500"/>
              </a:lnSpc>
              <a:defRPr lang="en-US" sz="1401"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2" y="3557877"/>
            <a:ext cx="3088538" cy="1046487"/>
          </a:xfrm>
          <a:prstGeom prst="rect">
            <a:avLst/>
          </a:prstGeom>
        </p:spPr>
        <p:txBody>
          <a:bodyPr/>
          <a:lstStyle>
            <a:lvl1pPr>
              <a:lnSpc>
                <a:spcPts val="1996"/>
              </a:lnSpc>
              <a:defRPr sz="1799" baseline="0">
                <a:solidFill>
                  <a:schemeClr val="tx2"/>
                </a:solidFill>
              </a:defRPr>
            </a:lvl1pPr>
            <a:lvl2pPr>
              <a:lnSpc>
                <a:spcPts val="1996"/>
              </a:lnSpc>
              <a:defRPr sz="1799" b="0">
                <a:solidFill>
                  <a:schemeClr val="bg1"/>
                </a:solidFill>
              </a:defRPr>
            </a:lvl2pPr>
            <a:lvl3pPr>
              <a:lnSpc>
                <a:spcPts val="1500"/>
              </a:lnSpc>
              <a:defRPr/>
            </a:lvl3pPr>
            <a:lvl4pPr>
              <a:lnSpc>
                <a:spcPts val="1500"/>
              </a:lnSpc>
              <a:defRPr lang="en-US" sz="1401"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5" y="3548347"/>
            <a:ext cx="3097102" cy="1046487"/>
          </a:xfrm>
          <a:prstGeom prst="rect">
            <a:avLst/>
          </a:prstGeom>
        </p:spPr>
        <p:txBody>
          <a:bodyPr/>
          <a:lstStyle>
            <a:lvl1pPr>
              <a:lnSpc>
                <a:spcPts val="1996"/>
              </a:lnSpc>
              <a:defRPr sz="1799" baseline="0">
                <a:solidFill>
                  <a:schemeClr val="tx2"/>
                </a:solidFill>
              </a:defRPr>
            </a:lvl1pPr>
            <a:lvl2pPr>
              <a:lnSpc>
                <a:spcPts val="1996"/>
              </a:lnSpc>
              <a:defRPr sz="1799" b="0">
                <a:solidFill>
                  <a:schemeClr val="bg1"/>
                </a:solidFill>
              </a:defRPr>
            </a:lvl2pPr>
            <a:lvl3pPr>
              <a:lnSpc>
                <a:spcPts val="1500"/>
              </a:lnSpc>
              <a:defRPr/>
            </a:lvl3pPr>
            <a:lvl4pPr>
              <a:lnSpc>
                <a:spcPts val="1599"/>
              </a:lnSpc>
              <a:defRPr lang="en-US" sz="1401"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1134" y="3550867"/>
            <a:ext cx="3088949" cy="1046487"/>
          </a:xfrm>
          <a:prstGeom prst="rect">
            <a:avLst/>
          </a:prstGeom>
        </p:spPr>
        <p:txBody>
          <a:bodyPr/>
          <a:lstStyle>
            <a:lvl1pPr>
              <a:lnSpc>
                <a:spcPts val="1996"/>
              </a:lnSpc>
              <a:defRPr sz="1799" baseline="0">
                <a:solidFill>
                  <a:schemeClr val="tx2"/>
                </a:solidFill>
              </a:defRPr>
            </a:lvl1pPr>
            <a:lvl2pPr>
              <a:lnSpc>
                <a:spcPts val="1996"/>
              </a:lnSpc>
              <a:defRPr sz="1799" b="0">
                <a:solidFill>
                  <a:schemeClr val="bg1"/>
                </a:solidFill>
              </a:defRPr>
            </a:lvl2pPr>
            <a:lvl3pPr>
              <a:lnSpc>
                <a:spcPts val="1500"/>
              </a:lnSpc>
              <a:defRPr/>
            </a:lvl3pPr>
            <a:lvl4pPr>
              <a:lnSpc>
                <a:spcPts val="1500"/>
              </a:lnSpc>
              <a:defRPr lang="en-US" sz="1401"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7"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5909" y="803220"/>
            <a:ext cx="12423741" cy="436608"/>
          </a:xfrm>
          <a:prstGeom prst="rect">
            <a:avLst/>
          </a:prstGeom>
        </p:spPr>
        <p:txBody>
          <a:bodyPr anchor="t" anchorCtr="0"/>
          <a:lstStyle>
            <a:lvl1pPr>
              <a:lnSpc>
                <a:spcPts val="1683"/>
              </a:lnSpc>
              <a:buNone/>
              <a:defRPr lang="en-GB" sz="1401" b="1" kern="1200" baseline="0" dirty="0">
                <a:solidFill>
                  <a:schemeClr val="accent6"/>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5908" y="1371822"/>
            <a:ext cx="8209109" cy="214059"/>
          </a:xfrm>
          <a:prstGeom prst="rect">
            <a:avLst/>
          </a:prstGeom>
        </p:spPr>
        <p:txBody>
          <a:bodyPr anchor="t" anchorCtr="0"/>
          <a:lstStyle>
            <a:lvl1pPr>
              <a:lnSpc>
                <a:spcPts val="1683"/>
              </a:lnSpc>
              <a:buNone/>
              <a:defRPr lang="en-GB" sz="1401" b="1" kern="1200" baseline="0" dirty="0">
                <a:solidFill>
                  <a:schemeClr val="bg1"/>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5908" y="1586223"/>
            <a:ext cx="8209109" cy="248708"/>
          </a:xfrm>
          <a:prstGeom prst="rect">
            <a:avLst/>
          </a:prstGeom>
        </p:spPr>
        <p:txBody>
          <a:bodyPr anchor="t" anchorCtr="0"/>
          <a:lstStyle>
            <a:lvl1pPr>
              <a:lnSpc>
                <a:spcPts val="1683"/>
              </a:lnSpc>
              <a:buNone/>
              <a:defRPr lang="en-GB" sz="1401" b="1" kern="1200" baseline="0" dirty="0">
                <a:solidFill>
                  <a:schemeClr val="accent6"/>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13"/>
          <p:cNvSpPr>
            <a:spLocks noGrp="1"/>
          </p:cNvSpPr>
          <p:nvPr>
            <p:ph type="body" sz="quarter" idx="15" hasCustomPrompt="1"/>
          </p:nvPr>
        </p:nvSpPr>
        <p:spPr bwMode="gray">
          <a:xfrm>
            <a:off x="7079328" y="7048426"/>
            <a:ext cx="5977219" cy="308472"/>
          </a:xfrm>
          <a:prstGeom prst="rect">
            <a:avLst/>
          </a:prstGeom>
        </p:spPr>
        <p:txBody>
          <a:bodyPr anchor="b" anchorCtr="0"/>
          <a:lstStyle>
            <a:lvl1pPr algn="r">
              <a:lnSpc>
                <a:spcPts val="842"/>
              </a:lnSpc>
              <a:buNone/>
              <a:defRPr sz="801"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Four Large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5" y="1753"/>
          <a:ext cx="2155" cy="1749"/>
        </p:xfrm>
        <a:graphic>
          <a:graphicData uri="http://schemas.openxmlformats.org/presentationml/2006/ole">
            <mc:AlternateContent xmlns:mc="http://schemas.openxmlformats.org/markup-compatibility/2006">
              <mc:Choice xmlns:v="urn:schemas-microsoft-com:vml" Requires="v">
                <p:oleObj spid="_x0000_s1093769"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5" y="1753"/>
                        <a:ext cx="2155" cy="1749"/>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74127" y="3005158"/>
            <a:ext cx="4158063" cy="1003948"/>
          </a:xfrm>
          <a:prstGeom prst="rect">
            <a:avLst/>
          </a:prstGeom>
        </p:spPr>
        <p:txBody>
          <a:bodyPr/>
          <a:lstStyle>
            <a:lvl1pPr>
              <a:lnSpc>
                <a:spcPts val="2001"/>
              </a:lnSpc>
              <a:defRPr sz="1799" baseline="0">
                <a:solidFill>
                  <a:schemeClr val="accent3"/>
                </a:solidFill>
              </a:defRPr>
            </a:lvl1pPr>
            <a:lvl2pPr>
              <a:lnSpc>
                <a:spcPts val="2001"/>
              </a:lnSpc>
              <a:defRPr sz="1799" b="0">
                <a:solidFill>
                  <a:schemeClr val="bg1"/>
                </a:solidFill>
              </a:defRPr>
            </a:lvl2pPr>
            <a:lvl3pPr>
              <a:lnSpc>
                <a:spcPts val="1500"/>
              </a:lnSpc>
              <a:defRPr>
                <a:solidFill>
                  <a:schemeClr val="accent3"/>
                </a:solidFill>
              </a:defRPr>
            </a:lvl3pPr>
            <a:lvl4pPr>
              <a:lnSpc>
                <a:spcPts val="1500"/>
              </a:lnSpc>
              <a:defRPr lang="en-US" sz="1401"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776853" y="5220262"/>
            <a:ext cx="4155337" cy="1003948"/>
          </a:xfrm>
          <a:prstGeom prst="rect">
            <a:avLst/>
          </a:prstGeom>
        </p:spPr>
        <p:txBody>
          <a:bodyPr/>
          <a:lstStyle>
            <a:lvl1pPr>
              <a:lnSpc>
                <a:spcPts val="2001"/>
              </a:lnSpc>
              <a:defRPr sz="1799" baseline="0">
                <a:solidFill>
                  <a:schemeClr val="accent3"/>
                </a:solidFill>
              </a:defRPr>
            </a:lvl1pPr>
            <a:lvl2pPr>
              <a:lnSpc>
                <a:spcPts val="2001"/>
              </a:lnSpc>
              <a:defRPr sz="1799" b="0">
                <a:solidFill>
                  <a:schemeClr val="bg1"/>
                </a:solidFill>
              </a:defRPr>
            </a:lvl2pPr>
            <a:lvl3pPr>
              <a:lnSpc>
                <a:spcPts val="1500"/>
              </a:lnSpc>
              <a:defRPr>
                <a:solidFill>
                  <a:schemeClr val="accent3"/>
                </a:solidFill>
              </a:defRPr>
            </a:lvl3pPr>
            <a:lvl4pPr>
              <a:lnSpc>
                <a:spcPts val="1500"/>
              </a:lnSpc>
              <a:defRPr lang="en-US" sz="1401"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505476" y="3001005"/>
            <a:ext cx="4158063" cy="1003948"/>
          </a:xfrm>
          <a:prstGeom prst="rect">
            <a:avLst/>
          </a:prstGeom>
        </p:spPr>
        <p:txBody>
          <a:bodyPr/>
          <a:lstStyle>
            <a:lvl1pPr>
              <a:lnSpc>
                <a:spcPts val="2001"/>
              </a:lnSpc>
              <a:defRPr sz="1799" baseline="0">
                <a:solidFill>
                  <a:schemeClr val="accent3"/>
                </a:solidFill>
              </a:defRPr>
            </a:lvl1pPr>
            <a:lvl2pPr>
              <a:lnSpc>
                <a:spcPts val="2001"/>
              </a:lnSpc>
              <a:defRPr sz="1799" b="0">
                <a:solidFill>
                  <a:schemeClr val="bg1"/>
                </a:solidFill>
              </a:defRPr>
            </a:lvl2pPr>
            <a:lvl3pPr>
              <a:lnSpc>
                <a:spcPts val="1500"/>
              </a:lnSpc>
              <a:defRPr>
                <a:solidFill>
                  <a:schemeClr val="accent3"/>
                </a:solidFill>
              </a:defRPr>
            </a:lvl3pPr>
            <a:lvl4pPr>
              <a:lnSpc>
                <a:spcPts val="1500"/>
              </a:lnSpc>
              <a:defRPr lang="en-US" sz="1401"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496865" y="5222466"/>
            <a:ext cx="4163219" cy="1003948"/>
          </a:xfrm>
          <a:prstGeom prst="rect">
            <a:avLst/>
          </a:prstGeom>
        </p:spPr>
        <p:txBody>
          <a:bodyPr/>
          <a:lstStyle>
            <a:lvl1pPr>
              <a:lnSpc>
                <a:spcPts val="2001"/>
              </a:lnSpc>
              <a:defRPr sz="1799" baseline="0">
                <a:solidFill>
                  <a:schemeClr val="accent3"/>
                </a:solidFill>
              </a:defRPr>
            </a:lvl1pPr>
            <a:lvl2pPr>
              <a:lnSpc>
                <a:spcPts val="2001"/>
              </a:lnSpc>
              <a:defRPr sz="1799" b="0">
                <a:solidFill>
                  <a:schemeClr val="bg1"/>
                </a:solidFill>
              </a:defRPr>
            </a:lvl2pPr>
            <a:lvl3pPr>
              <a:lnSpc>
                <a:spcPts val="1500"/>
              </a:lnSpc>
              <a:defRPr>
                <a:solidFill>
                  <a:schemeClr val="accent3"/>
                </a:solidFill>
              </a:defRPr>
            </a:lvl3pPr>
            <a:lvl4pPr>
              <a:lnSpc>
                <a:spcPts val="1500"/>
              </a:lnSpc>
              <a:defRPr lang="en-US" sz="1401"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7"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3220"/>
            <a:ext cx="12423741" cy="436608"/>
          </a:xfrm>
          <a:prstGeom prst="rect">
            <a:avLst/>
          </a:prstGeom>
        </p:spPr>
        <p:txBody>
          <a:bodyPr anchor="t" anchorCtr="0"/>
          <a:lstStyle>
            <a:lvl1pPr>
              <a:lnSpc>
                <a:spcPts val="1683"/>
              </a:lnSpc>
              <a:buNone/>
              <a:defRPr lang="en-GB" sz="1401" b="1" kern="1200" baseline="0" dirty="0">
                <a:solidFill>
                  <a:schemeClr val="accent6"/>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1674" y="1368646"/>
            <a:ext cx="8209109" cy="214059"/>
          </a:xfrm>
          <a:prstGeom prst="rect">
            <a:avLst/>
          </a:prstGeom>
        </p:spPr>
        <p:txBody>
          <a:bodyPr anchor="t" anchorCtr="0"/>
          <a:lstStyle>
            <a:lvl1pPr>
              <a:lnSpc>
                <a:spcPts val="1683"/>
              </a:lnSpc>
              <a:buNone/>
              <a:defRPr lang="en-GB" sz="1401" b="1" kern="1200" baseline="0" dirty="0">
                <a:solidFill>
                  <a:schemeClr val="bg1"/>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1674" y="1586223"/>
            <a:ext cx="8209109" cy="248708"/>
          </a:xfrm>
          <a:prstGeom prst="rect">
            <a:avLst/>
          </a:prstGeom>
        </p:spPr>
        <p:txBody>
          <a:bodyPr anchor="t" anchorCtr="0"/>
          <a:lstStyle>
            <a:lvl1pPr>
              <a:lnSpc>
                <a:spcPts val="1683"/>
              </a:lnSpc>
              <a:buNone/>
              <a:defRPr lang="en-GB" sz="1401" b="1" kern="1200" baseline="0" dirty="0">
                <a:solidFill>
                  <a:schemeClr val="accent6"/>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Secondary Information</a:t>
            </a:r>
          </a:p>
        </p:txBody>
      </p:sp>
      <p:sp>
        <p:nvSpPr>
          <p:cNvPr id="6" name="Text Placeholder 5"/>
          <p:cNvSpPr>
            <a:spLocks noGrp="1"/>
          </p:cNvSpPr>
          <p:nvPr>
            <p:ph type="body" sz="quarter" idx="23" hasCustomPrompt="1"/>
          </p:nvPr>
        </p:nvSpPr>
        <p:spPr>
          <a:xfrm>
            <a:off x="2515601" y="1936751"/>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772" rtl="0" eaLnBrk="1" latinLnBrk="0" hangingPunct="1">
              <a:lnSpc>
                <a:spcPts val="1599"/>
              </a:lnSpc>
              <a:spcBef>
                <a:spcPts val="0"/>
              </a:spcBef>
              <a:buClr>
                <a:srgbClr val="FFFFFF"/>
              </a:buClr>
              <a:buSzPct val="100000"/>
              <a:buFont typeface="Arial"/>
              <a:buNone/>
              <a:defRPr/>
            </a:lvl2pPr>
          </a:lstStyle>
          <a:p>
            <a:pPr marL="0" lvl="1" indent="0" algn="ctr" defTabSz="961772" rtl="0" eaLnBrk="1" latinLnBrk="0" hangingPunct="1">
              <a:lnSpc>
                <a:spcPts val="1599"/>
              </a:lnSpc>
              <a:spcBef>
                <a:spcPts val="0"/>
              </a:spcBef>
              <a:buClr>
                <a:srgbClr val="FFFFFF"/>
              </a:buClr>
              <a:buSzPct val="100000"/>
              <a:buFont typeface="Arial"/>
              <a:buNone/>
            </a:pPr>
            <a:r>
              <a:rPr lang="fr-FR" sz="1401" dirty="0">
                <a:solidFill>
                  <a:srgbClr val="FFFFFF"/>
                </a:solidFill>
              </a:rPr>
              <a:t>Ut </a:t>
            </a:r>
            <a:r>
              <a:rPr lang="fr-FR" sz="1401" dirty="0" err="1">
                <a:solidFill>
                  <a:srgbClr val="FFFFFF"/>
                </a:solidFill>
              </a:rPr>
              <a:t>adipiscing</a:t>
            </a:r>
            <a:r>
              <a:rPr lang="fr-FR" sz="1401" dirty="0">
                <a:solidFill>
                  <a:srgbClr val="FFFFFF"/>
                </a:solidFill>
              </a:rPr>
              <a:t> </a:t>
            </a:r>
            <a:r>
              <a:rPr lang="fr-FR" sz="1401" dirty="0" err="1">
                <a:solidFill>
                  <a:srgbClr val="FFFFFF"/>
                </a:solidFill>
              </a:rPr>
              <a:t>lectus</a:t>
            </a:r>
            <a:r>
              <a:rPr lang="fr-FR" sz="1401" dirty="0">
                <a:solidFill>
                  <a:srgbClr val="FFFFFF"/>
                </a:solidFill>
              </a:rPr>
              <a:t> in </a:t>
            </a:r>
            <a:r>
              <a:rPr lang="fr-FR" sz="1401" dirty="0" err="1">
                <a:solidFill>
                  <a:srgbClr val="FFFFFF"/>
                </a:solidFill>
              </a:rPr>
              <a:t>turpis</a:t>
            </a:r>
            <a:r>
              <a:rPr lang="fr-FR" sz="1401" dirty="0">
                <a:solidFill>
                  <a:srgbClr val="FFFFFF"/>
                </a:solidFill>
              </a:rPr>
              <a:t> </a:t>
            </a:r>
            <a:r>
              <a:rPr lang="fr-FR" sz="1401" dirty="0" err="1">
                <a:solidFill>
                  <a:srgbClr val="FFFFFF"/>
                </a:solidFill>
              </a:rPr>
              <a:t>suscipit</a:t>
            </a:r>
            <a:r>
              <a:rPr lang="fr-FR" sz="1401" dirty="0">
                <a:solidFill>
                  <a:srgbClr val="FFFFFF"/>
                </a:solidFill>
              </a:rPr>
              <a:t> </a:t>
            </a:r>
            <a:r>
              <a:rPr lang="fr-FR" sz="1401" dirty="0" err="1">
                <a:solidFill>
                  <a:srgbClr val="FFFFFF"/>
                </a:solidFill>
              </a:rPr>
              <a:t>egestas</a:t>
            </a:r>
            <a:r>
              <a:rPr lang="fr-FR" sz="1401" dirty="0">
                <a:solidFill>
                  <a:srgbClr val="FFFFFF"/>
                </a:solidFill>
              </a:rPr>
              <a:t>.</a:t>
            </a:r>
          </a:p>
        </p:txBody>
      </p:sp>
      <p:sp>
        <p:nvSpPr>
          <p:cNvPr id="26" name="Text Placeholder 5"/>
          <p:cNvSpPr>
            <a:spLocks noGrp="1"/>
          </p:cNvSpPr>
          <p:nvPr>
            <p:ph type="body" sz="quarter" idx="24" hasCustomPrompt="1"/>
          </p:nvPr>
        </p:nvSpPr>
        <p:spPr>
          <a:xfrm>
            <a:off x="6787707" y="1936751"/>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772" rtl="0" eaLnBrk="1" latinLnBrk="0" hangingPunct="1">
              <a:lnSpc>
                <a:spcPts val="1599"/>
              </a:lnSpc>
              <a:spcBef>
                <a:spcPts val="0"/>
              </a:spcBef>
              <a:buClr>
                <a:srgbClr val="FFFFFF"/>
              </a:buClr>
              <a:buSzPct val="100000"/>
              <a:buFont typeface="Arial"/>
              <a:buNone/>
              <a:defRPr/>
            </a:lvl2pPr>
          </a:lstStyle>
          <a:p>
            <a:pPr marL="0" lvl="1" indent="0" algn="ctr" defTabSz="961772" rtl="0" eaLnBrk="1" latinLnBrk="0" hangingPunct="1">
              <a:lnSpc>
                <a:spcPts val="1599"/>
              </a:lnSpc>
              <a:spcBef>
                <a:spcPts val="0"/>
              </a:spcBef>
              <a:buClr>
                <a:srgbClr val="FFFFFF"/>
              </a:buClr>
              <a:buSzPct val="100000"/>
              <a:buFont typeface="Arial"/>
              <a:buNone/>
            </a:pPr>
            <a:r>
              <a:rPr lang="fr-FR" sz="1401" dirty="0">
                <a:solidFill>
                  <a:srgbClr val="FFFFFF"/>
                </a:solidFill>
              </a:rPr>
              <a:t>Ut </a:t>
            </a:r>
            <a:r>
              <a:rPr lang="fr-FR" sz="1401" dirty="0" err="1">
                <a:solidFill>
                  <a:srgbClr val="FFFFFF"/>
                </a:solidFill>
              </a:rPr>
              <a:t>adipiscing</a:t>
            </a:r>
            <a:r>
              <a:rPr lang="fr-FR" sz="1401" dirty="0">
                <a:solidFill>
                  <a:srgbClr val="FFFFFF"/>
                </a:solidFill>
              </a:rPr>
              <a:t> </a:t>
            </a:r>
            <a:r>
              <a:rPr lang="fr-FR" sz="1401" dirty="0" err="1">
                <a:solidFill>
                  <a:srgbClr val="FFFFFF"/>
                </a:solidFill>
              </a:rPr>
              <a:t>lectus</a:t>
            </a:r>
            <a:r>
              <a:rPr lang="fr-FR" sz="1401" dirty="0">
                <a:solidFill>
                  <a:srgbClr val="FFFFFF"/>
                </a:solidFill>
              </a:rPr>
              <a:t> in </a:t>
            </a:r>
            <a:r>
              <a:rPr lang="fr-FR" sz="1401" dirty="0" err="1">
                <a:solidFill>
                  <a:srgbClr val="FFFFFF"/>
                </a:solidFill>
              </a:rPr>
              <a:t>turpis</a:t>
            </a:r>
            <a:r>
              <a:rPr lang="fr-FR" sz="1401" dirty="0">
                <a:solidFill>
                  <a:srgbClr val="FFFFFF"/>
                </a:solidFill>
              </a:rPr>
              <a:t> </a:t>
            </a:r>
            <a:r>
              <a:rPr lang="fr-FR" sz="1401" dirty="0" err="1">
                <a:solidFill>
                  <a:srgbClr val="FFFFFF"/>
                </a:solidFill>
              </a:rPr>
              <a:t>suscipit</a:t>
            </a:r>
            <a:r>
              <a:rPr lang="fr-FR" sz="1401" dirty="0">
                <a:solidFill>
                  <a:srgbClr val="FFFFFF"/>
                </a:solidFill>
              </a:rPr>
              <a:t> </a:t>
            </a:r>
            <a:r>
              <a:rPr lang="fr-FR" sz="1401" dirty="0" err="1">
                <a:solidFill>
                  <a:srgbClr val="FFFFFF"/>
                </a:solidFill>
              </a:rPr>
              <a:t>egestas</a:t>
            </a:r>
            <a:r>
              <a:rPr lang="fr-FR" sz="1401" dirty="0">
                <a:solidFill>
                  <a:srgbClr val="FFFFFF"/>
                </a:solidFill>
              </a:rPr>
              <a:t>.</a:t>
            </a:r>
          </a:p>
        </p:txBody>
      </p:sp>
      <p:sp>
        <p:nvSpPr>
          <p:cNvPr id="28" name="Text Placeholder 5"/>
          <p:cNvSpPr>
            <a:spLocks noGrp="1"/>
          </p:cNvSpPr>
          <p:nvPr>
            <p:ph type="body" sz="quarter" idx="25" hasCustomPrompt="1"/>
          </p:nvPr>
        </p:nvSpPr>
        <p:spPr>
          <a:xfrm>
            <a:off x="2515601" y="4148140"/>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772" rtl="0" eaLnBrk="1" latinLnBrk="0" hangingPunct="1">
              <a:lnSpc>
                <a:spcPts val="1599"/>
              </a:lnSpc>
              <a:spcBef>
                <a:spcPts val="0"/>
              </a:spcBef>
              <a:buClr>
                <a:srgbClr val="FFFFFF"/>
              </a:buClr>
              <a:buSzPct val="100000"/>
              <a:buFont typeface="Arial"/>
              <a:buNone/>
              <a:defRPr/>
            </a:lvl2pPr>
          </a:lstStyle>
          <a:p>
            <a:pPr marL="0" lvl="1" indent="0" algn="ctr" defTabSz="961772" rtl="0" eaLnBrk="1" latinLnBrk="0" hangingPunct="1">
              <a:lnSpc>
                <a:spcPts val="1599"/>
              </a:lnSpc>
              <a:spcBef>
                <a:spcPts val="0"/>
              </a:spcBef>
              <a:buClr>
                <a:srgbClr val="FFFFFF"/>
              </a:buClr>
              <a:buSzPct val="100000"/>
              <a:buFont typeface="Arial"/>
              <a:buNone/>
            </a:pPr>
            <a:r>
              <a:rPr lang="fr-FR" sz="1401" dirty="0">
                <a:solidFill>
                  <a:srgbClr val="FFFFFF"/>
                </a:solidFill>
              </a:rPr>
              <a:t>Ut </a:t>
            </a:r>
            <a:r>
              <a:rPr lang="fr-FR" sz="1401" dirty="0" err="1">
                <a:solidFill>
                  <a:srgbClr val="FFFFFF"/>
                </a:solidFill>
              </a:rPr>
              <a:t>adipiscing</a:t>
            </a:r>
            <a:r>
              <a:rPr lang="fr-FR" sz="1401" dirty="0">
                <a:solidFill>
                  <a:srgbClr val="FFFFFF"/>
                </a:solidFill>
              </a:rPr>
              <a:t> </a:t>
            </a:r>
            <a:r>
              <a:rPr lang="fr-FR" sz="1401" dirty="0" err="1">
                <a:solidFill>
                  <a:srgbClr val="FFFFFF"/>
                </a:solidFill>
              </a:rPr>
              <a:t>lectus</a:t>
            </a:r>
            <a:r>
              <a:rPr lang="fr-FR" sz="1401" dirty="0">
                <a:solidFill>
                  <a:srgbClr val="FFFFFF"/>
                </a:solidFill>
              </a:rPr>
              <a:t> in </a:t>
            </a:r>
            <a:r>
              <a:rPr lang="fr-FR" sz="1401" dirty="0" err="1">
                <a:solidFill>
                  <a:srgbClr val="FFFFFF"/>
                </a:solidFill>
              </a:rPr>
              <a:t>turpis</a:t>
            </a:r>
            <a:r>
              <a:rPr lang="fr-FR" sz="1401" dirty="0">
                <a:solidFill>
                  <a:srgbClr val="FFFFFF"/>
                </a:solidFill>
              </a:rPr>
              <a:t> </a:t>
            </a:r>
            <a:r>
              <a:rPr lang="fr-FR" sz="1401" dirty="0" err="1">
                <a:solidFill>
                  <a:srgbClr val="FFFFFF"/>
                </a:solidFill>
              </a:rPr>
              <a:t>suscipit</a:t>
            </a:r>
            <a:r>
              <a:rPr lang="fr-FR" sz="1401" dirty="0">
                <a:solidFill>
                  <a:srgbClr val="FFFFFF"/>
                </a:solidFill>
              </a:rPr>
              <a:t> </a:t>
            </a:r>
            <a:r>
              <a:rPr lang="fr-FR" sz="1401" dirty="0" err="1">
                <a:solidFill>
                  <a:srgbClr val="FFFFFF"/>
                </a:solidFill>
              </a:rPr>
              <a:t>egestas</a:t>
            </a:r>
            <a:r>
              <a:rPr lang="fr-FR" sz="1401" dirty="0">
                <a:solidFill>
                  <a:srgbClr val="FFFFFF"/>
                </a:solidFill>
              </a:rPr>
              <a:t>.</a:t>
            </a:r>
          </a:p>
        </p:txBody>
      </p:sp>
      <p:sp>
        <p:nvSpPr>
          <p:cNvPr id="29" name="Text Placeholder 5"/>
          <p:cNvSpPr>
            <a:spLocks noGrp="1"/>
          </p:cNvSpPr>
          <p:nvPr>
            <p:ph type="body" sz="quarter" idx="26" hasCustomPrompt="1"/>
          </p:nvPr>
        </p:nvSpPr>
        <p:spPr>
          <a:xfrm>
            <a:off x="6787707" y="4148140"/>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772" rtl="0" eaLnBrk="1" latinLnBrk="0" hangingPunct="1">
              <a:lnSpc>
                <a:spcPts val="1599"/>
              </a:lnSpc>
              <a:spcBef>
                <a:spcPts val="0"/>
              </a:spcBef>
              <a:buClr>
                <a:srgbClr val="FFFFFF"/>
              </a:buClr>
              <a:buSzPct val="100000"/>
              <a:buFont typeface="Arial"/>
              <a:buNone/>
              <a:defRPr/>
            </a:lvl2pPr>
          </a:lstStyle>
          <a:p>
            <a:pPr marL="0" lvl="1" indent="0" algn="ctr" defTabSz="961772" rtl="0" eaLnBrk="1" latinLnBrk="0" hangingPunct="1">
              <a:lnSpc>
                <a:spcPts val="1599"/>
              </a:lnSpc>
              <a:spcBef>
                <a:spcPts val="0"/>
              </a:spcBef>
              <a:buClr>
                <a:srgbClr val="FFFFFF"/>
              </a:buClr>
              <a:buSzPct val="100000"/>
              <a:buFont typeface="Arial"/>
              <a:buNone/>
            </a:pPr>
            <a:r>
              <a:rPr lang="fr-FR" sz="1401" dirty="0">
                <a:solidFill>
                  <a:srgbClr val="FFFFFF"/>
                </a:solidFill>
              </a:rPr>
              <a:t>Ut </a:t>
            </a:r>
            <a:r>
              <a:rPr lang="fr-FR" sz="1401" dirty="0" err="1">
                <a:solidFill>
                  <a:srgbClr val="FFFFFF"/>
                </a:solidFill>
              </a:rPr>
              <a:t>adipiscing</a:t>
            </a:r>
            <a:r>
              <a:rPr lang="fr-FR" sz="1401" dirty="0">
                <a:solidFill>
                  <a:srgbClr val="FFFFFF"/>
                </a:solidFill>
              </a:rPr>
              <a:t> </a:t>
            </a:r>
            <a:r>
              <a:rPr lang="fr-FR" sz="1401" dirty="0" err="1">
                <a:solidFill>
                  <a:srgbClr val="FFFFFF"/>
                </a:solidFill>
              </a:rPr>
              <a:t>lectus</a:t>
            </a:r>
            <a:r>
              <a:rPr lang="fr-FR" sz="1401" dirty="0">
                <a:solidFill>
                  <a:srgbClr val="FFFFFF"/>
                </a:solidFill>
              </a:rPr>
              <a:t> in </a:t>
            </a:r>
            <a:r>
              <a:rPr lang="fr-FR" sz="1401" dirty="0" err="1">
                <a:solidFill>
                  <a:srgbClr val="FFFFFF"/>
                </a:solidFill>
              </a:rPr>
              <a:t>turpis</a:t>
            </a:r>
            <a:r>
              <a:rPr lang="fr-FR" sz="1401" dirty="0">
                <a:solidFill>
                  <a:srgbClr val="FFFFFF"/>
                </a:solidFill>
              </a:rPr>
              <a:t> </a:t>
            </a:r>
            <a:r>
              <a:rPr lang="fr-FR" sz="1401" dirty="0" err="1">
                <a:solidFill>
                  <a:srgbClr val="FFFFFF"/>
                </a:solidFill>
              </a:rPr>
              <a:t>suscipit</a:t>
            </a:r>
            <a:r>
              <a:rPr lang="fr-FR" sz="1401" dirty="0">
                <a:solidFill>
                  <a:srgbClr val="FFFFFF"/>
                </a:solidFill>
              </a:rPr>
              <a:t> </a:t>
            </a:r>
            <a:r>
              <a:rPr lang="fr-FR" sz="1401" dirty="0" err="1">
                <a:solidFill>
                  <a:srgbClr val="FFFFFF"/>
                </a:solidFill>
              </a:rPr>
              <a:t>egestas</a:t>
            </a:r>
            <a:r>
              <a:rPr lang="fr-FR" sz="1401" dirty="0">
                <a:solidFill>
                  <a:srgbClr val="FFFFFF"/>
                </a:solidFill>
              </a:rPr>
              <a:t>.</a:t>
            </a:r>
          </a:p>
        </p:txBody>
      </p:sp>
      <p:sp>
        <p:nvSpPr>
          <p:cNvPr id="18" name="Text Placeholder 13"/>
          <p:cNvSpPr>
            <a:spLocks noGrp="1"/>
          </p:cNvSpPr>
          <p:nvPr>
            <p:ph type="body" sz="quarter" idx="15" hasCustomPrompt="1"/>
          </p:nvPr>
        </p:nvSpPr>
        <p:spPr bwMode="gray">
          <a:xfrm>
            <a:off x="7079328" y="7048426"/>
            <a:ext cx="5977219" cy="308472"/>
          </a:xfrm>
          <a:prstGeom prst="rect">
            <a:avLst/>
          </a:prstGeom>
        </p:spPr>
        <p:txBody>
          <a:bodyPr anchor="b" anchorCtr="0"/>
          <a:lstStyle>
            <a:lvl1pPr algn="r">
              <a:lnSpc>
                <a:spcPts val="842"/>
              </a:lnSpc>
              <a:buNone/>
              <a:defRPr sz="801"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Four Larger Callout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5" y="1753"/>
          <a:ext cx="2155" cy="1749"/>
        </p:xfrm>
        <a:graphic>
          <a:graphicData uri="http://schemas.openxmlformats.org/presentationml/2006/ole">
            <mc:AlternateContent xmlns:mc="http://schemas.openxmlformats.org/markup-compatibility/2006">
              <mc:Choice xmlns:v="urn:schemas-microsoft-com:vml" Requires="v">
                <p:oleObj spid="_x0000_s1094793"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5" y="1753"/>
                        <a:ext cx="2155" cy="1749"/>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73611" y="3560392"/>
            <a:ext cx="3076792" cy="1003948"/>
          </a:xfrm>
          <a:prstGeom prst="rect">
            <a:avLst/>
          </a:prstGeom>
        </p:spPr>
        <p:txBody>
          <a:bodyPr/>
          <a:lstStyle>
            <a:lvl1pPr algn="ctr">
              <a:lnSpc>
                <a:spcPts val="2001"/>
              </a:lnSpc>
              <a:defRPr sz="1799" baseline="0">
                <a:solidFill>
                  <a:schemeClr val="tx2"/>
                </a:solidFill>
              </a:defRPr>
            </a:lvl1pPr>
            <a:lvl2pPr algn="ctr">
              <a:lnSpc>
                <a:spcPts val="2001"/>
              </a:lnSpc>
              <a:defRPr sz="1799" b="0">
                <a:solidFill>
                  <a:schemeClr val="bg1"/>
                </a:solidFill>
              </a:defRPr>
            </a:lvl2pPr>
            <a:lvl3pPr algn="ctr">
              <a:lnSpc>
                <a:spcPts val="1500"/>
              </a:lnSpc>
              <a:defRPr/>
            </a:lvl3pPr>
            <a:lvl4pPr algn="ctr">
              <a:lnSpc>
                <a:spcPts val="1599"/>
              </a:lnSpc>
              <a:defRPr lang="en-US" sz="1401"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2" y="3560392"/>
            <a:ext cx="3088538" cy="1003948"/>
          </a:xfrm>
          <a:prstGeom prst="rect">
            <a:avLst/>
          </a:prstGeom>
        </p:spPr>
        <p:txBody>
          <a:bodyPr/>
          <a:lstStyle>
            <a:lvl1pPr algn="ctr">
              <a:lnSpc>
                <a:spcPts val="2001"/>
              </a:lnSpc>
              <a:defRPr sz="1799" baseline="0">
                <a:solidFill>
                  <a:schemeClr val="tx2"/>
                </a:solidFill>
              </a:defRPr>
            </a:lvl1pPr>
            <a:lvl2pPr algn="ctr">
              <a:lnSpc>
                <a:spcPts val="2001"/>
              </a:lnSpc>
              <a:defRPr sz="1799" b="0">
                <a:solidFill>
                  <a:schemeClr val="bg1"/>
                </a:solidFill>
              </a:defRPr>
            </a:lvl2pPr>
            <a:lvl3pPr algn="ctr">
              <a:lnSpc>
                <a:spcPts val="1599"/>
              </a:lnSpc>
              <a:defRPr/>
            </a:lvl3pPr>
            <a:lvl4pPr algn="ctr">
              <a:lnSpc>
                <a:spcPts val="1599"/>
              </a:lnSpc>
              <a:defRPr lang="en-US" sz="1401"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5" y="3560392"/>
            <a:ext cx="3097102" cy="1003948"/>
          </a:xfrm>
          <a:prstGeom prst="rect">
            <a:avLst/>
          </a:prstGeom>
        </p:spPr>
        <p:txBody>
          <a:bodyPr/>
          <a:lstStyle>
            <a:lvl1pPr algn="ctr">
              <a:lnSpc>
                <a:spcPts val="2001"/>
              </a:lnSpc>
              <a:defRPr sz="1799" baseline="0">
                <a:solidFill>
                  <a:schemeClr val="tx2"/>
                </a:solidFill>
              </a:defRPr>
            </a:lvl1pPr>
            <a:lvl2pPr algn="ctr">
              <a:lnSpc>
                <a:spcPts val="2001"/>
              </a:lnSpc>
              <a:defRPr sz="1799" b="0">
                <a:solidFill>
                  <a:schemeClr val="bg1"/>
                </a:solidFill>
              </a:defRPr>
            </a:lvl2pPr>
            <a:lvl3pPr algn="ctr">
              <a:lnSpc>
                <a:spcPts val="1599"/>
              </a:lnSpc>
              <a:defRPr/>
            </a:lvl3pPr>
            <a:lvl4pPr algn="ctr">
              <a:lnSpc>
                <a:spcPts val="1599"/>
              </a:lnSpc>
              <a:defRPr lang="en-US" sz="1401"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6215" y="3560392"/>
            <a:ext cx="3083868" cy="1003948"/>
          </a:xfrm>
          <a:prstGeom prst="rect">
            <a:avLst/>
          </a:prstGeom>
        </p:spPr>
        <p:txBody>
          <a:bodyPr/>
          <a:lstStyle>
            <a:lvl1pPr algn="ctr">
              <a:lnSpc>
                <a:spcPts val="2001"/>
              </a:lnSpc>
              <a:defRPr sz="1799" baseline="0">
                <a:solidFill>
                  <a:schemeClr val="tx2"/>
                </a:solidFill>
              </a:defRPr>
            </a:lvl1pPr>
            <a:lvl2pPr algn="ctr">
              <a:lnSpc>
                <a:spcPts val="2001"/>
              </a:lnSpc>
              <a:defRPr sz="1799" b="0">
                <a:solidFill>
                  <a:schemeClr val="bg1"/>
                </a:solidFill>
              </a:defRPr>
            </a:lvl2pPr>
            <a:lvl3pPr algn="ctr">
              <a:lnSpc>
                <a:spcPts val="1500"/>
              </a:lnSpc>
              <a:defRPr/>
            </a:lvl3pPr>
            <a:lvl4pPr algn="ctr">
              <a:lnSpc>
                <a:spcPts val="1599"/>
              </a:lnSpc>
              <a:defRPr lang="en-US" sz="1401"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7"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1"/>
            <a:ext cx="12423741" cy="436608"/>
          </a:xfrm>
          <a:prstGeom prst="rect">
            <a:avLst/>
          </a:prstGeom>
        </p:spPr>
        <p:txBody>
          <a:bodyPr anchor="t" anchorCtr="0"/>
          <a:lstStyle>
            <a:lvl1pPr>
              <a:lnSpc>
                <a:spcPts val="1683"/>
              </a:lnSpc>
              <a:buNone/>
              <a:defRPr lang="en-GB" sz="1401" b="1" kern="1200" baseline="0" dirty="0">
                <a:solidFill>
                  <a:schemeClr val="accent6"/>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6755" y="1372457"/>
            <a:ext cx="8209109" cy="214059"/>
          </a:xfrm>
          <a:prstGeom prst="rect">
            <a:avLst/>
          </a:prstGeom>
        </p:spPr>
        <p:txBody>
          <a:bodyPr anchor="t" anchorCtr="0"/>
          <a:lstStyle>
            <a:lvl1pPr>
              <a:lnSpc>
                <a:spcPts val="1683"/>
              </a:lnSpc>
              <a:buNone/>
              <a:defRPr lang="en-GB" sz="1401" b="1" kern="1200" baseline="0" dirty="0">
                <a:solidFill>
                  <a:schemeClr val="bg1"/>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6755" y="1584953"/>
            <a:ext cx="8209109" cy="248708"/>
          </a:xfrm>
          <a:prstGeom prst="rect">
            <a:avLst/>
          </a:prstGeom>
        </p:spPr>
        <p:txBody>
          <a:bodyPr anchor="t" anchorCtr="0"/>
          <a:lstStyle>
            <a:lvl1pPr>
              <a:lnSpc>
                <a:spcPts val="1683"/>
              </a:lnSpc>
              <a:buNone/>
              <a:defRPr lang="en-GB" sz="1401" b="1" kern="1200" baseline="0" dirty="0">
                <a:solidFill>
                  <a:schemeClr val="accent6"/>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Secondary Information</a:t>
            </a:r>
          </a:p>
        </p:txBody>
      </p:sp>
      <p:sp>
        <p:nvSpPr>
          <p:cNvPr id="4" name="Text Placeholder 3"/>
          <p:cNvSpPr>
            <a:spLocks noGrp="1"/>
          </p:cNvSpPr>
          <p:nvPr>
            <p:ph type="body" sz="quarter" idx="23" hasCustomPrompt="1"/>
          </p:nvPr>
        </p:nvSpPr>
        <p:spPr>
          <a:xfrm>
            <a:off x="381061" y="2547939"/>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772" rtl="0" eaLnBrk="1" latinLnBrk="0" hangingPunct="1">
              <a:lnSpc>
                <a:spcPts val="1599"/>
              </a:lnSpc>
              <a:spcBef>
                <a:spcPts val="0"/>
              </a:spcBef>
              <a:buClr>
                <a:srgbClr val="FFFFFF"/>
              </a:buClr>
              <a:buSzPct val="100000"/>
              <a:buFont typeface="Arial"/>
              <a:buNone/>
              <a:defRPr/>
            </a:lvl2pPr>
          </a:lstStyle>
          <a:p>
            <a:pPr marL="0" lvl="1" indent="0" algn="ctr" defTabSz="961772" rtl="0" eaLnBrk="1" latinLnBrk="0" hangingPunct="1">
              <a:lnSpc>
                <a:spcPts val="1599"/>
              </a:lnSpc>
              <a:spcBef>
                <a:spcPts val="0"/>
              </a:spcBef>
              <a:buClr>
                <a:srgbClr val="FFFFFF"/>
              </a:buClr>
              <a:buSzPct val="100000"/>
              <a:buFont typeface="Arial"/>
              <a:buNone/>
            </a:pPr>
            <a:r>
              <a:rPr lang="fr-FR" sz="1401" dirty="0">
                <a:solidFill>
                  <a:srgbClr val="FFFFFF"/>
                </a:solidFill>
              </a:rPr>
              <a:t>Ut </a:t>
            </a:r>
            <a:r>
              <a:rPr lang="fr-FR" sz="1401" dirty="0" err="1">
                <a:solidFill>
                  <a:srgbClr val="FFFFFF"/>
                </a:solidFill>
              </a:rPr>
              <a:t>adipiscing</a:t>
            </a:r>
            <a:r>
              <a:rPr lang="fr-FR" sz="1401" dirty="0">
                <a:solidFill>
                  <a:srgbClr val="FFFFFF"/>
                </a:solidFill>
              </a:rPr>
              <a:t> </a:t>
            </a:r>
            <a:r>
              <a:rPr lang="fr-FR" sz="1401" dirty="0" err="1">
                <a:solidFill>
                  <a:srgbClr val="FFFFFF"/>
                </a:solidFill>
              </a:rPr>
              <a:t>lectus</a:t>
            </a:r>
            <a:r>
              <a:rPr lang="fr-FR" sz="1401" dirty="0">
                <a:solidFill>
                  <a:srgbClr val="FFFFFF"/>
                </a:solidFill>
              </a:rPr>
              <a:t> in </a:t>
            </a:r>
            <a:r>
              <a:rPr lang="fr-FR" sz="1401" dirty="0" err="1">
                <a:solidFill>
                  <a:srgbClr val="FFFFFF"/>
                </a:solidFill>
              </a:rPr>
              <a:t>turpis</a:t>
            </a:r>
            <a:r>
              <a:rPr lang="fr-FR" sz="1401" dirty="0">
                <a:solidFill>
                  <a:srgbClr val="FFFFFF"/>
                </a:solidFill>
              </a:rPr>
              <a:t> </a:t>
            </a:r>
            <a:r>
              <a:rPr lang="fr-FR" sz="1401" dirty="0" err="1">
                <a:solidFill>
                  <a:srgbClr val="FFFFFF"/>
                </a:solidFill>
              </a:rPr>
              <a:t>suscipit</a:t>
            </a:r>
            <a:r>
              <a:rPr lang="fr-FR" sz="1401" dirty="0">
                <a:solidFill>
                  <a:srgbClr val="FFFFFF"/>
                </a:solidFill>
              </a:rPr>
              <a:t> </a:t>
            </a:r>
            <a:r>
              <a:rPr lang="fr-FR" sz="1401" dirty="0" err="1">
                <a:solidFill>
                  <a:srgbClr val="FFFFFF"/>
                </a:solidFill>
              </a:rPr>
              <a:t>egestas</a:t>
            </a:r>
            <a:r>
              <a:rPr lang="fr-FR" sz="1401" dirty="0">
                <a:solidFill>
                  <a:srgbClr val="FFFFFF"/>
                </a:solidFill>
              </a:rPr>
              <a:t>.</a:t>
            </a:r>
          </a:p>
        </p:txBody>
      </p:sp>
      <p:sp>
        <p:nvSpPr>
          <p:cNvPr id="22" name="Text Placeholder 3"/>
          <p:cNvSpPr>
            <a:spLocks noGrp="1"/>
          </p:cNvSpPr>
          <p:nvPr>
            <p:ph type="body" sz="quarter" idx="24" hasCustomPrompt="1"/>
          </p:nvPr>
        </p:nvSpPr>
        <p:spPr>
          <a:xfrm>
            <a:off x="3609487" y="2547939"/>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772" rtl="0" eaLnBrk="1" latinLnBrk="0" hangingPunct="1">
              <a:lnSpc>
                <a:spcPts val="1599"/>
              </a:lnSpc>
              <a:spcBef>
                <a:spcPts val="0"/>
              </a:spcBef>
              <a:buClr>
                <a:srgbClr val="FFFFFF"/>
              </a:buClr>
              <a:buSzPct val="100000"/>
              <a:buFont typeface="Arial"/>
              <a:buNone/>
              <a:defRPr/>
            </a:lvl2pPr>
          </a:lstStyle>
          <a:p>
            <a:pPr marL="0" lvl="1" indent="0" algn="ctr" defTabSz="961772" rtl="0" eaLnBrk="1" latinLnBrk="0" hangingPunct="1">
              <a:lnSpc>
                <a:spcPts val="1599"/>
              </a:lnSpc>
              <a:spcBef>
                <a:spcPts val="0"/>
              </a:spcBef>
              <a:buClr>
                <a:srgbClr val="FFFFFF"/>
              </a:buClr>
              <a:buSzPct val="100000"/>
              <a:buFont typeface="Arial"/>
              <a:buNone/>
            </a:pPr>
            <a:r>
              <a:rPr lang="fr-FR" sz="1401" dirty="0">
                <a:solidFill>
                  <a:srgbClr val="FFFFFF"/>
                </a:solidFill>
              </a:rPr>
              <a:t>Ut </a:t>
            </a:r>
            <a:r>
              <a:rPr lang="fr-FR" sz="1401" dirty="0" err="1">
                <a:solidFill>
                  <a:srgbClr val="FFFFFF"/>
                </a:solidFill>
              </a:rPr>
              <a:t>adipiscing</a:t>
            </a:r>
            <a:r>
              <a:rPr lang="fr-FR" sz="1401" dirty="0">
                <a:solidFill>
                  <a:srgbClr val="FFFFFF"/>
                </a:solidFill>
              </a:rPr>
              <a:t> </a:t>
            </a:r>
            <a:r>
              <a:rPr lang="fr-FR" sz="1401" dirty="0" err="1">
                <a:solidFill>
                  <a:srgbClr val="FFFFFF"/>
                </a:solidFill>
              </a:rPr>
              <a:t>lectus</a:t>
            </a:r>
            <a:r>
              <a:rPr lang="fr-FR" sz="1401" dirty="0">
                <a:solidFill>
                  <a:srgbClr val="FFFFFF"/>
                </a:solidFill>
              </a:rPr>
              <a:t> in </a:t>
            </a:r>
            <a:r>
              <a:rPr lang="fr-FR" sz="1401" dirty="0" err="1">
                <a:solidFill>
                  <a:srgbClr val="FFFFFF"/>
                </a:solidFill>
              </a:rPr>
              <a:t>turpis</a:t>
            </a:r>
            <a:r>
              <a:rPr lang="fr-FR" sz="1401" dirty="0">
                <a:solidFill>
                  <a:srgbClr val="FFFFFF"/>
                </a:solidFill>
              </a:rPr>
              <a:t> </a:t>
            </a:r>
            <a:r>
              <a:rPr lang="fr-FR" sz="1401" dirty="0" err="1">
                <a:solidFill>
                  <a:srgbClr val="FFFFFF"/>
                </a:solidFill>
              </a:rPr>
              <a:t>suscipit</a:t>
            </a:r>
            <a:r>
              <a:rPr lang="fr-FR" sz="1401" dirty="0">
                <a:solidFill>
                  <a:srgbClr val="FFFFFF"/>
                </a:solidFill>
              </a:rPr>
              <a:t> </a:t>
            </a:r>
            <a:r>
              <a:rPr lang="fr-FR" sz="1401" dirty="0" err="1">
                <a:solidFill>
                  <a:srgbClr val="FFFFFF"/>
                </a:solidFill>
              </a:rPr>
              <a:t>egestas</a:t>
            </a:r>
            <a:r>
              <a:rPr lang="fr-FR" sz="1401" dirty="0">
                <a:solidFill>
                  <a:srgbClr val="FFFFFF"/>
                </a:solidFill>
              </a:rPr>
              <a:t>.</a:t>
            </a:r>
          </a:p>
        </p:txBody>
      </p:sp>
      <p:sp>
        <p:nvSpPr>
          <p:cNvPr id="24" name="Text Placeholder 3"/>
          <p:cNvSpPr>
            <a:spLocks noGrp="1"/>
          </p:cNvSpPr>
          <p:nvPr>
            <p:ph type="body" sz="quarter" idx="25" hasCustomPrompt="1"/>
          </p:nvPr>
        </p:nvSpPr>
        <p:spPr>
          <a:xfrm>
            <a:off x="6837912" y="2547939"/>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772" rtl="0" eaLnBrk="1" latinLnBrk="0" hangingPunct="1">
              <a:lnSpc>
                <a:spcPts val="1599"/>
              </a:lnSpc>
              <a:spcBef>
                <a:spcPts val="0"/>
              </a:spcBef>
              <a:buClr>
                <a:srgbClr val="FFFFFF"/>
              </a:buClr>
              <a:buSzPct val="100000"/>
              <a:buFont typeface="Arial"/>
              <a:buNone/>
              <a:defRPr/>
            </a:lvl2pPr>
          </a:lstStyle>
          <a:p>
            <a:pPr marL="0" lvl="1" indent="0" algn="ctr" defTabSz="961772" rtl="0" eaLnBrk="1" latinLnBrk="0" hangingPunct="1">
              <a:lnSpc>
                <a:spcPts val="1599"/>
              </a:lnSpc>
              <a:spcBef>
                <a:spcPts val="0"/>
              </a:spcBef>
              <a:buClr>
                <a:srgbClr val="FFFFFF"/>
              </a:buClr>
              <a:buSzPct val="100000"/>
              <a:buFont typeface="Arial"/>
              <a:buNone/>
            </a:pPr>
            <a:r>
              <a:rPr lang="fr-FR" sz="1401" dirty="0">
                <a:solidFill>
                  <a:srgbClr val="FFFFFF"/>
                </a:solidFill>
              </a:rPr>
              <a:t>Ut </a:t>
            </a:r>
            <a:r>
              <a:rPr lang="fr-FR" sz="1401" dirty="0" err="1">
                <a:solidFill>
                  <a:srgbClr val="FFFFFF"/>
                </a:solidFill>
              </a:rPr>
              <a:t>adipiscing</a:t>
            </a:r>
            <a:r>
              <a:rPr lang="fr-FR" sz="1401" dirty="0">
                <a:solidFill>
                  <a:srgbClr val="FFFFFF"/>
                </a:solidFill>
              </a:rPr>
              <a:t> </a:t>
            </a:r>
            <a:r>
              <a:rPr lang="fr-FR" sz="1401" dirty="0" err="1">
                <a:solidFill>
                  <a:srgbClr val="FFFFFF"/>
                </a:solidFill>
              </a:rPr>
              <a:t>lectus</a:t>
            </a:r>
            <a:r>
              <a:rPr lang="fr-FR" sz="1401" dirty="0">
                <a:solidFill>
                  <a:srgbClr val="FFFFFF"/>
                </a:solidFill>
              </a:rPr>
              <a:t> in </a:t>
            </a:r>
            <a:r>
              <a:rPr lang="fr-FR" sz="1401" dirty="0" err="1">
                <a:solidFill>
                  <a:srgbClr val="FFFFFF"/>
                </a:solidFill>
              </a:rPr>
              <a:t>turpis</a:t>
            </a:r>
            <a:r>
              <a:rPr lang="fr-FR" sz="1401" dirty="0">
                <a:solidFill>
                  <a:srgbClr val="FFFFFF"/>
                </a:solidFill>
              </a:rPr>
              <a:t> </a:t>
            </a:r>
            <a:r>
              <a:rPr lang="fr-FR" sz="1401" dirty="0" err="1">
                <a:solidFill>
                  <a:srgbClr val="FFFFFF"/>
                </a:solidFill>
              </a:rPr>
              <a:t>suscipit</a:t>
            </a:r>
            <a:r>
              <a:rPr lang="fr-FR" sz="1401" dirty="0">
                <a:solidFill>
                  <a:srgbClr val="FFFFFF"/>
                </a:solidFill>
              </a:rPr>
              <a:t> </a:t>
            </a:r>
            <a:r>
              <a:rPr lang="fr-FR" sz="1401" dirty="0" err="1">
                <a:solidFill>
                  <a:srgbClr val="FFFFFF"/>
                </a:solidFill>
              </a:rPr>
              <a:t>egestas</a:t>
            </a:r>
            <a:r>
              <a:rPr lang="fr-FR" sz="1401" dirty="0">
                <a:solidFill>
                  <a:srgbClr val="FFFFFF"/>
                </a:solidFill>
              </a:rPr>
              <a:t>.</a:t>
            </a:r>
          </a:p>
        </p:txBody>
      </p:sp>
      <p:sp>
        <p:nvSpPr>
          <p:cNvPr id="26" name="Text Placeholder 3"/>
          <p:cNvSpPr>
            <a:spLocks noGrp="1"/>
          </p:cNvSpPr>
          <p:nvPr>
            <p:ph type="body" sz="quarter" idx="26" hasCustomPrompt="1"/>
          </p:nvPr>
        </p:nvSpPr>
        <p:spPr>
          <a:xfrm>
            <a:off x="10066339" y="2547939"/>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772" rtl="0" eaLnBrk="1" latinLnBrk="0" hangingPunct="1">
              <a:lnSpc>
                <a:spcPts val="1599"/>
              </a:lnSpc>
              <a:spcBef>
                <a:spcPts val="0"/>
              </a:spcBef>
              <a:buClr>
                <a:srgbClr val="FFFFFF"/>
              </a:buClr>
              <a:buSzPct val="100000"/>
              <a:buFont typeface="Arial"/>
              <a:buNone/>
              <a:defRPr/>
            </a:lvl2pPr>
          </a:lstStyle>
          <a:p>
            <a:pPr marL="0" lvl="1" indent="0" algn="ctr" defTabSz="961772" rtl="0" eaLnBrk="1" latinLnBrk="0" hangingPunct="1">
              <a:lnSpc>
                <a:spcPts val="1599"/>
              </a:lnSpc>
              <a:spcBef>
                <a:spcPts val="0"/>
              </a:spcBef>
              <a:buClr>
                <a:srgbClr val="FFFFFF"/>
              </a:buClr>
              <a:buSzPct val="100000"/>
              <a:buFont typeface="Arial"/>
              <a:buNone/>
            </a:pPr>
            <a:r>
              <a:rPr lang="fr-FR" sz="1401" dirty="0">
                <a:solidFill>
                  <a:srgbClr val="FFFFFF"/>
                </a:solidFill>
              </a:rPr>
              <a:t>Ut </a:t>
            </a:r>
            <a:r>
              <a:rPr lang="fr-FR" sz="1401" dirty="0" err="1">
                <a:solidFill>
                  <a:srgbClr val="FFFFFF"/>
                </a:solidFill>
              </a:rPr>
              <a:t>adipiscing</a:t>
            </a:r>
            <a:r>
              <a:rPr lang="fr-FR" sz="1401" dirty="0">
                <a:solidFill>
                  <a:srgbClr val="FFFFFF"/>
                </a:solidFill>
              </a:rPr>
              <a:t> </a:t>
            </a:r>
            <a:r>
              <a:rPr lang="fr-FR" sz="1401" dirty="0" err="1">
                <a:solidFill>
                  <a:srgbClr val="FFFFFF"/>
                </a:solidFill>
              </a:rPr>
              <a:t>lectus</a:t>
            </a:r>
            <a:r>
              <a:rPr lang="fr-FR" sz="1401" dirty="0">
                <a:solidFill>
                  <a:srgbClr val="FFFFFF"/>
                </a:solidFill>
              </a:rPr>
              <a:t> in </a:t>
            </a:r>
            <a:r>
              <a:rPr lang="fr-FR" sz="1401" dirty="0" err="1">
                <a:solidFill>
                  <a:srgbClr val="FFFFFF"/>
                </a:solidFill>
              </a:rPr>
              <a:t>turpis</a:t>
            </a:r>
            <a:r>
              <a:rPr lang="fr-FR" sz="1401" dirty="0">
                <a:solidFill>
                  <a:srgbClr val="FFFFFF"/>
                </a:solidFill>
              </a:rPr>
              <a:t> </a:t>
            </a:r>
            <a:r>
              <a:rPr lang="fr-FR" sz="1401" dirty="0" err="1">
                <a:solidFill>
                  <a:srgbClr val="FFFFFF"/>
                </a:solidFill>
              </a:rPr>
              <a:t>suscipit</a:t>
            </a:r>
            <a:r>
              <a:rPr lang="fr-FR" sz="1401" dirty="0">
                <a:solidFill>
                  <a:srgbClr val="FFFFFF"/>
                </a:solidFill>
              </a:rPr>
              <a:t> </a:t>
            </a:r>
            <a:r>
              <a:rPr lang="fr-FR" sz="1401" dirty="0" err="1">
                <a:solidFill>
                  <a:srgbClr val="FFFFFF"/>
                </a:solidFill>
              </a:rPr>
              <a:t>egestas</a:t>
            </a:r>
            <a:r>
              <a:rPr lang="fr-FR" sz="1401" dirty="0">
                <a:solidFill>
                  <a:srgbClr val="FFFFFF"/>
                </a:solidFill>
              </a:rPr>
              <a:t>.</a:t>
            </a:r>
          </a:p>
        </p:txBody>
      </p:sp>
      <p:sp>
        <p:nvSpPr>
          <p:cNvPr id="18" name="Text Placeholder 13"/>
          <p:cNvSpPr>
            <a:spLocks noGrp="1"/>
          </p:cNvSpPr>
          <p:nvPr>
            <p:ph type="body" sz="quarter" idx="15" hasCustomPrompt="1"/>
          </p:nvPr>
        </p:nvSpPr>
        <p:spPr bwMode="gray">
          <a:xfrm>
            <a:off x="7079328" y="7048426"/>
            <a:ext cx="5977219" cy="308472"/>
          </a:xfrm>
          <a:prstGeom prst="rect">
            <a:avLst/>
          </a:prstGeom>
        </p:spPr>
        <p:txBody>
          <a:bodyPr anchor="b" anchorCtr="0"/>
          <a:lstStyle>
            <a:lvl1pPr algn="r">
              <a:lnSpc>
                <a:spcPts val="842"/>
              </a:lnSpc>
              <a:buNone/>
              <a:defRPr sz="801"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Callouts">
    <p:spTree>
      <p:nvGrpSpPr>
        <p:cNvPr id="1" name=""/>
        <p:cNvGrpSpPr/>
        <p:nvPr/>
      </p:nvGrpSpPr>
      <p:grpSpPr>
        <a:xfrm>
          <a:off x="0" y="0"/>
          <a:ext cx="0" cy="0"/>
          <a:chOff x="0" y="0"/>
          <a:chExt cx="0" cy="0"/>
        </a:xfrm>
      </p:grpSpPr>
      <p:graphicFrame>
        <p:nvGraphicFramePr>
          <p:cNvPr id="40" name="Object 39" hidden="1"/>
          <p:cNvGraphicFramePr>
            <a:graphicFrameLocks noChangeAspect="1"/>
          </p:cNvGraphicFramePr>
          <p:nvPr>
            <p:custDataLst>
              <p:tags r:id="rId2"/>
            </p:custDataLst>
          </p:nvPr>
        </p:nvGraphicFramePr>
        <p:xfrm>
          <a:off x="2119" y="1591"/>
          <a:ext cx="2116" cy="1586"/>
        </p:xfrm>
        <a:graphic>
          <a:graphicData uri="http://schemas.openxmlformats.org/presentationml/2006/ole">
            <mc:AlternateContent xmlns:mc="http://schemas.openxmlformats.org/markup-compatibility/2006">
              <mc:Choice xmlns:v="urn:schemas-microsoft-com:vml" Requires="v">
                <p:oleObj spid="_x0000_s1095817"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9" y="1591"/>
                        <a:ext cx="2116" cy="1586"/>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7"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1"/>
            <a:ext cx="12423741" cy="436608"/>
          </a:xfrm>
          <a:prstGeom prst="rect">
            <a:avLst/>
          </a:prstGeom>
        </p:spPr>
        <p:txBody>
          <a:bodyPr anchor="t" anchorCtr="0"/>
          <a:lstStyle>
            <a:lvl1pPr>
              <a:lnSpc>
                <a:spcPts val="1683"/>
              </a:lnSpc>
              <a:buNone/>
              <a:defRPr lang="en-GB" sz="1401" b="1" kern="1200" baseline="0" dirty="0">
                <a:solidFill>
                  <a:schemeClr val="accent6"/>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4" name="Text Placeholder 3"/>
          <p:cNvSpPr>
            <a:spLocks noGrp="1"/>
          </p:cNvSpPr>
          <p:nvPr>
            <p:ph type="body" sz="quarter" idx="16" hasCustomPrompt="1"/>
          </p:nvPr>
        </p:nvSpPr>
        <p:spPr>
          <a:xfrm>
            <a:off x="381061" y="1395413"/>
            <a:ext cx="3067534" cy="1870291"/>
          </a:xfrm>
          <a:prstGeom prst="wedgeRoundRectCallout">
            <a:avLst>
              <a:gd name="adj1" fmla="val 32583"/>
              <a:gd name="adj2" fmla="val 56385"/>
              <a:gd name="adj3" fmla="val 16667"/>
            </a:avLst>
          </a:prstGeom>
          <a:solidFill>
            <a:schemeClr val="tx1"/>
          </a:solidFill>
        </p:spPr>
        <p:txBody>
          <a:bodyPr lIns="36000" tIns="36000" rIns="36000" bIns="36000">
            <a:spAutoFit/>
          </a:bodyPr>
          <a:lstStyle>
            <a:lvl1pPr algn="ctr">
              <a:lnSpc>
                <a:spcPts val="1599"/>
              </a:lnSpc>
              <a:defRPr sz="1799" b="0">
                <a:solidFill>
                  <a:srgbClr val="FFFFFF"/>
                </a:solidFill>
              </a:defRPr>
            </a:lvl1pPr>
            <a:lvl2pPr algn="ctr">
              <a:lnSpc>
                <a:spcPts val="1899"/>
              </a:lnSpc>
              <a:defRPr sz="1799" b="0" baseline="0">
                <a:solidFill>
                  <a:srgbClr val="FFFFFF"/>
                </a:solidFill>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err="1"/>
              <a:t>Donec</a:t>
            </a:r>
            <a:r>
              <a:rPr lang="en-US" dirty="0"/>
              <a:t> non </a:t>
            </a:r>
            <a:r>
              <a:rPr lang="en-US" dirty="0" err="1"/>
              <a:t>eleifend</a:t>
            </a:r>
            <a:r>
              <a:rPr lang="en-US" dirty="0"/>
              <a:t> </a:t>
            </a:r>
            <a:r>
              <a:rPr lang="en-US" dirty="0" err="1"/>
              <a:t>tortor</a:t>
            </a:r>
            <a:r>
              <a:rPr lang="en-US" dirty="0"/>
              <a:t>, in </a:t>
            </a:r>
            <a:r>
              <a:rPr lang="en-US" dirty="0" err="1"/>
              <a:t>interdum</a:t>
            </a:r>
            <a:r>
              <a:rPr lang="en-US" dirty="0"/>
              <a:t> </a:t>
            </a:r>
            <a:r>
              <a:rPr lang="en-US" dirty="0" err="1"/>
              <a:t>nunc</a:t>
            </a:r>
            <a:r>
              <a:rPr lang="en-US" dirty="0"/>
              <a:t>. </a:t>
            </a:r>
            <a:r>
              <a:rPr lang="en-US" dirty="0" err="1"/>
              <a:t>molestie</a:t>
            </a:r>
            <a:r>
              <a:rPr lang="en-US" dirty="0"/>
              <a:t> </a:t>
            </a:r>
            <a:r>
              <a:rPr lang="en-US" dirty="0" err="1"/>
              <a:t>lorem</a:t>
            </a:r>
            <a:r>
              <a:rPr lang="en-US" dirty="0"/>
              <a:t>, </a:t>
            </a:r>
            <a:r>
              <a:rPr lang="en-US" dirty="0" err="1"/>
              <a:t>quis</a:t>
            </a:r>
            <a:r>
              <a:rPr lang="en-US" dirty="0"/>
              <a:t> </a:t>
            </a:r>
            <a:r>
              <a:rPr lang="en-US" dirty="0" err="1"/>
              <a:t>adipiscing</a:t>
            </a:r>
            <a:r>
              <a:rPr lang="en-US" dirty="0"/>
              <a:t> ante </a:t>
            </a:r>
            <a:r>
              <a:rPr lang="en-US" dirty="0" err="1"/>
              <a:t>nulla</a:t>
            </a:r>
            <a:r>
              <a:rPr lang="en-US" dirty="0"/>
              <a:t> non </a:t>
            </a:r>
            <a:r>
              <a:rPr lang="en-US" dirty="0" err="1"/>
              <a:t>nisl</a:t>
            </a:r>
            <a:r>
              <a:rPr lang="en-US" dirty="0"/>
              <a:t>. Nam et </a:t>
            </a:r>
            <a:r>
              <a:rPr lang="en-US" dirty="0" err="1"/>
              <a:t>sapien</a:t>
            </a:r>
            <a:r>
              <a:rPr lang="en-US" dirty="0"/>
              <a:t>.</a:t>
            </a:r>
          </a:p>
          <a:p>
            <a:pPr lvl="2"/>
            <a:r>
              <a:rPr lang="en-US" dirty="0"/>
              <a:t>Third level</a:t>
            </a:r>
          </a:p>
        </p:txBody>
      </p:sp>
      <p:sp>
        <p:nvSpPr>
          <p:cNvPr id="14" name="Text Placeholder 3"/>
          <p:cNvSpPr>
            <a:spLocks noGrp="1"/>
          </p:cNvSpPr>
          <p:nvPr>
            <p:ph type="body" sz="quarter" idx="17" hasCustomPrompt="1"/>
          </p:nvPr>
        </p:nvSpPr>
        <p:spPr>
          <a:xfrm>
            <a:off x="381059" y="4415517"/>
            <a:ext cx="4145086" cy="931734"/>
          </a:xfrm>
          <a:prstGeom prst="wedgeRoundRectCallout">
            <a:avLst>
              <a:gd name="adj1" fmla="val 33517"/>
              <a:gd name="adj2" fmla="val 63613"/>
              <a:gd name="adj3" fmla="val 16667"/>
            </a:avLst>
          </a:prstGeom>
          <a:solidFill>
            <a:schemeClr val="tx2"/>
          </a:solidFill>
        </p:spPr>
        <p:txBody>
          <a:bodyPr lIns="36000" tIns="36000" rIns="36000" bIns="36000">
            <a:spAutoFit/>
          </a:bodyPr>
          <a:lstStyle>
            <a:lvl1pPr algn="ctr">
              <a:defRPr lang="en-US" sz="1799" b="0" kern="1200" dirty="0" smtClean="0">
                <a:solidFill>
                  <a:srgbClr val="FFFFFF"/>
                </a:solidFill>
                <a:latin typeface="+mn-lt"/>
                <a:ea typeface="+mn-ea"/>
                <a:cs typeface="+mn-cs"/>
              </a:defRPr>
            </a:lvl1pPr>
            <a:lvl2pPr algn="ctr">
              <a:lnSpc>
                <a:spcPts val="1599"/>
              </a:lnSpc>
              <a:defRPr lang="en-US" sz="1401"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1" b="0">
                <a:solidFill>
                  <a:srgbClr val="FFFFFF"/>
                </a:solidFill>
              </a:defRPr>
            </a:lvl4pPr>
            <a:lvl5pPr algn="ctr">
              <a:defRPr sz="1401" b="0">
                <a:solidFill>
                  <a:srgbClr val="FFFFFF"/>
                </a:solidFill>
              </a:defRPr>
            </a:lvl5pPr>
          </a:lstStyle>
          <a:p>
            <a:pPr marL="0" lvl="0" indent="0" algn="ctr" defTabSz="961772" rtl="0" eaLnBrk="1" latinLnBrk="0" hangingPunct="1">
              <a:lnSpc>
                <a:spcPts val="1599"/>
              </a:lnSpc>
              <a:spcBef>
                <a:spcPts val="0"/>
              </a:spcBef>
              <a:buClr>
                <a:srgbClr val="FFFFFF"/>
              </a:buClr>
              <a:buSzPct val="100000"/>
              <a:buFont typeface="Arial"/>
              <a:buNone/>
            </a:pPr>
            <a:r>
              <a:rPr lang="en-US" dirty="0"/>
              <a:t>XX%</a:t>
            </a:r>
          </a:p>
          <a:p>
            <a:pPr lvl="1"/>
            <a:r>
              <a:rPr lang="pt-BR" dirty="0"/>
              <a:t>Pellentesque aliquam eros non iaculis condimentum. </a:t>
            </a:r>
            <a:endParaRPr lang="en-US" dirty="0"/>
          </a:p>
          <a:p>
            <a:pPr marL="0" lvl="2" indent="0" algn="ctr" defTabSz="961772" rtl="0" eaLnBrk="1" latinLnBrk="0" hangingPunct="1">
              <a:lnSpc>
                <a:spcPts val="1200"/>
              </a:lnSpc>
              <a:spcBef>
                <a:spcPts val="0"/>
              </a:spcBef>
              <a:buClr>
                <a:srgbClr val="FFFFFF"/>
              </a:buClr>
              <a:buSzPct val="100000"/>
              <a:buFont typeface="Arial"/>
              <a:buNone/>
              <a:tabLst/>
            </a:pPr>
            <a:r>
              <a:rPr lang="en-US" dirty="0"/>
              <a:t>Reference</a:t>
            </a:r>
          </a:p>
        </p:txBody>
      </p:sp>
      <p:sp>
        <p:nvSpPr>
          <p:cNvPr id="15" name="Text Placeholder 3"/>
          <p:cNvSpPr>
            <a:spLocks noGrp="1"/>
          </p:cNvSpPr>
          <p:nvPr>
            <p:ph type="body" sz="quarter" idx="18" hasCustomPrompt="1"/>
          </p:nvPr>
        </p:nvSpPr>
        <p:spPr>
          <a:xfrm>
            <a:off x="3609488" y="1395415"/>
            <a:ext cx="5176064" cy="1059429"/>
          </a:xfrm>
          <a:prstGeom prst="wedgeRoundRectCallout">
            <a:avLst>
              <a:gd name="adj1" fmla="val 33254"/>
              <a:gd name="adj2" fmla="val 64183"/>
              <a:gd name="adj3" fmla="val 16667"/>
            </a:avLst>
          </a:prstGeom>
          <a:solidFill>
            <a:schemeClr val="accent1"/>
          </a:solidFill>
        </p:spPr>
        <p:txBody>
          <a:bodyPr lIns="36000" tIns="36000" rIns="36000" bIns="36000">
            <a:spAutoFit/>
          </a:bodyPr>
          <a:lstStyle>
            <a:lvl1pPr algn="ctr">
              <a:defRPr lang="en-US" sz="1799" b="0" kern="1200" dirty="0" smtClean="0">
                <a:solidFill>
                  <a:srgbClr val="FFFFFF"/>
                </a:solidFill>
                <a:latin typeface="+mn-lt"/>
                <a:ea typeface="+mn-ea"/>
                <a:cs typeface="+mn-cs"/>
              </a:defRPr>
            </a:lvl1pPr>
            <a:lvl2pPr marL="0" indent="0" algn="ctr" defTabSz="961772" rtl="0" eaLnBrk="1" latinLnBrk="0" hangingPunct="1">
              <a:lnSpc>
                <a:spcPts val="1899"/>
              </a:lnSpc>
              <a:spcBef>
                <a:spcPts val="0"/>
              </a:spcBef>
              <a:buClr>
                <a:srgbClr val="FFFFFF"/>
              </a:buClr>
              <a:buSzPct val="100000"/>
              <a:buFont typeface="Arial"/>
              <a:buNone/>
              <a:defRPr lang="en-US" sz="1799" b="0" kern="1200" baseline="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1" b="0">
                <a:solidFill>
                  <a:srgbClr val="FFFFFF"/>
                </a:solidFill>
              </a:defRPr>
            </a:lvl4pPr>
            <a:lvl5pPr algn="ctr">
              <a:defRPr sz="1401" b="0">
                <a:solidFill>
                  <a:srgbClr val="FFFFFF"/>
                </a:solidFill>
              </a:defRPr>
            </a:lvl5pPr>
          </a:lstStyle>
          <a:p>
            <a:pPr lvl="0"/>
            <a:r>
              <a:rPr lang="en-US" dirty="0"/>
              <a:t>XX%</a:t>
            </a:r>
          </a:p>
          <a:p>
            <a:pPr marL="0" lvl="1" indent="0" algn="ctr" defTabSz="961772" rtl="0" eaLnBrk="1" latinLnBrk="0" hangingPunct="1">
              <a:lnSpc>
                <a:spcPts val="1899"/>
              </a:lnSpc>
              <a:spcBef>
                <a:spcPts val="0"/>
              </a:spcBef>
              <a:buClr>
                <a:srgbClr val="FFFFFF"/>
              </a:buClr>
              <a:buSzPct val="100000"/>
              <a:buFont typeface="Arial"/>
              <a:buNone/>
            </a:pPr>
            <a:r>
              <a:rPr lang="en-US" dirty="0" err="1"/>
              <a:t>Duis</a:t>
            </a:r>
            <a:r>
              <a:rPr lang="en-US" dirty="0"/>
              <a:t> </a:t>
            </a:r>
            <a:r>
              <a:rPr lang="en-US" dirty="0" err="1"/>
              <a:t>eu</a:t>
            </a:r>
            <a:r>
              <a:rPr lang="en-US" dirty="0"/>
              <a:t> </a:t>
            </a:r>
            <a:r>
              <a:rPr lang="en-US" dirty="0" err="1"/>
              <a:t>vehicula</a:t>
            </a:r>
            <a:r>
              <a:rPr lang="en-US" dirty="0"/>
              <a:t> </a:t>
            </a:r>
            <a:r>
              <a:rPr lang="en-US" dirty="0" err="1"/>
              <a:t>sem</a:t>
            </a:r>
            <a:r>
              <a:rPr lang="en-US" dirty="0"/>
              <a:t>, vitae </a:t>
            </a:r>
            <a:r>
              <a:rPr lang="en-US" dirty="0" err="1"/>
              <a:t>porttitor</a:t>
            </a:r>
            <a:r>
              <a:rPr lang="en-US" dirty="0"/>
              <a:t> </a:t>
            </a:r>
            <a:r>
              <a:rPr lang="en-US" dirty="0" err="1"/>
              <a:t>urna</a:t>
            </a:r>
            <a:r>
              <a:rPr lang="en-US" dirty="0"/>
              <a:t> semper </a:t>
            </a:r>
            <a:r>
              <a:rPr lang="en-US" dirty="0" err="1"/>
              <a:t>lorem</a:t>
            </a:r>
            <a:r>
              <a:rPr lang="en-US" dirty="0"/>
              <a:t> </a:t>
            </a:r>
            <a:r>
              <a:rPr lang="en-US" dirty="0" err="1"/>
              <a:t>placerat</a:t>
            </a:r>
            <a:r>
              <a:rPr lang="en-US" dirty="0"/>
              <a:t> non.</a:t>
            </a:r>
          </a:p>
          <a:p>
            <a:pPr marL="0" lvl="2" indent="0" algn="ctr" defTabSz="961772"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6" name="Text Placeholder 3"/>
          <p:cNvSpPr>
            <a:spLocks noGrp="1"/>
          </p:cNvSpPr>
          <p:nvPr>
            <p:ph type="body" sz="quarter" idx="19" hasCustomPrompt="1"/>
          </p:nvPr>
        </p:nvSpPr>
        <p:spPr>
          <a:xfrm>
            <a:off x="4638651" y="3069322"/>
            <a:ext cx="3056645" cy="2095173"/>
          </a:xfrm>
          <a:prstGeom prst="wedgeRoundRectCallout">
            <a:avLst>
              <a:gd name="adj1" fmla="val 32603"/>
              <a:gd name="adj2" fmla="val 64713"/>
              <a:gd name="adj3" fmla="val 16667"/>
            </a:avLst>
          </a:prstGeom>
          <a:solidFill>
            <a:schemeClr val="bg2"/>
          </a:solidFill>
        </p:spPr>
        <p:txBody>
          <a:bodyPr lIns="36000" tIns="36000" rIns="36000" bIns="36000">
            <a:spAutoFit/>
          </a:bodyPr>
          <a:lstStyle>
            <a:lvl1pPr algn="ctr">
              <a:defRPr lang="en-US" sz="1799" b="0" kern="1200" dirty="0" smtClean="0">
                <a:solidFill>
                  <a:srgbClr val="FFFFFF"/>
                </a:solidFill>
                <a:latin typeface="+mn-lt"/>
                <a:ea typeface="+mn-ea"/>
                <a:cs typeface="+mn-cs"/>
              </a:defRPr>
            </a:lvl1pPr>
            <a:lvl2pPr marL="0" indent="0" algn="ctr" defTabSz="961772" rtl="0" eaLnBrk="1" latinLnBrk="0" hangingPunct="1">
              <a:lnSpc>
                <a:spcPts val="1899"/>
              </a:lnSpc>
              <a:spcBef>
                <a:spcPts val="0"/>
              </a:spcBef>
              <a:buClr>
                <a:srgbClr val="FFFFFF"/>
              </a:buClr>
              <a:buSzPct val="100000"/>
              <a:buFont typeface="Arial"/>
              <a:buNone/>
              <a:defRPr lang="en-US" sz="1799"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1" b="0">
                <a:solidFill>
                  <a:srgbClr val="FFFFFF"/>
                </a:solidFill>
              </a:defRPr>
            </a:lvl4pPr>
            <a:lvl5pPr algn="ctr">
              <a:defRPr sz="1401" b="0">
                <a:solidFill>
                  <a:srgbClr val="FFFFFF"/>
                </a:solidFill>
              </a:defRPr>
            </a:lvl5pPr>
          </a:lstStyle>
          <a:p>
            <a:pPr marL="0" lvl="0" indent="0" algn="ctr" defTabSz="961772" rtl="0" eaLnBrk="1" latinLnBrk="0" hangingPunct="1">
              <a:lnSpc>
                <a:spcPts val="1599"/>
              </a:lnSpc>
              <a:spcBef>
                <a:spcPts val="0"/>
              </a:spcBef>
              <a:buClr>
                <a:srgbClr val="FFFFFF"/>
              </a:buClr>
              <a:buSzPct val="100000"/>
              <a:buFont typeface="Arial"/>
              <a:buNone/>
            </a:pPr>
            <a:r>
              <a:rPr lang="en-US" dirty="0"/>
              <a:t>XX%</a:t>
            </a:r>
          </a:p>
          <a:p>
            <a:pPr marL="0" lvl="1" indent="0" algn="ctr" defTabSz="961772" rtl="0" eaLnBrk="1" latinLnBrk="0" hangingPunct="1">
              <a:lnSpc>
                <a:spcPts val="1899"/>
              </a:lnSpc>
              <a:spcBef>
                <a:spcPts val="0"/>
              </a:spcBef>
              <a:buClr>
                <a:srgbClr val="FFFFFF"/>
              </a:buClr>
              <a:buSzPct val="100000"/>
              <a:buFont typeface="Arial"/>
              <a:buNone/>
            </a:pPr>
            <a:r>
              <a:rPr lang="fr-FR" dirty="0"/>
              <a:t>Cum </a:t>
            </a:r>
            <a:r>
              <a:rPr lang="fr-FR" dirty="0" err="1"/>
              <a:t>sociis</a:t>
            </a:r>
            <a:r>
              <a:rPr lang="fr-FR" dirty="0"/>
              <a:t> </a:t>
            </a:r>
            <a:r>
              <a:rPr lang="fr-FR" dirty="0" err="1"/>
              <a:t>natoque</a:t>
            </a:r>
            <a:r>
              <a:rPr lang="fr-FR" dirty="0"/>
              <a:t> </a:t>
            </a:r>
            <a:r>
              <a:rPr lang="fr-FR" dirty="0" err="1"/>
              <a:t>penatibus</a:t>
            </a:r>
            <a:r>
              <a:rPr lang="fr-FR" dirty="0"/>
              <a:t> et </a:t>
            </a:r>
            <a:r>
              <a:rPr lang="fr-FR" dirty="0" err="1"/>
              <a:t>magnis</a:t>
            </a:r>
            <a:r>
              <a:rPr lang="fr-FR" dirty="0"/>
              <a:t> dis </a:t>
            </a:r>
            <a:r>
              <a:rPr lang="fr-FR" dirty="0" err="1"/>
              <a:t>parturient</a:t>
            </a:r>
            <a:r>
              <a:rPr lang="fr-FR" dirty="0"/>
              <a:t> montes, </a:t>
            </a:r>
            <a:r>
              <a:rPr lang="fr-FR" dirty="0" err="1"/>
              <a:t>nascetur</a:t>
            </a:r>
            <a:r>
              <a:rPr lang="fr-FR" dirty="0"/>
              <a:t> </a:t>
            </a:r>
            <a:r>
              <a:rPr lang="fr-FR" dirty="0" err="1"/>
              <a:t>ridiculus</a:t>
            </a:r>
            <a:r>
              <a:rPr lang="fr-FR" dirty="0"/>
              <a:t> mus. </a:t>
            </a:r>
            <a:r>
              <a:rPr lang="fr-FR" dirty="0" err="1"/>
              <a:t>Mauris</a:t>
            </a:r>
            <a:r>
              <a:rPr lang="fr-FR" dirty="0"/>
              <a:t> tristique massa </a:t>
            </a:r>
            <a:r>
              <a:rPr lang="fr-FR" dirty="0" err="1"/>
              <a:t>justo</a:t>
            </a:r>
            <a:r>
              <a:rPr lang="en-US" dirty="0"/>
              <a:t>.</a:t>
            </a:r>
          </a:p>
          <a:p>
            <a:pPr marL="0" lvl="2" indent="0" algn="ctr" defTabSz="961772"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7" name="Text Placeholder 3"/>
          <p:cNvSpPr>
            <a:spLocks noGrp="1"/>
          </p:cNvSpPr>
          <p:nvPr>
            <p:ph type="body" sz="quarter" idx="20" hasCustomPrompt="1"/>
          </p:nvPr>
        </p:nvSpPr>
        <p:spPr>
          <a:xfrm>
            <a:off x="8946444" y="1398591"/>
            <a:ext cx="4130268" cy="1428324"/>
          </a:xfrm>
          <a:prstGeom prst="wedgeRoundRectCallout">
            <a:avLst>
              <a:gd name="adj1" fmla="val 33023"/>
              <a:gd name="adj2" fmla="val 57027"/>
              <a:gd name="adj3" fmla="val 16667"/>
            </a:avLst>
          </a:prstGeom>
          <a:solidFill>
            <a:schemeClr val="accent4"/>
          </a:solidFill>
        </p:spPr>
        <p:txBody>
          <a:bodyPr lIns="36000" tIns="36000" rIns="36000" bIns="36000">
            <a:spAutoFit/>
          </a:bodyPr>
          <a:lstStyle>
            <a:lvl1pPr algn="ctr">
              <a:defRPr lang="en-US" sz="1799" b="0" kern="1200" dirty="0" smtClean="0">
                <a:solidFill>
                  <a:srgbClr val="FFFFFF"/>
                </a:solidFill>
                <a:latin typeface="+mn-lt"/>
                <a:ea typeface="+mn-ea"/>
                <a:cs typeface="+mn-cs"/>
              </a:defRPr>
            </a:lvl1pPr>
            <a:lvl2pPr marL="0" indent="0" algn="ctr" defTabSz="961772" rtl="0" eaLnBrk="1" latinLnBrk="0" hangingPunct="1">
              <a:lnSpc>
                <a:spcPts val="1599"/>
              </a:lnSpc>
              <a:spcBef>
                <a:spcPts val="0"/>
              </a:spcBef>
              <a:buClr>
                <a:srgbClr val="FFFFFF"/>
              </a:buClr>
              <a:buSzPct val="100000"/>
              <a:buFont typeface="Arial"/>
              <a:buNone/>
              <a:defRPr lang="en-US" sz="1401"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1" b="0">
                <a:solidFill>
                  <a:srgbClr val="FFFFFF"/>
                </a:solidFill>
              </a:defRPr>
            </a:lvl4pPr>
            <a:lvl5pPr algn="ctr">
              <a:defRPr sz="1401" b="0">
                <a:solidFill>
                  <a:srgbClr val="FFFFFF"/>
                </a:solidFill>
              </a:defRPr>
            </a:lvl5pPr>
          </a:lstStyle>
          <a:p>
            <a:pPr lvl="0"/>
            <a:r>
              <a:rPr lang="en-US" dirty="0"/>
              <a:t>XX%</a:t>
            </a:r>
          </a:p>
          <a:p>
            <a:pPr marL="0" lvl="1" indent="0" algn="ctr" defTabSz="961772" rtl="0" eaLnBrk="1" latinLnBrk="0" hangingPunct="1">
              <a:lnSpc>
                <a:spcPts val="1599"/>
              </a:lnSpc>
              <a:spcBef>
                <a:spcPts val="0"/>
              </a:spcBef>
              <a:buClr>
                <a:srgbClr val="FFFFFF"/>
              </a:buClr>
              <a:buSzPct val="100000"/>
              <a:buFont typeface="Arial"/>
              <a:buNone/>
            </a:pPr>
            <a:r>
              <a:rPr lang="en-US" dirty="0" err="1"/>
              <a:t>Quisque</a:t>
            </a:r>
            <a:r>
              <a:rPr lang="en-US" dirty="0"/>
              <a:t> </a:t>
            </a:r>
            <a:r>
              <a:rPr lang="en-US" dirty="0" err="1"/>
              <a:t>accumsan</a:t>
            </a:r>
            <a:r>
              <a:rPr lang="en-US" dirty="0"/>
              <a:t> </a:t>
            </a:r>
            <a:r>
              <a:rPr lang="en-US" dirty="0" err="1"/>
              <a:t>vehicula</a:t>
            </a:r>
            <a:r>
              <a:rPr lang="en-US" dirty="0"/>
              <a:t> </a:t>
            </a:r>
            <a:r>
              <a:rPr lang="en-US" dirty="0" err="1"/>
              <a:t>vulputate</a:t>
            </a:r>
            <a:r>
              <a:rPr lang="en-US" dirty="0"/>
              <a:t>. In a </a:t>
            </a:r>
            <a:r>
              <a:rPr lang="en-US" dirty="0" err="1"/>
              <a:t>est</a:t>
            </a:r>
            <a:r>
              <a:rPr lang="en-US" dirty="0"/>
              <a:t> </a:t>
            </a:r>
            <a:r>
              <a:rPr lang="en-US" dirty="0" err="1"/>
              <a:t>velit</a:t>
            </a:r>
            <a:r>
              <a:rPr lang="en-US" dirty="0"/>
              <a:t>. </a:t>
            </a:r>
            <a:r>
              <a:rPr lang="en-US" dirty="0" err="1"/>
              <a:t>Mauris</a:t>
            </a:r>
            <a:r>
              <a:rPr lang="en-US" dirty="0"/>
              <a:t> </a:t>
            </a:r>
            <a:r>
              <a:rPr lang="en-US" dirty="0" err="1"/>
              <a:t>volutpat</a:t>
            </a:r>
            <a:r>
              <a:rPr lang="en-US" dirty="0"/>
              <a:t> </a:t>
            </a:r>
            <a:r>
              <a:rPr lang="en-US" dirty="0" err="1"/>
              <a:t>ultrices</a:t>
            </a:r>
            <a:r>
              <a:rPr lang="en-US" dirty="0"/>
              <a:t> </a:t>
            </a:r>
            <a:r>
              <a:rPr lang="en-US" dirty="0" err="1"/>
              <a:t>accumsan</a:t>
            </a:r>
            <a:r>
              <a:rPr lang="en-US" dirty="0"/>
              <a:t>. </a:t>
            </a:r>
            <a:r>
              <a:rPr lang="en-US" dirty="0" err="1"/>
              <a:t>Nunc</a:t>
            </a:r>
            <a:r>
              <a:rPr lang="en-US" dirty="0"/>
              <a:t> at </a:t>
            </a:r>
            <a:r>
              <a:rPr lang="en-US" dirty="0" err="1"/>
              <a:t>metus</a:t>
            </a:r>
            <a:r>
              <a:rPr lang="en-US" dirty="0"/>
              <a:t> </a:t>
            </a:r>
            <a:r>
              <a:rPr lang="en-US" dirty="0" err="1"/>
              <a:t>pulvinar</a:t>
            </a:r>
            <a:r>
              <a:rPr lang="en-US" dirty="0"/>
              <a:t>, dictum quam sit </a:t>
            </a:r>
            <a:r>
              <a:rPr lang="en-US" dirty="0" err="1"/>
              <a:t>amet</a:t>
            </a:r>
            <a:r>
              <a:rPr lang="en-US" dirty="0"/>
              <a:t>, </a:t>
            </a:r>
            <a:r>
              <a:rPr lang="en-US" dirty="0" err="1"/>
              <a:t>congue</a:t>
            </a:r>
            <a:r>
              <a:rPr lang="en-US" dirty="0"/>
              <a:t> </a:t>
            </a:r>
            <a:r>
              <a:rPr lang="en-US" dirty="0" err="1"/>
              <a:t>felis</a:t>
            </a:r>
            <a:r>
              <a:rPr lang="en-US" dirty="0"/>
              <a:t>.</a:t>
            </a:r>
          </a:p>
          <a:p>
            <a:pPr marL="0" lvl="2" indent="0" algn="ctr" defTabSz="961772"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8" name="Text Placeholder 3"/>
          <p:cNvSpPr>
            <a:spLocks noGrp="1"/>
          </p:cNvSpPr>
          <p:nvPr>
            <p:ph type="body" sz="quarter" idx="21" hasCustomPrompt="1"/>
          </p:nvPr>
        </p:nvSpPr>
        <p:spPr>
          <a:xfrm>
            <a:off x="7856188" y="4394883"/>
            <a:ext cx="5220522" cy="1059429"/>
          </a:xfrm>
          <a:prstGeom prst="wedgeRoundRectCallout">
            <a:avLst>
              <a:gd name="adj1" fmla="val 33471"/>
              <a:gd name="adj2" fmla="val 73344"/>
              <a:gd name="adj3" fmla="val 16667"/>
            </a:avLst>
          </a:prstGeom>
          <a:solidFill>
            <a:schemeClr val="accent3"/>
          </a:solidFill>
        </p:spPr>
        <p:txBody>
          <a:bodyPr lIns="36000" tIns="36000" rIns="36000" bIns="36000">
            <a:spAutoFit/>
          </a:bodyPr>
          <a:lstStyle>
            <a:lvl1pPr algn="ctr">
              <a:defRPr lang="en-US" sz="1799" b="0" kern="1200" dirty="0" smtClean="0">
                <a:solidFill>
                  <a:srgbClr val="FFFFFF"/>
                </a:solidFill>
                <a:latin typeface="+mn-lt"/>
                <a:ea typeface="+mn-ea"/>
                <a:cs typeface="+mn-cs"/>
              </a:defRPr>
            </a:lvl1pPr>
            <a:lvl2pPr marL="0" indent="0" algn="ctr" defTabSz="961772" rtl="0" eaLnBrk="1" latinLnBrk="0" hangingPunct="1">
              <a:lnSpc>
                <a:spcPts val="1899"/>
              </a:lnSpc>
              <a:spcBef>
                <a:spcPts val="0"/>
              </a:spcBef>
              <a:buClr>
                <a:srgbClr val="FFFFFF"/>
              </a:buClr>
              <a:buSzPct val="100000"/>
              <a:buFont typeface="Arial"/>
              <a:buNone/>
              <a:defRPr lang="en-US" sz="1799"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1" b="0">
                <a:solidFill>
                  <a:srgbClr val="FFFFFF"/>
                </a:solidFill>
              </a:defRPr>
            </a:lvl4pPr>
            <a:lvl5pPr algn="ctr">
              <a:defRPr sz="1401" b="0">
                <a:solidFill>
                  <a:srgbClr val="FFFFFF"/>
                </a:solidFill>
              </a:defRPr>
            </a:lvl5pPr>
          </a:lstStyle>
          <a:p>
            <a:pPr marL="0" lvl="0" indent="0" algn="ctr" defTabSz="961772" rtl="0" eaLnBrk="1" latinLnBrk="0" hangingPunct="1">
              <a:lnSpc>
                <a:spcPts val="1899"/>
              </a:lnSpc>
              <a:spcBef>
                <a:spcPts val="0"/>
              </a:spcBef>
              <a:buClr>
                <a:srgbClr val="FFFFFF"/>
              </a:buClr>
              <a:buSzPct val="100000"/>
              <a:buFont typeface="Arial"/>
              <a:buNone/>
            </a:pPr>
            <a:r>
              <a:rPr lang="en-US" dirty="0"/>
              <a:t>XX%</a:t>
            </a:r>
          </a:p>
          <a:p>
            <a:pPr marL="0" lvl="1" indent="0" algn="ctr" defTabSz="961772" rtl="0" eaLnBrk="1" latinLnBrk="0" hangingPunct="1">
              <a:lnSpc>
                <a:spcPts val="1899"/>
              </a:lnSpc>
              <a:spcBef>
                <a:spcPts val="0"/>
              </a:spcBef>
              <a:buClr>
                <a:srgbClr val="FFFFFF"/>
              </a:buClr>
              <a:buSzPct val="100000"/>
              <a:buFont typeface="Arial"/>
              <a:buNone/>
            </a:pPr>
            <a:r>
              <a:rPr lang="en-US" dirty="0" err="1"/>
              <a:t>Donec</a:t>
            </a:r>
            <a:r>
              <a:rPr lang="en-US" dirty="0"/>
              <a:t> </a:t>
            </a:r>
            <a:r>
              <a:rPr lang="en-US" dirty="0" err="1"/>
              <a:t>tincidunt</a:t>
            </a:r>
            <a:r>
              <a:rPr lang="en-US" dirty="0"/>
              <a:t> </a:t>
            </a:r>
            <a:r>
              <a:rPr lang="en-US" dirty="0" err="1"/>
              <a:t>risus</a:t>
            </a:r>
            <a:r>
              <a:rPr lang="en-US" dirty="0"/>
              <a:t> sit </a:t>
            </a:r>
            <a:r>
              <a:rPr lang="en-US" dirty="0" err="1"/>
              <a:t>amet</a:t>
            </a:r>
            <a:r>
              <a:rPr lang="en-US" dirty="0"/>
              <a:t> ante </a:t>
            </a:r>
            <a:r>
              <a:rPr lang="en-US" dirty="0" err="1"/>
              <a:t>rutrum</a:t>
            </a:r>
            <a:r>
              <a:rPr lang="en-US" dirty="0"/>
              <a:t> </a:t>
            </a:r>
            <a:r>
              <a:rPr lang="en-US" dirty="0" err="1"/>
              <a:t>ultrices</a:t>
            </a:r>
            <a:r>
              <a:rPr lang="en-US" dirty="0"/>
              <a:t>.</a:t>
            </a:r>
          </a:p>
          <a:p>
            <a:pPr marL="0" lvl="2" indent="0" algn="ctr" defTabSz="961772"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2" name="Text Placeholder 13"/>
          <p:cNvSpPr>
            <a:spLocks noGrp="1"/>
          </p:cNvSpPr>
          <p:nvPr>
            <p:ph type="body" sz="quarter" idx="15" hasCustomPrompt="1"/>
          </p:nvPr>
        </p:nvSpPr>
        <p:spPr bwMode="gray">
          <a:xfrm>
            <a:off x="7079328" y="7048426"/>
            <a:ext cx="5977219" cy="308472"/>
          </a:xfrm>
          <a:prstGeom prst="rect">
            <a:avLst/>
          </a:prstGeom>
        </p:spPr>
        <p:txBody>
          <a:bodyPr anchor="b" anchorCtr="0"/>
          <a:lstStyle>
            <a:lvl1pPr algn="r">
              <a:lnSpc>
                <a:spcPts val="842"/>
              </a:lnSpc>
              <a:buNone/>
              <a:defRPr sz="801"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People Callouts">
    <p:spTree>
      <p:nvGrpSpPr>
        <p:cNvPr id="1" name=""/>
        <p:cNvGrpSpPr/>
        <p:nvPr/>
      </p:nvGrpSpPr>
      <p:grpSpPr>
        <a:xfrm>
          <a:off x="0" y="0"/>
          <a:ext cx="0" cy="0"/>
          <a:chOff x="0" y="0"/>
          <a:chExt cx="0" cy="0"/>
        </a:xfrm>
      </p:grpSpPr>
      <p:graphicFrame>
        <p:nvGraphicFramePr>
          <p:cNvPr id="324" name="Object 323" hidden="1"/>
          <p:cNvGraphicFramePr>
            <a:graphicFrameLocks noChangeAspect="1"/>
          </p:cNvGraphicFramePr>
          <p:nvPr>
            <p:custDataLst>
              <p:tags r:id="rId2"/>
            </p:custDataLst>
          </p:nvPr>
        </p:nvGraphicFramePr>
        <p:xfrm>
          <a:off x="2155" y="1753"/>
          <a:ext cx="2155" cy="1749"/>
        </p:xfrm>
        <a:graphic>
          <a:graphicData uri="http://schemas.openxmlformats.org/presentationml/2006/ole">
            <mc:AlternateContent xmlns:mc="http://schemas.openxmlformats.org/markup-compatibility/2006">
              <mc:Choice xmlns:v="urn:schemas-microsoft-com:vml" Requires="v">
                <p:oleObj spid="_x0000_s1096841"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5" y="1753"/>
                        <a:ext cx="2155" cy="1749"/>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7"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1"/>
            <a:ext cx="12423741" cy="436608"/>
          </a:xfrm>
          <a:prstGeom prst="rect">
            <a:avLst/>
          </a:prstGeom>
        </p:spPr>
        <p:txBody>
          <a:bodyPr anchor="t" anchorCtr="0"/>
          <a:lstStyle>
            <a:lvl1pPr>
              <a:lnSpc>
                <a:spcPts val="1683"/>
              </a:lnSpc>
              <a:buNone/>
              <a:defRPr lang="en-GB" sz="1401" b="1" kern="1200" baseline="0" dirty="0">
                <a:solidFill>
                  <a:schemeClr val="accent6"/>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4" name="Picture Placeholder 3"/>
          <p:cNvSpPr>
            <a:spLocks noGrp="1"/>
          </p:cNvSpPr>
          <p:nvPr>
            <p:ph type="pic" sz="quarter" idx="20" hasCustomPrompt="1"/>
          </p:nvPr>
        </p:nvSpPr>
        <p:spPr>
          <a:xfrm>
            <a:off x="389529" y="3595688"/>
            <a:ext cx="12687182" cy="3206750"/>
          </a:xfrm>
          <a:prstGeom prst="rect">
            <a:avLst/>
          </a:prstGeom>
          <a:solidFill>
            <a:schemeClr val="accent6">
              <a:lumMod val="20000"/>
              <a:lumOff val="80000"/>
            </a:schemeClr>
          </a:solidFill>
        </p:spPr>
        <p:txBody>
          <a:bodyPr tIns="1080000"/>
          <a:lstStyle>
            <a:lvl1pPr algn="ctr">
              <a:defRPr baseline="0">
                <a:solidFill>
                  <a:schemeClr val="bg1"/>
                </a:solidFill>
              </a:defRPr>
            </a:lvl1pPr>
          </a:lstStyle>
          <a:p>
            <a:r>
              <a:rPr lang="en-GB" dirty="0"/>
              <a:t>Space for character illustrations – delete grey shape</a:t>
            </a:r>
          </a:p>
        </p:txBody>
      </p:sp>
      <p:sp>
        <p:nvSpPr>
          <p:cNvPr id="13" name="Text Placeholder 3"/>
          <p:cNvSpPr>
            <a:spLocks noGrp="1"/>
          </p:cNvSpPr>
          <p:nvPr>
            <p:ph type="body" sz="quarter" idx="16" hasCustomPrompt="1"/>
          </p:nvPr>
        </p:nvSpPr>
        <p:spPr>
          <a:xfrm>
            <a:off x="381059" y="1936750"/>
            <a:ext cx="4145086" cy="704722"/>
          </a:xfrm>
          <a:prstGeom prst="wedgeRoundRectCallout">
            <a:avLst>
              <a:gd name="adj1" fmla="val 33580"/>
              <a:gd name="adj2" fmla="val 72976"/>
              <a:gd name="adj3" fmla="val 16667"/>
            </a:avLst>
          </a:prstGeom>
          <a:solidFill>
            <a:schemeClr val="accent3"/>
          </a:solidFill>
        </p:spPr>
        <p:txBody>
          <a:bodyPr wrap="square" lIns="36000" tIns="36000" rIns="36000" bIns="36000">
            <a:spAutoFit/>
          </a:bodyPr>
          <a:lstStyle>
            <a:lvl1pPr algn="ctr">
              <a:lnSpc>
                <a:spcPts val="1599"/>
              </a:lnSpc>
              <a:defRPr sz="1799" b="0">
                <a:solidFill>
                  <a:srgbClr val="FFFFFF"/>
                </a:solidFill>
              </a:defRPr>
            </a:lvl1pPr>
            <a:lvl2pPr algn="ctr">
              <a:lnSpc>
                <a:spcPts val="1599"/>
              </a:lnSpc>
              <a:defRPr lang="en-US" sz="1401"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err="1"/>
              <a:t>Donec</a:t>
            </a:r>
            <a:r>
              <a:rPr lang="en-US" dirty="0"/>
              <a:t> non </a:t>
            </a:r>
            <a:r>
              <a:rPr lang="en-US" dirty="0" err="1"/>
              <a:t>eleifend</a:t>
            </a:r>
            <a:r>
              <a:rPr lang="en-US" dirty="0"/>
              <a:t> </a:t>
            </a:r>
            <a:r>
              <a:rPr lang="en-US" dirty="0" err="1"/>
              <a:t>tortor</a:t>
            </a:r>
            <a:r>
              <a:rPr lang="en-US" dirty="0"/>
              <a:t>, in </a:t>
            </a:r>
            <a:r>
              <a:rPr lang="en-US" dirty="0" err="1"/>
              <a:t>interdum</a:t>
            </a:r>
            <a:r>
              <a:rPr lang="en-US" dirty="0"/>
              <a:t> </a:t>
            </a:r>
            <a:r>
              <a:rPr lang="en-US" dirty="0" err="1"/>
              <a:t>nunc</a:t>
            </a:r>
            <a:r>
              <a:rPr lang="en-US" dirty="0"/>
              <a:t>. </a:t>
            </a:r>
          </a:p>
          <a:p>
            <a:pPr lvl="2"/>
            <a:r>
              <a:rPr lang="en-US" dirty="0"/>
              <a:t>Reference</a:t>
            </a:r>
          </a:p>
        </p:txBody>
      </p:sp>
      <p:sp>
        <p:nvSpPr>
          <p:cNvPr id="14" name="Text Placeholder 3"/>
          <p:cNvSpPr>
            <a:spLocks noGrp="1"/>
          </p:cNvSpPr>
          <p:nvPr>
            <p:ph type="body" sz="quarter" idx="21" hasCustomPrompt="1"/>
          </p:nvPr>
        </p:nvSpPr>
        <p:spPr>
          <a:xfrm>
            <a:off x="4640466" y="1385026"/>
            <a:ext cx="3054832" cy="1158747"/>
          </a:xfrm>
          <a:prstGeom prst="wedgeRoundRectCallout">
            <a:avLst>
              <a:gd name="adj1" fmla="val 33580"/>
              <a:gd name="adj2" fmla="val 72976"/>
              <a:gd name="adj3" fmla="val 16667"/>
            </a:avLst>
          </a:prstGeom>
          <a:solidFill>
            <a:schemeClr val="accent4"/>
          </a:solidFill>
        </p:spPr>
        <p:txBody>
          <a:bodyPr wrap="square" lIns="36000" tIns="36000" rIns="36000" bIns="36000">
            <a:spAutoFit/>
          </a:bodyPr>
          <a:lstStyle>
            <a:lvl1pPr algn="ctr">
              <a:lnSpc>
                <a:spcPts val="1599"/>
              </a:lnSpc>
              <a:defRPr sz="1799" b="0">
                <a:solidFill>
                  <a:srgbClr val="FFFFFF"/>
                </a:solidFill>
              </a:defRPr>
            </a:lvl1pPr>
            <a:lvl2pPr marL="0" indent="0" algn="ctr" defTabSz="961772" rtl="0" eaLnBrk="1" latinLnBrk="0" hangingPunct="1">
              <a:lnSpc>
                <a:spcPts val="1599"/>
              </a:lnSpc>
              <a:spcBef>
                <a:spcPts val="0"/>
              </a:spcBef>
              <a:buClr>
                <a:srgbClr val="FFFFFF"/>
              </a:buClr>
              <a:buSzPct val="100000"/>
              <a:buFont typeface="Arial"/>
              <a:buNone/>
              <a:defRPr lang="en-US" sz="1401"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marL="0" lvl="1" indent="0" algn="ctr" defTabSz="961772" rtl="0" eaLnBrk="1" latinLnBrk="0" hangingPunct="1">
              <a:lnSpc>
                <a:spcPts val="1599"/>
              </a:lnSpc>
              <a:spcBef>
                <a:spcPts val="0"/>
              </a:spcBef>
              <a:buClr>
                <a:srgbClr val="FFFFFF"/>
              </a:buClr>
              <a:buSzPct val="100000"/>
              <a:buFont typeface="Arial"/>
              <a:buNone/>
            </a:pPr>
            <a:r>
              <a:rPr lang="pt-BR" dirty="0"/>
              <a:t>Duis eu vehicula sem, vitae porttitor urna semper lorem placerat non</a:t>
            </a:r>
            <a:r>
              <a:rPr lang="en-US" dirty="0"/>
              <a:t>. </a:t>
            </a:r>
          </a:p>
          <a:p>
            <a:pPr lvl="2"/>
            <a:r>
              <a:rPr lang="en-US" dirty="0"/>
              <a:t>Reference</a:t>
            </a:r>
          </a:p>
        </p:txBody>
      </p:sp>
      <p:sp>
        <p:nvSpPr>
          <p:cNvPr id="15" name="Text Placeholder 3"/>
          <p:cNvSpPr>
            <a:spLocks noGrp="1"/>
          </p:cNvSpPr>
          <p:nvPr>
            <p:ph type="body" sz="quarter" idx="22" hasCustomPrompt="1"/>
          </p:nvPr>
        </p:nvSpPr>
        <p:spPr>
          <a:xfrm>
            <a:off x="7856188" y="1936751"/>
            <a:ext cx="1994214" cy="931734"/>
          </a:xfrm>
          <a:prstGeom prst="wedgeRoundRectCallout">
            <a:avLst>
              <a:gd name="adj1" fmla="val 32943"/>
              <a:gd name="adj2" fmla="val 66312"/>
              <a:gd name="adj3" fmla="val 16667"/>
            </a:avLst>
          </a:prstGeom>
          <a:solidFill>
            <a:schemeClr val="tx2"/>
          </a:solidFill>
        </p:spPr>
        <p:txBody>
          <a:bodyPr wrap="square" lIns="36000" tIns="36000" rIns="36000" bIns="36000">
            <a:spAutoFit/>
          </a:bodyPr>
          <a:lstStyle>
            <a:lvl1pPr algn="ctr">
              <a:lnSpc>
                <a:spcPts val="1599"/>
              </a:lnSpc>
              <a:defRPr sz="1799" b="0">
                <a:solidFill>
                  <a:srgbClr val="FFFFFF"/>
                </a:solidFill>
              </a:defRPr>
            </a:lvl1pPr>
            <a:lvl2pPr algn="ctr">
              <a:lnSpc>
                <a:spcPts val="1899"/>
              </a:lnSpc>
              <a:defRPr lang="en-US" sz="1401"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marL="0" lvl="1" indent="0" algn="ctr" defTabSz="961772" rtl="0" eaLnBrk="1" latinLnBrk="0" hangingPunct="1">
              <a:lnSpc>
                <a:spcPts val="1599"/>
              </a:lnSpc>
              <a:spcBef>
                <a:spcPts val="0"/>
              </a:spcBef>
              <a:buClr>
                <a:srgbClr val="FFFFFF"/>
              </a:buClr>
              <a:buSzPct val="100000"/>
              <a:buFont typeface="Arial"/>
              <a:buNone/>
            </a:pPr>
            <a:r>
              <a:rPr lang="en-US" dirty="0" err="1"/>
              <a:t>Quisque</a:t>
            </a:r>
            <a:r>
              <a:rPr lang="en-US" dirty="0"/>
              <a:t> </a:t>
            </a:r>
            <a:r>
              <a:rPr lang="en-US" dirty="0" err="1"/>
              <a:t>ultrices</a:t>
            </a:r>
            <a:r>
              <a:rPr lang="en-US" dirty="0"/>
              <a:t> </a:t>
            </a:r>
            <a:r>
              <a:rPr lang="en-US" dirty="0" err="1"/>
              <a:t>accumsan</a:t>
            </a:r>
            <a:r>
              <a:rPr lang="en-US" dirty="0"/>
              <a:t>. </a:t>
            </a:r>
          </a:p>
          <a:p>
            <a:pPr lvl="2"/>
            <a:r>
              <a:rPr lang="en-US" dirty="0"/>
              <a:t>Reference</a:t>
            </a:r>
          </a:p>
        </p:txBody>
      </p:sp>
      <p:sp>
        <p:nvSpPr>
          <p:cNvPr id="16" name="Text Placeholder 3"/>
          <p:cNvSpPr>
            <a:spLocks noGrp="1"/>
          </p:cNvSpPr>
          <p:nvPr>
            <p:ph type="body" sz="quarter" idx="23" hasCustomPrompt="1"/>
          </p:nvPr>
        </p:nvSpPr>
        <p:spPr>
          <a:xfrm>
            <a:off x="10019762" y="1401764"/>
            <a:ext cx="3056948" cy="704722"/>
          </a:xfrm>
          <a:prstGeom prst="wedgeRoundRectCallout">
            <a:avLst>
              <a:gd name="adj1" fmla="val 32943"/>
              <a:gd name="adj2" fmla="val 66312"/>
              <a:gd name="adj3" fmla="val 16667"/>
            </a:avLst>
          </a:prstGeom>
          <a:solidFill>
            <a:schemeClr val="bg2"/>
          </a:solidFill>
        </p:spPr>
        <p:txBody>
          <a:bodyPr wrap="square" lIns="36000" tIns="36000" rIns="36000" bIns="36000">
            <a:spAutoFit/>
          </a:bodyPr>
          <a:lstStyle>
            <a:lvl1pPr algn="ctr">
              <a:lnSpc>
                <a:spcPts val="1599"/>
              </a:lnSpc>
              <a:defRPr sz="1799" b="0">
                <a:solidFill>
                  <a:srgbClr val="FFFFFF"/>
                </a:solidFill>
              </a:defRPr>
            </a:lvl1pPr>
            <a:lvl2pPr algn="ctr">
              <a:lnSpc>
                <a:spcPts val="1599"/>
              </a:lnSpc>
              <a:defRPr lang="en-US" sz="1401"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a:t>Gait, </a:t>
            </a:r>
            <a:r>
              <a:rPr lang="en-US" dirty="0" err="1"/>
              <a:t>quat</a:t>
            </a:r>
            <a:r>
              <a:rPr lang="en-US" dirty="0"/>
              <a:t>. San </a:t>
            </a:r>
            <a:r>
              <a:rPr lang="en-US" dirty="0" err="1"/>
              <a:t>exercilit</a:t>
            </a:r>
            <a:r>
              <a:rPr lang="en-US" dirty="0"/>
              <a:t>. </a:t>
            </a:r>
          </a:p>
          <a:p>
            <a:pPr lvl="2"/>
            <a:r>
              <a:rPr lang="en-US" dirty="0"/>
              <a:t>Reference</a:t>
            </a:r>
          </a:p>
        </p:txBody>
      </p:sp>
      <p:sp>
        <p:nvSpPr>
          <p:cNvPr id="11" name="Text Placeholder 13"/>
          <p:cNvSpPr>
            <a:spLocks noGrp="1"/>
          </p:cNvSpPr>
          <p:nvPr>
            <p:ph type="body" sz="quarter" idx="15" hasCustomPrompt="1"/>
          </p:nvPr>
        </p:nvSpPr>
        <p:spPr bwMode="gray">
          <a:xfrm>
            <a:off x="7079328" y="7048426"/>
            <a:ext cx="5977219" cy="308472"/>
          </a:xfrm>
          <a:prstGeom prst="rect">
            <a:avLst/>
          </a:prstGeom>
        </p:spPr>
        <p:txBody>
          <a:bodyPr anchor="b" anchorCtr="0"/>
          <a:lstStyle>
            <a:lvl1pPr algn="r">
              <a:lnSpc>
                <a:spcPts val="842"/>
              </a:lnSpc>
              <a:buNone/>
              <a:defRPr sz="801"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5" y="1753"/>
          <a:ext cx="2155" cy="1749"/>
        </p:xfrm>
        <a:graphic>
          <a:graphicData uri="http://schemas.openxmlformats.org/presentationml/2006/ole">
            <mc:AlternateContent xmlns:mc="http://schemas.openxmlformats.org/markup-compatibility/2006">
              <mc:Choice xmlns:v="urn:schemas-microsoft-com:vml" Requires="v">
                <p:oleObj spid="_x0000_s1097865"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5" y="1753"/>
                        <a:ext cx="2155" cy="1749"/>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1" y="4087685"/>
            <a:ext cx="4156813" cy="1003948"/>
          </a:xfrm>
          <a:prstGeom prst="rect">
            <a:avLst/>
          </a:prstGeom>
        </p:spPr>
        <p:txBody>
          <a:bodyPr/>
          <a:lstStyle>
            <a:lvl1pPr>
              <a:lnSpc>
                <a:spcPts val="2001"/>
              </a:lnSpc>
              <a:defRPr sz="1799" baseline="0">
                <a:solidFill>
                  <a:schemeClr val="tx2"/>
                </a:solidFill>
              </a:defRPr>
            </a:lvl1pPr>
            <a:lvl2pPr>
              <a:lnSpc>
                <a:spcPts val="2001"/>
              </a:lnSpc>
              <a:defRPr sz="1799" b="0">
                <a:solidFill>
                  <a:schemeClr val="bg1"/>
                </a:solidFill>
              </a:defRPr>
            </a:lvl2pPr>
            <a:lvl3pPr>
              <a:lnSpc>
                <a:spcPts val="1500"/>
              </a:lnSpc>
              <a:defRPr/>
            </a:lvl3pPr>
            <a:lvl4pPr>
              <a:lnSpc>
                <a:spcPts val="1500"/>
              </a:lnSpc>
              <a:defRPr lang="en-US" sz="1401"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1" y="1901114"/>
            <a:ext cx="4156813" cy="1003948"/>
          </a:xfrm>
          <a:prstGeom prst="rect">
            <a:avLst/>
          </a:prstGeom>
        </p:spPr>
        <p:txBody>
          <a:bodyPr/>
          <a:lstStyle>
            <a:lvl1pPr>
              <a:lnSpc>
                <a:spcPts val="2001"/>
              </a:lnSpc>
              <a:defRPr sz="1799" baseline="0">
                <a:solidFill>
                  <a:schemeClr val="tx2"/>
                </a:solidFill>
              </a:defRPr>
            </a:lvl1pPr>
            <a:lvl2pPr>
              <a:lnSpc>
                <a:spcPts val="2001"/>
              </a:lnSpc>
              <a:defRPr sz="1799" b="0">
                <a:solidFill>
                  <a:schemeClr val="bg1"/>
                </a:solidFill>
              </a:defRPr>
            </a:lvl2pPr>
            <a:lvl3pPr>
              <a:lnSpc>
                <a:spcPts val="1500"/>
              </a:lnSpc>
              <a:defRPr/>
            </a:lvl3pPr>
            <a:lvl4pPr>
              <a:lnSpc>
                <a:spcPts val="1599"/>
              </a:lnSpc>
              <a:defRPr lang="en-US" sz="1401"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1" y="2984757"/>
            <a:ext cx="4156813" cy="1003948"/>
          </a:xfrm>
          <a:prstGeom prst="rect">
            <a:avLst/>
          </a:prstGeom>
        </p:spPr>
        <p:txBody>
          <a:bodyPr/>
          <a:lstStyle>
            <a:lvl1pPr>
              <a:lnSpc>
                <a:spcPts val="2001"/>
              </a:lnSpc>
              <a:defRPr sz="1799" baseline="0">
                <a:solidFill>
                  <a:schemeClr val="tx2"/>
                </a:solidFill>
              </a:defRPr>
            </a:lvl1pPr>
            <a:lvl2pPr>
              <a:lnSpc>
                <a:spcPts val="2001"/>
              </a:lnSpc>
              <a:defRPr sz="1799" b="0">
                <a:solidFill>
                  <a:schemeClr val="bg1"/>
                </a:solidFill>
              </a:defRPr>
            </a:lvl2pPr>
            <a:lvl3pPr>
              <a:lnSpc>
                <a:spcPts val="1500"/>
              </a:lnSpc>
              <a:defRPr/>
            </a:lvl3pPr>
            <a:lvl4pPr>
              <a:lnSpc>
                <a:spcPts val="1599"/>
              </a:lnSpc>
              <a:defRPr lang="en-US" sz="1401"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7"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1"/>
            <a:ext cx="12423741" cy="436608"/>
          </a:xfrm>
          <a:prstGeom prst="rect">
            <a:avLst/>
          </a:prstGeom>
        </p:spPr>
        <p:txBody>
          <a:bodyPr anchor="t" anchorCtr="0"/>
          <a:lstStyle>
            <a:lvl1pPr>
              <a:lnSpc>
                <a:spcPts val="1683"/>
              </a:lnSpc>
              <a:buNone/>
              <a:defRPr lang="en-GB" sz="1401" b="1" kern="1200" baseline="0" dirty="0">
                <a:solidFill>
                  <a:schemeClr val="accent6"/>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9" name="Content Placeholder 2"/>
          <p:cNvSpPr>
            <a:spLocks noGrp="1"/>
          </p:cNvSpPr>
          <p:nvPr>
            <p:ph idx="23" hasCustomPrompt="1"/>
          </p:nvPr>
        </p:nvSpPr>
        <p:spPr bwMode="gray">
          <a:xfrm>
            <a:off x="8907307" y="4087685"/>
            <a:ext cx="4169404" cy="1003948"/>
          </a:xfrm>
          <a:prstGeom prst="rect">
            <a:avLst/>
          </a:prstGeom>
        </p:spPr>
        <p:txBody>
          <a:bodyPr/>
          <a:lstStyle>
            <a:lvl1pPr>
              <a:lnSpc>
                <a:spcPts val="2001"/>
              </a:lnSpc>
              <a:defRPr sz="1799" baseline="0">
                <a:solidFill>
                  <a:schemeClr val="tx2"/>
                </a:solidFill>
              </a:defRPr>
            </a:lvl1pPr>
            <a:lvl2pPr>
              <a:lnSpc>
                <a:spcPts val="2001"/>
              </a:lnSpc>
              <a:defRPr sz="1799" b="0">
                <a:solidFill>
                  <a:schemeClr val="bg1"/>
                </a:solidFill>
              </a:defRPr>
            </a:lvl2pPr>
            <a:lvl3pPr>
              <a:lnSpc>
                <a:spcPts val="1500"/>
              </a:lnSpc>
              <a:defRPr/>
            </a:lvl3pPr>
            <a:lvl4pPr>
              <a:lnSpc>
                <a:spcPts val="1500"/>
              </a:lnSpc>
              <a:defRPr lang="en-US" sz="1401"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4"/>
            <a:ext cx="4169404" cy="1003948"/>
          </a:xfrm>
          <a:prstGeom prst="rect">
            <a:avLst/>
          </a:prstGeom>
        </p:spPr>
        <p:txBody>
          <a:bodyPr/>
          <a:lstStyle>
            <a:lvl1pPr>
              <a:lnSpc>
                <a:spcPts val="2001"/>
              </a:lnSpc>
              <a:defRPr sz="1799" baseline="0">
                <a:solidFill>
                  <a:schemeClr val="tx2"/>
                </a:solidFill>
              </a:defRPr>
            </a:lvl1pPr>
            <a:lvl2pPr>
              <a:lnSpc>
                <a:spcPts val="2001"/>
              </a:lnSpc>
              <a:defRPr sz="1799" b="0">
                <a:solidFill>
                  <a:schemeClr val="bg1"/>
                </a:solidFill>
              </a:defRPr>
            </a:lvl2pPr>
            <a:lvl3pPr>
              <a:lnSpc>
                <a:spcPts val="1500"/>
              </a:lnSpc>
              <a:defRPr/>
            </a:lvl3pPr>
            <a:lvl4pPr>
              <a:lnSpc>
                <a:spcPts val="1500"/>
              </a:lnSpc>
              <a:defRPr lang="en-US" sz="1401"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7"/>
            <a:ext cx="4169404" cy="1003948"/>
          </a:xfrm>
          <a:prstGeom prst="rect">
            <a:avLst/>
          </a:prstGeom>
        </p:spPr>
        <p:txBody>
          <a:bodyPr/>
          <a:lstStyle>
            <a:lvl1pPr>
              <a:lnSpc>
                <a:spcPts val="2001"/>
              </a:lnSpc>
              <a:defRPr sz="1799" baseline="0">
                <a:solidFill>
                  <a:schemeClr val="tx2"/>
                </a:solidFill>
              </a:defRPr>
            </a:lvl1pPr>
            <a:lvl2pPr>
              <a:lnSpc>
                <a:spcPts val="2001"/>
              </a:lnSpc>
              <a:defRPr sz="1799" b="0">
                <a:solidFill>
                  <a:schemeClr val="bg1"/>
                </a:solidFill>
              </a:defRPr>
            </a:lvl2pPr>
            <a:lvl3pPr>
              <a:lnSpc>
                <a:spcPts val="1500"/>
              </a:lnSpc>
              <a:defRPr/>
            </a:lvl3pPr>
            <a:lvl4pPr>
              <a:lnSpc>
                <a:spcPts val="1500"/>
              </a:lnSpc>
              <a:defRPr lang="en-US" sz="1401"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hasCustomPrompt="1"/>
          </p:nvPr>
        </p:nvSpPr>
        <p:spPr>
          <a:xfrm>
            <a:off x="4670102" y="1936751"/>
            <a:ext cx="4115448" cy="4313238"/>
          </a:xfrm>
          <a:prstGeom prst="rect">
            <a:avLst/>
          </a:prstGeom>
          <a:solidFill>
            <a:schemeClr val="accent5">
              <a:lumMod val="40000"/>
              <a:lumOff val="60000"/>
            </a:schemeClr>
          </a:solidFill>
        </p:spPr>
        <p:txBody>
          <a:bodyPr tIns="1800000" anchor="t"/>
          <a:lstStyle>
            <a:lvl1pPr algn="ctr">
              <a:defRPr baseline="0">
                <a:solidFill>
                  <a:schemeClr val="bg1"/>
                </a:solidFill>
              </a:defRPr>
            </a:lvl1pPr>
          </a:lstStyle>
          <a:p>
            <a:r>
              <a:rPr lang="en-GB" dirty="0"/>
              <a:t>Space for character illustration – delete grey shape</a:t>
            </a:r>
          </a:p>
        </p:txBody>
      </p:sp>
      <p:sp>
        <p:nvSpPr>
          <p:cNvPr id="13" name="Text Placeholder 13"/>
          <p:cNvSpPr>
            <a:spLocks noGrp="1"/>
          </p:cNvSpPr>
          <p:nvPr>
            <p:ph type="body" sz="quarter" idx="15" hasCustomPrompt="1"/>
          </p:nvPr>
        </p:nvSpPr>
        <p:spPr bwMode="gray">
          <a:xfrm>
            <a:off x="7079328" y="7048426"/>
            <a:ext cx="5977219" cy="308472"/>
          </a:xfrm>
          <a:prstGeom prst="rect">
            <a:avLst/>
          </a:prstGeom>
        </p:spPr>
        <p:txBody>
          <a:bodyPr anchor="b" anchorCtr="0"/>
          <a:lstStyle>
            <a:lvl1pPr algn="r">
              <a:lnSpc>
                <a:spcPts val="842"/>
              </a:lnSpc>
              <a:buNone/>
              <a:defRPr sz="801"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DCM Characters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Text Placeholder 13"/>
          <p:cNvSpPr>
            <a:spLocks noGrp="1"/>
          </p:cNvSpPr>
          <p:nvPr>
            <p:ph type="body" sz="quarter" idx="14" hasCustomPrompt="1"/>
          </p:nvPr>
        </p:nvSpPr>
        <p:spPr bwMode="gray">
          <a:xfrm>
            <a:off x="338776"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68" lvl="0" indent="-96868" algn="l" defTabSz="961813" rtl="0" eaLnBrk="1" latinLnBrk="0" hangingPunct="1">
              <a:lnSpc>
                <a:spcPts val="1501"/>
              </a:lnSpc>
              <a:spcBef>
                <a:spcPts val="0"/>
              </a:spcBef>
              <a:buClr>
                <a:srgbClr val="FFFFFF"/>
              </a:buClr>
              <a:buSzPct val="100000"/>
              <a:buFont typeface="Arial"/>
              <a:buNone/>
            </a:pPr>
            <a:r>
              <a:rPr lang="en-GB" dirty="0"/>
              <a:t>Sub copy line can run to a maximum of two lines</a:t>
            </a:r>
          </a:p>
        </p:txBody>
      </p:sp>
      <p:sp>
        <p:nvSpPr>
          <p:cNvPr id="6" name="Text Placeholder 13"/>
          <p:cNvSpPr>
            <a:spLocks noGrp="1"/>
          </p:cNvSpPr>
          <p:nvPr>
            <p:ph type="body" sz="quarter" idx="15" hasCustomPrompt="1"/>
          </p:nvPr>
        </p:nvSpPr>
        <p:spPr bwMode="gray">
          <a:xfrm>
            <a:off x="7079329" y="7048426"/>
            <a:ext cx="5977218" cy="308472"/>
          </a:xfrm>
        </p:spPr>
        <p:txBody>
          <a:bodyPr anchor="b" anchorCtr="0"/>
          <a:lstStyle>
            <a:lvl1pPr algn="r">
              <a:lnSpc>
                <a:spcPts val="842"/>
              </a:lnSpc>
              <a:buNone/>
              <a:defRPr sz="700" b="0" baseline="0">
                <a:solidFill>
                  <a:srgbClr val="000000"/>
                </a:solidFill>
              </a:defRPr>
            </a:lvl1pPr>
          </a:lstStyle>
          <a:p>
            <a:pPr lvl="0"/>
            <a:r>
              <a:rPr lang="en-GB" dirty="0"/>
              <a:t>Source: Arial 7pt</a:t>
            </a:r>
          </a:p>
        </p:txBody>
      </p:sp>
      <p:pic>
        <p:nvPicPr>
          <p:cNvPr id="19" name="Picture 2"/>
          <p:cNvPicPr>
            <a:picLocks noChangeAspect="1" noChangeArrowheads="1"/>
          </p:cNvPicPr>
          <p:nvPr userDrawn="1"/>
        </p:nvPicPr>
        <p:blipFill>
          <a:blip r:embed="rId2"/>
          <a:srcRect/>
          <a:stretch>
            <a:fillRect/>
          </a:stretch>
        </p:blipFill>
        <p:spPr bwMode="auto">
          <a:xfrm>
            <a:off x="564255" y="2362458"/>
            <a:ext cx="1513654" cy="1176338"/>
          </a:xfrm>
          <a:prstGeom prst="rect">
            <a:avLst/>
          </a:prstGeom>
          <a:noFill/>
          <a:ln w="9525">
            <a:noFill/>
            <a:miter lim="800000"/>
            <a:headEnd/>
            <a:tailEnd/>
          </a:ln>
          <a:effectLst/>
        </p:spPr>
      </p:pic>
      <p:pic>
        <p:nvPicPr>
          <p:cNvPr id="20" name="Picture 3"/>
          <p:cNvPicPr>
            <a:picLocks noChangeAspect="1" noChangeArrowheads="1"/>
          </p:cNvPicPr>
          <p:nvPr userDrawn="1"/>
        </p:nvPicPr>
        <p:blipFill>
          <a:blip r:embed="rId3"/>
          <a:srcRect/>
          <a:stretch>
            <a:fillRect/>
          </a:stretch>
        </p:blipFill>
        <p:spPr bwMode="auto">
          <a:xfrm>
            <a:off x="2487070" y="2052268"/>
            <a:ext cx="1124126" cy="1443037"/>
          </a:xfrm>
          <a:prstGeom prst="rect">
            <a:avLst/>
          </a:prstGeom>
          <a:noFill/>
          <a:ln w="9525">
            <a:noFill/>
            <a:miter lim="800000"/>
            <a:headEnd/>
            <a:tailEnd/>
          </a:ln>
          <a:effectLst/>
        </p:spPr>
      </p:pic>
      <p:pic>
        <p:nvPicPr>
          <p:cNvPr id="21" name="Picture 5"/>
          <p:cNvPicPr>
            <a:picLocks noChangeAspect="1" noChangeArrowheads="1"/>
          </p:cNvPicPr>
          <p:nvPr userDrawn="1"/>
        </p:nvPicPr>
        <p:blipFill>
          <a:blip r:embed="rId4"/>
          <a:srcRect/>
          <a:stretch>
            <a:fillRect/>
          </a:stretch>
        </p:blipFill>
        <p:spPr bwMode="auto">
          <a:xfrm>
            <a:off x="4412697" y="1423618"/>
            <a:ext cx="2051374" cy="2071687"/>
          </a:xfrm>
          <a:prstGeom prst="rect">
            <a:avLst/>
          </a:prstGeom>
          <a:noFill/>
          <a:ln w="9525">
            <a:noFill/>
            <a:miter lim="800000"/>
            <a:headEnd/>
            <a:tailEnd/>
          </a:ln>
          <a:effectLst/>
        </p:spPr>
      </p:pic>
      <p:pic>
        <p:nvPicPr>
          <p:cNvPr id="22" name="Picture 6"/>
          <p:cNvPicPr>
            <a:picLocks noChangeAspect="1" noChangeArrowheads="1"/>
          </p:cNvPicPr>
          <p:nvPr userDrawn="1"/>
        </p:nvPicPr>
        <p:blipFill>
          <a:blip r:embed="rId5"/>
          <a:srcRect/>
          <a:stretch>
            <a:fillRect/>
          </a:stretch>
        </p:blipFill>
        <p:spPr bwMode="auto">
          <a:xfrm>
            <a:off x="7149312" y="1976066"/>
            <a:ext cx="734600" cy="1519238"/>
          </a:xfrm>
          <a:prstGeom prst="rect">
            <a:avLst/>
          </a:prstGeom>
          <a:noFill/>
          <a:ln w="9525">
            <a:noFill/>
            <a:miter lim="800000"/>
            <a:headEnd/>
            <a:tailEnd/>
          </a:ln>
          <a:effectLst/>
        </p:spPr>
      </p:pic>
      <p:pic>
        <p:nvPicPr>
          <p:cNvPr id="23" name="Picture 7"/>
          <p:cNvPicPr>
            <a:picLocks noChangeAspect="1" noChangeArrowheads="1"/>
          </p:cNvPicPr>
          <p:nvPr userDrawn="1"/>
        </p:nvPicPr>
        <p:blipFill>
          <a:blip r:embed="rId6"/>
          <a:srcRect/>
          <a:stretch>
            <a:fillRect/>
          </a:stretch>
        </p:blipFill>
        <p:spPr bwMode="auto">
          <a:xfrm>
            <a:off x="8141142" y="1877642"/>
            <a:ext cx="1001340" cy="1617662"/>
          </a:xfrm>
          <a:prstGeom prst="rect">
            <a:avLst/>
          </a:prstGeom>
          <a:noFill/>
          <a:ln w="9525">
            <a:noFill/>
            <a:miter lim="800000"/>
            <a:headEnd/>
            <a:tailEnd/>
          </a:ln>
          <a:effectLst/>
        </p:spPr>
      </p:pic>
      <p:pic>
        <p:nvPicPr>
          <p:cNvPr id="24" name="Picture 8"/>
          <p:cNvPicPr>
            <a:picLocks noChangeAspect="1" noChangeArrowheads="1"/>
          </p:cNvPicPr>
          <p:nvPr userDrawn="1"/>
        </p:nvPicPr>
        <p:blipFill>
          <a:blip r:embed="rId7"/>
          <a:srcRect/>
          <a:stretch>
            <a:fillRect/>
          </a:stretch>
        </p:blipFill>
        <p:spPr bwMode="auto">
          <a:xfrm>
            <a:off x="10131384" y="1512516"/>
            <a:ext cx="2519230" cy="1982789"/>
          </a:xfrm>
          <a:prstGeom prst="rect">
            <a:avLst/>
          </a:prstGeom>
          <a:noFill/>
          <a:ln w="9525">
            <a:noFill/>
            <a:miter lim="800000"/>
            <a:headEnd/>
            <a:tailEnd/>
          </a:ln>
          <a:effectLst/>
        </p:spPr>
      </p:pic>
      <p:pic>
        <p:nvPicPr>
          <p:cNvPr id="25" name="Picture 9"/>
          <p:cNvPicPr>
            <a:picLocks noChangeAspect="1" noChangeArrowheads="1"/>
          </p:cNvPicPr>
          <p:nvPr userDrawn="1"/>
        </p:nvPicPr>
        <p:blipFill>
          <a:blip r:embed="rId8"/>
          <a:srcRect/>
          <a:stretch>
            <a:fillRect/>
          </a:stretch>
        </p:blipFill>
        <p:spPr bwMode="auto">
          <a:xfrm>
            <a:off x="496801" y="4225859"/>
            <a:ext cx="2068308" cy="2071687"/>
          </a:xfrm>
          <a:prstGeom prst="rect">
            <a:avLst/>
          </a:prstGeom>
          <a:noFill/>
          <a:ln w="9525">
            <a:noFill/>
            <a:miter lim="800000"/>
            <a:headEnd/>
            <a:tailEnd/>
          </a:ln>
          <a:effectLst/>
        </p:spPr>
      </p:pic>
      <p:pic>
        <p:nvPicPr>
          <p:cNvPr id="26" name="Picture 10"/>
          <p:cNvPicPr>
            <a:picLocks noChangeAspect="1" noChangeArrowheads="1"/>
          </p:cNvPicPr>
          <p:nvPr userDrawn="1"/>
        </p:nvPicPr>
        <p:blipFill>
          <a:blip r:embed="rId9"/>
          <a:srcRect/>
          <a:stretch>
            <a:fillRect/>
          </a:stretch>
        </p:blipFill>
        <p:spPr bwMode="auto">
          <a:xfrm>
            <a:off x="3129710" y="4314760"/>
            <a:ext cx="1581398" cy="1982787"/>
          </a:xfrm>
          <a:prstGeom prst="rect">
            <a:avLst/>
          </a:prstGeom>
          <a:noFill/>
          <a:ln w="9525">
            <a:noFill/>
            <a:miter lim="800000"/>
            <a:headEnd/>
            <a:tailEnd/>
          </a:ln>
          <a:effectLst/>
        </p:spPr>
      </p:pic>
      <p:pic>
        <p:nvPicPr>
          <p:cNvPr id="27" name="Picture 11"/>
          <p:cNvPicPr>
            <a:picLocks noChangeAspect="1" noChangeArrowheads="1"/>
          </p:cNvPicPr>
          <p:nvPr userDrawn="1"/>
        </p:nvPicPr>
        <p:blipFill>
          <a:blip r:embed="rId10"/>
          <a:srcRect/>
          <a:stretch>
            <a:fillRect/>
          </a:stretch>
        </p:blipFill>
        <p:spPr bwMode="auto">
          <a:xfrm>
            <a:off x="5271041" y="4225859"/>
            <a:ext cx="2193212" cy="2071688"/>
          </a:xfrm>
          <a:prstGeom prst="rect">
            <a:avLst/>
          </a:prstGeom>
          <a:noFill/>
          <a:ln w="9525">
            <a:noFill/>
            <a:miter lim="800000"/>
            <a:headEnd/>
            <a:tailEnd/>
          </a:ln>
          <a:effectLst/>
        </p:spPr>
      </p:pic>
      <p:pic>
        <p:nvPicPr>
          <p:cNvPr id="28" name="Picture 12"/>
          <p:cNvPicPr>
            <a:picLocks noChangeAspect="1" noChangeArrowheads="1"/>
          </p:cNvPicPr>
          <p:nvPr userDrawn="1"/>
        </p:nvPicPr>
        <p:blipFill>
          <a:blip r:embed="rId11"/>
          <a:srcRect/>
          <a:stretch>
            <a:fillRect/>
          </a:stretch>
        </p:blipFill>
        <p:spPr bwMode="auto">
          <a:xfrm>
            <a:off x="7679606" y="4225859"/>
            <a:ext cx="2320232" cy="2071687"/>
          </a:xfrm>
          <a:prstGeom prst="rect">
            <a:avLst/>
          </a:prstGeom>
          <a:noFill/>
          <a:ln w="9525">
            <a:noFill/>
            <a:miter lim="800000"/>
            <a:headEnd/>
            <a:tailEnd/>
          </a:ln>
          <a:effectLst/>
        </p:spPr>
      </p:pic>
      <p:pic>
        <p:nvPicPr>
          <p:cNvPr id="29" name="Picture 13"/>
          <p:cNvPicPr>
            <a:picLocks noChangeAspect="1" noChangeArrowheads="1"/>
          </p:cNvPicPr>
          <p:nvPr userDrawn="1"/>
        </p:nvPicPr>
        <p:blipFill>
          <a:blip r:embed="rId12"/>
          <a:srcRect/>
          <a:stretch>
            <a:fillRect/>
          </a:stretch>
        </p:blipFill>
        <p:spPr bwMode="auto">
          <a:xfrm>
            <a:off x="10489215" y="3903596"/>
            <a:ext cx="1361230" cy="2393950"/>
          </a:xfrm>
          <a:prstGeom prst="rect">
            <a:avLst/>
          </a:prstGeom>
          <a:noFill/>
          <a:ln w="9525">
            <a:noFill/>
            <a:miter lim="800000"/>
            <a:headEnd/>
            <a:tailEnd/>
          </a:ln>
          <a:effectLst/>
        </p:spPr>
      </p:pic>
      <p:pic>
        <p:nvPicPr>
          <p:cNvPr id="30" name="Picture 14"/>
          <p:cNvPicPr>
            <a:picLocks noChangeAspect="1" noChangeArrowheads="1"/>
          </p:cNvPicPr>
          <p:nvPr userDrawn="1"/>
        </p:nvPicPr>
        <p:blipFill>
          <a:blip r:embed="rId13"/>
          <a:srcRect/>
          <a:stretch>
            <a:fillRect/>
          </a:stretch>
        </p:blipFill>
        <p:spPr bwMode="auto">
          <a:xfrm>
            <a:off x="12026445" y="3916297"/>
            <a:ext cx="770588" cy="2381250"/>
          </a:xfrm>
          <a:prstGeom prst="rect">
            <a:avLst/>
          </a:prstGeom>
          <a:noFill/>
          <a:ln w="9525">
            <a:noFill/>
            <a:miter lim="800000"/>
            <a:headEnd/>
            <a:tailEnd/>
          </a:ln>
          <a:effectLst/>
        </p:spPr>
      </p:pic>
    </p:spTree>
    <p:extLst>
      <p:ext uri="{BB962C8B-B14F-4D97-AF65-F5344CB8AC3E}">
        <p14:creationId xmlns:p14="http://schemas.microsoft.com/office/powerpoint/2010/main" val="1278600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opy Dark Aqua">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54677"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6816720"/>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 Placeholder 3"/>
          <p:cNvSpPr>
            <a:spLocks noGrp="1"/>
          </p:cNvSpPr>
          <p:nvPr>
            <p:ph type="body" sz="quarter" idx="10" hasCustomPrompt="1"/>
          </p:nvPr>
        </p:nvSpPr>
        <p:spPr bwMode="gray">
          <a:xfrm>
            <a:off x="1458614" y="1404920"/>
            <a:ext cx="10555362" cy="4291030"/>
          </a:xfrm>
          <a:prstGeom prst="rect">
            <a:avLst/>
          </a:prstGeo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pic>
        <p:nvPicPr>
          <p:cNvPr id="10" name="Picture 9" descr="DCM LEFT LOGO ALL-05.eps"/>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88" y="6981007"/>
            <a:ext cx="1666561" cy="434926"/>
          </a:xfrm>
          <a:prstGeom prst="rect">
            <a:avLst/>
          </a:prstGeom>
        </p:spPr>
      </p:pic>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DCM Characters 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Text Placeholder 13"/>
          <p:cNvSpPr>
            <a:spLocks noGrp="1"/>
          </p:cNvSpPr>
          <p:nvPr>
            <p:ph type="body" sz="quarter" idx="14" hasCustomPrompt="1"/>
          </p:nvPr>
        </p:nvSpPr>
        <p:spPr bwMode="gray">
          <a:xfrm>
            <a:off x="338776"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68" lvl="0" indent="-96868" algn="l" defTabSz="961813" rtl="0" eaLnBrk="1" latinLnBrk="0" hangingPunct="1">
              <a:lnSpc>
                <a:spcPts val="1501"/>
              </a:lnSpc>
              <a:spcBef>
                <a:spcPts val="0"/>
              </a:spcBef>
              <a:buClr>
                <a:srgbClr val="FFFFFF"/>
              </a:buClr>
              <a:buSzPct val="100000"/>
              <a:buFont typeface="Arial"/>
              <a:buNone/>
            </a:pPr>
            <a:r>
              <a:rPr lang="en-GB" dirty="0"/>
              <a:t>Sub copy line can run to a maximum of two lines</a:t>
            </a:r>
          </a:p>
        </p:txBody>
      </p:sp>
      <p:sp>
        <p:nvSpPr>
          <p:cNvPr id="6" name="Text Placeholder 13"/>
          <p:cNvSpPr>
            <a:spLocks noGrp="1"/>
          </p:cNvSpPr>
          <p:nvPr>
            <p:ph type="body" sz="quarter" idx="15" hasCustomPrompt="1"/>
          </p:nvPr>
        </p:nvSpPr>
        <p:spPr bwMode="gray">
          <a:xfrm>
            <a:off x="7079329" y="7048426"/>
            <a:ext cx="5977218" cy="308472"/>
          </a:xfrm>
        </p:spPr>
        <p:txBody>
          <a:bodyPr anchor="b" anchorCtr="0"/>
          <a:lstStyle>
            <a:lvl1pPr algn="r">
              <a:lnSpc>
                <a:spcPts val="842"/>
              </a:lnSpc>
              <a:buNone/>
              <a:defRPr sz="700" b="0" baseline="0">
                <a:solidFill>
                  <a:srgbClr val="000000"/>
                </a:solidFill>
              </a:defRPr>
            </a:lvl1pPr>
          </a:lstStyle>
          <a:p>
            <a:pPr lvl="0"/>
            <a:r>
              <a:rPr lang="en-GB" dirty="0"/>
              <a:t>Source: Arial 7pt</a:t>
            </a:r>
          </a:p>
        </p:txBody>
      </p:sp>
      <p:pic>
        <p:nvPicPr>
          <p:cNvPr id="22" name="Picture 4"/>
          <p:cNvPicPr>
            <a:picLocks noChangeAspect="1" noChangeArrowheads="1"/>
          </p:cNvPicPr>
          <p:nvPr userDrawn="1"/>
        </p:nvPicPr>
        <p:blipFill>
          <a:blip r:embed="rId2"/>
          <a:srcRect/>
          <a:stretch>
            <a:fillRect/>
          </a:stretch>
        </p:blipFill>
        <p:spPr bwMode="auto">
          <a:xfrm>
            <a:off x="8050958" y="1868484"/>
            <a:ext cx="1001340" cy="1617663"/>
          </a:xfrm>
          <a:prstGeom prst="rect">
            <a:avLst/>
          </a:prstGeom>
          <a:noFill/>
          <a:ln w="9525">
            <a:noFill/>
            <a:miter lim="800000"/>
            <a:headEnd/>
            <a:tailEnd/>
          </a:ln>
          <a:effectLst/>
        </p:spPr>
      </p:pic>
      <p:pic>
        <p:nvPicPr>
          <p:cNvPr id="23" name="Picture 5"/>
          <p:cNvPicPr>
            <a:picLocks noChangeAspect="1" noChangeArrowheads="1"/>
          </p:cNvPicPr>
          <p:nvPr userDrawn="1"/>
        </p:nvPicPr>
        <p:blipFill>
          <a:blip r:embed="rId3"/>
          <a:srcRect/>
          <a:stretch>
            <a:fillRect/>
          </a:stretch>
        </p:blipFill>
        <p:spPr bwMode="auto">
          <a:xfrm>
            <a:off x="9247884" y="1925635"/>
            <a:ext cx="601228" cy="1560513"/>
          </a:xfrm>
          <a:prstGeom prst="rect">
            <a:avLst/>
          </a:prstGeom>
          <a:noFill/>
          <a:ln w="9525">
            <a:noFill/>
            <a:miter lim="800000"/>
            <a:headEnd/>
            <a:tailEnd/>
          </a:ln>
          <a:effectLst/>
        </p:spPr>
      </p:pic>
      <p:pic>
        <p:nvPicPr>
          <p:cNvPr id="24" name="Picture 6"/>
          <p:cNvPicPr>
            <a:picLocks noChangeAspect="1" noChangeArrowheads="1"/>
          </p:cNvPicPr>
          <p:nvPr userDrawn="1"/>
        </p:nvPicPr>
        <p:blipFill>
          <a:blip r:embed="rId4"/>
          <a:srcRect/>
          <a:stretch>
            <a:fillRect/>
          </a:stretch>
        </p:blipFill>
        <p:spPr bwMode="auto">
          <a:xfrm>
            <a:off x="10217122" y="1973259"/>
            <a:ext cx="463624" cy="1512888"/>
          </a:xfrm>
          <a:prstGeom prst="rect">
            <a:avLst/>
          </a:prstGeom>
          <a:noFill/>
          <a:ln w="9525">
            <a:noFill/>
            <a:miter lim="800000"/>
            <a:headEnd/>
            <a:tailEnd/>
          </a:ln>
          <a:effectLst/>
        </p:spPr>
      </p:pic>
      <p:pic>
        <p:nvPicPr>
          <p:cNvPr id="25" name="Picture 7"/>
          <p:cNvPicPr>
            <a:picLocks noChangeAspect="1" noChangeArrowheads="1"/>
          </p:cNvPicPr>
          <p:nvPr userDrawn="1"/>
        </p:nvPicPr>
        <p:blipFill>
          <a:blip r:embed="rId5"/>
          <a:srcRect/>
          <a:stretch>
            <a:fillRect/>
          </a:stretch>
        </p:blipFill>
        <p:spPr bwMode="auto">
          <a:xfrm>
            <a:off x="11099266" y="1966911"/>
            <a:ext cx="690142" cy="1519237"/>
          </a:xfrm>
          <a:prstGeom prst="rect">
            <a:avLst/>
          </a:prstGeom>
          <a:noFill/>
          <a:ln w="9525">
            <a:noFill/>
            <a:miter lim="800000"/>
            <a:headEnd/>
            <a:tailEnd/>
          </a:ln>
          <a:effectLst/>
        </p:spPr>
      </p:pic>
      <p:pic>
        <p:nvPicPr>
          <p:cNvPr id="26" name="Picture 9"/>
          <p:cNvPicPr>
            <a:picLocks noChangeAspect="1" noChangeArrowheads="1"/>
          </p:cNvPicPr>
          <p:nvPr userDrawn="1"/>
        </p:nvPicPr>
        <p:blipFill>
          <a:blip r:embed="rId6"/>
          <a:srcRect/>
          <a:stretch>
            <a:fillRect/>
          </a:stretch>
        </p:blipFill>
        <p:spPr bwMode="auto">
          <a:xfrm>
            <a:off x="12023312" y="1973259"/>
            <a:ext cx="920894" cy="1512888"/>
          </a:xfrm>
          <a:prstGeom prst="rect">
            <a:avLst/>
          </a:prstGeom>
          <a:noFill/>
          <a:ln w="9525">
            <a:noFill/>
            <a:miter lim="800000"/>
            <a:headEnd/>
            <a:tailEnd/>
          </a:ln>
          <a:effectLst/>
        </p:spPr>
      </p:pic>
      <p:pic>
        <p:nvPicPr>
          <p:cNvPr id="27" name="Picture 10"/>
          <p:cNvPicPr>
            <a:picLocks noChangeAspect="1" noChangeArrowheads="1"/>
          </p:cNvPicPr>
          <p:nvPr userDrawn="1"/>
        </p:nvPicPr>
        <p:blipFill>
          <a:blip r:embed="rId7"/>
          <a:srcRect/>
          <a:stretch>
            <a:fillRect/>
          </a:stretch>
        </p:blipFill>
        <p:spPr bwMode="auto">
          <a:xfrm>
            <a:off x="2067698" y="4483775"/>
            <a:ext cx="1407806" cy="1787525"/>
          </a:xfrm>
          <a:prstGeom prst="rect">
            <a:avLst/>
          </a:prstGeom>
          <a:noFill/>
          <a:ln w="9525">
            <a:noFill/>
            <a:miter lim="800000"/>
            <a:headEnd/>
            <a:tailEnd/>
          </a:ln>
          <a:effectLst/>
        </p:spPr>
      </p:pic>
      <p:pic>
        <p:nvPicPr>
          <p:cNvPr id="28" name="Picture 27"/>
          <p:cNvPicPr>
            <a:picLocks noChangeAspect="1" noChangeArrowheads="1"/>
          </p:cNvPicPr>
          <p:nvPr userDrawn="1"/>
        </p:nvPicPr>
        <p:blipFill>
          <a:blip r:embed="rId8"/>
          <a:srcRect/>
          <a:stretch>
            <a:fillRect/>
          </a:stretch>
        </p:blipFill>
        <p:spPr bwMode="auto">
          <a:xfrm>
            <a:off x="5350906" y="4585376"/>
            <a:ext cx="990756" cy="1685925"/>
          </a:xfrm>
          <a:prstGeom prst="rect">
            <a:avLst/>
          </a:prstGeom>
          <a:noFill/>
          <a:ln w="9525">
            <a:noFill/>
            <a:miter lim="800000"/>
            <a:headEnd/>
            <a:tailEnd/>
          </a:ln>
          <a:effectLst/>
        </p:spPr>
      </p:pic>
      <p:pic>
        <p:nvPicPr>
          <p:cNvPr id="29" name="Picture 3"/>
          <p:cNvPicPr>
            <a:picLocks noChangeAspect="1" noChangeArrowheads="1"/>
          </p:cNvPicPr>
          <p:nvPr userDrawn="1"/>
        </p:nvPicPr>
        <p:blipFill>
          <a:blip r:embed="rId9"/>
          <a:srcRect/>
          <a:stretch>
            <a:fillRect/>
          </a:stretch>
        </p:blipFill>
        <p:spPr bwMode="auto">
          <a:xfrm>
            <a:off x="8606215" y="4291689"/>
            <a:ext cx="1486134" cy="1979612"/>
          </a:xfrm>
          <a:prstGeom prst="rect">
            <a:avLst/>
          </a:prstGeom>
          <a:noFill/>
          <a:ln w="9525">
            <a:noFill/>
            <a:miter lim="800000"/>
            <a:headEnd/>
            <a:tailEnd/>
          </a:ln>
          <a:effectLst/>
        </p:spPr>
      </p:pic>
      <p:pic>
        <p:nvPicPr>
          <p:cNvPr id="30" name="Picture 4"/>
          <p:cNvPicPr>
            <a:picLocks noChangeAspect="1" noChangeArrowheads="1"/>
          </p:cNvPicPr>
          <p:nvPr userDrawn="1"/>
        </p:nvPicPr>
        <p:blipFill>
          <a:blip r:embed="rId10"/>
          <a:srcRect/>
          <a:stretch>
            <a:fillRect/>
          </a:stretch>
        </p:blipFill>
        <p:spPr bwMode="auto">
          <a:xfrm>
            <a:off x="4016010" y="4077376"/>
            <a:ext cx="990756" cy="2193925"/>
          </a:xfrm>
          <a:prstGeom prst="rect">
            <a:avLst/>
          </a:prstGeom>
          <a:noFill/>
          <a:ln w="9525">
            <a:noFill/>
            <a:miter lim="800000"/>
            <a:headEnd/>
            <a:tailEnd/>
          </a:ln>
          <a:effectLst/>
        </p:spPr>
      </p:pic>
      <p:pic>
        <p:nvPicPr>
          <p:cNvPr id="31" name="Picture 5"/>
          <p:cNvPicPr>
            <a:picLocks noChangeAspect="1" noChangeArrowheads="1"/>
          </p:cNvPicPr>
          <p:nvPr userDrawn="1"/>
        </p:nvPicPr>
        <p:blipFill>
          <a:blip r:embed="rId11"/>
          <a:srcRect/>
          <a:stretch>
            <a:fillRect/>
          </a:stretch>
        </p:blipFill>
        <p:spPr bwMode="auto">
          <a:xfrm>
            <a:off x="6810159" y="4253589"/>
            <a:ext cx="1460730" cy="2017712"/>
          </a:xfrm>
          <a:prstGeom prst="rect">
            <a:avLst/>
          </a:prstGeom>
          <a:noFill/>
          <a:ln w="9525">
            <a:noFill/>
            <a:miter lim="800000"/>
            <a:headEnd/>
            <a:tailEnd/>
          </a:ln>
          <a:effectLst/>
        </p:spPr>
      </p:pic>
      <p:pic>
        <p:nvPicPr>
          <p:cNvPr id="32" name="Picture 6"/>
          <p:cNvPicPr>
            <a:picLocks noChangeAspect="1" noChangeArrowheads="1"/>
          </p:cNvPicPr>
          <p:nvPr userDrawn="1"/>
        </p:nvPicPr>
        <p:blipFill>
          <a:blip r:embed="rId12"/>
          <a:srcRect/>
          <a:stretch>
            <a:fillRect/>
          </a:stretch>
        </p:blipFill>
        <p:spPr bwMode="auto">
          <a:xfrm>
            <a:off x="465306" y="4509175"/>
            <a:ext cx="1318890" cy="1762125"/>
          </a:xfrm>
          <a:prstGeom prst="rect">
            <a:avLst/>
          </a:prstGeom>
          <a:noFill/>
          <a:ln w="9525">
            <a:noFill/>
            <a:miter lim="800000"/>
            <a:headEnd/>
            <a:tailEnd/>
          </a:ln>
          <a:effectLst/>
        </p:spPr>
      </p:pic>
      <p:pic>
        <p:nvPicPr>
          <p:cNvPr id="33" name="Picture 2"/>
          <p:cNvPicPr>
            <a:picLocks noChangeAspect="1" noChangeArrowheads="1"/>
          </p:cNvPicPr>
          <p:nvPr userDrawn="1"/>
        </p:nvPicPr>
        <p:blipFill>
          <a:blip r:embed="rId13"/>
          <a:srcRect/>
          <a:stretch>
            <a:fillRect/>
          </a:stretch>
        </p:blipFill>
        <p:spPr bwMode="auto">
          <a:xfrm>
            <a:off x="10671622" y="4955263"/>
            <a:ext cx="2504412" cy="1316038"/>
          </a:xfrm>
          <a:prstGeom prst="rect">
            <a:avLst/>
          </a:prstGeom>
          <a:noFill/>
          <a:ln w="9525">
            <a:noFill/>
            <a:miter lim="800000"/>
            <a:headEnd/>
            <a:tailEnd/>
          </a:ln>
          <a:effectLst/>
        </p:spPr>
      </p:pic>
      <p:pic>
        <p:nvPicPr>
          <p:cNvPr id="34" name="Picture 2"/>
          <p:cNvPicPr>
            <a:picLocks noChangeAspect="1" noChangeArrowheads="1"/>
          </p:cNvPicPr>
          <p:nvPr userDrawn="1"/>
        </p:nvPicPr>
        <p:blipFill>
          <a:blip r:embed="rId14"/>
          <a:srcRect/>
          <a:stretch>
            <a:fillRect/>
          </a:stretch>
        </p:blipFill>
        <p:spPr bwMode="auto">
          <a:xfrm>
            <a:off x="4396199" y="1912935"/>
            <a:ext cx="1526356" cy="1573213"/>
          </a:xfrm>
          <a:prstGeom prst="rect">
            <a:avLst/>
          </a:prstGeom>
          <a:noFill/>
          <a:ln w="9525">
            <a:noFill/>
            <a:miter lim="800000"/>
            <a:headEnd/>
            <a:tailEnd/>
          </a:ln>
          <a:effectLst/>
        </p:spPr>
      </p:pic>
      <p:pic>
        <p:nvPicPr>
          <p:cNvPr id="35" name="Picture 3"/>
          <p:cNvPicPr>
            <a:picLocks noChangeAspect="1" noChangeArrowheads="1"/>
          </p:cNvPicPr>
          <p:nvPr userDrawn="1"/>
        </p:nvPicPr>
        <p:blipFill>
          <a:blip r:embed="rId15"/>
          <a:srcRect/>
          <a:stretch>
            <a:fillRect/>
          </a:stretch>
        </p:blipFill>
        <p:spPr bwMode="auto">
          <a:xfrm>
            <a:off x="6312655" y="1808161"/>
            <a:ext cx="1392986" cy="1677987"/>
          </a:xfrm>
          <a:prstGeom prst="rect">
            <a:avLst/>
          </a:prstGeom>
          <a:noFill/>
          <a:ln w="9525">
            <a:noFill/>
            <a:miter lim="800000"/>
            <a:headEnd/>
            <a:tailEnd/>
          </a:ln>
          <a:effectLst/>
        </p:spPr>
      </p:pic>
      <p:pic>
        <p:nvPicPr>
          <p:cNvPr id="36" name="Picture 2"/>
          <p:cNvPicPr>
            <a:picLocks noChangeAspect="1" noChangeArrowheads="1"/>
          </p:cNvPicPr>
          <p:nvPr userDrawn="1"/>
        </p:nvPicPr>
        <p:blipFill>
          <a:blip r:embed="rId16"/>
          <a:srcRect/>
          <a:stretch>
            <a:fillRect/>
          </a:stretch>
        </p:blipFill>
        <p:spPr bwMode="auto">
          <a:xfrm>
            <a:off x="1323128" y="1503358"/>
            <a:ext cx="1445910" cy="1982789"/>
          </a:xfrm>
          <a:prstGeom prst="rect">
            <a:avLst/>
          </a:prstGeom>
          <a:noFill/>
          <a:ln w="9525">
            <a:noFill/>
            <a:miter lim="800000"/>
            <a:headEnd/>
            <a:tailEnd/>
          </a:ln>
          <a:effectLst/>
        </p:spPr>
      </p:pic>
      <p:pic>
        <p:nvPicPr>
          <p:cNvPr id="37" name="Picture 3"/>
          <p:cNvPicPr>
            <a:picLocks noChangeAspect="1" noChangeArrowheads="1"/>
          </p:cNvPicPr>
          <p:nvPr userDrawn="1"/>
        </p:nvPicPr>
        <p:blipFill>
          <a:blip r:embed="rId17"/>
          <a:srcRect/>
          <a:stretch>
            <a:fillRect/>
          </a:stretch>
        </p:blipFill>
        <p:spPr bwMode="auto">
          <a:xfrm>
            <a:off x="353011" y="2820985"/>
            <a:ext cx="1014042" cy="665162"/>
          </a:xfrm>
          <a:prstGeom prst="rect">
            <a:avLst/>
          </a:prstGeom>
          <a:noFill/>
          <a:ln w="9525">
            <a:noFill/>
            <a:miter lim="800000"/>
            <a:headEnd/>
            <a:tailEnd/>
          </a:ln>
          <a:effectLst/>
        </p:spPr>
      </p:pic>
      <p:pic>
        <p:nvPicPr>
          <p:cNvPr id="38" name="Picture 4"/>
          <p:cNvPicPr>
            <a:picLocks noChangeAspect="1" noChangeArrowheads="1"/>
          </p:cNvPicPr>
          <p:nvPr userDrawn="1"/>
        </p:nvPicPr>
        <p:blipFill>
          <a:blip r:embed="rId18"/>
          <a:srcRect/>
          <a:stretch>
            <a:fillRect/>
          </a:stretch>
        </p:blipFill>
        <p:spPr bwMode="auto">
          <a:xfrm>
            <a:off x="2675359" y="1811335"/>
            <a:ext cx="1420508" cy="1674813"/>
          </a:xfrm>
          <a:prstGeom prst="rect">
            <a:avLst/>
          </a:prstGeom>
          <a:noFill/>
          <a:ln w="9525">
            <a:noFill/>
            <a:miter lim="800000"/>
            <a:headEnd/>
            <a:tailEnd/>
          </a:ln>
          <a:effectLst/>
        </p:spPr>
      </p:pic>
    </p:spTree>
    <p:extLst>
      <p:ext uri="{BB962C8B-B14F-4D97-AF65-F5344CB8AC3E}">
        <p14:creationId xmlns:p14="http://schemas.microsoft.com/office/powerpoint/2010/main" val="4279091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DCM Characters 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Text Placeholder 13"/>
          <p:cNvSpPr>
            <a:spLocks noGrp="1"/>
          </p:cNvSpPr>
          <p:nvPr>
            <p:ph type="body" sz="quarter" idx="14" hasCustomPrompt="1"/>
          </p:nvPr>
        </p:nvSpPr>
        <p:spPr bwMode="gray">
          <a:xfrm>
            <a:off x="338776"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68" lvl="0" indent="-96868" algn="l" defTabSz="961813" rtl="0" eaLnBrk="1" latinLnBrk="0" hangingPunct="1">
              <a:lnSpc>
                <a:spcPts val="1501"/>
              </a:lnSpc>
              <a:spcBef>
                <a:spcPts val="0"/>
              </a:spcBef>
              <a:buClr>
                <a:srgbClr val="FFFFFF"/>
              </a:buClr>
              <a:buSzPct val="100000"/>
              <a:buFont typeface="Arial"/>
              <a:buNone/>
            </a:pPr>
            <a:r>
              <a:rPr lang="en-GB" dirty="0"/>
              <a:t>Sub copy line can run to a maximum of two lines</a:t>
            </a:r>
          </a:p>
        </p:txBody>
      </p:sp>
      <p:sp>
        <p:nvSpPr>
          <p:cNvPr id="6" name="Text Placeholder 13"/>
          <p:cNvSpPr>
            <a:spLocks noGrp="1"/>
          </p:cNvSpPr>
          <p:nvPr>
            <p:ph type="body" sz="quarter" idx="15" hasCustomPrompt="1"/>
          </p:nvPr>
        </p:nvSpPr>
        <p:spPr bwMode="gray">
          <a:xfrm>
            <a:off x="7079329" y="7048426"/>
            <a:ext cx="5977218" cy="308472"/>
          </a:xfrm>
        </p:spPr>
        <p:txBody>
          <a:bodyPr anchor="b" anchorCtr="0"/>
          <a:lstStyle>
            <a:lvl1pPr algn="r">
              <a:lnSpc>
                <a:spcPts val="842"/>
              </a:lnSpc>
              <a:buNone/>
              <a:defRPr sz="700" b="0" baseline="0">
                <a:solidFill>
                  <a:srgbClr val="000000"/>
                </a:solidFill>
              </a:defRPr>
            </a:lvl1pPr>
          </a:lstStyle>
          <a:p>
            <a:pPr lvl="0"/>
            <a:r>
              <a:rPr lang="en-GB" dirty="0"/>
              <a:t>Source: Arial 7pt</a:t>
            </a:r>
          </a:p>
        </p:txBody>
      </p:sp>
      <p:pic>
        <p:nvPicPr>
          <p:cNvPr id="20" name="Picture 3"/>
          <p:cNvPicPr>
            <a:picLocks noChangeAspect="1" noChangeArrowheads="1"/>
          </p:cNvPicPr>
          <p:nvPr userDrawn="1"/>
        </p:nvPicPr>
        <p:blipFill>
          <a:blip r:embed="rId2"/>
          <a:srcRect/>
          <a:stretch>
            <a:fillRect/>
          </a:stretch>
        </p:blipFill>
        <p:spPr bwMode="auto">
          <a:xfrm>
            <a:off x="449922" y="2253457"/>
            <a:ext cx="2421848" cy="1243013"/>
          </a:xfrm>
          <a:prstGeom prst="rect">
            <a:avLst/>
          </a:prstGeom>
          <a:noFill/>
          <a:ln w="9525">
            <a:noFill/>
            <a:miter lim="800000"/>
            <a:headEnd/>
            <a:tailEnd/>
          </a:ln>
          <a:effectLst/>
        </p:spPr>
      </p:pic>
      <p:pic>
        <p:nvPicPr>
          <p:cNvPr id="21" name="Picture 4"/>
          <p:cNvPicPr>
            <a:picLocks noChangeAspect="1" noChangeArrowheads="1"/>
          </p:cNvPicPr>
          <p:nvPr userDrawn="1"/>
        </p:nvPicPr>
        <p:blipFill>
          <a:blip r:embed="rId3"/>
          <a:srcRect/>
          <a:stretch>
            <a:fillRect/>
          </a:stretch>
        </p:blipFill>
        <p:spPr bwMode="auto">
          <a:xfrm>
            <a:off x="5645756" y="1424782"/>
            <a:ext cx="1979396" cy="2071688"/>
          </a:xfrm>
          <a:prstGeom prst="rect">
            <a:avLst/>
          </a:prstGeom>
          <a:noFill/>
          <a:ln w="9525">
            <a:noFill/>
            <a:miter lim="800000"/>
            <a:headEnd/>
            <a:tailEnd/>
          </a:ln>
          <a:effectLst/>
        </p:spPr>
      </p:pic>
      <p:pic>
        <p:nvPicPr>
          <p:cNvPr id="22" name="Picture 5"/>
          <p:cNvPicPr>
            <a:picLocks noChangeAspect="1" noChangeArrowheads="1"/>
          </p:cNvPicPr>
          <p:nvPr userDrawn="1"/>
        </p:nvPicPr>
        <p:blipFill>
          <a:blip r:embed="rId4"/>
          <a:srcRect/>
          <a:stretch>
            <a:fillRect/>
          </a:stretch>
        </p:blipFill>
        <p:spPr bwMode="auto">
          <a:xfrm>
            <a:off x="7720839" y="1512096"/>
            <a:ext cx="1367582" cy="1984375"/>
          </a:xfrm>
          <a:prstGeom prst="rect">
            <a:avLst/>
          </a:prstGeom>
          <a:noFill/>
          <a:ln w="9525">
            <a:noFill/>
            <a:miter lim="800000"/>
            <a:headEnd/>
            <a:tailEnd/>
          </a:ln>
          <a:effectLst/>
        </p:spPr>
      </p:pic>
      <p:pic>
        <p:nvPicPr>
          <p:cNvPr id="23" name="Picture 6"/>
          <p:cNvPicPr>
            <a:picLocks noChangeAspect="1" noChangeArrowheads="1"/>
          </p:cNvPicPr>
          <p:nvPr userDrawn="1"/>
        </p:nvPicPr>
        <p:blipFill>
          <a:blip r:embed="rId5"/>
          <a:srcRect/>
          <a:stretch>
            <a:fillRect/>
          </a:stretch>
        </p:blipFill>
        <p:spPr bwMode="auto">
          <a:xfrm>
            <a:off x="9349086" y="1513683"/>
            <a:ext cx="806578" cy="1982787"/>
          </a:xfrm>
          <a:prstGeom prst="rect">
            <a:avLst/>
          </a:prstGeom>
          <a:noFill/>
          <a:ln w="9525">
            <a:noFill/>
            <a:miter lim="800000"/>
            <a:headEnd/>
            <a:tailEnd/>
          </a:ln>
          <a:effectLst/>
        </p:spPr>
      </p:pic>
      <p:pic>
        <p:nvPicPr>
          <p:cNvPr id="24" name="Picture 7"/>
          <p:cNvPicPr>
            <a:picLocks noChangeAspect="1" noChangeArrowheads="1"/>
          </p:cNvPicPr>
          <p:nvPr userDrawn="1"/>
        </p:nvPicPr>
        <p:blipFill>
          <a:blip r:embed="rId6"/>
          <a:srcRect/>
          <a:stretch>
            <a:fillRect/>
          </a:stretch>
        </p:blipFill>
        <p:spPr bwMode="auto">
          <a:xfrm>
            <a:off x="10306500" y="1512096"/>
            <a:ext cx="1934938" cy="1984375"/>
          </a:xfrm>
          <a:prstGeom prst="rect">
            <a:avLst/>
          </a:prstGeom>
          <a:noFill/>
          <a:ln w="9525">
            <a:noFill/>
            <a:miter lim="800000"/>
            <a:headEnd/>
            <a:tailEnd/>
          </a:ln>
          <a:effectLst/>
        </p:spPr>
      </p:pic>
      <p:pic>
        <p:nvPicPr>
          <p:cNvPr id="25" name="Picture 8"/>
          <p:cNvPicPr>
            <a:picLocks noChangeAspect="1" noChangeArrowheads="1"/>
          </p:cNvPicPr>
          <p:nvPr userDrawn="1"/>
        </p:nvPicPr>
        <p:blipFill>
          <a:blip r:embed="rId7"/>
          <a:srcRect/>
          <a:stretch>
            <a:fillRect/>
          </a:stretch>
        </p:blipFill>
        <p:spPr bwMode="auto">
          <a:xfrm>
            <a:off x="12280654" y="1513680"/>
            <a:ext cx="804460" cy="1982789"/>
          </a:xfrm>
          <a:prstGeom prst="rect">
            <a:avLst/>
          </a:prstGeom>
          <a:noFill/>
          <a:ln w="9525">
            <a:noFill/>
            <a:miter lim="800000"/>
            <a:headEnd/>
            <a:tailEnd/>
          </a:ln>
          <a:effectLst/>
        </p:spPr>
      </p:pic>
      <p:pic>
        <p:nvPicPr>
          <p:cNvPr id="26" name="Picture 9"/>
          <p:cNvPicPr>
            <a:picLocks noChangeAspect="1" noChangeArrowheads="1"/>
          </p:cNvPicPr>
          <p:nvPr userDrawn="1"/>
        </p:nvPicPr>
        <p:blipFill>
          <a:blip r:embed="rId8"/>
          <a:srcRect/>
          <a:stretch>
            <a:fillRect/>
          </a:stretch>
        </p:blipFill>
        <p:spPr bwMode="auto">
          <a:xfrm>
            <a:off x="2895781" y="4039274"/>
            <a:ext cx="1138946" cy="2211387"/>
          </a:xfrm>
          <a:prstGeom prst="rect">
            <a:avLst/>
          </a:prstGeom>
          <a:noFill/>
          <a:ln w="9525">
            <a:noFill/>
            <a:miter lim="800000"/>
            <a:headEnd/>
            <a:tailEnd/>
          </a:ln>
          <a:effectLst/>
        </p:spPr>
      </p:pic>
      <p:pic>
        <p:nvPicPr>
          <p:cNvPr id="27" name="Picture 10"/>
          <p:cNvPicPr>
            <a:picLocks noChangeAspect="1" noChangeArrowheads="1"/>
          </p:cNvPicPr>
          <p:nvPr userDrawn="1"/>
        </p:nvPicPr>
        <p:blipFill>
          <a:blip r:embed="rId9"/>
          <a:srcRect/>
          <a:stretch>
            <a:fillRect/>
          </a:stretch>
        </p:blipFill>
        <p:spPr bwMode="auto">
          <a:xfrm>
            <a:off x="4688243" y="4178974"/>
            <a:ext cx="664738" cy="2071687"/>
          </a:xfrm>
          <a:prstGeom prst="rect">
            <a:avLst/>
          </a:prstGeom>
          <a:noFill/>
          <a:ln w="9525">
            <a:noFill/>
            <a:miter lim="800000"/>
            <a:headEnd/>
            <a:tailEnd/>
          </a:ln>
          <a:effectLst/>
        </p:spPr>
      </p:pic>
      <p:pic>
        <p:nvPicPr>
          <p:cNvPr id="28" name="Picture 11"/>
          <p:cNvPicPr>
            <a:picLocks noChangeAspect="1" noChangeArrowheads="1"/>
          </p:cNvPicPr>
          <p:nvPr userDrawn="1"/>
        </p:nvPicPr>
        <p:blipFill>
          <a:blip r:embed="rId10"/>
          <a:srcRect/>
          <a:stretch>
            <a:fillRect/>
          </a:stretch>
        </p:blipFill>
        <p:spPr bwMode="auto">
          <a:xfrm>
            <a:off x="5699327" y="4178972"/>
            <a:ext cx="819280" cy="2071688"/>
          </a:xfrm>
          <a:prstGeom prst="rect">
            <a:avLst/>
          </a:prstGeom>
          <a:noFill/>
          <a:ln w="9525">
            <a:noFill/>
            <a:miter lim="800000"/>
            <a:headEnd/>
            <a:tailEnd/>
          </a:ln>
          <a:effectLst/>
        </p:spPr>
      </p:pic>
      <p:pic>
        <p:nvPicPr>
          <p:cNvPr id="29" name="Picture 12"/>
          <p:cNvPicPr>
            <a:picLocks noChangeAspect="1" noChangeArrowheads="1"/>
          </p:cNvPicPr>
          <p:nvPr userDrawn="1"/>
        </p:nvPicPr>
        <p:blipFill>
          <a:blip r:embed="rId11"/>
          <a:srcRect/>
          <a:stretch>
            <a:fillRect/>
          </a:stretch>
        </p:blipFill>
        <p:spPr bwMode="auto">
          <a:xfrm>
            <a:off x="7426777" y="4178972"/>
            <a:ext cx="1399336" cy="2071688"/>
          </a:xfrm>
          <a:prstGeom prst="rect">
            <a:avLst/>
          </a:prstGeom>
          <a:noFill/>
          <a:ln w="9525">
            <a:noFill/>
            <a:miter lim="800000"/>
            <a:headEnd/>
            <a:tailEnd/>
          </a:ln>
          <a:effectLst/>
        </p:spPr>
      </p:pic>
      <p:pic>
        <p:nvPicPr>
          <p:cNvPr id="30" name="Picture 13"/>
          <p:cNvPicPr>
            <a:picLocks noChangeAspect="1" noChangeArrowheads="1"/>
          </p:cNvPicPr>
          <p:nvPr userDrawn="1"/>
        </p:nvPicPr>
        <p:blipFill>
          <a:blip r:embed="rId12"/>
          <a:srcRect/>
          <a:stretch>
            <a:fillRect/>
          </a:stretch>
        </p:blipFill>
        <p:spPr bwMode="auto">
          <a:xfrm>
            <a:off x="9261079" y="4178974"/>
            <a:ext cx="1824854" cy="2071687"/>
          </a:xfrm>
          <a:prstGeom prst="rect">
            <a:avLst/>
          </a:prstGeom>
          <a:noFill/>
          <a:ln w="9525">
            <a:noFill/>
            <a:miter lim="800000"/>
            <a:headEnd/>
            <a:tailEnd/>
          </a:ln>
          <a:effectLst/>
        </p:spPr>
      </p:pic>
      <p:pic>
        <p:nvPicPr>
          <p:cNvPr id="31" name="Picture 14"/>
          <p:cNvPicPr>
            <a:picLocks noChangeAspect="1" noChangeArrowheads="1"/>
          </p:cNvPicPr>
          <p:nvPr userDrawn="1"/>
        </p:nvPicPr>
        <p:blipFill>
          <a:blip r:embed="rId13"/>
          <a:srcRect/>
          <a:stretch>
            <a:fillRect/>
          </a:stretch>
        </p:blipFill>
        <p:spPr bwMode="auto">
          <a:xfrm>
            <a:off x="11340617" y="4178974"/>
            <a:ext cx="620280" cy="2071687"/>
          </a:xfrm>
          <a:prstGeom prst="rect">
            <a:avLst/>
          </a:prstGeom>
          <a:noFill/>
          <a:ln w="9525">
            <a:noFill/>
            <a:miter lim="800000"/>
            <a:headEnd/>
            <a:tailEnd/>
          </a:ln>
          <a:effectLst/>
        </p:spPr>
      </p:pic>
      <p:pic>
        <p:nvPicPr>
          <p:cNvPr id="32" name="Picture 15"/>
          <p:cNvPicPr>
            <a:picLocks noChangeAspect="1" noChangeArrowheads="1"/>
          </p:cNvPicPr>
          <p:nvPr userDrawn="1"/>
        </p:nvPicPr>
        <p:blipFill>
          <a:blip r:embed="rId14"/>
          <a:srcRect/>
          <a:stretch>
            <a:fillRect/>
          </a:stretch>
        </p:blipFill>
        <p:spPr bwMode="auto">
          <a:xfrm>
            <a:off x="12272218" y="4178972"/>
            <a:ext cx="781174" cy="2071688"/>
          </a:xfrm>
          <a:prstGeom prst="rect">
            <a:avLst/>
          </a:prstGeom>
          <a:noFill/>
          <a:ln w="9525">
            <a:noFill/>
            <a:miter lim="800000"/>
            <a:headEnd/>
            <a:tailEnd/>
          </a:ln>
          <a:effectLst/>
        </p:spPr>
      </p:pic>
      <p:pic>
        <p:nvPicPr>
          <p:cNvPr id="33" name="Picture 8"/>
          <p:cNvPicPr>
            <a:picLocks noChangeAspect="1" noChangeArrowheads="1"/>
          </p:cNvPicPr>
          <p:nvPr userDrawn="1"/>
        </p:nvPicPr>
        <p:blipFill>
          <a:blip r:embed="rId15"/>
          <a:srcRect/>
          <a:stretch>
            <a:fillRect/>
          </a:stretch>
        </p:blipFill>
        <p:spPr bwMode="auto">
          <a:xfrm>
            <a:off x="3077793" y="1861344"/>
            <a:ext cx="2368924" cy="1635125"/>
          </a:xfrm>
          <a:prstGeom prst="rect">
            <a:avLst/>
          </a:prstGeom>
          <a:noFill/>
          <a:ln w="9525">
            <a:noFill/>
            <a:miter lim="800000"/>
            <a:headEnd/>
            <a:tailEnd/>
          </a:ln>
          <a:effectLst/>
        </p:spPr>
      </p:pic>
      <p:pic>
        <p:nvPicPr>
          <p:cNvPr id="34" name="Picture 2"/>
          <p:cNvPicPr>
            <a:picLocks noChangeAspect="1" noChangeArrowheads="1"/>
          </p:cNvPicPr>
          <p:nvPr userDrawn="1"/>
        </p:nvPicPr>
        <p:blipFill>
          <a:blip r:embed="rId16"/>
          <a:srcRect/>
          <a:stretch>
            <a:fillRect/>
          </a:stretch>
        </p:blipFill>
        <p:spPr bwMode="auto">
          <a:xfrm>
            <a:off x="771648" y="4684969"/>
            <a:ext cx="544068" cy="1560512"/>
          </a:xfrm>
          <a:prstGeom prst="rect">
            <a:avLst/>
          </a:prstGeom>
          <a:noFill/>
          <a:ln w="9525">
            <a:noFill/>
            <a:miter lim="800000"/>
            <a:headEnd/>
            <a:tailEnd/>
          </a:ln>
          <a:effectLst/>
        </p:spPr>
      </p:pic>
      <p:pic>
        <p:nvPicPr>
          <p:cNvPr id="35" name="Picture 3"/>
          <p:cNvPicPr>
            <a:picLocks noChangeAspect="1" noChangeArrowheads="1"/>
          </p:cNvPicPr>
          <p:nvPr userDrawn="1"/>
        </p:nvPicPr>
        <p:blipFill>
          <a:blip r:embed="rId17"/>
          <a:srcRect/>
          <a:stretch>
            <a:fillRect/>
          </a:stretch>
        </p:blipFill>
        <p:spPr bwMode="auto">
          <a:xfrm>
            <a:off x="1707891" y="4685344"/>
            <a:ext cx="1001340" cy="1560513"/>
          </a:xfrm>
          <a:prstGeom prst="rect">
            <a:avLst/>
          </a:prstGeom>
          <a:noFill/>
          <a:ln w="9525">
            <a:noFill/>
            <a:miter lim="800000"/>
            <a:headEnd/>
            <a:tailEnd/>
          </a:ln>
          <a:effectLst/>
        </p:spPr>
      </p:pic>
    </p:spTree>
    <p:extLst>
      <p:ext uri="{BB962C8B-B14F-4D97-AF65-F5344CB8AC3E}">
        <p14:creationId xmlns:p14="http://schemas.microsoft.com/office/powerpoint/2010/main" val="3601557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DCM Characters 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Text Placeholder 13"/>
          <p:cNvSpPr>
            <a:spLocks noGrp="1"/>
          </p:cNvSpPr>
          <p:nvPr>
            <p:ph type="body" sz="quarter" idx="14" hasCustomPrompt="1"/>
          </p:nvPr>
        </p:nvSpPr>
        <p:spPr bwMode="gray">
          <a:xfrm>
            <a:off x="338776"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68" lvl="0" indent="-96868" algn="l" defTabSz="961813" rtl="0" eaLnBrk="1" latinLnBrk="0" hangingPunct="1">
              <a:lnSpc>
                <a:spcPts val="1501"/>
              </a:lnSpc>
              <a:spcBef>
                <a:spcPts val="0"/>
              </a:spcBef>
              <a:buClr>
                <a:srgbClr val="FFFFFF"/>
              </a:buClr>
              <a:buSzPct val="100000"/>
              <a:buFont typeface="Arial"/>
              <a:buNone/>
            </a:pPr>
            <a:r>
              <a:rPr lang="en-GB" dirty="0"/>
              <a:t>Sub copy line can run to a maximum of two lines</a:t>
            </a:r>
          </a:p>
        </p:txBody>
      </p:sp>
      <p:sp>
        <p:nvSpPr>
          <p:cNvPr id="6" name="Text Placeholder 13"/>
          <p:cNvSpPr>
            <a:spLocks noGrp="1"/>
          </p:cNvSpPr>
          <p:nvPr>
            <p:ph type="body" sz="quarter" idx="15" hasCustomPrompt="1"/>
          </p:nvPr>
        </p:nvSpPr>
        <p:spPr bwMode="gray">
          <a:xfrm>
            <a:off x="7079329" y="7048426"/>
            <a:ext cx="5977218" cy="308472"/>
          </a:xfrm>
        </p:spPr>
        <p:txBody>
          <a:bodyPr anchor="b" anchorCtr="0"/>
          <a:lstStyle>
            <a:lvl1pPr algn="r">
              <a:lnSpc>
                <a:spcPts val="842"/>
              </a:lnSpc>
              <a:buNone/>
              <a:defRPr sz="700" b="0" baseline="0">
                <a:solidFill>
                  <a:srgbClr val="000000"/>
                </a:solidFill>
              </a:defRPr>
            </a:lvl1pPr>
          </a:lstStyle>
          <a:p>
            <a:pPr lvl="0"/>
            <a:r>
              <a:rPr lang="en-GB" dirty="0"/>
              <a:t>Source: Arial 7pt</a:t>
            </a:r>
          </a:p>
        </p:txBody>
      </p:sp>
      <p:pic>
        <p:nvPicPr>
          <p:cNvPr id="24" name="Picture 4"/>
          <p:cNvPicPr>
            <a:picLocks noChangeAspect="1" noChangeArrowheads="1"/>
          </p:cNvPicPr>
          <p:nvPr userDrawn="1"/>
        </p:nvPicPr>
        <p:blipFill>
          <a:blip r:embed="rId2"/>
          <a:srcRect/>
          <a:stretch>
            <a:fillRect/>
          </a:stretch>
        </p:blipFill>
        <p:spPr bwMode="auto">
          <a:xfrm>
            <a:off x="5317383" y="1852623"/>
            <a:ext cx="1378166" cy="1665288"/>
          </a:xfrm>
          <a:prstGeom prst="rect">
            <a:avLst/>
          </a:prstGeom>
          <a:noFill/>
          <a:ln w="9525">
            <a:noFill/>
            <a:miter lim="800000"/>
            <a:headEnd/>
            <a:tailEnd/>
          </a:ln>
          <a:effectLst/>
        </p:spPr>
      </p:pic>
      <p:pic>
        <p:nvPicPr>
          <p:cNvPr id="25" name="Picture 5"/>
          <p:cNvPicPr>
            <a:picLocks noChangeAspect="1" noChangeArrowheads="1"/>
          </p:cNvPicPr>
          <p:nvPr userDrawn="1"/>
        </p:nvPicPr>
        <p:blipFill>
          <a:blip r:embed="rId3"/>
          <a:srcRect/>
          <a:stretch>
            <a:fillRect/>
          </a:stretch>
        </p:blipFill>
        <p:spPr bwMode="auto">
          <a:xfrm>
            <a:off x="6509949" y="2181237"/>
            <a:ext cx="1105074" cy="1336675"/>
          </a:xfrm>
          <a:prstGeom prst="rect">
            <a:avLst/>
          </a:prstGeom>
          <a:noFill/>
          <a:ln w="9525">
            <a:noFill/>
            <a:miter lim="800000"/>
            <a:headEnd/>
            <a:tailEnd/>
          </a:ln>
          <a:effectLst/>
        </p:spPr>
      </p:pic>
      <p:pic>
        <p:nvPicPr>
          <p:cNvPr id="26" name="Picture 6"/>
          <p:cNvPicPr>
            <a:picLocks noChangeAspect="1" noChangeArrowheads="1"/>
          </p:cNvPicPr>
          <p:nvPr userDrawn="1"/>
        </p:nvPicPr>
        <p:blipFill>
          <a:blip r:embed="rId4"/>
          <a:srcRect/>
          <a:stretch>
            <a:fillRect/>
          </a:stretch>
        </p:blipFill>
        <p:spPr bwMode="auto">
          <a:xfrm>
            <a:off x="7179820" y="1852623"/>
            <a:ext cx="1295604" cy="1665288"/>
          </a:xfrm>
          <a:prstGeom prst="rect">
            <a:avLst/>
          </a:prstGeom>
          <a:noFill/>
          <a:ln w="9525">
            <a:noFill/>
            <a:miter lim="800000"/>
            <a:headEnd/>
            <a:tailEnd/>
          </a:ln>
          <a:effectLst/>
        </p:spPr>
      </p:pic>
      <p:pic>
        <p:nvPicPr>
          <p:cNvPr id="27" name="Picture 7"/>
          <p:cNvPicPr>
            <a:picLocks noChangeAspect="1" noChangeArrowheads="1"/>
          </p:cNvPicPr>
          <p:nvPr userDrawn="1"/>
        </p:nvPicPr>
        <p:blipFill>
          <a:blip r:embed="rId5"/>
          <a:srcRect/>
          <a:stretch>
            <a:fillRect/>
          </a:stretch>
        </p:blipFill>
        <p:spPr bwMode="auto">
          <a:xfrm>
            <a:off x="10026576" y="2387611"/>
            <a:ext cx="1105074" cy="1130300"/>
          </a:xfrm>
          <a:prstGeom prst="rect">
            <a:avLst/>
          </a:prstGeom>
          <a:noFill/>
          <a:ln w="9525">
            <a:noFill/>
            <a:miter lim="800000"/>
            <a:headEnd/>
            <a:tailEnd/>
          </a:ln>
          <a:effectLst/>
        </p:spPr>
      </p:pic>
      <p:pic>
        <p:nvPicPr>
          <p:cNvPr id="28" name="Picture 8"/>
          <p:cNvPicPr>
            <a:picLocks noChangeAspect="1" noChangeArrowheads="1"/>
          </p:cNvPicPr>
          <p:nvPr userDrawn="1"/>
        </p:nvPicPr>
        <p:blipFill>
          <a:blip r:embed="rId6"/>
          <a:srcRect/>
          <a:stretch>
            <a:fillRect/>
          </a:stretch>
        </p:blipFill>
        <p:spPr bwMode="auto">
          <a:xfrm>
            <a:off x="10964816" y="1858973"/>
            <a:ext cx="1382400" cy="1658938"/>
          </a:xfrm>
          <a:prstGeom prst="rect">
            <a:avLst/>
          </a:prstGeom>
          <a:noFill/>
          <a:ln w="9525">
            <a:noFill/>
            <a:miter lim="800000"/>
            <a:headEnd/>
            <a:tailEnd/>
          </a:ln>
          <a:effectLst/>
        </p:spPr>
      </p:pic>
      <p:pic>
        <p:nvPicPr>
          <p:cNvPr id="29" name="Picture 9"/>
          <p:cNvPicPr>
            <a:picLocks noChangeAspect="1" noChangeArrowheads="1"/>
          </p:cNvPicPr>
          <p:nvPr userDrawn="1"/>
        </p:nvPicPr>
        <p:blipFill>
          <a:blip r:embed="rId7"/>
          <a:srcRect/>
          <a:stretch>
            <a:fillRect/>
          </a:stretch>
        </p:blipFill>
        <p:spPr bwMode="auto">
          <a:xfrm>
            <a:off x="9153012" y="1847862"/>
            <a:ext cx="1181286" cy="1670050"/>
          </a:xfrm>
          <a:prstGeom prst="rect">
            <a:avLst/>
          </a:prstGeom>
          <a:noFill/>
          <a:ln w="9525">
            <a:noFill/>
            <a:miter lim="800000"/>
            <a:headEnd/>
            <a:tailEnd/>
          </a:ln>
          <a:effectLst/>
        </p:spPr>
      </p:pic>
      <p:pic>
        <p:nvPicPr>
          <p:cNvPr id="30" name="Picture 10"/>
          <p:cNvPicPr>
            <a:picLocks noChangeAspect="1" noChangeArrowheads="1"/>
          </p:cNvPicPr>
          <p:nvPr userDrawn="1"/>
        </p:nvPicPr>
        <p:blipFill>
          <a:blip r:embed="rId8"/>
          <a:srcRect/>
          <a:stretch>
            <a:fillRect/>
          </a:stretch>
        </p:blipFill>
        <p:spPr bwMode="auto">
          <a:xfrm>
            <a:off x="1012710" y="4043689"/>
            <a:ext cx="965352" cy="2211388"/>
          </a:xfrm>
          <a:prstGeom prst="rect">
            <a:avLst/>
          </a:prstGeom>
          <a:noFill/>
          <a:ln w="9525">
            <a:noFill/>
            <a:miter lim="800000"/>
            <a:headEnd/>
            <a:tailEnd/>
          </a:ln>
          <a:effectLst/>
        </p:spPr>
      </p:pic>
      <p:pic>
        <p:nvPicPr>
          <p:cNvPr id="31" name="Picture 11"/>
          <p:cNvPicPr>
            <a:picLocks noChangeAspect="1" noChangeArrowheads="1"/>
          </p:cNvPicPr>
          <p:nvPr userDrawn="1"/>
        </p:nvPicPr>
        <p:blipFill>
          <a:blip r:embed="rId9"/>
          <a:srcRect/>
          <a:stretch>
            <a:fillRect/>
          </a:stretch>
        </p:blipFill>
        <p:spPr bwMode="auto">
          <a:xfrm>
            <a:off x="3245885" y="4147725"/>
            <a:ext cx="836214" cy="2071688"/>
          </a:xfrm>
          <a:prstGeom prst="rect">
            <a:avLst/>
          </a:prstGeom>
          <a:noFill/>
          <a:ln w="9525">
            <a:noFill/>
            <a:miter lim="800000"/>
            <a:headEnd/>
            <a:tailEnd/>
          </a:ln>
          <a:effectLst/>
        </p:spPr>
      </p:pic>
      <p:pic>
        <p:nvPicPr>
          <p:cNvPr id="32" name="Picture 12"/>
          <p:cNvPicPr>
            <a:picLocks noChangeAspect="1" noChangeArrowheads="1"/>
          </p:cNvPicPr>
          <p:nvPr userDrawn="1"/>
        </p:nvPicPr>
        <p:blipFill>
          <a:blip r:embed="rId10"/>
          <a:srcRect/>
          <a:stretch>
            <a:fillRect/>
          </a:stretch>
        </p:blipFill>
        <p:spPr bwMode="auto">
          <a:xfrm>
            <a:off x="5232007" y="4236623"/>
            <a:ext cx="927246" cy="1982789"/>
          </a:xfrm>
          <a:prstGeom prst="rect">
            <a:avLst/>
          </a:prstGeom>
          <a:noFill/>
          <a:ln w="9525">
            <a:noFill/>
            <a:miter lim="800000"/>
            <a:headEnd/>
            <a:tailEnd/>
          </a:ln>
          <a:effectLst/>
        </p:spPr>
      </p:pic>
      <p:pic>
        <p:nvPicPr>
          <p:cNvPr id="33" name="Picture 13"/>
          <p:cNvPicPr>
            <a:picLocks noChangeAspect="1" noChangeArrowheads="1"/>
          </p:cNvPicPr>
          <p:nvPr userDrawn="1"/>
        </p:nvPicPr>
        <p:blipFill>
          <a:blip r:embed="rId11"/>
          <a:srcRect/>
          <a:stretch>
            <a:fillRect/>
          </a:stretch>
        </p:blipFill>
        <p:spPr bwMode="auto">
          <a:xfrm>
            <a:off x="6885820" y="4235038"/>
            <a:ext cx="887024" cy="1984375"/>
          </a:xfrm>
          <a:prstGeom prst="rect">
            <a:avLst/>
          </a:prstGeom>
          <a:noFill/>
          <a:ln w="9525">
            <a:noFill/>
            <a:miter lim="800000"/>
            <a:headEnd/>
            <a:tailEnd/>
          </a:ln>
          <a:effectLst/>
        </p:spPr>
      </p:pic>
      <p:pic>
        <p:nvPicPr>
          <p:cNvPr id="34" name="Picture 14"/>
          <p:cNvPicPr>
            <a:picLocks noChangeAspect="1" noChangeArrowheads="1"/>
          </p:cNvPicPr>
          <p:nvPr userDrawn="1"/>
        </p:nvPicPr>
        <p:blipFill>
          <a:blip r:embed="rId12"/>
          <a:srcRect/>
          <a:stretch>
            <a:fillRect/>
          </a:stretch>
        </p:blipFill>
        <p:spPr bwMode="auto">
          <a:xfrm>
            <a:off x="5943724" y="4482687"/>
            <a:ext cx="1105074" cy="1736726"/>
          </a:xfrm>
          <a:prstGeom prst="rect">
            <a:avLst/>
          </a:prstGeom>
          <a:noFill/>
          <a:ln w="9525">
            <a:noFill/>
            <a:miter lim="800000"/>
            <a:headEnd/>
            <a:tailEnd/>
          </a:ln>
          <a:effectLst/>
        </p:spPr>
      </p:pic>
      <p:pic>
        <p:nvPicPr>
          <p:cNvPr id="35" name="Picture 15"/>
          <p:cNvPicPr>
            <a:picLocks noChangeAspect="1" noChangeArrowheads="1"/>
          </p:cNvPicPr>
          <p:nvPr userDrawn="1"/>
        </p:nvPicPr>
        <p:blipFill>
          <a:blip r:embed="rId13"/>
          <a:srcRect/>
          <a:stretch>
            <a:fillRect/>
          </a:stretch>
        </p:blipFill>
        <p:spPr bwMode="auto">
          <a:xfrm>
            <a:off x="8646697" y="4550951"/>
            <a:ext cx="1356998" cy="1668462"/>
          </a:xfrm>
          <a:prstGeom prst="rect">
            <a:avLst/>
          </a:prstGeom>
          <a:noFill/>
          <a:ln w="9525">
            <a:noFill/>
            <a:miter lim="800000"/>
            <a:headEnd/>
            <a:tailEnd/>
          </a:ln>
          <a:effectLst/>
        </p:spPr>
      </p:pic>
      <p:pic>
        <p:nvPicPr>
          <p:cNvPr id="36" name="Picture 16"/>
          <p:cNvPicPr>
            <a:picLocks noChangeAspect="1" noChangeArrowheads="1"/>
          </p:cNvPicPr>
          <p:nvPr userDrawn="1"/>
        </p:nvPicPr>
        <p:blipFill>
          <a:blip r:embed="rId14"/>
          <a:srcRect/>
          <a:stretch>
            <a:fillRect/>
          </a:stretch>
        </p:blipFill>
        <p:spPr bwMode="auto">
          <a:xfrm>
            <a:off x="9958050" y="4898612"/>
            <a:ext cx="1105074" cy="1320800"/>
          </a:xfrm>
          <a:prstGeom prst="rect">
            <a:avLst/>
          </a:prstGeom>
          <a:noFill/>
          <a:ln w="9525">
            <a:noFill/>
            <a:miter lim="800000"/>
            <a:headEnd/>
            <a:tailEnd/>
          </a:ln>
          <a:effectLst/>
        </p:spPr>
      </p:pic>
      <p:pic>
        <p:nvPicPr>
          <p:cNvPr id="37" name="Picture 17"/>
          <p:cNvPicPr>
            <a:picLocks noChangeAspect="1" noChangeArrowheads="1"/>
          </p:cNvPicPr>
          <p:nvPr userDrawn="1"/>
        </p:nvPicPr>
        <p:blipFill>
          <a:blip r:embed="rId15"/>
          <a:srcRect/>
          <a:stretch>
            <a:fillRect/>
          </a:stretch>
        </p:blipFill>
        <p:spPr bwMode="auto">
          <a:xfrm>
            <a:off x="10910294" y="4541425"/>
            <a:ext cx="1287136" cy="1677988"/>
          </a:xfrm>
          <a:prstGeom prst="rect">
            <a:avLst/>
          </a:prstGeom>
          <a:noFill/>
          <a:ln w="9525">
            <a:noFill/>
            <a:miter lim="800000"/>
            <a:headEnd/>
            <a:tailEnd/>
          </a:ln>
          <a:effectLst/>
        </p:spPr>
      </p:pic>
      <p:pic>
        <p:nvPicPr>
          <p:cNvPr id="38" name="Picture 18"/>
          <p:cNvPicPr>
            <a:picLocks noChangeAspect="1" noChangeArrowheads="1"/>
          </p:cNvPicPr>
          <p:nvPr userDrawn="1"/>
        </p:nvPicPr>
        <p:blipFill>
          <a:blip r:embed="rId16"/>
          <a:srcRect/>
          <a:stretch>
            <a:fillRect/>
          </a:stretch>
        </p:blipFill>
        <p:spPr bwMode="auto">
          <a:xfrm>
            <a:off x="2346564" y="4652550"/>
            <a:ext cx="1105074" cy="1566863"/>
          </a:xfrm>
          <a:prstGeom prst="rect">
            <a:avLst/>
          </a:prstGeom>
          <a:noFill/>
          <a:ln w="9525">
            <a:noFill/>
            <a:miter lim="800000"/>
            <a:headEnd/>
            <a:tailEnd/>
          </a:ln>
          <a:effectLst/>
        </p:spPr>
      </p:pic>
      <p:pic>
        <p:nvPicPr>
          <p:cNvPr id="39" name="Picture 2"/>
          <p:cNvPicPr>
            <a:picLocks noChangeAspect="1" noChangeArrowheads="1"/>
          </p:cNvPicPr>
          <p:nvPr userDrawn="1"/>
        </p:nvPicPr>
        <p:blipFill>
          <a:blip r:embed="rId17"/>
          <a:srcRect/>
          <a:stretch>
            <a:fillRect/>
          </a:stretch>
        </p:blipFill>
        <p:spPr bwMode="auto">
          <a:xfrm>
            <a:off x="575275" y="1445299"/>
            <a:ext cx="3073884" cy="2071687"/>
          </a:xfrm>
          <a:prstGeom prst="rect">
            <a:avLst/>
          </a:prstGeom>
          <a:noFill/>
          <a:ln w="9525">
            <a:noFill/>
            <a:miter lim="800000"/>
            <a:headEnd/>
            <a:tailEnd/>
          </a:ln>
          <a:effectLst/>
        </p:spPr>
      </p:pic>
      <p:pic>
        <p:nvPicPr>
          <p:cNvPr id="40" name="Picture 3"/>
          <p:cNvPicPr>
            <a:picLocks noChangeAspect="1" noChangeArrowheads="1"/>
          </p:cNvPicPr>
          <p:nvPr userDrawn="1"/>
        </p:nvPicPr>
        <p:blipFill>
          <a:blip r:embed="rId18"/>
          <a:srcRect/>
          <a:stretch>
            <a:fillRect/>
          </a:stretch>
        </p:blipFill>
        <p:spPr bwMode="auto">
          <a:xfrm>
            <a:off x="3554560" y="1800899"/>
            <a:ext cx="1242678" cy="1716087"/>
          </a:xfrm>
          <a:prstGeom prst="rect">
            <a:avLst/>
          </a:prstGeom>
          <a:noFill/>
          <a:ln w="9525">
            <a:noFill/>
            <a:miter lim="800000"/>
            <a:headEnd/>
            <a:tailEnd/>
          </a:ln>
          <a:effectLst/>
        </p:spPr>
      </p:pic>
    </p:spTree>
    <p:extLst>
      <p:ext uri="{BB962C8B-B14F-4D97-AF65-F5344CB8AC3E}">
        <p14:creationId xmlns:p14="http://schemas.microsoft.com/office/powerpoint/2010/main" val="3357645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DCM Characters 5">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Text Placeholder 13"/>
          <p:cNvSpPr>
            <a:spLocks noGrp="1"/>
          </p:cNvSpPr>
          <p:nvPr>
            <p:ph type="body" sz="quarter" idx="14" hasCustomPrompt="1"/>
          </p:nvPr>
        </p:nvSpPr>
        <p:spPr bwMode="gray">
          <a:xfrm>
            <a:off x="338776"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68" lvl="0" indent="-96868" algn="l" defTabSz="961813" rtl="0" eaLnBrk="1" latinLnBrk="0" hangingPunct="1">
              <a:lnSpc>
                <a:spcPts val="1501"/>
              </a:lnSpc>
              <a:spcBef>
                <a:spcPts val="0"/>
              </a:spcBef>
              <a:buClr>
                <a:srgbClr val="FFFFFF"/>
              </a:buClr>
              <a:buSzPct val="100000"/>
              <a:buFont typeface="Arial"/>
              <a:buNone/>
            </a:pPr>
            <a:r>
              <a:rPr lang="en-GB" dirty="0"/>
              <a:t>Sub copy line can run to a maximum of two lines</a:t>
            </a:r>
          </a:p>
        </p:txBody>
      </p:sp>
      <p:sp>
        <p:nvSpPr>
          <p:cNvPr id="6" name="Text Placeholder 13"/>
          <p:cNvSpPr>
            <a:spLocks noGrp="1"/>
          </p:cNvSpPr>
          <p:nvPr>
            <p:ph type="body" sz="quarter" idx="15" hasCustomPrompt="1"/>
          </p:nvPr>
        </p:nvSpPr>
        <p:spPr bwMode="gray">
          <a:xfrm>
            <a:off x="7079329" y="7048426"/>
            <a:ext cx="5977218" cy="308472"/>
          </a:xfrm>
        </p:spPr>
        <p:txBody>
          <a:bodyPr anchor="b" anchorCtr="0"/>
          <a:lstStyle>
            <a:lvl1pPr algn="r">
              <a:lnSpc>
                <a:spcPts val="842"/>
              </a:lnSpc>
              <a:buNone/>
              <a:defRPr sz="700" b="0" baseline="0">
                <a:solidFill>
                  <a:srgbClr val="000000"/>
                </a:solidFill>
              </a:defRPr>
            </a:lvl1pPr>
          </a:lstStyle>
          <a:p>
            <a:pPr lvl="0"/>
            <a:r>
              <a:rPr lang="en-GB" dirty="0"/>
              <a:t>Source: Arial 7pt</a:t>
            </a:r>
          </a:p>
        </p:txBody>
      </p:sp>
      <p:pic>
        <p:nvPicPr>
          <p:cNvPr id="13" name="Picture 2"/>
          <p:cNvPicPr>
            <a:picLocks noChangeAspect="1" noChangeArrowheads="1"/>
          </p:cNvPicPr>
          <p:nvPr userDrawn="1"/>
        </p:nvPicPr>
        <p:blipFill>
          <a:blip r:embed="rId2"/>
          <a:srcRect/>
          <a:stretch>
            <a:fillRect/>
          </a:stretch>
        </p:blipFill>
        <p:spPr bwMode="auto">
          <a:xfrm>
            <a:off x="1028340" y="1521494"/>
            <a:ext cx="3001906" cy="1982789"/>
          </a:xfrm>
          <a:prstGeom prst="rect">
            <a:avLst/>
          </a:prstGeom>
          <a:noFill/>
          <a:ln w="9525">
            <a:noFill/>
            <a:miter lim="800000"/>
            <a:headEnd/>
            <a:tailEnd/>
          </a:ln>
          <a:effectLst/>
        </p:spPr>
      </p:pic>
      <p:pic>
        <p:nvPicPr>
          <p:cNvPr id="14" name="Picture 3"/>
          <p:cNvPicPr>
            <a:picLocks noChangeAspect="1" noChangeArrowheads="1"/>
          </p:cNvPicPr>
          <p:nvPr userDrawn="1"/>
        </p:nvPicPr>
        <p:blipFill>
          <a:blip r:embed="rId3"/>
          <a:srcRect/>
          <a:stretch>
            <a:fillRect/>
          </a:stretch>
        </p:blipFill>
        <p:spPr bwMode="auto">
          <a:xfrm>
            <a:off x="5087293" y="1391320"/>
            <a:ext cx="3001906" cy="2112963"/>
          </a:xfrm>
          <a:prstGeom prst="rect">
            <a:avLst/>
          </a:prstGeom>
          <a:noFill/>
          <a:ln w="9525">
            <a:noFill/>
            <a:miter lim="800000"/>
            <a:headEnd/>
            <a:tailEnd/>
          </a:ln>
          <a:effectLst/>
        </p:spPr>
      </p:pic>
      <p:pic>
        <p:nvPicPr>
          <p:cNvPr id="15" name="Picture 4"/>
          <p:cNvPicPr>
            <a:picLocks noChangeAspect="1" noChangeArrowheads="1"/>
          </p:cNvPicPr>
          <p:nvPr userDrawn="1"/>
        </p:nvPicPr>
        <p:blipFill>
          <a:blip r:embed="rId4"/>
          <a:srcRect/>
          <a:stretch>
            <a:fillRect/>
          </a:stretch>
        </p:blipFill>
        <p:spPr bwMode="auto">
          <a:xfrm>
            <a:off x="9193378" y="1329408"/>
            <a:ext cx="3001906" cy="2174875"/>
          </a:xfrm>
          <a:prstGeom prst="rect">
            <a:avLst/>
          </a:prstGeom>
          <a:noFill/>
          <a:ln w="9525">
            <a:noFill/>
            <a:miter lim="800000"/>
            <a:headEnd/>
            <a:tailEnd/>
          </a:ln>
          <a:effectLst/>
        </p:spPr>
      </p:pic>
      <p:pic>
        <p:nvPicPr>
          <p:cNvPr id="16" name="Picture 5"/>
          <p:cNvPicPr>
            <a:picLocks noChangeAspect="1" noChangeArrowheads="1"/>
          </p:cNvPicPr>
          <p:nvPr userDrawn="1"/>
        </p:nvPicPr>
        <p:blipFill>
          <a:blip r:embed="rId5"/>
          <a:srcRect/>
          <a:stretch>
            <a:fillRect/>
          </a:stretch>
        </p:blipFill>
        <p:spPr bwMode="auto">
          <a:xfrm>
            <a:off x="1028340" y="4055977"/>
            <a:ext cx="3001906" cy="2098675"/>
          </a:xfrm>
          <a:prstGeom prst="rect">
            <a:avLst/>
          </a:prstGeom>
          <a:noFill/>
          <a:ln w="9525">
            <a:noFill/>
            <a:miter lim="800000"/>
            <a:headEnd/>
            <a:tailEnd/>
          </a:ln>
          <a:effectLst/>
        </p:spPr>
      </p:pic>
      <p:pic>
        <p:nvPicPr>
          <p:cNvPr id="17" name="Picture 6"/>
          <p:cNvPicPr>
            <a:picLocks noChangeAspect="1" noChangeArrowheads="1"/>
          </p:cNvPicPr>
          <p:nvPr userDrawn="1"/>
        </p:nvPicPr>
        <p:blipFill>
          <a:blip r:embed="rId6"/>
          <a:srcRect/>
          <a:stretch>
            <a:fillRect/>
          </a:stretch>
        </p:blipFill>
        <p:spPr bwMode="auto">
          <a:xfrm>
            <a:off x="5087293" y="4055977"/>
            <a:ext cx="3001906" cy="2098675"/>
          </a:xfrm>
          <a:prstGeom prst="rect">
            <a:avLst/>
          </a:prstGeom>
          <a:noFill/>
          <a:ln w="9525">
            <a:noFill/>
            <a:miter lim="800000"/>
            <a:headEnd/>
            <a:tailEnd/>
          </a:ln>
          <a:effectLst/>
        </p:spPr>
      </p:pic>
      <p:pic>
        <p:nvPicPr>
          <p:cNvPr id="18" name="Picture 7"/>
          <p:cNvPicPr>
            <a:picLocks noChangeAspect="1" noChangeArrowheads="1"/>
          </p:cNvPicPr>
          <p:nvPr userDrawn="1"/>
        </p:nvPicPr>
        <p:blipFill>
          <a:blip r:embed="rId7"/>
          <a:srcRect/>
          <a:stretch>
            <a:fillRect/>
          </a:stretch>
        </p:blipFill>
        <p:spPr bwMode="auto">
          <a:xfrm>
            <a:off x="9193378" y="4055977"/>
            <a:ext cx="3001906" cy="2098675"/>
          </a:xfrm>
          <a:prstGeom prst="rect">
            <a:avLst/>
          </a:prstGeom>
          <a:noFill/>
          <a:ln w="9525">
            <a:noFill/>
            <a:miter lim="800000"/>
            <a:headEnd/>
            <a:tailEnd/>
          </a:ln>
          <a:effectLst/>
        </p:spPr>
      </p:pic>
    </p:spTree>
    <p:extLst>
      <p:ext uri="{BB962C8B-B14F-4D97-AF65-F5344CB8AC3E}">
        <p14:creationId xmlns:p14="http://schemas.microsoft.com/office/powerpoint/2010/main" val="2842343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Front Page">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101904" name="think-cell Slide" r:id="rId4" imgW="6350000" imgH="6350000" progId="">
                  <p:embed/>
                </p:oleObj>
              </mc:Choice>
              <mc:Fallback>
                <p:oleObj name="think-cell Slide" r:id="rId4" imgW="6350000" imgH="6350000" progId="">
                  <p:embed/>
                  <p:pic>
                    <p:nvPicPr>
                      <p:cNvPr id="7" name="Object 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ctrTitle" hasCustomPrompt="1"/>
          </p:nvPr>
        </p:nvSpPr>
        <p:spPr bwMode="gray">
          <a:xfrm>
            <a:off x="326003" y="5102473"/>
            <a:ext cx="12331696" cy="709383"/>
          </a:xfrm>
        </p:spPr>
        <p:txBody>
          <a:bodyPr wrap="square" anchor="t" anchorCtr="0"/>
          <a:lstStyle>
            <a:lvl1pPr algn="l">
              <a:lnSpc>
                <a:spcPts val="6000"/>
              </a:lnSpc>
              <a:defRPr sz="6600" baseline="0"/>
            </a:lvl1pPr>
          </a:lstStyle>
          <a:p>
            <a:r>
              <a:rPr lang="en-US" dirty="0"/>
              <a:t>Cover title</a:t>
            </a:r>
          </a:p>
        </p:txBody>
      </p:sp>
      <p:sp>
        <p:nvSpPr>
          <p:cNvPr id="3" name="Subtitle 2"/>
          <p:cNvSpPr>
            <a:spLocks noGrp="1"/>
          </p:cNvSpPr>
          <p:nvPr>
            <p:ph type="subTitle" idx="1" hasCustomPrompt="1"/>
          </p:nvPr>
        </p:nvSpPr>
        <p:spPr bwMode="gray">
          <a:xfrm>
            <a:off x="362650" y="5789963"/>
            <a:ext cx="12305337" cy="455176"/>
          </a:xfrm>
        </p:spPr>
        <p:txBody>
          <a:bodyPr/>
          <a:lstStyle>
            <a:lvl1pPr marL="0" indent="0" algn="l">
              <a:lnSpc>
                <a:spcPts val="1501"/>
              </a:lnSpc>
              <a:buNone/>
              <a:defRPr sz="1400" b="1" i="0">
                <a:solidFill>
                  <a:schemeClr val="bg1"/>
                </a:solidFill>
              </a:defRPr>
            </a:lvl1pPr>
            <a:lvl2pPr marL="480907" indent="0" algn="ctr">
              <a:buNone/>
              <a:defRPr sz="2100"/>
            </a:lvl2pPr>
            <a:lvl3pPr marL="961813" indent="0" algn="ctr">
              <a:buNone/>
              <a:defRPr sz="1900"/>
            </a:lvl3pPr>
            <a:lvl4pPr marL="1442722" indent="0" algn="ctr">
              <a:buNone/>
              <a:defRPr sz="1700"/>
            </a:lvl4pPr>
            <a:lvl5pPr marL="1923629" indent="0" algn="ctr">
              <a:buNone/>
              <a:defRPr sz="1700"/>
            </a:lvl5pPr>
            <a:lvl6pPr marL="2404535" indent="0" algn="ctr">
              <a:buNone/>
              <a:defRPr sz="1700"/>
            </a:lvl6pPr>
            <a:lvl7pPr marL="2885441" indent="0" algn="ctr">
              <a:buNone/>
              <a:defRPr sz="1700"/>
            </a:lvl7pPr>
            <a:lvl8pPr marL="3366348" indent="0" algn="ctr">
              <a:buNone/>
              <a:defRPr sz="1700"/>
            </a:lvl8pPr>
            <a:lvl9pPr marL="3847253" indent="0" algn="ctr">
              <a:buNone/>
              <a:defRPr sz="1700"/>
            </a:lvl9pPr>
          </a:lstStyle>
          <a:p>
            <a:r>
              <a:rPr lang="en-US" dirty="0"/>
              <a:t>01 Date 0000 – Client</a:t>
            </a:r>
          </a:p>
          <a:p>
            <a:r>
              <a:rPr lang="en-US" dirty="0"/>
              <a:t>Subtitle</a:t>
            </a:r>
          </a:p>
        </p:txBody>
      </p:sp>
      <p:sp>
        <p:nvSpPr>
          <p:cNvPr id="8" name="Picture Placeholder 10"/>
          <p:cNvSpPr>
            <a:spLocks noGrp="1"/>
          </p:cNvSpPr>
          <p:nvPr>
            <p:ph type="pic" sz="quarter" idx="16"/>
          </p:nvPr>
        </p:nvSpPr>
        <p:spPr bwMode="gray">
          <a:xfrm>
            <a:off x="1" y="7"/>
            <a:ext cx="13442950" cy="4560250"/>
          </a:xfrm>
          <a:solidFill>
            <a:schemeClr val="accent5"/>
          </a:solidFill>
          <a:ln>
            <a:noFill/>
          </a:ln>
        </p:spPr>
        <p:txBody>
          <a:bodyPr tIns="1440000" anchor="t"/>
          <a:lstStyle>
            <a:lvl1pPr algn="ctr">
              <a:buNone/>
              <a:defRPr>
                <a:solidFill>
                  <a:srgbClr val="000000"/>
                </a:solidFill>
              </a:defRPr>
            </a:lvl1pPr>
          </a:lstStyle>
          <a:p>
            <a:r>
              <a:rPr lang="en-US"/>
              <a:t>Click icon to add picture</a:t>
            </a:r>
            <a:endParaRPr lang="en-US" dirty="0"/>
          </a:p>
        </p:txBody>
      </p:sp>
    </p:spTree>
    <p:extLst>
      <p:ext uri="{BB962C8B-B14F-4D97-AF65-F5344CB8AC3E}">
        <p14:creationId xmlns:p14="http://schemas.microsoft.com/office/powerpoint/2010/main" val="1006313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2_One Content">
    <p:spTree>
      <p:nvGrpSpPr>
        <p:cNvPr id="1" name=""/>
        <p:cNvGrpSpPr/>
        <p:nvPr/>
      </p:nvGrpSpPr>
      <p:grpSpPr>
        <a:xfrm>
          <a:off x="0" y="0"/>
          <a:ext cx="0" cy="0"/>
          <a:chOff x="0" y="0"/>
          <a:chExt cx="0" cy="0"/>
        </a:xfrm>
      </p:grpSpPr>
      <p:graphicFrame>
        <p:nvGraphicFramePr>
          <p:cNvPr id="11" name="Object 7" hidden="1"/>
          <p:cNvGraphicFramePr>
            <a:graphicFrameLocks noChangeAspect="1"/>
          </p:cNvGraphicFramePr>
          <p:nvPr>
            <p:custDataLst>
              <p:tags r:id="rId2"/>
            </p:custData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spid="_x0000_s1103002" name="think-cell Slide" r:id="rId5" imgW="38100" imgH="38100" progId="">
                  <p:embed/>
                </p:oleObj>
              </mc:Choice>
              <mc:Fallback>
                <p:oleObj name="think-cell Slide" r:id="rId5" imgW="38100" imgH="38100" progId="">
                  <p:embed/>
                  <p:pic>
                    <p:nvPicPr>
                      <p:cNvPr id="11" name="Object 7"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9" y="1589"/>
                        <a:ext cx="2116"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cxnSp>
        <p:nvCxnSpPr>
          <p:cNvPr id="12" name="Straight Connector 11"/>
          <p:cNvCxnSpPr/>
          <p:nvPr/>
        </p:nvCxnSpPr>
        <p:spPr bwMode="gray">
          <a:xfrm>
            <a:off x="1" y="6791325"/>
            <a:ext cx="13442950" cy="0"/>
          </a:xfrm>
          <a:prstGeom prst="line">
            <a:avLst/>
          </a:prstGeom>
          <a:ln w="6350">
            <a:solidFill>
              <a:srgbClr val="8A8A8D"/>
            </a:solidFill>
          </a:ln>
        </p:spPr>
        <p:style>
          <a:lnRef idx="1">
            <a:schemeClr val="accent1"/>
          </a:lnRef>
          <a:fillRef idx="0">
            <a:schemeClr val="accent1"/>
          </a:fillRef>
          <a:effectRef idx="0">
            <a:schemeClr val="accent1"/>
          </a:effectRef>
          <a:fontRef idx="minor">
            <a:schemeClr val="tx1"/>
          </a:fontRef>
        </p:style>
      </p:cxnSp>
      <p:graphicFrame>
        <p:nvGraphicFramePr>
          <p:cNvPr id="14" name="Object 8" hidden="1"/>
          <p:cNvGraphicFramePr>
            <a:graphicFrameLocks noChangeAspect="1"/>
          </p:cNvGraphicFramePr>
          <p:nvPr>
            <p:custDataLst>
              <p:tags r:id="rId3"/>
            </p:custData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spid="_x0000_s1103003" name="think-cell Slide" r:id="rId7" imgW="38100" imgH="38100" progId="">
                  <p:embed/>
                </p:oleObj>
              </mc:Choice>
              <mc:Fallback>
                <p:oleObj name="think-cell Slide" r:id="rId7" imgW="38100" imgH="38100" progId="">
                  <p:embed/>
                  <p:pic>
                    <p:nvPicPr>
                      <p:cNvPr id="14" name="Object 8"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9" y="1589"/>
                        <a:ext cx="2116" cy="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bwMode="gray"/>
        <p:txBody>
          <a:bodyPr/>
          <a:lstStyle/>
          <a:p>
            <a:r>
              <a:rPr lang="en-GB"/>
              <a:t>Click to edit Master title style</a:t>
            </a:r>
            <a:endParaRPr lang="en-US" dirty="0"/>
          </a:p>
        </p:txBody>
      </p:sp>
      <p:sp>
        <p:nvSpPr>
          <p:cNvPr id="9" name="Text Placeholder 13"/>
          <p:cNvSpPr>
            <a:spLocks noGrp="1"/>
          </p:cNvSpPr>
          <p:nvPr>
            <p:ph type="body" sz="quarter" idx="14"/>
          </p:nvPr>
        </p:nvSpPr>
        <p:spPr bwMode="gray">
          <a:xfrm>
            <a:off x="367441" y="806395"/>
            <a:ext cx="12423740" cy="436608"/>
          </a:xfrm>
        </p:spPr>
        <p:txBody>
          <a:bodyPr/>
          <a:lstStyle>
            <a:lvl1pPr>
              <a:lnSpc>
                <a:spcPts val="1501"/>
              </a:lnSpc>
              <a:buNone/>
              <a:defRPr sz="1400" b="1" baseline="0">
                <a:solidFill>
                  <a:schemeClr val="accent6"/>
                </a:solidFill>
              </a:defRPr>
            </a:lvl1pPr>
          </a:lstStyle>
          <a:p>
            <a:pPr lvl="0"/>
            <a:r>
              <a:rPr lang="en-GB"/>
              <a:t>Click to edit Master text styles</a:t>
            </a:r>
          </a:p>
        </p:txBody>
      </p:sp>
      <p:sp>
        <p:nvSpPr>
          <p:cNvPr id="10" name="Text Placeholder 13"/>
          <p:cNvSpPr>
            <a:spLocks noGrp="1"/>
          </p:cNvSpPr>
          <p:nvPr>
            <p:ph type="body" sz="quarter" idx="15"/>
          </p:nvPr>
        </p:nvSpPr>
        <p:spPr bwMode="gray">
          <a:xfrm>
            <a:off x="7079329" y="7048426"/>
            <a:ext cx="5977218" cy="308472"/>
          </a:xfrm>
        </p:spPr>
        <p:txBody>
          <a:bodyPr anchor="b"/>
          <a:lstStyle>
            <a:lvl1pPr algn="r">
              <a:lnSpc>
                <a:spcPts val="842"/>
              </a:lnSpc>
              <a:buNone/>
              <a:defRPr sz="700" b="0" baseline="0">
                <a:solidFill>
                  <a:srgbClr val="000000"/>
                </a:solidFill>
              </a:defRPr>
            </a:lvl1pPr>
          </a:lstStyle>
          <a:p>
            <a:pPr lvl="0"/>
            <a:r>
              <a:rPr lang="en-GB" dirty="0"/>
              <a:t>Click to edit Master text styles</a:t>
            </a:r>
          </a:p>
        </p:txBody>
      </p:sp>
      <p:sp>
        <p:nvSpPr>
          <p:cNvPr id="7" name="Text Placeholder 13"/>
          <p:cNvSpPr>
            <a:spLocks noGrp="1"/>
          </p:cNvSpPr>
          <p:nvPr>
            <p:ph type="body" sz="quarter" idx="16"/>
          </p:nvPr>
        </p:nvSpPr>
        <p:spPr bwMode="gray">
          <a:xfrm>
            <a:off x="371670" y="1371822"/>
            <a:ext cx="8259575" cy="214058"/>
          </a:xfrm>
        </p:spPr>
        <p:txBody>
          <a:bodyPr/>
          <a:lstStyle>
            <a:lvl1pPr>
              <a:lnSpc>
                <a:spcPts val="1501"/>
              </a:lnSpc>
              <a:buNone/>
              <a:defRPr sz="1400" b="1" baseline="0">
                <a:solidFill>
                  <a:schemeClr val="bg1"/>
                </a:solidFill>
              </a:defRPr>
            </a:lvl1pPr>
          </a:lstStyle>
          <a:p>
            <a:pPr lvl="0"/>
            <a:r>
              <a:rPr lang="en-GB"/>
              <a:t>Click to edit Master text styles</a:t>
            </a:r>
          </a:p>
        </p:txBody>
      </p:sp>
      <p:sp>
        <p:nvSpPr>
          <p:cNvPr id="8" name="Text Placeholder 13"/>
          <p:cNvSpPr>
            <a:spLocks noGrp="1"/>
          </p:cNvSpPr>
          <p:nvPr>
            <p:ph type="body" sz="quarter" idx="17"/>
          </p:nvPr>
        </p:nvSpPr>
        <p:spPr bwMode="gray">
          <a:xfrm>
            <a:off x="371670" y="1576698"/>
            <a:ext cx="8259575" cy="248708"/>
          </a:xfrm>
        </p:spPr>
        <p:txBody>
          <a:bodyPr/>
          <a:lstStyle>
            <a:lvl1pPr>
              <a:lnSpc>
                <a:spcPts val="1501"/>
              </a:lnSpc>
              <a:buNone/>
              <a:defRPr sz="1400" b="1" baseline="0">
                <a:solidFill>
                  <a:schemeClr val="accent6"/>
                </a:solidFill>
              </a:defRPr>
            </a:lvl1pPr>
          </a:lstStyle>
          <a:p>
            <a:pPr lvl="0"/>
            <a:r>
              <a:rPr lang="en-GB"/>
              <a:t>Click to edit Master text styles</a:t>
            </a:r>
          </a:p>
        </p:txBody>
      </p:sp>
      <p:sp>
        <p:nvSpPr>
          <p:cNvPr id="3" name="Content Placeholder 2"/>
          <p:cNvSpPr>
            <a:spLocks noGrp="1"/>
          </p:cNvSpPr>
          <p:nvPr>
            <p:ph idx="1"/>
          </p:nvPr>
        </p:nvSpPr>
        <p:spPr bwMode="gray">
          <a:xfrm>
            <a:off x="359276" y="1905001"/>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1"/>
              </a:lnSpc>
              <a:defRPr/>
            </a:lvl3pPr>
            <a:lvl4pPr>
              <a:defRPr lang="en-US" sz="1400" b="0" kern="1200" dirty="0" smtClean="0">
                <a:solidFill>
                  <a:srgbClr val="000000"/>
                </a:solidFill>
                <a:latin typeface="+mn-lt"/>
                <a:ea typeface="+mn-ea"/>
                <a:cs typeface="+mn-cs"/>
              </a:defRPr>
            </a:lvl4pPr>
            <a:lvl5pPr>
              <a:defRPr baseline="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093175308"/>
      </p:ext>
    </p:extLst>
  </p:cSld>
  <p:clrMapOvr>
    <a:masterClrMapping/>
  </p:clrMapOvr>
  <p:transition spd="med">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userDrawn="1">
  <p:cSld name="1_Full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7" y="1751"/>
          <a:ext cx="2153" cy="1750"/>
        </p:xfrm>
        <a:graphic>
          <a:graphicData uri="http://schemas.openxmlformats.org/presentationml/2006/ole">
            <mc:AlternateContent xmlns:mc="http://schemas.openxmlformats.org/markup-compatibility/2006">
              <mc:Choice xmlns:v="urn:schemas-microsoft-com:vml" Requires="v">
                <p:oleObj spid="_x0000_s110395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7" y="1751"/>
                        <a:ext cx="2153" cy="1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hasCustomPrompt="1"/>
          </p:nvPr>
        </p:nvSpPr>
        <p:spPr bwMode="gray">
          <a:xfrm>
            <a:off x="1" y="0"/>
            <a:ext cx="13442950" cy="6802438"/>
          </a:xfrm>
          <a:solidFill>
            <a:schemeClr val="accent5">
              <a:lumMod val="60000"/>
              <a:lumOff val="40000"/>
            </a:schemeClr>
          </a:solidFill>
        </p:spPr>
        <p:txBody>
          <a:bodyPr tIns="2520000"/>
          <a:lstStyle>
            <a:lvl1pPr algn="ctr">
              <a:buNone/>
              <a:defRPr>
                <a:solidFill>
                  <a:schemeClr val="bg1"/>
                </a:solidFill>
              </a:defRPr>
            </a:lvl1pPr>
          </a:lstStyle>
          <a:p>
            <a:r>
              <a:rPr lang="en-US" dirty="0"/>
              <a:t>Do not rescale image placeholder.</a:t>
            </a:r>
            <a:endParaRPr lang="en-GB" dirty="0"/>
          </a:p>
        </p:txBody>
      </p:sp>
      <p:sp>
        <p:nvSpPr>
          <p:cNvPr id="10" name="Text Placeholder 13"/>
          <p:cNvSpPr>
            <a:spLocks noGrp="1"/>
          </p:cNvSpPr>
          <p:nvPr>
            <p:ph type="body" sz="quarter" idx="15" hasCustomPrompt="1"/>
          </p:nvPr>
        </p:nvSpPr>
        <p:spPr bwMode="gray">
          <a:xfrm>
            <a:off x="7079329" y="7048427"/>
            <a:ext cx="5977218" cy="308472"/>
          </a:xfrm>
        </p:spPr>
        <p:txBody>
          <a:bodyPr anchor="b" anchorCtr="0"/>
          <a:lstStyle>
            <a:lvl1pPr algn="r">
              <a:lnSpc>
                <a:spcPts val="842"/>
              </a:lnSpc>
              <a:buNone/>
              <a:defRPr sz="700" b="0" baseline="0">
                <a:solidFill>
                  <a:srgbClr val="000000"/>
                </a:solidFill>
              </a:defRPr>
            </a:lvl1pPr>
          </a:lstStyle>
          <a:p>
            <a:pPr lvl="0"/>
            <a:r>
              <a:rPr lang="en-GB" dirty="0"/>
              <a:t>Source: Arial 7pt</a:t>
            </a:r>
          </a:p>
        </p:txBody>
      </p:sp>
      <p:cxnSp>
        <p:nvCxnSpPr>
          <p:cNvPr id="7" name="Straight Connector 6"/>
          <p:cNvCxnSpPr/>
          <p:nvPr userDrawn="1"/>
        </p:nvCxnSpPr>
        <p:spPr bwMode="gray">
          <a:xfrm>
            <a:off x="1" y="6792023"/>
            <a:ext cx="13442950"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8" name="Picture 7" descr="DCM LEFT LOGO ALL-05.eps"/>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47832" y="6983350"/>
            <a:ext cx="1665479" cy="434644"/>
          </a:xfrm>
          <a:prstGeom prst="rect">
            <a:avLst/>
          </a:prstGeom>
        </p:spPr>
      </p:pic>
    </p:spTree>
    <p:extLst>
      <p:ext uri="{BB962C8B-B14F-4D97-AF65-F5344CB8AC3E}">
        <p14:creationId xmlns:p14="http://schemas.microsoft.com/office/powerpoint/2010/main" val="3396632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Key Findings">
    <p:spTree>
      <p:nvGrpSpPr>
        <p:cNvPr id="1" name=""/>
        <p:cNvGrpSpPr/>
        <p:nvPr/>
      </p:nvGrpSpPr>
      <p:grpSpPr>
        <a:xfrm>
          <a:off x="0" y="0"/>
          <a:ext cx="0" cy="0"/>
          <a:chOff x="0" y="0"/>
          <a:chExt cx="0" cy="0"/>
        </a:xfrm>
      </p:grpSpPr>
      <p:sp>
        <p:nvSpPr>
          <p:cNvPr id="2" name="Title 1"/>
          <p:cNvSpPr>
            <a:spLocks noGrp="1"/>
          </p:cNvSpPr>
          <p:nvPr>
            <p:ph type="title"/>
          </p:nvPr>
        </p:nvSpPr>
        <p:spPr>
          <a:xfrm>
            <a:off x="844852" y="758949"/>
            <a:ext cx="12098656" cy="335568"/>
          </a:xfrm>
        </p:spPr>
        <p:txBody>
          <a:bodyPr/>
          <a:lstStyle/>
          <a:p>
            <a:r>
              <a:rPr lang="en-US" dirty="0"/>
              <a:t>Click to edit Master title style</a:t>
            </a:r>
          </a:p>
        </p:txBody>
      </p:sp>
      <p:sp>
        <p:nvSpPr>
          <p:cNvPr id="8" name="Text Placeholder 2"/>
          <p:cNvSpPr>
            <a:spLocks noGrp="1"/>
          </p:cNvSpPr>
          <p:nvPr>
            <p:ph type="body" idx="12" hasCustomPrompt="1"/>
          </p:nvPr>
        </p:nvSpPr>
        <p:spPr>
          <a:xfrm>
            <a:off x="854188" y="4666334"/>
            <a:ext cx="2079637" cy="303991"/>
          </a:xfrm>
        </p:spPr>
        <p:txBody>
          <a:bodyPr anchor="ctr" anchorCtr="0"/>
          <a:lstStyle>
            <a:lvl1pPr marL="0" indent="0" algn="ctr">
              <a:lnSpc>
                <a:spcPts val="2315"/>
              </a:lnSpc>
              <a:spcAft>
                <a:spcPts val="0"/>
              </a:spcAft>
              <a:buNone/>
              <a:defRPr sz="2000" b="0" i="0" cap="all" spc="0">
                <a:solidFill>
                  <a:schemeClr val="tx2"/>
                </a:solidFill>
                <a:latin typeface="Impact"/>
                <a:cs typeface="Impact"/>
              </a:defRPr>
            </a:lvl1pPr>
            <a:lvl2pPr marL="503814" indent="0">
              <a:buNone/>
              <a:defRPr sz="2199" b="1"/>
            </a:lvl2pPr>
            <a:lvl3pPr marL="1007630" indent="0">
              <a:buNone/>
              <a:defRPr sz="2000" b="1"/>
            </a:lvl3pPr>
            <a:lvl4pPr marL="1511444" indent="0">
              <a:buNone/>
              <a:defRPr sz="1800" b="1"/>
            </a:lvl4pPr>
            <a:lvl5pPr marL="2015260" indent="0">
              <a:buNone/>
              <a:defRPr sz="1800" b="1"/>
            </a:lvl5pPr>
            <a:lvl6pPr marL="2519074" indent="0">
              <a:buNone/>
              <a:defRPr sz="1800" b="1"/>
            </a:lvl6pPr>
            <a:lvl7pPr marL="3022887" indent="0">
              <a:buNone/>
              <a:defRPr sz="1800" b="1"/>
            </a:lvl7pPr>
            <a:lvl8pPr marL="3526703" indent="0">
              <a:buNone/>
              <a:defRPr sz="1800" b="1"/>
            </a:lvl8pPr>
            <a:lvl9pPr marL="4030517" indent="0">
              <a:buNone/>
              <a:defRPr sz="1800" b="1"/>
            </a:lvl9pPr>
          </a:lstStyle>
          <a:p>
            <a:pPr lvl="0"/>
            <a:r>
              <a:rPr lang="en-US" dirty="0"/>
              <a:t>TEXT</a:t>
            </a:r>
          </a:p>
        </p:txBody>
      </p:sp>
      <p:sp>
        <p:nvSpPr>
          <p:cNvPr id="9" name="Text Placeholder 2"/>
          <p:cNvSpPr>
            <a:spLocks noGrp="1"/>
          </p:cNvSpPr>
          <p:nvPr>
            <p:ph type="body" idx="13" hasCustomPrompt="1"/>
          </p:nvPr>
        </p:nvSpPr>
        <p:spPr>
          <a:xfrm>
            <a:off x="3267925" y="4666334"/>
            <a:ext cx="2079637" cy="303991"/>
          </a:xfrm>
        </p:spPr>
        <p:txBody>
          <a:bodyPr anchor="ctr" anchorCtr="0"/>
          <a:lstStyle>
            <a:lvl1pPr marL="0" indent="0" algn="ctr">
              <a:lnSpc>
                <a:spcPts val="2315"/>
              </a:lnSpc>
              <a:spcAft>
                <a:spcPts val="0"/>
              </a:spcAft>
              <a:buNone/>
              <a:defRPr sz="2000" b="0" i="0" cap="all" spc="0">
                <a:solidFill>
                  <a:schemeClr val="accent1"/>
                </a:solidFill>
                <a:latin typeface="Impact"/>
                <a:cs typeface="Impact"/>
              </a:defRPr>
            </a:lvl1pPr>
            <a:lvl2pPr marL="503814" indent="0">
              <a:buNone/>
              <a:defRPr sz="2199" b="1"/>
            </a:lvl2pPr>
            <a:lvl3pPr marL="1007630" indent="0">
              <a:buNone/>
              <a:defRPr sz="2000" b="1"/>
            </a:lvl3pPr>
            <a:lvl4pPr marL="1511444" indent="0">
              <a:buNone/>
              <a:defRPr sz="1800" b="1"/>
            </a:lvl4pPr>
            <a:lvl5pPr marL="2015260" indent="0">
              <a:buNone/>
              <a:defRPr sz="1800" b="1"/>
            </a:lvl5pPr>
            <a:lvl6pPr marL="2519074" indent="0">
              <a:buNone/>
              <a:defRPr sz="1800" b="1"/>
            </a:lvl6pPr>
            <a:lvl7pPr marL="3022887" indent="0">
              <a:buNone/>
              <a:defRPr sz="1800" b="1"/>
            </a:lvl7pPr>
            <a:lvl8pPr marL="3526703" indent="0">
              <a:buNone/>
              <a:defRPr sz="1800" b="1"/>
            </a:lvl8pPr>
            <a:lvl9pPr marL="4030517" indent="0">
              <a:buNone/>
              <a:defRPr sz="1800" b="1"/>
            </a:lvl9pPr>
          </a:lstStyle>
          <a:p>
            <a:pPr lvl="0"/>
            <a:r>
              <a:rPr lang="en-US" dirty="0"/>
              <a:t>TEXT</a:t>
            </a:r>
          </a:p>
        </p:txBody>
      </p:sp>
      <p:sp>
        <p:nvSpPr>
          <p:cNvPr id="10" name="Text Placeholder 2"/>
          <p:cNvSpPr>
            <a:spLocks noGrp="1"/>
          </p:cNvSpPr>
          <p:nvPr>
            <p:ph type="body" idx="14" hasCustomPrompt="1"/>
          </p:nvPr>
        </p:nvSpPr>
        <p:spPr>
          <a:xfrm>
            <a:off x="5681661" y="4666334"/>
            <a:ext cx="2079637" cy="303991"/>
          </a:xfrm>
        </p:spPr>
        <p:txBody>
          <a:bodyPr anchor="ctr" anchorCtr="0"/>
          <a:lstStyle>
            <a:lvl1pPr marL="0" indent="0" algn="ctr">
              <a:lnSpc>
                <a:spcPts val="2315"/>
              </a:lnSpc>
              <a:spcAft>
                <a:spcPts val="0"/>
              </a:spcAft>
              <a:buNone/>
              <a:defRPr sz="2000" b="0" i="0" cap="all" spc="0">
                <a:solidFill>
                  <a:schemeClr val="bg2"/>
                </a:solidFill>
                <a:latin typeface="Impact"/>
                <a:cs typeface="Impact"/>
              </a:defRPr>
            </a:lvl1pPr>
            <a:lvl2pPr marL="503814" indent="0">
              <a:buNone/>
              <a:defRPr sz="2199" b="1"/>
            </a:lvl2pPr>
            <a:lvl3pPr marL="1007630" indent="0">
              <a:buNone/>
              <a:defRPr sz="2000" b="1"/>
            </a:lvl3pPr>
            <a:lvl4pPr marL="1511444" indent="0">
              <a:buNone/>
              <a:defRPr sz="1800" b="1"/>
            </a:lvl4pPr>
            <a:lvl5pPr marL="2015260" indent="0">
              <a:buNone/>
              <a:defRPr sz="1800" b="1"/>
            </a:lvl5pPr>
            <a:lvl6pPr marL="2519074" indent="0">
              <a:buNone/>
              <a:defRPr sz="1800" b="1"/>
            </a:lvl6pPr>
            <a:lvl7pPr marL="3022887" indent="0">
              <a:buNone/>
              <a:defRPr sz="1800" b="1"/>
            </a:lvl7pPr>
            <a:lvl8pPr marL="3526703" indent="0">
              <a:buNone/>
              <a:defRPr sz="1800" b="1"/>
            </a:lvl8pPr>
            <a:lvl9pPr marL="4030517" indent="0">
              <a:buNone/>
              <a:defRPr sz="1800" b="1"/>
            </a:lvl9pPr>
          </a:lstStyle>
          <a:p>
            <a:pPr lvl="0"/>
            <a:r>
              <a:rPr lang="en-US" dirty="0"/>
              <a:t>TEXT</a:t>
            </a:r>
          </a:p>
        </p:txBody>
      </p:sp>
      <p:sp>
        <p:nvSpPr>
          <p:cNvPr id="11" name="Text Placeholder 2"/>
          <p:cNvSpPr>
            <a:spLocks noGrp="1"/>
          </p:cNvSpPr>
          <p:nvPr>
            <p:ph type="body" idx="15" hasCustomPrompt="1"/>
          </p:nvPr>
        </p:nvSpPr>
        <p:spPr>
          <a:xfrm>
            <a:off x="8095390" y="4666334"/>
            <a:ext cx="2079637" cy="303991"/>
          </a:xfrm>
        </p:spPr>
        <p:txBody>
          <a:bodyPr anchor="ctr" anchorCtr="0"/>
          <a:lstStyle>
            <a:lvl1pPr marL="0" indent="0" algn="ctr">
              <a:lnSpc>
                <a:spcPts val="2315"/>
              </a:lnSpc>
              <a:spcAft>
                <a:spcPts val="0"/>
              </a:spcAft>
              <a:buNone/>
              <a:defRPr sz="2000" b="0" i="0" cap="all" spc="0">
                <a:solidFill>
                  <a:schemeClr val="accent2"/>
                </a:solidFill>
                <a:latin typeface="Impact"/>
                <a:cs typeface="Impact"/>
              </a:defRPr>
            </a:lvl1pPr>
            <a:lvl2pPr marL="503814" indent="0">
              <a:buNone/>
              <a:defRPr sz="2199" b="1"/>
            </a:lvl2pPr>
            <a:lvl3pPr marL="1007630" indent="0">
              <a:buNone/>
              <a:defRPr sz="2000" b="1"/>
            </a:lvl3pPr>
            <a:lvl4pPr marL="1511444" indent="0">
              <a:buNone/>
              <a:defRPr sz="1800" b="1"/>
            </a:lvl4pPr>
            <a:lvl5pPr marL="2015260" indent="0">
              <a:buNone/>
              <a:defRPr sz="1800" b="1"/>
            </a:lvl5pPr>
            <a:lvl6pPr marL="2519074" indent="0">
              <a:buNone/>
              <a:defRPr sz="1800" b="1"/>
            </a:lvl6pPr>
            <a:lvl7pPr marL="3022887" indent="0">
              <a:buNone/>
              <a:defRPr sz="1800" b="1"/>
            </a:lvl7pPr>
            <a:lvl8pPr marL="3526703" indent="0">
              <a:buNone/>
              <a:defRPr sz="1800" b="1"/>
            </a:lvl8pPr>
            <a:lvl9pPr marL="4030517" indent="0">
              <a:buNone/>
              <a:defRPr sz="1800" b="1"/>
            </a:lvl9pPr>
          </a:lstStyle>
          <a:p>
            <a:pPr lvl="0"/>
            <a:r>
              <a:rPr lang="en-US" dirty="0"/>
              <a:t>TEXT</a:t>
            </a:r>
          </a:p>
        </p:txBody>
      </p:sp>
      <p:sp>
        <p:nvSpPr>
          <p:cNvPr id="12" name="Text Placeholder 2"/>
          <p:cNvSpPr>
            <a:spLocks noGrp="1"/>
          </p:cNvSpPr>
          <p:nvPr>
            <p:ph type="body" idx="16" hasCustomPrompt="1"/>
          </p:nvPr>
        </p:nvSpPr>
        <p:spPr>
          <a:xfrm>
            <a:off x="10509128" y="4666334"/>
            <a:ext cx="2079637" cy="303991"/>
          </a:xfrm>
        </p:spPr>
        <p:txBody>
          <a:bodyPr anchor="ctr" anchorCtr="0"/>
          <a:lstStyle>
            <a:lvl1pPr marL="0" indent="0" algn="ctr">
              <a:lnSpc>
                <a:spcPts val="2315"/>
              </a:lnSpc>
              <a:spcAft>
                <a:spcPts val="0"/>
              </a:spcAft>
              <a:buNone/>
              <a:defRPr sz="2000" b="0" i="0" cap="all" spc="0">
                <a:solidFill>
                  <a:schemeClr val="accent3"/>
                </a:solidFill>
                <a:latin typeface="Impact"/>
                <a:cs typeface="Impact"/>
              </a:defRPr>
            </a:lvl1pPr>
            <a:lvl2pPr marL="503814" indent="0">
              <a:buNone/>
              <a:defRPr sz="2199" b="1"/>
            </a:lvl2pPr>
            <a:lvl3pPr marL="1007630" indent="0">
              <a:buNone/>
              <a:defRPr sz="2000" b="1"/>
            </a:lvl3pPr>
            <a:lvl4pPr marL="1511444" indent="0">
              <a:buNone/>
              <a:defRPr sz="1800" b="1"/>
            </a:lvl4pPr>
            <a:lvl5pPr marL="2015260" indent="0">
              <a:buNone/>
              <a:defRPr sz="1800" b="1"/>
            </a:lvl5pPr>
            <a:lvl6pPr marL="2519074" indent="0">
              <a:buNone/>
              <a:defRPr sz="1800" b="1"/>
            </a:lvl6pPr>
            <a:lvl7pPr marL="3022887" indent="0">
              <a:buNone/>
              <a:defRPr sz="1800" b="1"/>
            </a:lvl7pPr>
            <a:lvl8pPr marL="3526703" indent="0">
              <a:buNone/>
              <a:defRPr sz="1800" b="1"/>
            </a:lvl8pPr>
            <a:lvl9pPr marL="4030517" indent="0">
              <a:buNone/>
              <a:defRPr sz="1800" b="1"/>
            </a:lvl9pPr>
          </a:lstStyle>
          <a:p>
            <a:pPr lvl="0"/>
            <a:r>
              <a:rPr lang="en-US" dirty="0"/>
              <a:t>TEXT</a:t>
            </a:r>
          </a:p>
        </p:txBody>
      </p:sp>
      <p:cxnSp>
        <p:nvCxnSpPr>
          <p:cNvPr id="13" name="Straight Connector 12"/>
          <p:cNvCxnSpPr/>
          <p:nvPr userDrawn="1"/>
        </p:nvCxnSpPr>
        <p:spPr>
          <a:xfrm>
            <a:off x="1" y="6792885"/>
            <a:ext cx="13442950" cy="0"/>
          </a:xfrm>
          <a:prstGeom prst="line">
            <a:avLst/>
          </a:prstGeom>
          <a:ln w="0">
            <a:solidFill>
              <a:schemeClr val="accent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7966457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_One Content Image">
    <p:spTree>
      <p:nvGrpSpPr>
        <p:cNvPr id="1" name=""/>
        <p:cNvGrpSpPr/>
        <p:nvPr/>
      </p:nvGrpSpPr>
      <p:grpSpPr>
        <a:xfrm>
          <a:off x="0" y="0"/>
          <a:ext cx="0" cy="0"/>
          <a:chOff x="0" y="0"/>
          <a:chExt cx="0" cy="0"/>
        </a:xfrm>
      </p:grpSpPr>
      <p:sp>
        <p:nvSpPr>
          <p:cNvPr id="3" name="Rectangle 2"/>
          <p:cNvSpPr/>
          <p:nvPr userDrawn="1"/>
        </p:nvSpPr>
        <p:spPr>
          <a:xfrm>
            <a:off x="-1" y="6705600"/>
            <a:ext cx="13442950" cy="154895"/>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GB" sz="1900" dirty="0">
              <a:solidFill>
                <a:srgbClr val="000000"/>
              </a:solidFill>
            </a:endParaRPr>
          </a:p>
        </p:txBody>
      </p:sp>
      <p:graphicFrame>
        <p:nvGraphicFramePr>
          <p:cNvPr id="8" name="Object 7" hidden="1"/>
          <p:cNvGraphicFramePr>
            <a:graphicFrameLocks noChangeAspect="1"/>
          </p:cNvGraphicFramePr>
          <p:nvPr>
            <p:custDataLst>
              <p:tags r:id="rId2"/>
            </p:custDataLst>
          </p:nvPr>
        </p:nvGraphicFramePr>
        <p:xfrm>
          <a:off x="2156" y="1751"/>
          <a:ext cx="2153" cy="1750"/>
        </p:xfrm>
        <a:graphic>
          <a:graphicData uri="http://schemas.openxmlformats.org/presentationml/2006/ole">
            <mc:AlternateContent xmlns:mc="http://schemas.openxmlformats.org/markup-compatibility/2006">
              <mc:Choice xmlns:v="urn:schemas-microsoft-com:vml" Requires="v">
                <p:oleObj spid="_x0000_s1104976"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3"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 name="Picture Placeholder 4"/>
          <p:cNvSpPr>
            <a:spLocks noGrp="1"/>
          </p:cNvSpPr>
          <p:nvPr>
            <p:ph type="pic" sz="quarter" idx="16"/>
          </p:nvPr>
        </p:nvSpPr>
        <p:spPr bwMode="gray">
          <a:xfrm>
            <a:off x="381060" y="1395414"/>
            <a:ext cx="12507236" cy="5405438"/>
          </a:xfrm>
          <a:solidFill>
            <a:schemeClr val="accent5">
              <a:lumMod val="60000"/>
              <a:lumOff val="40000"/>
            </a:schemeClr>
          </a:solidFill>
        </p:spPr>
        <p:txBody>
          <a:bodyPr tIns="720000"/>
          <a:lstStyle>
            <a:lvl1pPr marL="0" indent="0" algn="ctr">
              <a:buNone/>
              <a:defRPr>
                <a:solidFill>
                  <a:schemeClr val="bg1"/>
                </a:solidFill>
              </a:defRPr>
            </a:lvl1pPr>
          </a:lstStyle>
          <a:p>
            <a:r>
              <a:rPr lang="en-US" dirty="0"/>
              <a:t>Click icon to add picture</a:t>
            </a:r>
          </a:p>
        </p:txBody>
      </p:sp>
      <p:sp>
        <p:nvSpPr>
          <p:cNvPr id="2" name="Title 1"/>
          <p:cNvSpPr>
            <a:spLocks noGrp="1"/>
          </p:cNvSpPr>
          <p:nvPr>
            <p:ph type="title" hasCustomPrompt="1"/>
          </p:nvPr>
        </p:nvSpPr>
        <p:spPr bwMode="gray">
          <a:xfrm>
            <a:off x="351316" y="352442"/>
            <a:ext cx="12413343" cy="409568"/>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4054" y="80703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68" lvl="0" indent="-96868" algn="l" defTabSz="961813" rtl="0" eaLnBrk="1" latinLnBrk="0" hangingPunct="1">
              <a:lnSpc>
                <a:spcPts val="1501"/>
              </a:lnSpc>
              <a:spcBef>
                <a:spcPts val="0"/>
              </a:spcBef>
              <a:buClr>
                <a:srgbClr val="FFFFFF"/>
              </a:buClr>
              <a:buSzPct val="100000"/>
              <a:buFont typeface="Arial"/>
              <a:buNone/>
            </a:pPr>
            <a:r>
              <a:rPr lang="en-GB" dirty="0"/>
              <a:t>Sub copy line can run to a maximum of two lines</a:t>
            </a:r>
          </a:p>
        </p:txBody>
      </p:sp>
      <p:sp>
        <p:nvSpPr>
          <p:cNvPr id="10" name="Text Placeholder 13"/>
          <p:cNvSpPr>
            <a:spLocks noGrp="1"/>
          </p:cNvSpPr>
          <p:nvPr>
            <p:ph type="body" sz="quarter" idx="15" hasCustomPrompt="1"/>
          </p:nvPr>
        </p:nvSpPr>
        <p:spPr bwMode="gray">
          <a:xfrm>
            <a:off x="7079329" y="7048426"/>
            <a:ext cx="5977218" cy="308472"/>
          </a:xfrm>
        </p:spPr>
        <p:txBody>
          <a:bodyPr anchor="b" anchorCtr="0"/>
          <a:lstStyle>
            <a:lvl1pPr algn="r">
              <a:lnSpc>
                <a:spcPts val="842"/>
              </a:lnSpc>
              <a:buNone/>
              <a:defRPr sz="700" b="0" baseline="0">
                <a:solidFill>
                  <a:srgbClr val="000000"/>
                </a:solidFill>
              </a:defRPr>
            </a:lvl1pPr>
          </a:lstStyle>
          <a:p>
            <a:pPr lvl="0"/>
            <a:r>
              <a:rPr lang="en-GB" dirty="0"/>
              <a:t>Source: Arial 7pt</a:t>
            </a:r>
          </a:p>
        </p:txBody>
      </p:sp>
      <p:sp>
        <p:nvSpPr>
          <p:cNvPr id="14" name="Text Placeholder 3"/>
          <p:cNvSpPr>
            <a:spLocks noGrp="1"/>
          </p:cNvSpPr>
          <p:nvPr>
            <p:ph type="body" sz="quarter" idx="10" hasCustomPrompt="1"/>
          </p:nvPr>
        </p:nvSpPr>
        <p:spPr bwMode="gray">
          <a:xfrm>
            <a:off x="2531933" y="2512932"/>
            <a:ext cx="8402590" cy="3106574"/>
          </a:xfrm>
          <a:ln w="0" cap="flat" cmpd="sng" algn="ctr">
            <a:noFill/>
            <a:prstDash val="solid"/>
            <a:round/>
            <a:headEnd type="none" w="med" len="med"/>
            <a:tailEnd type="none" w="med" len="med"/>
          </a:ln>
        </p:spPr>
        <p:txBody>
          <a:bodyPr anchor="ctr" anchorCtr="1"/>
          <a:lstStyle>
            <a:lvl1pPr algn="ctr">
              <a:lnSpc>
                <a:spcPts val="2000"/>
              </a:lnSpc>
              <a:buNone/>
              <a:defRPr sz="1800" b="0" cap="none" baseline="0">
                <a:solidFill>
                  <a:srgbClr val="FFFFFF"/>
                </a:solidFill>
                <a:latin typeface="+mn-lt"/>
              </a:defRPr>
            </a:lvl1pPr>
          </a:lstStyle>
          <a:p>
            <a:pPr lvl="0"/>
            <a:r>
              <a:rPr lang="en-GB" dirty="0"/>
              <a:t>Body copy </a:t>
            </a:r>
            <a:r>
              <a:rPr lang="en-GB" dirty="0" err="1"/>
              <a:t>Lobor</a:t>
            </a:r>
            <a:r>
              <a:rPr lang="en-GB" dirty="0"/>
              <a:t> sum </a:t>
            </a:r>
            <a:r>
              <a:rPr lang="en-GB" dirty="0" err="1"/>
              <a:t>iliquatue</a:t>
            </a:r>
            <a:r>
              <a:rPr lang="en-GB" dirty="0"/>
              <a:t> </a:t>
            </a:r>
            <a:r>
              <a:rPr lang="en-GB" dirty="0" err="1"/>
              <a:t>facilisi.Ute</a:t>
            </a:r>
            <a:r>
              <a:rPr lang="en-GB" dirty="0"/>
              <a:t> </a:t>
            </a:r>
            <a:r>
              <a:rPr lang="en-GB" dirty="0" err="1"/>
              <a:t>dolessim</a:t>
            </a:r>
            <a:r>
              <a:rPr lang="en-GB" dirty="0"/>
              <a:t> </a:t>
            </a:r>
            <a:r>
              <a:rPr lang="en-GB" dirty="0" err="1"/>
              <a:t>veliqui</a:t>
            </a:r>
            <a:r>
              <a:rPr lang="en-GB" dirty="0"/>
              <a:t> </a:t>
            </a:r>
            <a:r>
              <a:rPr lang="en-GB" dirty="0" err="1"/>
              <a:t>blam</a:t>
            </a:r>
            <a:r>
              <a:rPr lang="en-GB" dirty="0"/>
              <a:t> </a:t>
            </a:r>
            <a:r>
              <a:rPr lang="en-GB" dirty="0" err="1"/>
              <a:t>nosto</a:t>
            </a:r>
            <a:r>
              <a:rPr lang="en-GB" dirty="0"/>
              <a:t> </a:t>
            </a:r>
            <a:r>
              <a:rPr lang="en-GB" dirty="0" err="1"/>
              <a:t>essi</a:t>
            </a:r>
            <a:r>
              <a:rPr lang="en-GB" dirty="0"/>
              <a:t> tie </a:t>
            </a:r>
            <a:r>
              <a:rPr lang="en-GB" dirty="0" err="1"/>
              <a:t>velit</a:t>
            </a:r>
            <a:r>
              <a:rPr lang="en-GB" dirty="0"/>
              <a:t> </a:t>
            </a:r>
            <a:r>
              <a:rPr lang="en-GB" dirty="0" err="1"/>
              <a:t>autpat</a:t>
            </a:r>
            <a:r>
              <a:rPr lang="en-GB" dirty="0"/>
              <a:t>. </a:t>
            </a:r>
            <a:r>
              <a:rPr lang="en-GB" dirty="0" err="1"/>
              <a:t>Ut</a:t>
            </a:r>
            <a:r>
              <a:rPr lang="en-GB" dirty="0"/>
              <a:t> </a:t>
            </a:r>
            <a:r>
              <a:rPr lang="en-GB" dirty="0" err="1"/>
              <a:t>lobore</a:t>
            </a:r>
            <a:r>
              <a:rPr lang="en-GB" dirty="0"/>
              <a:t> </a:t>
            </a:r>
            <a:r>
              <a:rPr lang="en-GB" dirty="0" err="1"/>
              <a:t>doluptatie</a:t>
            </a:r>
            <a:r>
              <a:rPr lang="en-GB" dirty="0"/>
              <a:t> et, con </a:t>
            </a:r>
            <a:r>
              <a:rPr lang="en-GB" dirty="0" err="1"/>
              <a:t>ulpute</a:t>
            </a:r>
            <a:r>
              <a:rPr lang="en-GB" dirty="0"/>
              <a:t> </a:t>
            </a:r>
            <a:r>
              <a:rPr lang="en-GB" dirty="0" err="1"/>
              <a:t>magnis</a:t>
            </a:r>
            <a:r>
              <a:rPr lang="en-GB" dirty="0"/>
              <a:t> </a:t>
            </a:r>
            <a:r>
              <a:rPr lang="en-GB" dirty="0" err="1"/>
              <a:t>amconse</a:t>
            </a:r>
            <a:r>
              <a:rPr lang="en-GB" dirty="0"/>
              <a:t> </a:t>
            </a:r>
            <a:r>
              <a:rPr lang="en-GB" dirty="0" err="1"/>
              <a:t>quisim</a:t>
            </a:r>
            <a:r>
              <a:rPr lang="en-GB" dirty="0"/>
              <a:t> </a:t>
            </a:r>
            <a:r>
              <a:rPr lang="en-GB" dirty="0" err="1"/>
              <a:t>quat</a:t>
            </a:r>
            <a:r>
              <a:rPr lang="en-GB" dirty="0"/>
              <a:t>, </a:t>
            </a:r>
            <a:r>
              <a:rPr lang="en-GB" dirty="0" err="1"/>
              <a:t>suscilla</a:t>
            </a:r>
            <a:r>
              <a:rPr lang="en-GB" dirty="0"/>
              <a:t> </a:t>
            </a:r>
            <a:r>
              <a:rPr lang="en-GB" dirty="0" err="1"/>
              <a:t>facilis</a:t>
            </a:r>
            <a:r>
              <a:rPr lang="en-GB" dirty="0"/>
              <a:t> </a:t>
            </a:r>
            <a:r>
              <a:rPr lang="en-GB" dirty="0" err="1"/>
              <a:t>nonsect</a:t>
            </a:r>
            <a:r>
              <a:rPr lang="en-GB" dirty="0"/>
              <a:t> </a:t>
            </a:r>
            <a:r>
              <a:rPr lang="en-GB" dirty="0" err="1"/>
              <a:t>etueriusto</a:t>
            </a:r>
            <a:r>
              <a:rPr lang="en-GB" dirty="0"/>
              <a:t> </a:t>
            </a:r>
            <a:r>
              <a:rPr lang="en-GB" dirty="0" err="1"/>
              <a:t>doloreet</a:t>
            </a:r>
            <a:r>
              <a:rPr lang="en-GB" dirty="0"/>
              <a:t> </a:t>
            </a:r>
            <a:r>
              <a:rPr lang="en-GB" dirty="0" err="1"/>
              <a:t>alisit</a:t>
            </a:r>
            <a:r>
              <a:rPr lang="en-GB" dirty="0"/>
              <a:t> </a:t>
            </a:r>
            <a:r>
              <a:rPr lang="en-GB" dirty="0" err="1"/>
              <a:t>autpat</a:t>
            </a:r>
            <a:r>
              <a:rPr lang="en-GB" dirty="0"/>
              <a:t>.</a:t>
            </a:r>
          </a:p>
          <a:p>
            <a:pPr lvl="0"/>
            <a:endParaRPr lang="en-GB" dirty="0"/>
          </a:p>
          <a:p>
            <a:pPr lvl="0"/>
            <a:r>
              <a:rPr lang="en-GB" dirty="0" err="1"/>
              <a:t>uismodo</a:t>
            </a:r>
            <a:r>
              <a:rPr lang="en-GB" dirty="0"/>
              <a:t> dip el in </a:t>
            </a:r>
            <a:r>
              <a:rPr lang="en-GB" dirty="0" err="1"/>
              <a:t>exer</a:t>
            </a:r>
            <a:r>
              <a:rPr lang="en-GB" dirty="0"/>
              <a:t> </a:t>
            </a:r>
            <a:r>
              <a:rPr lang="en-GB" dirty="0" err="1"/>
              <a:t>irit</a:t>
            </a:r>
            <a:r>
              <a:rPr lang="en-GB" dirty="0"/>
              <a:t> </a:t>
            </a:r>
            <a:r>
              <a:rPr lang="en-GB" dirty="0" err="1"/>
              <a:t>vel</a:t>
            </a:r>
            <a:r>
              <a:rPr lang="en-GB" dirty="0"/>
              <a:t> </a:t>
            </a:r>
            <a:r>
              <a:rPr lang="en-GB" dirty="0" err="1"/>
              <a:t>irit</a:t>
            </a:r>
            <a:r>
              <a:rPr lang="en-GB" dirty="0"/>
              <a:t> </a:t>
            </a:r>
            <a:r>
              <a:rPr lang="en-GB" dirty="0" err="1"/>
              <a:t>exeros</a:t>
            </a:r>
            <a:r>
              <a:rPr lang="en-GB" dirty="0"/>
              <a:t> </a:t>
            </a:r>
            <a:r>
              <a:rPr lang="en-GB" dirty="0" err="1"/>
              <a:t>nulputem</a:t>
            </a:r>
            <a:r>
              <a:rPr lang="en-GB" dirty="0"/>
              <a:t> </a:t>
            </a:r>
            <a:r>
              <a:rPr lang="en-GB" dirty="0" err="1"/>
              <a:t>iustrud</a:t>
            </a:r>
            <a:r>
              <a:rPr lang="en-GB" dirty="0"/>
              <a:t> do corer </a:t>
            </a:r>
            <a:r>
              <a:rPr lang="en-GB" dirty="0" err="1"/>
              <a:t>ilismod</a:t>
            </a:r>
            <a:r>
              <a:rPr lang="en-GB" dirty="0"/>
              <a:t> </a:t>
            </a:r>
            <a:r>
              <a:rPr lang="en-GB" dirty="0" err="1"/>
              <a:t>eros</a:t>
            </a:r>
            <a:r>
              <a:rPr lang="en-GB" dirty="0"/>
              <a:t> dip </a:t>
            </a:r>
            <a:r>
              <a:rPr lang="en-GB" dirty="0" err="1"/>
              <a:t>essecte</a:t>
            </a:r>
            <a:r>
              <a:rPr lang="en-GB" dirty="0"/>
              <a:t> </a:t>
            </a:r>
            <a:r>
              <a:rPr lang="en-GB" dirty="0" err="1"/>
              <a:t>consequ</a:t>
            </a:r>
            <a:r>
              <a:rPr lang="en-GB" dirty="0"/>
              <a:t> </a:t>
            </a:r>
            <a:r>
              <a:rPr lang="en-GB" dirty="0" err="1"/>
              <a:t>velit</a:t>
            </a:r>
            <a:r>
              <a:rPr lang="en-GB" dirty="0"/>
              <a:t>, </a:t>
            </a:r>
            <a:r>
              <a:rPr lang="en-GB" dirty="0" err="1"/>
              <a:t>dolenis</a:t>
            </a:r>
            <a:r>
              <a:rPr lang="en-GB" dirty="0"/>
              <a:t> </a:t>
            </a:r>
            <a:r>
              <a:rPr lang="en-GB" dirty="0" err="1"/>
              <a:t>nos</a:t>
            </a:r>
            <a:r>
              <a:rPr lang="en-GB" dirty="0"/>
              <a:t> </a:t>
            </a:r>
            <a:r>
              <a:rPr lang="en-GB" dirty="0" err="1"/>
              <a:t>adignim</a:t>
            </a:r>
            <a:r>
              <a:rPr lang="en-GB" dirty="0"/>
              <a:t> </a:t>
            </a:r>
            <a:r>
              <a:rPr lang="en-GB" dirty="0" err="1"/>
              <a:t>duis</a:t>
            </a:r>
            <a:r>
              <a:rPr lang="en-GB" dirty="0"/>
              <a:t> </a:t>
            </a:r>
            <a:r>
              <a:rPr lang="en-GB" dirty="0" err="1"/>
              <a:t>nos</a:t>
            </a:r>
            <a:r>
              <a:rPr lang="en-GB" dirty="0"/>
              <a:t> </a:t>
            </a:r>
            <a:r>
              <a:rPr lang="en-GB" dirty="0" err="1"/>
              <a:t>dolore</a:t>
            </a:r>
            <a:r>
              <a:rPr lang="en-GB" dirty="0"/>
              <a:t> </a:t>
            </a:r>
            <a:r>
              <a:rPr lang="en-GB" dirty="0" err="1"/>
              <a:t>doloreet</a:t>
            </a:r>
            <a:r>
              <a:rPr lang="en-GB" dirty="0"/>
              <a:t> </a:t>
            </a:r>
            <a:r>
              <a:rPr lang="en-GB" dirty="0" err="1"/>
              <a:t>conum</a:t>
            </a:r>
            <a:r>
              <a:rPr lang="en-GB" dirty="0"/>
              <a:t> </a:t>
            </a:r>
            <a:r>
              <a:rPr lang="en-GB" dirty="0" err="1"/>
              <a:t>dolorem</a:t>
            </a:r>
            <a:r>
              <a:rPr lang="en-GB" dirty="0"/>
              <a:t> </a:t>
            </a:r>
            <a:r>
              <a:rPr lang="en-GB" dirty="0" err="1"/>
              <a:t>vullut</a:t>
            </a:r>
            <a:r>
              <a:rPr lang="en-GB" dirty="0"/>
              <a:t> </a:t>
            </a:r>
            <a:r>
              <a:rPr lang="en-GB" dirty="0" err="1"/>
              <a:t>vercill</a:t>
            </a:r>
            <a:r>
              <a:rPr lang="en-GB" dirty="0"/>
              <a:t> </a:t>
            </a:r>
            <a:r>
              <a:rPr lang="en-GB" dirty="0" err="1"/>
              <a:t>utatet</a:t>
            </a:r>
            <a:r>
              <a:rPr lang="en-GB" dirty="0"/>
              <a:t>. XX% Reference copy </a:t>
            </a:r>
            <a:r>
              <a:rPr lang="en-GB" dirty="0" err="1"/>
              <a:t>lobor</a:t>
            </a:r>
            <a:r>
              <a:rPr lang="en-GB" dirty="0"/>
              <a:t> sum </a:t>
            </a:r>
            <a:r>
              <a:rPr lang="en-GB" dirty="0" err="1"/>
              <a:t>iliquatue</a:t>
            </a:r>
            <a:r>
              <a:rPr lang="en-GB" dirty="0"/>
              <a:t> </a:t>
            </a:r>
            <a:r>
              <a:rPr lang="en-GB" dirty="0" err="1"/>
              <a:t>facilisi</a:t>
            </a:r>
            <a:r>
              <a:rPr lang="en-GB" dirty="0"/>
              <a:t>.</a:t>
            </a:r>
          </a:p>
        </p:txBody>
      </p:sp>
      <p:cxnSp>
        <p:nvCxnSpPr>
          <p:cNvPr id="12" name="Straight Connector 11"/>
          <p:cNvCxnSpPr/>
          <p:nvPr userDrawn="1"/>
        </p:nvCxnSpPr>
        <p:spPr bwMode="gray">
          <a:xfrm>
            <a:off x="1" y="6802438"/>
            <a:ext cx="13442950"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1634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userDrawn="1">
  <p:cSld name="1_Full 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3" cy="1750"/>
        </p:xfrm>
        <a:graphic>
          <a:graphicData uri="http://schemas.openxmlformats.org/presentationml/2006/ole">
            <mc:AlternateContent xmlns:mc="http://schemas.openxmlformats.org/markup-compatibility/2006">
              <mc:Choice xmlns:v="urn:schemas-microsoft-com:vml" Requires="v">
                <p:oleObj spid="_x0000_s110600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3"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hasCustomPrompt="1"/>
          </p:nvPr>
        </p:nvSpPr>
        <p:spPr bwMode="gray">
          <a:xfrm>
            <a:off x="1" y="0"/>
            <a:ext cx="13442950" cy="6802438"/>
          </a:xfrm>
          <a:solidFill>
            <a:schemeClr val="accent5">
              <a:lumMod val="60000"/>
              <a:lumOff val="40000"/>
            </a:schemeClr>
          </a:solidFill>
        </p:spPr>
        <p:txBody>
          <a:bodyPr tIns="2520000"/>
          <a:lstStyle>
            <a:lvl1pPr algn="ctr">
              <a:buNone/>
              <a:defRPr>
                <a:solidFill>
                  <a:schemeClr val="bg1"/>
                </a:solidFill>
              </a:defRPr>
            </a:lvl1pPr>
          </a:lstStyle>
          <a:p>
            <a:r>
              <a:rPr lang="en-US" dirty="0"/>
              <a:t>Do not rescale image placeholder.</a:t>
            </a:r>
            <a:endParaRPr lang="en-GB" dirty="0"/>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6"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68" lvl="0" indent="-96868" algn="l" defTabSz="961813" rtl="0" eaLnBrk="1" latinLnBrk="0" hangingPunct="1">
              <a:lnSpc>
                <a:spcPts val="1501"/>
              </a:lnSpc>
              <a:spcBef>
                <a:spcPts val="0"/>
              </a:spcBef>
              <a:buClr>
                <a:srgbClr val="FFFFFF"/>
              </a:buClr>
              <a:buSzPct val="100000"/>
              <a:buFont typeface="Arial"/>
              <a:buNone/>
            </a:pPr>
            <a:r>
              <a:rPr lang="en-GB" dirty="0"/>
              <a:t>Sub copy line can run to a maximum of two lines</a:t>
            </a:r>
          </a:p>
        </p:txBody>
      </p:sp>
      <p:sp>
        <p:nvSpPr>
          <p:cNvPr id="10" name="Text Placeholder 13"/>
          <p:cNvSpPr>
            <a:spLocks noGrp="1"/>
          </p:cNvSpPr>
          <p:nvPr>
            <p:ph type="body" sz="quarter" idx="15" hasCustomPrompt="1"/>
          </p:nvPr>
        </p:nvSpPr>
        <p:spPr bwMode="gray">
          <a:xfrm>
            <a:off x="7079329" y="7048426"/>
            <a:ext cx="5977218" cy="308472"/>
          </a:xfrm>
        </p:spPr>
        <p:txBody>
          <a:bodyPr anchor="b" anchorCtr="0"/>
          <a:lstStyle>
            <a:lvl1pPr algn="r">
              <a:lnSpc>
                <a:spcPts val="842"/>
              </a:lnSpc>
              <a:buNone/>
              <a:defRPr sz="700" b="0" baseline="0">
                <a:solidFill>
                  <a:srgbClr val="000000"/>
                </a:solidFill>
              </a:defRPr>
            </a:lvl1pPr>
          </a:lstStyle>
          <a:p>
            <a:pPr lvl="0"/>
            <a:r>
              <a:rPr lang="en-GB" dirty="0"/>
              <a:t>Source: Arial 7pt</a:t>
            </a:r>
          </a:p>
        </p:txBody>
      </p:sp>
      <p:cxnSp>
        <p:nvCxnSpPr>
          <p:cNvPr id="11" name="Straight Connector 10"/>
          <p:cNvCxnSpPr/>
          <p:nvPr userDrawn="1"/>
        </p:nvCxnSpPr>
        <p:spPr bwMode="gray">
          <a:xfrm>
            <a:off x="-3328" y="6802438"/>
            <a:ext cx="13442950"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3" name="Picture 12" descr="DCM LEFT LOGO ALL-05.eps"/>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47832" y="6983350"/>
            <a:ext cx="1665479" cy="434644"/>
          </a:xfrm>
          <a:prstGeom prst="rect">
            <a:avLst/>
          </a:prstGeom>
        </p:spPr>
      </p:pic>
    </p:spTree>
    <p:extLst>
      <p:ext uri="{BB962C8B-B14F-4D97-AF65-F5344CB8AC3E}">
        <p14:creationId xmlns:p14="http://schemas.microsoft.com/office/powerpoint/2010/main" val="1660937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Copy Fuchsia">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53653"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6816720"/>
          </a:xfrm>
          <a:prstGeom prst="rect">
            <a:avLst/>
          </a:prstGeom>
          <a:solidFill>
            <a:schemeClr val="tx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 Placeholder 3"/>
          <p:cNvSpPr>
            <a:spLocks noGrp="1"/>
          </p:cNvSpPr>
          <p:nvPr>
            <p:ph type="body" sz="quarter" idx="10" hasCustomPrompt="1"/>
          </p:nvPr>
        </p:nvSpPr>
        <p:spPr bwMode="gray">
          <a:xfrm>
            <a:off x="1458614" y="1395413"/>
            <a:ext cx="10555362" cy="4300537"/>
          </a:xfrm>
          <a:prstGeom prst="rect">
            <a:avLst/>
          </a:prstGeo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pic>
        <p:nvPicPr>
          <p:cNvPr id="10" name="Picture 9" descr="DCM LEFT LOGO ALL-05.eps"/>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88" y="6981007"/>
            <a:ext cx="1666561" cy="434926"/>
          </a:xfrm>
          <a:prstGeom prst="rect">
            <a:avLst/>
          </a:prstGeom>
        </p:spPr>
      </p:pic>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userDrawn="1">
  <p:cSld name="1_Copy Dark Aqua">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107024"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6"/>
            <a:ext cx="13442950" cy="6816720"/>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sz="1900" dirty="0">
              <a:solidFill>
                <a:srgbClr val="000000"/>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0"/>
            <a:ext cx="214713"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 Placeholder 3"/>
          <p:cNvSpPr>
            <a:spLocks noGrp="1"/>
          </p:cNvSpPr>
          <p:nvPr>
            <p:ph type="body" sz="quarter" idx="10" hasCustomPrompt="1"/>
          </p:nvPr>
        </p:nvSpPr>
        <p:spPr bwMode="gray">
          <a:xfrm>
            <a:off x="1458614" y="1404920"/>
            <a:ext cx="10555362" cy="4291030"/>
          </a:xfr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pic>
        <p:nvPicPr>
          <p:cNvPr id="10" name="Picture 9" descr="DCM LEFT LOGO ALL-05.eps"/>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88" y="6981007"/>
            <a:ext cx="1666561" cy="434926"/>
          </a:xfrm>
          <a:prstGeom prst="rect">
            <a:avLst/>
          </a:prstGeom>
        </p:spPr>
      </p:pic>
    </p:spTree>
    <p:extLst>
      <p:ext uri="{BB962C8B-B14F-4D97-AF65-F5344CB8AC3E}">
        <p14:creationId xmlns:p14="http://schemas.microsoft.com/office/powerpoint/2010/main" val="397795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Rectangle 2"/>
          <p:cNvSpPr/>
          <p:nvPr userDrawn="1"/>
        </p:nvSpPr>
        <p:spPr>
          <a:xfrm>
            <a:off x="-1"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sz="1900" dirty="0">
              <a:solidFill>
                <a:srgbClr val="000000"/>
              </a:solidFill>
            </a:endParaRPr>
          </a:p>
        </p:txBody>
      </p:sp>
      <p:sp>
        <p:nvSpPr>
          <p:cNvPr id="4" name="Media Placeholder 46"/>
          <p:cNvSpPr>
            <a:spLocks noGrp="1"/>
          </p:cNvSpPr>
          <p:nvPr>
            <p:ph type="media" sz="quarter" idx="10" hasCustomPrompt="1"/>
          </p:nvPr>
        </p:nvSpPr>
        <p:spPr bwMode="gray">
          <a:xfrm>
            <a:off x="-1" y="852140"/>
            <a:ext cx="13442950" cy="5856983"/>
          </a:xfrm>
          <a:prstGeom prst="rect">
            <a:avLst/>
          </a:prstGeom>
          <a:solidFill>
            <a:schemeClr val="accent5">
              <a:lumMod val="60000"/>
              <a:lumOff val="40000"/>
            </a:schemeClr>
          </a:solidFill>
        </p:spPr>
        <p:txBody>
          <a:bodyPr tIns="1800000"/>
          <a:lstStyle>
            <a:lvl1pPr algn="ctr">
              <a:buNone/>
              <a:defRPr>
                <a:solidFill>
                  <a:schemeClr val="bg1"/>
                </a:solidFill>
              </a:defRPr>
            </a:lvl1pPr>
          </a:lstStyle>
          <a:p>
            <a:r>
              <a:rPr lang="en-US" dirty="0"/>
              <a:t>Do not rescale image placeholder.</a:t>
            </a:r>
            <a:endParaRPr lang="en-GB" dirty="0"/>
          </a:p>
        </p:txBody>
      </p:sp>
    </p:spTree>
    <p:extLst>
      <p:ext uri="{BB962C8B-B14F-4D97-AF65-F5344CB8AC3E}">
        <p14:creationId xmlns:p14="http://schemas.microsoft.com/office/powerpoint/2010/main" val="1197817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_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3" cy="1750"/>
        </p:xfrm>
        <a:graphic>
          <a:graphicData uri="http://schemas.openxmlformats.org/presentationml/2006/ole">
            <mc:AlternateContent xmlns:mc="http://schemas.openxmlformats.org/markup-compatibility/2006">
              <mc:Choice xmlns:v="urn:schemas-microsoft-com:vml" Requires="v">
                <p:oleObj spid="_x0000_s110804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3"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hasCustomPrompt="1"/>
          </p:nvPr>
        </p:nvSpPr>
        <p:spPr bwMode="gray">
          <a:xfrm>
            <a:off x="381061" y="1395414"/>
            <a:ext cx="12695650" cy="4854575"/>
          </a:xfrm>
          <a:solidFill>
            <a:srgbClr val="DFDEDE"/>
          </a:solidFill>
        </p:spPr>
        <p:txBody>
          <a:bodyPr tIns="1440000"/>
          <a:lstStyle>
            <a:lvl1pPr algn="ctr">
              <a:buNone/>
              <a:defRPr>
                <a:solidFill>
                  <a:schemeClr val="bg1"/>
                </a:solidFill>
              </a:defRPr>
            </a:lvl1pPr>
          </a:lstStyle>
          <a:p>
            <a:r>
              <a:rPr lang="en-US" dirty="0"/>
              <a:t>Do not rescale image placeholder.</a:t>
            </a:r>
            <a:endParaRPr lang="en-GB" dirty="0"/>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6"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68" lvl="0" indent="-96868" algn="l" defTabSz="961813" rtl="0" eaLnBrk="1" latinLnBrk="0" hangingPunct="1">
              <a:lnSpc>
                <a:spcPts val="1501"/>
              </a:lnSpc>
              <a:spcBef>
                <a:spcPts val="0"/>
              </a:spcBef>
              <a:buClr>
                <a:srgbClr val="FFFFFF"/>
              </a:buClr>
              <a:buSzPct val="100000"/>
              <a:buFont typeface="Arial"/>
              <a:buNone/>
            </a:pPr>
            <a:r>
              <a:rPr lang="en-GB" dirty="0"/>
              <a:t>Sub copy line can run to a maximum of two lines</a:t>
            </a:r>
          </a:p>
        </p:txBody>
      </p:sp>
      <p:sp>
        <p:nvSpPr>
          <p:cNvPr id="8" name="Text Placeholder 13"/>
          <p:cNvSpPr>
            <a:spLocks noGrp="1"/>
          </p:cNvSpPr>
          <p:nvPr>
            <p:ph type="body" sz="quarter" idx="17" hasCustomPrompt="1"/>
          </p:nvPr>
        </p:nvSpPr>
        <p:spPr bwMode="gray">
          <a:xfrm>
            <a:off x="354209" y="6338248"/>
            <a:ext cx="12448413" cy="172963"/>
          </a:xfrm>
        </p:spPr>
        <p:txBody>
          <a:bodyPr anchor="t" anchorCtr="0"/>
          <a:lstStyle>
            <a:lvl1pPr algn="l">
              <a:lnSpc>
                <a:spcPts val="1100"/>
              </a:lnSpc>
              <a:buNone/>
              <a:defRPr sz="1000" b="1" baseline="0">
                <a:solidFill>
                  <a:schemeClr val="accent3"/>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54209" y="6515700"/>
            <a:ext cx="1244841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Text Placeholder 13"/>
          <p:cNvSpPr>
            <a:spLocks noGrp="1"/>
          </p:cNvSpPr>
          <p:nvPr>
            <p:ph type="body" sz="quarter" idx="15" hasCustomPrompt="1"/>
          </p:nvPr>
        </p:nvSpPr>
        <p:spPr bwMode="gray">
          <a:xfrm>
            <a:off x="7079329"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885329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8222" y="1237457"/>
            <a:ext cx="11426508" cy="2632440"/>
          </a:xfrm>
        </p:spPr>
        <p:txBody>
          <a:bodyPr anchor="b"/>
          <a:lstStyle>
            <a:lvl1pPr algn="ctr">
              <a:defRPr sz="6614"/>
            </a:lvl1pPr>
          </a:lstStyle>
          <a:p>
            <a:r>
              <a:rPr lang="en-US"/>
              <a:t>Click to edit Master title style</a:t>
            </a:r>
            <a:endParaRPr lang="en-US" dirty="0"/>
          </a:p>
        </p:txBody>
      </p:sp>
      <p:sp>
        <p:nvSpPr>
          <p:cNvPr id="3" name="Subtitle 2"/>
          <p:cNvSpPr>
            <a:spLocks noGrp="1"/>
          </p:cNvSpPr>
          <p:nvPr>
            <p:ph type="subTitle" idx="1"/>
          </p:nvPr>
        </p:nvSpPr>
        <p:spPr>
          <a:xfrm>
            <a:off x="1680370" y="3971414"/>
            <a:ext cx="10082213" cy="1825554"/>
          </a:xfrm>
        </p:spPr>
        <p:txBody>
          <a:bodyPr/>
          <a:lstStyle>
            <a:lvl1pPr marL="0" indent="0" algn="ctr">
              <a:buNone/>
              <a:defRPr sz="2646"/>
            </a:lvl1pPr>
            <a:lvl2pPr marL="504000" indent="0" algn="ctr">
              <a:buNone/>
              <a:defRPr sz="2205"/>
            </a:lvl2pPr>
            <a:lvl3pPr marL="1008003" indent="0" algn="ctr">
              <a:buNone/>
              <a:defRPr sz="1983"/>
            </a:lvl3pPr>
            <a:lvl4pPr marL="1512003" indent="0" algn="ctr">
              <a:buNone/>
              <a:defRPr sz="1764"/>
            </a:lvl4pPr>
            <a:lvl5pPr marL="2016004" indent="0" algn="ctr">
              <a:buNone/>
              <a:defRPr sz="1764"/>
            </a:lvl5pPr>
            <a:lvl6pPr marL="2520004" indent="0" algn="ctr">
              <a:buNone/>
              <a:defRPr sz="1764"/>
            </a:lvl6pPr>
            <a:lvl7pPr marL="3024005" indent="0" algn="ctr">
              <a:buNone/>
              <a:defRPr sz="1764"/>
            </a:lvl7pPr>
            <a:lvl8pPr marL="3528007" indent="0" algn="ctr">
              <a:buNone/>
              <a:defRPr sz="1764"/>
            </a:lvl8pPr>
            <a:lvl9pPr marL="4032007" indent="0" algn="ctr">
              <a:buNone/>
              <a:defRPr sz="1764"/>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961813"/>
            <a:fld id="{A272FBEE-9904-4048-9D2D-D662C43E7C0D}" type="datetimeFigureOut">
              <a:rPr lang="en-US" smtClean="0">
                <a:solidFill>
                  <a:prstClr val="black">
                    <a:tint val="75000"/>
                  </a:prstClr>
                </a:solidFill>
              </a:rPr>
              <a:pPr defTabSz="961813"/>
              <a:t>3/22/2019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181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1813"/>
            <a:fld id="{9DDA00B3-BF19-0D46-8B6C-BAB71713E111}" type="slidenum">
              <a:rPr lang="en-US" smtClean="0">
                <a:solidFill>
                  <a:prstClr val="black">
                    <a:tint val="75000"/>
                  </a:prstClr>
                </a:solidFill>
              </a:rPr>
              <a:pPr defTabSz="961813"/>
              <a:t>‹#›</a:t>
            </a:fld>
            <a:endParaRPr lang="en-US">
              <a:solidFill>
                <a:prstClr val="black">
                  <a:tint val="75000"/>
                </a:prstClr>
              </a:solidFill>
            </a:endParaRPr>
          </a:p>
        </p:txBody>
      </p:sp>
    </p:spTree>
    <p:extLst>
      <p:ext uri="{BB962C8B-B14F-4D97-AF65-F5344CB8AC3E}">
        <p14:creationId xmlns:p14="http://schemas.microsoft.com/office/powerpoint/2010/main" val="96497305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userDrawn="1">
  <p:cSld name="1_Copy Dark Purple">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109072"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6"/>
            <a:ext cx="13442950" cy="6816720"/>
          </a:xfrm>
          <a:prstGeom prst="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sz="1900" dirty="0">
              <a:solidFill>
                <a:srgbClr val="000000"/>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0"/>
            <a:ext cx="214713"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 Placeholder 3"/>
          <p:cNvSpPr>
            <a:spLocks noGrp="1"/>
          </p:cNvSpPr>
          <p:nvPr>
            <p:ph type="body" sz="quarter" idx="10" hasCustomPrompt="1"/>
          </p:nvPr>
        </p:nvSpPr>
        <p:spPr bwMode="gray">
          <a:xfrm>
            <a:off x="1458615" y="1395414"/>
            <a:ext cx="10555363" cy="4300537"/>
          </a:xfrm>
          <a:ln w="6350" cmpd="sng">
            <a:noFill/>
            <a:prstDash val="lgDash"/>
          </a:ln>
        </p:spPr>
        <p:txBody>
          <a:bodyPr anchor="ctr" anchorCtr="1"/>
          <a:lstStyle>
            <a:lvl1pPr algn="ctr">
              <a:lnSpc>
                <a:spcPts val="6600"/>
              </a:lnSpc>
              <a:buNone/>
              <a:defRPr sz="6600" b="0" cap="all" baseline="0">
                <a:solidFill>
                  <a:srgbClr val="FFFFFF"/>
                </a:solidFill>
                <a:latin typeface="+mj-lt"/>
              </a:defRPr>
            </a:lvl1pPr>
          </a:lstStyle>
          <a:p>
            <a:pPr lvl="0"/>
            <a:r>
              <a:rPr lang="en-GB" dirty="0"/>
              <a:t>QOUTE OR STATEMENT DIT TENO AN UT AUGIAM, VERO ENISMODOLOR ETUM FEUGUER AESSI.</a:t>
            </a:r>
          </a:p>
        </p:txBody>
      </p:sp>
      <p:pic>
        <p:nvPicPr>
          <p:cNvPr id="9" name="Picture 8" descr="DCM LEFT LOGO ALL-05.eps"/>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88" y="6981007"/>
            <a:ext cx="1666561" cy="434926"/>
          </a:xfrm>
          <a:prstGeom prst="rect">
            <a:avLst/>
          </a:prstGeom>
        </p:spPr>
      </p:pic>
    </p:spTree>
    <p:extLst>
      <p:ext uri="{BB962C8B-B14F-4D97-AF65-F5344CB8AC3E}">
        <p14:creationId xmlns:p14="http://schemas.microsoft.com/office/powerpoint/2010/main" val="849135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1_Miscellaneous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3" cy="1750"/>
        </p:xfrm>
        <a:graphic>
          <a:graphicData uri="http://schemas.openxmlformats.org/presentationml/2006/ole">
            <mc:AlternateContent xmlns:mc="http://schemas.openxmlformats.org/markup-compatibility/2006">
              <mc:Choice xmlns:v="urn:schemas-microsoft-com:vml" Requires="v">
                <p:oleObj spid="_x0000_s111009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3"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6"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68" lvl="0" indent="-96868" algn="l" defTabSz="961813" rtl="0" eaLnBrk="1" latinLnBrk="0" hangingPunct="1">
              <a:lnSpc>
                <a:spcPts val="1501"/>
              </a:lnSpc>
              <a:spcBef>
                <a:spcPts val="0"/>
              </a:spcBef>
              <a:buClr>
                <a:srgbClr val="FFFFFF"/>
              </a:buClr>
              <a:buSzPct val="100000"/>
              <a:buFont typeface="Arial"/>
              <a:buNone/>
            </a:pPr>
            <a:r>
              <a:rPr lang="en-GB" dirty="0"/>
              <a:t>Sub copy line can run to a maximum of two lines</a:t>
            </a:r>
          </a:p>
        </p:txBody>
      </p:sp>
      <p:sp>
        <p:nvSpPr>
          <p:cNvPr id="17" name="Picture Placeholder 13"/>
          <p:cNvSpPr>
            <a:spLocks noGrp="1"/>
          </p:cNvSpPr>
          <p:nvPr>
            <p:ph type="pic" sz="quarter" idx="22" hasCustomPrompt="1"/>
          </p:nvPr>
        </p:nvSpPr>
        <p:spPr bwMode="gray">
          <a:xfrm>
            <a:off x="6803621" y="1946274"/>
            <a:ext cx="4128568" cy="2655889"/>
          </a:xfrm>
          <a:solidFill>
            <a:schemeClr val="accent5">
              <a:lumMod val="60000"/>
              <a:lumOff val="40000"/>
            </a:schemeClr>
          </a:solidFill>
        </p:spPr>
        <p:txBody>
          <a:bodyPr tIns="1080000"/>
          <a:lstStyle>
            <a:lvl1pPr algn="ctr">
              <a:buNone/>
              <a:defRPr sz="1600">
                <a:solidFill>
                  <a:schemeClr val="bg1"/>
                </a:solidFill>
              </a:defRPr>
            </a:lvl1pPr>
          </a:lstStyle>
          <a:p>
            <a:r>
              <a:rPr lang="en-US" dirty="0"/>
              <a:t>Do not rescale image placeholder. Black and white imagery only</a:t>
            </a:r>
            <a:endParaRPr lang="en-GB" dirty="0"/>
          </a:p>
        </p:txBody>
      </p:sp>
      <p:sp>
        <p:nvSpPr>
          <p:cNvPr id="18" name="Text Placeholder 13"/>
          <p:cNvSpPr>
            <a:spLocks noGrp="1"/>
          </p:cNvSpPr>
          <p:nvPr>
            <p:ph type="body" sz="quarter" idx="23" hasCustomPrompt="1"/>
          </p:nvPr>
        </p:nvSpPr>
        <p:spPr bwMode="gray">
          <a:xfrm>
            <a:off x="6798879" y="4683125"/>
            <a:ext cx="405674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6798879" y="4860576"/>
            <a:ext cx="405674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7" y="1372457"/>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68" lvl="0" indent="-96868" algn="l" defTabSz="961813" rtl="0" eaLnBrk="1" latinLnBrk="0" hangingPunct="1">
              <a:lnSpc>
                <a:spcPts val="1501"/>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7" y="1559553"/>
            <a:ext cx="4033068"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68" lvl="0" indent="-96868" algn="l" defTabSz="961813" rtl="0" eaLnBrk="1" latinLnBrk="0" hangingPunct="1">
              <a:lnSpc>
                <a:spcPts val="1501"/>
              </a:lnSpc>
              <a:spcBef>
                <a:spcPts val="0"/>
              </a:spcBef>
              <a:buClr>
                <a:srgbClr val="FFFFFF"/>
              </a:buClr>
              <a:buSzPct val="100000"/>
              <a:buFont typeface="Arial"/>
              <a:buNone/>
            </a:pPr>
            <a:r>
              <a:rPr lang="en-GB" dirty="0"/>
              <a:t>Secondary Information</a:t>
            </a:r>
          </a:p>
        </p:txBody>
      </p:sp>
      <p:sp>
        <p:nvSpPr>
          <p:cNvPr id="27" name="Picture Placeholder 13"/>
          <p:cNvSpPr>
            <a:spLocks noGrp="1"/>
          </p:cNvSpPr>
          <p:nvPr>
            <p:ph type="pic" sz="quarter" idx="16" hasCustomPrompt="1"/>
          </p:nvPr>
        </p:nvSpPr>
        <p:spPr bwMode="gray">
          <a:xfrm>
            <a:off x="3613871" y="1946276"/>
            <a:ext cx="3046212" cy="3749675"/>
          </a:xfrm>
          <a:solidFill>
            <a:schemeClr val="accent5">
              <a:lumMod val="60000"/>
              <a:lumOff val="40000"/>
            </a:schemeClr>
          </a:solidFill>
        </p:spPr>
        <p:txBody>
          <a:bodyPr tIns="1080000"/>
          <a:lstStyle>
            <a:lvl1pPr algn="ctr">
              <a:buNone/>
              <a:defRPr sz="1600">
                <a:solidFill>
                  <a:schemeClr val="bg1"/>
                </a:solidFill>
              </a:defRPr>
            </a:lvl1pPr>
          </a:lstStyle>
          <a:p>
            <a:r>
              <a:rPr lang="en-US" dirty="0"/>
              <a:t>Do not rescale image placeholder. Black and white imagery only</a:t>
            </a:r>
            <a:endParaRPr lang="en-GB" dirty="0"/>
          </a:p>
        </p:txBody>
      </p:sp>
      <p:sp>
        <p:nvSpPr>
          <p:cNvPr id="28" name="Text Placeholder 13"/>
          <p:cNvSpPr>
            <a:spLocks noGrp="1"/>
          </p:cNvSpPr>
          <p:nvPr>
            <p:ph type="body" sz="quarter" idx="17" hasCustomPrompt="1"/>
          </p:nvPr>
        </p:nvSpPr>
        <p:spPr bwMode="gray">
          <a:xfrm>
            <a:off x="3608530" y="5791661"/>
            <a:ext cx="305155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18" hasCustomPrompt="1"/>
          </p:nvPr>
        </p:nvSpPr>
        <p:spPr bwMode="gray">
          <a:xfrm>
            <a:off x="3608530" y="5969113"/>
            <a:ext cx="305155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Picture Placeholder 13"/>
          <p:cNvSpPr>
            <a:spLocks noGrp="1"/>
          </p:cNvSpPr>
          <p:nvPr>
            <p:ph type="pic" sz="quarter" idx="27" hasCustomPrompt="1"/>
          </p:nvPr>
        </p:nvSpPr>
        <p:spPr bwMode="gray">
          <a:xfrm>
            <a:off x="11097315" y="1946275"/>
            <a:ext cx="1979396" cy="1547812"/>
          </a:xfrm>
          <a:solidFill>
            <a:schemeClr val="accent5">
              <a:lumMod val="60000"/>
              <a:lumOff val="40000"/>
            </a:schemeClr>
          </a:solidFill>
        </p:spPr>
        <p:txBody>
          <a:bodyPr/>
          <a:lstStyle>
            <a:lvl1pPr algn="ctr">
              <a:buNone/>
              <a:defRPr sz="1600">
                <a:solidFill>
                  <a:schemeClr val="bg1"/>
                </a:solidFill>
              </a:defRPr>
            </a:lvl1pPr>
          </a:lstStyle>
          <a:p>
            <a:r>
              <a:rPr lang="en-US" dirty="0"/>
              <a:t>Do not rescale image placeholder. Black and white imagery only</a:t>
            </a:r>
            <a:endParaRPr lang="en-GB" dirty="0"/>
          </a:p>
        </p:txBody>
      </p:sp>
      <p:sp>
        <p:nvSpPr>
          <p:cNvPr id="31" name="Picture Placeholder 13"/>
          <p:cNvSpPr>
            <a:spLocks noGrp="1"/>
          </p:cNvSpPr>
          <p:nvPr>
            <p:ph type="pic" sz="quarter" idx="28" hasCustomPrompt="1"/>
          </p:nvPr>
        </p:nvSpPr>
        <p:spPr bwMode="gray">
          <a:xfrm>
            <a:off x="11072191" y="4102376"/>
            <a:ext cx="1979396" cy="1593574"/>
          </a:xfrm>
          <a:solidFill>
            <a:schemeClr val="accent5">
              <a:lumMod val="60000"/>
              <a:lumOff val="40000"/>
            </a:schemeClr>
          </a:solidFill>
        </p:spPr>
        <p:txBody>
          <a:bodyPr/>
          <a:lstStyle>
            <a:lvl1pPr algn="ctr">
              <a:buNone/>
              <a:defRPr sz="1600">
                <a:solidFill>
                  <a:schemeClr val="bg1"/>
                </a:solidFill>
              </a:defRPr>
            </a:lvl1pPr>
          </a:lstStyle>
          <a:p>
            <a:r>
              <a:rPr lang="en-US" dirty="0"/>
              <a:t>Do not rescale image placeholder. Black and white imagery only</a:t>
            </a:r>
            <a:endParaRPr lang="en-GB" dirty="0"/>
          </a:p>
        </p:txBody>
      </p:sp>
      <p:sp>
        <p:nvSpPr>
          <p:cNvPr id="33" name="Text Placeholder 13"/>
          <p:cNvSpPr>
            <a:spLocks noGrp="1"/>
          </p:cNvSpPr>
          <p:nvPr>
            <p:ph type="body" sz="quarter" idx="29" hasCustomPrompt="1"/>
          </p:nvPr>
        </p:nvSpPr>
        <p:spPr bwMode="gray">
          <a:xfrm>
            <a:off x="11083123" y="5779332"/>
            <a:ext cx="1955762"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30" hasCustomPrompt="1"/>
          </p:nvPr>
        </p:nvSpPr>
        <p:spPr bwMode="gray">
          <a:xfrm>
            <a:off x="11083123" y="5956781"/>
            <a:ext cx="1955762"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6" name="Text Placeholder 13"/>
          <p:cNvSpPr>
            <a:spLocks noGrp="1"/>
          </p:cNvSpPr>
          <p:nvPr>
            <p:ph type="body" sz="quarter" idx="31" hasCustomPrompt="1"/>
          </p:nvPr>
        </p:nvSpPr>
        <p:spPr bwMode="gray">
          <a:xfrm>
            <a:off x="11082017" y="3572706"/>
            <a:ext cx="1955762"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32" hasCustomPrompt="1"/>
          </p:nvPr>
        </p:nvSpPr>
        <p:spPr bwMode="gray">
          <a:xfrm>
            <a:off x="11082017" y="3750158"/>
            <a:ext cx="1955762"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3"/>
          <p:cNvSpPr>
            <a:spLocks noGrp="1"/>
          </p:cNvSpPr>
          <p:nvPr>
            <p:ph type="pic" sz="quarter" idx="33" hasCustomPrompt="1"/>
          </p:nvPr>
        </p:nvSpPr>
        <p:spPr bwMode="gray">
          <a:xfrm>
            <a:off x="392654" y="4102374"/>
            <a:ext cx="3055940" cy="1593578"/>
          </a:xfrm>
          <a:solidFill>
            <a:schemeClr val="accent5">
              <a:lumMod val="60000"/>
              <a:lumOff val="40000"/>
            </a:schemeClr>
          </a:solidFill>
        </p:spPr>
        <p:txBody>
          <a:bodyPr/>
          <a:lstStyle>
            <a:lvl1pPr algn="ctr">
              <a:buNone/>
              <a:defRPr sz="1600">
                <a:solidFill>
                  <a:schemeClr val="bg1"/>
                </a:solidFill>
              </a:defRPr>
            </a:lvl1pPr>
          </a:lstStyle>
          <a:p>
            <a:r>
              <a:rPr lang="en-US" dirty="0"/>
              <a:t>Do not rescale image placeholder. Black and white imagery only</a:t>
            </a:r>
            <a:endParaRPr lang="en-GB" dirty="0"/>
          </a:p>
        </p:txBody>
      </p:sp>
      <p:sp>
        <p:nvSpPr>
          <p:cNvPr id="40" name="Text Placeholder 13"/>
          <p:cNvSpPr>
            <a:spLocks noGrp="1"/>
          </p:cNvSpPr>
          <p:nvPr>
            <p:ph type="body" sz="quarter" idx="34" hasCustomPrompt="1"/>
          </p:nvPr>
        </p:nvSpPr>
        <p:spPr bwMode="gray">
          <a:xfrm>
            <a:off x="370379" y="5791661"/>
            <a:ext cx="3078216"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1" name="Text Placeholder 13"/>
          <p:cNvSpPr>
            <a:spLocks noGrp="1"/>
          </p:cNvSpPr>
          <p:nvPr>
            <p:ph type="body" sz="quarter" idx="35" hasCustomPrompt="1"/>
          </p:nvPr>
        </p:nvSpPr>
        <p:spPr bwMode="gray">
          <a:xfrm>
            <a:off x="370379" y="5969113"/>
            <a:ext cx="3078216"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2" name="Picture Placeholder 13"/>
          <p:cNvSpPr>
            <a:spLocks noGrp="1"/>
          </p:cNvSpPr>
          <p:nvPr>
            <p:ph type="pic" sz="quarter" idx="36" hasCustomPrompt="1"/>
          </p:nvPr>
        </p:nvSpPr>
        <p:spPr bwMode="gray">
          <a:xfrm>
            <a:off x="392654" y="1946278"/>
            <a:ext cx="3055940" cy="1547810"/>
          </a:xfrm>
          <a:solidFill>
            <a:schemeClr val="accent5">
              <a:lumMod val="60000"/>
              <a:lumOff val="40000"/>
            </a:schemeClr>
          </a:solidFill>
        </p:spPr>
        <p:txBody>
          <a:bodyPr/>
          <a:lstStyle>
            <a:lvl1pPr algn="ctr">
              <a:buNone/>
              <a:defRPr sz="1600">
                <a:solidFill>
                  <a:schemeClr val="bg1"/>
                </a:solidFill>
              </a:defRPr>
            </a:lvl1pPr>
          </a:lstStyle>
          <a:p>
            <a:r>
              <a:rPr lang="en-US" dirty="0"/>
              <a:t>Do not rescale image placeholder. Black and white imagery only</a:t>
            </a:r>
            <a:endParaRPr lang="en-GB" dirty="0"/>
          </a:p>
        </p:txBody>
      </p:sp>
      <p:sp>
        <p:nvSpPr>
          <p:cNvPr id="44" name="Text Placeholder 13"/>
          <p:cNvSpPr>
            <a:spLocks noGrp="1"/>
          </p:cNvSpPr>
          <p:nvPr>
            <p:ph type="body" sz="quarter" idx="37" hasCustomPrompt="1"/>
          </p:nvPr>
        </p:nvSpPr>
        <p:spPr bwMode="gray">
          <a:xfrm>
            <a:off x="374101" y="3577483"/>
            <a:ext cx="3074494"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38" hasCustomPrompt="1"/>
          </p:nvPr>
        </p:nvSpPr>
        <p:spPr bwMode="gray">
          <a:xfrm>
            <a:off x="374101" y="3754931"/>
            <a:ext cx="3074494"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6" name="Text Placeholder 13"/>
          <p:cNvSpPr>
            <a:spLocks noGrp="1"/>
          </p:cNvSpPr>
          <p:nvPr>
            <p:ph type="body" sz="quarter" idx="15" hasCustomPrompt="1"/>
          </p:nvPr>
        </p:nvSpPr>
        <p:spPr bwMode="gray">
          <a:xfrm>
            <a:off x="7079329"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2979959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1_Six 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3" cy="1750"/>
        </p:xfrm>
        <a:graphic>
          <a:graphicData uri="http://schemas.openxmlformats.org/presentationml/2006/ole">
            <mc:AlternateContent xmlns:mc="http://schemas.openxmlformats.org/markup-compatibility/2006">
              <mc:Choice xmlns:v="urn:schemas-microsoft-com:vml" Requires="v">
                <p:oleObj spid="_x0000_s111112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3"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hasCustomPrompt="1"/>
          </p:nvPr>
        </p:nvSpPr>
        <p:spPr bwMode="gray">
          <a:xfrm>
            <a:off x="381061" y="1704525"/>
            <a:ext cx="1992098" cy="2312710"/>
          </a:xfrm>
          <a:solidFill>
            <a:schemeClr val="accent5">
              <a:lumMod val="60000"/>
              <a:lumOff val="40000"/>
            </a:schemeClr>
          </a:solidFill>
        </p:spPr>
        <p:txBody>
          <a:bodyPr tIns="432000"/>
          <a:lstStyle>
            <a:lvl1pPr algn="ctr">
              <a:buNone/>
              <a:defRPr sz="1400">
                <a:solidFill>
                  <a:schemeClr val="bg1"/>
                </a:solidFill>
              </a:defRPr>
            </a:lvl1pPr>
          </a:lstStyle>
          <a:p>
            <a:r>
              <a:rPr lang="en-GB" dirty="0"/>
              <a:t>Do not rescale image placeholder.</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6"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68" lvl="0" indent="-96868" algn="l" defTabSz="961813" rtl="0" eaLnBrk="1" latinLnBrk="0" hangingPunct="1">
              <a:lnSpc>
                <a:spcPts val="1501"/>
              </a:lnSpc>
              <a:spcBef>
                <a:spcPts val="0"/>
              </a:spcBef>
              <a:buClr>
                <a:srgbClr val="FFFFFF"/>
              </a:buClr>
              <a:buSzPct val="100000"/>
              <a:buFont typeface="Arial"/>
              <a:buNone/>
            </a:pPr>
            <a:r>
              <a:rPr lang="en-GB" dirty="0"/>
              <a:t>Sub copy line can run to a maximum of two lines</a:t>
            </a:r>
          </a:p>
        </p:txBody>
      </p:sp>
      <p:sp>
        <p:nvSpPr>
          <p:cNvPr id="10" name="Text Placeholder 13"/>
          <p:cNvSpPr>
            <a:spLocks noGrp="1"/>
          </p:cNvSpPr>
          <p:nvPr>
            <p:ph type="body" sz="quarter" idx="15" hasCustomPrompt="1"/>
          </p:nvPr>
        </p:nvSpPr>
        <p:spPr bwMode="gray">
          <a:xfrm>
            <a:off x="7079329" y="7048426"/>
            <a:ext cx="5977218" cy="308472"/>
          </a:xfrm>
        </p:spPr>
        <p:txBody>
          <a:bodyPr anchor="b" anchorCtr="0"/>
          <a:lstStyle>
            <a:lvl1pPr algn="r">
              <a:lnSpc>
                <a:spcPts val="842"/>
              </a:lnSpc>
              <a:buNone/>
              <a:defRPr sz="700" b="0" baseline="0">
                <a:solidFill>
                  <a:srgbClr val="000000"/>
                </a:solidFill>
              </a:defRPr>
            </a:lvl1pPr>
          </a:lstStyle>
          <a:p>
            <a:pPr lvl="0"/>
            <a:r>
              <a:rPr lang="en-GB" dirty="0"/>
              <a:t>Source: Arial 7pt</a:t>
            </a:r>
          </a:p>
        </p:txBody>
      </p:sp>
      <p:sp>
        <p:nvSpPr>
          <p:cNvPr id="24" name="Text Placeholder 13"/>
          <p:cNvSpPr>
            <a:spLocks noGrp="1"/>
          </p:cNvSpPr>
          <p:nvPr>
            <p:ph type="body" sz="quarter" idx="17" hasCustomPrompt="1"/>
          </p:nvPr>
        </p:nvSpPr>
        <p:spPr bwMode="gray">
          <a:xfrm>
            <a:off x="381061" y="4134929"/>
            <a:ext cx="1992098" cy="248390"/>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5" name="Text Placeholder 13"/>
          <p:cNvSpPr>
            <a:spLocks noGrp="1"/>
          </p:cNvSpPr>
          <p:nvPr>
            <p:ph type="body" sz="quarter" idx="18" hasCustomPrompt="1"/>
          </p:nvPr>
        </p:nvSpPr>
        <p:spPr bwMode="gray">
          <a:xfrm>
            <a:off x="381061" y="4312382"/>
            <a:ext cx="1987378" cy="31900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7" name="Picture Placeholder 13"/>
          <p:cNvSpPr>
            <a:spLocks noGrp="1"/>
          </p:cNvSpPr>
          <p:nvPr>
            <p:ph type="pic" sz="quarter" idx="19" hasCustomPrompt="1"/>
          </p:nvPr>
        </p:nvSpPr>
        <p:spPr bwMode="gray">
          <a:xfrm>
            <a:off x="2531932" y="2806108"/>
            <a:ext cx="1992314" cy="2316354"/>
          </a:xfrm>
          <a:solidFill>
            <a:schemeClr val="accent5">
              <a:lumMod val="60000"/>
              <a:lumOff val="40000"/>
            </a:schemeClr>
          </a:solidFill>
        </p:spPr>
        <p:txBody>
          <a:bodyPr tIns="432000"/>
          <a:lstStyle>
            <a:lvl1pPr algn="ctr">
              <a:buNone/>
              <a:defRPr sz="1400">
                <a:solidFill>
                  <a:schemeClr val="bg1"/>
                </a:solidFill>
              </a:defRPr>
            </a:lvl1pPr>
          </a:lstStyle>
          <a:p>
            <a:r>
              <a:rPr lang="en-GB" dirty="0"/>
              <a:t>Do not rescale image placeholder.</a:t>
            </a:r>
          </a:p>
        </p:txBody>
      </p:sp>
      <p:sp>
        <p:nvSpPr>
          <p:cNvPr id="28" name="Text Placeholder 13"/>
          <p:cNvSpPr>
            <a:spLocks noGrp="1"/>
          </p:cNvSpPr>
          <p:nvPr>
            <p:ph type="body" sz="quarter" idx="20" hasCustomPrompt="1"/>
          </p:nvPr>
        </p:nvSpPr>
        <p:spPr bwMode="gray">
          <a:xfrm>
            <a:off x="2531932" y="5245685"/>
            <a:ext cx="1964145" cy="20593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21" hasCustomPrompt="1"/>
          </p:nvPr>
        </p:nvSpPr>
        <p:spPr bwMode="gray">
          <a:xfrm>
            <a:off x="2531932" y="5423137"/>
            <a:ext cx="1964145"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1" name="Picture Placeholder 13"/>
          <p:cNvSpPr>
            <a:spLocks noGrp="1"/>
          </p:cNvSpPr>
          <p:nvPr>
            <p:ph type="pic" sz="quarter" idx="22" hasCustomPrompt="1"/>
          </p:nvPr>
        </p:nvSpPr>
        <p:spPr bwMode="gray">
          <a:xfrm>
            <a:off x="4670102" y="1704527"/>
            <a:ext cx="1992314" cy="2312709"/>
          </a:xfrm>
          <a:solidFill>
            <a:schemeClr val="accent5">
              <a:lumMod val="60000"/>
              <a:lumOff val="40000"/>
            </a:schemeClr>
          </a:solidFill>
        </p:spPr>
        <p:txBody>
          <a:bodyPr tIns="432000"/>
          <a:lstStyle>
            <a:lvl1pPr algn="ctr">
              <a:buNone/>
              <a:defRPr sz="1400">
                <a:solidFill>
                  <a:schemeClr val="bg1"/>
                </a:solidFill>
              </a:defRPr>
            </a:lvl1pPr>
          </a:lstStyle>
          <a:p>
            <a:r>
              <a:rPr lang="en-GB" dirty="0"/>
              <a:t>Do not rescale image placeholder.</a:t>
            </a:r>
          </a:p>
        </p:txBody>
      </p:sp>
      <p:sp>
        <p:nvSpPr>
          <p:cNvPr id="32" name="Text Placeholder 13"/>
          <p:cNvSpPr>
            <a:spLocks noGrp="1"/>
          </p:cNvSpPr>
          <p:nvPr>
            <p:ph type="body" sz="quarter" idx="23" hasCustomPrompt="1"/>
          </p:nvPr>
        </p:nvSpPr>
        <p:spPr bwMode="gray">
          <a:xfrm>
            <a:off x="4670103" y="4134929"/>
            <a:ext cx="1989981" cy="20593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3" name="Text Placeholder 13"/>
          <p:cNvSpPr>
            <a:spLocks noGrp="1"/>
          </p:cNvSpPr>
          <p:nvPr>
            <p:ph type="body" sz="quarter" idx="24" hasCustomPrompt="1"/>
          </p:nvPr>
        </p:nvSpPr>
        <p:spPr bwMode="gray">
          <a:xfrm>
            <a:off x="4670103" y="4312382"/>
            <a:ext cx="1989981" cy="31900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5" name="Picture Placeholder 13"/>
          <p:cNvSpPr>
            <a:spLocks noGrp="1"/>
          </p:cNvSpPr>
          <p:nvPr>
            <p:ph type="pic" sz="quarter" idx="25" hasCustomPrompt="1"/>
          </p:nvPr>
        </p:nvSpPr>
        <p:spPr bwMode="gray">
          <a:xfrm>
            <a:off x="6804490" y="2806108"/>
            <a:ext cx="1981061" cy="2316354"/>
          </a:xfrm>
          <a:solidFill>
            <a:schemeClr val="accent5">
              <a:lumMod val="60000"/>
              <a:lumOff val="40000"/>
            </a:schemeClr>
          </a:solidFill>
        </p:spPr>
        <p:txBody>
          <a:bodyPr tIns="432000"/>
          <a:lstStyle>
            <a:lvl1pPr algn="ctr">
              <a:buNone/>
              <a:defRPr sz="1400">
                <a:solidFill>
                  <a:schemeClr val="bg1"/>
                </a:solidFill>
              </a:defRPr>
            </a:lvl1pPr>
          </a:lstStyle>
          <a:p>
            <a:r>
              <a:rPr lang="en-GB" dirty="0"/>
              <a:t>Do not rescale image placeholder.</a:t>
            </a:r>
          </a:p>
        </p:txBody>
      </p:sp>
      <p:sp>
        <p:nvSpPr>
          <p:cNvPr id="36" name="Text Placeholder 13"/>
          <p:cNvSpPr>
            <a:spLocks noGrp="1"/>
          </p:cNvSpPr>
          <p:nvPr>
            <p:ph type="body" sz="quarter" idx="26" hasCustomPrompt="1"/>
          </p:nvPr>
        </p:nvSpPr>
        <p:spPr bwMode="gray">
          <a:xfrm>
            <a:off x="6804490" y="5245685"/>
            <a:ext cx="1981061" cy="20593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27" hasCustomPrompt="1"/>
          </p:nvPr>
        </p:nvSpPr>
        <p:spPr bwMode="gray">
          <a:xfrm>
            <a:off x="6804490" y="5423138"/>
            <a:ext cx="1981061" cy="31900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3"/>
          <p:cNvSpPr>
            <a:spLocks noGrp="1"/>
          </p:cNvSpPr>
          <p:nvPr>
            <p:ph type="pic" sz="quarter" idx="28" hasCustomPrompt="1"/>
          </p:nvPr>
        </p:nvSpPr>
        <p:spPr bwMode="gray">
          <a:xfrm>
            <a:off x="8946442" y="1704525"/>
            <a:ext cx="1992314" cy="2312710"/>
          </a:xfrm>
          <a:solidFill>
            <a:schemeClr val="accent5">
              <a:lumMod val="60000"/>
              <a:lumOff val="40000"/>
            </a:schemeClr>
          </a:solidFill>
        </p:spPr>
        <p:txBody>
          <a:bodyPr tIns="432000"/>
          <a:lstStyle>
            <a:lvl1pPr algn="ctr">
              <a:buNone/>
              <a:defRPr sz="1400">
                <a:solidFill>
                  <a:schemeClr val="bg1"/>
                </a:solidFill>
              </a:defRPr>
            </a:lvl1pPr>
          </a:lstStyle>
          <a:p>
            <a:r>
              <a:rPr lang="en-GB" dirty="0"/>
              <a:t>Do not rescale image placeholder.</a:t>
            </a:r>
          </a:p>
        </p:txBody>
      </p:sp>
      <p:sp>
        <p:nvSpPr>
          <p:cNvPr id="40" name="Text Placeholder 13"/>
          <p:cNvSpPr>
            <a:spLocks noGrp="1"/>
          </p:cNvSpPr>
          <p:nvPr>
            <p:ph type="body" sz="quarter" idx="29" hasCustomPrompt="1"/>
          </p:nvPr>
        </p:nvSpPr>
        <p:spPr bwMode="gray">
          <a:xfrm>
            <a:off x="8946442" y="4133355"/>
            <a:ext cx="1985747" cy="20593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1" name="Text Placeholder 13"/>
          <p:cNvSpPr>
            <a:spLocks noGrp="1"/>
          </p:cNvSpPr>
          <p:nvPr>
            <p:ph type="body" sz="quarter" idx="30" hasCustomPrompt="1"/>
          </p:nvPr>
        </p:nvSpPr>
        <p:spPr bwMode="gray">
          <a:xfrm>
            <a:off x="8946442" y="4310808"/>
            <a:ext cx="1985747" cy="31900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3" name="Picture Placeholder 13"/>
          <p:cNvSpPr>
            <a:spLocks noGrp="1"/>
          </p:cNvSpPr>
          <p:nvPr>
            <p:ph type="pic" sz="quarter" idx="31" hasCustomPrompt="1"/>
          </p:nvPr>
        </p:nvSpPr>
        <p:spPr bwMode="gray">
          <a:xfrm>
            <a:off x="11097314" y="2804535"/>
            <a:ext cx="1992314" cy="2335342"/>
          </a:xfrm>
          <a:solidFill>
            <a:schemeClr val="accent5">
              <a:lumMod val="60000"/>
              <a:lumOff val="40000"/>
            </a:schemeClr>
          </a:solidFill>
        </p:spPr>
        <p:txBody>
          <a:bodyPr tIns="432000"/>
          <a:lstStyle>
            <a:lvl1pPr algn="ctr">
              <a:buNone/>
              <a:defRPr sz="1400">
                <a:solidFill>
                  <a:schemeClr val="bg1"/>
                </a:solidFill>
              </a:defRPr>
            </a:lvl1pPr>
          </a:lstStyle>
          <a:p>
            <a:r>
              <a:rPr lang="en-GB" dirty="0"/>
              <a:t>Do not rescale image placeholder.</a:t>
            </a:r>
          </a:p>
        </p:txBody>
      </p:sp>
      <p:sp>
        <p:nvSpPr>
          <p:cNvPr id="44" name="Text Placeholder 13"/>
          <p:cNvSpPr>
            <a:spLocks noGrp="1"/>
          </p:cNvSpPr>
          <p:nvPr>
            <p:ph type="body" sz="quarter" idx="32" hasCustomPrompt="1"/>
          </p:nvPr>
        </p:nvSpPr>
        <p:spPr bwMode="gray">
          <a:xfrm>
            <a:off x="11097313" y="5244110"/>
            <a:ext cx="1979397" cy="20593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33" hasCustomPrompt="1"/>
          </p:nvPr>
        </p:nvSpPr>
        <p:spPr bwMode="gray">
          <a:xfrm>
            <a:off x="11097313" y="5421563"/>
            <a:ext cx="1979397" cy="31900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552095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1_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3" cy="1750"/>
        </p:xfrm>
        <a:graphic>
          <a:graphicData uri="http://schemas.openxmlformats.org/presentationml/2006/ole">
            <mc:AlternateContent xmlns:mc="http://schemas.openxmlformats.org/markup-compatibility/2006">
              <mc:Choice xmlns:v="urn:schemas-microsoft-com:vml" Requires="v">
                <p:oleObj spid="_x0000_s111214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3"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6" y="79941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68" lvl="0" indent="-96868" algn="l" defTabSz="961813" rtl="0" eaLnBrk="1" latinLnBrk="0" hangingPunct="1">
              <a:lnSpc>
                <a:spcPts val="1501"/>
              </a:lnSpc>
              <a:spcBef>
                <a:spcPts val="0"/>
              </a:spcBef>
              <a:buClr>
                <a:srgbClr val="FFFFFF"/>
              </a:buClr>
              <a:buSzPct val="100000"/>
              <a:buFont typeface="Arial"/>
              <a:buNone/>
            </a:pPr>
            <a:r>
              <a:rPr lang="en-GB" dirty="0"/>
              <a:t>Sub copy line can run to a maximum of two lines</a:t>
            </a:r>
          </a:p>
        </p:txBody>
      </p:sp>
      <p:sp>
        <p:nvSpPr>
          <p:cNvPr id="16" name="Rectangle 15"/>
          <p:cNvSpPr/>
          <p:nvPr userDrawn="1"/>
        </p:nvSpPr>
        <p:spPr>
          <a:xfrm>
            <a:off x="1" y="6737124"/>
            <a:ext cx="13442950" cy="130629"/>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GB" sz="1900" dirty="0">
              <a:solidFill>
                <a:srgbClr val="000000"/>
              </a:solidFill>
            </a:endParaRPr>
          </a:p>
        </p:txBody>
      </p:sp>
      <p:sp>
        <p:nvSpPr>
          <p:cNvPr id="14" name="Picture Placeholder 13"/>
          <p:cNvSpPr>
            <a:spLocks noGrp="1"/>
          </p:cNvSpPr>
          <p:nvPr>
            <p:ph type="pic" sz="quarter" idx="16" hasCustomPrompt="1"/>
          </p:nvPr>
        </p:nvSpPr>
        <p:spPr bwMode="gray">
          <a:xfrm>
            <a:off x="381061" y="1395414"/>
            <a:ext cx="12695650" cy="5407025"/>
          </a:xfrm>
          <a:prstGeom prst="rect">
            <a:avLst/>
          </a:prstGeom>
          <a:solidFill>
            <a:srgbClr val="DFDEDE"/>
          </a:solidFill>
        </p:spPr>
        <p:txBody>
          <a:bodyPr tIns="1800000"/>
          <a:lstStyle>
            <a:lvl1pPr algn="ctr">
              <a:buNone/>
              <a:defRPr>
                <a:solidFill>
                  <a:schemeClr val="bg1"/>
                </a:solidFill>
              </a:defRPr>
            </a:lvl1pPr>
          </a:lstStyle>
          <a:p>
            <a:r>
              <a:rPr lang="en-US" dirty="0"/>
              <a:t>Do not rescale image placeholder.</a:t>
            </a:r>
            <a:endParaRPr lang="en-GB" dirty="0"/>
          </a:p>
        </p:txBody>
      </p:sp>
      <p:cxnSp>
        <p:nvCxnSpPr>
          <p:cNvPr id="11" name="Straight Connector 10"/>
          <p:cNvCxnSpPr/>
          <p:nvPr userDrawn="1"/>
        </p:nvCxnSpPr>
        <p:spPr bwMode="gray">
          <a:xfrm>
            <a:off x="-3328" y="6802438"/>
            <a:ext cx="13442950"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Text Placeholder 13"/>
          <p:cNvSpPr>
            <a:spLocks noGrp="1"/>
          </p:cNvSpPr>
          <p:nvPr>
            <p:ph type="body" sz="quarter" idx="15" hasCustomPrompt="1"/>
          </p:nvPr>
        </p:nvSpPr>
        <p:spPr bwMode="gray">
          <a:xfrm>
            <a:off x="7079329" y="7048426"/>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644062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_Three 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3" cy="1750"/>
        </p:xfrm>
        <a:graphic>
          <a:graphicData uri="http://schemas.openxmlformats.org/presentationml/2006/ole">
            <mc:AlternateContent xmlns:mc="http://schemas.openxmlformats.org/markup-compatibility/2006">
              <mc:Choice xmlns:v="urn:schemas-microsoft-com:vml" Requires="v">
                <p:oleObj spid="_x0000_s111316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3"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hasCustomPrompt="1"/>
          </p:nvPr>
        </p:nvSpPr>
        <p:spPr bwMode="gray">
          <a:xfrm>
            <a:off x="381059" y="1395413"/>
            <a:ext cx="4119682" cy="4560887"/>
          </a:xfrm>
          <a:solidFill>
            <a:schemeClr val="accent5">
              <a:lumMod val="60000"/>
              <a:lumOff val="40000"/>
            </a:schemeClr>
          </a:solidFill>
        </p:spPr>
        <p:txBody>
          <a:bodyPr tIns="1440000"/>
          <a:lstStyle>
            <a:lvl1pPr algn="ctr">
              <a:buNone/>
              <a:defRPr>
                <a:solidFill>
                  <a:schemeClr val="bg1"/>
                </a:solidFill>
              </a:defRPr>
            </a:lvl1pPr>
          </a:lstStyle>
          <a:p>
            <a:r>
              <a:rPr lang="en-US" dirty="0"/>
              <a:t>Do not rescale image placeholder.</a:t>
            </a:r>
            <a:endParaRPr lang="en-GB" dirty="0"/>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6"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68" lvl="0" indent="-96868" algn="l" defTabSz="961813" rtl="0" eaLnBrk="1" latinLnBrk="0" hangingPunct="1">
              <a:lnSpc>
                <a:spcPts val="1501"/>
              </a:lnSpc>
              <a:spcBef>
                <a:spcPts val="0"/>
              </a:spcBef>
              <a:buClr>
                <a:srgbClr val="FFFFFF"/>
              </a:buClr>
              <a:buSzPct val="100000"/>
              <a:buFont typeface="Arial"/>
              <a:buNone/>
            </a:pPr>
            <a:r>
              <a:rPr lang="en-GB" dirty="0"/>
              <a:t>Sub copy line can run to a maximum of two lines</a:t>
            </a:r>
          </a:p>
        </p:txBody>
      </p:sp>
      <p:sp>
        <p:nvSpPr>
          <p:cNvPr id="8" name="Text Placeholder 13"/>
          <p:cNvSpPr>
            <a:spLocks noGrp="1"/>
          </p:cNvSpPr>
          <p:nvPr>
            <p:ph type="body" sz="quarter" idx="17" hasCustomPrompt="1"/>
          </p:nvPr>
        </p:nvSpPr>
        <p:spPr bwMode="gray">
          <a:xfrm>
            <a:off x="360736" y="6088455"/>
            <a:ext cx="414000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60736" y="6265909"/>
            <a:ext cx="414000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hasCustomPrompt="1"/>
          </p:nvPr>
        </p:nvSpPr>
        <p:spPr bwMode="gray">
          <a:xfrm>
            <a:off x="4671690" y="1395413"/>
            <a:ext cx="4113860" cy="4560887"/>
          </a:xfrm>
          <a:solidFill>
            <a:schemeClr val="accent5">
              <a:lumMod val="60000"/>
              <a:lumOff val="40000"/>
            </a:schemeClr>
          </a:solidFill>
        </p:spPr>
        <p:txBody>
          <a:bodyPr tIns="1440000"/>
          <a:lstStyle>
            <a:lvl1pPr algn="ctr">
              <a:buNone/>
              <a:defRPr>
                <a:solidFill>
                  <a:schemeClr val="bg1"/>
                </a:solidFill>
              </a:defRPr>
            </a:lvl1pPr>
          </a:lstStyle>
          <a:p>
            <a:r>
              <a:rPr lang="en-US" dirty="0"/>
              <a:t>Do not rescale image placeholder.</a:t>
            </a:r>
            <a:endParaRPr lang="en-GB" dirty="0"/>
          </a:p>
        </p:txBody>
      </p:sp>
      <p:sp>
        <p:nvSpPr>
          <p:cNvPr id="15" name="Text Placeholder 13"/>
          <p:cNvSpPr>
            <a:spLocks noGrp="1"/>
          </p:cNvSpPr>
          <p:nvPr>
            <p:ph type="body" sz="quarter" idx="20" hasCustomPrompt="1"/>
          </p:nvPr>
        </p:nvSpPr>
        <p:spPr bwMode="gray">
          <a:xfrm>
            <a:off x="4656786" y="6089725"/>
            <a:ext cx="412876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56786" y="6267179"/>
            <a:ext cx="412876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hasCustomPrompt="1"/>
          </p:nvPr>
        </p:nvSpPr>
        <p:spPr bwMode="gray">
          <a:xfrm>
            <a:off x="8946442" y="1395413"/>
            <a:ext cx="4130268" cy="4560887"/>
          </a:xfrm>
          <a:solidFill>
            <a:schemeClr val="accent5">
              <a:lumMod val="60000"/>
              <a:lumOff val="40000"/>
            </a:schemeClr>
          </a:solidFill>
        </p:spPr>
        <p:txBody>
          <a:bodyPr tIns="1440000"/>
          <a:lstStyle>
            <a:lvl1pPr algn="ctr">
              <a:buNone/>
              <a:defRPr>
                <a:solidFill>
                  <a:schemeClr val="bg1"/>
                </a:solidFill>
              </a:defRPr>
            </a:lvl1pPr>
          </a:lstStyle>
          <a:p>
            <a:r>
              <a:rPr lang="en-US" dirty="0"/>
              <a:t>Do not rescale image placeholder.</a:t>
            </a:r>
            <a:endParaRPr lang="en-GB" dirty="0"/>
          </a:p>
        </p:txBody>
      </p:sp>
      <p:sp>
        <p:nvSpPr>
          <p:cNvPr id="18" name="Text Placeholder 13"/>
          <p:cNvSpPr>
            <a:spLocks noGrp="1"/>
          </p:cNvSpPr>
          <p:nvPr>
            <p:ph type="body" sz="quarter" idx="23" hasCustomPrompt="1"/>
          </p:nvPr>
        </p:nvSpPr>
        <p:spPr bwMode="gray">
          <a:xfrm>
            <a:off x="8911095" y="6089725"/>
            <a:ext cx="4165614"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11095" y="6267179"/>
            <a:ext cx="4165614"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0" name="Text Placeholder 13"/>
          <p:cNvSpPr>
            <a:spLocks noGrp="1"/>
          </p:cNvSpPr>
          <p:nvPr>
            <p:ph type="body" sz="quarter" idx="15" hasCustomPrompt="1"/>
          </p:nvPr>
        </p:nvSpPr>
        <p:spPr bwMode="gray">
          <a:xfrm>
            <a:off x="7079329"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064514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_Title &amp; Content Op 8">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3" cy="1750"/>
        </p:xfrm>
        <a:graphic>
          <a:graphicData uri="http://schemas.openxmlformats.org/presentationml/2006/ole">
            <mc:AlternateContent xmlns:mc="http://schemas.openxmlformats.org/markup-compatibility/2006">
              <mc:Choice xmlns:v="urn:schemas-microsoft-com:vml" Requires="v">
                <p:oleObj spid="_x0000_s111419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3" cy="1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1" name="Text Placeholder 3"/>
          <p:cNvSpPr>
            <a:spLocks noGrp="1"/>
          </p:cNvSpPr>
          <p:nvPr>
            <p:ph type="body" sz="half" idx="2" hasCustomPrompt="1"/>
          </p:nvPr>
        </p:nvSpPr>
        <p:spPr>
          <a:xfrm>
            <a:off x="5864253" y="6992186"/>
            <a:ext cx="7152151" cy="243656"/>
          </a:xfrm>
          <a:prstGeom prst="rect">
            <a:avLst/>
          </a:prstGeom>
        </p:spPr>
        <p:txBody>
          <a:bodyPr wrap="square" anchor="b" anchorCtr="0">
            <a:spAutoFit/>
          </a:bodyPr>
          <a:lstStyle>
            <a:lvl1pPr marL="0" indent="0" algn="r">
              <a:buNone/>
              <a:defRPr sz="700" b="1">
                <a:solidFill>
                  <a:schemeClr val="bg1"/>
                </a:solidFill>
              </a:defRPr>
            </a:lvl1pPr>
            <a:lvl2pPr marL="457185" indent="0">
              <a:buNone/>
              <a:defRPr sz="1400"/>
            </a:lvl2pPr>
            <a:lvl3pPr marL="914371" indent="0">
              <a:buNone/>
              <a:defRPr sz="1200"/>
            </a:lvl3pPr>
            <a:lvl4pPr marL="1371555" indent="0">
              <a:buNone/>
              <a:defRPr sz="1000"/>
            </a:lvl4pPr>
            <a:lvl5pPr marL="1828741" indent="0">
              <a:buNone/>
              <a:defRPr sz="1000"/>
            </a:lvl5pPr>
            <a:lvl6pPr marL="2285926" indent="0">
              <a:buNone/>
              <a:defRPr sz="1000"/>
            </a:lvl6pPr>
            <a:lvl7pPr marL="2743110" indent="0">
              <a:buNone/>
              <a:defRPr sz="1000"/>
            </a:lvl7pPr>
            <a:lvl8pPr marL="3200296" indent="0">
              <a:buNone/>
              <a:defRPr sz="1000"/>
            </a:lvl8pPr>
            <a:lvl9pPr marL="3657481" indent="0">
              <a:buNone/>
              <a:defRPr sz="1000"/>
            </a:lvl9pPr>
          </a:lstStyle>
          <a:p>
            <a:pPr lvl="0"/>
            <a:r>
              <a:rPr lang="en-GB" dirty="0"/>
              <a:t>Source: Insert Source here</a:t>
            </a:r>
          </a:p>
        </p:txBody>
      </p:sp>
      <p:sp>
        <p:nvSpPr>
          <p:cNvPr id="28" name="Text Placeholder 13"/>
          <p:cNvSpPr>
            <a:spLocks noGrp="1"/>
          </p:cNvSpPr>
          <p:nvPr>
            <p:ph type="body" sz="quarter" idx="18" hasCustomPrompt="1"/>
          </p:nvPr>
        </p:nvSpPr>
        <p:spPr bwMode="gray">
          <a:xfrm>
            <a:off x="363209" y="812746"/>
            <a:ext cx="12423740" cy="436608"/>
          </a:xfrm>
          <a:prstGeom prst="rect">
            <a:avLst/>
          </a:prstGeom>
        </p:spPr>
        <p:txBody>
          <a:bodyPr lIns="0" anchor="t" anchorCtr="0"/>
          <a:lstStyle>
            <a:lvl1pPr>
              <a:lnSpc>
                <a:spcPts val="1684"/>
              </a:lnSpc>
              <a:buNone/>
              <a:defRPr lang="en-GB" sz="1400" b="1" kern="1200" baseline="0" dirty="0">
                <a:solidFill>
                  <a:schemeClr val="accent6"/>
                </a:solidFill>
                <a:latin typeface="+mn-lt"/>
                <a:ea typeface="+mn-ea"/>
                <a:cs typeface="+mn-cs"/>
              </a:defRPr>
            </a:lvl1pPr>
          </a:lstStyle>
          <a:p>
            <a:pPr marL="96868" lvl="0" indent="-96868" algn="l" defTabSz="961813" rtl="0" eaLnBrk="1" latinLnBrk="0" hangingPunct="1">
              <a:lnSpc>
                <a:spcPts val="1501"/>
              </a:lnSpc>
              <a:spcBef>
                <a:spcPts val="0"/>
              </a:spcBef>
              <a:buClr>
                <a:srgbClr val="FFFFFF"/>
              </a:buClr>
              <a:buSzPct val="100000"/>
              <a:buFont typeface="Arial"/>
              <a:buNone/>
            </a:pPr>
            <a:r>
              <a:rPr lang="en-GB" dirty="0"/>
              <a:t>Sub copy line can run to a maximum of two lines</a:t>
            </a:r>
          </a:p>
        </p:txBody>
      </p:sp>
      <p:sp>
        <p:nvSpPr>
          <p:cNvPr id="14" name="Text Placeholder 2"/>
          <p:cNvSpPr>
            <a:spLocks noGrp="1"/>
          </p:cNvSpPr>
          <p:nvPr>
            <p:ph type="body" idx="19" hasCustomPrompt="1"/>
          </p:nvPr>
        </p:nvSpPr>
        <p:spPr>
          <a:xfrm>
            <a:off x="2810794" y="5900489"/>
            <a:ext cx="7838065" cy="369384"/>
          </a:xfrm>
          <a:prstGeom prst="rect">
            <a:avLst/>
          </a:prstGeom>
        </p:spPr>
        <p:txBody>
          <a:bodyPr wrap="square" anchor="ctr" anchorCtr="0">
            <a:spAutoFit/>
          </a:bodyPr>
          <a:lstStyle>
            <a:lvl1pPr marL="0" indent="0" algn="ctr">
              <a:lnSpc>
                <a:spcPct val="100000"/>
              </a:lnSpc>
              <a:buNone/>
              <a:defRPr sz="2400" b="1" cap="none" baseline="0">
                <a:solidFill>
                  <a:schemeClr val="accent6"/>
                </a:solidFill>
                <a:latin typeface="+mn-lt"/>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Text</a:t>
            </a:r>
          </a:p>
        </p:txBody>
      </p:sp>
    </p:spTree>
    <p:extLst>
      <p:ext uri="{BB962C8B-B14F-4D97-AF65-F5344CB8AC3E}">
        <p14:creationId xmlns:p14="http://schemas.microsoft.com/office/powerpoint/2010/main" val="3238142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extLst mod="1">
    <p:ext uri="{DCECCB84-F9BA-43D5-87BE-67443E8EF086}">
      <p15:sldGuideLst xmlns:p15="http://schemas.microsoft.com/office/powerpoint/2012/main">
        <p15:guide id="1" orient="horz" pos="2381">
          <p15:clr>
            <a:srgbClr val="FBAE40"/>
          </p15:clr>
        </p15:guide>
        <p15:guide id="2" pos="317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Copy Dark Fuchsia">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52629"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6816720"/>
          </a:xfrm>
          <a:prstGeom prst="rect">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ext Placeholder 3"/>
          <p:cNvSpPr>
            <a:spLocks noGrp="1"/>
          </p:cNvSpPr>
          <p:nvPr>
            <p:ph type="body" sz="quarter" idx="10" hasCustomPrompt="1"/>
          </p:nvPr>
        </p:nvSpPr>
        <p:spPr bwMode="gray">
          <a:xfrm>
            <a:off x="1458614" y="1395414"/>
            <a:ext cx="10555362" cy="4300536"/>
          </a:xfrm>
          <a:prstGeom prst="rect">
            <a:avLst/>
          </a:prstGeo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pic>
        <p:nvPicPr>
          <p:cNvPr id="11" name="Picture 10" descr="DCM LEFT LOGO ALL-05.eps"/>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88" y="6981007"/>
            <a:ext cx="1666561" cy="434926"/>
          </a:xfrm>
          <a:prstGeom prst="rect">
            <a:avLst/>
          </a:prstGeom>
        </p:spPr>
      </p:pic>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10"/>
          <p:cNvSpPr>
            <a:spLocks noGrp="1"/>
          </p:cNvSpPr>
          <p:nvPr>
            <p:ph type="pic" sz="quarter" idx="16"/>
          </p:nvPr>
        </p:nvSpPr>
        <p:spPr bwMode="gray">
          <a:xfrm>
            <a:off x="1" y="1"/>
            <a:ext cx="13442950" cy="6789090"/>
          </a:xfrm>
          <a:prstGeom prst="rect">
            <a:avLst/>
          </a:prstGeom>
          <a:solidFill>
            <a:schemeClr val="accent5"/>
          </a:solidFill>
          <a:ln>
            <a:noFill/>
          </a:ln>
        </p:spPr>
        <p:txBody>
          <a:bodyPr tIns="1440000" anchor="t"/>
          <a:lstStyle>
            <a:lvl1pPr algn="ctr">
              <a:buNone/>
              <a:defRPr>
                <a:solidFill>
                  <a:srgbClr val="000000"/>
                </a:solidFill>
              </a:defRPr>
            </a:lvl1pPr>
          </a:lstStyle>
          <a:p>
            <a:r>
              <a:rPr lang="en-US" dirty="0"/>
              <a:t>Click icon to add picture</a:t>
            </a:r>
          </a:p>
        </p:txBody>
      </p:sp>
      <p:graphicFrame>
        <p:nvGraphicFramePr>
          <p:cNvPr id="7" name="Object 6" hidden="1"/>
          <p:cNvGraphicFramePr>
            <a:graphicFrameLocks noChangeAspect="1"/>
          </p:cNvGraphicFramePr>
          <p:nvPr>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115216" name="think-cell Slide" r:id="rId4" imgW="6350000" imgH="6350000" progId="">
                  <p:embed/>
                </p:oleObj>
              </mc:Choice>
              <mc:Fallback>
                <p:oleObj name="think-cell Slide" r:id="rId4" imgW="6350000" imgH="6350000" progId="">
                  <p:embed/>
                  <p:pic>
                    <p:nvPicPr>
                      <p:cNvPr id="7" name="Object 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ctrTitle" hasCustomPrompt="1"/>
          </p:nvPr>
        </p:nvSpPr>
        <p:spPr bwMode="gray">
          <a:xfrm>
            <a:off x="3606810" y="4292038"/>
            <a:ext cx="8049736" cy="1261884"/>
          </a:xfrm>
        </p:spPr>
        <p:txBody>
          <a:bodyPr wrap="square" anchor="t" anchorCtr="0">
            <a:spAutoFit/>
          </a:bodyPr>
          <a:lstStyle>
            <a:lvl1pPr algn="r">
              <a:lnSpc>
                <a:spcPct val="100000"/>
              </a:lnSpc>
              <a:defRPr sz="8199" baseline="0">
                <a:solidFill>
                  <a:srgbClr val="FFFFFF"/>
                </a:solidFill>
              </a:defRPr>
            </a:lvl1pPr>
          </a:lstStyle>
          <a:p>
            <a:r>
              <a:rPr lang="en-US" dirty="0"/>
              <a:t>TITLE TEXT</a:t>
            </a:r>
          </a:p>
        </p:txBody>
      </p:sp>
      <p:sp>
        <p:nvSpPr>
          <p:cNvPr id="3" name="Subtitle 2"/>
          <p:cNvSpPr>
            <a:spLocks noGrp="1"/>
          </p:cNvSpPr>
          <p:nvPr>
            <p:ph type="subTitle" idx="1" hasCustomPrompt="1"/>
          </p:nvPr>
        </p:nvSpPr>
        <p:spPr bwMode="gray">
          <a:xfrm>
            <a:off x="3606809" y="4085332"/>
            <a:ext cx="8002836" cy="307808"/>
          </a:xfrm>
          <a:prstGeom prst="rect">
            <a:avLst/>
          </a:prstGeom>
        </p:spPr>
        <p:txBody>
          <a:bodyPr wrap="square" rIns="0">
            <a:spAutoFit/>
          </a:bodyPr>
          <a:lstStyle>
            <a:lvl1pPr marL="0" indent="0" algn="r">
              <a:lnSpc>
                <a:spcPct val="100000"/>
              </a:lnSpc>
              <a:buNone/>
              <a:defRPr sz="2000" b="1" i="0" cap="all" baseline="0">
                <a:solidFill>
                  <a:srgbClr val="FFFFFF"/>
                </a:solidFill>
                <a:latin typeface="Impact" charset="0"/>
                <a:ea typeface="Impact" charset="0"/>
                <a:cs typeface="Impact" charset="0"/>
              </a:defRPr>
            </a:lvl1pPr>
            <a:lvl2pPr marL="480907" indent="0" algn="ctr">
              <a:buNone/>
              <a:defRPr sz="2100"/>
            </a:lvl2pPr>
            <a:lvl3pPr marL="961813" indent="0" algn="ctr">
              <a:buNone/>
              <a:defRPr sz="1900"/>
            </a:lvl3pPr>
            <a:lvl4pPr marL="1442722" indent="0" algn="ctr">
              <a:buNone/>
              <a:defRPr sz="1700"/>
            </a:lvl4pPr>
            <a:lvl5pPr marL="1923629" indent="0" algn="ctr">
              <a:buNone/>
              <a:defRPr sz="1700"/>
            </a:lvl5pPr>
            <a:lvl6pPr marL="2404535" indent="0" algn="ctr">
              <a:buNone/>
              <a:defRPr sz="1700"/>
            </a:lvl6pPr>
            <a:lvl7pPr marL="2885441" indent="0" algn="ctr">
              <a:buNone/>
              <a:defRPr sz="1700"/>
            </a:lvl7pPr>
            <a:lvl8pPr marL="3366348" indent="0" algn="ctr">
              <a:buNone/>
              <a:defRPr sz="1700"/>
            </a:lvl8pPr>
            <a:lvl9pPr marL="3847253" indent="0" algn="ctr">
              <a:buNone/>
              <a:defRPr sz="1700"/>
            </a:lvl9pPr>
          </a:lstStyle>
          <a:p>
            <a:r>
              <a:rPr lang="en-US" dirty="0"/>
              <a:t>Text</a:t>
            </a:r>
          </a:p>
        </p:txBody>
      </p:sp>
      <p:sp>
        <p:nvSpPr>
          <p:cNvPr id="11" name="Text Placeholder 3"/>
          <p:cNvSpPr>
            <a:spLocks noGrp="1"/>
          </p:cNvSpPr>
          <p:nvPr>
            <p:ph type="body" sz="half" idx="2" hasCustomPrompt="1"/>
          </p:nvPr>
        </p:nvSpPr>
        <p:spPr>
          <a:xfrm>
            <a:off x="5864253" y="6992186"/>
            <a:ext cx="7152151" cy="243656"/>
          </a:xfrm>
          <a:prstGeom prst="rect">
            <a:avLst/>
          </a:prstGeom>
        </p:spPr>
        <p:txBody>
          <a:bodyPr wrap="square" anchor="b" anchorCtr="0">
            <a:spAutoFit/>
          </a:bodyPr>
          <a:lstStyle>
            <a:lvl1pPr marL="0" indent="0" algn="r">
              <a:buNone/>
              <a:defRPr sz="700" b="1">
                <a:solidFill>
                  <a:schemeClr val="bg1"/>
                </a:solidFill>
              </a:defRPr>
            </a:lvl1pPr>
            <a:lvl2pPr marL="457185" indent="0">
              <a:buNone/>
              <a:defRPr sz="1400"/>
            </a:lvl2pPr>
            <a:lvl3pPr marL="914371" indent="0">
              <a:buNone/>
              <a:defRPr sz="1200"/>
            </a:lvl3pPr>
            <a:lvl4pPr marL="1371555" indent="0">
              <a:buNone/>
              <a:defRPr sz="1000"/>
            </a:lvl4pPr>
            <a:lvl5pPr marL="1828741" indent="0">
              <a:buNone/>
              <a:defRPr sz="1000"/>
            </a:lvl5pPr>
            <a:lvl6pPr marL="2285926" indent="0">
              <a:buNone/>
              <a:defRPr sz="1000"/>
            </a:lvl6pPr>
            <a:lvl7pPr marL="2743110" indent="0">
              <a:buNone/>
              <a:defRPr sz="1000"/>
            </a:lvl7pPr>
            <a:lvl8pPr marL="3200296" indent="0">
              <a:buNone/>
              <a:defRPr sz="1000"/>
            </a:lvl8pPr>
            <a:lvl9pPr marL="3657481" indent="0">
              <a:buNone/>
              <a:defRPr sz="1000"/>
            </a:lvl9pPr>
          </a:lstStyle>
          <a:p>
            <a:pPr lvl="0"/>
            <a:r>
              <a:rPr lang="en-GB" dirty="0"/>
              <a:t>Source: Insert Source here</a:t>
            </a:r>
          </a:p>
        </p:txBody>
      </p:sp>
    </p:spTree>
    <p:extLst>
      <p:ext uri="{BB962C8B-B14F-4D97-AF65-F5344CB8AC3E}">
        <p14:creationId xmlns:p14="http://schemas.microsoft.com/office/powerpoint/2010/main" val="1228145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Title &amp; Content Op 1">
    <p:spTree>
      <p:nvGrpSpPr>
        <p:cNvPr id="1" name=""/>
        <p:cNvGrpSpPr/>
        <p:nvPr/>
      </p:nvGrpSpPr>
      <p:grpSpPr>
        <a:xfrm>
          <a:off x="0" y="0"/>
          <a:ext cx="0" cy="0"/>
          <a:chOff x="0" y="0"/>
          <a:chExt cx="0" cy="0"/>
        </a:xfrm>
      </p:grpSpPr>
      <p:sp>
        <p:nvSpPr>
          <p:cNvPr id="15" name="Snip Diagonal Corner Rectangle 14"/>
          <p:cNvSpPr/>
          <p:nvPr userDrawn="1"/>
        </p:nvSpPr>
        <p:spPr>
          <a:xfrm flipH="1" flipV="1">
            <a:off x="711312" y="2209800"/>
            <a:ext cx="5873405" cy="1341120"/>
          </a:xfrm>
          <a:prstGeom prst="snip2DiagRect">
            <a:avLst>
              <a:gd name="adj1" fmla="val 0"/>
              <a:gd name="adj2" fmla="val 8863"/>
            </a:avLst>
          </a:prstGeom>
          <a:solidFill>
            <a:srgbClr val="FB3449"/>
          </a:solidFill>
          <a:ln w="25400">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sz="1900" dirty="0">
              <a:solidFill>
                <a:srgbClr val="000000"/>
              </a:solidFill>
            </a:endParaRPr>
          </a:p>
        </p:txBody>
      </p:sp>
      <p:sp>
        <p:nvSpPr>
          <p:cNvPr id="16" name="Snip Diagonal Corner Rectangle 15"/>
          <p:cNvSpPr/>
          <p:nvPr userDrawn="1"/>
        </p:nvSpPr>
        <p:spPr>
          <a:xfrm flipH="1" flipV="1">
            <a:off x="6891253" y="3764279"/>
            <a:ext cx="4093437" cy="2705100"/>
          </a:xfrm>
          <a:prstGeom prst="snip2DiagRect">
            <a:avLst>
              <a:gd name="adj1" fmla="val 0"/>
              <a:gd name="adj2" fmla="val 4618"/>
            </a:avLst>
          </a:prstGeom>
          <a:solidFill>
            <a:srgbClr val="FB3449"/>
          </a:solidFill>
          <a:ln w="25400">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sz="1900" dirty="0">
              <a:solidFill>
                <a:srgbClr val="000000"/>
              </a:solidFill>
            </a:endParaRPr>
          </a:p>
        </p:txBody>
      </p:sp>
      <p:graphicFrame>
        <p:nvGraphicFramePr>
          <p:cNvPr id="12" name="Object 11" hidden="1"/>
          <p:cNvGraphicFramePr>
            <a:graphicFrameLocks noChangeAspect="1"/>
          </p:cNvGraphicFramePr>
          <p:nvPr>
            <p:custDataLst>
              <p:tags r:id="rId2"/>
            </p:custDataLst>
          </p:nvPr>
        </p:nvGraphicFramePr>
        <p:xfrm>
          <a:off x="2156" y="1751"/>
          <a:ext cx="2153" cy="1750"/>
        </p:xfrm>
        <a:graphic>
          <a:graphicData uri="http://schemas.openxmlformats.org/presentationml/2006/ole">
            <mc:AlternateContent xmlns:mc="http://schemas.openxmlformats.org/markup-compatibility/2006">
              <mc:Choice xmlns:v="urn:schemas-microsoft-com:vml" Requires="v">
                <p:oleObj spid="_x0000_s111624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3" cy="1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6" name="Snip Diagonal Corner Rectangle 5"/>
          <p:cNvSpPr/>
          <p:nvPr userDrawn="1"/>
        </p:nvSpPr>
        <p:spPr>
          <a:xfrm flipH="1">
            <a:off x="6879403" y="1577340"/>
            <a:ext cx="5507587" cy="1973580"/>
          </a:xfrm>
          <a:prstGeom prst="snip2DiagRect">
            <a:avLst>
              <a:gd name="adj1" fmla="val 0"/>
              <a:gd name="adj2" fmla="val 6590"/>
            </a:avLst>
          </a:prstGeom>
          <a:noFill/>
          <a:ln w="25400">
            <a:solidFill>
              <a:srgbClr val="FB3449"/>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sz="1900" dirty="0">
              <a:solidFill>
                <a:srgbClr val="000000"/>
              </a:solidFill>
            </a:endParaRPr>
          </a:p>
        </p:txBody>
      </p:sp>
      <p:sp>
        <p:nvSpPr>
          <p:cNvPr id="14" name="Snip Diagonal Corner Rectangle 13"/>
          <p:cNvSpPr/>
          <p:nvPr userDrawn="1"/>
        </p:nvSpPr>
        <p:spPr>
          <a:xfrm flipH="1">
            <a:off x="1412463" y="3764280"/>
            <a:ext cx="5172254" cy="1973580"/>
          </a:xfrm>
          <a:prstGeom prst="snip2DiagRect">
            <a:avLst>
              <a:gd name="adj1" fmla="val 0"/>
              <a:gd name="adj2" fmla="val 6590"/>
            </a:avLst>
          </a:prstGeom>
          <a:noFill/>
          <a:ln w="25400">
            <a:solidFill>
              <a:srgbClr val="FB3449"/>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sz="1900" dirty="0">
              <a:solidFill>
                <a:srgbClr val="000000"/>
              </a:solidFill>
            </a:endParaRPr>
          </a:p>
        </p:txBody>
      </p:sp>
      <p:sp>
        <p:nvSpPr>
          <p:cNvPr id="17" name="Oval 16"/>
          <p:cNvSpPr/>
          <p:nvPr userDrawn="1"/>
        </p:nvSpPr>
        <p:spPr>
          <a:xfrm>
            <a:off x="7163928" y="1314450"/>
            <a:ext cx="665585" cy="499110"/>
          </a:xfrm>
          <a:prstGeom prst="ellipse">
            <a:avLst/>
          </a:prstGeom>
          <a:solidFill>
            <a:srgbClr val="FFFFFF"/>
          </a:solidFill>
          <a:ln w="25400">
            <a:solidFill>
              <a:srgbClr val="FB3449"/>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sz="1900" dirty="0">
              <a:solidFill>
                <a:srgbClr val="000000"/>
              </a:solidFill>
            </a:endParaRPr>
          </a:p>
        </p:txBody>
      </p:sp>
      <p:sp>
        <p:nvSpPr>
          <p:cNvPr id="18" name="Text Placeholder 2"/>
          <p:cNvSpPr>
            <a:spLocks noGrp="1"/>
          </p:cNvSpPr>
          <p:nvPr>
            <p:ph type="body" idx="1" hasCustomPrompt="1"/>
          </p:nvPr>
        </p:nvSpPr>
        <p:spPr>
          <a:xfrm>
            <a:off x="7152286" y="1445190"/>
            <a:ext cx="688871" cy="243656"/>
          </a:xfrm>
          <a:prstGeom prst="rect">
            <a:avLst/>
          </a:prstGeom>
        </p:spPr>
        <p:txBody>
          <a:bodyPr wrap="square" anchor="ctr" anchorCtr="0">
            <a:spAutoFit/>
          </a:bodyPr>
          <a:lstStyle>
            <a:lvl1pPr marL="0" indent="0" algn="ctr">
              <a:buNone/>
              <a:defRPr sz="2000" b="1">
                <a:solidFill>
                  <a:srgbClr val="FB3449"/>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a:t>
            </a:r>
          </a:p>
        </p:txBody>
      </p:sp>
      <p:sp>
        <p:nvSpPr>
          <p:cNvPr id="20" name="Oval 19"/>
          <p:cNvSpPr/>
          <p:nvPr userDrawn="1"/>
        </p:nvSpPr>
        <p:spPr>
          <a:xfrm>
            <a:off x="3106909" y="1940877"/>
            <a:ext cx="665585" cy="499110"/>
          </a:xfrm>
          <a:prstGeom prst="ellipse">
            <a:avLst/>
          </a:prstGeom>
          <a:solidFill>
            <a:srgbClr val="FFFFFF"/>
          </a:solidFill>
          <a:ln w="25400">
            <a:solidFill>
              <a:srgbClr val="FB3449"/>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sz="1900" dirty="0">
              <a:solidFill>
                <a:srgbClr val="000000"/>
              </a:solidFill>
            </a:endParaRPr>
          </a:p>
        </p:txBody>
      </p:sp>
      <p:sp>
        <p:nvSpPr>
          <p:cNvPr id="21" name="Text Placeholder 2"/>
          <p:cNvSpPr>
            <a:spLocks noGrp="1"/>
          </p:cNvSpPr>
          <p:nvPr>
            <p:ph type="body" idx="10" hasCustomPrompt="1"/>
          </p:nvPr>
        </p:nvSpPr>
        <p:spPr>
          <a:xfrm>
            <a:off x="3095267" y="2071617"/>
            <a:ext cx="688871" cy="243656"/>
          </a:xfrm>
          <a:prstGeom prst="rect">
            <a:avLst/>
          </a:prstGeom>
        </p:spPr>
        <p:txBody>
          <a:bodyPr wrap="square" anchor="ctr" anchorCtr="0">
            <a:spAutoFit/>
          </a:bodyPr>
          <a:lstStyle>
            <a:lvl1pPr marL="0" indent="0" algn="ctr">
              <a:buNone/>
              <a:defRPr sz="2000" b="1">
                <a:solidFill>
                  <a:srgbClr val="FB3449"/>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a:t>
            </a:r>
          </a:p>
        </p:txBody>
      </p:sp>
      <p:sp>
        <p:nvSpPr>
          <p:cNvPr id="22" name="Oval 21"/>
          <p:cNvSpPr/>
          <p:nvPr userDrawn="1"/>
        </p:nvSpPr>
        <p:spPr>
          <a:xfrm>
            <a:off x="1079670" y="4538472"/>
            <a:ext cx="665585" cy="499110"/>
          </a:xfrm>
          <a:prstGeom prst="ellipse">
            <a:avLst/>
          </a:prstGeom>
          <a:solidFill>
            <a:srgbClr val="FFFFFF"/>
          </a:solidFill>
          <a:ln w="25400">
            <a:solidFill>
              <a:srgbClr val="FB3449"/>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sz="1900" dirty="0">
              <a:solidFill>
                <a:srgbClr val="000000"/>
              </a:solidFill>
            </a:endParaRPr>
          </a:p>
        </p:txBody>
      </p:sp>
      <p:sp>
        <p:nvSpPr>
          <p:cNvPr id="23" name="Text Placeholder 2"/>
          <p:cNvSpPr>
            <a:spLocks noGrp="1"/>
          </p:cNvSpPr>
          <p:nvPr>
            <p:ph type="body" idx="11" hasCustomPrompt="1"/>
          </p:nvPr>
        </p:nvSpPr>
        <p:spPr>
          <a:xfrm>
            <a:off x="1068028" y="4637961"/>
            <a:ext cx="688871" cy="243656"/>
          </a:xfrm>
          <a:prstGeom prst="rect">
            <a:avLst/>
          </a:prstGeom>
        </p:spPr>
        <p:txBody>
          <a:bodyPr wrap="square" anchor="ctr" anchorCtr="0">
            <a:spAutoFit/>
          </a:bodyPr>
          <a:lstStyle>
            <a:lvl1pPr marL="0" indent="0" algn="ctr">
              <a:buNone/>
              <a:defRPr sz="2000" b="1">
                <a:solidFill>
                  <a:srgbClr val="FB3449"/>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a:t>
            </a:r>
          </a:p>
        </p:txBody>
      </p:sp>
      <p:sp>
        <p:nvSpPr>
          <p:cNvPr id="24" name="Oval 23"/>
          <p:cNvSpPr/>
          <p:nvPr userDrawn="1"/>
        </p:nvSpPr>
        <p:spPr>
          <a:xfrm>
            <a:off x="10629034" y="4507230"/>
            <a:ext cx="665585" cy="499110"/>
          </a:xfrm>
          <a:prstGeom prst="ellipse">
            <a:avLst/>
          </a:prstGeom>
          <a:solidFill>
            <a:srgbClr val="FFFFFF"/>
          </a:solidFill>
          <a:ln w="25400">
            <a:solidFill>
              <a:srgbClr val="FB3449"/>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sz="1900" dirty="0">
              <a:solidFill>
                <a:srgbClr val="000000"/>
              </a:solidFill>
            </a:endParaRPr>
          </a:p>
        </p:txBody>
      </p:sp>
      <p:sp>
        <p:nvSpPr>
          <p:cNvPr id="25" name="Text Placeholder 2"/>
          <p:cNvSpPr>
            <a:spLocks noGrp="1"/>
          </p:cNvSpPr>
          <p:nvPr>
            <p:ph type="body" idx="12" hasCustomPrompt="1"/>
          </p:nvPr>
        </p:nvSpPr>
        <p:spPr>
          <a:xfrm>
            <a:off x="10617392" y="4637971"/>
            <a:ext cx="688871" cy="243656"/>
          </a:xfrm>
          <a:prstGeom prst="rect">
            <a:avLst/>
          </a:prstGeom>
        </p:spPr>
        <p:txBody>
          <a:bodyPr wrap="square" anchor="ctr" anchorCtr="0">
            <a:spAutoFit/>
          </a:bodyPr>
          <a:lstStyle>
            <a:lvl1pPr marL="0" indent="0" algn="ctr">
              <a:buNone/>
              <a:defRPr sz="2000" b="1">
                <a:solidFill>
                  <a:srgbClr val="FB3449"/>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a:t>
            </a:r>
          </a:p>
        </p:txBody>
      </p:sp>
      <p:sp>
        <p:nvSpPr>
          <p:cNvPr id="26" name="Text Placeholder 2"/>
          <p:cNvSpPr>
            <a:spLocks noGrp="1"/>
          </p:cNvSpPr>
          <p:nvPr>
            <p:ph type="body" idx="13" hasCustomPrompt="1"/>
          </p:nvPr>
        </p:nvSpPr>
        <p:spPr>
          <a:xfrm>
            <a:off x="1971352" y="4797883"/>
            <a:ext cx="4176416" cy="381756"/>
          </a:xfrm>
          <a:prstGeom prst="rect">
            <a:avLst/>
          </a:prstGeom>
        </p:spPr>
        <p:txBody>
          <a:bodyPr wrap="square" anchor="ctr" anchorCtr="0">
            <a:spAutoFit/>
          </a:bodyPr>
          <a:lstStyle>
            <a:lvl1pPr marL="0" indent="0" algn="ctr">
              <a:lnSpc>
                <a:spcPts val="3000"/>
              </a:lnSpc>
              <a:buNone/>
              <a:defRPr sz="2800" b="1" cap="all" baseline="0">
                <a:solidFill>
                  <a:srgbClr val="FB3449"/>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text</a:t>
            </a:r>
          </a:p>
        </p:txBody>
      </p:sp>
      <p:sp>
        <p:nvSpPr>
          <p:cNvPr id="27" name="Text Placeholder 2"/>
          <p:cNvSpPr>
            <a:spLocks noGrp="1"/>
          </p:cNvSpPr>
          <p:nvPr>
            <p:ph type="body" idx="14" hasCustomPrompt="1"/>
          </p:nvPr>
        </p:nvSpPr>
        <p:spPr>
          <a:xfrm>
            <a:off x="7555152" y="2609472"/>
            <a:ext cx="4176416" cy="381756"/>
          </a:xfrm>
          <a:prstGeom prst="rect">
            <a:avLst/>
          </a:prstGeom>
        </p:spPr>
        <p:txBody>
          <a:bodyPr wrap="square" anchor="ctr" anchorCtr="0">
            <a:spAutoFit/>
          </a:bodyPr>
          <a:lstStyle>
            <a:lvl1pPr marL="0" indent="0" algn="ctr">
              <a:lnSpc>
                <a:spcPts val="3000"/>
              </a:lnSpc>
              <a:buNone/>
              <a:defRPr sz="2800" b="1" cap="all" baseline="0">
                <a:solidFill>
                  <a:srgbClr val="FB3449"/>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text</a:t>
            </a:r>
          </a:p>
        </p:txBody>
      </p:sp>
      <p:sp>
        <p:nvSpPr>
          <p:cNvPr id="29" name="Text Placeholder 2"/>
          <p:cNvSpPr>
            <a:spLocks noGrp="1"/>
          </p:cNvSpPr>
          <p:nvPr>
            <p:ph type="body" idx="15" hasCustomPrompt="1"/>
          </p:nvPr>
        </p:nvSpPr>
        <p:spPr>
          <a:xfrm>
            <a:off x="7169853" y="5646120"/>
            <a:ext cx="3536237" cy="384721"/>
          </a:xfrm>
          <a:prstGeom prst="rect">
            <a:avLst/>
          </a:prstGeom>
        </p:spPr>
        <p:txBody>
          <a:bodyPr wrap="square" anchor="t" anchorCtr="0">
            <a:spAutoFit/>
          </a:bodyPr>
          <a:lstStyle>
            <a:lvl1pPr marL="0" indent="0" algn="ctr">
              <a:lnSpc>
                <a:spcPts val="3000"/>
              </a:lnSpc>
              <a:buNone/>
              <a:defRPr sz="3000" b="1" cap="all" baseline="0">
                <a:solidFill>
                  <a:srgbClr val="FFFFFF"/>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text</a:t>
            </a:r>
          </a:p>
        </p:txBody>
      </p:sp>
      <p:sp>
        <p:nvSpPr>
          <p:cNvPr id="31" name="Text Placeholder 2"/>
          <p:cNvSpPr>
            <a:spLocks noGrp="1"/>
          </p:cNvSpPr>
          <p:nvPr>
            <p:ph type="body" idx="16" hasCustomPrompt="1"/>
          </p:nvPr>
        </p:nvSpPr>
        <p:spPr>
          <a:xfrm>
            <a:off x="7169853" y="3981708"/>
            <a:ext cx="3536237" cy="1815882"/>
          </a:xfrm>
          <a:prstGeom prst="rect">
            <a:avLst/>
          </a:prstGeom>
        </p:spPr>
        <p:txBody>
          <a:bodyPr wrap="square" anchor="t" anchorCtr="0">
            <a:spAutoFit/>
          </a:bodyPr>
          <a:lstStyle>
            <a:lvl1pPr marL="0" indent="0" algn="ctr">
              <a:lnSpc>
                <a:spcPct val="100000"/>
              </a:lnSpc>
              <a:buNone/>
              <a:defRPr sz="11800" b="1" cap="all" baseline="0">
                <a:solidFill>
                  <a:srgbClr val="FFFFFF"/>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a:t>
            </a:r>
          </a:p>
        </p:txBody>
      </p:sp>
      <p:sp>
        <p:nvSpPr>
          <p:cNvPr id="32" name="Text Placeholder 2"/>
          <p:cNvSpPr>
            <a:spLocks noGrp="1"/>
          </p:cNvSpPr>
          <p:nvPr>
            <p:ph type="body" idx="17" hasCustomPrompt="1"/>
          </p:nvPr>
        </p:nvSpPr>
        <p:spPr>
          <a:xfrm>
            <a:off x="782443" y="2666860"/>
            <a:ext cx="5731142" cy="430887"/>
          </a:xfrm>
          <a:prstGeom prst="rect">
            <a:avLst/>
          </a:prstGeom>
        </p:spPr>
        <p:txBody>
          <a:bodyPr wrap="square" anchor="ctr" anchorCtr="0">
            <a:spAutoFit/>
          </a:bodyPr>
          <a:lstStyle>
            <a:lvl1pPr marL="0" indent="0" algn="ctr">
              <a:lnSpc>
                <a:spcPct val="100000"/>
              </a:lnSpc>
              <a:buNone/>
              <a:defRPr sz="2800" b="1" cap="all" baseline="0">
                <a:solidFill>
                  <a:srgbClr val="FFFFFF"/>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text</a:t>
            </a:r>
          </a:p>
        </p:txBody>
      </p:sp>
      <p:sp>
        <p:nvSpPr>
          <p:cNvPr id="28" name="Text Placeholder 3"/>
          <p:cNvSpPr>
            <a:spLocks noGrp="1"/>
          </p:cNvSpPr>
          <p:nvPr>
            <p:ph type="body" sz="half" idx="2" hasCustomPrompt="1"/>
          </p:nvPr>
        </p:nvSpPr>
        <p:spPr>
          <a:xfrm>
            <a:off x="5864253" y="7019712"/>
            <a:ext cx="7152151" cy="243656"/>
          </a:xfrm>
          <a:prstGeom prst="rect">
            <a:avLst/>
          </a:prstGeom>
        </p:spPr>
        <p:txBody>
          <a:bodyPr wrap="square" anchor="b" anchorCtr="0">
            <a:spAutoFit/>
          </a:bodyPr>
          <a:lstStyle>
            <a:lvl1pPr marL="0" indent="0" algn="r">
              <a:buNone/>
              <a:defRPr sz="800" b="1">
                <a:solidFill>
                  <a:schemeClr val="bg1"/>
                </a:solidFill>
              </a:defRPr>
            </a:lvl1pPr>
            <a:lvl2pPr marL="457185" indent="0">
              <a:buNone/>
              <a:defRPr sz="1400"/>
            </a:lvl2pPr>
            <a:lvl3pPr marL="914371" indent="0">
              <a:buNone/>
              <a:defRPr sz="1200"/>
            </a:lvl3pPr>
            <a:lvl4pPr marL="1371555" indent="0">
              <a:buNone/>
              <a:defRPr sz="1000"/>
            </a:lvl4pPr>
            <a:lvl5pPr marL="1828741" indent="0">
              <a:buNone/>
              <a:defRPr sz="1000"/>
            </a:lvl5pPr>
            <a:lvl6pPr marL="2285926" indent="0">
              <a:buNone/>
              <a:defRPr sz="1000"/>
            </a:lvl6pPr>
            <a:lvl7pPr marL="2743110" indent="0">
              <a:buNone/>
              <a:defRPr sz="1000"/>
            </a:lvl7pPr>
            <a:lvl8pPr marL="3200296" indent="0">
              <a:buNone/>
              <a:defRPr sz="1000"/>
            </a:lvl8pPr>
            <a:lvl9pPr marL="3657481" indent="0">
              <a:buNone/>
              <a:defRPr sz="1000"/>
            </a:lvl9pPr>
          </a:lstStyle>
          <a:p>
            <a:pPr lvl="0"/>
            <a:r>
              <a:rPr lang="en-GB" dirty="0"/>
              <a:t>Source: Insert Source here</a:t>
            </a:r>
          </a:p>
        </p:txBody>
      </p:sp>
    </p:spTree>
    <p:extLst>
      <p:ext uri="{BB962C8B-B14F-4D97-AF65-F5344CB8AC3E}">
        <p14:creationId xmlns:p14="http://schemas.microsoft.com/office/powerpoint/2010/main" val="1269199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9" name="Picture Placeholder 10"/>
          <p:cNvSpPr>
            <a:spLocks noGrp="1"/>
          </p:cNvSpPr>
          <p:nvPr>
            <p:ph type="pic" sz="quarter" idx="16"/>
          </p:nvPr>
        </p:nvSpPr>
        <p:spPr bwMode="gray">
          <a:xfrm>
            <a:off x="1" y="1"/>
            <a:ext cx="13442950" cy="6789090"/>
          </a:xfrm>
          <a:prstGeom prst="rect">
            <a:avLst/>
          </a:prstGeom>
          <a:solidFill>
            <a:schemeClr val="accent5"/>
          </a:solidFill>
          <a:ln>
            <a:noFill/>
          </a:ln>
        </p:spPr>
        <p:txBody>
          <a:bodyPr tIns="1440000" anchor="t"/>
          <a:lstStyle>
            <a:lvl1pPr algn="ctr">
              <a:buNone/>
              <a:defRPr>
                <a:solidFill>
                  <a:srgbClr val="000000"/>
                </a:solidFill>
              </a:defRPr>
            </a:lvl1pPr>
          </a:lstStyle>
          <a:p>
            <a:r>
              <a:rPr lang="en-US" dirty="0"/>
              <a:t>Click icon to add picture</a:t>
            </a:r>
          </a:p>
        </p:txBody>
      </p:sp>
      <p:sp>
        <p:nvSpPr>
          <p:cNvPr id="2" name="Title 1"/>
          <p:cNvSpPr>
            <a:spLocks noGrp="1"/>
          </p:cNvSpPr>
          <p:nvPr>
            <p:ph type="title" hasCustomPrompt="1"/>
          </p:nvPr>
        </p:nvSpPr>
        <p:spPr>
          <a:xfrm>
            <a:off x="2794440" y="3076073"/>
            <a:ext cx="7407808" cy="1261994"/>
          </a:xfrm>
        </p:spPr>
        <p:txBody>
          <a:bodyPr anchor="t" anchorCtr="0"/>
          <a:lstStyle>
            <a:lvl1pPr algn="r">
              <a:defRPr sz="10400">
                <a:solidFill>
                  <a:srgbClr val="FFFFFF"/>
                </a:solidFill>
              </a:defRPr>
            </a:lvl1pPr>
          </a:lstStyle>
          <a:p>
            <a:r>
              <a:rPr lang="en-GB"/>
              <a:t>Title text</a:t>
            </a:r>
            <a:endParaRPr lang="en-US" dirty="0"/>
          </a:p>
        </p:txBody>
      </p:sp>
      <p:sp>
        <p:nvSpPr>
          <p:cNvPr id="3" name="Text Placeholder 2"/>
          <p:cNvSpPr>
            <a:spLocks noGrp="1"/>
          </p:cNvSpPr>
          <p:nvPr>
            <p:ph type="body" idx="1" hasCustomPrompt="1"/>
          </p:nvPr>
        </p:nvSpPr>
        <p:spPr>
          <a:xfrm>
            <a:off x="2794439" y="2960728"/>
            <a:ext cx="7346839" cy="407313"/>
          </a:xfrm>
          <a:prstGeom prst="rect">
            <a:avLst/>
          </a:prstGeom>
        </p:spPr>
        <p:txBody>
          <a:bodyPr anchor="t" anchorCtr="0"/>
          <a:lstStyle>
            <a:lvl1pPr marL="0" indent="0" algn="r">
              <a:buNone/>
              <a:defRPr sz="2199" b="1" cap="all" baseline="0">
                <a:solidFill>
                  <a:srgbClr val="FFFFFF"/>
                </a:solidFill>
                <a:latin typeface="Impact" charset="0"/>
                <a:ea typeface="Impact" charset="0"/>
                <a:cs typeface="Impact" charset="0"/>
              </a:defRPr>
            </a:lvl1pPr>
            <a:lvl2pPr marL="378001" indent="0">
              <a:buNone/>
              <a:defRPr sz="1654">
                <a:solidFill>
                  <a:schemeClr val="tx1">
                    <a:tint val="75000"/>
                  </a:schemeClr>
                </a:solidFill>
              </a:defRPr>
            </a:lvl2pPr>
            <a:lvl3pPr marL="756002" indent="0">
              <a:buNone/>
              <a:defRPr sz="1488">
                <a:solidFill>
                  <a:schemeClr val="tx1">
                    <a:tint val="75000"/>
                  </a:schemeClr>
                </a:solidFill>
              </a:defRPr>
            </a:lvl3pPr>
            <a:lvl4pPr marL="1134002" indent="0">
              <a:buNone/>
              <a:defRPr sz="1323">
                <a:solidFill>
                  <a:schemeClr val="tx1">
                    <a:tint val="75000"/>
                  </a:schemeClr>
                </a:solidFill>
              </a:defRPr>
            </a:lvl4pPr>
            <a:lvl5pPr marL="1512003" indent="0">
              <a:buNone/>
              <a:defRPr sz="1323">
                <a:solidFill>
                  <a:schemeClr val="tx1">
                    <a:tint val="75000"/>
                  </a:schemeClr>
                </a:solidFill>
              </a:defRPr>
            </a:lvl5pPr>
            <a:lvl6pPr marL="1890004" indent="0">
              <a:buNone/>
              <a:defRPr sz="1323">
                <a:solidFill>
                  <a:schemeClr val="tx1">
                    <a:tint val="75000"/>
                  </a:schemeClr>
                </a:solidFill>
              </a:defRPr>
            </a:lvl6pPr>
            <a:lvl7pPr marL="2268005" indent="0">
              <a:buNone/>
              <a:defRPr sz="1323">
                <a:solidFill>
                  <a:schemeClr val="tx1">
                    <a:tint val="75000"/>
                  </a:schemeClr>
                </a:solidFill>
              </a:defRPr>
            </a:lvl7pPr>
            <a:lvl8pPr marL="2646006" indent="0">
              <a:buNone/>
              <a:defRPr sz="1323">
                <a:solidFill>
                  <a:schemeClr val="tx1">
                    <a:tint val="75000"/>
                  </a:schemeClr>
                </a:solidFill>
              </a:defRPr>
            </a:lvl8pPr>
            <a:lvl9pPr marL="3024005" indent="0">
              <a:buNone/>
              <a:defRPr sz="1323">
                <a:solidFill>
                  <a:schemeClr val="tx1">
                    <a:tint val="75000"/>
                  </a:schemeClr>
                </a:solidFill>
              </a:defRPr>
            </a:lvl9pPr>
          </a:lstStyle>
          <a:p>
            <a:pPr lvl="0"/>
            <a:r>
              <a:rPr lang="en-GB" dirty="0"/>
              <a:t>Text</a:t>
            </a:r>
          </a:p>
        </p:txBody>
      </p:sp>
    </p:spTree>
    <p:extLst>
      <p:ext uri="{BB962C8B-B14F-4D97-AF65-F5344CB8AC3E}">
        <p14:creationId xmlns:p14="http://schemas.microsoft.com/office/powerpoint/2010/main" val="1846110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_Title &amp; Content Op 3">
    <p:spTree>
      <p:nvGrpSpPr>
        <p:cNvPr id="1" name=""/>
        <p:cNvGrpSpPr/>
        <p:nvPr/>
      </p:nvGrpSpPr>
      <p:grpSpPr>
        <a:xfrm>
          <a:off x="0" y="0"/>
          <a:ext cx="0" cy="0"/>
          <a:chOff x="0" y="0"/>
          <a:chExt cx="0" cy="0"/>
        </a:xfrm>
      </p:grpSpPr>
      <p:sp>
        <p:nvSpPr>
          <p:cNvPr id="5" name="Oval 4"/>
          <p:cNvSpPr/>
          <p:nvPr userDrawn="1"/>
        </p:nvSpPr>
        <p:spPr>
          <a:xfrm>
            <a:off x="4200681" y="1786300"/>
            <a:ext cx="1872015" cy="1403790"/>
          </a:xfrm>
          <a:prstGeom prst="ellipse">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sz="1900" dirty="0">
              <a:solidFill>
                <a:srgbClr val="000000"/>
              </a:solidFill>
            </a:endParaRPr>
          </a:p>
        </p:txBody>
      </p:sp>
      <p:sp>
        <p:nvSpPr>
          <p:cNvPr id="29" name="Oval 28"/>
          <p:cNvSpPr/>
          <p:nvPr userDrawn="1"/>
        </p:nvSpPr>
        <p:spPr>
          <a:xfrm>
            <a:off x="10541520" y="1786300"/>
            <a:ext cx="1872015" cy="1403790"/>
          </a:xfrm>
          <a:prstGeom prst="ellipse">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sz="1900" dirty="0">
              <a:solidFill>
                <a:srgbClr val="000000"/>
              </a:solidFill>
            </a:endParaRPr>
          </a:p>
        </p:txBody>
      </p:sp>
      <p:sp>
        <p:nvSpPr>
          <p:cNvPr id="31" name="Oval 30"/>
          <p:cNvSpPr/>
          <p:nvPr userDrawn="1"/>
        </p:nvSpPr>
        <p:spPr>
          <a:xfrm>
            <a:off x="7371101" y="1786300"/>
            <a:ext cx="1872015" cy="1403790"/>
          </a:xfrm>
          <a:prstGeom prst="ellipse">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sz="1900" dirty="0">
              <a:solidFill>
                <a:srgbClr val="000000"/>
              </a:solidFill>
            </a:endParaRPr>
          </a:p>
        </p:txBody>
      </p:sp>
      <p:graphicFrame>
        <p:nvGraphicFramePr>
          <p:cNvPr id="12" name="Object 11" hidden="1"/>
          <p:cNvGraphicFramePr>
            <a:graphicFrameLocks noChangeAspect="1"/>
          </p:cNvGraphicFramePr>
          <p:nvPr>
            <p:custDataLst>
              <p:tags r:id="rId2"/>
            </p:custDataLst>
          </p:nvPr>
        </p:nvGraphicFramePr>
        <p:xfrm>
          <a:off x="2156" y="1751"/>
          <a:ext cx="2153" cy="1750"/>
        </p:xfrm>
        <a:graphic>
          <a:graphicData uri="http://schemas.openxmlformats.org/presentationml/2006/ole">
            <mc:AlternateContent xmlns:mc="http://schemas.openxmlformats.org/markup-compatibility/2006">
              <mc:Choice xmlns:v="urn:schemas-microsoft-com:vml" Requires="v">
                <p:oleObj spid="_x0000_s111726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3" cy="1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1" name="Text Placeholder 3"/>
          <p:cNvSpPr>
            <a:spLocks noGrp="1"/>
          </p:cNvSpPr>
          <p:nvPr>
            <p:ph type="body" sz="half" idx="2" hasCustomPrompt="1"/>
          </p:nvPr>
        </p:nvSpPr>
        <p:spPr>
          <a:xfrm>
            <a:off x="5864253" y="6992186"/>
            <a:ext cx="7152151" cy="243656"/>
          </a:xfrm>
          <a:prstGeom prst="rect">
            <a:avLst/>
          </a:prstGeom>
        </p:spPr>
        <p:txBody>
          <a:bodyPr wrap="square" anchor="b" anchorCtr="0">
            <a:spAutoFit/>
          </a:bodyPr>
          <a:lstStyle>
            <a:lvl1pPr marL="0" indent="0" algn="r">
              <a:buNone/>
              <a:defRPr sz="700" b="1">
                <a:solidFill>
                  <a:schemeClr val="bg1"/>
                </a:solidFill>
              </a:defRPr>
            </a:lvl1pPr>
            <a:lvl2pPr marL="457185" indent="0">
              <a:buNone/>
              <a:defRPr sz="1400"/>
            </a:lvl2pPr>
            <a:lvl3pPr marL="914371" indent="0">
              <a:buNone/>
              <a:defRPr sz="1200"/>
            </a:lvl3pPr>
            <a:lvl4pPr marL="1371555" indent="0">
              <a:buNone/>
              <a:defRPr sz="1000"/>
            </a:lvl4pPr>
            <a:lvl5pPr marL="1828741" indent="0">
              <a:buNone/>
              <a:defRPr sz="1000"/>
            </a:lvl5pPr>
            <a:lvl6pPr marL="2285926" indent="0">
              <a:buNone/>
              <a:defRPr sz="1000"/>
            </a:lvl6pPr>
            <a:lvl7pPr marL="2743110" indent="0">
              <a:buNone/>
              <a:defRPr sz="1000"/>
            </a:lvl7pPr>
            <a:lvl8pPr marL="3200296" indent="0">
              <a:buNone/>
              <a:defRPr sz="1000"/>
            </a:lvl8pPr>
            <a:lvl9pPr marL="3657481" indent="0">
              <a:buNone/>
              <a:defRPr sz="1000"/>
            </a:lvl9pPr>
          </a:lstStyle>
          <a:p>
            <a:pPr lvl="0"/>
            <a:r>
              <a:rPr lang="en-GB" dirty="0"/>
              <a:t>Source: Insert Source here</a:t>
            </a:r>
          </a:p>
        </p:txBody>
      </p:sp>
      <p:sp>
        <p:nvSpPr>
          <p:cNvPr id="18" name="Text Placeholder 13"/>
          <p:cNvSpPr>
            <a:spLocks noGrp="1"/>
          </p:cNvSpPr>
          <p:nvPr>
            <p:ph type="body" sz="quarter" idx="14" hasCustomPrompt="1"/>
          </p:nvPr>
        </p:nvSpPr>
        <p:spPr bwMode="gray">
          <a:xfrm>
            <a:off x="363209" y="812746"/>
            <a:ext cx="12423740" cy="436608"/>
          </a:xfrm>
          <a:prstGeom prst="rect">
            <a:avLst/>
          </a:prstGeom>
        </p:spPr>
        <p:txBody>
          <a:bodyPr lIns="0" anchor="t" anchorCtr="0"/>
          <a:lstStyle>
            <a:lvl1pPr>
              <a:lnSpc>
                <a:spcPts val="1684"/>
              </a:lnSpc>
              <a:buNone/>
              <a:defRPr lang="en-GB" sz="1400" b="1" kern="1200" baseline="0" dirty="0">
                <a:solidFill>
                  <a:schemeClr val="accent6"/>
                </a:solidFill>
                <a:latin typeface="+mn-lt"/>
                <a:ea typeface="+mn-ea"/>
                <a:cs typeface="+mn-cs"/>
              </a:defRPr>
            </a:lvl1pPr>
          </a:lstStyle>
          <a:p>
            <a:pPr marL="96868" lvl="0" indent="-96868" algn="l" defTabSz="961813" rtl="0" eaLnBrk="1" latinLnBrk="0" hangingPunct="1">
              <a:lnSpc>
                <a:spcPts val="1501"/>
              </a:lnSpc>
              <a:spcBef>
                <a:spcPts val="0"/>
              </a:spcBef>
              <a:buClr>
                <a:srgbClr val="FFFFFF"/>
              </a:buClr>
              <a:buSzPct val="100000"/>
              <a:buFont typeface="Arial"/>
              <a:buNone/>
            </a:pPr>
            <a:r>
              <a:rPr lang="en-GB" dirty="0"/>
              <a:t>Sub copy line can run to a maximum of two lines</a:t>
            </a:r>
          </a:p>
        </p:txBody>
      </p:sp>
      <p:sp>
        <p:nvSpPr>
          <p:cNvPr id="20" name="Content Placeholder 2"/>
          <p:cNvSpPr>
            <a:spLocks noGrp="1"/>
          </p:cNvSpPr>
          <p:nvPr>
            <p:ph idx="1" hasCustomPrompt="1"/>
          </p:nvPr>
        </p:nvSpPr>
        <p:spPr bwMode="gray">
          <a:xfrm>
            <a:off x="4034155" y="2192725"/>
            <a:ext cx="2203194" cy="601147"/>
          </a:xfrm>
          <a:prstGeom prst="rect">
            <a:avLst/>
          </a:prstGeom>
        </p:spPr>
        <p:txBody>
          <a:bodyPr anchor="ctr" anchorCtr="0"/>
          <a:lstStyle>
            <a:lvl1pPr algn="ctr">
              <a:lnSpc>
                <a:spcPts val="2199"/>
              </a:lnSpc>
              <a:defRPr sz="2199" cap="all" baseline="0">
                <a:solidFill>
                  <a:srgbClr val="FFFFFF"/>
                </a:solidFill>
                <a:latin typeface="Impact" charset="0"/>
                <a:ea typeface="Impact" charset="0"/>
                <a:cs typeface="Impact" charset="0"/>
              </a:defRPr>
            </a:lvl1pPr>
            <a:lvl2pPr algn="ctr">
              <a:lnSpc>
                <a:spcPct val="100000"/>
              </a:lnSpc>
              <a:defRPr sz="900" b="0">
                <a:solidFill>
                  <a:srgbClr val="FFFFFF"/>
                </a:solidFill>
              </a:defRPr>
            </a:lvl2pPr>
            <a:lvl3pPr>
              <a:lnSpc>
                <a:spcPts val="1501"/>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Text level 1</a:t>
            </a:r>
          </a:p>
          <a:p>
            <a:pPr lvl="1"/>
            <a:r>
              <a:rPr lang="en-US" dirty="0"/>
              <a:t>Text Level 2</a:t>
            </a:r>
          </a:p>
        </p:txBody>
      </p:sp>
      <p:cxnSp>
        <p:nvCxnSpPr>
          <p:cNvPr id="22" name="Straight Connector 21"/>
          <p:cNvCxnSpPr/>
          <p:nvPr userDrawn="1"/>
        </p:nvCxnSpPr>
        <p:spPr>
          <a:xfrm>
            <a:off x="5126527" y="3343344"/>
            <a:ext cx="0" cy="19812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8296946" y="3343344"/>
            <a:ext cx="0" cy="19812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11467366" y="3343344"/>
            <a:ext cx="0" cy="19812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32" name="Content Placeholder 2"/>
          <p:cNvSpPr>
            <a:spLocks noGrp="1"/>
          </p:cNvSpPr>
          <p:nvPr>
            <p:ph idx="15" hasCustomPrompt="1"/>
          </p:nvPr>
        </p:nvSpPr>
        <p:spPr bwMode="gray">
          <a:xfrm>
            <a:off x="7194412" y="2192725"/>
            <a:ext cx="2203194" cy="601147"/>
          </a:xfrm>
          <a:prstGeom prst="rect">
            <a:avLst/>
          </a:prstGeom>
        </p:spPr>
        <p:txBody>
          <a:bodyPr anchor="ctr" anchorCtr="0"/>
          <a:lstStyle>
            <a:lvl1pPr algn="ctr">
              <a:lnSpc>
                <a:spcPts val="2199"/>
              </a:lnSpc>
              <a:defRPr sz="2199" cap="all" baseline="0">
                <a:solidFill>
                  <a:srgbClr val="FFFFFF"/>
                </a:solidFill>
                <a:latin typeface="Impact" charset="0"/>
                <a:ea typeface="Impact" charset="0"/>
                <a:cs typeface="Impact" charset="0"/>
              </a:defRPr>
            </a:lvl1pPr>
            <a:lvl2pPr algn="ctr">
              <a:lnSpc>
                <a:spcPct val="100000"/>
              </a:lnSpc>
              <a:defRPr sz="900" b="0">
                <a:solidFill>
                  <a:srgbClr val="FFFFFF"/>
                </a:solidFill>
              </a:defRPr>
            </a:lvl2pPr>
            <a:lvl3pPr>
              <a:lnSpc>
                <a:spcPts val="1501"/>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Text level 1</a:t>
            </a:r>
          </a:p>
          <a:p>
            <a:pPr lvl="1"/>
            <a:r>
              <a:rPr lang="en-US" dirty="0"/>
              <a:t>Text Level 2</a:t>
            </a:r>
          </a:p>
        </p:txBody>
      </p:sp>
      <p:sp>
        <p:nvSpPr>
          <p:cNvPr id="33" name="Content Placeholder 2"/>
          <p:cNvSpPr>
            <a:spLocks noGrp="1"/>
          </p:cNvSpPr>
          <p:nvPr>
            <p:ph idx="16" hasCustomPrompt="1"/>
          </p:nvPr>
        </p:nvSpPr>
        <p:spPr bwMode="gray">
          <a:xfrm>
            <a:off x="10364831" y="2192725"/>
            <a:ext cx="2203194" cy="601147"/>
          </a:xfrm>
          <a:prstGeom prst="rect">
            <a:avLst/>
          </a:prstGeom>
        </p:spPr>
        <p:txBody>
          <a:bodyPr anchor="ctr" anchorCtr="0"/>
          <a:lstStyle>
            <a:lvl1pPr algn="ctr">
              <a:lnSpc>
                <a:spcPts val="1800"/>
              </a:lnSpc>
              <a:defRPr sz="1800" cap="all" baseline="0">
                <a:solidFill>
                  <a:srgbClr val="FFFFFF"/>
                </a:solidFill>
                <a:latin typeface="Impact" charset="0"/>
                <a:ea typeface="Impact" charset="0"/>
                <a:cs typeface="Impact" charset="0"/>
              </a:defRPr>
            </a:lvl1pPr>
            <a:lvl2pPr algn="ctr">
              <a:lnSpc>
                <a:spcPct val="100000"/>
              </a:lnSpc>
              <a:defRPr sz="900" b="0">
                <a:solidFill>
                  <a:srgbClr val="FFFFFF"/>
                </a:solidFill>
              </a:defRPr>
            </a:lvl2pPr>
            <a:lvl3pPr>
              <a:lnSpc>
                <a:spcPts val="1501"/>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Text level 1</a:t>
            </a:r>
          </a:p>
          <a:p>
            <a:pPr lvl="1"/>
            <a:r>
              <a:rPr lang="en-US" dirty="0"/>
              <a:t>Text Level 2</a:t>
            </a:r>
          </a:p>
        </p:txBody>
      </p:sp>
      <p:sp>
        <p:nvSpPr>
          <p:cNvPr id="34" name="Snip Diagonal Corner Rectangle 33"/>
          <p:cNvSpPr/>
          <p:nvPr userDrawn="1"/>
        </p:nvSpPr>
        <p:spPr>
          <a:xfrm flipH="1">
            <a:off x="528403" y="3678624"/>
            <a:ext cx="12366667" cy="525780"/>
          </a:xfrm>
          <a:prstGeom prst="snip2DiagRect">
            <a:avLst>
              <a:gd name="adj1" fmla="val 0"/>
              <a:gd name="adj2" fmla="val 25431"/>
            </a:avLst>
          </a:prstGeom>
          <a:noFill/>
          <a:ln w="25400">
            <a:solidFill>
              <a:schemeClr val="accent5"/>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sz="1900" dirty="0">
              <a:solidFill>
                <a:srgbClr val="000000"/>
              </a:solidFill>
            </a:endParaRPr>
          </a:p>
        </p:txBody>
      </p:sp>
      <p:sp>
        <p:nvSpPr>
          <p:cNvPr id="39" name="Text Placeholder 2"/>
          <p:cNvSpPr>
            <a:spLocks noGrp="1"/>
          </p:cNvSpPr>
          <p:nvPr>
            <p:ph type="body" idx="17" hasCustomPrompt="1"/>
          </p:nvPr>
        </p:nvSpPr>
        <p:spPr>
          <a:xfrm>
            <a:off x="772281" y="3801402"/>
            <a:ext cx="3074901" cy="280226"/>
          </a:xfrm>
          <a:prstGeom prst="rect">
            <a:avLst/>
          </a:prstGeom>
          <a:noFill/>
        </p:spPr>
        <p:txBody>
          <a:bodyPr wrap="square" tIns="36000" bIns="36000" anchor="ctr" anchorCtr="0">
            <a:spAutoFit/>
          </a:bodyPr>
          <a:lstStyle>
            <a:lvl1pPr marL="0" indent="0" algn="l">
              <a:lnSpc>
                <a:spcPct val="100000"/>
              </a:lnSpc>
              <a:buNone/>
              <a:defRPr sz="1300" b="1" cap="all" baseline="0">
                <a:solidFill>
                  <a:schemeClr val="accent6"/>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Text</a:t>
            </a:r>
          </a:p>
        </p:txBody>
      </p:sp>
      <p:sp>
        <p:nvSpPr>
          <p:cNvPr id="41" name="Text Placeholder 2"/>
          <p:cNvSpPr>
            <a:spLocks noGrp="1"/>
          </p:cNvSpPr>
          <p:nvPr>
            <p:ph type="body" idx="18" hasCustomPrompt="1"/>
          </p:nvPr>
        </p:nvSpPr>
        <p:spPr>
          <a:xfrm>
            <a:off x="3710518" y="3762908"/>
            <a:ext cx="2845247" cy="357214"/>
          </a:xfrm>
          <a:prstGeom prst="rect">
            <a:avLst/>
          </a:prstGeom>
          <a:noFill/>
        </p:spPr>
        <p:txBody>
          <a:bodyPr wrap="square" tIns="36000" bIns="36000" anchor="ctr" anchorCtr="0">
            <a:spAutoFit/>
          </a:bodyPr>
          <a:lstStyle>
            <a:lvl1pPr marL="0" indent="0" algn="ctr">
              <a:lnSpc>
                <a:spcPct val="100000"/>
              </a:lnSpc>
              <a:buNone/>
              <a:defRPr sz="1800" b="1" cap="all" baseline="0">
                <a:solidFill>
                  <a:srgbClr val="FB3449"/>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text</a:t>
            </a:r>
          </a:p>
        </p:txBody>
      </p:sp>
      <p:sp>
        <p:nvSpPr>
          <p:cNvPr id="47" name="Text Placeholder 2"/>
          <p:cNvSpPr>
            <a:spLocks noGrp="1"/>
          </p:cNvSpPr>
          <p:nvPr>
            <p:ph type="body" idx="19" hasCustomPrompt="1"/>
          </p:nvPr>
        </p:nvSpPr>
        <p:spPr>
          <a:xfrm>
            <a:off x="6885041" y="3762908"/>
            <a:ext cx="2845247" cy="357214"/>
          </a:xfrm>
          <a:prstGeom prst="rect">
            <a:avLst/>
          </a:prstGeom>
          <a:noFill/>
        </p:spPr>
        <p:txBody>
          <a:bodyPr wrap="square" tIns="36000" bIns="36000" anchor="ctr" anchorCtr="0">
            <a:spAutoFit/>
          </a:bodyPr>
          <a:lstStyle>
            <a:lvl1pPr marL="0" indent="0" algn="ctr">
              <a:lnSpc>
                <a:spcPct val="100000"/>
              </a:lnSpc>
              <a:buNone/>
              <a:defRPr sz="1800" b="1" cap="all" baseline="0">
                <a:solidFill>
                  <a:srgbClr val="FB3449"/>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a:t>text</a:t>
            </a:r>
            <a:endParaRPr lang="en-GB" dirty="0"/>
          </a:p>
        </p:txBody>
      </p:sp>
      <p:sp>
        <p:nvSpPr>
          <p:cNvPr id="48" name="Text Placeholder 2"/>
          <p:cNvSpPr>
            <a:spLocks noGrp="1"/>
          </p:cNvSpPr>
          <p:nvPr>
            <p:ph type="body" idx="20" hasCustomPrompt="1"/>
          </p:nvPr>
        </p:nvSpPr>
        <p:spPr>
          <a:xfrm>
            <a:off x="10059563" y="3762908"/>
            <a:ext cx="2845247" cy="357214"/>
          </a:xfrm>
          <a:prstGeom prst="rect">
            <a:avLst/>
          </a:prstGeom>
          <a:noFill/>
        </p:spPr>
        <p:txBody>
          <a:bodyPr wrap="square" tIns="36000" bIns="36000" anchor="ctr" anchorCtr="0">
            <a:spAutoFit/>
          </a:bodyPr>
          <a:lstStyle>
            <a:lvl1pPr marL="0" indent="0" algn="ctr">
              <a:lnSpc>
                <a:spcPct val="100000"/>
              </a:lnSpc>
              <a:buNone/>
              <a:defRPr sz="1800" b="1" cap="all" baseline="0">
                <a:solidFill>
                  <a:srgbClr val="FB3449"/>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text</a:t>
            </a:r>
          </a:p>
        </p:txBody>
      </p:sp>
      <p:cxnSp>
        <p:nvCxnSpPr>
          <p:cNvPr id="49" name="Straight Connector 48"/>
          <p:cNvCxnSpPr/>
          <p:nvPr userDrawn="1"/>
        </p:nvCxnSpPr>
        <p:spPr>
          <a:xfrm>
            <a:off x="5126527" y="4326324"/>
            <a:ext cx="0" cy="19812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a:xfrm>
            <a:off x="8296946" y="4326324"/>
            <a:ext cx="0" cy="19812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11467366" y="4326324"/>
            <a:ext cx="0" cy="19812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52" name="Snip Diagonal Corner Rectangle 51"/>
          <p:cNvSpPr/>
          <p:nvPr userDrawn="1"/>
        </p:nvSpPr>
        <p:spPr>
          <a:xfrm flipH="1">
            <a:off x="528403" y="4661604"/>
            <a:ext cx="12366667" cy="525780"/>
          </a:xfrm>
          <a:prstGeom prst="snip2DiagRect">
            <a:avLst>
              <a:gd name="adj1" fmla="val 0"/>
              <a:gd name="adj2" fmla="val 25431"/>
            </a:avLst>
          </a:prstGeom>
          <a:noFill/>
          <a:ln w="25400">
            <a:solidFill>
              <a:schemeClr val="accent5"/>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sz="1900" dirty="0">
              <a:solidFill>
                <a:srgbClr val="000000"/>
              </a:solidFill>
            </a:endParaRPr>
          </a:p>
        </p:txBody>
      </p:sp>
      <p:sp>
        <p:nvSpPr>
          <p:cNvPr id="53" name="Text Placeholder 2"/>
          <p:cNvSpPr>
            <a:spLocks noGrp="1"/>
          </p:cNvSpPr>
          <p:nvPr>
            <p:ph type="body" idx="21" hasCustomPrompt="1"/>
          </p:nvPr>
        </p:nvSpPr>
        <p:spPr>
          <a:xfrm>
            <a:off x="772281" y="4784382"/>
            <a:ext cx="3074901" cy="280226"/>
          </a:xfrm>
          <a:prstGeom prst="rect">
            <a:avLst/>
          </a:prstGeom>
          <a:noFill/>
        </p:spPr>
        <p:txBody>
          <a:bodyPr wrap="square" tIns="36000" bIns="36000" anchor="ctr" anchorCtr="0">
            <a:spAutoFit/>
          </a:bodyPr>
          <a:lstStyle>
            <a:lvl1pPr marL="0" indent="0" algn="l">
              <a:lnSpc>
                <a:spcPct val="100000"/>
              </a:lnSpc>
              <a:buNone/>
              <a:defRPr sz="1300" b="1" cap="all" baseline="0">
                <a:solidFill>
                  <a:schemeClr val="accent6"/>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Text</a:t>
            </a:r>
          </a:p>
        </p:txBody>
      </p:sp>
      <p:sp>
        <p:nvSpPr>
          <p:cNvPr id="54" name="Text Placeholder 2"/>
          <p:cNvSpPr>
            <a:spLocks noGrp="1"/>
          </p:cNvSpPr>
          <p:nvPr>
            <p:ph type="body" idx="22" hasCustomPrompt="1"/>
          </p:nvPr>
        </p:nvSpPr>
        <p:spPr>
          <a:xfrm>
            <a:off x="3710518" y="4745888"/>
            <a:ext cx="2845247" cy="357214"/>
          </a:xfrm>
          <a:prstGeom prst="rect">
            <a:avLst/>
          </a:prstGeom>
          <a:noFill/>
        </p:spPr>
        <p:txBody>
          <a:bodyPr wrap="square" tIns="36000" bIns="36000" anchor="ctr" anchorCtr="0">
            <a:spAutoFit/>
          </a:bodyPr>
          <a:lstStyle>
            <a:lvl1pPr marL="0" indent="0" algn="ctr">
              <a:lnSpc>
                <a:spcPct val="100000"/>
              </a:lnSpc>
              <a:buNone/>
              <a:defRPr sz="1800" b="1" cap="all" baseline="0">
                <a:solidFill>
                  <a:srgbClr val="FB3449"/>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text</a:t>
            </a:r>
          </a:p>
        </p:txBody>
      </p:sp>
      <p:sp>
        <p:nvSpPr>
          <p:cNvPr id="55" name="Text Placeholder 2"/>
          <p:cNvSpPr>
            <a:spLocks noGrp="1"/>
          </p:cNvSpPr>
          <p:nvPr>
            <p:ph type="body" idx="23" hasCustomPrompt="1"/>
          </p:nvPr>
        </p:nvSpPr>
        <p:spPr>
          <a:xfrm>
            <a:off x="6885041" y="4745888"/>
            <a:ext cx="2845247" cy="357214"/>
          </a:xfrm>
          <a:prstGeom prst="rect">
            <a:avLst/>
          </a:prstGeom>
          <a:noFill/>
        </p:spPr>
        <p:txBody>
          <a:bodyPr wrap="square" tIns="36000" bIns="36000" anchor="ctr" anchorCtr="0">
            <a:spAutoFit/>
          </a:bodyPr>
          <a:lstStyle>
            <a:lvl1pPr marL="0" indent="0" algn="ctr">
              <a:lnSpc>
                <a:spcPct val="100000"/>
              </a:lnSpc>
              <a:buNone/>
              <a:defRPr sz="1800" b="1" cap="all" baseline="0">
                <a:solidFill>
                  <a:srgbClr val="FB3449"/>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a:t>text</a:t>
            </a:r>
            <a:endParaRPr lang="en-GB" dirty="0"/>
          </a:p>
        </p:txBody>
      </p:sp>
      <p:sp>
        <p:nvSpPr>
          <p:cNvPr id="56" name="Text Placeholder 2"/>
          <p:cNvSpPr>
            <a:spLocks noGrp="1"/>
          </p:cNvSpPr>
          <p:nvPr>
            <p:ph type="body" idx="24" hasCustomPrompt="1"/>
          </p:nvPr>
        </p:nvSpPr>
        <p:spPr>
          <a:xfrm>
            <a:off x="10059563" y="4745888"/>
            <a:ext cx="2845247" cy="357214"/>
          </a:xfrm>
          <a:prstGeom prst="rect">
            <a:avLst/>
          </a:prstGeom>
          <a:noFill/>
        </p:spPr>
        <p:txBody>
          <a:bodyPr wrap="square" tIns="36000" bIns="36000" anchor="ctr" anchorCtr="0">
            <a:spAutoFit/>
          </a:bodyPr>
          <a:lstStyle>
            <a:lvl1pPr marL="0" indent="0" algn="ctr">
              <a:lnSpc>
                <a:spcPct val="100000"/>
              </a:lnSpc>
              <a:buNone/>
              <a:defRPr sz="1800" b="1" cap="all" baseline="0">
                <a:solidFill>
                  <a:srgbClr val="FB3449"/>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text</a:t>
            </a:r>
          </a:p>
        </p:txBody>
      </p:sp>
    </p:spTree>
    <p:extLst>
      <p:ext uri="{BB962C8B-B14F-4D97-AF65-F5344CB8AC3E}">
        <p14:creationId xmlns:p14="http://schemas.microsoft.com/office/powerpoint/2010/main" val="3573697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Title &amp; Content Op 4">
    <p:spTree>
      <p:nvGrpSpPr>
        <p:cNvPr id="1" name=""/>
        <p:cNvGrpSpPr/>
        <p:nvPr/>
      </p:nvGrpSpPr>
      <p:grpSpPr>
        <a:xfrm>
          <a:off x="0" y="0"/>
          <a:ext cx="0" cy="0"/>
          <a:chOff x="0" y="0"/>
          <a:chExt cx="0" cy="0"/>
        </a:xfrm>
      </p:grpSpPr>
      <p:sp>
        <p:nvSpPr>
          <p:cNvPr id="15" name="Snip Diagonal Corner Rectangle 14"/>
          <p:cNvSpPr/>
          <p:nvPr userDrawn="1"/>
        </p:nvSpPr>
        <p:spPr>
          <a:xfrm flipH="1">
            <a:off x="1310847" y="5779381"/>
            <a:ext cx="10842427" cy="636660"/>
          </a:xfrm>
          <a:prstGeom prst="snip2DiagRect">
            <a:avLst>
              <a:gd name="adj1" fmla="val 0"/>
              <a:gd name="adj2" fmla="val 19635"/>
            </a:avLst>
          </a:prstGeom>
          <a:solidFill>
            <a:srgbClr val="FB3449"/>
          </a:solidFill>
          <a:ln w="25400">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sz="1900" dirty="0">
              <a:solidFill>
                <a:srgbClr val="000000"/>
              </a:solidFill>
            </a:endParaRPr>
          </a:p>
        </p:txBody>
      </p:sp>
      <p:graphicFrame>
        <p:nvGraphicFramePr>
          <p:cNvPr id="12" name="Object 11" hidden="1"/>
          <p:cNvGraphicFramePr>
            <a:graphicFrameLocks noChangeAspect="1"/>
          </p:cNvGraphicFramePr>
          <p:nvPr>
            <p:custDataLst>
              <p:tags r:id="rId2"/>
            </p:custDataLst>
          </p:nvPr>
        </p:nvGraphicFramePr>
        <p:xfrm>
          <a:off x="2156" y="1751"/>
          <a:ext cx="2153" cy="1750"/>
        </p:xfrm>
        <a:graphic>
          <a:graphicData uri="http://schemas.openxmlformats.org/presentationml/2006/ole">
            <mc:AlternateContent xmlns:mc="http://schemas.openxmlformats.org/markup-compatibility/2006">
              <mc:Choice xmlns:v="urn:schemas-microsoft-com:vml" Requires="v">
                <p:oleObj spid="_x0000_s111828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3" cy="1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1" name="Text Placeholder 3"/>
          <p:cNvSpPr>
            <a:spLocks noGrp="1"/>
          </p:cNvSpPr>
          <p:nvPr>
            <p:ph type="body" sz="half" idx="2" hasCustomPrompt="1"/>
          </p:nvPr>
        </p:nvSpPr>
        <p:spPr>
          <a:xfrm>
            <a:off x="5864253" y="6992186"/>
            <a:ext cx="7152151" cy="243656"/>
          </a:xfrm>
          <a:prstGeom prst="rect">
            <a:avLst/>
          </a:prstGeom>
        </p:spPr>
        <p:txBody>
          <a:bodyPr wrap="square" anchor="b" anchorCtr="0">
            <a:spAutoFit/>
          </a:bodyPr>
          <a:lstStyle>
            <a:lvl1pPr marL="0" indent="0" algn="r">
              <a:buNone/>
              <a:defRPr sz="700" b="1">
                <a:solidFill>
                  <a:schemeClr val="bg1"/>
                </a:solidFill>
              </a:defRPr>
            </a:lvl1pPr>
            <a:lvl2pPr marL="457185" indent="0">
              <a:buNone/>
              <a:defRPr sz="1400"/>
            </a:lvl2pPr>
            <a:lvl3pPr marL="914371" indent="0">
              <a:buNone/>
              <a:defRPr sz="1200"/>
            </a:lvl3pPr>
            <a:lvl4pPr marL="1371555" indent="0">
              <a:buNone/>
              <a:defRPr sz="1000"/>
            </a:lvl4pPr>
            <a:lvl5pPr marL="1828741" indent="0">
              <a:buNone/>
              <a:defRPr sz="1000"/>
            </a:lvl5pPr>
            <a:lvl6pPr marL="2285926" indent="0">
              <a:buNone/>
              <a:defRPr sz="1000"/>
            </a:lvl6pPr>
            <a:lvl7pPr marL="2743110" indent="0">
              <a:buNone/>
              <a:defRPr sz="1000"/>
            </a:lvl7pPr>
            <a:lvl8pPr marL="3200296" indent="0">
              <a:buNone/>
              <a:defRPr sz="1000"/>
            </a:lvl8pPr>
            <a:lvl9pPr marL="3657481" indent="0">
              <a:buNone/>
              <a:defRPr sz="1000"/>
            </a:lvl9pPr>
          </a:lstStyle>
          <a:p>
            <a:pPr lvl="0"/>
            <a:r>
              <a:rPr lang="en-GB" dirty="0"/>
              <a:t>Source: Insert Source here</a:t>
            </a:r>
          </a:p>
        </p:txBody>
      </p:sp>
      <p:sp>
        <p:nvSpPr>
          <p:cNvPr id="14" name="Snip Diagonal Corner Rectangle 13"/>
          <p:cNvSpPr/>
          <p:nvPr userDrawn="1"/>
        </p:nvSpPr>
        <p:spPr>
          <a:xfrm flipH="1">
            <a:off x="4095125" y="4488180"/>
            <a:ext cx="5273870" cy="716280"/>
          </a:xfrm>
          <a:prstGeom prst="snip2DiagRect">
            <a:avLst>
              <a:gd name="adj1" fmla="val 0"/>
              <a:gd name="adj2" fmla="val 19356"/>
            </a:avLst>
          </a:prstGeom>
          <a:noFill/>
          <a:ln w="25400">
            <a:solidFill>
              <a:schemeClr val="accent5"/>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sz="1900" dirty="0">
              <a:solidFill>
                <a:srgbClr val="000000"/>
              </a:solidFill>
            </a:endParaRPr>
          </a:p>
        </p:txBody>
      </p:sp>
      <p:sp>
        <p:nvSpPr>
          <p:cNvPr id="28" name="Text Placeholder 13"/>
          <p:cNvSpPr>
            <a:spLocks noGrp="1"/>
          </p:cNvSpPr>
          <p:nvPr>
            <p:ph type="body" sz="quarter" idx="18" hasCustomPrompt="1"/>
          </p:nvPr>
        </p:nvSpPr>
        <p:spPr bwMode="gray">
          <a:xfrm>
            <a:off x="363209" y="812746"/>
            <a:ext cx="12423740" cy="436608"/>
          </a:xfrm>
          <a:prstGeom prst="rect">
            <a:avLst/>
          </a:prstGeom>
        </p:spPr>
        <p:txBody>
          <a:bodyPr lIns="0" anchor="t" anchorCtr="0"/>
          <a:lstStyle>
            <a:lvl1pPr>
              <a:lnSpc>
                <a:spcPts val="1684"/>
              </a:lnSpc>
              <a:buNone/>
              <a:defRPr lang="en-GB" sz="1400" b="1" kern="1200" baseline="0" dirty="0">
                <a:solidFill>
                  <a:schemeClr val="accent6"/>
                </a:solidFill>
                <a:latin typeface="+mn-lt"/>
                <a:ea typeface="+mn-ea"/>
                <a:cs typeface="+mn-cs"/>
              </a:defRPr>
            </a:lvl1pPr>
          </a:lstStyle>
          <a:p>
            <a:pPr marL="96868" lvl="0" indent="-96868" algn="l" defTabSz="961813" rtl="0" eaLnBrk="1" latinLnBrk="0" hangingPunct="1">
              <a:lnSpc>
                <a:spcPts val="1501"/>
              </a:lnSpc>
              <a:spcBef>
                <a:spcPts val="0"/>
              </a:spcBef>
              <a:buClr>
                <a:srgbClr val="FFFFFF"/>
              </a:buClr>
              <a:buSzPct val="100000"/>
              <a:buFont typeface="Arial"/>
              <a:buNone/>
            </a:pPr>
            <a:r>
              <a:rPr lang="en-GB" dirty="0"/>
              <a:t>Sub copy line can run to a maximum of two lines</a:t>
            </a:r>
          </a:p>
        </p:txBody>
      </p:sp>
      <p:sp>
        <p:nvSpPr>
          <p:cNvPr id="34" name="Text Placeholder 2"/>
          <p:cNvSpPr>
            <a:spLocks noGrp="1"/>
          </p:cNvSpPr>
          <p:nvPr>
            <p:ph type="body" idx="19" hasCustomPrompt="1"/>
          </p:nvPr>
        </p:nvSpPr>
        <p:spPr>
          <a:xfrm>
            <a:off x="4420296" y="4745259"/>
            <a:ext cx="4623528" cy="254503"/>
          </a:xfrm>
          <a:prstGeom prst="rect">
            <a:avLst/>
          </a:prstGeom>
        </p:spPr>
        <p:txBody>
          <a:bodyPr wrap="square" anchor="ctr" anchorCtr="0">
            <a:spAutoFit/>
          </a:bodyPr>
          <a:lstStyle>
            <a:lvl1pPr marL="0" indent="0" algn="ctr">
              <a:lnSpc>
                <a:spcPts val="2000"/>
              </a:lnSpc>
              <a:buNone/>
              <a:defRPr sz="2000" b="1" cap="all" baseline="0">
                <a:solidFill>
                  <a:srgbClr val="FB3449"/>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Text</a:t>
            </a:r>
          </a:p>
        </p:txBody>
      </p:sp>
      <p:cxnSp>
        <p:nvCxnSpPr>
          <p:cNvPr id="37" name="Straight Connector 36"/>
          <p:cNvCxnSpPr/>
          <p:nvPr userDrawn="1"/>
        </p:nvCxnSpPr>
        <p:spPr>
          <a:xfrm>
            <a:off x="6732060" y="5341620"/>
            <a:ext cx="0" cy="251460"/>
          </a:xfrm>
          <a:prstGeom prst="line">
            <a:avLst/>
          </a:prstGeom>
          <a:ln w="25400">
            <a:solidFill>
              <a:schemeClr val="accent5"/>
            </a:solidFill>
            <a:tailEnd type="arrow"/>
          </a:ln>
        </p:spPr>
        <p:style>
          <a:lnRef idx="1">
            <a:schemeClr val="accent1"/>
          </a:lnRef>
          <a:fillRef idx="0">
            <a:schemeClr val="accent1"/>
          </a:fillRef>
          <a:effectRef idx="0">
            <a:schemeClr val="accent1"/>
          </a:effectRef>
          <a:fontRef idx="minor">
            <a:schemeClr val="tx1"/>
          </a:fontRef>
        </p:style>
      </p:cxnSp>
      <p:sp>
        <p:nvSpPr>
          <p:cNvPr id="39" name="Text Placeholder 2"/>
          <p:cNvSpPr>
            <a:spLocks noGrp="1"/>
          </p:cNvSpPr>
          <p:nvPr userDrawn="1">
            <p:ph type="body" idx="21" hasCustomPrompt="1"/>
          </p:nvPr>
        </p:nvSpPr>
        <p:spPr>
          <a:xfrm>
            <a:off x="1636016" y="5943824"/>
            <a:ext cx="10170915" cy="307777"/>
          </a:xfrm>
          <a:prstGeom prst="rect">
            <a:avLst/>
          </a:prstGeom>
        </p:spPr>
        <p:txBody>
          <a:bodyPr wrap="square" anchor="ctr" anchorCtr="0">
            <a:spAutoFit/>
          </a:bodyPr>
          <a:lstStyle>
            <a:lvl1pPr marL="0" indent="0" algn="ctr">
              <a:lnSpc>
                <a:spcPct val="100000"/>
              </a:lnSpc>
              <a:buNone/>
              <a:defRPr sz="2000" b="1" cap="all" baseline="0">
                <a:solidFill>
                  <a:srgbClr val="FFFFFF"/>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Text</a:t>
            </a:r>
          </a:p>
        </p:txBody>
      </p:sp>
    </p:spTree>
    <p:extLst>
      <p:ext uri="{BB962C8B-B14F-4D97-AF65-F5344CB8AC3E}">
        <p14:creationId xmlns:p14="http://schemas.microsoft.com/office/powerpoint/2010/main" val="535605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extLst mod="1">
    <p:ext uri="{DCECCB84-F9BA-43D5-87BE-67443E8EF086}">
      <p15:sldGuideLst xmlns:p15="http://schemas.microsoft.com/office/powerpoint/2012/main">
        <p15:guide id="1" orient="horz" pos="2381">
          <p15:clr>
            <a:srgbClr val="FBAE40"/>
          </p15:clr>
        </p15:guide>
        <p15:guide id="2" pos="3175">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Title &amp; Content Op 5">
    <p:spTree>
      <p:nvGrpSpPr>
        <p:cNvPr id="1" name=""/>
        <p:cNvGrpSpPr/>
        <p:nvPr/>
      </p:nvGrpSpPr>
      <p:grpSpPr>
        <a:xfrm>
          <a:off x="0" y="0"/>
          <a:ext cx="0" cy="0"/>
          <a:chOff x="0" y="0"/>
          <a:chExt cx="0" cy="0"/>
        </a:xfrm>
      </p:grpSpPr>
      <p:grpSp>
        <p:nvGrpSpPr>
          <p:cNvPr id="7" name="Group 6"/>
          <p:cNvGrpSpPr/>
          <p:nvPr userDrawn="1"/>
        </p:nvGrpSpPr>
        <p:grpSpPr>
          <a:xfrm>
            <a:off x="6879403" y="1567135"/>
            <a:ext cx="3922378" cy="1983786"/>
            <a:chOff x="5158740" y="1567134"/>
            <a:chExt cx="2941320" cy="1983786"/>
          </a:xfrm>
        </p:grpSpPr>
        <p:sp>
          <p:nvSpPr>
            <p:cNvPr id="6" name="Snip Diagonal Corner Rectangle 5"/>
            <p:cNvSpPr/>
            <p:nvPr userDrawn="1"/>
          </p:nvSpPr>
          <p:spPr>
            <a:xfrm flipH="1">
              <a:off x="5158740" y="1790700"/>
              <a:ext cx="2941320" cy="1760220"/>
            </a:xfrm>
            <a:prstGeom prst="snip2DiagRect">
              <a:avLst>
                <a:gd name="adj1" fmla="val 0"/>
                <a:gd name="adj2" fmla="val 6590"/>
              </a:avLst>
            </a:prstGeom>
            <a:noFill/>
            <a:ln w="25400">
              <a:solidFill>
                <a:srgbClr val="FB3449"/>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sz="1900" dirty="0">
                <a:solidFill>
                  <a:srgbClr val="000000"/>
                </a:solidFill>
              </a:endParaRPr>
            </a:p>
          </p:txBody>
        </p:sp>
        <p:sp>
          <p:nvSpPr>
            <p:cNvPr id="17" name="Oval 16"/>
            <p:cNvSpPr/>
            <p:nvPr userDrawn="1"/>
          </p:nvSpPr>
          <p:spPr>
            <a:xfrm>
              <a:off x="7416959" y="1567134"/>
              <a:ext cx="499110" cy="499110"/>
            </a:xfrm>
            <a:prstGeom prst="ellipse">
              <a:avLst/>
            </a:prstGeom>
            <a:solidFill>
              <a:srgbClr val="FFFFFF"/>
            </a:solidFill>
            <a:ln w="25400">
              <a:solidFill>
                <a:srgbClr val="FB3449"/>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sz="1900" dirty="0">
                <a:solidFill>
                  <a:srgbClr val="000000"/>
                </a:solidFill>
              </a:endParaRPr>
            </a:p>
          </p:txBody>
        </p:sp>
      </p:grpSp>
      <p:grpSp>
        <p:nvGrpSpPr>
          <p:cNvPr id="8" name="Group 7"/>
          <p:cNvGrpSpPr/>
          <p:nvPr userDrawn="1"/>
        </p:nvGrpSpPr>
        <p:grpSpPr>
          <a:xfrm>
            <a:off x="711312" y="2116137"/>
            <a:ext cx="5873405" cy="1434783"/>
            <a:chOff x="533400" y="2116137"/>
            <a:chExt cx="4404360" cy="1434783"/>
          </a:xfrm>
          <a:solidFill>
            <a:srgbClr val="FB3449"/>
          </a:solidFill>
        </p:grpSpPr>
        <p:sp>
          <p:nvSpPr>
            <p:cNvPr id="15" name="Snip Diagonal Corner Rectangle 14"/>
            <p:cNvSpPr/>
            <p:nvPr userDrawn="1"/>
          </p:nvSpPr>
          <p:spPr>
            <a:xfrm flipH="1" flipV="1">
              <a:off x="533400" y="2374020"/>
              <a:ext cx="4404360" cy="1176900"/>
            </a:xfrm>
            <a:prstGeom prst="snip2DiagRect">
              <a:avLst>
                <a:gd name="adj1" fmla="val 0"/>
                <a:gd name="adj2" fmla="val 12100"/>
              </a:avLst>
            </a:prstGeom>
            <a:grpFill/>
            <a:ln w="25400">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sz="1900" dirty="0">
                <a:solidFill>
                  <a:srgbClr val="000000"/>
                </a:solidFill>
              </a:endParaRPr>
            </a:p>
          </p:txBody>
        </p:sp>
        <p:sp>
          <p:nvSpPr>
            <p:cNvPr id="20" name="Oval 19"/>
            <p:cNvSpPr/>
            <p:nvPr userDrawn="1"/>
          </p:nvSpPr>
          <p:spPr>
            <a:xfrm>
              <a:off x="2695575" y="2116137"/>
              <a:ext cx="499110" cy="499110"/>
            </a:xfrm>
            <a:prstGeom prst="ellipse">
              <a:avLst/>
            </a:prstGeom>
            <a:solidFill>
              <a:srgbClr val="FFFFFF"/>
            </a:solidFill>
            <a:ln w="25400">
              <a:solidFill>
                <a:srgbClr val="FB3449"/>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sz="1900" dirty="0">
                <a:solidFill>
                  <a:srgbClr val="000000"/>
                </a:solidFill>
              </a:endParaRPr>
            </a:p>
          </p:txBody>
        </p:sp>
      </p:grpSp>
      <p:grpSp>
        <p:nvGrpSpPr>
          <p:cNvPr id="9" name="Group 8"/>
          <p:cNvGrpSpPr/>
          <p:nvPr userDrawn="1"/>
        </p:nvGrpSpPr>
        <p:grpSpPr>
          <a:xfrm>
            <a:off x="3101830" y="3764280"/>
            <a:ext cx="3482888" cy="1607820"/>
            <a:chOff x="2326005" y="3764280"/>
            <a:chExt cx="2611755" cy="1607820"/>
          </a:xfrm>
        </p:grpSpPr>
        <p:sp>
          <p:nvSpPr>
            <p:cNvPr id="14" name="Snip Diagonal Corner Rectangle 13"/>
            <p:cNvSpPr/>
            <p:nvPr userDrawn="1"/>
          </p:nvSpPr>
          <p:spPr>
            <a:xfrm flipH="1">
              <a:off x="2575560" y="3764280"/>
              <a:ext cx="2362200" cy="1607820"/>
            </a:xfrm>
            <a:prstGeom prst="snip2DiagRect">
              <a:avLst>
                <a:gd name="adj1" fmla="val 0"/>
                <a:gd name="adj2" fmla="val 8486"/>
              </a:avLst>
            </a:prstGeom>
            <a:noFill/>
            <a:ln w="25400">
              <a:solidFill>
                <a:srgbClr val="FB3449"/>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sz="1900" dirty="0">
                <a:solidFill>
                  <a:srgbClr val="000000"/>
                </a:solidFill>
              </a:endParaRPr>
            </a:p>
          </p:txBody>
        </p:sp>
        <p:sp>
          <p:nvSpPr>
            <p:cNvPr id="22" name="Oval 21"/>
            <p:cNvSpPr/>
            <p:nvPr userDrawn="1"/>
          </p:nvSpPr>
          <p:spPr>
            <a:xfrm>
              <a:off x="2326005" y="4030785"/>
              <a:ext cx="499110" cy="499110"/>
            </a:xfrm>
            <a:prstGeom prst="ellipse">
              <a:avLst/>
            </a:prstGeom>
            <a:solidFill>
              <a:srgbClr val="FFFFFF"/>
            </a:solidFill>
            <a:ln w="25400">
              <a:solidFill>
                <a:srgbClr val="FB3449"/>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sz="1900" dirty="0">
                <a:solidFill>
                  <a:srgbClr val="000000"/>
                </a:solidFill>
              </a:endParaRPr>
            </a:p>
          </p:txBody>
        </p:sp>
      </p:grpSp>
      <p:grpSp>
        <p:nvGrpSpPr>
          <p:cNvPr id="10" name="Group 9"/>
          <p:cNvGrpSpPr/>
          <p:nvPr userDrawn="1"/>
        </p:nvGrpSpPr>
        <p:grpSpPr>
          <a:xfrm>
            <a:off x="6546612" y="3764279"/>
            <a:ext cx="5840380" cy="2705100"/>
            <a:chOff x="4909185" y="3764280"/>
            <a:chExt cx="4379595" cy="2705100"/>
          </a:xfrm>
          <a:solidFill>
            <a:srgbClr val="FB3449"/>
          </a:solidFill>
        </p:grpSpPr>
        <p:sp>
          <p:nvSpPr>
            <p:cNvPr id="16" name="Snip Diagonal Corner Rectangle 15"/>
            <p:cNvSpPr/>
            <p:nvPr userDrawn="1"/>
          </p:nvSpPr>
          <p:spPr>
            <a:xfrm flipH="1" flipV="1">
              <a:off x="5167626" y="3764280"/>
              <a:ext cx="4121154" cy="2705100"/>
            </a:xfrm>
            <a:prstGeom prst="snip2DiagRect">
              <a:avLst>
                <a:gd name="adj1" fmla="val 0"/>
                <a:gd name="adj2" fmla="val 4618"/>
              </a:avLst>
            </a:prstGeom>
            <a:grpFill/>
            <a:ln w="25400">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sz="1900" dirty="0">
                <a:solidFill>
                  <a:srgbClr val="000000"/>
                </a:solidFill>
              </a:endParaRPr>
            </a:p>
          </p:txBody>
        </p:sp>
        <p:sp>
          <p:nvSpPr>
            <p:cNvPr id="24" name="Oval 23"/>
            <p:cNvSpPr/>
            <p:nvPr userDrawn="1"/>
          </p:nvSpPr>
          <p:spPr>
            <a:xfrm>
              <a:off x="4909185" y="5511839"/>
              <a:ext cx="499110" cy="499110"/>
            </a:xfrm>
            <a:prstGeom prst="ellipse">
              <a:avLst/>
            </a:prstGeom>
            <a:solidFill>
              <a:srgbClr val="FFFFFF"/>
            </a:solidFill>
            <a:ln w="25400">
              <a:solidFill>
                <a:srgbClr val="FB3449"/>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sz="1900" dirty="0">
                <a:solidFill>
                  <a:srgbClr val="000000"/>
                </a:solidFill>
              </a:endParaRPr>
            </a:p>
          </p:txBody>
        </p:sp>
      </p:grpSp>
      <p:graphicFrame>
        <p:nvGraphicFramePr>
          <p:cNvPr id="12" name="Object 11" hidden="1"/>
          <p:cNvGraphicFramePr>
            <a:graphicFrameLocks noChangeAspect="1"/>
          </p:cNvGraphicFramePr>
          <p:nvPr>
            <p:custDataLst>
              <p:tags r:id="rId2"/>
            </p:custDataLst>
          </p:nvPr>
        </p:nvGraphicFramePr>
        <p:xfrm>
          <a:off x="2156" y="1751"/>
          <a:ext cx="2153" cy="1750"/>
        </p:xfrm>
        <a:graphic>
          <a:graphicData uri="http://schemas.openxmlformats.org/presentationml/2006/ole">
            <mc:AlternateContent xmlns:mc="http://schemas.openxmlformats.org/markup-compatibility/2006">
              <mc:Choice xmlns:v="urn:schemas-microsoft-com:vml" Requires="v">
                <p:oleObj spid="_x0000_s111931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3" cy="1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1" name="Text Placeholder 3"/>
          <p:cNvSpPr>
            <a:spLocks noGrp="1"/>
          </p:cNvSpPr>
          <p:nvPr>
            <p:ph type="body" sz="half" idx="2" hasCustomPrompt="1"/>
          </p:nvPr>
        </p:nvSpPr>
        <p:spPr>
          <a:xfrm>
            <a:off x="5864253" y="6992186"/>
            <a:ext cx="7152151" cy="243656"/>
          </a:xfrm>
          <a:prstGeom prst="rect">
            <a:avLst/>
          </a:prstGeom>
        </p:spPr>
        <p:txBody>
          <a:bodyPr wrap="square" anchor="b" anchorCtr="0">
            <a:spAutoFit/>
          </a:bodyPr>
          <a:lstStyle>
            <a:lvl1pPr marL="0" indent="0" algn="r">
              <a:buNone/>
              <a:defRPr sz="700" b="1">
                <a:solidFill>
                  <a:schemeClr val="bg1"/>
                </a:solidFill>
              </a:defRPr>
            </a:lvl1pPr>
            <a:lvl2pPr marL="457185" indent="0">
              <a:buNone/>
              <a:defRPr sz="1400"/>
            </a:lvl2pPr>
            <a:lvl3pPr marL="914371" indent="0">
              <a:buNone/>
              <a:defRPr sz="1200"/>
            </a:lvl3pPr>
            <a:lvl4pPr marL="1371555" indent="0">
              <a:buNone/>
              <a:defRPr sz="1000"/>
            </a:lvl4pPr>
            <a:lvl5pPr marL="1828741" indent="0">
              <a:buNone/>
              <a:defRPr sz="1000"/>
            </a:lvl5pPr>
            <a:lvl6pPr marL="2285926" indent="0">
              <a:buNone/>
              <a:defRPr sz="1000"/>
            </a:lvl6pPr>
            <a:lvl7pPr marL="2743110" indent="0">
              <a:buNone/>
              <a:defRPr sz="1000"/>
            </a:lvl7pPr>
            <a:lvl8pPr marL="3200296" indent="0">
              <a:buNone/>
              <a:defRPr sz="1000"/>
            </a:lvl8pPr>
            <a:lvl9pPr marL="3657481" indent="0">
              <a:buNone/>
              <a:defRPr sz="1000"/>
            </a:lvl9pPr>
          </a:lstStyle>
          <a:p>
            <a:pPr lvl="0"/>
            <a:r>
              <a:rPr lang="en-GB" dirty="0"/>
              <a:t>Source: Insert Source here</a:t>
            </a:r>
          </a:p>
        </p:txBody>
      </p:sp>
      <p:sp>
        <p:nvSpPr>
          <p:cNvPr id="31" name="Text Placeholder 2"/>
          <p:cNvSpPr>
            <a:spLocks noGrp="1"/>
          </p:cNvSpPr>
          <p:nvPr>
            <p:ph type="body" idx="16" hasCustomPrompt="1"/>
          </p:nvPr>
        </p:nvSpPr>
        <p:spPr>
          <a:xfrm>
            <a:off x="7871004" y="4186801"/>
            <a:ext cx="3536237" cy="1231105"/>
          </a:xfrm>
          <a:prstGeom prst="rect">
            <a:avLst/>
          </a:prstGeom>
        </p:spPr>
        <p:txBody>
          <a:bodyPr wrap="square" anchor="t" anchorCtr="0">
            <a:spAutoFit/>
          </a:bodyPr>
          <a:lstStyle>
            <a:lvl1pPr marL="0" indent="0" algn="ctr">
              <a:lnSpc>
                <a:spcPct val="100000"/>
              </a:lnSpc>
              <a:buNone/>
              <a:defRPr sz="7800" b="1" cap="all" baseline="0">
                <a:solidFill>
                  <a:srgbClr val="FFFFFF"/>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a:t>
            </a:r>
          </a:p>
        </p:txBody>
      </p:sp>
      <p:sp>
        <p:nvSpPr>
          <p:cNvPr id="28" name="Text Placeholder 13"/>
          <p:cNvSpPr>
            <a:spLocks noGrp="1"/>
          </p:cNvSpPr>
          <p:nvPr>
            <p:ph type="body" sz="quarter" idx="18" hasCustomPrompt="1"/>
          </p:nvPr>
        </p:nvSpPr>
        <p:spPr bwMode="gray">
          <a:xfrm>
            <a:off x="363209" y="812746"/>
            <a:ext cx="12423740" cy="436608"/>
          </a:xfrm>
          <a:prstGeom prst="rect">
            <a:avLst/>
          </a:prstGeom>
        </p:spPr>
        <p:txBody>
          <a:bodyPr lIns="0" anchor="t" anchorCtr="0"/>
          <a:lstStyle>
            <a:lvl1pPr>
              <a:lnSpc>
                <a:spcPts val="1684"/>
              </a:lnSpc>
              <a:buNone/>
              <a:defRPr lang="en-GB" sz="1400" b="1" kern="1200" baseline="0" dirty="0">
                <a:solidFill>
                  <a:schemeClr val="accent6"/>
                </a:solidFill>
                <a:latin typeface="+mn-lt"/>
                <a:ea typeface="+mn-ea"/>
                <a:cs typeface="+mn-cs"/>
              </a:defRPr>
            </a:lvl1pPr>
          </a:lstStyle>
          <a:p>
            <a:pPr marL="96868" lvl="0" indent="-96868" algn="l" defTabSz="961813" rtl="0" eaLnBrk="1" latinLnBrk="0" hangingPunct="1">
              <a:lnSpc>
                <a:spcPts val="1501"/>
              </a:lnSpc>
              <a:spcBef>
                <a:spcPts val="0"/>
              </a:spcBef>
              <a:buClr>
                <a:srgbClr val="FFFFFF"/>
              </a:buClr>
              <a:buSzPct val="100000"/>
              <a:buFont typeface="Arial"/>
              <a:buNone/>
            </a:pPr>
            <a:r>
              <a:rPr lang="en-GB" dirty="0"/>
              <a:t>Sub copy line can run to a maximum of two lines</a:t>
            </a:r>
          </a:p>
        </p:txBody>
      </p:sp>
      <p:sp>
        <p:nvSpPr>
          <p:cNvPr id="30" name="Text Placeholder 2"/>
          <p:cNvSpPr>
            <a:spLocks noGrp="1"/>
          </p:cNvSpPr>
          <p:nvPr>
            <p:ph type="body" idx="19" hasCustomPrompt="1"/>
          </p:nvPr>
        </p:nvSpPr>
        <p:spPr>
          <a:xfrm>
            <a:off x="7072474" y="5286644"/>
            <a:ext cx="5131608" cy="282129"/>
          </a:xfrm>
          <a:prstGeom prst="rect">
            <a:avLst/>
          </a:prstGeom>
        </p:spPr>
        <p:txBody>
          <a:bodyPr wrap="square" anchor="t" anchorCtr="0">
            <a:spAutoFit/>
          </a:bodyPr>
          <a:lstStyle>
            <a:lvl1pPr marL="0" indent="0" algn="ctr">
              <a:lnSpc>
                <a:spcPts val="2199"/>
              </a:lnSpc>
              <a:buNone/>
              <a:defRPr sz="2100" b="1" cap="all" baseline="0">
                <a:solidFill>
                  <a:srgbClr val="FFFFFF"/>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text</a:t>
            </a:r>
          </a:p>
        </p:txBody>
      </p:sp>
      <p:sp>
        <p:nvSpPr>
          <p:cNvPr id="33" name="Text Placeholder 2"/>
          <p:cNvSpPr>
            <a:spLocks noGrp="1"/>
          </p:cNvSpPr>
          <p:nvPr>
            <p:ph type="body" idx="20" hasCustomPrompt="1"/>
          </p:nvPr>
        </p:nvSpPr>
        <p:spPr>
          <a:xfrm>
            <a:off x="7070992" y="2007480"/>
            <a:ext cx="3536237" cy="1015611"/>
          </a:xfrm>
          <a:prstGeom prst="rect">
            <a:avLst/>
          </a:prstGeom>
        </p:spPr>
        <p:txBody>
          <a:bodyPr wrap="square" anchor="t" anchorCtr="0">
            <a:spAutoFit/>
          </a:bodyPr>
          <a:lstStyle>
            <a:lvl1pPr marL="0" indent="0" algn="ctr">
              <a:lnSpc>
                <a:spcPct val="100000"/>
              </a:lnSpc>
              <a:buNone/>
              <a:defRPr sz="6600" b="1" cap="all" baseline="0">
                <a:solidFill>
                  <a:srgbClr val="FB3449"/>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a:t>
            </a:r>
          </a:p>
        </p:txBody>
      </p:sp>
      <p:sp>
        <p:nvSpPr>
          <p:cNvPr id="34" name="Text Placeholder 2"/>
          <p:cNvSpPr>
            <a:spLocks noGrp="1"/>
          </p:cNvSpPr>
          <p:nvPr>
            <p:ph type="body" idx="21" hasCustomPrompt="1"/>
          </p:nvPr>
        </p:nvSpPr>
        <p:spPr>
          <a:xfrm>
            <a:off x="7070992" y="2947304"/>
            <a:ext cx="3536237" cy="282781"/>
          </a:xfrm>
          <a:prstGeom prst="rect">
            <a:avLst/>
          </a:prstGeom>
        </p:spPr>
        <p:txBody>
          <a:bodyPr wrap="square" anchor="t" anchorCtr="0">
            <a:spAutoFit/>
          </a:bodyPr>
          <a:lstStyle>
            <a:lvl1pPr marL="0" indent="0" algn="ctr">
              <a:lnSpc>
                <a:spcPts val="2199"/>
              </a:lnSpc>
              <a:buNone/>
              <a:defRPr sz="2100" b="1" cap="all" baseline="0">
                <a:solidFill>
                  <a:srgbClr val="FB3449"/>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text</a:t>
            </a:r>
          </a:p>
        </p:txBody>
      </p:sp>
      <p:sp>
        <p:nvSpPr>
          <p:cNvPr id="35" name="Text Placeholder 2"/>
          <p:cNvSpPr>
            <a:spLocks noGrp="1"/>
          </p:cNvSpPr>
          <p:nvPr>
            <p:ph type="body" idx="22" hasCustomPrompt="1"/>
          </p:nvPr>
        </p:nvSpPr>
        <p:spPr>
          <a:xfrm>
            <a:off x="802767" y="3031123"/>
            <a:ext cx="5629525" cy="282129"/>
          </a:xfrm>
          <a:prstGeom prst="rect">
            <a:avLst/>
          </a:prstGeom>
        </p:spPr>
        <p:txBody>
          <a:bodyPr wrap="square" anchor="ctr" anchorCtr="0">
            <a:spAutoFit/>
          </a:bodyPr>
          <a:lstStyle>
            <a:lvl1pPr marL="0" indent="0" algn="ctr">
              <a:lnSpc>
                <a:spcPts val="2199"/>
              </a:lnSpc>
              <a:buNone/>
              <a:defRPr sz="2100" b="1" cap="all" baseline="0">
                <a:solidFill>
                  <a:srgbClr val="FFFFFF"/>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text</a:t>
            </a:r>
          </a:p>
        </p:txBody>
      </p:sp>
      <p:sp>
        <p:nvSpPr>
          <p:cNvPr id="36" name="Text Placeholder 2"/>
          <p:cNvSpPr>
            <a:spLocks noGrp="1"/>
          </p:cNvSpPr>
          <p:nvPr>
            <p:ph type="body" idx="23" hasCustomPrompt="1"/>
          </p:nvPr>
        </p:nvSpPr>
        <p:spPr>
          <a:xfrm>
            <a:off x="3584505" y="3967265"/>
            <a:ext cx="2837626" cy="923353"/>
          </a:xfrm>
          <a:prstGeom prst="rect">
            <a:avLst/>
          </a:prstGeom>
        </p:spPr>
        <p:txBody>
          <a:bodyPr wrap="square" anchor="t" anchorCtr="0">
            <a:spAutoFit/>
          </a:bodyPr>
          <a:lstStyle>
            <a:lvl1pPr marL="0" indent="0" algn="ctr">
              <a:lnSpc>
                <a:spcPct val="100000"/>
              </a:lnSpc>
              <a:buNone/>
              <a:defRPr sz="6000" b="1" cap="all" baseline="0">
                <a:solidFill>
                  <a:srgbClr val="FB3449"/>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a:t>
            </a:r>
          </a:p>
        </p:txBody>
      </p:sp>
      <p:sp>
        <p:nvSpPr>
          <p:cNvPr id="37" name="Text Placeholder 2"/>
          <p:cNvSpPr>
            <a:spLocks noGrp="1"/>
          </p:cNvSpPr>
          <p:nvPr>
            <p:ph type="body" idx="24" hasCustomPrompt="1"/>
          </p:nvPr>
        </p:nvSpPr>
        <p:spPr>
          <a:xfrm>
            <a:off x="3584505" y="4799759"/>
            <a:ext cx="2837626" cy="282781"/>
          </a:xfrm>
          <a:prstGeom prst="rect">
            <a:avLst/>
          </a:prstGeom>
        </p:spPr>
        <p:txBody>
          <a:bodyPr wrap="square" anchor="t" anchorCtr="0">
            <a:spAutoFit/>
          </a:bodyPr>
          <a:lstStyle>
            <a:lvl1pPr marL="0" indent="0" algn="ctr">
              <a:lnSpc>
                <a:spcPts val="2199"/>
              </a:lnSpc>
              <a:buNone/>
              <a:defRPr sz="1800" b="1" cap="all" baseline="0">
                <a:solidFill>
                  <a:srgbClr val="FB3449"/>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text</a:t>
            </a:r>
          </a:p>
        </p:txBody>
      </p:sp>
      <p:sp>
        <p:nvSpPr>
          <p:cNvPr id="44" name="Freeform 50"/>
          <p:cNvSpPr>
            <a:spLocks noEditPoints="1"/>
          </p:cNvSpPr>
          <p:nvPr userDrawn="1"/>
        </p:nvSpPr>
        <p:spPr bwMode="auto">
          <a:xfrm>
            <a:off x="3735880" y="2267474"/>
            <a:ext cx="92652" cy="200393"/>
          </a:xfrm>
          <a:custGeom>
            <a:avLst/>
            <a:gdLst>
              <a:gd name="T0" fmla="*/ 363 w 673"/>
              <a:gd name="T1" fmla="*/ 2 h 1944"/>
              <a:gd name="T2" fmla="*/ 440 w 673"/>
              <a:gd name="T3" fmla="*/ 23 h 1944"/>
              <a:gd name="T4" fmla="*/ 507 w 673"/>
              <a:gd name="T5" fmla="*/ 62 h 1944"/>
              <a:gd name="T6" fmla="*/ 558 w 673"/>
              <a:gd name="T7" fmla="*/ 119 h 1944"/>
              <a:gd name="T8" fmla="*/ 592 w 673"/>
              <a:gd name="T9" fmla="*/ 189 h 1944"/>
              <a:gd name="T10" fmla="*/ 604 w 673"/>
              <a:gd name="T11" fmla="*/ 270 h 1944"/>
              <a:gd name="T12" fmla="*/ 599 w 673"/>
              <a:gd name="T13" fmla="*/ 324 h 1944"/>
              <a:gd name="T14" fmla="*/ 572 w 673"/>
              <a:gd name="T15" fmla="*/ 398 h 1944"/>
              <a:gd name="T16" fmla="*/ 525 w 673"/>
              <a:gd name="T17" fmla="*/ 460 h 1944"/>
              <a:gd name="T18" fmla="*/ 464 w 673"/>
              <a:gd name="T19" fmla="*/ 506 h 1944"/>
              <a:gd name="T20" fmla="*/ 390 w 673"/>
              <a:gd name="T21" fmla="*/ 532 h 1944"/>
              <a:gd name="T22" fmla="*/ 335 w 673"/>
              <a:gd name="T23" fmla="*/ 539 h 1944"/>
              <a:gd name="T24" fmla="*/ 256 w 673"/>
              <a:gd name="T25" fmla="*/ 527 h 1944"/>
              <a:gd name="T26" fmla="*/ 186 w 673"/>
              <a:gd name="T27" fmla="*/ 492 h 1944"/>
              <a:gd name="T28" fmla="*/ 128 w 673"/>
              <a:gd name="T29" fmla="*/ 441 h 1944"/>
              <a:gd name="T30" fmla="*/ 89 w 673"/>
              <a:gd name="T31" fmla="*/ 374 h 1944"/>
              <a:gd name="T32" fmla="*/ 68 w 673"/>
              <a:gd name="T33" fmla="*/ 297 h 1944"/>
              <a:gd name="T34" fmla="*/ 68 w 673"/>
              <a:gd name="T35" fmla="*/ 242 h 1944"/>
              <a:gd name="T36" fmla="*/ 89 w 673"/>
              <a:gd name="T37" fmla="*/ 165 h 1944"/>
              <a:gd name="T38" fmla="*/ 128 w 673"/>
              <a:gd name="T39" fmla="*/ 98 h 1944"/>
              <a:gd name="T40" fmla="*/ 186 w 673"/>
              <a:gd name="T41" fmla="*/ 47 h 1944"/>
              <a:gd name="T42" fmla="*/ 256 w 673"/>
              <a:gd name="T43" fmla="*/ 12 h 1944"/>
              <a:gd name="T44" fmla="*/ 335 w 673"/>
              <a:gd name="T45" fmla="*/ 0 h 1944"/>
              <a:gd name="T46" fmla="*/ 673 w 673"/>
              <a:gd name="T47" fmla="*/ 1240 h 1944"/>
              <a:gd name="T48" fmla="*/ 661 w 673"/>
              <a:gd name="T49" fmla="*/ 1277 h 1944"/>
              <a:gd name="T50" fmla="*/ 642 w 673"/>
              <a:gd name="T51" fmla="*/ 1296 h 1944"/>
              <a:gd name="T52" fmla="*/ 604 w 673"/>
              <a:gd name="T53" fmla="*/ 1308 h 1944"/>
              <a:gd name="T54" fmla="*/ 522 w 673"/>
              <a:gd name="T55" fmla="*/ 1875 h 1944"/>
              <a:gd name="T56" fmla="*/ 512 w 673"/>
              <a:gd name="T57" fmla="*/ 1913 h 1944"/>
              <a:gd name="T58" fmla="*/ 481 w 673"/>
              <a:gd name="T59" fmla="*/ 1939 h 1944"/>
              <a:gd name="T60" fmla="*/ 453 w 673"/>
              <a:gd name="T61" fmla="*/ 1944 h 1944"/>
              <a:gd name="T62" fmla="*/ 416 w 673"/>
              <a:gd name="T63" fmla="*/ 1932 h 1944"/>
              <a:gd name="T64" fmla="*/ 390 w 673"/>
              <a:gd name="T65" fmla="*/ 1901 h 1944"/>
              <a:gd name="T66" fmla="*/ 385 w 673"/>
              <a:gd name="T67" fmla="*/ 1308 h 1944"/>
              <a:gd name="T68" fmla="*/ 298 w 673"/>
              <a:gd name="T69" fmla="*/ 1875 h 1944"/>
              <a:gd name="T70" fmla="*/ 286 w 673"/>
              <a:gd name="T71" fmla="*/ 1913 h 1944"/>
              <a:gd name="T72" fmla="*/ 255 w 673"/>
              <a:gd name="T73" fmla="*/ 1939 h 1944"/>
              <a:gd name="T74" fmla="*/ 229 w 673"/>
              <a:gd name="T75" fmla="*/ 1944 h 1944"/>
              <a:gd name="T76" fmla="*/ 190 w 673"/>
              <a:gd name="T77" fmla="*/ 1932 h 1944"/>
              <a:gd name="T78" fmla="*/ 166 w 673"/>
              <a:gd name="T79" fmla="*/ 1901 h 1944"/>
              <a:gd name="T80" fmla="*/ 161 w 673"/>
              <a:gd name="T81" fmla="*/ 1308 h 1944"/>
              <a:gd name="T82" fmla="*/ 54 w 673"/>
              <a:gd name="T83" fmla="*/ 1306 h 1944"/>
              <a:gd name="T84" fmla="*/ 18 w 673"/>
              <a:gd name="T85" fmla="*/ 1288 h 1944"/>
              <a:gd name="T86" fmla="*/ 5 w 673"/>
              <a:gd name="T87" fmla="*/ 1265 h 1944"/>
              <a:gd name="T88" fmla="*/ 0 w 673"/>
              <a:gd name="T89" fmla="*/ 701 h 1944"/>
              <a:gd name="T90" fmla="*/ 5 w 673"/>
              <a:gd name="T91" fmla="*/ 676 h 1944"/>
              <a:gd name="T92" fmla="*/ 18 w 673"/>
              <a:gd name="T93" fmla="*/ 653 h 1944"/>
              <a:gd name="T94" fmla="*/ 54 w 673"/>
              <a:gd name="T95" fmla="*/ 635 h 1944"/>
              <a:gd name="T96" fmla="*/ 604 w 673"/>
              <a:gd name="T97" fmla="*/ 633 h 1944"/>
              <a:gd name="T98" fmla="*/ 642 w 673"/>
              <a:gd name="T99" fmla="*/ 645 h 1944"/>
              <a:gd name="T100" fmla="*/ 661 w 673"/>
              <a:gd name="T101" fmla="*/ 664 h 1944"/>
              <a:gd name="T102" fmla="*/ 673 w 673"/>
              <a:gd name="T103" fmla="*/ 701 h 1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3" h="1944">
                <a:moveTo>
                  <a:pt x="335" y="0"/>
                </a:moveTo>
                <a:lnTo>
                  <a:pt x="335" y="0"/>
                </a:lnTo>
                <a:lnTo>
                  <a:pt x="363" y="2"/>
                </a:lnTo>
                <a:lnTo>
                  <a:pt x="390" y="6"/>
                </a:lnTo>
                <a:lnTo>
                  <a:pt x="416" y="12"/>
                </a:lnTo>
                <a:lnTo>
                  <a:pt x="440" y="23"/>
                </a:lnTo>
                <a:lnTo>
                  <a:pt x="464" y="33"/>
                </a:lnTo>
                <a:lnTo>
                  <a:pt x="486" y="47"/>
                </a:lnTo>
                <a:lnTo>
                  <a:pt x="507" y="62"/>
                </a:lnTo>
                <a:lnTo>
                  <a:pt x="525" y="79"/>
                </a:lnTo>
                <a:lnTo>
                  <a:pt x="543" y="98"/>
                </a:lnTo>
                <a:lnTo>
                  <a:pt x="558" y="119"/>
                </a:lnTo>
                <a:lnTo>
                  <a:pt x="572" y="141"/>
                </a:lnTo>
                <a:lnTo>
                  <a:pt x="584" y="165"/>
                </a:lnTo>
                <a:lnTo>
                  <a:pt x="592" y="189"/>
                </a:lnTo>
                <a:lnTo>
                  <a:pt x="599" y="215"/>
                </a:lnTo>
                <a:lnTo>
                  <a:pt x="603" y="242"/>
                </a:lnTo>
                <a:lnTo>
                  <a:pt x="604" y="270"/>
                </a:lnTo>
                <a:lnTo>
                  <a:pt x="604" y="270"/>
                </a:lnTo>
                <a:lnTo>
                  <a:pt x="603" y="297"/>
                </a:lnTo>
                <a:lnTo>
                  <a:pt x="599" y="324"/>
                </a:lnTo>
                <a:lnTo>
                  <a:pt x="592" y="350"/>
                </a:lnTo>
                <a:lnTo>
                  <a:pt x="584" y="374"/>
                </a:lnTo>
                <a:lnTo>
                  <a:pt x="572" y="398"/>
                </a:lnTo>
                <a:lnTo>
                  <a:pt x="558" y="420"/>
                </a:lnTo>
                <a:lnTo>
                  <a:pt x="543" y="441"/>
                </a:lnTo>
                <a:lnTo>
                  <a:pt x="525" y="460"/>
                </a:lnTo>
                <a:lnTo>
                  <a:pt x="507" y="477"/>
                </a:lnTo>
                <a:lnTo>
                  <a:pt x="486" y="492"/>
                </a:lnTo>
                <a:lnTo>
                  <a:pt x="464" y="506"/>
                </a:lnTo>
                <a:lnTo>
                  <a:pt x="440" y="516"/>
                </a:lnTo>
                <a:lnTo>
                  <a:pt x="416" y="527"/>
                </a:lnTo>
                <a:lnTo>
                  <a:pt x="390" y="532"/>
                </a:lnTo>
                <a:lnTo>
                  <a:pt x="363" y="537"/>
                </a:lnTo>
                <a:lnTo>
                  <a:pt x="335" y="539"/>
                </a:lnTo>
                <a:lnTo>
                  <a:pt x="335" y="539"/>
                </a:lnTo>
                <a:lnTo>
                  <a:pt x="308" y="537"/>
                </a:lnTo>
                <a:lnTo>
                  <a:pt x="282" y="532"/>
                </a:lnTo>
                <a:lnTo>
                  <a:pt x="256" y="527"/>
                </a:lnTo>
                <a:lnTo>
                  <a:pt x="231" y="516"/>
                </a:lnTo>
                <a:lnTo>
                  <a:pt x="209" y="506"/>
                </a:lnTo>
                <a:lnTo>
                  <a:pt x="186" y="492"/>
                </a:lnTo>
                <a:lnTo>
                  <a:pt x="166" y="477"/>
                </a:lnTo>
                <a:lnTo>
                  <a:pt x="147" y="460"/>
                </a:lnTo>
                <a:lnTo>
                  <a:pt x="128" y="441"/>
                </a:lnTo>
                <a:lnTo>
                  <a:pt x="113" y="420"/>
                </a:lnTo>
                <a:lnTo>
                  <a:pt x="101" y="398"/>
                </a:lnTo>
                <a:lnTo>
                  <a:pt x="89" y="374"/>
                </a:lnTo>
                <a:lnTo>
                  <a:pt x="80" y="350"/>
                </a:lnTo>
                <a:lnTo>
                  <a:pt x="73" y="324"/>
                </a:lnTo>
                <a:lnTo>
                  <a:pt x="68" y="297"/>
                </a:lnTo>
                <a:lnTo>
                  <a:pt x="68" y="270"/>
                </a:lnTo>
                <a:lnTo>
                  <a:pt x="68" y="270"/>
                </a:lnTo>
                <a:lnTo>
                  <a:pt x="68" y="242"/>
                </a:lnTo>
                <a:lnTo>
                  <a:pt x="73" y="215"/>
                </a:lnTo>
                <a:lnTo>
                  <a:pt x="80" y="189"/>
                </a:lnTo>
                <a:lnTo>
                  <a:pt x="89" y="165"/>
                </a:lnTo>
                <a:lnTo>
                  <a:pt x="101" y="141"/>
                </a:lnTo>
                <a:lnTo>
                  <a:pt x="113" y="119"/>
                </a:lnTo>
                <a:lnTo>
                  <a:pt x="128" y="98"/>
                </a:lnTo>
                <a:lnTo>
                  <a:pt x="147" y="79"/>
                </a:lnTo>
                <a:lnTo>
                  <a:pt x="166" y="62"/>
                </a:lnTo>
                <a:lnTo>
                  <a:pt x="186" y="47"/>
                </a:lnTo>
                <a:lnTo>
                  <a:pt x="209" y="33"/>
                </a:lnTo>
                <a:lnTo>
                  <a:pt x="231" y="23"/>
                </a:lnTo>
                <a:lnTo>
                  <a:pt x="256" y="12"/>
                </a:lnTo>
                <a:lnTo>
                  <a:pt x="282" y="6"/>
                </a:lnTo>
                <a:lnTo>
                  <a:pt x="308" y="2"/>
                </a:lnTo>
                <a:lnTo>
                  <a:pt x="335" y="0"/>
                </a:lnTo>
                <a:lnTo>
                  <a:pt x="335" y="0"/>
                </a:lnTo>
                <a:close/>
                <a:moveTo>
                  <a:pt x="673" y="1240"/>
                </a:moveTo>
                <a:lnTo>
                  <a:pt x="673" y="1240"/>
                </a:lnTo>
                <a:lnTo>
                  <a:pt x="671" y="1252"/>
                </a:lnTo>
                <a:lnTo>
                  <a:pt x="668" y="1265"/>
                </a:lnTo>
                <a:lnTo>
                  <a:pt x="661" y="1277"/>
                </a:lnTo>
                <a:lnTo>
                  <a:pt x="652" y="1288"/>
                </a:lnTo>
                <a:lnTo>
                  <a:pt x="652" y="1288"/>
                </a:lnTo>
                <a:lnTo>
                  <a:pt x="642" y="1296"/>
                </a:lnTo>
                <a:lnTo>
                  <a:pt x="630" y="1303"/>
                </a:lnTo>
                <a:lnTo>
                  <a:pt x="618" y="1306"/>
                </a:lnTo>
                <a:lnTo>
                  <a:pt x="604" y="1308"/>
                </a:lnTo>
                <a:lnTo>
                  <a:pt x="522" y="1308"/>
                </a:lnTo>
                <a:lnTo>
                  <a:pt x="522" y="1875"/>
                </a:lnTo>
                <a:lnTo>
                  <a:pt x="522" y="1875"/>
                </a:lnTo>
                <a:lnTo>
                  <a:pt x="522" y="1889"/>
                </a:lnTo>
                <a:lnTo>
                  <a:pt x="517" y="1901"/>
                </a:lnTo>
                <a:lnTo>
                  <a:pt x="512" y="1913"/>
                </a:lnTo>
                <a:lnTo>
                  <a:pt x="503" y="1923"/>
                </a:lnTo>
                <a:lnTo>
                  <a:pt x="493" y="1932"/>
                </a:lnTo>
                <a:lnTo>
                  <a:pt x="481" y="1939"/>
                </a:lnTo>
                <a:lnTo>
                  <a:pt x="467" y="1942"/>
                </a:lnTo>
                <a:lnTo>
                  <a:pt x="453" y="1944"/>
                </a:lnTo>
                <a:lnTo>
                  <a:pt x="453" y="1944"/>
                </a:lnTo>
                <a:lnTo>
                  <a:pt x="440" y="1942"/>
                </a:lnTo>
                <a:lnTo>
                  <a:pt x="428" y="1939"/>
                </a:lnTo>
                <a:lnTo>
                  <a:pt x="416" y="1932"/>
                </a:lnTo>
                <a:lnTo>
                  <a:pt x="406" y="1923"/>
                </a:lnTo>
                <a:lnTo>
                  <a:pt x="397" y="1913"/>
                </a:lnTo>
                <a:lnTo>
                  <a:pt x="390" y="1901"/>
                </a:lnTo>
                <a:lnTo>
                  <a:pt x="387" y="1889"/>
                </a:lnTo>
                <a:lnTo>
                  <a:pt x="385" y="1875"/>
                </a:lnTo>
                <a:lnTo>
                  <a:pt x="385" y="1308"/>
                </a:lnTo>
                <a:lnTo>
                  <a:pt x="298" y="1308"/>
                </a:lnTo>
                <a:lnTo>
                  <a:pt x="298" y="1875"/>
                </a:lnTo>
                <a:lnTo>
                  <a:pt x="298" y="1875"/>
                </a:lnTo>
                <a:lnTo>
                  <a:pt x="296" y="1889"/>
                </a:lnTo>
                <a:lnTo>
                  <a:pt x="292" y="1901"/>
                </a:lnTo>
                <a:lnTo>
                  <a:pt x="286" y="1913"/>
                </a:lnTo>
                <a:lnTo>
                  <a:pt x="277" y="1923"/>
                </a:lnTo>
                <a:lnTo>
                  <a:pt x="267" y="1932"/>
                </a:lnTo>
                <a:lnTo>
                  <a:pt x="255" y="1939"/>
                </a:lnTo>
                <a:lnTo>
                  <a:pt x="243" y="1942"/>
                </a:lnTo>
                <a:lnTo>
                  <a:pt x="229" y="1944"/>
                </a:lnTo>
                <a:lnTo>
                  <a:pt x="229" y="1944"/>
                </a:lnTo>
                <a:lnTo>
                  <a:pt x="215" y="1942"/>
                </a:lnTo>
                <a:lnTo>
                  <a:pt x="202" y="1939"/>
                </a:lnTo>
                <a:lnTo>
                  <a:pt x="190" y="1932"/>
                </a:lnTo>
                <a:lnTo>
                  <a:pt x="179" y="1923"/>
                </a:lnTo>
                <a:lnTo>
                  <a:pt x="173" y="1913"/>
                </a:lnTo>
                <a:lnTo>
                  <a:pt x="166" y="1901"/>
                </a:lnTo>
                <a:lnTo>
                  <a:pt x="162" y="1889"/>
                </a:lnTo>
                <a:lnTo>
                  <a:pt x="161" y="1875"/>
                </a:lnTo>
                <a:lnTo>
                  <a:pt x="161" y="1308"/>
                </a:lnTo>
                <a:lnTo>
                  <a:pt x="68" y="1308"/>
                </a:lnTo>
                <a:lnTo>
                  <a:pt x="68" y="1308"/>
                </a:lnTo>
                <a:lnTo>
                  <a:pt x="54" y="1306"/>
                </a:lnTo>
                <a:lnTo>
                  <a:pt x="41" y="1303"/>
                </a:lnTo>
                <a:lnTo>
                  <a:pt x="29" y="1296"/>
                </a:lnTo>
                <a:lnTo>
                  <a:pt x="18" y="1288"/>
                </a:lnTo>
                <a:lnTo>
                  <a:pt x="18" y="1288"/>
                </a:lnTo>
                <a:lnTo>
                  <a:pt x="10" y="1277"/>
                </a:lnTo>
                <a:lnTo>
                  <a:pt x="5" y="1265"/>
                </a:lnTo>
                <a:lnTo>
                  <a:pt x="0" y="1252"/>
                </a:lnTo>
                <a:lnTo>
                  <a:pt x="0" y="1240"/>
                </a:lnTo>
                <a:lnTo>
                  <a:pt x="0" y="701"/>
                </a:lnTo>
                <a:lnTo>
                  <a:pt x="0" y="701"/>
                </a:lnTo>
                <a:lnTo>
                  <a:pt x="0" y="688"/>
                </a:lnTo>
                <a:lnTo>
                  <a:pt x="5" y="676"/>
                </a:lnTo>
                <a:lnTo>
                  <a:pt x="10" y="664"/>
                </a:lnTo>
                <a:lnTo>
                  <a:pt x="18" y="653"/>
                </a:lnTo>
                <a:lnTo>
                  <a:pt x="18" y="653"/>
                </a:lnTo>
                <a:lnTo>
                  <a:pt x="29" y="645"/>
                </a:lnTo>
                <a:lnTo>
                  <a:pt x="41" y="638"/>
                </a:lnTo>
                <a:lnTo>
                  <a:pt x="54" y="635"/>
                </a:lnTo>
                <a:lnTo>
                  <a:pt x="68" y="633"/>
                </a:lnTo>
                <a:lnTo>
                  <a:pt x="604" y="633"/>
                </a:lnTo>
                <a:lnTo>
                  <a:pt x="604" y="633"/>
                </a:lnTo>
                <a:lnTo>
                  <a:pt x="618" y="635"/>
                </a:lnTo>
                <a:lnTo>
                  <a:pt x="630" y="638"/>
                </a:lnTo>
                <a:lnTo>
                  <a:pt x="642" y="645"/>
                </a:lnTo>
                <a:lnTo>
                  <a:pt x="652" y="653"/>
                </a:lnTo>
                <a:lnTo>
                  <a:pt x="652" y="653"/>
                </a:lnTo>
                <a:lnTo>
                  <a:pt x="661" y="664"/>
                </a:lnTo>
                <a:lnTo>
                  <a:pt x="668" y="676"/>
                </a:lnTo>
                <a:lnTo>
                  <a:pt x="671" y="688"/>
                </a:lnTo>
                <a:lnTo>
                  <a:pt x="673" y="701"/>
                </a:lnTo>
                <a:lnTo>
                  <a:pt x="673" y="1240"/>
                </a:lnTo>
                <a:close/>
              </a:path>
            </a:pathLst>
          </a:custGeom>
          <a:solidFill>
            <a:srgbClr val="FB3449"/>
          </a:solidFill>
          <a:ln>
            <a:noFill/>
          </a:ln>
          <a:extLst/>
        </p:spPr>
        <p:txBody>
          <a:bodyPr vert="horz" wrap="square" lIns="91440" tIns="45720" rIns="91440" bIns="45720" numCol="1" anchor="t" anchorCtr="0" compatLnSpc="1">
            <a:prstTxWarp prst="textNoShape">
              <a:avLst/>
            </a:prstTxWarp>
          </a:bodyPr>
          <a:lstStyle/>
          <a:p>
            <a:pPr defTabSz="961813"/>
            <a:endParaRPr lang="en-GB" sz="1900">
              <a:solidFill>
                <a:srgbClr val="00BFD6"/>
              </a:solidFill>
            </a:endParaRPr>
          </a:p>
        </p:txBody>
      </p:sp>
      <p:sp>
        <p:nvSpPr>
          <p:cNvPr id="45" name="Freeform 50"/>
          <p:cNvSpPr>
            <a:spLocks noEditPoints="1"/>
          </p:cNvSpPr>
          <p:nvPr userDrawn="1"/>
        </p:nvSpPr>
        <p:spPr bwMode="auto">
          <a:xfrm>
            <a:off x="3881131" y="2267474"/>
            <a:ext cx="92652" cy="200393"/>
          </a:xfrm>
          <a:custGeom>
            <a:avLst/>
            <a:gdLst>
              <a:gd name="T0" fmla="*/ 363 w 673"/>
              <a:gd name="T1" fmla="*/ 2 h 1944"/>
              <a:gd name="T2" fmla="*/ 440 w 673"/>
              <a:gd name="T3" fmla="*/ 23 h 1944"/>
              <a:gd name="T4" fmla="*/ 507 w 673"/>
              <a:gd name="T5" fmla="*/ 62 h 1944"/>
              <a:gd name="T6" fmla="*/ 558 w 673"/>
              <a:gd name="T7" fmla="*/ 119 h 1944"/>
              <a:gd name="T8" fmla="*/ 592 w 673"/>
              <a:gd name="T9" fmla="*/ 189 h 1944"/>
              <a:gd name="T10" fmla="*/ 604 w 673"/>
              <a:gd name="T11" fmla="*/ 270 h 1944"/>
              <a:gd name="T12" fmla="*/ 599 w 673"/>
              <a:gd name="T13" fmla="*/ 324 h 1944"/>
              <a:gd name="T14" fmla="*/ 572 w 673"/>
              <a:gd name="T15" fmla="*/ 398 h 1944"/>
              <a:gd name="T16" fmla="*/ 525 w 673"/>
              <a:gd name="T17" fmla="*/ 460 h 1944"/>
              <a:gd name="T18" fmla="*/ 464 w 673"/>
              <a:gd name="T19" fmla="*/ 506 h 1944"/>
              <a:gd name="T20" fmla="*/ 390 w 673"/>
              <a:gd name="T21" fmla="*/ 532 h 1944"/>
              <a:gd name="T22" fmla="*/ 335 w 673"/>
              <a:gd name="T23" fmla="*/ 539 h 1944"/>
              <a:gd name="T24" fmla="*/ 256 w 673"/>
              <a:gd name="T25" fmla="*/ 527 h 1944"/>
              <a:gd name="T26" fmla="*/ 186 w 673"/>
              <a:gd name="T27" fmla="*/ 492 h 1944"/>
              <a:gd name="T28" fmla="*/ 128 w 673"/>
              <a:gd name="T29" fmla="*/ 441 h 1944"/>
              <a:gd name="T30" fmla="*/ 89 w 673"/>
              <a:gd name="T31" fmla="*/ 374 h 1944"/>
              <a:gd name="T32" fmla="*/ 68 w 673"/>
              <a:gd name="T33" fmla="*/ 297 h 1944"/>
              <a:gd name="T34" fmla="*/ 68 w 673"/>
              <a:gd name="T35" fmla="*/ 242 h 1944"/>
              <a:gd name="T36" fmla="*/ 89 w 673"/>
              <a:gd name="T37" fmla="*/ 165 h 1944"/>
              <a:gd name="T38" fmla="*/ 128 w 673"/>
              <a:gd name="T39" fmla="*/ 98 h 1944"/>
              <a:gd name="T40" fmla="*/ 186 w 673"/>
              <a:gd name="T41" fmla="*/ 47 h 1944"/>
              <a:gd name="T42" fmla="*/ 256 w 673"/>
              <a:gd name="T43" fmla="*/ 12 h 1944"/>
              <a:gd name="T44" fmla="*/ 335 w 673"/>
              <a:gd name="T45" fmla="*/ 0 h 1944"/>
              <a:gd name="T46" fmla="*/ 673 w 673"/>
              <a:gd name="T47" fmla="*/ 1240 h 1944"/>
              <a:gd name="T48" fmla="*/ 661 w 673"/>
              <a:gd name="T49" fmla="*/ 1277 h 1944"/>
              <a:gd name="T50" fmla="*/ 642 w 673"/>
              <a:gd name="T51" fmla="*/ 1296 h 1944"/>
              <a:gd name="T52" fmla="*/ 604 w 673"/>
              <a:gd name="T53" fmla="*/ 1308 h 1944"/>
              <a:gd name="T54" fmla="*/ 522 w 673"/>
              <a:gd name="T55" fmla="*/ 1875 h 1944"/>
              <a:gd name="T56" fmla="*/ 512 w 673"/>
              <a:gd name="T57" fmla="*/ 1913 h 1944"/>
              <a:gd name="T58" fmla="*/ 481 w 673"/>
              <a:gd name="T59" fmla="*/ 1939 h 1944"/>
              <a:gd name="T60" fmla="*/ 453 w 673"/>
              <a:gd name="T61" fmla="*/ 1944 h 1944"/>
              <a:gd name="T62" fmla="*/ 416 w 673"/>
              <a:gd name="T63" fmla="*/ 1932 h 1944"/>
              <a:gd name="T64" fmla="*/ 390 w 673"/>
              <a:gd name="T65" fmla="*/ 1901 h 1944"/>
              <a:gd name="T66" fmla="*/ 385 w 673"/>
              <a:gd name="T67" fmla="*/ 1308 h 1944"/>
              <a:gd name="T68" fmla="*/ 298 w 673"/>
              <a:gd name="T69" fmla="*/ 1875 h 1944"/>
              <a:gd name="T70" fmla="*/ 286 w 673"/>
              <a:gd name="T71" fmla="*/ 1913 h 1944"/>
              <a:gd name="T72" fmla="*/ 255 w 673"/>
              <a:gd name="T73" fmla="*/ 1939 h 1944"/>
              <a:gd name="T74" fmla="*/ 229 w 673"/>
              <a:gd name="T75" fmla="*/ 1944 h 1944"/>
              <a:gd name="T76" fmla="*/ 190 w 673"/>
              <a:gd name="T77" fmla="*/ 1932 h 1944"/>
              <a:gd name="T78" fmla="*/ 166 w 673"/>
              <a:gd name="T79" fmla="*/ 1901 h 1944"/>
              <a:gd name="T80" fmla="*/ 161 w 673"/>
              <a:gd name="T81" fmla="*/ 1308 h 1944"/>
              <a:gd name="T82" fmla="*/ 54 w 673"/>
              <a:gd name="T83" fmla="*/ 1306 h 1944"/>
              <a:gd name="T84" fmla="*/ 18 w 673"/>
              <a:gd name="T85" fmla="*/ 1288 h 1944"/>
              <a:gd name="T86" fmla="*/ 5 w 673"/>
              <a:gd name="T87" fmla="*/ 1265 h 1944"/>
              <a:gd name="T88" fmla="*/ 0 w 673"/>
              <a:gd name="T89" fmla="*/ 701 h 1944"/>
              <a:gd name="T90" fmla="*/ 5 w 673"/>
              <a:gd name="T91" fmla="*/ 676 h 1944"/>
              <a:gd name="T92" fmla="*/ 18 w 673"/>
              <a:gd name="T93" fmla="*/ 653 h 1944"/>
              <a:gd name="T94" fmla="*/ 54 w 673"/>
              <a:gd name="T95" fmla="*/ 635 h 1944"/>
              <a:gd name="T96" fmla="*/ 604 w 673"/>
              <a:gd name="T97" fmla="*/ 633 h 1944"/>
              <a:gd name="T98" fmla="*/ 642 w 673"/>
              <a:gd name="T99" fmla="*/ 645 h 1944"/>
              <a:gd name="T100" fmla="*/ 661 w 673"/>
              <a:gd name="T101" fmla="*/ 664 h 1944"/>
              <a:gd name="T102" fmla="*/ 673 w 673"/>
              <a:gd name="T103" fmla="*/ 701 h 1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3" h="1944">
                <a:moveTo>
                  <a:pt x="335" y="0"/>
                </a:moveTo>
                <a:lnTo>
                  <a:pt x="335" y="0"/>
                </a:lnTo>
                <a:lnTo>
                  <a:pt x="363" y="2"/>
                </a:lnTo>
                <a:lnTo>
                  <a:pt x="390" y="6"/>
                </a:lnTo>
                <a:lnTo>
                  <a:pt x="416" y="12"/>
                </a:lnTo>
                <a:lnTo>
                  <a:pt x="440" y="23"/>
                </a:lnTo>
                <a:lnTo>
                  <a:pt x="464" y="33"/>
                </a:lnTo>
                <a:lnTo>
                  <a:pt x="486" y="47"/>
                </a:lnTo>
                <a:lnTo>
                  <a:pt x="507" y="62"/>
                </a:lnTo>
                <a:lnTo>
                  <a:pt x="525" y="79"/>
                </a:lnTo>
                <a:lnTo>
                  <a:pt x="543" y="98"/>
                </a:lnTo>
                <a:lnTo>
                  <a:pt x="558" y="119"/>
                </a:lnTo>
                <a:lnTo>
                  <a:pt x="572" y="141"/>
                </a:lnTo>
                <a:lnTo>
                  <a:pt x="584" y="165"/>
                </a:lnTo>
                <a:lnTo>
                  <a:pt x="592" y="189"/>
                </a:lnTo>
                <a:lnTo>
                  <a:pt x="599" y="215"/>
                </a:lnTo>
                <a:lnTo>
                  <a:pt x="603" y="242"/>
                </a:lnTo>
                <a:lnTo>
                  <a:pt x="604" y="270"/>
                </a:lnTo>
                <a:lnTo>
                  <a:pt x="604" y="270"/>
                </a:lnTo>
                <a:lnTo>
                  <a:pt x="603" y="297"/>
                </a:lnTo>
                <a:lnTo>
                  <a:pt x="599" y="324"/>
                </a:lnTo>
                <a:lnTo>
                  <a:pt x="592" y="350"/>
                </a:lnTo>
                <a:lnTo>
                  <a:pt x="584" y="374"/>
                </a:lnTo>
                <a:lnTo>
                  <a:pt x="572" y="398"/>
                </a:lnTo>
                <a:lnTo>
                  <a:pt x="558" y="420"/>
                </a:lnTo>
                <a:lnTo>
                  <a:pt x="543" y="441"/>
                </a:lnTo>
                <a:lnTo>
                  <a:pt x="525" y="460"/>
                </a:lnTo>
                <a:lnTo>
                  <a:pt x="507" y="477"/>
                </a:lnTo>
                <a:lnTo>
                  <a:pt x="486" y="492"/>
                </a:lnTo>
                <a:lnTo>
                  <a:pt x="464" y="506"/>
                </a:lnTo>
                <a:lnTo>
                  <a:pt x="440" y="516"/>
                </a:lnTo>
                <a:lnTo>
                  <a:pt x="416" y="527"/>
                </a:lnTo>
                <a:lnTo>
                  <a:pt x="390" y="532"/>
                </a:lnTo>
                <a:lnTo>
                  <a:pt x="363" y="537"/>
                </a:lnTo>
                <a:lnTo>
                  <a:pt x="335" y="539"/>
                </a:lnTo>
                <a:lnTo>
                  <a:pt x="335" y="539"/>
                </a:lnTo>
                <a:lnTo>
                  <a:pt x="308" y="537"/>
                </a:lnTo>
                <a:lnTo>
                  <a:pt x="282" y="532"/>
                </a:lnTo>
                <a:lnTo>
                  <a:pt x="256" y="527"/>
                </a:lnTo>
                <a:lnTo>
                  <a:pt x="231" y="516"/>
                </a:lnTo>
                <a:lnTo>
                  <a:pt x="209" y="506"/>
                </a:lnTo>
                <a:lnTo>
                  <a:pt x="186" y="492"/>
                </a:lnTo>
                <a:lnTo>
                  <a:pt x="166" y="477"/>
                </a:lnTo>
                <a:lnTo>
                  <a:pt x="147" y="460"/>
                </a:lnTo>
                <a:lnTo>
                  <a:pt x="128" y="441"/>
                </a:lnTo>
                <a:lnTo>
                  <a:pt x="113" y="420"/>
                </a:lnTo>
                <a:lnTo>
                  <a:pt x="101" y="398"/>
                </a:lnTo>
                <a:lnTo>
                  <a:pt x="89" y="374"/>
                </a:lnTo>
                <a:lnTo>
                  <a:pt x="80" y="350"/>
                </a:lnTo>
                <a:lnTo>
                  <a:pt x="73" y="324"/>
                </a:lnTo>
                <a:lnTo>
                  <a:pt x="68" y="297"/>
                </a:lnTo>
                <a:lnTo>
                  <a:pt x="68" y="270"/>
                </a:lnTo>
                <a:lnTo>
                  <a:pt x="68" y="270"/>
                </a:lnTo>
                <a:lnTo>
                  <a:pt x="68" y="242"/>
                </a:lnTo>
                <a:lnTo>
                  <a:pt x="73" y="215"/>
                </a:lnTo>
                <a:lnTo>
                  <a:pt x="80" y="189"/>
                </a:lnTo>
                <a:lnTo>
                  <a:pt x="89" y="165"/>
                </a:lnTo>
                <a:lnTo>
                  <a:pt x="101" y="141"/>
                </a:lnTo>
                <a:lnTo>
                  <a:pt x="113" y="119"/>
                </a:lnTo>
                <a:lnTo>
                  <a:pt x="128" y="98"/>
                </a:lnTo>
                <a:lnTo>
                  <a:pt x="147" y="79"/>
                </a:lnTo>
                <a:lnTo>
                  <a:pt x="166" y="62"/>
                </a:lnTo>
                <a:lnTo>
                  <a:pt x="186" y="47"/>
                </a:lnTo>
                <a:lnTo>
                  <a:pt x="209" y="33"/>
                </a:lnTo>
                <a:lnTo>
                  <a:pt x="231" y="23"/>
                </a:lnTo>
                <a:lnTo>
                  <a:pt x="256" y="12"/>
                </a:lnTo>
                <a:lnTo>
                  <a:pt x="282" y="6"/>
                </a:lnTo>
                <a:lnTo>
                  <a:pt x="308" y="2"/>
                </a:lnTo>
                <a:lnTo>
                  <a:pt x="335" y="0"/>
                </a:lnTo>
                <a:lnTo>
                  <a:pt x="335" y="0"/>
                </a:lnTo>
                <a:close/>
                <a:moveTo>
                  <a:pt x="673" y="1240"/>
                </a:moveTo>
                <a:lnTo>
                  <a:pt x="673" y="1240"/>
                </a:lnTo>
                <a:lnTo>
                  <a:pt x="671" y="1252"/>
                </a:lnTo>
                <a:lnTo>
                  <a:pt x="668" y="1265"/>
                </a:lnTo>
                <a:lnTo>
                  <a:pt x="661" y="1277"/>
                </a:lnTo>
                <a:lnTo>
                  <a:pt x="652" y="1288"/>
                </a:lnTo>
                <a:lnTo>
                  <a:pt x="652" y="1288"/>
                </a:lnTo>
                <a:lnTo>
                  <a:pt x="642" y="1296"/>
                </a:lnTo>
                <a:lnTo>
                  <a:pt x="630" y="1303"/>
                </a:lnTo>
                <a:lnTo>
                  <a:pt x="618" y="1306"/>
                </a:lnTo>
                <a:lnTo>
                  <a:pt x="604" y="1308"/>
                </a:lnTo>
                <a:lnTo>
                  <a:pt x="522" y="1308"/>
                </a:lnTo>
                <a:lnTo>
                  <a:pt x="522" y="1875"/>
                </a:lnTo>
                <a:lnTo>
                  <a:pt x="522" y="1875"/>
                </a:lnTo>
                <a:lnTo>
                  <a:pt x="522" y="1889"/>
                </a:lnTo>
                <a:lnTo>
                  <a:pt x="517" y="1901"/>
                </a:lnTo>
                <a:lnTo>
                  <a:pt x="512" y="1913"/>
                </a:lnTo>
                <a:lnTo>
                  <a:pt x="503" y="1923"/>
                </a:lnTo>
                <a:lnTo>
                  <a:pt x="493" y="1932"/>
                </a:lnTo>
                <a:lnTo>
                  <a:pt x="481" y="1939"/>
                </a:lnTo>
                <a:lnTo>
                  <a:pt x="467" y="1942"/>
                </a:lnTo>
                <a:lnTo>
                  <a:pt x="453" y="1944"/>
                </a:lnTo>
                <a:lnTo>
                  <a:pt x="453" y="1944"/>
                </a:lnTo>
                <a:lnTo>
                  <a:pt x="440" y="1942"/>
                </a:lnTo>
                <a:lnTo>
                  <a:pt x="428" y="1939"/>
                </a:lnTo>
                <a:lnTo>
                  <a:pt x="416" y="1932"/>
                </a:lnTo>
                <a:lnTo>
                  <a:pt x="406" y="1923"/>
                </a:lnTo>
                <a:lnTo>
                  <a:pt x="397" y="1913"/>
                </a:lnTo>
                <a:lnTo>
                  <a:pt x="390" y="1901"/>
                </a:lnTo>
                <a:lnTo>
                  <a:pt x="387" y="1889"/>
                </a:lnTo>
                <a:lnTo>
                  <a:pt x="385" y="1875"/>
                </a:lnTo>
                <a:lnTo>
                  <a:pt x="385" y="1308"/>
                </a:lnTo>
                <a:lnTo>
                  <a:pt x="298" y="1308"/>
                </a:lnTo>
                <a:lnTo>
                  <a:pt x="298" y="1875"/>
                </a:lnTo>
                <a:lnTo>
                  <a:pt x="298" y="1875"/>
                </a:lnTo>
                <a:lnTo>
                  <a:pt x="296" y="1889"/>
                </a:lnTo>
                <a:lnTo>
                  <a:pt x="292" y="1901"/>
                </a:lnTo>
                <a:lnTo>
                  <a:pt x="286" y="1913"/>
                </a:lnTo>
                <a:lnTo>
                  <a:pt x="277" y="1923"/>
                </a:lnTo>
                <a:lnTo>
                  <a:pt x="267" y="1932"/>
                </a:lnTo>
                <a:lnTo>
                  <a:pt x="255" y="1939"/>
                </a:lnTo>
                <a:lnTo>
                  <a:pt x="243" y="1942"/>
                </a:lnTo>
                <a:lnTo>
                  <a:pt x="229" y="1944"/>
                </a:lnTo>
                <a:lnTo>
                  <a:pt x="229" y="1944"/>
                </a:lnTo>
                <a:lnTo>
                  <a:pt x="215" y="1942"/>
                </a:lnTo>
                <a:lnTo>
                  <a:pt x="202" y="1939"/>
                </a:lnTo>
                <a:lnTo>
                  <a:pt x="190" y="1932"/>
                </a:lnTo>
                <a:lnTo>
                  <a:pt x="179" y="1923"/>
                </a:lnTo>
                <a:lnTo>
                  <a:pt x="173" y="1913"/>
                </a:lnTo>
                <a:lnTo>
                  <a:pt x="166" y="1901"/>
                </a:lnTo>
                <a:lnTo>
                  <a:pt x="162" y="1889"/>
                </a:lnTo>
                <a:lnTo>
                  <a:pt x="161" y="1875"/>
                </a:lnTo>
                <a:lnTo>
                  <a:pt x="161" y="1308"/>
                </a:lnTo>
                <a:lnTo>
                  <a:pt x="68" y="1308"/>
                </a:lnTo>
                <a:lnTo>
                  <a:pt x="68" y="1308"/>
                </a:lnTo>
                <a:lnTo>
                  <a:pt x="54" y="1306"/>
                </a:lnTo>
                <a:lnTo>
                  <a:pt x="41" y="1303"/>
                </a:lnTo>
                <a:lnTo>
                  <a:pt x="29" y="1296"/>
                </a:lnTo>
                <a:lnTo>
                  <a:pt x="18" y="1288"/>
                </a:lnTo>
                <a:lnTo>
                  <a:pt x="18" y="1288"/>
                </a:lnTo>
                <a:lnTo>
                  <a:pt x="10" y="1277"/>
                </a:lnTo>
                <a:lnTo>
                  <a:pt x="5" y="1265"/>
                </a:lnTo>
                <a:lnTo>
                  <a:pt x="0" y="1252"/>
                </a:lnTo>
                <a:lnTo>
                  <a:pt x="0" y="1240"/>
                </a:lnTo>
                <a:lnTo>
                  <a:pt x="0" y="701"/>
                </a:lnTo>
                <a:lnTo>
                  <a:pt x="0" y="701"/>
                </a:lnTo>
                <a:lnTo>
                  <a:pt x="0" y="688"/>
                </a:lnTo>
                <a:lnTo>
                  <a:pt x="5" y="676"/>
                </a:lnTo>
                <a:lnTo>
                  <a:pt x="10" y="664"/>
                </a:lnTo>
                <a:lnTo>
                  <a:pt x="18" y="653"/>
                </a:lnTo>
                <a:lnTo>
                  <a:pt x="18" y="653"/>
                </a:lnTo>
                <a:lnTo>
                  <a:pt x="29" y="645"/>
                </a:lnTo>
                <a:lnTo>
                  <a:pt x="41" y="638"/>
                </a:lnTo>
                <a:lnTo>
                  <a:pt x="54" y="635"/>
                </a:lnTo>
                <a:lnTo>
                  <a:pt x="68" y="633"/>
                </a:lnTo>
                <a:lnTo>
                  <a:pt x="604" y="633"/>
                </a:lnTo>
                <a:lnTo>
                  <a:pt x="604" y="633"/>
                </a:lnTo>
                <a:lnTo>
                  <a:pt x="618" y="635"/>
                </a:lnTo>
                <a:lnTo>
                  <a:pt x="630" y="638"/>
                </a:lnTo>
                <a:lnTo>
                  <a:pt x="642" y="645"/>
                </a:lnTo>
                <a:lnTo>
                  <a:pt x="652" y="653"/>
                </a:lnTo>
                <a:lnTo>
                  <a:pt x="652" y="653"/>
                </a:lnTo>
                <a:lnTo>
                  <a:pt x="661" y="664"/>
                </a:lnTo>
                <a:lnTo>
                  <a:pt x="668" y="676"/>
                </a:lnTo>
                <a:lnTo>
                  <a:pt x="671" y="688"/>
                </a:lnTo>
                <a:lnTo>
                  <a:pt x="673" y="701"/>
                </a:lnTo>
                <a:lnTo>
                  <a:pt x="673" y="1240"/>
                </a:lnTo>
                <a:close/>
              </a:path>
            </a:pathLst>
          </a:custGeom>
          <a:solidFill>
            <a:srgbClr val="FB3449"/>
          </a:solidFill>
          <a:ln>
            <a:noFill/>
          </a:ln>
          <a:extLst/>
        </p:spPr>
        <p:txBody>
          <a:bodyPr vert="horz" wrap="square" lIns="91440" tIns="45720" rIns="91440" bIns="45720" numCol="1" anchor="t" anchorCtr="0" compatLnSpc="1">
            <a:prstTxWarp prst="textNoShape">
              <a:avLst/>
            </a:prstTxWarp>
          </a:bodyPr>
          <a:lstStyle/>
          <a:p>
            <a:pPr defTabSz="961813"/>
            <a:endParaRPr lang="en-GB" sz="1900">
              <a:solidFill>
                <a:srgbClr val="00BFD6"/>
              </a:solidFill>
            </a:endParaRPr>
          </a:p>
        </p:txBody>
      </p:sp>
      <p:sp>
        <p:nvSpPr>
          <p:cNvPr id="46" name="Freeform 50"/>
          <p:cNvSpPr>
            <a:spLocks noEditPoints="1"/>
          </p:cNvSpPr>
          <p:nvPr userDrawn="1"/>
        </p:nvSpPr>
        <p:spPr bwMode="auto">
          <a:xfrm>
            <a:off x="4026383" y="2267474"/>
            <a:ext cx="92652" cy="200393"/>
          </a:xfrm>
          <a:custGeom>
            <a:avLst/>
            <a:gdLst>
              <a:gd name="T0" fmla="*/ 363 w 673"/>
              <a:gd name="T1" fmla="*/ 2 h 1944"/>
              <a:gd name="T2" fmla="*/ 440 w 673"/>
              <a:gd name="T3" fmla="*/ 23 h 1944"/>
              <a:gd name="T4" fmla="*/ 507 w 673"/>
              <a:gd name="T5" fmla="*/ 62 h 1944"/>
              <a:gd name="T6" fmla="*/ 558 w 673"/>
              <a:gd name="T7" fmla="*/ 119 h 1944"/>
              <a:gd name="T8" fmla="*/ 592 w 673"/>
              <a:gd name="T9" fmla="*/ 189 h 1944"/>
              <a:gd name="T10" fmla="*/ 604 w 673"/>
              <a:gd name="T11" fmla="*/ 270 h 1944"/>
              <a:gd name="T12" fmla="*/ 599 w 673"/>
              <a:gd name="T13" fmla="*/ 324 h 1944"/>
              <a:gd name="T14" fmla="*/ 572 w 673"/>
              <a:gd name="T15" fmla="*/ 398 h 1944"/>
              <a:gd name="T16" fmla="*/ 525 w 673"/>
              <a:gd name="T17" fmla="*/ 460 h 1944"/>
              <a:gd name="T18" fmla="*/ 464 w 673"/>
              <a:gd name="T19" fmla="*/ 506 h 1944"/>
              <a:gd name="T20" fmla="*/ 390 w 673"/>
              <a:gd name="T21" fmla="*/ 532 h 1944"/>
              <a:gd name="T22" fmla="*/ 335 w 673"/>
              <a:gd name="T23" fmla="*/ 539 h 1944"/>
              <a:gd name="T24" fmla="*/ 256 w 673"/>
              <a:gd name="T25" fmla="*/ 527 h 1944"/>
              <a:gd name="T26" fmla="*/ 186 w 673"/>
              <a:gd name="T27" fmla="*/ 492 h 1944"/>
              <a:gd name="T28" fmla="*/ 128 w 673"/>
              <a:gd name="T29" fmla="*/ 441 h 1944"/>
              <a:gd name="T30" fmla="*/ 89 w 673"/>
              <a:gd name="T31" fmla="*/ 374 h 1944"/>
              <a:gd name="T32" fmla="*/ 68 w 673"/>
              <a:gd name="T33" fmla="*/ 297 h 1944"/>
              <a:gd name="T34" fmla="*/ 68 w 673"/>
              <a:gd name="T35" fmla="*/ 242 h 1944"/>
              <a:gd name="T36" fmla="*/ 89 w 673"/>
              <a:gd name="T37" fmla="*/ 165 h 1944"/>
              <a:gd name="T38" fmla="*/ 128 w 673"/>
              <a:gd name="T39" fmla="*/ 98 h 1944"/>
              <a:gd name="T40" fmla="*/ 186 w 673"/>
              <a:gd name="T41" fmla="*/ 47 h 1944"/>
              <a:gd name="T42" fmla="*/ 256 w 673"/>
              <a:gd name="T43" fmla="*/ 12 h 1944"/>
              <a:gd name="T44" fmla="*/ 335 w 673"/>
              <a:gd name="T45" fmla="*/ 0 h 1944"/>
              <a:gd name="T46" fmla="*/ 673 w 673"/>
              <a:gd name="T47" fmla="*/ 1240 h 1944"/>
              <a:gd name="T48" fmla="*/ 661 w 673"/>
              <a:gd name="T49" fmla="*/ 1277 h 1944"/>
              <a:gd name="T50" fmla="*/ 642 w 673"/>
              <a:gd name="T51" fmla="*/ 1296 h 1944"/>
              <a:gd name="T52" fmla="*/ 604 w 673"/>
              <a:gd name="T53" fmla="*/ 1308 h 1944"/>
              <a:gd name="T54" fmla="*/ 522 w 673"/>
              <a:gd name="T55" fmla="*/ 1875 h 1944"/>
              <a:gd name="T56" fmla="*/ 512 w 673"/>
              <a:gd name="T57" fmla="*/ 1913 h 1944"/>
              <a:gd name="T58" fmla="*/ 481 w 673"/>
              <a:gd name="T59" fmla="*/ 1939 h 1944"/>
              <a:gd name="T60" fmla="*/ 453 w 673"/>
              <a:gd name="T61" fmla="*/ 1944 h 1944"/>
              <a:gd name="T62" fmla="*/ 416 w 673"/>
              <a:gd name="T63" fmla="*/ 1932 h 1944"/>
              <a:gd name="T64" fmla="*/ 390 w 673"/>
              <a:gd name="T65" fmla="*/ 1901 h 1944"/>
              <a:gd name="T66" fmla="*/ 385 w 673"/>
              <a:gd name="T67" fmla="*/ 1308 h 1944"/>
              <a:gd name="T68" fmla="*/ 298 w 673"/>
              <a:gd name="T69" fmla="*/ 1875 h 1944"/>
              <a:gd name="T70" fmla="*/ 286 w 673"/>
              <a:gd name="T71" fmla="*/ 1913 h 1944"/>
              <a:gd name="T72" fmla="*/ 255 w 673"/>
              <a:gd name="T73" fmla="*/ 1939 h 1944"/>
              <a:gd name="T74" fmla="*/ 229 w 673"/>
              <a:gd name="T75" fmla="*/ 1944 h 1944"/>
              <a:gd name="T76" fmla="*/ 190 w 673"/>
              <a:gd name="T77" fmla="*/ 1932 h 1944"/>
              <a:gd name="T78" fmla="*/ 166 w 673"/>
              <a:gd name="T79" fmla="*/ 1901 h 1944"/>
              <a:gd name="T80" fmla="*/ 161 w 673"/>
              <a:gd name="T81" fmla="*/ 1308 h 1944"/>
              <a:gd name="T82" fmla="*/ 54 w 673"/>
              <a:gd name="T83" fmla="*/ 1306 h 1944"/>
              <a:gd name="T84" fmla="*/ 18 w 673"/>
              <a:gd name="T85" fmla="*/ 1288 h 1944"/>
              <a:gd name="T86" fmla="*/ 5 w 673"/>
              <a:gd name="T87" fmla="*/ 1265 h 1944"/>
              <a:gd name="T88" fmla="*/ 0 w 673"/>
              <a:gd name="T89" fmla="*/ 701 h 1944"/>
              <a:gd name="T90" fmla="*/ 5 w 673"/>
              <a:gd name="T91" fmla="*/ 676 h 1944"/>
              <a:gd name="T92" fmla="*/ 18 w 673"/>
              <a:gd name="T93" fmla="*/ 653 h 1944"/>
              <a:gd name="T94" fmla="*/ 54 w 673"/>
              <a:gd name="T95" fmla="*/ 635 h 1944"/>
              <a:gd name="T96" fmla="*/ 604 w 673"/>
              <a:gd name="T97" fmla="*/ 633 h 1944"/>
              <a:gd name="T98" fmla="*/ 642 w 673"/>
              <a:gd name="T99" fmla="*/ 645 h 1944"/>
              <a:gd name="T100" fmla="*/ 661 w 673"/>
              <a:gd name="T101" fmla="*/ 664 h 1944"/>
              <a:gd name="T102" fmla="*/ 673 w 673"/>
              <a:gd name="T103" fmla="*/ 701 h 1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3" h="1944">
                <a:moveTo>
                  <a:pt x="335" y="0"/>
                </a:moveTo>
                <a:lnTo>
                  <a:pt x="335" y="0"/>
                </a:lnTo>
                <a:lnTo>
                  <a:pt x="363" y="2"/>
                </a:lnTo>
                <a:lnTo>
                  <a:pt x="390" y="6"/>
                </a:lnTo>
                <a:lnTo>
                  <a:pt x="416" y="12"/>
                </a:lnTo>
                <a:lnTo>
                  <a:pt x="440" y="23"/>
                </a:lnTo>
                <a:lnTo>
                  <a:pt x="464" y="33"/>
                </a:lnTo>
                <a:lnTo>
                  <a:pt x="486" y="47"/>
                </a:lnTo>
                <a:lnTo>
                  <a:pt x="507" y="62"/>
                </a:lnTo>
                <a:lnTo>
                  <a:pt x="525" y="79"/>
                </a:lnTo>
                <a:lnTo>
                  <a:pt x="543" y="98"/>
                </a:lnTo>
                <a:lnTo>
                  <a:pt x="558" y="119"/>
                </a:lnTo>
                <a:lnTo>
                  <a:pt x="572" y="141"/>
                </a:lnTo>
                <a:lnTo>
                  <a:pt x="584" y="165"/>
                </a:lnTo>
                <a:lnTo>
                  <a:pt x="592" y="189"/>
                </a:lnTo>
                <a:lnTo>
                  <a:pt x="599" y="215"/>
                </a:lnTo>
                <a:lnTo>
                  <a:pt x="603" y="242"/>
                </a:lnTo>
                <a:lnTo>
                  <a:pt x="604" y="270"/>
                </a:lnTo>
                <a:lnTo>
                  <a:pt x="604" y="270"/>
                </a:lnTo>
                <a:lnTo>
                  <a:pt x="603" y="297"/>
                </a:lnTo>
                <a:lnTo>
                  <a:pt x="599" y="324"/>
                </a:lnTo>
                <a:lnTo>
                  <a:pt x="592" y="350"/>
                </a:lnTo>
                <a:lnTo>
                  <a:pt x="584" y="374"/>
                </a:lnTo>
                <a:lnTo>
                  <a:pt x="572" y="398"/>
                </a:lnTo>
                <a:lnTo>
                  <a:pt x="558" y="420"/>
                </a:lnTo>
                <a:lnTo>
                  <a:pt x="543" y="441"/>
                </a:lnTo>
                <a:lnTo>
                  <a:pt x="525" y="460"/>
                </a:lnTo>
                <a:lnTo>
                  <a:pt x="507" y="477"/>
                </a:lnTo>
                <a:lnTo>
                  <a:pt x="486" y="492"/>
                </a:lnTo>
                <a:lnTo>
                  <a:pt x="464" y="506"/>
                </a:lnTo>
                <a:lnTo>
                  <a:pt x="440" y="516"/>
                </a:lnTo>
                <a:lnTo>
                  <a:pt x="416" y="527"/>
                </a:lnTo>
                <a:lnTo>
                  <a:pt x="390" y="532"/>
                </a:lnTo>
                <a:lnTo>
                  <a:pt x="363" y="537"/>
                </a:lnTo>
                <a:lnTo>
                  <a:pt x="335" y="539"/>
                </a:lnTo>
                <a:lnTo>
                  <a:pt x="335" y="539"/>
                </a:lnTo>
                <a:lnTo>
                  <a:pt x="308" y="537"/>
                </a:lnTo>
                <a:lnTo>
                  <a:pt x="282" y="532"/>
                </a:lnTo>
                <a:lnTo>
                  <a:pt x="256" y="527"/>
                </a:lnTo>
                <a:lnTo>
                  <a:pt x="231" y="516"/>
                </a:lnTo>
                <a:lnTo>
                  <a:pt x="209" y="506"/>
                </a:lnTo>
                <a:lnTo>
                  <a:pt x="186" y="492"/>
                </a:lnTo>
                <a:lnTo>
                  <a:pt x="166" y="477"/>
                </a:lnTo>
                <a:lnTo>
                  <a:pt x="147" y="460"/>
                </a:lnTo>
                <a:lnTo>
                  <a:pt x="128" y="441"/>
                </a:lnTo>
                <a:lnTo>
                  <a:pt x="113" y="420"/>
                </a:lnTo>
                <a:lnTo>
                  <a:pt x="101" y="398"/>
                </a:lnTo>
                <a:lnTo>
                  <a:pt x="89" y="374"/>
                </a:lnTo>
                <a:lnTo>
                  <a:pt x="80" y="350"/>
                </a:lnTo>
                <a:lnTo>
                  <a:pt x="73" y="324"/>
                </a:lnTo>
                <a:lnTo>
                  <a:pt x="68" y="297"/>
                </a:lnTo>
                <a:lnTo>
                  <a:pt x="68" y="270"/>
                </a:lnTo>
                <a:lnTo>
                  <a:pt x="68" y="270"/>
                </a:lnTo>
                <a:lnTo>
                  <a:pt x="68" y="242"/>
                </a:lnTo>
                <a:lnTo>
                  <a:pt x="73" y="215"/>
                </a:lnTo>
                <a:lnTo>
                  <a:pt x="80" y="189"/>
                </a:lnTo>
                <a:lnTo>
                  <a:pt x="89" y="165"/>
                </a:lnTo>
                <a:lnTo>
                  <a:pt x="101" y="141"/>
                </a:lnTo>
                <a:lnTo>
                  <a:pt x="113" y="119"/>
                </a:lnTo>
                <a:lnTo>
                  <a:pt x="128" y="98"/>
                </a:lnTo>
                <a:lnTo>
                  <a:pt x="147" y="79"/>
                </a:lnTo>
                <a:lnTo>
                  <a:pt x="166" y="62"/>
                </a:lnTo>
                <a:lnTo>
                  <a:pt x="186" y="47"/>
                </a:lnTo>
                <a:lnTo>
                  <a:pt x="209" y="33"/>
                </a:lnTo>
                <a:lnTo>
                  <a:pt x="231" y="23"/>
                </a:lnTo>
                <a:lnTo>
                  <a:pt x="256" y="12"/>
                </a:lnTo>
                <a:lnTo>
                  <a:pt x="282" y="6"/>
                </a:lnTo>
                <a:lnTo>
                  <a:pt x="308" y="2"/>
                </a:lnTo>
                <a:lnTo>
                  <a:pt x="335" y="0"/>
                </a:lnTo>
                <a:lnTo>
                  <a:pt x="335" y="0"/>
                </a:lnTo>
                <a:close/>
                <a:moveTo>
                  <a:pt x="673" y="1240"/>
                </a:moveTo>
                <a:lnTo>
                  <a:pt x="673" y="1240"/>
                </a:lnTo>
                <a:lnTo>
                  <a:pt x="671" y="1252"/>
                </a:lnTo>
                <a:lnTo>
                  <a:pt x="668" y="1265"/>
                </a:lnTo>
                <a:lnTo>
                  <a:pt x="661" y="1277"/>
                </a:lnTo>
                <a:lnTo>
                  <a:pt x="652" y="1288"/>
                </a:lnTo>
                <a:lnTo>
                  <a:pt x="652" y="1288"/>
                </a:lnTo>
                <a:lnTo>
                  <a:pt x="642" y="1296"/>
                </a:lnTo>
                <a:lnTo>
                  <a:pt x="630" y="1303"/>
                </a:lnTo>
                <a:lnTo>
                  <a:pt x="618" y="1306"/>
                </a:lnTo>
                <a:lnTo>
                  <a:pt x="604" y="1308"/>
                </a:lnTo>
                <a:lnTo>
                  <a:pt x="522" y="1308"/>
                </a:lnTo>
                <a:lnTo>
                  <a:pt x="522" y="1875"/>
                </a:lnTo>
                <a:lnTo>
                  <a:pt x="522" y="1875"/>
                </a:lnTo>
                <a:lnTo>
                  <a:pt x="522" y="1889"/>
                </a:lnTo>
                <a:lnTo>
                  <a:pt x="517" y="1901"/>
                </a:lnTo>
                <a:lnTo>
                  <a:pt x="512" y="1913"/>
                </a:lnTo>
                <a:lnTo>
                  <a:pt x="503" y="1923"/>
                </a:lnTo>
                <a:lnTo>
                  <a:pt x="493" y="1932"/>
                </a:lnTo>
                <a:lnTo>
                  <a:pt x="481" y="1939"/>
                </a:lnTo>
                <a:lnTo>
                  <a:pt x="467" y="1942"/>
                </a:lnTo>
                <a:lnTo>
                  <a:pt x="453" y="1944"/>
                </a:lnTo>
                <a:lnTo>
                  <a:pt x="453" y="1944"/>
                </a:lnTo>
                <a:lnTo>
                  <a:pt x="440" y="1942"/>
                </a:lnTo>
                <a:lnTo>
                  <a:pt x="428" y="1939"/>
                </a:lnTo>
                <a:lnTo>
                  <a:pt x="416" y="1932"/>
                </a:lnTo>
                <a:lnTo>
                  <a:pt x="406" y="1923"/>
                </a:lnTo>
                <a:lnTo>
                  <a:pt x="397" y="1913"/>
                </a:lnTo>
                <a:lnTo>
                  <a:pt x="390" y="1901"/>
                </a:lnTo>
                <a:lnTo>
                  <a:pt x="387" y="1889"/>
                </a:lnTo>
                <a:lnTo>
                  <a:pt x="385" y="1875"/>
                </a:lnTo>
                <a:lnTo>
                  <a:pt x="385" y="1308"/>
                </a:lnTo>
                <a:lnTo>
                  <a:pt x="298" y="1308"/>
                </a:lnTo>
                <a:lnTo>
                  <a:pt x="298" y="1875"/>
                </a:lnTo>
                <a:lnTo>
                  <a:pt x="298" y="1875"/>
                </a:lnTo>
                <a:lnTo>
                  <a:pt x="296" y="1889"/>
                </a:lnTo>
                <a:lnTo>
                  <a:pt x="292" y="1901"/>
                </a:lnTo>
                <a:lnTo>
                  <a:pt x="286" y="1913"/>
                </a:lnTo>
                <a:lnTo>
                  <a:pt x="277" y="1923"/>
                </a:lnTo>
                <a:lnTo>
                  <a:pt x="267" y="1932"/>
                </a:lnTo>
                <a:lnTo>
                  <a:pt x="255" y="1939"/>
                </a:lnTo>
                <a:lnTo>
                  <a:pt x="243" y="1942"/>
                </a:lnTo>
                <a:lnTo>
                  <a:pt x="229" y="1944"/>
                </a:lnTo>
                <a:lnTo>
                  <a:pt x="229" y="1944"/>
                </a:lnTo>
                <a:lnTo>
                  <a:pt x="215" y="1942"/>
                </a:lnTo>
                <a:lnTo>
                  <a:pt x="202" y="1939"/>
                </a:lnTo>
                <a:lnTo>
                  <a:pt x="190" y="1932"/>
                </a:lnTo>
                <a:lnTo>
                  <a:pt x="179" y="1923"/>
                </a:lnTo>
                <a:lnTo>
                  <a:pt x="173" y="1913"/>
                </a:lnTo>
                <a:lnTo>
                  <a:pt x="166" y="1901"/>
                </a:lnTo>
                <a:lnTo>
                  <a:pt x="162" y="1889"/>
                </a:lnTo>
                <a:lnTo>
                  <a:pt x="161" y="1875"/>
                </a:lnTo>
                <a:lnTo>
                  <a:pt x="161" y="1308"/>
                </a:lnTo>
                <a:lnTo>
                  <a:pt x="68" y="1308"/>
                </a:lnTo>
                <a:lnTo>
                  <a:pt x="68" y="1308"/>
                </a:lnTo>
                <a:lnTo>
                  <a:pt x="54" y="1306"/>
                </a:lnTo>
                <a:lnTo>
                  <a:pt x="41" y="1303"/>
                </a:lnTo>
                <a:lnTo>
                  <a:pt x="29" y="1296"/>
                </a:lnTo>
                <a:lnTo>
                  <a:pt x="18" y="1288"/>
                </a:lnTo>
                <a:lnTo>
                  <a:pt x="18" y="1288"/>
                </a:lnTo>
                <a:lnTo>
                  <a:pt x="10" y="1277"/>
                </a:lnTo>
                <a:lnTo>
                  <a:pt x="5" y="1265"/>
                </a:lnTo>
                <a:lnTo>
                  <a:pt x="0" y="1252"/>
                </a:lnTo>
                <a:lnTo>
                  <a:pt x="0" y="1240"/>
                </a:lnTo>
                <a:lnTo>
                  <a:pt x="0" y="701"/>
                </a:lnTo>
                <a:lnTo>
                  <a:pt x="0" y="701"/>
                </a:lnTo>
                <a:lnTo>
                  <a:pt x="0" y="688"/>
                </a:lnTo>
                <a:lnTo>
                  <a:pt x="5" y="676"/>
                </a:lnTo>
                <a:lnTo>
                  <a:pt x="10" y="664"/>
                </a:lnTo>
                <a:lnTo>
                  <a:pt x="18" y="653"/>
                </a:lnTo>
                <a:lnTo>
                  <a:pt x="18" y="653"/>
                </a:lnTo>
                <a:lnTo>
                  <a:pt x="29" y="645"/>
                </a:lnTo>
                <a:lnTo>
                  <a:pt x="41" y="638"/>
                </a:lnTo>
                <a:lnTo>
                  <a:pt x="54" y="635"/>
                </a:lnTo>
                <a:lnTo>
                  <a:pt x="68" y="633"/>
                </a:lnTo>
                <a:lnTo>
                  <a:pt x="604" y="633"/>
                </a:lnTo>
                <a:lnTo>
                  <a:pt x="604" y="633"/>
                </a:lnTo>
                <a:lnTo>
                  <a:pt x="618" y="635"/>
                </a:lnTo>
                <a:lnTo>
                  <a:pt x="630" y="638"/>
                </a:lnTo>
                <a:lnTo>
                  <a:pt x="642" y="645"/>
                </a:lnTo>
                <a:lnTo>
                  <a:pt x="652" y="653"/>
                </a:lnTo>
                <a:lnTo>
                  <a:pt x="652" y="653"/>
                </a:lnTo>
                <a:lnTo>
                  <a:pt x="661" y="664"/>
                </a:lnTo>
                <a:lnTo>
                  <a:pt x="668" y="676"/>
                </a:lnTo>
                <a:lnTo>
                  <a:pt x="671" y="688"/>
                </a:lnTo>
                <a:lnTo>
                  <a:pt x="673" y="701"/>
                </a:lnTo>
                <a:lnTo>
                  <a:pt x="673" y="1240"/>
                </a:lnTo>
                <a:close/>
              </a:path>
            </a:pathLst>
          </a:custGeom>
          <a:solidFill>
            <a:srgbClr val="FB3449"/>
          </a:solidFill>
          <a:ln>
            <a:noFill/>
          </a:ln>
          <a:extLst/>
        </p:spPr>
        <p:txBody>
          <a:bodyPr vert="horz" wrap="square" lIns="91440" tIns="45720" rIns="91440" bIns="45720" numCol="1" anchor="t" anchorCtr="0" compatLnSpc="1">
            <a:prstTxWarp prst="textNoShape">
              <a:avLst/>
            </a:prstTxWarp>
          </a:bodyPr>
          <a:lstStyle/>
          <a:p>
            <a:pPr defTabSz="961813"/>
            <a:endParaRPr lang="en-GB" sz="1900">
              <a:solidFill>
                <a:srgbClr val="00BFD6"/>
              </a:solidFill>
            </a:endParaRPr>
          </a:p>
        </p:txBody>
      </p:sp>
      <p:sp>
        <p:nvSpPr>
          <p:cNvPr id="47" name="Freeform 52"/>
          <p:cNvSpPr>
            <a:spLocks noEditPoints="1"/>
          </p:cNvSpPr>
          <p:nvPr userDrawn="1"/>
        </p:nvSpPr>
        <p:spPr bwMode="auto">
          <a:xfrm>
            <a:off x="6672742" y="5670427"/>
            <a:ext cx="411798" cy="202253"/>
          </a:xfrm>
          <a:custGeom>
            <a:avLst/>
            <a:gdLst>
              <a:gd name="T0" fmla="*/ 957 w 1994"/>
              <a:gd name="T1" fmla="*/ 1044 h 1306"/>
              <a:gd name="T2" fmla="*/ 1079 w 1994"/>
              <a:gd name="T3" fmla="*/ 705 h 1306"/>
              <a:gd name="T4" fmla="*/ 766 w 1994"/>
              <a:gd name="T5" fmla="*/ 597 h 1306"/>
              <a:gd name="T6" fmla="*/ 855 w 1994"/>
              <a:gd name="T7" fmla="*/ 558 h 1306"/>
              <a:gd name="T8" fmla="*/ 879 w 1994"/>
              <a:gd name="T9" fmla="*/ 448 h 1306"/>
              <a:gd name="T10" fmla="*/ 868 w 1994"/>
              <a:gd name="T11" fmla="*/ 326 h 1306"/>
              <a:gd name="T12" fmla="*/ 824 w 1994"/>
              <a:gd name="T13" fmla="*/ 270 h 1306"/>
              <a:gd name="T14" fmla="*/ 755 w 1994"/>
              <a:gd name="T15" fmla="*/ 546 h 1306"/>
              <a:gd name="T16" fmla="*/ 774 w 1994"/>
              <a:gd name="T17" fmla="*/ 312 h 1306"/>
              <a:gd name="T18" fmla="*/ 803 w 1994"/>
              <a:gd name="T19" fmla="*/ 364 h 1306"/>
              <a:gd name="T20" fmla="*/ 802 w 1994"/>
              <a:gd name="T21" fmla="*/ 503 h 1306"/>
              <a:gd name="T22" fmla="*/ 769 w 1994"/>
              <a:gd name="T23" fmla="*/ 544 h 1306"/>
              <a:gd name="T24" fmla="*/ 1101 w 1994"/>
              <a:gd name="T25" fmla="*/ 489 h 1306"/>
              <a:gd name="T26" fmla="*/ 1004 w 1994"/>
              <a:gd name="T27" fmla="*/ 336 h 1306"/>
              <a:gd name="T28" fmla="*/ 1199 w 1994"/>
              <a:gd name="T29" fmla="*/ 597 h 1306"/>
              <a:gd name="T30" fmla="*/ 341 w 1994"/>
              <a:gd name="T31" fmla="*/ 856 h 1306"/>
              <a:gd name="T32" fmla="*/ 445 w 1994"/>
              <a:gd name="T33" fmla="*/ 779 h 1306"/>
              <a:gd name="T34" fmla="*/ 651 w 1994"/>
              <a:gd name="T35" fmla="*/ 713 h 1306"/>
              <a:gd name="T36" fmla="*/ 608 w 1994"/>
              <a:gd name="T37" fmla="*/ 779 h 1306"/>
              <a:gd name="T38" fmla="*/ 603 w 1994"/>
              <a:gd name="T39" fmla="*/ 940 h 1306"/>
              <a:gd name="T40" fmla="*/ 639 w 1994"/>
              <a:gd name="T41" fmla="*/ 1027 h 1306"/>
              <a:gd name="T42" fmla="*/ 718 w 1994"/>
              <a:gd name="T43" fmla="*/ 1049 h 1306"/>
              <a:gd name="T44" fmla="*/ 807 w 1994"/>
              <a:gd name="T45" fmla="*/ 1017 h 1306"/>
              <a:gd name="T46" fmla="*/ 834 w 1994"/>
              <a:gd name="T47" fmla="*/ 907 h 1306"/>
              <a:gd name="T48" fmla="*/ 826 w 1994"/>
              <a:gd name="T49" fmla="*/ 765 h 1306"/>
              <a:gd name="T50" fmla="*/ 772 w 1994"/>
              <a:gd name="T51" fmla="*/ 708 h 1306"/>
              <a:gd name="T52" fmla="*/ 718 w 1994"/>
              <a:gd name="T53" fmla="*/ 998 h 1306"/>
              <a:gd name="T54" fmla="*/ 680 w 1994"/>
              <a:gd name="T55" fmla="*/ 969 h 1306"/>
              <a:gd name="T56" fmla="*/ 673 w 1994"/>
              <a:gd name="T57" fmla="*/ 844 h 1306"/>
              <a:gd name="T58" fmla="*/ 694 w 1994"/>
              <a:gd name="T59" fmla="*/ 756 h 1306"/>
              <a:gd name="T60" fmla="*/ 736 w 1994"/>
              <a:gd name="T61" fmla="*/ 755 h 1306"/>
              <a:gd name="T62" fmla="*/ 762 w 1994"/>
              <a:gd name="T63" fmla="*/ 818 h 1306"/>
              <a:gd name="T64" fmla="*/ 759 w 1994"/>
              <a:gd name="T65" fmla="*/ 952 h 1306"/>
              <a:gd name="T66" fmla="*/ 731 w 1994"/>
              <a:gd name="T67" fmla="*/ 996 h 1306"/>
              <a:gd name="T68" fmla="*/ 406 w 1994"/>
              <a:gd name="T69" fmla="*/ 597 h 1306"/>
              <a:gd name="T70" fmla="*/ 438 w 1994"/>
              <a:gd name="T71" fmla="*/ 470 h 1306"/>
              <a:gd name="T72" fmla="*/ 1590 w 1994"/>
              <a:gd name="T73" fmla="*/ 707 h 1306"/>
              <a:gd name="T74" fmla="*/ 1665 w 1994"/>
              <a:gd name="T75" fmla="*/ 938 h 1306"/>
              <a:gd name="T76" fmla="*/ 1968 w 1994"/>
              <a:gd name="T77" fmla="*/ 1061 h 1306"/>
              <a:gd name="T78" fmla="*/ 1838 w 1994"/>
              <a:gd name="T79" fmla="*/ 1116 h 1306"/>
              <a:gd name="T80" fmla="*/ 1759 w 1994"/>
              <a:gd name="T81" fmla="*/ 1235 h 1306"/>
              <a:gd name="T82" fmla="*/ 247 w 1994"/>
              <a:gd name="T83" fmla="*/ 1282 h 1306"/>
              <a:gd name="T84" fmla="*/ 192 w 1994"/>
              <a:gd name="T85" fmla="*/ 1151 h 1306"/>
              <a:gd name="T86" fmla="*/ 73 w 1994"/>
              <a:gd name="T87" fmla="*/ 1072 h 1306"/>
              <a:gd name="T88" fmla="*/ 26 w 1994"/>
              <a:gd name="T89" fmla="*/ 247 h 1306"/>
              <a:gd name="T90" fmla="*/ 157 w 1994"/>
              <a:gd name="T91" fmla="*/ 191 h 1306"/>
              <a:gd name="T92" fmla="*/ 236 w 1994"/>
              <a:gd name="T93" fmla="*/ 74 h 1306"/>
              <a:gd name="T94" fmla="*/ 1749 w 1994"/>
              <a:gd name="T95" fmla="*/ 26 h 1306"/>
              <a:gd name="T96" fmla="*/ 1804 w 1994"/>
              <a:gd name="T97" fmla="*/ 158 h 1306"/>
              <a:gd name="T98" fmla="*/ 1920 w 1994"/>
              <a:gd name="T99" fmla="*/ 237 h 1306"/>
              <a:gd name="T100" fmla="*/ 1398 w 1994"/>
              <a:gd name="T101" fmla="*/ 597 h 1306"/>
              <a:gd name="T102" fmla="*/ 1381 w 1994"/>
              <a:gd name="T103" fmla="*/ 840 h 1306"/>
              <a:gd name="T104" fmla="*/ 1204 w 1994"/>
              <a:gd name="T105" fmla="*/ 1044 h 1306"/>
              <a:gd name="T106" fmla="*/ 1579 w 1994"/>
              <a:gd name="T107" fmla="*/ 597 h 1306"/>
              <a:gd name="T108" fmla="*/ 1509 w 1994"/>
              <a:gd name="T109" fmla="*/ 314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94" h="1306">
                <a:moveTo>
                  <a:pt x="1079" y="940"/>
                </a:moveTo>
                <a:lnTo>
                  <a:pt x="1077" y="940"/>
                </a:lnTo>
                <a:lnTo>
                  <a:pt x="988" y="705"/>
                </a:lnTo>
                <a:lnTo>
                  <a:pt x="892" y="705"/>
                </a:lnTo>
                <a:lnTo>
                  <a:pt x="892" y="1044"/>
                </a:lnTo>
                <a:lnTo>
                  <a:pt x="957" y="1044"/>
                </a:lnTo>
                <a:lnTo>
                  <a:pt x="957" y="796"/>
                </a:lnTo>
                <a:lnTo>
                  <a:pt x="959" y="796"/>
                </a:lnTo>
                <a:lnTo>
                  <a:pt x="1052" y="1044"/>
                </a:lnTo>
                <a:lnTo>
                  <a:pt x="1144" y="1044"/>
                </a:lnTo>
                <a:lnTo>
                  <a:pt x="1144" y="705"/>
                </a:lnTo>
                <a:lnTo>
                  <a:pt x="1079" y="705"/>
                </a:lnTo>
                <a:lnTo>
                  <a:pt x="1079" y="940"/>
                </a:lnTo>
                <a:close/>
                <a:moveTo>
                  <a:pt x="767" y="258"/>
                </a:moveTo>
                <a:lnTo>
                  <a:pt x="649" y="258"/>
                </a:lnTo>
                <a:lnTo>
                  <a:pt x="649" y="597"/>
                </a:lnTo>
                <a:lnTo>
                  <a:pt x="766" y="597"/>
                </a:lnTo>
                <a:lnTo>
                  <a:pt x="766" y="597"/>
                </a:lnTo>
                <a:lnTo>
                  <a:pt x="786" y="597"/>
                </a:lnTo>
                <a:lnTo>
                  <a:pt x="805" y="592"/>
                </a:lnTo>
                <a:lnTo>
                  <a:pt x="820" y="587"/>
                </a:lnTo>
                <a:lnTo>
                  <a:pt x="834" y="578"/>
                </a:lnTo>
                <a:lnTo>
                  <a:pt x="844" y="568"/>
                </a:lnTo>
                <a:lnTo>
                  <a:pt x="855" y="558"/>
                </a:lnTo>
                <a:lnTo>
                  <a:pt x="862" y="544"/>
                </a:lnTo>
                <a:lnTo>
                  <a:pt x="867" y="532"/>
                </a:lnTo>
                <a:lnTo>
                  <a:pt x="872" y="518"/>
                </a:lnTo>
                <a:lnTo>
                  <a:pt x="875" y="503"/>
                </a:lnTo>
                <a:lnTo>
                  <a:pt x="877" y="475"/>
                </a:lnTo>
                <a:lnTo>
                  <a:pt x="879" y="448"/>
                </a:lnTo>
                <a:lnTo>
                  <a:pt x="879" y="426"/>
                </a:lnTo>
                <a:lnTo>
                  <a:pt x="879" y="426"/>
                </a:lnTo>
                <a:lnTo>
                  <a:pt x="877" y="388"/>
                </a:lnTo>
                <a:lnTo>
                  <a:pt x="874" y="355"/>
                </a:lnTo>
                <a:lnTo>
                  <a:pt x="872" y="340"/>
                </a:lnTo>
                <a:lnTo>
                  <a:pt x="868" y="326"/>
                </a:lnTo>
                <a:lnTo>
                  <a:pt x="863" y="314"/>
                </a:lnTo>
                <a:lnTo>
                  <a:pt x="858" y="302"/>
                </a:lnTo>
                <a:lnTo>
                  <a:pt x="851" y="292"/>
                </a:lnTo>
                <a:lnTo>
                  <a:pt x="844" y="283"/>
                </a:lnTo>
                <a:lnTo>
                  <a:pt x="834" y="276"/>
                </a:lnTo>
                <a:lnTo>
                  <a:pt x="824" y="270"/>
                </a:lnTo>
                <a:lnTo>
                  <a:pt x="814" y="264"/>
                </a:lnTo>
                <a:lnTo>
                  <a:pt x="800" y="261"/>
                </a:lnTo>
                <a:lnTo>
                  <a:pt x="784" y="259"/>
                </a:lnTo>
                <a:lnTo>
                  <a:pt x="767" y="258"/>
                </a:lnTo>
                <a:lnTo>
                  <a:pt x="767" y="258"/>
                </a:lnTo>
                <a:close/>
                <a:moveTo>
                  <a:pt x="755" y="546"/>
                </a:moveTo>
                <a:lnTo>
                  <a:pt x="721" y="546"/>
                </a:lnTo>
                <a:lnTo>
                  <a:pt x="721" y="311"/>
                </a:lnTo>
                <a:lnTo>
                  <a:pt x="757" y="311"/>
                </a:lnTo>
                <a:lnTo>
                  <a:pt x="757" y="311"/>
                </a:lnTo>
                <a:lnTo>
                  <a:pt x="766" y="311"/>
                </a:lnTo>
                <a:lnTo>
                  <a:pt x="774" y="312"/>
                </a:lnTo>
                <a:lnTo>
                  <a:pt x="779" y="316"/>
                </a:lnTo>
                <a:lnTo>
                  <a:pt x="786" y="319"/>
                </a:lnTo>
                <a:lnTo>
                  <a:pt x="791" y="324"/>
                </a:lnTo>
                <a:lnTo>
                  <a:pt x="795" y="331"/>
                </a:lnTo>
                <a:lnTo>
                  <a:pt x="800" y="345"/>
                </a:lnTo>
                <a:lnTo>
                  <a:pt x="803" y="364"/>
                </a:lnTo>
                <a:lnTo>
                  <a:pt x="805" y="383"/>
                </a:lnTo>
                <a:lnTo>
                  <a:pt x="807" y="427"/>
                </a:lnTo>
                <a:lnTo>
                  <a:pt x="807" y="427"/>
                </a:lnTo>
                <a:lnTo>
                  <a:pt x="807" y="458"/>
                </a:lnTo>
                <a:lnTo>
                  <a:pt x="805" y="482"/>
                </a:lnTo>
                <a:lnTo>
                  <a:pt x="802" y="503"/>
                </a:lnTo>
                <a:lnTo>
                  <a:pt x="796" y="518"/>
                </a:lnTo>
                <a:lnTo>
                  <a:pt x="790" y="530"/>
                </a:lnTo>
                <a:lnTo>
                  <a:pt x="786" y="535"/>
                </a:lnTo>
                <a:lnTo>
                  <a:pt x="781" y="539"/>
                </a:lnTo>
                <a:lnTo>
                  <a:pt x="776" y="542"/>
                </a:lnTo>
                <a:lnTo>
                  <a:pt x="769" y="544"/>
                </a:lnTo>
                <a:lnTo>
                  <a:pt x="755" y="546"/>
                </a:lnTo>
                <a:lnTo>
                  <a:pt x="755" y="546"/>
                </a:lnTo>
                <a:close/>
                <a:moveTo>
                  <a:pt x="1269" y="597"/>
                </a:moveTo>
                <a:lnTo>
                  <a:pt x="1269" y="258"/>
                </a:lnTo>
                <a:lnTo>
                  <a:pt x="1158" y="258"/>
                </a:lnTo>
                <a:lnTo>
                  <a:pt x="1101" y="489"/>
                </a:lnTo>
                <a:lnTo>
                  <a:pt x="1101" y="489"/>
                </a:lnTo>
                <a:lnTo>
                  <a:pt x="1048" y="258"/>
                </a:lnTo>
                <a:lnTo>
                  <a:pt x="933" y="258"/>
                </a:lnTo>
                <a:lnTo>
                  <a:pt x="933" y="597"/>
                </a:lnTo>
                <a:lnTo>
                  <a:pt x="1004" y="597"/>
                </a:lnTo>
                <a:lnTo>
                  <a:pt x="1004" y="336"/>
                </a:lnTo>
                <a:lnTo>
                  <a:pt x="1004" y="336"/>
                </a:lnTo>
                <a:lnTo>
                  <a:pt x="1065" y="597"/>
                </a:lnTo>
                <a:lnTo>
                  <a:pt x="1134" y="597"/>
                </a:lnTo>
                <a:lnTo>
                  <a:pt x="1199" y="336"/>
                </a:lnTo>
                <a:lnTo>
                  <a:pt x="1199" y="336"/>
                </a:lnTo>
                <a:lnTo>
                  <a:pt x="1199" y="597"/>
                </a:lnTo>
                <a:lnTo>
                  <a:pt x="1269" y="597"/>
                </a:lnTo>
                <a:close/>
                <a:moveTo>
                  <a:pt x="445" y="779"/>
                </a:moveTo>
                <a:lnTo>
                  <a:pt x="404" y="707"/>
                </a:lnTo>
                <a:lnTo>
                  <a:pt x="365" y="780"/>
                </a:lnTo>
                <a:lnTo>
                  <a:pt x="282" y="796"/>
                </a:lnTo>
                <a:lnTo>
                  <a:pt x="341" y="856"/>
                </a:lnTo>
                <a:lnTo>
                  <a:pt x="330" y="940"/>
                </a:lnTo>
                <a:lnTo>
                  <a:pt x="406" y="904"/>
                </a:lnTo>
                <a:lnTo>
                  <a:pt x="481" y="938"/>
                </a:lnTo>
                <a:lnTo>
                  <a:pt x="469" y="856"/>
                </a:lnTo>
                <a:lnTo>
                  <a:pt x="526" y="794"/>
                </a:lnTo>
                <a:lnTo>
                  <a:pt x="445" y="779"/>
                </a:lnTo>
                <a:close/>
                <a:moveTo>
                  <a:pt x="718" y="700"/>
                </a:moveTo>
                <a:lnTo>
                  <a:pt x="718" y="700"/>
                </a:lnTo>
                <a:lnTo>
                  <a:pt x="697" y="700"/>
                </a:lnTo>
                <a:lnTo>
                  <a:pt x="680" y="703"/>
                </a:lnTo>
                <a:lnTo>
                  <a:pt x="665" y="708"/>
                </a:lnTo>
                <a:lnTo>
                  <a:pt x="651" y="713"/>
                </a:lnTo>
                <a:lnTo>
                  <a:pt x="639" y="722"/>
                </a:lnTo>
                <a:lnTo>
                  <a:pt x="630" y="731"/>
                </a:lnTo>
                <a:lnTo>
                  <a:pt x="622" y="741"/>
                </a:lnTo>
                <a:lnTo>
                  <a:pt x="615" y="753"/>
                </a:lnTo>
                <a:lnTo>
                  <a:pt x="611" y="765"/>
                </a:lnTo>
                <a:lnTo>
                  <a:pt x="608" y="779"/>
                </a:lnTo>
                <a:lnTo>
                  <a:pt x="603" y="809"/>
                </a:lnTo>
                <a:lnTo>
                  <a:pt x="601" y="840"/>
                </a:lnTo>
                <a:lnTo>
                  <a:pt x="601" y="875"/>
                </a:lnTo>
                <a:lnTo>
                  <a:pt x="601" y="875"/>
                </a:lnTo>
                <a:lnTo>
                  <a:pt x="601" y="907"/>
                </a:lnTo>
                <a:lnTo>
                  <a:pt x="603" y="940"/>
                </a:lnTo>
                <a:lnTo>
                  <a:pt x="608" y="969"/>
                </a:lnTo>
                <a:lnTo>
                  <a:pt x="611" y="983"/>
                </a:lnTo>
                <a:lnTo>
                  <a:pt x="615" y="995"/>
                </a:lnTo>
                <a:lnTo>
                  <a:pt x="622" y="1007"/>
                </a:lnTo>
                <a:lnTo>
                  <a:pt x="630" y="1017"/>
                </a:lnTo>
                <a:lnTo>
                  <a:pt x="639" y="1027"/>
                </a:lnTo>
                <a:lnTo>
                  <a:pt x="651" y="1034"/>
                </a:lnTo>
                <a:lnTo>
                  <a:pt x="665" y="1041"/>
                </a:lnTo>
                <a:lnTo>
                  <a:pt x="680" y="1046"/>
                </a:lnTo>
                <a:lnTo>
                  <a:pt x="697" y="1049"/>
                </a:lnTo>
                <a:lnTo>
                  <a:pt x="718" y="1049"/>
                </a:lnTo>
                <a:lnTo>
                  <a:pt x="718" y="1049"/>
                </a:lnTo>
                <a:lnTo>
                  <a:pt x="738" y="1049"/>
                </a:lnTo>
                <a:lnTo>
                  <a:pt x="757" y="1046"/>
                </a:lnTo>
                <a:lnTo>
                  <a:pt x="772" y="1041"/>
                </a:lnTo>
                <a:lnTo>
                  <a:pt x="786" y="1034"/>
                </a:lnTo>
                <a:lnTo>
                  <a:pt x="796" y="1027"/>
                </a:lnTo>
                <a:lnTo>
                  <a:pt x="807" y="1017"/>
                </a:lnTo>
                <a:lnTo>
                  <a:pt x="814" y="1007"/>
                </a:lnTo>
                <a:lnTo>
                  <a:pt x="820" y="995"/>
                </a:lnTo>
                <a:lnTo>
                  <a:pt x="826" y="983"/>
                </a:lnTo>
                <a:lnTo>
                  <a:pt x="829" y="969"/>
                </a:lnTo>
                <a:lnTo>
                  <a:pt x="832" y="940"/>
                </a:lnTo>
                <a:lnTo>
                  <a:pt x="834" y="907"/>
                </a:lnTo>
                <a:lnTo>
                  <a:pt x="836" y="875"/>
                </a:lnTo>
                <a:lnTo>
                  <a:pt x="836" y="875"/>
                </a:lnTo>
                <a:lnTo>
                  <a:pt x="834" y="840"/>
                </a:lnTo>
                <a:lnTo>
                  <a:pt x="832" y="809"/>
                </a:lnTo>
                <a:lnTo>
                  <a:pt x="829" y="779"/>
                </a:lnTo>
                <a:lnTo>
                  <a:pt x="826" y="765"/>
                </a:lnTo>
                <a:lnTo>
                  <a:pt x="820" y="753"/>
                </a:lnTo>
                <a:lnTo>
                  <a:pt x="814" y="741"/>
                </a:lnTo>
                <a:lnTo>
                  <a:pt x="807" y="731"/>
                </a:lnTo>
                <a:lnTo>
                  <a:pt x="796" y="722"/>
                </a:lnTo>
                <a:lnTo>
                  <a:pt x="786" y="713"/>
                </a:lnTo>
                <a:lnTo>
                  <a:pt x="772" y="708"/>
                </a:lnTo>
                <a:lnTo>
                  <a:pt x="757" y="703"/>
                </a:lnTo>
                <a:lnTo>
                  <a:pt x="738" y="700"/>
                </a:lnTo>
                <a:lnTo>
                  <a:pt x="718" y="700"/>
                </a:lnTo>
                <a:lnTo>
                  <a:pt x="718" y="700"/>
                </a:lnTo>
                <a:close/>
                <a:moveTo>
                  <a:pt x="718" y="998"/>
                </a:moveTo>
                <a:lnTo>
                  <a:pt x="718" y="998"/>
                </a:lnTo>
                <a:lnTo>
                  <a:pt x="704" y="996"/>
                </a:lnTo>
                <a:lnTo>
                  <a:pt x="699" y="995"/>
                </a:lnTo>
                <a:lnTo>
                  <a:pt x="694" y="991"/>
                </a:lnTo>
                <a:lnTo>
                  <a:pt x="690" y="988"/>
                </a:lnTo>
                <a:lnTo>
                  <a:pt x="687" y="983"/>
                </a:lnTo>
                <a:lnTo>
                  <a:pt x="680" y="969"/>
                </a:lnTo>
                <a:lnTo>
                  <a:pt x="677" y="952"/>
                </a:lnTo>
                <a:lnTo>
                  <a:pt x="675" y="931"/>
                </a:lnTo>
                <a:lnTo>
                  <a:pt x="673" y="905"/>
                </a:lnTo>
                <a:lnTo>
                  <a:pt x="673" y="875"/>
                </a:lnTo>
                <a:lnTo>
                  <a:pt x="673" y="875"/>
                </a:lnTo>
                <a:lnTo>
                  <a:pt x="673" y="844"/>
                </a:lnTo>
                <a:lnTo>
                  <a:pt x="675" y="818"/>
                </a:lnTo>
                <a:lnTo>
                  <a:pt x="677" y="797"/>
                </a:lnTo>
                <a:lnTo>
                  <a:pt x="680" y="779"/>
                </a:lnTo>
                <a:lnTo>
                  <a:pt x="687" y="767"/>
                </a:lnTo>
                <a:lnTo>
                  <a:pt x="690" y="761"/>
                </a:lnTo>
                <a:lnTo>
                  <a:pt x="694" y="756"/>
                </a:lnTo>
                <a:lnTo>
                  <a:pt x="699" y="755"/>
                </a:lnTo>
                <a:lnTo>
                  <a:pt x="704" y="751"/>
                </a:lnTo>
                <a:lnTo>
                  <a:pt x="718" y="749"/>
                </a:lnTo>
                <a:lnTo>
                  <a:pt x="718" y="749"/>
                </a:lnTo>
                <a:lnTo>
                  <a:pt x="731" y="751"/>
                </a:lnTo>
                <a:lnTo>
                  <a:pt x="736" y="755"/>
                </a:lnTo>
                <a:lnTo>
                  <a:pt x="742" y="756"/>
                </a:lnTo>
                <a:lnTo>
                  <a:pt x="747" y="761"/>
                </a:lnTo>
                <a:lnTo>
                  <a:pt x="750" y="767"/>
                </a:lnTo>
                <a:lnTo>
                  <a:pt x="755" y="779"/>
                </a:lnTo>
                <a:lnTo>
                  <a:pt x="759" y="797"/>
                </a:lnTo>
                <a:lnTo>
                  <a:pt x="762" y="818"/>
                </a:lnTo>
                <a:lnTo>
                  <a:pt x="762" y="844"/>
                </a:lnTo>
                <a:lnTo>
                  <a:pt x="764" y="875"/>
                </a:lnTo>
                <a:lnTo>
                  <a:pt x="764" y="875"/>
                </a:lnTo>
                <a:lnTo>
                  <a:pt x="762" y="905"/>
                </a:lnTo>
                <a:lnTo>
                  <a:pt x="762" y="931"/>
                </a:lnTo>
                <a:lnTo>
                  <a:pt x="759" y="952"/>
                </a:lnTo>
                <a:lnTo>
                  <a:pt x="755" y="969"/>
                </a:lnTo>
                <a:lnTo>
                  <a:pt x="750" y="983"/>
                </a:lnTo>
                <a:lnTo>
                  <a:pt x="747" y="988"/>
                </a:lnTo>
                <a:lnTo>
                  <a:pt x="742" y="991"/>
                </a:lnTo>
                <a:lnTo>
                  <a:pt x="736" y="995"/>
                </a:lnTo>
                <a:lnTo>
                  <a:pt x="731" y="996"/>
                </a:lnTo>
                <a:lnTo>
                  <a:pt x="718" y="998"/>
                </a:lnTo>
                <a:lnTo>
                  <a:pt x="718" y="998"/>
                </a:lnTo>
                <a:close/>
                <a:moveTo>
                  <a:pt x="522" y="258"/>
                </a:moveTo>
                <a:lnTo>
                  <a:pt x="430" y="258"/>
                </a:lnTo>
                <a:lnTo>
                  <a:pt x="336" y="597"/>
                </a:lnTo>
                <a:lnTo>
                  <a:pt x="406" y="597"/>
                </a:lnTo>
                <a:lnTo>
                  <a:pt x="425" y="522"/>
                </a:lnTo>
                <a:lnTo>
                  <a:pt x="522" y="522"/>
                </a:lnTo>
                <a:lnTo>
                  <a:pt x="539" y="597"/>
                </a:lnTo>
                <a:lnTo>
                  <a:pt x="615" y="597"/>
                </a:lnTo>
                <a:lnTo>
                  <a:pt x="522" y="258"/>
                </a:lnTo>
                <a:close/>
                <a:moveTo>
                  <a:pt x="438" y="470"/>
                </a:moveTo>
                <a:lnTo>
                  <a:pt x="471" y="324"/>
                </a:lnTo>
                <a:lnTo>
                  <a:pt x="473" y="324"/>
                </a:lnTo>
                <a:lnTo>
                  <a:pt x="507" y="470"/>
                </a:lnTo>
                <a:lnTo>
                  <a:pt x="438" y="470"/>
                </a:lnTo>
                <a:close/>
                <a:moveTo>
                  <a:pt x="1629" y="779"/>
                </a:moveTo>
                <a:lnTo>
                  <a:pt x="1590" y="707"/>
                </a:lnTo>
                <a:lnTo>
                  <a:pt x="1550" y="780"/>
                </a:lnTo>
                <a:lnTo>
                  <a:pt x="1468" y="796"/>
                </a:lnTo>
                <a:lnTo>
                  <a:pt x="1525" y="856"/>
                </a:lnTo>
                <a:lnTo>
                  <a:pt x="1516" y="940"/>
                </a:lnTo>
                <a:lnTo>
                  <a:pt x="1590" y="904"/>
                </a:lnTo>
                <a:lnTo>
                  <a:pt x="1665" y="938"/>
                </a:lnTo>
                <a:lnTo>
                  <a:pt x="1655" y="856"/>
                </a:lnTo>
                <a:lnTo>
                  <a:pt x="1711" y="794"/>
                </a:lnTo>
                <a:lnTo>
                  <a:pt x="1629" y="779"/>
                </a:lnTo>
                <a:close/>
                <a:moveTo>
                  <a:pt x="1994" y="1060"/>
                </a:moveTo>
                <a:lnTo>
                  <a:pt x="1994" y="1060"/>
                </a:lnTo>
                <a:lnTo>
                  <a:pt x="1968" y="1061"/>
                </a:lnTo>
                <a:lnTo>
                  <a:pt x="1944" y="1065"/>
                </a:lnTo>
                <a:lnTo>
                  <a:pt x="1920" y="1072"/>
                </a:lnTo>
                <a:lnTo>
                  <a:pt x="1898" y="1080"/>
                </a:lnTo>
                <a:lnTo>
                  <a:pt x="1877" y="1091"/>
                </a:lnTo>
                <a:lnTo>
                  <a:pt x="1857" y="1103"/>
                </a:lnTo>
                <a:lnTo>
                  <a:pt x="1838" y="1116"/>
                </a:lnTo>
                <a:lnTo>
                  <a:pt x="1819" y="1133"/>
                </a:lnTo>
                <a:lnTo>
                  <a:pt x="1804" y="1151"/>
                </a:lnTo>
                <a:lnTo>
                  <a:pt x="1790" y="1169"/>
                </a:lnTo>
                <a:lnTo>
                  <a:pt x="1778" y="1190"/>
                </a:lnTo>
                <a:lnTo>
                  <a:pt x="1768" y="1211"/>
                </a:lnTo>
                <a:lnTo>
                  <a:pt x="1759" y="1235"/>
                </a:lnTo>
                <a:lnTo>
                  <a:pt x="1752" y="1257"/>
                </a:lnTo>
                <a:lnTo>
                  <a:pt x="1749" y="1282"/>
                </a:lnTo>
                <a:lnTo>
                  <a:pt x="1747" y="1306"/>
                </a:lnTo>
                <a:lnTo>
                  <a:pt x="247" y="1306"/>
                </a:lnTo>
                <a:lnTo>
                  <a:pt x="247" y="1306"/>
                </a:lnTo>
                <a:lnTo>
                  <a:pt x="247" y="1282"/>
                </a:lnTo>
                <a:lnTo>
                  <a:pt x="241" y="1257"/>
                </a:lnTo>
                <a:lnTo>
                  <a:pt x="236" y="1233"/>
                </a:lnTo>
                <a:lnTo>
                  <a:pt x="228" y="1211"/>
                </a:lnTo>
                <a:lnTo>
                  <a:pt x="217" y="1190"/>
                </a:lnTo>
                <a:lnTo>
                  <a:pt x="205" y="1169"/>
                </a:lnTo>
                <a:lnTo>
                  <a:pt x="192" y="1151"/>
                </a:lnTo>
                <a:lnTo>
                  <a:pt x="175" y="1133"/>
                </a:lnTo>
                <a:lnTo>
                  <a:pt x="157" y="1116"/>
                </a:lnTo>
                <a:lnTo>
                  <a:pt x="139" y="1103"/>
                </a:lnTo>
                <a:lnTo>
                  <a:pt x="118" y="1091"/>
                </a:lnTo>
                <a:lnTo>
                  <a:pt x="96" y="1080"/>
                </a:lnTo>
                <a:lnTo>
                  <a:pt x="73" y="1072"/>
                </a:lnTo>
                <a:lnTo>
                  <a:pt x="50" y="1065"/>
                </a:lnTo>
                <a:lnTo>
                  <a:pt x="26" y="1061"/>
                </a:lnTo>
                <a:lnTo>
                  <a:pt x="0" y="1060"/>
                </a:lnTo>
                <a:lnTo>
                  <a:pt x="0" y="247"/>
                </a:lnTo>
                <a:lnTo>
                  <a:pt x="0" y="247"/>
                </a:lnTo>
                <a:lnTo>
                  <a:pt x="26" y="247"/>
                </a:lnTo>
                <a:lnTo>
                  <a:pt x="51" y="242"/>
                </a:lnTo>
                <a:lnTo>
                  <a:pt x="73" y="237"/>
                </a:lnTo>
                <a:lnTo>
                  <a:pt x="97" y="228"/>
                </a:lnTo>
                <a:lnTo>
                  <a:pt x="118" y="218"/>
                </a:lnTo>
                <a:lnTo>
                  <a:pt x="139" y="206"/>
                </a:lnTo>
                <a:lnTo>
                  <a:pt x="157" y="191"/>
                </a:lnTo>
                <a:lnTo>
                  <a:pt x="175" y="175"/>
                </a:lnTo>
                <a:lnTo>
                  <a:pt x="192" y="158"/>
                </a:lnTo>
                <a:lnTo>
                  <a:pt x="205" y="139"/>
                </a:lnTo>
                <a:lnTo>
                  <a:pt x="217" y="119"/>
                </a:lnTo>
                <a:lnTo>
                  <a:pt x="228" y="96"/>
                </a:lnTo>
                <a:lnTo>
                  <a:pt x="236" y="74"/>
                </a:lnTo>
                <a:lnTo>
                  <a:pt x="243" y="50"/>
                </a:lnTo>
                <a:lnTo>
                  <a:pt x="247" y="26"/>
                </a:lnTo>
                <a:lnTo>
                  <a:pt x="247" y="0"/>
                </a:lnTo>
                <a:lnTo>
                  <a:pt x="1747" y="0"/>
                </a:lnTo>
                <a:lnTo>
                  <a:pt x="1747" y="0"/>
                </a:lnTo>
                <a:lnTo>
                  <a:pt x="1749" y="26"/>
                </a:lnTo>
                <a:lnTo>
                  <a:pt x="1752" y="50"/>
                </a:lnTo>
                <a:lnTo>
                  <a:pt x="1759" y="74"/>
                </a:lnTo>
                <a:lnTo>
                  <a:pt x="1768" y="96"/>
                </a:lnTo>
                <a:lnTo>
                  <a:pt x="1778" y="119"/>
                </a:lnTo>
                <a:lnTo>
                  <a:pt x="1790" y="139"/>
                </a:lnTo>
                <a:lnTo>
                  <a:pt x="1804" y="158"/>
                </a:lnTo>
                <a:lnTo>
                  <a:pt x="1819" y="175"/>
                </a:lnTo>
                <a:lnTo>
                  <a:pt x="1838" y="191"/>
                </a:lnTo>
                <a:lnTo>
                  <a:pt x="1857" y="206"/>
                </a:lnTo>
                <a:lnTo>
                  <a:pt x="1876" y="218"/>
                </a:lnTo>
                <a:lnTo>
                  <a:pt x="1898" y="228"/>
                </a:lnTo>
                <a:lnTo>
                  <a:pt x="1920" y="237"/>
                </a:lnTo>
                <a:lnTo>
                  <a:pt x="1944" y="242"/>
                </a:lnTo>
                <a:lnTo>
                  <a:pt x="1968" y="247"/>
                </a:lnTo>
                <a:lnTo>
                  <a:pt x="1994" y="247"/>
                </a:lnTo>
                <a:lnTo>
                  <a:pt x="1994" y="1060"/>
                </a:lnTo>
                <a:close/>
                <a:moveTo>
                  <a:pt x="1326" y="597"/>
                </a:moveTo>
                <a:lnTo>
                  <a:pt x="1398" y="597"/>
                </a:lnTo>
                <a:lnTo>
                  <a:pt x="1398" y="258"/>
                </a:lnTo>
                <a:lnTo>
                  <a:pt x="1326" y="258"/>
                </a:lnTo>
                <a:lnTo>
                  <a:pt x="1326" y="597"/>
                </a:lnTo>
                <a:close/>
                <a:moveTo>
                  <a:pt x="1276" y="893"/>
                </a:moveTo>
                <a:lnTo>
                  <a:pt x="1381" y="893"/>
                </a:lnTo>
                <a:lnTo>
                  <a:pt x="1381" y="840"/>
                </a:lnTo>
                <a:lnTo>
                  <a:pt x="1276" y="840"/>
                </a:lnTo>
                <a:lnTo>
                  <a:pt x="1276" y="756"/>
                </a:lnTo>
                <a:lnTo>
                  <a:pt x="1389" y="756"/>
                </a:lnTo>
                <a:lnTo>
                  <a:pt x="1389" y="705"/>
                </a:lnTo>
                <a:lnTo>
                  <a:pt x="1204" y="705"/>
                </a:lnTo>
                <a:lnTo>
                  <a:pt x="1204" y="1044"/>
                </a:lnTo>
                <a:lnTo>
                  <a:pt x="1393" y="1044"/>
                </a:lnTo>
                <a:lnTo>
                  <a:pt x="1393" y="991"/>
                </a:lnTo>
                <a:lnTo>
                  <a:pt x="1276" y="991"/>
                </a:lnTo>
                <a:lnTo>
                  <a:pt x="1276" y="893"/>
                </a:lnTo>
                <a:close/>
                <a:moveTo>
                  <a:pt x="1509" y="597"/>
                </a:moveTo>
                <a:lnTo>
                  <a:pt x="1579" y="597"/>
                </a:lnTo>
                <a:lnTo>
                  <a:pt x="1579" y="314"/>
                </a:lnTo>
                <a:lnTo>
                  <a:pt x="1660" y="314"/>
                </a:lnTo>
                <a:lnTo>
                  <a:pt x="1660" y="258"/>
                </a:lnTo>
                <a:lnTo>
                  <a:pt x="1430" y="258"/>
                </a:lnTo>
                <a:lnTo>
                  <a:pt x="1430" y="314"/>
                </a:lnTo>
                <a:lnTo>
                  <a:pt x="1509" y="314"/>
                </a:lnTo>
                <a:lnTo>
                  <a:pt x="1509" y="597"/>
                </a:lnTo>
                <a:close/>
              </a:path>
            </a:pathLst>
          </a:custGeom>
          <a:solidFill>
            <a:srgbClr val="FB3449"/>
          </a:solidFill>
          <a:ln>
            <a:noFill/>
          </a:ln>
          <a:extLst/>
        </p:spPr>
        <p:txBody>
          <a:bodyPr vert="horz" wrap="square" lIns="91440" tIns="45720" rIns="91440" bIns="45720" numCol="1" anchor="t" anchorCtr="0" compatLnSpc="1">
            <a:prstTxWarp prst="textNoShape">
              <a:avLst/>
            </a:prstTxWarp>
          </a:bodyPr>
          <a:lstStyle/>
          <a:p>
            <a:pPr defTabSz="961813"/>
            <a:endParaRPr lang="en-GB" sz="1900">
              <a:solidFill>
                <a:srgbClr val="00BFD6"/>
              </a:solidFill>
            </a:endParaRPr>
          </a:p>
        </p:txBody>
      </p:sp>
      <p:sp>
        <p:nvSpPr>
          <p:cNvPr id="48" name="Freeform 50"/>
          <p:cNvSpPr>
            <a:spLocks noEditPoints="1"/>
          </p:cNvSpPr>
          <p:nvPr userDrawn="1"/>
        </p:nvSpPr>
        <p:spPr bwMode="auto">
          <a:xfrm flipH="1">
            <a:off x="3295923" y="4186801"/>
            <a:ext cx="102701" cy="222129"/>
          </a:xfrm>
          <a:custGeom>
            <a:avLst/>
            <a:gdLst>
              <a:gd name="T0" fmla="*/ 363 w 673"/>
              <a:gd name="T1" fmla="*/ 2 h 1944"/>
              <a:gd name="T2" fmla="*/ 440 w 673"/>
              <a:gd name="T3" fmla="*/ 23 h 1944"/>
              <a:gd name="T4" fmla="*/ 507 w 673"/>
              <a:gd name="T5" fmla="*/ 62 h 1944"/>
              <a:gd name="T6" fmla="*/ 558 w 673"/>
              <a:gd name="T7" fmla="*/ 119 h 1944"/>
              <a:gd name="T8" fmla="*/ 592 w 673"/>
              <a:gd name="T9" fmla="*/ 189 h 1944"/>
              <a:gd name="T10" fmla="*/ 604 w 673"/>
              <a:gd name="T11" fmla="*/ 270 h 1944"/>
              <a:gd name="T12" fmla="*/ 599 w 673"/>
              <a:gd name="T13" fmla="*/ 324 h 1944"/>
              <a:gd name="T14" fmla="*/ 572 w 673"/>
              <a:gd name="T15" fmla="*/ 398 h 1944"/>
              <a:gd name="T16" fmla="*/ 525 w 673"/>
              <a:gd name="T17" fmla="*/ 460 h 1944"/>
              <a:gd name="T18" fmla="*/ 464 w 673"/>
              <a:gd name="T19" fmla="*/ 506 h 1944"/>
              <a:gd name="T20" fmla="*/ 390 w 673"/>
              <a:gd name="T21" fmla="*/ 532 h 1944"/>
              <a:gd name="T22" fmla="*/ 335 w 673"/>
              <a:gd name="T23" fmla="*/ 539 h 1944"/>
              <a:gd name="T24" fmla="*/ 256 w 673"/>
              <a:gd name="T25" fmla="*/ 527 h 1944"/>
              <a:gd name="T26" fmla="*/ 186 w 673"/>
              <a:gd name="T27" fmla="*/ 492 h 1944"/>
              <a:gd name="T28" fmla="*/ 128 w 673"/>
              <a:gd name="T29" fmla="*/ 441 h 1944"/>
              <a:gd name="T30" fmla="*/ 89 w 673"/>
              <a:gd name="T31" fmla="*/ 374 h 1944"/>
              <a:gd name="T32" fmla="*/ 68 w 673"/>
              <a:gd name="T33" fmla="*/ 297 h 1944"/>
              <a:gd name="T34" fmla="*/ 68 w 673"/>
              <a:gd name="T35" fmla="*/ 242 h 1944"/>
              <a:gd name="T36" fmla="*/ 89 w 673"/>
              <a:gd name="T37" fmla="*/ 165 h 1944"/>
              <a:gd name="T38" fmla="*/ 128 w 673"/>
              <a:gd name="T39" fmla="*/ 98 h 1944"/>
              <a:gd name="T40" fmla="*/ 186 w 673"/>
              <a:gd name="T41" fmla="*/ 47 h 1944"/>
              <a:gd name="T42" fmla="*/ 256 w 673"/>
              <a:gd name="T43" fmla="*/ 12 h 1944"/>
              <a:gd name="T44" fmla="*/ 335 w 673"/>
              <a:gd name="T45" fmla="*/ 0 h 1944"/>
              <a:gd name="T46" fmla="*/ 673 w 673"/>
              <a:gd name="T47" fmla="*/ 1240 h 1944"/>
              <a:gd name="T48" fmla="*/ 661 w 673"/>
              <a:gd name="T49" fmla="*/ 1277 h 1944"/>
              <a:gd name="T50" fmla="*/ 642 w 673"/>
              <a:gd name="T51" fmla="*/ 1296 h 1944"/>
              <a:gd name="T52" fmla="*/ 604 w 673"/>
              <a:gd name="T53" fmla="*/ 1308 h 1944"/>
              <a:gd name="T54" fmla="*/ 522 w 673"/>
              <a:gd name="T55" fmla="*/ 1875 h 1944"/>
              <a:gd name="T56" fmla="*/ 512 w 673"/>
              <a:gd name="T57" fmla="*/ 1913 h 1944"/>
              <a:gd name="T58" fmla="*/ 481 w 673"/>
              <a:gd name="T59" fmla="*/ 1939 h 1944"/>
              <a:gd name="T60" fmla="*/ 453 w 673"/>
              <a:gd name="T61" fmla="*/ 1944 h 1944"/>
              <a:gd name="T62" fmla="*/ 416 w 673"/>
              <a:gd name="T63" fmla="*/ 1932 h 1944"/>
              <a:gd name="T64" fmla="*/ 390 w 673"/>
              <a:gd name="T65" fmla="*/ 1901 h 1944"/>
              <a:gd name="T66" fmla="*/ 385 w 673"/>
              <a:gd name="T67" fmla="*/ 1308 h 1944"/>
              <a:gd name="T68" fmla="*/ 298 w 673"/>
              <a:gd name="T69" fmla="*/ 1875 h 1944"/>
              <a:gd name="T70" fmla="*/ 286 w 673"/>
              <a:gd name="T71" fmla="*/ 1913 h 1944"/>
              <a:gd name="T72" fmla="*/ 255 w 673"/>
              <a:gd name="T73" fmla="*/ 1939 h 1944"/>
              <a:gd name="T74" fmla="*/ 229 w 673"/>
              <a:gd name="T75" fmla="*/ 1944 h 1944"/>
              <a:gd name="T76" fmla="*/ 190 w 673"/>
              <a:gd name="T77" fmla="*/ 1932 h 1944"/>
              <a:gd name="T78" fmla="*/ 166 w 673"/>
              <a:gd name="T79" fmla="*/ 1901 h 1944"/>
              <a:gd name="T80" fmla="*/ 161 w 673"/>
              <a:gd name="T81" fmla="*/ 1308 h 1944"/>
              <a:gd name="T82" fmla="*/ 54 w 673"/>
              <a:gd name="T83" fmla="*/ 1306 h 1944"/>
              <a:gd name="T84" fmla="*/ 18 w 673"/>
              <a:gd name="T85" fmla="*/ 1288 h 1944"/>
              <a:gd name="T86" fmla="*/ 5 w 673"/>
              <a:gd name="T87" fmla="*/ 1265 h 1944"/>
              <a:gd name="T88" fmla="*/ 0 w 673"/>
              <a:gd name="T89" fmla="*/ 701 h 1944"/>
              <a:gd name="T90" fmla="*/ 5 w 673"/>
              <a:gd name="T91" fmla="*/ 676 h 1944"/>
              <a:gd name="T92" fmla="*/ 18 w 673"/>
              <a:gd name="T93" fmla="*/ 653 h 1944"/>
              <a:gd name="T94" fmla="*/ 54 w 673"/>
              <a:gd name="T95" fmla="*/ 635 h 1944"/>
              <a:gd name="T96" fmla="*/ 604 w 673"/>
              <a:gd name="T97" fmla="*/ 633 h 1944"/>
              <a:gd name="T98" fmla="*/ 642 w 673"/>
              <a:gd name="T99" fmla="*/ 645 h 1944"/>
              <a:gd name="T100" fmla="*/ 661 w 673"/>
              <a:gd name="T101" fmla="*/ 664 h 1944"/>
              <a:gd name="T102" fmla="*/ 673 w 673"/>
              <a:gd name="T103" fmla="*/ 701 h 1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3" h="1944">
                <a:moveTo>
                  <a:pt x="335" y="0"/>
                </a:moveTo>
                <a:lnTo>
                  <a:pt x="335" y="0"/>
                </a:lnTo>
                <a:lnTo>
                  <a:pt x="363" y="2"/>
                </a:lnTo>
                <a:lnTo>
                  <a:pt x="390" y="6"/>
                </a:lnTo>
                <a:lnTo>
                  <a:pt x="416" y="12"/>
                </a:lnTo>
                <a:lnTo>
                  <a:pt x="440" y="23"/>
                </a:lnTo>
                <a:lnTo>
                  <a:pt x="464" y="33"/>
                </a:lnTo>
                <a:lnTo>
                  <a:pt x="486" y="47"/>
                </a:lnTo>
                <a:lnTo>
                  <a:pt x="507" y="62"/>
                </a:lnTo>
                <a:lnTo>
                  <a:pt x="525" y="79"/>
                </a:lnTo>
                <a:lnTo>
                  <a:pt x="543" y="98"/>
                </a:lnTo>
                <a:lnTo>
                  <a:pt x="558" y="119"/>
                </a:lnTo>
                <a:lnTo>
                  <a:pt x="572" y="141"/>
                </a:lnTo>
                <a:lnTo>
                  <a:pt x="584" y="165"/>
                </a:lnTo>
                <a:lnTo>
                  <a:pt x="592" y="189"/>
                </a:lnTo>
                <a:lnTo>
                  <a:pt x="599" y="215"/>
                </a:lnTo>
                <a:lnTo>
                  <a:pt x="603" y="242"/>
                </a:lnTo>
                <a:lnTo>
                  <a:pt x="604" y="270"/>
                </a:lnTo>
                <a:lnTo>
                  <a:pt x="604" y="270"/>
                </a:lnTo>
                <a:lnTo>
                  <a:pt x="603" y="297"/>
                </a:lnTo>
                <a:lnTo>
                  <a:pt x="599" y="324"/>
                </a:lnTo>
                <a:lnTo>
                  <a:pt x="592" y="350"/>
                </a:lnTo>
                <a:lnTo>
                  <a:pt x="584" y="374"/>
                </a:lnTo>
                <a:lnTo>
                  <a:pt x="572" y="398"/>
                </a:lnTo>
                <a:lnTo>
                  <a:pt x="558" y="420"/>
                </a:lnTo>
                <a:lnTo>
                  <a:pt x="543" y="441"/>
                </a:lnTo>
                <a:lnTo>
                  <a:pt x="525" y="460"/>
                </a:lnTo>
                <a:lnTo>
                  <a:pt x="507" y="477"/>
                </a:lnTo>
                <a:lnTo>
                  <a:pt x="486" y="492"/>
                </a:lnTo>
                <a:lnTo>
                  <a:pt x="464" y="506"/>
                </a:lnTo>
                <a:lnTo>
                  <a:pt x="440" y="516"/>
                </a:lnTo>
                <a:lnTo>
                  <a:pt x="416" y="527"/>
                </a:lnTo>
                <a:lnTo>
                  <a:pt x="390" y="532"/>
                </a:lnTo>
                <a:lnTo>
                  <a:pt x="363" y="537"/>
                </a:lnTo>
                <a:lnTo>
                  <a:pt x="335" y="539"/>
                </a:lnTo>
                <a:lnTo>
                  <a:pt x="335" y="539"/>
                </a:lnTo>
                <a:lnTo>
                  <a:pt x="308" y="537"/>
                </a:lnTo>
                <a:lnTo>
                  <a:pt x="282" y="532"/>
                </a:lnTo>
                <a:lnTo>
                  <a:pt x="256" y="527"/>
                </a:lnTo>
                <a:lnTo>
                  <a:pt x="231" y="516"/>
                </a:lnTo>
                <a:lnTo>
                  <a:pt x="209" y="506"/>
                </a:lnTo>
                <a:lnTo>
                  <a:pt x="186" y="492"/>
                </a:lnTo>
                <a:lnTo>
                  <a:pt x="166" y="477"/>
                </a:lnTo>
                <a:lnTo>
                  <a:pt x="147" y="460"/>
                </a:lnTo>
                <a:lnTo>
                  <a:pt x="128" y="441"/>
                </a:lnTo>
                <a:lnTo>
                  <a:pt x="113" y="420"/>
                </a:lnTo>
                <a:lnTo>
                  <a:pt x="101" y="398"/>
                </a:lnTo>
                <a:lnTo>
                  <a:pt x="89" y="374"/>
                </a:lnTo>
                <a:lnTo>
                  <a:pt x="80" y="350"/>
                </a:lnTo>
                <a:lnTo>
                  <a:pt x="73" y="324"/>
                </a:lnTo>
                <a:lnTo>
                  <a:pt x="68" y="297"/>
                </a:lnTo>
                <a:lnTo>
                  <a:pt x="68" y="270"/>
                </a:lnTo>
                <a:lnTo>
                  <a:pt x="68" y="270"/>
                </a:lnTo>
                <a:lnTo>
                  <a:pt x="68" y="242"/>
                </a:lnTo>
                <a:lnTo>
                  <a:pt x="73" y="215"/>
                </a:lnTo>
                <a:lnTo>
                  <a:pt x="80" y="189"/>
                </a:lnTo>
                <a:lnTo>
                  <a:pt x="89" y="165"/>
                </a:lnTo>
                <a:lnTo>
                  <a:pt x="101" y="141"/>
                </a:lnTo>
                <a:lnTo>
                  <a:pt x="113" y="119"/>
                </a:lnTo>
                <a:lnTo>
                  <a:pt x="128" y="98"/>
                </a:lnTo>
                <a:lnTo>
                  <a:pt x="147" y="79"/>
                </a:lnTo>
                <a:lnTo>
                  <a:pt x="166" y="62"/>
                </a:lnTo>
                <a:lnTo>
                  <a:pt x="186" y="47"/>
                </a:lnTo>
                <a:lnTo>
                  <a:pt x="209" y="33"/>
                </a:lnTo>
                <a:lnTo>
                  <a:pt x="231" y="23"/>
                </a:lnTo>
                <a:lnTo>
                  <a:pt x="256" y="12"/>
                </a:lnTo>
                <a:lnTo>
                  <a:pt x="282" y="6"/>
                </a:lnTo>
                <a:lnTo>
                  <a:pt x="308" y="2"/>
                </a:lnTo>
                <a:lnTo>
                  <a:pt x="335" y="0"/>
                </a:lnTo>
                <a:lnTo>
                  <a:pt x="335" y="0"/>
                </a:lnTo>
                <a:close/>
                <a:moveTo>
                  <a:pt x="673" y="1240"/>
                </a:moveTo>
                <a:lnTo>
                  <a:pt x="673" y="1240"/>
                </a:lnTo>
                <a:lnTo>
                  <a:pt x="671" y="1252"/>
                </a:lnTo>
                <a:lnTo>
                  <a:pt x="668" y="1265"/>
                </a:lnTo>
                <a:lnTo>
                  <a:pt x="661" y="1277"/>
                </a:lnTo>
                <a:lnTo>
                  <a:pt x="652" y="1288"/>
                </a:lnTo>
                <a:lnTo>
                  <a:pt x="652" y="1288"/>
                </a:lnTo>
                <a:lnTo>
                  <a:pt x="642" y="1296"/>
                </a:lnTo>
                <a:lnTo>
                  <a:pt x="630" y="1303"/>
                </a:lnTo>
                <a:lnTo>
                  <a:pt x="618" y="1306"/>
                </a:lnTo>
                <a:lnTo>
                  <a:pt x="604" y="1308"/>
                </a:lnTo>
                <a:lnTo>
                  <a:pt x="522" y="1308"/>
                </a:lnTo>
                <a:lnTo>
                  <a:pt x="522" y="1875"/>
                </a:lnTo>
                <a:lnTo>
                  <a:pt x="522" y="1875"/>
                </a:lnTo>
                <a:lnTo>
                  <a:pt x="522" y="1889"/>
                </a:lnTo>
                <a:lnTo>
                  <a:pt x="517" y="1901"/>
                </a:lnTo>
                <a:lnTo>
                  <a:pt x="512" y="1913"/>
                </a:lnTo>
                <a:lnTo>
                  <a:pt x="503" y="1923"/>
                </a:lnTo>
                <a:lnTo>
                  <a:pt x="493" y="1932"/>
                </a:lnTo>
                <a:lnTo>
                  <a:pt x="481" y="1939"/>
                </a:lnTo>
                <a:lnTo>
                  <a:pt x="467" y="1942"/>
                </a:lnTo>
                <a:lnTo>
                  <a:pt x="453" y="1944"/>
                </a:lnTo>
                <a:lnTo>
                  <a:pt x="453" y="1944"/>
                </a:lnTo>
                <a:lnTo>
                  <a:pt x="440" y="1942"/>
                </a:lnTo>
                <a:lnTo>
                  <a:pt x="428" y="1939"/>
                </a:lnTo>
                <a:lnTo>
                  <a:pt x="416" y="1932"/>
                </a:lnTo>
                <a:lnTo>
                  <a:pt x="406" y="1923"/>
                </a:lnTo>
                <a:lnTo>
                  <a:pt x="397" y="1913"/>
                </a:lnTo>
                <a:lnTo>
                  <a:pt x="390" y="1901"/>
                </a:lnTo>
                <a:lnTo>
                  <a:pt x="387" y="1889"/>
                </a:lnTo>
                <a:lnTo>
                  <a:pt x="385" y="1875"/>
                </a:lnTo>
                <a:lnTo>
                  <a:pt x="385" y="1308"/>
                </a:lnTo>
                <a:lnTo>
                  <a:pt x="298" y="1308"/>
                </a:lnTo>
                <a:lnTo>
                  <a:pt x="298" y="1875"/>
                </a:lnTo>
                <a:lnTo>
                  <a:pt x="298" y="1875"/>
                </a:lnTo>
                <a:lnTo>
                  <a:pt x="296" y="1889"/>
                </a:lnTo>
                <a:lnTo>
                  <a:pt x="292" y="1901"/>
                </a:lnTo>
                <a:lnTo>
                  <a:pt x="286" y="1913"/>
                </a:lnTo>
                <a:lnTo>
                  <a:pt x="277" y="1923"/>
                </a:lnTo>
                <a:lnTo>
                  <a:pt x="267" y="1932"/>
                </a:lnTo>
                <a:lnTo>
                  <a:pt x="255" y="1939"/>
                </a:lnTo>
                <a:lnTo>
                  <a:pt x="243" y="1942"/>
                </a:lnTo>
                <a:lnTo>
                  <a:pt x="229" y="1944"/>
                </a:lnTo>
                <a:lnTo>
                  <a:pt x="229" y="1944"/>
                </a:lnTo>
                <a:lnTo>
                  <a:pt x="215" y="1942"/>
                </a:lnTo>
                <a:lnTo>
                  <a:pt x="202" y="1939"/>
                </a:lnTo>
                <a:lnTo>
                  <a:pt x="190" y="1932"/>
                </a:lnTo>
                <a:lnTo>
                  <a:pt x="179" y="1923"/>
                </a:lnTo>
                <a:lnTo>
                  <a:pt x="173" y="1913"/>
                </a:lnTo>
                <a:lnTo>
                  <a:pt x="166" y="1901"/>
                </a:lnTo>
                <a:lnTo>
                  <a:pt x="162" y="1889"/>
                </a:lnTo>
                <a:lnTo>
                  <a:pt x="161" y="1875"/>
                </a:lnTo>
                <a:lnTo>
                  <a:pt x="161" y="1308"/>
                </a:lnTo>
                <a:lnTo>
                  <a:pt x="68" y="1308"/>
                </a:lnTo>
                <a:lnTo>
                  <a:pt x="68" y="1308"/>
                </a:lnTo>
                <a:lnTo>
                  <a:pt x="54" y="1306"/>
                </a:lnTo>
                <a:lnTo>
                  <a:pt x="41" y="1303"/>
                </a:lnTo>
                <a:lnTo>
                  <a:pt x="29" y="1296"/>
                </a:lnTo>
                <a:lnTo>
                  <a:pt x="18" y="1288"/>
                </a:lnTo>
                <a:lnTo>
                  <a:pt x="18" y="1288"/>
                </a:lnTo>
                <a:lnTo>
                  <a:pt x="10" y="1277"/>
                </a:lnTo>
                <a:lnTo>
                  <a:pt x="5" y="1265"/>
                </a:lnTo>
                <a:lnTo>
                  <a:pt x="0" y="1252"/>
                </a:lnTo>
                <a:lnTo>
                  <a:pt x="0" y="1240"/>
                </a:lnTo>
                <a:lnTo>
                  <a:pt x="0" y="701"/>
                </a:lnTo>
                <a:lnTo>
                  <a:pt x="0" y="701"/>
                </a:lnTo>
                <a:lnTo>
                  <a:pt x="0" y="688"/>
                </a:lnTo>
                <a:lnTo>
                  <a:pt x="5" y="676"/>
                </a:lnTo>
                <a:lnTo>
                  <a:pt x="10" y="664"/>
                </a:lnTo>
                <a:lnTo>
                  <a:pt x="18" y="653"/>
                </a:lnTo>
                <a:lnTo>
                  <a:pt x="18" y="653"/>
                </a:lnTo>
                <a:lnTo>
                  <a:pt x="29" y="645"/>
                </a:lnTo>
                <a:lnTo>
                  <a:pt x="41" y="638"/>
                </a:lnTo>
                <a:lnTo>
                  <a:pt x="54" y="635"/>
                </a:lnTo>
                <a:lnTo>
                  <a:pt x="68" y="633"/>
                </a:lnTo>
                <a:lnTo>
                  <a:pt x="604" y="633"/>
                </a:lnTo>
                <a:lnTo>
                  <a:pt x="604" y="633"/>
                </a:lnTo>
                <a:lnTo>
                  <a:pt x="618" y="635"/>
                </a:lnTo>
                <a:lnTo>
                  <a:pt x="630" y="638"/>
                </a:lnTo>
                <a:lnTo>
                  <a:pt x="642" y="645"/>
                </a:lnTo>
                <a:lnTo>
                  <a:pt x="652" y="653"/>
                </a:lnTo>
                <a:lnTo>
                  <a:pt x="652" y="653"/>
                </a:lnTo>
                <a:lnTo>
                  <a:pt x="661" y="664"/>
                </a:lnTo>
                <a:lnTo>
                  <a:pt x="668" y="676"/>
                </a:lnTo>
                <a:lnTo>
                  <a:pt x="671" y="688"/>
                </a:lnTo>
                <a:lnTo>
                  <a:pt x="673" y="701"/>
                </a:lnTo>
                <a:lnTo>
                  <a:pt x="673" y="1240"/>
                </a:lnTo>
                <a:close/>
              </a:path>
            </a:pathLst>
          </a:custGeom>
          <a:solidFill>
            <a:srgbClr val="FB3449"/>
          </a:solidFill>
          <a:ln>
            <a:noFill/>
          </a:ln>
          <a:extLst/>
        </p:spPr>
        <p:txBody>
          <a:bodyPr vert="horz" wrap="square" lIns="91440" tIns="45720" rIns="91440" bIns="45720" numCol="1" anchor="t" anchorCtr="0" compatLnSpc="1">
            <a:prstTxWarp prst="textNoShape">
              <a:avLst/>
            </a:prstTxWarp>
          </a:bodyPr>
          <a:lstStyle/>
          <a:p>
            <a:pPr defTabSz="961813"/>
            <a:endParaRPr lang="en-GB" sz="1900">
              <a:solidFill>
                <a:srgbClr val="00BFD6"/>
              </a:solidFill>
            </a:endParaRPr>
          </a:p>
        </p:txBody>
      </p:sp>
      <p:sp>
        <p:nvSpPr>
          <p:cNvPr id="49" name="Freeform 51"/>
          <p:cNvSpPr>
            <a:spLocks noEditPoints="1"/>
          </p:cNvSpPr>
          <p:nvPr userDrawn="1"/>
        </p:nvSpPr>
        <p:spPr bwMode="auto">
          <a:xfrm flipH="1">
            <a:off x="3445420" y="4182439"/>
            <a:ext cx="128287" cy="226489"/>
          </a:xfrm>
          <a:custGeom>
            <a:avLst/>
            <a:gdLst>
              <a:gd name="T0" fmla="*/ 438 w 824"/>
              <a:gd name="T1" fmla="*/ 2 h 1940"/>
              <a:gd name="T2" fmla="*/ 515 w 824"/>
              <a:gd name="T3" fmla="*/ 21 h 1940"/>
              <a:gd name="T4" fmla="*/ 582 w 824"/>
              <a:gd name="T5" fmla="*/ 62 h 1940"/>
              <a:gd name="T6" fmla="*/ 634 w 824"/>
              <a:gd name="T7" fmla="*/ 118 h 1940"/>
              <a:gd name="T8" fmla="*/ 668 w 824"/>
              <a:gd name="T9" fmla="*/ 189 h 1940"/>
              <a:gd name="T10" fmla="*/ 680 w 824"/>
              <a:gd name="T11" fmla="*/ 268 h 1940"/>
              <a:gd name="T12" fmla="*/ 675 w 824"/>
              <a:gd name="T13" fmla="*/ 322 h 1940"/>
              <a:gd name="T14" fmla="*/ 647 w 824"/>
              <a:gd name="T15" fmla="*/ 396 h 1940"/>
              <a:gd name="T16" fmla="*/ 601 w 824"/>
              <a:gd name="T17" fmla="*/ 458 h 1940"/>
              <a:gd name="T18" fmla="*/ 539 w 824"/>
              <a:gd name="T19" fmla="*/ 504 h 1940"/>
              <a:gd name="T20" fmla="*/ 466 w 824"/>
              <a:gd name="T21" fmla="*/ 531 h 1940"/>
              <a:gd name="T22" fmla="*/ 411 w 824"/>
              <a:gd name="T23" fmla="*/ 537 h 1940"/>
              <a:gd name="T24" fmla="*/ 332 w 824"/>
              <a:gd name="T25" fmla="*/ 525 h 1940"/>
              <a:gd name="T26" fmla="*/ 262 w 824"/>
              <a:gd name="T27" fmla="*/ 490 h 1940"/>
              <a:gd name="T28" fmla="*/ 205 w 824"/>
              <a:gd name="T29" fmla="*/ 439 h 1940"/>
              <a:gd name="T30" fmla="*/ 164 w 824"/>
              <a:gd name="T31" fmla="*/ 372 h 1940"/>
              <a:gd name="T32" fmla="*/ 145 w 824"/>
              <a:gd name="T33" fmla="*/ 295 h 1940"/>
              <a:gd name="T34" fmla="*/ 145 w 824"/>
              <a:gd name="T35" fmla="*/ 240 h 1940"/>
              <a:gd name="T36" fmla="*/ 164 w 824"/>
              <a:gd name="T37" fmla="*/ 163 h 1940"/>
              <a:gd name="T38" fmla="*/ 205 w 824"/>
              <a:gd name="T39" fmla="*/ 98 h 1940"/>
              <a:gd name="T40" fmla="*/ 262 w 824"/>
              <a:gd name="T41" fmla="*/ 46 h 1940"/>
              <a:gd name="T42" fmla="*/ 332 w 824"/>
              <a:gd name="T43" fmla="*/ 12 h 1940"/>
              <a:gd name="T44" fmla="*/ 411 w 824"/>
              <a:gd name="T45" fmla="*/ 0 h 1940"/>
              <a:gd name="T46" fmla="*/ 814 w 824"/>
              <a:gd name="T47" fmla="*/ 1407 h 1940"/>
              <a:gd name="T48" fmla="*/ 796 w 824"/>
              <a:gd name="T49" fmla="*/ 1426 h 1940"/>
              <a:gd name="T50" fmla="*/ 772 w 824"/>
              <a:gd name="T51" fmla="*/ 1438 h 1940"/>
              <a:gd name="T52" fmla="*/ 598 w 824"/>
              <a:gd name="T53" fmla="*/ 1440 h 1940"/>
              <a:gd name="T54" fmla="*/ 598 w 824"/>
              <a:gd name="T55" fmla="*/ 1885 h 1940"/>
              <a:gd name="T56" fmla="*/ 579 w 824"/>
              <a:gd name="T57" fmla="*/ 1920 h 1940"/>
              <a:gd name="T58" fmla="*/ 543 w 824"/>
              <a:gd name="T59" fmla="*/ 1939 h 1940"/>
              <a:gd name="T60" fmla="*/ 515 w 824"/>
              <a:gd name="T61" fmla="*/ 1939 h 1940"/>
              <a:gd name="T62" fmla="*/ 481 w 824"/>
              <a:gd name="T63" fmla="*/ 1920 h 1940"/>
              <a:gd name="T64" fmla="*/ 462 w 824"/>
              <a:gd name="T65" fmla="*/ 1885 h 1940"/>
              <a:gd name="T66" fmla="*/ 373 w 824"/>
              <a:gd name="T67" fmla="*/ 1440 h 1940"/>
              <a:gd name="T68" fmla="*/ 372 w 824"/>
              <a:gd name="T69" fmla="*/ 1885 h 1940"/>
              <a:gd name="T70" fmla="*/ 353 w 824"/>
              <a:gd name="T71" fmla="*/ 1920 h 1940"/>
              <a:gd name="T72" fmla="*/ 318 w 824"/>
              <a:gd name="T73" fmla="*/ 1939 h 1940"/>
              <a:gd name="T74" fmla="*/ 291 w 824"/>
              <a:gd name="T75" fmla="*/ 1939 h 1940"/>
              <a:gd name="T76" fmla="*/ 257 w 824"/>
              <a:gd name="T77" fmla="*/ 1920 h 1940"/>
              <a:gd name="T78" fmla="*/ 238 w 824"/>
              <a:gd name="T79" fmla="*/ 1885 h 1940"/>
              <a:gd name="T80" fmla="*/ 68 w 824"/>
              <a:gd name="T81" fmla="*/ 1440 h 1940"/>
              <a:gd name="T82" fmla="*/ 51 w 824"/>
              <a:gd name="T83" fmla="*/ 1438 h 1940"/>
              <a:gd name="T84" fmla="*/ 27 w 824"/>
              <a:gd name="T85" fmla="*/ 1426 h 1940"/>
              <a:gd name="T86" fmla="*/ 10 w 824"/>
              <a:gd name="T87" fmla="*/ 1407 h 1940"/>
              <a:gd name="T88" fmla="*/ 3 w 824"/>
              <a:gd name="T89" fmla="*/ 1392 h 1940"/>
              <a:gd name="T90" fmla="*/ 0 w 824"/>
              <a:gd name="T91" fmla="*/ 1366 h 1940"/>
              <a:gd name="T92" fmla="*/ 7 w 824"/>
              <a:gd name="T93" fmla="*/ 1340 h 1940"/>
              <a:gd name="T94" fmla="*/ 354 w 824"/>
              <a:gd name="T95" fmla="*/ 641 h 1940"/>
              <a:gd name="T96" fmla="*/ 375 w 824"/>
              <a:gd name="T97" fmla="*/ 622 h 1940"/>
              <a:gd name="T98" fmla="*/ 402 w 824"/>
              <a:gd name="T99" fmla="*/ 612 h 1940"/>
              <a:gd name="T100" fmla="*/ 421 w 824"/>
              <a:gd name="T101" fmla="*/ 612 h 1940"/>
              <a:gd name="T102" fmla="*/ 449 w 824"/>
              <a:gd name="T103" fmla="*/ 622 h 1940"/>
              <a:gd name="T104" fmla="*/ 467 w 824"/>
              <a:gd name="T105" fmla="*/ 641 h 1940"/>
              <a:gd name="T106" fmla="*/ 817 w 824"/>
              <a:gd name="T107" fmla="*/ 1340 h 1940"/>
              <a:gd name="T108" fmla="*/ 824 w 824"/>
              <a:gd name="T109" fmla="*/ 1366 h 1940"/>
              <a:gd name="T110" fmla="*/ 820 w 824"/>
              <a:gd name="T111" fmla="*/ 1392 h 1940"/>
              <a:gd name="T112" fmla="*/ 814 w 824"/>
              <a:gd name="T113" fmla="*/ 1407 h 1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24" h="1940">
                <a:moveTo>
                  <a:pt x="411" y="0"/>
                </a:moveTo>
                <a:lnTo>
                  <a:pt x="411" y="0"/>
                </a:lnTo>
                <a:lnTo>
                  <a:pt x="438" y="2"/>
                </a:lnTo>
                <a:lnTo>
                  <a:pt x="466" y="5"/>
                </a:lnTo>
                <a:lnTo>
                  <a:pt x="491" y="12"/>
                </a:lnTo>
                <a:lnTo>
                  <a:pt x="515" y="21"/>
                </a:lnTo>
                <a:lnTo>
                  <a:pt x="539" y="33"/>
                </a:lnTo>
                <a:lnTo>
                  <a:pt x="562" y="46"/>
                </a:lnTo>
                <a:lnTo>
                  <a:pt x="582" y="62"/>
                </a:lnTo>
                <a:lnTo>
                  <a:pt x="601" y="79"/>
                </a:lnTo>
                <a:lnTo>
                  <a:pt x="618" y="98"/>
                </a:lnTo>
                <a:lnTo>
                  <a:pt x="634" y="118"/>
                </a:lnTo>
                <a:lnTo>
                  <a:pt x="647" y="141"/>
                </a:lnTo>
                <a:lnTo>
                  <a:pt x="659" y="163"/>
                </a:lnTo>
                <a:lnTo>
                  <a:pt x="668" y="189"/>
                </a:lnTo>
                <a:lnTo>
                  <a:pt x="675" y="214"/>
                </a:lnTo>
                <a:lnTo>
                  <a:pt x="678" y="240"/>
                </a:lnTo>
                <a:lnTo>
                  <a:pt x="680" y="268"/>
                </a:lnTo>
                <a:lnTo>
                  <a:pt x="680" y="268"/>
                </a:lnTo>
                <a:lnTo>
                  <a:pt x="678" y="295"/>
                </a:lnTo>
                <a:lnTo>
                  <a:pt x="675" y="322"/>
                </a:lnTo>
                <a:lnTo>
                  <a:pt x="668" y="348"/>
                </a:lnTo>
                <a:lnTo>
                  <a:pt x="659" y="372"/>
                </a:lnTo>
                <a:lnTo>
                  <a:pt x="647" y="396"/>
                </a:lnTo>
                <a:lnTo>
                  <a:pt x="634" y="418"/>
                </a:lnTo>
                <a:lnTo>
                  <a:pt x="618" y="439"/>
                </a:lnTo>
                <a:lnTo>
                  <a:pt x="601" y="458"/>
                </a:lnTo>
                <a:lnTo>
                  <a:pt x="582" y="475"/>
                </a:lnTo>
                <a:lnTo>
                  <a:pt x="562" y="490"/>
                </a:lnTo>
                <a:lnTo>
                  <a:pt x="539" y="504"/>
                </a:lnTo>
                <a:lnTo>
                  <a:pt x="515" y="516"/>
                </a:lnTo>
                <a:lnTo>
                  <a:pt x="491" y="525"/>
                </a:lnTo>
                <a:lnTo>
                  <a:pt x="466" y="531"/>
                </a:lnTo>
                <a:lnTo>
                  <a:pt x="438" y="535"/>
                </a:lnTo>
                <a:lnTo>
                  <a:pt x="411" y="537"/>
                </a:lnTo>
                <a:lnTo>
                  <a:pt x="411" y="537"/>
                </a:lnTo>
                <a:lnTo>
                  <a:pt x="384" y="535"/>
                </a:lnTo>
                <a:lnTo>
                  <a:pt x="358" y="531"/>
                </a:lnTo>
                <a:lnTo>
                  <a:pt x="332" y="525"/>
                </a:lnTo>
                <a:lnTo>
                  <a:pt x="306" y="516"/>
                </a:lnTo>
                <a:lnTo>
                  <a:pt x="284" y="504"/>
                </a:lnTo>
                <a:lnTo>
                  <a:pt x="262" y="490"/>
                </a:lnTo>
                <a:lnTo>
                  <a:pt x="241" y="475"/>
                </a:lnTo>
                <a:lnTo>
                  <a:pt x="222" y="458"/>
                </a:lnTo>
                <a:lnTo>
                  <a:pt x="205" y="439"/>
                </a:lnTo>
                <a:lnTo>
                  <a:pt x="190" y="418"/>
                </a:lnTo>
                <a:lnTo>
                  <a:pt x="176" y="396"/>
                </a:lnTo>
                <a:lnTo>
                  <a:pt x="164" y="372"/>
                </a:lnTo>
                <a:lnTo>
                  <a:pt x="156" y="348"/>
                </a:lnTo>
                <a:lnTo>
                  <a:pt x="149" y="322"/>
                </a:lnTo>
                <a:lnTo>
                  <a:pt x="145" y="295"/>
                </a:lnTo>
                <a:lnTo>
                  <a:pt x="144" y="268"/>
                </a:lnTo>
                <a:lnTo>
                  <a:pt x="144" y="268"/>
                </a:lnTo>
                <a:lnTo>
                  <a:pt x="145" y="240"/>
                </a:lnTo>
                <a:lnTo>
                  <a:pt x="149" y="214"/>
                </a:lnTo>
                <a:lnTo>
                  <a:pt x="156" y="189"/>
                </a:lnTo>
                <a:lnTo>
                  <a:pt x="164" y="163"/>
                </a:lnTo>
                <a:lnTo>
                  <a:pt x="176" y="141"/>
                </a:lnTo>
                <a:lnTo>
                  <a:pt x="190" y="118"/>
                </a:lnTo>
                <a:lnTo>
                  <a:pt x="205" y="98"/>
                </a:lnTo>
                <a:lnTo>
                  <a:pt x="222" y="79"/>
                </a:lnTo>
                <a:lnTo>
                  <a:pt x="241" y="62"/>
                </a:lnTo>
                <a:lnTo>
                  <a:pt x="262" y="46"/>
                </a:lnTo>
                <a:lnTo>
                  <a:pt x="284" y="33"/>
                </a:lnTo>
                <a:lnTo>
                  <a:pt x="306" y="21"/>
                </a:lnTo>
                <a:lnTo>
                  <a:pt x="332" y="12"/>
                </a:lnTo>
                <a:lnTo>
                  <a:pt x="358" y="5"/>
                </a:lnTo>
                <a:lnTo>
                  <a:pt x="384" y="2"/>
                </a:lnTo>
                <a:lnTo>
                  <a:pt x="411" y="0"/>
                </a:lnTo>
                <a:lnTo>
                  <a:pt x="411" y="0"/>
                </a:lnTo>
                <a:close/>
                <a:moveTo>
                  <a:pt x="814" y="1407"/>
                </a:moveTo>
                <a:lnTo>
                  <a:pt x="814" y="1407"/>
                </a:lnTo>
                <a:lnTo>
                  <a:pt x="808" y="1414"/>
                </a:lnTo>
                <a:lnTo>
                  <a:pt x="803" y="1421"/>
                </a:lnTo>
                <a:lnTo>
                  <a:pt x="796" y="1426"/>
                </a:lnTo>
                <a:lnTo>
                  <a:pt x="788" y="1431"/>
                </a:lnTo>
                <a:lnTo>
                  <a:pt x="781" y="1435"/>
                </a:lnTo>
                <a:lnTo>
                  <a:pt x="772" y="1438"/>
                </a:lnTo>
                <a:lnTo>
                  <a:pt x="764" y="1440"/>
                </a:lnTo>
                <a:lnTo>
                  <a:pt x="755" y="1440"/>
                </a:lnTo>
                <a:lnTo>
                  <a:pt x="598" y="1440"/>
                </a:lnTo>
                <a:lnTo>
                  <a:pt x="598" y="1872"/>
                </a:lnTo>
                <a:lnTo>
                  <a:pt x="598" y="1872"/>
                </a:lnTo>
                <a:lnTo>
                  <a:pt x="598" y="1885"/>
                </a:lnTo>
                <a:lnTo>
                  <a:pt x="593" y="1899"/>
                </a:lnTo>
                <a:lnTo>
                  <a:pt x="587" y="1911"/>
                </a:lnTo>
                <a:lnTo>
                  <a:pt x="579" y="1920"/>
                </a:lnTo>
                <a:lnTo>
                  <a:pt x="569" y="1928"/>
                </a:lnTo>
                <a:lnTo>
                  <a:pt x="557" y="1935"/>
                </a:lnTo>
                <a:lnTo>
                  <a:pt x="543" y="1939"/>
                </a:lnTo>
                <a:lnTo>
                  <a:pt x="529" y="1940"/>
                </a:lnTo>
                <a:lnTo>
                  <a:pt x="529" y="1940"/>
                </a:lnTo>
                <a:lnTo>
                  <a:pt x="515" y="1939"/>
                </a:lnTo>
                <a:lnTo>
                  <a:pt x="503" y="1935"/>
                </a:lnTo>
                <a:lnTo>
                  <a:pt x="491" y="1928"/>
                </a:lnTo>
                <a:lnTo>
                  <a:pt x="481" y="1920"/>
                </a:lnTo>
                <a:lnTo>
                  <a:pt x="473" y="1911"/>
                </a:lnTo>
                <a:lnTo>
                  <a:pt x="467" y="1899"/>
                </a:lnTo>
                <a:lnTo>
                  <a:pt x="462" y="1885"/>
                </a:lnTo>
                <a:lnTo>
                  <a:pt x="461" y="1872"/>
                </a:lnTo>
                <a:lnTo>
                  <a:pt x="461" y="1440"/>
                </a:lnTo>
                <a:lnTo>
                  <a:pt x="373" y="1440"/>
                </a:lnTo>
                <a:lnTo>
                  <a:pt x="373" y="1872"/>
                </a:lnTo>
                <a:lnTo>
                  <a:pt x="373" y="1872"/>
                </a:lnTo>
                <a:lnTo>
                  <a:pt x="372" y="1885"/>
                </a:lnTo>
                <a:lnTo>
                  <a:pt x="368" y="1899"/>
                </a:lnTo>
                <a:lnTo>
                  <a:pt x="361" y="1911"/>
                </a:lnTo>
                <a:lnTo>
                  <a:pt x="353" y="1920"/>
                </a:lnTo>
                <a:lnTo>
                  <a:pt x="342" y="1928"/>
                </a:lnTo>
                <a:lnTo>
                  <a:pt x="332" y="1935"/>
                </a:lnTo>
                <a:lnTo>
                  <a:pt x="318" y="1939"/>
                </a:lnTo>
                <a:lnTo>
                  <a:pt x="305" y="1940"/>
                </a:lnTo>
                <a:lnTo>
                  <a:pt x="305" y="1940"/>
                </a:lnTo>
                <a:lnTo>
                  <a:pt x="291" y="1939"/>
                </a:lnTo>
                <a:lnTo>
                  <a:pt x="277" y="1935"/>
                </a:lnTo>
                <a:lnTo>
                  <a:pt x="267" y="1928"/>
                </a:lnTo>
                <a:lnTo>
                  <a:pt x="257" y="1920"/>
                </a:lnTo>
                <a:lnTo>
                  <a:pt x="248" y="1911"/>
                </a:lnTo>
                <a:lnTo>
                  <a:pt x="241" y="1899"/>
                </a:lnTo>
                <a:lnTo>
                  <a:pt x="238" y="1885"/>
                </a:lnTo>
                <a:lnTo>
                  <a:pt x="236" y="1872"/>
                </a:lnTo>
                <a:lnTo>
                  <a:pt x="236" y="1440"/>
                </a:lnTo>
                <a:lnTo>
                  <a:pt x="68" y="1440"/>
                </a:lnTo>
                <a:lnTo>
                  <a:pt x="68" y="1440"/>
                </a:lnTo>
                <a:lnTo>
                  <a:pt x="60" y="1440"/>
                </a:lnTo>
                <a:lnTo>
                  <a:pt x="51" y="1438"/>
                </a:lnTo>
                <a:lnTo>
                  <a:pt x="43" y="1435"/>
                </a:lnTo>
                <a:lnTo>
                  <a:pt x="34" y="1431"/>
                </a:lnTo>
                <a:lnTo>
                  <a:pt x="27" y="1426"/>
                </a:lnTo>
                <a:lnTo>
                  <a:pt x="20" y="1421"/>
                </a:lnTo>
                <a:lnTo>
                  <a:pt x="15" y="1414"/>
                </a:lnTo>
                <a:lnTo>
                  <a:pt x="10" y="1407"/>
                </a:lnTo>
                <a:lnTo>
                  <a:pt x="10" y="1407"/>
                </a:lnTo>
                <a:lnTo>
                  <a:pt x="5" y="1400"/>
                </a:lnTo>
                <a:lnTo>
                  <a:pt x="3" y="1392"/>
                </a:lnTo>
                <a:lnTo>
                  <a:pt x="0" y="1383"/>
                </a:lnTo>
                <a:lnTo>
                  <a:pt x="0" y="1375"/>
                </a:lnTo>
                <a:lnTo>
                  <a:pt x="0" y="1366"/>
                </a:lnTo>
                <a:lnTo>
                  <a:pt x="1" y="1358"/>
                </a:lnTo>
                <a:lnTo>
                  <a:pt x="3" y="1349"/>
                </a:lnTo>
                <a:lnTo>
                  <a:pt x="7" y="1340"/>
                </a:lnTo>
                <a:lnTo>
                  <a:pt x="351" y="650"/>
                </a:lnTo>
                <a:lnTo>
                  <a:pt x="351" y="650"/>
                </a:lnTo>
                <a:lnTo>
                  <a:pt x="354" y="641"/>
                </a:lnTo>
                <a:lnTo>
                  <a:pt x="361" y="634"/>
                </a:lnTo>
                <a:lnTo>
                  <a:pt x="368" y="627"/>
                </a:lnTo>
                <a:lnTo>
                  <a:pt x="375" y="622"/>
                </a:lnTo>
                <a:lnTo>
                  <a:pt x="384" y="617"/>
                </a:lnTo>
                <a:lnTo>
                  <a:pt x="392" y="615"/>
                </a:lnTo>
                <a:lnTo>
                  <a:pt x="402" y="612"/>
                </a:lnTo>
                <a:lnTo>
                  <a:pt x="411" y="612"/>
                </a:lnTo>
                <a:lnTo>
                  <a:pt x="411" y="612"/>
                </a:lnTo>
                <a:lnTo>
                  <a:pt x="421" y="612"/>
                </a:lnTo>
                <a:lnTo>
                  <a:pt x="430" y="615"/>
                </a:lnTo>
                <a:lnTo>
                  <a:pt x="440" y="619"/>
                </a:lnTo>
                <a:lnTo>
                  <a:pt x="449" y="622"/>
                </a:lnTo>
                <a:lnTo>
                  <a:pt x="455" y="627"/>
                </a:lnTo>
                <a:lnTo>
                  <a:pt x="462" y="634"/>
                </a:lnTo>
                <a:lnTo>
                  <a:pt x="467" y="641"/>
                </a:lnTo>
                <a:lnTo>
                  <a:pt x="473" y="650"/>
                </a:lnTo>
                <a:lnTo>
                  <a:pt x="817" y="1340"/>
                </a:lnTo>
                <a:lnTo>
                  <a:pt x="817" y="1340"/>
                </a:lnTo>
                <a:lnTo>
                  <a:pt x="820" y="1349"/>
                </a:lnTo>
                <a:lnTo>
                  <a:pt x="822" y="1358"/>
                </a:lnTo>
                <a:lnTo>
                  <a:pt x="824" y="1366"/>
                </a:lnTo>
                <a:lnTo>
                  <a:pt x="824" y="1375"/>
                </a:lnTo>
                <a:lnTo>
                  <a:pt x="822" y="1383"/>
                </a:lnTo>
                <a:lnTo>
                  <a:pt x="820" y="1392"/>
                </a:lnTo>
                <a:lnTo>
                  <a:pt x="817" y="1400"/>
                </a:lnTo>
                <a:lnTo>
                  <a:pt x="814" y="1407"/>
                </a:lnTo>
                <a:lnTo>
                  <a:pt x="814" y="1407"/>
                </a:lnTo>
                <a:close/>
              </a:path>
            </a:pathLst>
          </a:custGeom>
          <a:solidFill>
            <a:srgbClr val="FB3449"/>
          </a:solidFill>
          <a:ln>
            <a:noFill/>
          </a:ln>
          <a:extLst/>
        </p:spPr>
        <p:txBody>
          <a:bodyPr vert="horz" wrap="square" lIns="91440" tIns="45720" rIns="91440" bIns="45720" numCol="1" anchor="t" anchorCtr="0" compatLnSpc="1">
            <a:prstTxWarp prst="textNoShape">
              <a:avLst/>
            </a:prstTxWarp>
          </a:bodyPr>
          <a:lstStyle/>
          <a:p>
            <a:pPr defTabSz="961813"/>
            <a:endParaRPr lang="en-GB" sz="1900">
              <a:solidFill>
                <a:srgbClr val="00BFD6"/>
              </a:solidFill>
            </a:endParaRPr>
          </a:p>
        </p:txBody>
      </p:sp>
      <p:sp>
        <p:nvSpPr>
          <p:cNvPr id="50" name="Freeform 18"/>
          <p:cNvSpPr>
            <a:spLocks noEditPoints="1"/>
          </p:cNvSpPr>
          <p:nvPr userDrawn="1"/>
        </p:nvSpPr>
        <p:spPr bwMode="auto">
          <a:xfrm>
            <a:off x="10033238" y="1694213"/>
            <a:ext cx="365726" cy="240176"/>
          </a:xfrm>
          <a:custGeom>
            <a:avLst/>
            <a:gdLst>
              <a:gd name="T0" fmla="*/ 70 w 1658"/>
              <a:gd name="T1" fmla="*/ 327 h 1451"/>
              <a:gd name="T2" fmla="*/ 276 w 1658"/>
              <a:gd name="T3" fmla="*/ 135 h 1451"/>
              <a:gd name="T4" fmla="*/ 663 w 1658"/>
              <a:gd name="T5" fmla="*/ 10 h 1451"/>
              <a:gd name="T6" fmla="*/ 1187 w 1658"/>
              <a:gd name="T7" fmla="*/ 51 h 1451"/>
              <a:gd name="T8" fmla="*/ 1577 w 1658"/>
              <a:gd name="T9" fmla="*/ 308 h 1451"/>
              <a:gd name="T10" fmla="*/ 1653 w 1658"/>
              <a:gd name="T11" fmla="*/ 552 h 1451"/>
              <a:gd name="T12" fmla="*/ 1473 w 1658"/>
              <a:gd name="T13" fmla="*/ 648 h 1451"/>
              <a:gd name="T14" fmla="*/ 1353 w 1658"/>
              <a:gd name="T15" fmla="*/ 766 h 1451"/>
              <a:gd name="T16" fmla="*/ 1141 w 1658"/>
              <a:gd name="T17" fmla="*/ 852 h 1451"/>
              <a:gd name="T18" fmla="*/ 1161 w 1658"/>
              <a:gd name="T19" fmla="*/ 639 h 1451"/>
              <a:gd name="T20" fmla="*/ 1631 w 1658"/>
              <a:gd name="T21" fmla="*/ 1242 h 1451"/>
              <a:gd name="T22" fmla="*/ 1394 w 1658"/>
              <a:gd name="T23" fmla="*/ 1450 h 1451"/>
              <a:gd name="T24" fmla="*/ 90 w 1658"/>
              <a:gd name="T25" fmla="*/ 1352 h 1451"/>
              <a:gd name="T26" fmla="*/ 1653 w 1658"/>
              <a:gd name="T27" fmla="*/ 1109 h 1451"/>
              <a:gd name="T28" fmla="*/ 49 w 1658"/>
              <a:gd name="T29" fmla="*/ 984 h 1451"/>
              <a:gd name="T30" fmla="*/ 1 w 1658"/>
              <a:gd name="T31" fmla="*/ 834 h 1451"/>
              <a:gd name="T32" fmla="*/ 776 w 1658"/>
              <a:gd name="T33" fmla="*/ 848 h 1451"/>
              <a:gd name="T34" fmla="*/ 1189 w 1658"/>
              <a:gd name="T35" fmla="*/ 944 h 1451"/>
              <a:gd name="T36" fmla="*/ 1470 w 1658"/>
              <a:gd name="T37" fmla="*/ 781 h 1451"/>
              <a:gd name="T38" fmla="*/ 1615 w 1658"/>
              <a:gd name="T39" fmla="*/ 742 h 1451"/>
              <a:gd name="T40" fmla="*/ 1658 w 1658"/>
              <a:gd name="T41" fmla="*/ 876 h 1451"/>
              <a:gd name="T42" fmla="*/ 1577 w 1658"/>
              <a:gd name="T43" fmla="*/ 1006 h 1451"/>
              <a:gd name="T44" fmla="*/ 353 w 1658"/>
              <a:gd name="T45" fmla="*/ 269 h 1451"/>
              <a:gd name="T46" fmla="*/ 315 w 1658"/>
              <a:gd name="T47" fmla="*/ 180 h 1451"/>
              <a:gd name="T48" fmla="*/ 245 w 1658"/>
              <a:gd name="T49" fmla="*/ 236 h 1451"/>
              <a:gd name="T50" fmla="*/ 550 w 1658"/>
              <a:gd name="T51" fmla="*/ 449 h 1451"/>
              <a:gd name="T52" fmla="*/ 587 w 1658"/>
              <a:gd name="T53" fmla="*/ 360 h 1451"/>
              <a:gd name="T54" fmla="*/ 490 w 1658"/>
              <a:gd name="T55" fmla="*/ 360 h 1451"/>
              <a:gd name="T56" fmla="*/ 526 w 1658"/>
              <a:gd name="T57" fmla="*/ 449 h 1451"/>
              <a:gd name="T58" fmla="*/ 640 w 1658"/>
              <a:gd name="T59" fmla="*/ 133 h 1451"/>
              <a:gd name="T60" fmla="*/ 570 w 1658"/>
              <a:gd name="T61" fmla="*/ 75 h 1451"/>
              <a:gd name="T62" fmla="*/ 534 w 1658"/>
              <a:gd name="T63" fmla="*/ 166 h 1451"/>
              <a:gd name="T64" fmla="*/ 774 w 1658"/>
              <a:gd name="T65" fmla="*/ 313 h 1451"/>
              <a:gd name="T66" fmla="*/ 755 w 1658"/>
              <a:gd name="T67" fmla="*/ 219 h 1451"/>
              <a:gd name="T68" fmla="*/ 673 w 1658"/>
              <a:gd name="T69" fmla="*/ 272 h 1451"/>
              <a:gd name="T70" fmla="*/ 923 w 1658"/>
              <a:gd name="T71" fmla="*/ 351 h 1451"/>
              <a:gd name="T72" fmla="*/ 868 w 1658"/>
              <a:gd name="T73" fmla="*/ 432 h 1451"/>
              <a:gd name="T74" fmla="*/ 964 w 1658"/>
              <a:gd name="T75" fmla="*/ 450 h 1451"/>
              <a:gd name="T76" fmla="*/ 945 w 1658"/>
              <a:gd name="T77" fmla="*/ 356 h 1451"/>
              <a:gd name="T78" fmla="*/ 954 w 1658"/>
              <a:gd name="T79" fmla="*/ 111 h 1451"/>
              <a:gd name="T80" fmla="*/ 897 w 1658"/>
              <a:gd name="T81" fmla="*/ 41 h 1451"/>
              <a:gd name="T82" fmla="*/ 843 w 1658"/>
              <a:gd name="T83" fmla="*/ 121 h 1451"/>
              <a:gd name="T84" fmla="*/ 1048 w 1658"/>
              <a:gd name="T85" fmla="*/ 303 h 1451"/>
              <a:gd name="T86" fmla="*/ 1048 w 1658"/>
              <a:gd name="T87" fmla="*/ 205 h 1451"/>
              <a:gd name="T88" fmla="*/ 959 w 1658"/>
              <a:gd name="T89" fmla="*/ 243 h 1451"/>
              <a:gd name="T90" fmla="*/ 1173 w 1658"/>
              <a:gd name="T91" fmla="*/ 226 h 1451"/>
              <a:gd name="T92" fmla="*/ 1230 w 1658"/>
              <a:gd name="T93" fmla="*/ 156 h 1451"/>
              <a:gd name="T94" fmla="*/ 1141 w 1658"/>
              <a:gd name="T95" fmla="*/ 120 h 1451"/>
              <a:gd name="T96" fmla="*/ 1141 w 1658"/>
              <a:gd name="T97" fmla="*/ 216 h 1451"/>
              <a:gd name="T98" fmla="*/ 1452 w 1658"/>
              <a:gd name="T99" fmla="*/ 307 h 1451"/>
              <a:gd name="T100" fmla="*/ 1398 w 1658"/>
              <a:gd name="T101" fmla="*/ 226 h 1451"/>
              <a:gd name="T102" fmla="*/ 1341 w 1658"/>
              <a:gd name="T103" fmla="*/ 296 h 1451"/>
              <a:gd name="T104" fmla="*/ 1178 w 1658"/>
              <a:gd name="T105" fmla="*/ 447 h 1451"/>
              <a:gd name="T106" fmla="*/ 1274 w 1658"/>
              <a:gd name="T107" fmla="*/ 466 h 1451"/>
              <a:gd name="T108" fmla="*/ 1255 w 1658"/>
              <a:gd name="T109" fmla="*/ 372 h 1451"/>
              <a:gd name="T110" fmla="*/ 1173 w 1658"/>
              <a:gd name="T111" fmla="*/ 425 h 1451"/>
              <a:gd name="T112" fmla="*/ 349 w 1658"/>
              <a:gd name="T113" fmla="*/ 425 h 1451"/>
              <a:gd name="T114" fmla="*/ 269 w 1658"/>
              <a:gd name="T115" fmla="*/ 372 h 1451"/>
              <a:gd name="T116" fmla="*/ 250 w 1658"/>
              <a:gd name="T117" fmla="*/ 466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58" h="1451">
                <a:moveTo>
                  <a:pt x="5" y="550"/>
                </a:moveTo>
                <a:lnTo>
                  <a:pt x="5" y="550"/>
                </a:lnTo>
                <a:lnTo>
                  <a:pt x="7" y="521"/>
                </a:lnTo>
                <a:lnTo>
                  <a:pt x="10" y="490"/>
                </a:lnTo>
                <a:lnTo>
                  <a:pt x="15" y="462"/>
                </a:lnTo>
                <a:lnTo>
                  <a:pt x="22" y="433"/>
                </a:lnTo>
                <a:lnTo>
                  <a:pt x="31" y="406"/>
                </a:lnTo>
                <a:lnTo>
                  <a:pt x="43" y="379"/>
                </a:lnTo>
                <a:lnTo>
                  <a:pt x="55" y="353"/>
                </a:lnTo>
                <a:lnTo>
                  <a:pt x="70" y="327"/>
                </a:lnTo>
                <a:lnTo>
                  <a:pt x="70" y="327"/>
                </a:lnTo>
                <a:lnTo>
                  <a:pt x="70" y="327"/>
                </a:lnTo>
                <a:lnTo>
                  <a:pt x="87" y="303"/>
                </a:lnTo>
                <a:lnTo>
                  <a:pt x="104" y="279"/>
                </a:lnTo>
                <a:lnTo>
                  <a:pt x="125" y="255"/>
                </a:lnTo>
                <a:lnTo>
                  <a:pt x="145" y="233"/>
                </a:lnTo>
                <a:lnTo>
                  <a:pt x="169" y="212"/>
                </a:lnTo>
                <a:lnTo>
                  <a:pt x="193" y="192"/>
                </a:lnTo>
                <a:lnTo>
                  <a:pt x="219" y="171"/>
                </a:lnTo>
                <a:lnTo>
                  <a:pt x="246" y="154"/>
                </a:lnTo>
                <a:lnTo>
                  <a:pt x="246" y="154"/>
                </a:lnTo>
                <a:lnTo>
                  <a:pt x="276" y="135"/>
                </a:lnTo>
                <a:lnTo>
                  <a:pt x="305" y="118"/>
                </a:lnTo>
                <a:lnTo>
                  <a:pt x="335" y="103"/>
                </a:lnTo>
                <a:lnTo>
                  <a:pt x="368" y="89"/>
                </a:lnTo>
                <a:lnTo>
                  <a:pt x="402" y="75"/>
                </a:lnTo>
                <a:lnTo>
                  <a:pt x="437" y="61"/>
                </a:lnTo>
                <a:lnTo>
                  <a:pt x="473" y="51"/>
                </a:lnTo>
                <a:lnTo>
                  <a:pt x="508" y="39"/>
                </a:lnTo>
                <a:lnTo>
                  <a:pt x="546" y="31"/>
                </a:lnTo>
                <a:lnTo>
                  <a:pt x="584" y="22"/>
                </a:lnTo>
                <a:lnTo>
                  <a:pt x="623" y="15"/>
                </a:lnTo>
                <a:lnTo>
                  <a:pt x="663" y="10"/>
                </a:lnTo>
                <a:lnTo>
                  <a:pt x="704" y="5"/>
                </a:lnTo>
                <a:lnTo>
                  <a:pt x="745" y="1"/>
                </a:lnTo>
                <a:lnTo>
                  <a:pt x="788" y="0"/>
                </a:lnTo>
                <a:lnTo>
                  <a:pt x="829" y="0"/>
                </a:lnTo>
                <a:lnTo>
                  <a:pt x="829" y="0"/>
                </a:lnTo>
                <a:lnTo>
                  <a:pt x="892" y="1"/>
                </a:lnTo>
                <a:lnTo>
                  <a:pt x="956" y="5"/>
                </a:lnTo>
                <a:lnTo>
                  <a:pt x="1016" y="13"/>
                </a:lnTo>
                <a:lnTo>
                  <a:pt x="1074" y="22"/>
                </a:lnTo>
                <a:lnTo>
                  <a:pt x="1132" y="36"/>
                </a:lnTo>
                <a:lnTo>
                  <a:pt x="1187" y="51"/>
                </a:lnTo>
                <a:lnTo>
                  <a:pt x="1240" y="68"/>
                </a:lnTo>
                <a:lnTo>
                  <a:pt x="1290" y="89"/>
                </a:lnTo>
                <a:lnTo>
                  <a:pt x="1290" y="89"/>
                </a:lnTo>
                <a:lnTo>
                  <a:pt x="1338" y="111"/>
                </a:lnTo>
                <a:lnTo>
                  <a:pt x="1384" y="135"/>
                </a:lnTo>
                <a:lnTo>
                  <a:pt x="1427" y="163"/>
                </a:lnTo>
                <a:lnTo>
                  <a:pt x="1466" y="192"/>
                </a:lnTo>
                <a:lnTo>
                  <a:pt x="1502" y="223"/>
                </a:lnTo>
                <a:lnTo>
                  <a:pt x="1535" y="255"/>
                </a:lnTo>
                <a:lnTo>
                  <a:pt x="1564" y="291"/>
                </a:lnTo>
                <a:lnTo>
                  <a:pt x="1577" y="308"/>
                </a:lnTo>
                <a:lnTo>
                  <a:pt x="1589" y="327"/>
                </a:lnTo>
                <a:lnTo>
                  <a:pt x="1589" y="327"/>
                </a:lnTo>
                <a:lnTo>
                  <a:pt x="1603" y="353"/>
                </a:lnTo>
                <a:lnTo>
                  <a:pt x="1617" y="379"/>
                </a:lnTo>
                <a:lnTo>
                  <a:pt x="1627" y="406"/>
                </a:lnTo>
                <a:lnTo>
                  <a:pt x="1637" y="433"/>
                </a:lnTo>
                <a:lnTo>
                  <a:pt x="1644" y="462"/>
                </a:lnTo>
                <a:lnTo>
                  <a:pt x="1649" y="490"/>
                </a:lnTo>
                <a:lnTo>
                  <a:pt x="1653" y="521"/>
                </a:lnTo>
                <a:lnTo>
                  <a:pt x="1653" y="550"/>
                </a:lnTo>
                <a:lnTo>
                  <a:pt x="1653" y="552"/>
                </a:lnTo>
                <a:lnTo>
                  <a:pt x="1653" y="552"/>
                </a:lnTo>
                <a:lnTo>
                  <a:pt x="1158" y="552"/>
                </a:lnTo>
                <a:lnTo>
                  <a:pt x="5" y="550"/>
                </a:lnTo>
                <a:lnTo>
                  <a:pt x="5" y="552"/>
                </a:lnTo>
                <a:lnTo>
                  <a:pt x="5" y="552"/>
                </a:lnTo>
                <a:lnTo>
                  <a:pt x="5" y="550"/>
                </a:lnTo>
                <a:lnTo>
                  <a:pt x="5" y="550"/>
                </a:lnTo>
                <a:close/>
                <a:moveTo>
                  <a:pt x="1161" y="639"/>
                </a:moveTo>
                <a:lnTo>
                  <a:pt x="1480" y="639"/>
                </a:lnTo>
                <a:lnTo>
                  <a:pt x="1473" y="648"/>
                </a:lnTo>
                <a:lnTo>
                  <a:pt x="1473" y="648"/>
                </a:lnTo>
                <a:lnTo>
                  <a:pt x="1470" y="653"/>
                </a:lnTo>
                <a:lnTo>
                  <a:pt x="1468" y="654"/>
                </a:lnTo>
                <a:lnTo>
                  <a:pt x="1468" y="654"/>
                </a:lnTo>
                <a:lnTo>
                  <a:pt x="1442" y="682"/>
                </a:lnTo>
                <a:lnTo>
                  <a:pt x="1416" y="709"/>
                </a:lnTo>
                <a:lnTo>
                  <a:pt x="1413" y="713"/>
                </a:lnTo>
                <a:lnTo>
                  <a:pt x="1413" y="713"/>
                </a:lnTo>
                <a:lnTo>
                  <a:pt x="1406" y="720"/>
                </a:lnTo>
                <a:lnTo>
                  <a:pt x="1406" y="720"/>
                </a:lnTo>
                <a:lnTo>
                  <a:pt x="1380" y="744"/>
                </a:lnTo>
                <a:lnTo>
                  <a:pt x="1353" y="766"/>
                </a:lnTo>
                <a:lnTo>
                  <a:pt x="1322" y="788"/>
                </a:lnTo>
                <a:lnTo>
                  <a:pt x="1290" y="809"/>
                </a:lnTo>
                <a:lnTo>
                  <a:pt x="1255" y="826"/>
                </a:lnTo>
                <a:lnTo>
                  <a:pt x="1237" y="833"/>
                </a:lnTo>
                <a:lnTo>
                  <a:pt x="1218" y="840"/>
                </a:lnTo>
                <a:lnTo>
                  <a:pt x="1199" y="845"/>
                </a:lnTo>
                <a:lnTo>
                  <a:pt x="1180" y="848"/>
                </a:lnTo>
                <a:lnTo>
                  <a:pt x="1161" y="852"/>
                </a:lnTo>
                <a:lnTo>
                  <a:pt x="1141" y="852"/>
                </a:lnTo>
                <a:lnTo>
                  <a:pt x="1141" y="852"/>
                </a:lnTo>
                <a:lnTo>
                  <a:pt x="1141" y="852"/>
                </a:lnTo>
                <a:lnTo>
                  <a:pt x="1120" y="852"/>
                </a:lnTo>
                <a:lnTo>
                  <a:pt x="1098" y="850"/>
                </a:lnTo>
                <a:lnTo>
                  <a:pt x="1076" y="845"/>
                </a:lnTo>
                <a:lnTo>
                  <a:pt x="1050" y="840"/>
                </a:lnTo>
                <a:lnTo>
                  <a:pt x="993" y="826"/>
                </a:lnTo>
                <a:lnTo>
                  <a:pt x="930" y="805"/>
                </a:lnTo>
                <a:lnTo>
                  <a:pt x="930" y="805"/>
                </a:lnTo>
                <a:lnTo>
                  <a:pt x="872" y="785"/>
                </a:lnTo>
                <a:lnTo>
                  <a:pt x="805" y="759"/>
                </a:lnTo>
                <a:lnTo>
                  <a:pt x="789" y="752"/>
                </a:lnTo>
                <a:lnTo>
                  <a:pt x="1161" y="639"/>
                </a:lnTo>
                <a:close/>
                <a:moveTo>
                  <a:pt x="298" y="807"/>
                </a:moveTo>
                <a:lnTo>
                  <a:pt x="147" y="639"/>
                </a:lnTo>
                <a:lnTo>
                  <a:pt x="853" y="639"/>
                </a:lnTo>
                <a:lnTo>
                  <a:pt x="853" y="639"/>
                </a:lnTo>
                <a:lnTo>
                  <a:pt x="298" y="807"/>
                </a:lnTo>
                <a:close/>
                <a:moveTo>
                  <a:pt x="1653" y="1109"/>
                </a:moveTo>
                <a:lnTo>
                  <a:pt x="1653" y="1109"/>
                </a:lnTo>
                <a:lnTo>
                  <a:pt x="1651" y="1143"/>
                </a:lnTo>
                <a:lnTo>
                  <a:pt x="1648" y="1177"/>
                </a:lnTo>
                <a:lnTo>
                  <a:pt x="1641" y="1210"/>
                </a:lnTo>
                <a:lnTo>
                  <a:pt x="1631" y="1242"/>
                </a:lnTo>
                <a:lnTo>
                  <a:pt x="1619" y="1271"/>
                </a:lnTo>
                <a:lnTo>
                  <a:pt x="1605" y="1301"/>
                </a:lnTo>
                <a:lnTo>
                  <a:pt x="1588" y="1326"/>
                </a:lnTo>
                <a:lnTo>
                  <a:pt x="1569" y="1352"/>
                </a:lnTo>
                <a:lnTo>
                  <a:pt x="1548" y="1374"/>
                </a:lnTo>
                <a:lnTo>
                  <a:pt x="1526" y="1393"/>
                </a:lnTo>
                <a:lnTo>
                  <a:pt x="1502" y="1410"/>
                </a:lnTo>
                <a:lnTo>
                  <a:pt x="1478" y="1426"/>
                </a:lnTo>
                <a:lnTo>
                  <a:pt x="1451" y="1436"/>
                </a:lnTo>
                <a:lnTo>
                  <a:pt x="1423" y="1445"/>
                </a:lnTo>
                <a:lnTo>
                  <a:pt x="1394" y="1450"/>
                </a:lnTo>
                <a:lnTo>
                  <a:pt x="1365" y="1451"/>
                </a:lnTo>
                <a:lnTo>
                  <a:pt x="293" y="1451"/>
                </a:lnTo>
                <a:lnTo>
                  <a:pt x="293" y="1451"/>
                </a:lnTo>
                <a:lnTo>
                  <a:pt x="264" y="1450"/>
                </a:lnTo>
                <a:lnTo>
                  <a:pt x="234" y="1445"/>
                </a:lnTo>
                <a:lnTo>
                  <a:pt x="207" y="1436"/>
                </a:lnTo>
                <a:lnTo>
                  <a:pt x="181" y="1426"/>
                </a:lnTo>
                <a:lnTo>
                  <a:pt x="156" y="1410"/>
                </a:lnTo>
                <a:lnTo>
                  <a:pt x="132" y="1393"/>
                </a:lnTo>
                <a:lnTo>
                  <a:pt x="109" y="1374"/>
                </a:lnTo>
                <a:lnTo>
                  <a:pt x="90" y="1352"/>
                </a:lnTo>
                <a:lnTo>
                  <a:pt x="72" y="1326"/>
                </a:lnTo>
                <a:lnTo>
                  <a:pt x="55" y="1301"/>
                </a:lnTo>
                <a:lnTo>
                  <a:pt x="41" y="1271"/>
                </a:lnTo>
                <a:lnTo>
                  <a:pt x="29" y="1242"/>
                </a:lnTo>
                <a:lnTo>
                  <a:pt x="19" y="1210"/>
                </a:lnTo>
                <a:lnTo>
                  <a:pt x="12" y="1177"/>
                </a:lnTo>
                <a:lnTo>
                  <a:pt x="7" y="1143"/>
                </a:lnTo>
                <a:lnTo>
                  <a:pt x="5" y="1109"/>
                </a:lnTo>
                <a:lnTo>
                  <a:pt x="1653" y="1109"/>
                </a:lnTo>
                <a:lnTo>
                  <a:pt x="1653" y="1109"/>
                </a:lnTo>
                <a:lnTo>
                  <a:pt x="1653" y="1109"/>
                </a:lnTo>
                <a:lnTo>
                  <a:pt x="1653" y="1109"/>
                </a:lnTo>
                <a:close/>
                <a:moveTo>
                  <a:pt x="1526" y="1020"/>
                </a:moveTo>
                <a:lnTo>
                  <a:pt x="133" y="1020"/>
                </a:lnTo>
                <a:lnTo>
                  <a:pt x="133" y="1020"/>
                </a:lnTo>
                <a:lnTo>
                  <a:pt x="120" y="1018"/>
                </a:lnTo>
                <a:lnTo>
                  <a:pt x="106" y="1016"/>
                </a:lnTo>
                <a:lnTo>
                  <a:pt x="94" y="1013"/>
                </a:lnTo>
                <a:lnTo>
                  <a:pt x="82" y="1008"/>
                </a:lnTo>
                <a:lnTo>
                  <a:pt x="70" y="1001"/>
                </a:lnTo>
                <a:lnTo>
                  <a:pt x="60" y="992"/>
                </a:lnTo>
                <a:lnTo>
                  <a:pt x="49" y="984"/>
                </a:lnTo>
                <a:lnTo>
                  <a:pt x="39" y="973"/>
                </a:lnTo>
                <a:lnTo>
                  <a:pt x="31" y="961"/>
                </a:lnTo>
                <a:lnTo>
                  <a:pt x="24" y="949"/>
                </a:lnTo>
                <a:lnTo>
                  <a:pt x="17" y="937"/>
                </a:lnTo>
                <a:lnTo>
                  <a:pt x="10" y="924"/>
                </a:lnTo>
                <a:lnTo>
                  <a:pt x="7" y="908"/>
                </a:lnTo>
                <a:lnTo>
                  <a:pt x="3" y="893"/>
                </a:lnTo>
                <a:lnTo>
                  <a:pt x="1" y="877"/>
                </a:lnTo>
                <a:lnTo>
                  <a:pt x="0" y="860"/>
                </a:lnTo>
                <a:lnTo>
                  <a:pt x="0" y="860"/>
                </a:lnTo>
                <a:lnTo>
                  <a:pt x="1" y="834"/>
                </a:lnTo>
                <a:lnTo>
                  <a:pt x="7" y="810"/>
                </a:lnTo>
                <a:lnTo>
                  <a:pt x="15" y="788"/>
                </a:lnTo>
                <a:lnTo>
                  <a:pt x="25" y="768"/>
                </a:lnTo>
                <a:lnTo>
                  <a:pt x="39" y="749"/>
                </a:lnTo>
                <a:lnTo>
                  <a:pt x="55" y="732"/>
                </a:lnTo>
                <a:lnTo>
                  <a:pt x="72" y="720"/>
                </a:lnTo>
                <a:lnTo>
                  <a:pt x="90" y="709"/>
                </a:lnTo>
                <a:lnTo>
                  <a:pt x="270" y="910"/>
                </a:lnTo>
                <a:lnTo>
                  <a:pt x="649" y="795"/>
                </a:lnTo>
                <a:lnTo>
                  <a:pt x="649" y="795"/>
                </a:lnTo>
                <a:lnTo>
                  <a:pt x="776" y="848"/>
                </a:lnTo>
                <a:lnTo>
                  <a:pt x="776" y="848"/>
                </a:lnTo>
                <a:lnTo>
                  <a:pt x="875" y="886"/>
                </a:lnTo>
                <a:lnTo>
                  <a:pt x="925" y="903"/>
                </a:lnTo>
                <a:lnTo>
                  <a:pt x="971" y="918"/>
                </a:lnTo>
                <a:lnTo>
                  <a:pt x="1017" y="930"/>
                </a:lnTo>
                <a:lnTo>
                  <a:pt x="1060" y="939"/>
                </a:lnTo>
                <a:lnTo>
                  <a:pt x="1101" y="946"/>
                </a:lnTo>
                <a:lnTo>
                  <a:pt x="1141" y="948"/>
                </a:lnTo>
                <a:lnTo>
                  <a:pt x="1141" y="948"/>
                </a:lnTo>
                <a:lnTo>
                  <a:pt x="1165" y="948"/>
                </a:lnTo>
                <a:lnTo>
                  <a:pt x="1189" y="944"/>
                </a:lnTo>
                <a:lnTo>
                  <a:pt x="1213" y="939"/>
                </a:lnTo>
                <a:lnTo>
                  <a:pt x="1237" y="932"/>
                </a:lnTo>
                <a:lnTo>
                  <a:pt x="1259" y="925"/>
                </a:lnTo>
                <a:lnTo>
                  <a:pt x="1281" y="917"/>
                </a:lnTo>
                <a:lnTo>
                  <a:pt x="1303" y="906"/>
                </a:lnTo>
                <a:lnTo>
                  <a:pt x="1324" y="894"/>
                </a:lnTo>
                <a:lnTo>
                  <a:pt x="1344" y="882"/>
                </a:lnTo>
                <a:lnTo>
                  <a:pt x="1365" y="869"/>
                </a:lnTo>
                <a:lnTo>
                  <a:pt x="1403" y="841"/>
                </a:lnTo>
                <a:lnTo>
                  <a:pt x="1437" y="810"/>
                </a:lnTo>
                <a:lnTo>
                  <a:pt x="1470" y="781"/>
                </a:lnTo>
                <a:lnTo>
                  <a:pt x="1470" y="781"/>
                </a:lnTo>
                <a:lnTo>
                  <a:pt x="1507" y="740"/>
                </a:lnTo>
                <a:lnTo>
                  <a:pt x="1540" y="701"/>
                </a:lnTo>
                <a:lnTo>
                  <a:pt x="1540" y="701"/>
                </a:lnTo>
                <a:lnTo>
                  <a:pt x="1552" y="704"/>
                </a:lnTo>
                <a:lnTo>
                  <a:pt x="1564" y="708"/>
                </a:lnTo>
                <a:lnTo>
                  <a:pt x="1576" y="713"/>
                </a:lnTo>
                <a:lnTo>
                  <a:pt x="1586" y="718"/>
                </a:lnTo>
                <a:lnTo>
                  <a:pt x="1596" y="725"/>
                </a:lnTo>
                <a:lnTo>
                  <a:pt x="1607" y="733"/>
                </a:lnTo>
                <a:lnTo>
                  <a:pt x="1615" y="742"/>
                </a:lnTo>
                <a:lnTo>
                  <a:pt x="1624" y="752"/>
                </a:lnTo>
                <a:lnTo>
                  <a:pt x="1632" y="764"/>
                </a:lnTo>
                <a:lnTo>
                  <a:pt x="1639" y="774"/>
                </a:lnTo>
                <a:lnTo>
                  <a:pt x="1644" y="788"/>
                </a:lnTo>
                <a:lnTo>
                  <a:pt x="1649" y="800"/>
                </a:lnTo>
                <a:lnTo>
                  <a:pt x="1653" y="814"/>
                </a:lnTo>
                <a:lnTo>
                  <a:pt x="1656" y="829"/>
                </a:lnTo>
                <a:lnTo>
                  <a:pt x="1658" y="843"/>
                </a:lnTo>
                <a:lnTo>
                  <a:pt x="1658" y="858"/>
                </a:lnTo>
                <a:lnTo>
                  <a:pt x="1658" y="858"/>
                </a:lnTo>
                <a:lnTo>
                  <a:pt x="1658" y="876"/>
                </a:lnTo>
                <a:lnTo>
                  <a:pt x="1656" y="891"/>
                </a:lnTo>
                <a:lnTo>
                  <a:pt x="1653" y="906"/>
                </a:lnTo>
                <a:lnTo>
                  <a:pt x="1648" y="922"/>
                </a:lnTo>
                <a:lnTo>
                  <a:pt x="1643" y="936"/>
                </a:lnTo>
                <a:lnTo>
                  <a:pt x="1636" y="948"/>
                </a:lnTo>
                <a:lnTo>
                  <a:pt x="1629" y="961"/>
                </a:lnTo>
                <a:lnTo>
                  <a:pt x="1620" y="972"/>
                </a:lnTo>
                <a:lnTo>
                  <a:pt x="1610" y="982"/>
                </a:lnTo>
                <a:lnTo>
                  <a:pt x="1600" y="992"/>
                </a:lnTo>
                <a:lnTo>
                  <a:pt x="1589" y="999"/>
                </a:lnTo>
                <a:lnTo>
                  <a:pt x="1577" y="1006"/>
                </a:lnTo>
                <a:lnTo>
                  <a:pt x="1565" y="1013"/>
                </a:lnTo>
                <a:lnTo>
                  <a:pt x="1552" y="1016"/>
                </a:lnTo>
                <a:lnTo>
                  <a:pt x="1540" y="1018"/>
                </a:lnTo>
                <a:lnTo>
                  <a:pt x="1526" y="1020"/>
                </a:lnTo>
                <a:close/>
                <a:moveTo>
                  <a:pt x="303" y="295"/>
                </a:moveTo>
                <a:lnTo>
                  <a:pt x="303" y="295"/>
                </a:lnTo>
                <a:lnTo>
                  <a:pt x="315" y="293"/>
                </a:lnTo>
                <a:lnTo>
                  <a:pt x="327" y="289"/>
                </a:lnTo>
                <a:lnTo>
                  <a:pt x="337" y="284"/>
                </a:lnTo>
                <a:lnTo>
                  <a:pt x="346" y="277"/>
                </a:lnTo>
                <a:lnTo>
                  <a:pt x="353" y="269"/>
                </a:lnTo>
                <a:lnTo>
                  <a:pt x="358" y="259"/>
                </a:lnTo>
                <a:lnTo>
                  <a:pt x="361" y="248"/>
                </a:lnTo>
                <a:lnTo>
                  <a:pt x="363" y="236"/>
                </a:lnTo>
                <a:lnTo>
                  <a:pt x="363" y="236"/>
                </a:lnTo>
                <a:lnTo>
                  <a:pt x="361" y="224"/>
                </a:lnTo>
                <a:lnTo>
                  <a:pt x="358" y="214"/>
                </a:lnTo>
                <a:lnTo>
                  <a:pt x="353" y="204"/>
                </a:lnTo>
                <a:lnTo>
                  <a:pt x="346" y="195"/>
                </a:lnTo>
                <a:lnTo>
                  <a:pt x="337" y="188"/>
                </a:lnTo>
                <a:lnTo>
                  <a:pt x="327" y="183"/>
                </a:lnTo>
                <a:lnTo>
                  <a:pt x="315" y="180"/>
                </a:lnTo>
                <a:lnTo>
                  <a:pt x="303" y="178"/>
                </a:lnTo>
                <a:lnTo>
                  <a:pt x="303" y="178"/>
                </a:lnTo>
                <a:lnTo>
                  <a:pt x="291" y="180"/>
                </a:lnTo>
                <a:lnTo>
                  <a:pt x="281" y="183"/>
                </a:lnTo>
                <a:lnTo>
                  <a:pt x="270" y="188"/>
                </a:lnTo>
                <a:lnTo>
                  <a:pt x="262" y="195"/>
                </a:lnTo>
                <a:lnTo>
                  <a:pt x="255" y="204"/>
                </a:lnTo>
                <a:lnTo>
                  <a:pt x="250" y="214"/>
                </a:lnTo>
                <a:lnTo>
                  <a:pt x="246" y="224"/>
                </a:lnTo>
                <a:lnTo>
                  <a:pt x="245" y="236"/>
                </a:lnTo>
                <a:lnTo>
                  <a:pt x="245" y="236"/>
                </a:lnTo>
                <a:lnTo>
                  <a:pt x="246" y="248"/>
                </a:lnTo>
                <a:lnTo>
                  <a:pt x="250" y="259"/>
                </a:lnTo>
                <a:lnTo>
                  <a:pt x="255" y="269"/>
                </a:lnTo>
                <a:lnTo>
                  <a:pt x="262" y="277"/>
                </a:lnTo>
                <a:lnTo>
                  <a:pt x="270" y="284"/>
                </a:lnTo>
                <a:lnTo>
                  <a:pt x="281" y="289"/>
                </a:lnTo>
                <a:lnTo>
                  <a:pt x="291" y="293"/>
                </a:lnTo>
                <a:lnTo>
                  <a:pt x="303" y="295"/>
                </a:lnTo>
                <a:close/>
                <a:moveTo>
                  <a:pt x="538" y="450"/>
                </a:moveTo>
                <a:lnTo>
                  <a:pt x="538" y="450"/>
                </a:lnTo>
                <a:lnTo>
                  <a:pt x="550" y="449"/>
                </a:lnTo>
                <a:lnTo>
                  <a:pt x="560" y="445"/>
                </a:lnTo>
                <a:lnTo>
                  <a:pt x="570" y="440"/>
                </a:lnTo>
                <a:lnTo>
                  <a:pt x="579" y="433"/>
                </a:lnTo>
                <a:lnTo>
                  <a:pt x="587" y="425"/>
                </a:lnTo>
                <a:lnTo>
                  <a:pt x="592" y="415"/>
                </a:lnTo>
                <a:lnTo>
                  <a:pt x="596" y="403"/>
                </a:lnTo>
                <a:lnTo>
                  <a:pt x="596" y="392"/>
                </a:lnTo>
                <a:lnTo>
                  <a:pt x="596" y="392"/>
                </a:lnTo>
                <a:lnTo>
                  <a:pt x="596" y="380"/>
                </a:lnTo>
                <a:lnTo>
                  <a:pt x="592" y="368"/>
                </a:lnTo>
                <a:lnTo>
                  <a:pt x="587" y="360"/>
                </a:lnTo>
                <a:lnTo>
                  <a:pt x="579" y="351"/>
                </a:lnTo>
                <a:lnTo>
                  <a:pt x="570" y="343"/>
                </a:lnTo>
                <a:lnTo>
                  <a:pt x="560" y="337"/>
                </a:lnTo>
                <a:lnTo>
                  <a:pt x="550" y="334"/>
                </a:lnTo>
                <a:lnTo>
                  <a:pt x="538" y="334"/>
                </a:lnTo>
                <a:lnTo>
                  <a:pt x="538" y="334"/>
                </a:lnTo>
                <a:lnTo>
                  <a:pt x="526" y="334"/>
                </a:lnTo>
                <a:lnTo>
                  <a:pt x="515" y="337"/>
                </a:lnTo>
                <a:lnTo>
                  <a:pt x="505" y="343"/>
                </a:lnTo>
                <a:lnTo>
                  <a:pt x="496" y="351"/>
                </a:lnTo>
                <a:lnTo>
                  <a:pt x="490" y="360"/>
                </a:lnTo>
                <a:lnTo>
                  <a:pt x="485" y="368"/>
                </a:lnTo>
                <a:lnTo>
                  <a:pt x="481" y="380"/>
                </a:lnTo>
                <a:lnTo>
                  <a:pt x="479" y="392"/>
                </a:lnTo>
                <a:lnTo>
                  <a:pt x="479" y="392"/>
                </a:lnTo>
                <a:lnTo>
                  <a:pt x="481" y="403"/>
                </a:lnTo>
                <a:lnTo>
                  <a:pt x="485" y="415"/>
                </a:lnTo>
                <a:lnTo>
                  <a:pt x="490" y="425"/>
                </a:lnTo>
                <a:lnTo>
                  <a:pt x="496" y="433"/>
                </a:lnTo>
                <a:lnTo>
                  <a:pt x="505" y="440"/>
                </a:lnTo>
                <a:lnTo>
                  <a:pt x="515" y="445"/>
                </a:lnTo>
                <a:lnTo>
                  <a:pt x="526" y="449"/>
                </a:lnTo>
                <a:lnTo>
                  <a:pt x="538" y="450"/>
                </a:lnTo>
                <a:close/>
                <a:moveTo>
                  <a:pt x="582" y="192"/>
                </a:moveTo>
                <a:lnTo>
                  <a:pt x="582" y="192"/>
                </a:lnTo>
                <a:lnTo>
                  <a:pt x="594" y="190"/>
                </a:lnTo>
                <a:lnTo>
                  <a:pt x="604" y="187"/>
                </a:lnTo>
                <a:lnTo>
                  <a:pt x="615" y="181"/>
                </a:lnTo>
                <a:lnTo>
                  <a:pt x="623" y="175"/>
                </a:lnTo>
                <a:lnTo>
                  <a:pt x="632" y="166"/>
                </a:lnTo>
                <a:lnTo>
                  <a:pt x="637" y="156"/>
                </a:lnTo>
                <a:lnTo>
                  <a:pt x="640" y="144"/>
                </a:lnTo>
                <a:lnTo>
                  <a:pt x="640" y="133"/>
                </a:lnTo>
                <a:lnTo>
                  <a:pt x="640" y="133"/>
                </a:lnTo>
                <a:lnTo>
                  <a:pt x="640" y="121"/>
                </a:lnTo>
                <a:lnTo>
                  <a:pt x="637" y="109"/>
                </a:lnTo>
                <a:lnTo>
                  <a:pt x="632" y="101"/>
                </a:lnTo>
                <a:lnTo>
                  <a:pt x="623" y="92"/>
                </a:lnTo>
                <a:lnTo>
                  <a:pt x="615" y="84"/>
                </a:lnTo>
                <a:lnTo>
                  <a:pt x="604" y="79"/>
                </a:lnTo>
                <a:lnTo>
                  <a:pt x="594" y="75"/>
                </a:lnTo>
                <a:lnTo>
                  <a:pt x="582" y="75"/>
                </a:lnTo>
                <a:lnTo>
                  <a:pt x="582" y="75"/>
                </a:lnTo>
                <a:lnTo>
                  <a:pt x="570" y="75"/>
                </a:lnTo>
                <a:lnTo>
                  <a:pt x="560" y="79"/>
                </a:lnTo>
                <a:lnTo>
                  <a:pt x="550" y="84"/>
                </a:lnTo>
                <a:lnTo>
                  <a:pt x="541" y="92"/>
                </a:lnTo>
                <a:lnTo>
                  <a:pt x="534" y="101"/>
                </a:lnTo>
                <a:lnTo>
                  <a:pt x="529" y="109"/>
                </a:lnTo>
                <a:lnTo>
                  <a:pt x="526" y="121"/>
                </a:lnTo>
                <a:lnTo>
                  <a:pt x="524" y="133"/>
                </a:lnTo>
                <a:lnTo>
                  <a:pt x="524" y="133"/>
                </a:lnTo>
                <a:lnTo>
                  <a:pt x="526" y="144"/>
                </a:lnTo>
                <a:lnTo>
                  <a:pt x="529" y="156"/>
                </a:lnTo>
                <a:lnTo>
                  <a:pt x="534" y="166"/>
                </a:lnTo>
                <a:lnTo>
                  <a:pt x="541" y="175"/>
                </a:lnTo>
                <a:lnTo>
                  <a:pt x="550" y="181"/>
                </a:lnTo>
                <a:lnTo>
                  <a:pt x="560" y="187"/>
                </a:lnTo>
                <a:lnTo>
                  <a:pt x="570" y="190"/>
                </a:lnTo>
                <a:lnTo>
                  <a:pt x="582" y="192"/>
                </a:lnTo>
                <a:close/>
                <a:moveTo>
                  <a:pt x="731" y="331"/>
                </a:moveTo>
                <a:lnTo>
                  <a:pt x="731" y="331"/>
                </a:lnTo>
                <a:lnTo>
                  <a:pt x="743" y="329"/>
                </a:lnTo>
                <a:lnTo>
                  <a:pt x="755" y="325"/>
                </a:lnTo>
                <a:lnTo>
                  <a:pt x="764" y="320"/>
                </a:lnTo>
                <a:lnTo>
                  <a:pt x="774" y="313"/>
                </a:lnTo>
                <a:lnTo>
                  <a:pt x="781" y="305"/>
                </a:lnTo>
                <a:lnTo>
                  <a:pt x="786" y="295"/>
                </a:lnTo>
                <a:lnTo>
                  <a:pt x="789" y="284"/>
                </a:lnTo>
                <a:lnTo>
                  <a:pt x="791" y="272"/>
                </a:lnTo>
                <a:lnTo>
                  <a:pt x="791" y="272"/>
                </a:lnTo>
                <a:lnTo>
                  <a:pt x="789" y="260"/>
                </a:lnTo>
                <a:lnTo>
                  <a:pt x="786" y="250"/>
                </a:lnTo>
                <a:lnTo>
                  <a:pt x="781" y="240"/>
                </a:lnTo>
                <a:lnTo>
                  <a:pt x="774" y="231"/>
                </a:lnTo>
                <a:lnTo>
                  <a:pt x="764" y="224"/>
                </a:lnTo>
                <a:lnTo>
                  <a:pt x="755" y="219"/>
                </a:lnTo>
                <a:lnTo>
                  <a:pt x="743" y="216"/>
                </a:lnTo>
                <a:lnTo>
                  <a:pt x="731" y="214"/>
                </a:lnTo>
                <a:lnTo>
                  <a:pt x="731" y="214"/>
                </a:lnTo>
                <a:lnTo>
                  <a:pt x="719" y="216"/>
                </a:lnTo>
                <a:lnTo>
                  <a:pt x="709" y="219"/>
                </a:lnTo>
                <a:lnTo>
                  <a:pt x="699" y="224"/>
                </a:lnTo>
                <a:lnTo>
                  <a:pt x="690" y="231"/>
                </a:lnTo>
                <a:lnTo>
                  <a:pt x="683" y="240"/>
                </a:lnTo>
                <a:lnTo>
                  <a:pt x="678" y="250"/>
                </a:lnTo>
                <a:lnTo>
                  <a:pt x="675" y="260"/>
                </a:lnTo>
                <a:lnTo>
                  <a:pt x="673" y="272"/>
                </a:lnTo>
                <a:lnTo>
                  <a:pt x="673" y="272"/>
                </a:lnTo>
                <a:lnTo>
                  <a:pt x="675" y="284"/>
                </a:lnTo>
                <a:lnTo>
                  <a:pt x="678" y="295"/>
                </a:lnTo>
                <a:lnTo>
                  <a:pt x="683" y="305"/>
                </a:lnTo>
                <a:lnTo>
                  <a:pt x="690" y="313"/>
                </a:lnTo>
                <a:lnTo>
                  <a:pt x="699" y="320"/>
                </a:lnTo>
                <a:lnTo>
                  <a:pt x="709" y="325"/>
                </a:lnTo>
                <a:lnTo>
                  <a:pt x="719" y="329"/>
                </a:lnTo>
                <a:lnTo>
                  <a:pt x="731" y="331"/>
                </a:lnTo>
                <a:close/>
                <a:moveTo>
                  <a:pt x="923" y="351"/>
                </a:moveTo>
                <a:lnTo>
                  <a:pt x="923" y="351"/>
                </a:lnTo>
                <a:lnTo>
                  <a:pt x="911" y="353"/>
                </a:lnTo>
                <a:lnTo>
                  <a:pt x="901" y="356"/>
                </a:lnTo>
                <a:lnTo>
                  <a:pt x="891" y="361"/>
                </a:lnTo>
                <a:lnTo>
                  <a:pt x="882" y="368"/>
                </a:lnTo>
                <a:lnTo>
                  <a:pt x="875" y="377"/>
                </a:lnTo>
                <a:lnTo>
                  <a:pt x="868" y="387"/>
                </a:lnTo>
                <a:lnTo>
                  <a:pt x="865" y="397"/>
                </a:lnTo>
                <a:lnTo>
                  <a:pt x="865" y="409"/>
                </a:lnTo>
                <a:lnTo>
                  <a:pt x="865" y="409"/>
                </a:lnTo>
                <a:lnTo>
                  <a:pt x="865" y="421"/>
                </a:lnTo>
                <a:lnTo>
                  <a:pt x="868" y="432"/>
                </a:lnTo>
                <a:lnTo>
                  <a:pt x="875" y="442"/>
                </a:lnTo>
                <a:lnTo>
                  <a:pt x="882" y="450"/>
                </a:lnTo>
                <a:lnTo>
                  <a:pt x="891" y="457"/>
                </a:lnTo>
                <a:lnTo>
                  <a:pt x="901" y="462"/>
                </a:lnTo>
                <a:lnTo>
                  <a:pt x="911" y="466"/>
                </a:lnTo>
                <a:lnTo>
                  <a:pt x="923" y="468"/>
                </a:lnTo>
                <a:lnTo>
                  <a:pt x="923" y="468"/>
                </a:lnTo>
                <a:lnTo>
                  <a:pt x="935" y="466"/>
                </a:lnTo>
                <a:lnTo>
                  <a:pt x="945" y="462"/>
                </a:lnTo>
                <a:lnTo>
                  <a:pt x="956" y="457"/>
                </a:lnTo>
                <a:lnTo>
                  <a:pt x="964" y="450"/>
                </a:lnTo>
                <a:lnTo>
                  <a:pt x="971" y="442"/>
                </a:lnTo>
                <a:lnTo>
                  <a:pt x="978" y="432"/>
                </a:lnTo>
                <a:lnTo>
                  <a:pt x="981" y="421"/>
                </a:lnTo>
                <a:lnTo>
                  <a:pt x="981" y="409"/>
                </a:lnTo>
                <a:lnTo>
                  <a:pt x="981" y="409"/>
                </a:lnTo>
                <a:lnTo>
                  <a:pt x="981" y="397"/>
                </a:lnTo>
                <a:lnTo>
                  <a:pt x="978" y="387"/>
                </a:lnTo>
                <a:lnTo>
                  <a:pt x="971" y="377"/>
                </a:lnTo>
                <a:lnTo>
                  <a:pt x="964" y="368"/>
                </a:lnTo>
                <a:lnTo>
                  <a:pt x="956" y="361"/>
                </a:lnTo>
                <a:lnTo>
                  <a:pt x="945" y="356"/>
                </a:lnTo>
                <a:lnTo>
                  <a:pt x="935" y="353"/>
                </a:lnTo>
                <a:lnTo>
                  <a:pt x="923" y="351"/>
                </a:lnTo>
                <a:close/>
                <a:moveTo>
                  <a:pt x="897" y="157"/>
                </a:moveTo>
                <a:lnTo>
                  <a:pt x="897" y="157"/>
                </a:lnTo>
                <a:lnTo>
                  <a:pt x="909" y="157"/>
                </a:lnTo>
                <a:lnTo>
                  <a:pt x="920" y="154"/>
                </a:lnTo>
                <a:lnTo>
                  <a:pt x="930" y="147"/>
                </a:lnTo>
                <a:lnTo>
                  <a:pt x="938" y="140"/>
                </a:lnTo>
                <a:lnTo>
                  <a:pt x="945" y="132"/>
                </a:lnTo>
                <a:lnTo>
                  <a:pt x="950" y="121"/>
                </a:lnTo>
                <a:lnTo>
                  <a:pt x="954" y="111"/>
                </a:lnTo>
                <a:lnTo>
                  <a:pt x="956" y="99"/>
                </a:lnTo>
                <a:lnTo>
                  <a:pt x="956" y="99"/>
                </a:lnTo>
                <a:lnTo>
                  <a:pt x="954" y="87"/>
                </a:lnTo>
                <a:lnTo>
                  <a:pt x="950" y="77"/>
                </a:lnTo>
                <a:lnTo>
                  <a:pt x="945" y="67"/>
                </a:lnTo>
                <a:lnTo>
                  <a:pt x="938" y="58"/>
                </a:lnTo>
                <a:lnTo>
                  <a:pt x="930" y="51"/>
                </a:lnTo>
                <a:lnTo>
                  <a:pt x="920" y="46"/>
                </a:lnTo>
                <a:lnTo>
                  <a:pt x="909" y="43"/>
                </a:lnTo>
                <a:lnTo>
                  <a:pt x="897" y="41"/>
                </a:lnTo>
                <a:lnTo>
                  <a:pt x="897" y="41"/>
                </a:lnTo>
                <a:lnTo>
                  <a:pt x="885" y="43"/>
                </a:lnTo>
                <a:lnTo>
                  <a:pt x="873" y="46"/>
                </a:lnTo>
                <a:lnTo>
                  <a:pt x="865" y="51"/>
                </a:lnTo>
                <a:lnTo>
                  <a:pt x="855" y="58"/>
                </a:lnTo>
                <a:lnTo>
                  <a:pt x="848" y="67"/>
                </a:lnTo>
                <a:lnTo>
                  <a:pt x="843" y="77"/>
                </a:lnTo>
                <a:lnTo>
                  <a:pt x="839" y="87"/>
                </a:lnTo>
                <a:lnTo>
                  <a:pt x="837" y="99"/>
                </a:lnTo>
                <a:lnTo>
                  <a:pt x="837" y="99"/>
                </a:lnTo>
                <a:lnTo>
                  <a:pt x="839" y="111"/>
                </a:lnTo>
                <a:lnTo>
                  <a:pt x="843" y="121"/>
                </a:lnTo>
                <a:lnTo>
                  <a:pt x="848" y="132"/>
                </a:lnTo>
                <a:lnTo>
                  <a:pt x="855" y="140"/>
                </a:lnTo>
                <a:lnTo>
                  <a:pt x="865" y="147"/>
                </a:lnTo>
                <a:lnTo>
                  <a:pt x="873" y="154"/>
                </a:lnTo>
                <a:lnTo>
                  <a:pt x="885" y="157"/>
                </a:lnTo>
                <a:lnTo>
                  <a:pt x="897" y="157"/>
                </a:lnTo>
                <a:close/>
                <a:moveTo>
                  <a:pt x="1016" y="312"/>
                </a:moveTo>
                <a:lnTo>
                  <a:pt x="1016" y="312"/>
                </a:lnTo>
                <a:lnTo>
                  <a:pt x="1028" y="312"/>
                </a:lnTo>
                <a:lnTo>
                  <a:pt x="1040" y="308"/>
                </a:lnTo>
                <a:lnTo>
                  <a:pt x="1048" y="303"/>
                </a:lnTo>
                <a:lnTo>
                  <a:pt x="1057" y="296"/>
                </a:lnTo>
                <a:lnTo>
                  <a:pt x="1065" y="286"/>
                </a:lnTo>
                <a:lnTo>
                  <a:pt x="1070" y="277"/>
                </a:lnTo>
                <a:lnTo>
                  <a:pt x="1074" y="265"/>
                </a:lnTo>
                <a:lnTo>
                  <a:pt x="1074" y="253"/>
                </a:lnTo>
                <a:lnTo>
                  <a:pt x="1074" y="253"/>
                </a:lnTo>
                <a:lnTo>
                  <a:pt x="1074" y="243"/>
                </a:lnTo>
                <a:lnTo>
                  <a:pt x="1070" y="231"/>
                </a:lnTo>
                <a:lnTo>
                  <a:pt x="1065" y="221"/>
                </a:lnTo>
                <a:lnTo>
                  <a:pt x="1057" y="212"/>
                </a:lnTo>
                <a:lnTo>
                  <a:pt x="1048" y="205"/>
                </a:lnTo>
                <a:lnTo>
                  <a:pt x="1040" y="200"/>
                </a:lnTo>
                <a:lnTo>
                  <a:pt x="1028" y="197"/>
                </a:lnTo>
                <a:lnTo>
                  <a:pt x="1016" y="195"/>
                </a:lnTo>
                <a:lnTo>
                  <a:pt x="1016" y="195"/>
                </a:lnTo>
                <a:lnTo>
                  <a:pt x="1004" y="197"/>
                </a:lnTo>
                <a:lnTo>
                  <a:pt x="993" y="200"/>
                </a:lnTo>
                <a:lnTo>
                  <a:pt x="983" y="205"/>
                </a:lnTo>
                <a:lnTo>
                  <a:pt x="974" y="212"/>
                </a:lnTo>
                <a:lnTo>
                  <a:pt x="968" y="221"/>
                </a:lnTo>
                <a:lnTo>
                  <a:pt x="962" y="231"/>
                </a:lnTo>
                <a:lnTo>
                  <a:pt x="959" y="243"/>
                </a:lnTo>
                <a:lnTo>
                  <a:pt x="957" y="253"/>
                </a:lnTo>
                <a:lnTo>
                  <a:pt x="957" y="253"/>
                </a:lnTo>
                <a:lnTo>
                  <a:pt x="959" y="265"/>
                </a:lnTo>
                <a:lnTo>
                  <a:pt x="962" y="277"/>
                </a:lnTo>
                <a:lnTo>
                  <a:pt x="968" y="286"/>
                </a:lnTo>
                <a:lnTo>
                  <a:pt x="974" y="296"/>
                </a:lnTo>
                <a:lnTo>
                  <a:pt x="983" y="303"/>
                </a:lnTo>
                <a:lnTo>
                  <a:pt x="993" y="308"/>
                </a:lnTo>
                <a:lnTo>
                  <a:pt x="1004" y="312"/>
                </a:lnTo>
                <a:lnTo>
                  <a:pt x="1016" y="312"/>
                </a:lnTo>
                <a:close/>
                <a:moveTo>
                  <a:pt x="1173" y="226"/>
                </a:moveTo>
                <a:lnTo>
                  <a:pt x="1173" y="226"/>
                </a:lnTo>
                <a:lnTo>
                  <a:pt x="1185" y="224"/>
                </a:lnTo>
                <a:lnTo>
                  <a:pt x="1195" y="221"/>
                </a:lnTo>
                <a:lnTo>
                  <a:pt x="1206" y="216"/>
                </a:lnTo>
                <a:lnTo>
                  <a:pt x="1214" y="209"/>
                </a:lnTo>
                <a:lnTo>
                  <a:pt x="1221" y="200"/>
                </a:lnTo>
                <a:lnTo>
                  <a:pt x="1226" y="190"/>
                </a:lnTo>
                <a:lnTo>
                  <a:pt x="1230" y="180"/>
                </a:lnTo>
                <a:lnTo>
                  <a:pt x="1231" y="168"/>
                </a:lnTo>
                <a:lnTo>
                  <a:pt x="1231" y="168"/>
                </a:lnTo>
                <a:lnTo>
                  <a:pt x="1230" y="156"/>
                </a:lnTo>
                <a:lnTo>
                  <a:pt x="1226" y="145"/>
                </a:lnTo>
                <a:lnTo>
                  <a:pt x="1221" y="135"/>
                </a:lnTo>
                <a:lnTo>
                  <a:pt x="1214" y="127"/>
                </a:lnTo>
                <a:lnTo>
                  <a:pt x="1206" y="120"/>
                </a:lnTo>
                <a:lnTo>
                  <a:pt x="1195" y="115"/>
                </a:lnTo>
                <a:lnTo>
                  <a:pt x="1185" y="111"/>
                </a:lnTo>
                <a:lnTo>
                  <a:pt x="1173" y="109"/>
                </a:lnTo>
                <a:lnTo>
                  <a:pt x="1173" y="109"/>
                </a:lnTo>
                <a:lnTo>
                  <a:pt x="1161" y="111"/>
                </a:lnTo>
                <a:lnTo>
                  <a:pt x="1149" y="115"/>
                </a:lnTo>
                <a:lnTo>
                  <a:pt x="1141" y="120"/>
                </a:lnTo>
                <a:lnTo>
                  <a:pt x="1132" y="127"/>
                </a:lnTo>
                <a:lnTo>
                  <a:pt x="1124" y="135"/>
                </a:lnTo>
                <a:lnTo>
                  <a:pt x="1118" y="145"/>
                </a:lnTo>
                <a:lnTo>
                  <a:pt x="1115" y="156"/>
                </a:lnTo>
                <a:lnTo>
                  <a:pt x="1113" y="168"/>
                </a:lnTo>
                <a:lnTo>
                  <a:pt x="1113" y="168"/>
                </a:lnTo>
                <a:lnTo>
                  <a:pt x="1115" y="180"/>
                </a:lnTo>
                <a:lnTo>
                  <a:pt x="1118" y="190"/>
                </a:lnTo>
                <a:lnTo>
                  <a:pt x="1124" y="200"/>
                </a:lnTo>
                <a:lnTo>
                  <a:pt x="1132" y="209"/>
                </a:lnTo>
                <a:lnTo>
                  <a:pt x="1141" y="216"/>
                </a:lnTo>
                <a:lnTo>
                  <a:pt x="1149" y="221"/>
                </a:lnTo>
                <a:lnTo>
                  <a:pt x="1161" y="224"/>
                </a:lnTo>
                <a:lnTo>
                  <a:pt x="1173" y="226"/>
                </a:lnTo>
                <a:close/>
                <a:moveTo>
                  <a:pt x="1398" y="343"/>
                </a:moveTo>
                <a:lnTo>
                  <a:pt x="1398" y="343"/>
                </a:lnTo>
                <a:lnTo>
                  <a:pt x="1410" y="341"/>
                </a:lnTo>
                <a:lnTo>
                  <a:pt x="1420" y="337"/>
                </a:lnTo>
                <a:lnTo>
                  <a:pt x="1430" y="332"/>
                </a:lnTo>
                <a:lnTo>
                  <a:pt x="1439" y="325"/>
                </a:lnTo>
                <a:lnTo>
                  <a:pt x="1446" y="317"/>
                </a:lnTo>
                <a:lnTo>
                  <a:pt x="1452" y="307"/>
                </a:lnTo>
                <a:lnTo>
                  <a:pt x="1456" y="296"/>
                </a:lnTo>
                <a:lnTo>
                  <a:pt x="1456" y="284"/>
                </a:lnTo>
                <a:lnTo>
                  <a:pt x="1456" y="284"/>
                </a:lnTo>
                <a:lnTo>
                  <a:pt x="1456" y="272"/>
                </a:lnTo>
                <a:lnTo>
                  <a:pt x="1452" y="262"/>
                </a:lnTo>
                <a:lnTo>
                  <a:pt x="1446" y="252"/>
                </a:lnTo>
                <a:lnTo>
                  <a:pt x="1439" y="243"/>
                </a:lnTo>
                <a:lnTo>
                  <a:pt x="1430" y="236"/>
                </a:lnTo>
                <a:lnTo>
                  <a:pt x="1420" y="231"/>
                </a:lnTo>
                <a:lnTo>
                  <a:pt x="1410" y="228"/>
                </a:lnTo>
                <a:lnTo>
                  <a:pt x="1398" y="226"/>
                </a:lnTo>
                <a:lnTo>
                  <a:pt x="1398" y="226"/>
                </a:lnTo>
                <a:lnTo>
                  <a:pt x="1386" y="228"/>
                </a:lnTo>
                <a:lnTo>
                  <a:pt x="1375" y="231"/>
                </a:lnTo>
                <a:lnTo>
                  <a:pt x="1365" y="236"/>
                </a:lnTo>
                <a:lnTo>
                  <a:pt x="1356" y="243"/>
                </a:lnTo>
                <a:lnTo>
                  <a:pt x="1350" y="252"/>
                </a:lnTo>
                <a:lnTo>
                  <a:pt x="1344" y="262"/>
                </a:lnTo>
                <a:lnTo>
                  <a:pt x="1341" y="272"/>
                </a:lnTo>
                <a:lnTo>
                  <a:pt x="1339" y="284"/>
                </a:lnTo>
                <a:lnTo>
                  <a:pt x="1339" y="284"/>
                </a:lnTo>
                <a:lnTo>
                  <a:pt x="1341" y="296"/>
                </a:lnTo>
                <a:lnTo>
                  <a:pt x="1344" y="307"/>
                </a:lnTo>
                <a:lnTo>
                  <a:pt x="1350" y="317"/>
                </a:lnTo>
                <a:lnTo>
                  <a:pt x="1356" y="325"/>
                </a:lnTo>
                <a:lnTo>
                  <a:pt x="1365" y="332"/>
                </a:lnTo>
                <a:lnTo>
                  <a:pt x="1375" y="337"/>
                </a:lnTo>
                <a:lnTo>
                  <a:pt x="1386" y="341"/>
                </a:lnTo>
                <a:lnTo>
                  <a:pt x="1398" y="343"/>
                </a:lnTo>
                <a:close/>
                <a:moveTo>
                  <a:pt x="1173" y="425"/>
                </a:moveTo>
                <a:lnTo>
                  <a:pt x="1173" y="425"/>
                </a:lnTo>
                <a:lnTo>
                  <a:pt x="1175" y="437"/>
                </a:lnTo>
                <a:lnTo>
                  <a:pt x="1178" y="447"/>
                </a:lnTo>
                <a:lnTo>
                  <a:pt x="1183" y="457"/>
                </a:lnTo>
                <a:lnTo>
                  <a:pt x="1190" y="466"/>
                </a:lnTo>
                <a:lnTo>
                  <a:pt x="1199" y="473"/>
                </a:lnTo>
                <a:lnTo>
                  <a:pt x="1209" y="480"/>
                </a:lnTo>
                <a:lnTo>
                  <a:pt x="1221" y="483"/>
                </a:lnTo>
                <a:lnTo>
                  <a:pt x="1233" y="483"/>
                </a:lnTo>
                <a:lnTo>
                  <a:pt x="1233" y="483"/>
                </a:lnTo>
                <a:lnTo>
                  <a:pt x="1243" y="483"/>
                </a:lnTo>
                <a:lnTo>
                  <a:pt x="1255" y="480"/>
                </a:lnTo>
                <a:lnTo>
                  <a:pt x="1266" y="473"/>
                </a:lnTo>
                <a:lnTo>
                  <a:pt x="1274" y="466"/>
                </a:lnTo>
                <a:lnTo>
                  <a:pt x="1281" y="457"/>
                </a:lnTo>
                <a:lnTo>
                  <a:pt x="1286" y="447"/>
                </a:lnTo>
                <a:lnTo>
                  <a:pt x="1290" y="437"/>
                </a:lnTo>
                <a:lnTo>
                  <a:pt x="1291" y="425"/>
                </a:lnTo>
                <a:lnTo>
                  <a:pt x="1291" y="425"/>
                </a:lnTo>
                <a:lnTo>
                  <a:pt x="1290" y="413"/>
                </a:lnTo>
                <a:lnTo>
                  <a:pt x="1286" y="403"/>
                </a:lnTo>
                <a:lnTo>
                  <a:pt x="1281" y="392"/>
                </a:lnTo>
                <a:lnTo>
                  <a:pt x="1274" y="384"/>
                </a:lnTo>
                <a:lnTo>
                  <a:pt x="1266" y="377"/>
                </a:lnTo>
                <a:lnTo>
                  <a:pt x="1255" y="372"/>
                </a:lnTo>
                <a:lnTo>
                  <a:pt x="1243" y="368"/>
                </a:lnTo>
                <a:lnTo>
                  <a:pt x="1233" y="367"/>
                </a:lnTo>
                <a:lnTo>
                  <a:pt x="1233" y="367"/>
                </a:lnTo>
                <a:lnTo>
                  <a:pt x="1221" y="368"/>
                </a:lnTo>
                <a:lnTo>
                  <a:pt x="1209" y="372"/>
                </a:lnTo>
                <a:lnTo>
                  <a:pt x="1199" y="377"/>
                </a:lnTo>
                <a:lnTo>
                  <a:pt x="1190" y="384"/>
                </a:lnTo>
                <a:lnTo>
                  <a:pt x="1183" y="392"/>
                </a:lnTo>
                <a:lnTo>
                  <a:pt x="1178" y="403"/>
                </a:lnTo>
                <a:lnTo>
                  <a:pt x="1175" y="413"/>
                </a:lnTo>
                <a:lnTo>
                  <a:pt x="1173" y="425"/>
                </a:lnTo>
                <a:close/>
                <a:moveTo>
                  <a:pt x="291" y="483"/>
                </a:moveTo>
                <a:lnTo>
                  <a:pt x="291" y="483"/>
                </a:lnTo>
                <a:lnTo>
                  <a:pt x="303" y="483"/>
                </a:lnTo>
                <a:lnTo>
                  <a:pt x="313" y="480"/>
                </a:lnTo>
                <a:lnTo>
                  <a:pt x="323" y="473"/>
                </a:lnTo>
                <a:lnTo>
                  <a:pt x="332" y="466"/>
                </a:lnTo>
                <a:lnTo>
                  <a:pt x="339" y="457"/>
                </a:lnTo>
                <a:lnTo>
                  <a:pt x="346" y="447"/>
                </a:lnTo>
                <a:lnTo>
                  <a:pt x="349" y="437"/>
                </a:lnTo>
                <a:lnTo>
                  <a:pt x="349" y="425"/>
                </a:lnTo>
                <a:lnTo>
                  <a:pt x="349" y="425"/>
                </a:lnTo>
                <a:lnTo>
                  <a:pt x="349" y="413"/>
                </a:lnTo>
                <a:lnTo>
                  <a:pt x="346" y="403"/>
                </a:lnTo>
                <a:lnTo>
                  <a:pt x="339" y="392"/>
                </a:lnTo>
                <a:lnTo>
                  <a:pt x="332" y="384"/>
                </a:lnTo>
                <a:lnTo>
                  <a:pt x="323" y="377"/>
                </a:lnTo>
                <a:lnTo>
                  <a:pt x="313" y="372"/>
                </a:lnTo>
                <a:lnTo>
                  <a:pt x="303" y="368"/>
                </a:lnTo>
                <a:lnTo>
                  <a:pt x="291" y="367"/>
                </a:lnTo>
                <a:lnTo>
                  <a:pt x="291" y="367"/>
                </a:lnTo>
                <a:lnTo>
                  <a:pt x="279" y="368"/>
                </a:lnTo>
                <a:lnTo>
                  <a:pt x="269" y="372"/>
                </a:lnTo>
                <a:lnTo>
                  <a:pt x="258" y="377"/>
                </a:lnTo>
                <a:lnTo>
                  <a:pt x="250" y="384"/>
                </a:lnTo>
                <a:lnTo>
                  <a:pt x="243" y="392"/>
                </a:lnTo>
                <a:lnTo>
                  <a:pt x="238" y="403"/>
                </a:lnTo>
                <a:lnTo>
                  <a:pt x="234" y="413"/>
                </a:lnTo>
                <a:lnTo>
                  <a:pt x="233" y="425"/>
                </a:lnTo>
                <a:lnTo>
                  <a:pt x="233" y="425"/>
                </a:lnTo>
                <a:lnTo>
                  <a:pt x="234" y="437"/>
                </a:lnTo>
                <a:lnTo>
                  <a:pt x="238" y="447"/>
                </a:lnTo>
                <a:lnTo>
                  <a:pt x="243" y="457"/>
                </a:lnTo>
                <a:lnTo>
                  <a:pt x="250" y="466"/>
                </a:lnTo>
                <a:lnTo>
                  <a:pt x="258" y="473"/>
                </a:lnTo>
                <a:lnTo>
                  <a:pt x="269" y="480"/>
                </a:lnTo>
                <a:lnTo>
                  <a:pt x="279" y="483"/>
                </a:lnTo>
                <a:lnTo>
                  <a:pt x="291" y="483"/>
                </a:lnTo>
                <a:close/>
              </a:path>
            </a:pathLst>
          </a:custGeom>
          <a:solidFill>
            <a:srgbClr val="FB3449"/>
          </a:solidFill>
          <a:ln>
            <a:noFill/>
          </a:ln>
          <a:extLst/>
        </p:spPr>
        <p:txBody>
          <a:bodyPr vert="horz" wrap="square" lIns="91440" tIns="45720" rIns="91440" bIns="45720" numCol="1" anchor="t" anchorCtr="0" compatLnSpc="1">
            <a:prstTxWarp prst="textNoShape">
              <a:avLst/>
            </a:prstTxWarp>
          </a:bodyPr>
          <a:lstStyle/>
          <a:p>
            <a:pPr defTabSz="961813"/>
            <a:endParaRPr lang="en-GB" sz="1900">
              <a:solidFill>
                <a:srgbClr val="00BFD6"/>
              </a:solidFill>
            </a:endParaRPr>
          </a:p>
        </p:txBody>
      </p:sp>
    </p:spTree>
    <p:extLst>
      <p:ext uri="{BB962C8B-B14F-4D97-AF65-F5344CB8AC3E}">
        <p14:creationId xmlns:p14="http://schemas.microsoft.com/office/powerpoint/2010/main" val="4206371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Title &amp; Content Op 9">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3" cy="1750"/>
        </p:xfrm>
        <a:graphic>
          <a:graphicData uri="http://schemas.openxmlformats.org/presentationml/2006/ole">
            <mc:AlternateContent xmlns:mc="http://schemas.openxmlformats.org/markup-compatibility/2006">
              <mc:Choice xmlns:v="urn:schemas-microsoft-com:vml" Requires="v">
                <p:oleObj spid="_x0000_s112033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3" cy="1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1" name="Text Placeholder 3"/>
          <p:cNvSpPr>
            <a:spLocks noGrp="1"/>
          </p:cNvSpPr>
          <p:nvPr>
            <p:ph type="body" sz="half" idx="2" hasCustomPrompt="1"/>
          </p:nvPr>
        </p:nvSpPr>
        <p:spPr>
          <a:xfrm>
            <a:off x="5864253" y="6992186"/>
            <a:ext cx="7152151" cy="243656"/>
          </a:xfrm>
          <a:prstGeom prst="rect">
            <a:avLst/>
          </a:prstGeom>
        </p:spPr>
        <p:txBody>
          <a:bodyPr wrap="square" anchor="b" anchorCtr="0">
            <a:spAutoFit/>
          </a:bodyPr>
          <a:lstStyle>
            <a:lvl1pPr marL="0" indent="0" algn="r">
              <a:buNone/>
              <a:defRPr sz="700" b="1">
                <a:solidFill>
                  <a:schemeClr val="bg1"/>
                </a:solidFill>
              </a:defRPr>
            </a:lvl1pPr>
            <a:lvl2pPr marL="457185" indent="0">
              <a:buNone/>
              <a:defRPr sz="1400"/>
            </a:lvl2pPr>
            <a:lvl3pPr marL="914371" indent="0">
              <a:buNone/>
              <a:defRPr sz="1200"/>
            </a:lvl3pPr>
            <a:lvl4pPr marL="1371555" indent="0">
              <a:buNone/>
              <a:defRPr sz="1000"/>
            </a:lvl4pPr>
            <a:lvl5pPr marL="1828741" indent="0">
              <a:buNone/>
              <a:defRPr sz="1000"/>
            </a:lvl5pPr>
            <a:lvl6pPr marL="2285926" indent="0">
              <a:buNone/>
              <a:defRPr sz="1000"/>
            </a:lvl6pPr>
            <a:lvl7pPr marL="2743110" indent="0">
              <a:buNone/>
              <a:defRPr sz="1000"/>
            </a:lvl7pPr>
            <a:lvl8pPr marL="3200296" indent="0">
              <a:buNone/>
              <a:defRPr sz="1000"/>
            </a:lvl8pPr>
            <a:lvl9pPr marL="3657481" indent="0">
              <a:buNone/>
              <a:defRPr sz="1000"/>
            </a:lvl9pPr>
          </a:lstStyle>
          <a:p>
            <a:pPr lvl="0"/>
            <a:r>
              <a:rPr lang="en-GB" dirty="0"/>
              <a:t>Source: Insert Source here</a:t>
            </a:r>
          </a:p>
        </p:txBody>
      </p:sp>
      <p:sp>
        <p:nvSpPr>
          <p:cNvPr id="28" name="Text Placeholder 13"/>
          <p:cNvSpPr>
            <a:spLocks noGrp="1"/>
          </p:cNvSpPr>
          <p:nvPr>
            <p:ph type="body" sz="quarter" idx="18" hasCustomPrompt="1"/>
          </p:nvPr>
        </p:nvSpPr>
        <p:spPr bwMode="gray">
          <a:xfrm>
            <a:off x="363209" y="812746"/>
            <a:ext cx="12423740" cy="436608"/>
          </a:xfrm>
          <a:prstGeom prst="rect">
            <a:avLst/>
          </a:prstGeom>
        </p:spPr>
        <p:txBody>
          <a:bodyPr lIns="0" anchor="t" anchorCtr="0"/>
          <a:lstStyle>
            <a:lvl1pPr>
              <a:lnSpc>
                <a:spcPts val="1684"/>
              </a:lnSpc>
              <a:buNone/>
              <a:defRPr lang="en-GB" sz="1400" b="1" kern="1200" baseline="0" dirty="0">
                <a:solidFill>
                  <a:schemeClr val="accent6"/>
                </a:solidFill>
                <a:latin typeface="+mn-lt"/>
                <a:ea typeface="+mn-ea"/>
                <a:cs typeface="+mn-cs"/>
              </a:defRPr>
            </a:lvl1pPr>
          </a:lstStyle>
          <a:p>
            <a:pPr marL="96868" lvl="0" indent="-96868" algn="l" defTabSz="961813" rtl="0" eaLnBrk="1" latinLnBrk="0" hangingPunct="1">
              <a:lnSpc>
                <a:spcPts val="1501"/>
              </a:lnSpc>
              <a:spcBef>
                <a:spcPts val="0"/>
              </a:spcBef>
              <a:buClr>
                <a:srgbClr val="FFFFFF"/>
              </a:buClr>
              <a:buSzPct val="100000"/>
              <a:buFont typeface="Arial"/>
              <a:buNone/>
            </a:pPr>
            <a:r>
              <a:rPr lang="en-GB" dirty="0"/>
              <a:t>Sub copy line can run to a maximum of two lines</a:t>
            </a:r>
          </a:p>
        </p:txBody>
      </p:sp>
      <p:sp>
        <p:nvSpPr>
          <p:cNvPr id="34" name="Text Placeholder 2"/>
          <p:cNvSpPr>
            <a:spLocks noGrp="1"/>
          </p:cNvSpPr>
          <p:nvPr>
            <p:ph type="body" idx="19" hasCustomPrompt="1"/>
          </p:nvPr>
        </p:nvSpPr>
        <p:spPr>
          <a:xfrm>
            <a:off x="1112688" y="5784361"/>
            <a:ext cx="5269679" cy="254503"/>
          </a:xfrm>
          <a:prstGeom prst="rect">
            <a:avLst/>
          </a:prstGeom>
        </p:spPr>
        <p:txBody>
          <a:bodyPr wrap="square" anchor="t" anchorCtr="0">
            <a:spAutoFit/>
          </a:bodyPr>
          <a:lstStyle>
            <a:lvl1pPr marL="0" indent="0" algn="ctr">
              <a:lnSpc>
                <a:spcPts val="2000"/>
              </a:lnSpc>
              <a:buNone/>
              <a:defRPr sz="2000" b="1" cap="all" baseline="0">
                <a:solidFill>
                  <a:srgbClr val="FB3449"/>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a:t>Text</a:t>
            </a:r>
            <a:endParaRPr lang="en-GB" dirty="0"/>
          </a:p>
        </p:txBody>
      </p:sp>
      <p:sp>
        <p:nvSpPr>
          <p:cNvPr id="15" name="Text Placeholder 2"/>
          <p:cNvSpPr>
            <a:spLocks noGrp="1"/>
          </p:cNvSpPr>
          <p:nvPr>
            <p:ph type="body" idx="20" hasCustomPrompt="1"/>
          </p:nvPr>
        </p:nvSpPr>
        <p:spPr>
          <a:xfrm>
            <a:off x="7073023" y="5784361"/>
            <a:ext cx="5269679" cy="254503"/>
          </a:xfrm>
          <a:prstGeom prst="rect">
            <a:avLst/>
          </a:prstGeom>
        </p:spPr>
        <p:txBody>
          <a:bodyPr wrap="square" anchor="t" anchorCtr="0">
            <a:spAutoFit/>
          </a:bodyPr>
          <a:lstStyle>
            <a:lvl1pPr marL="0" indent="0" algn="ctr">
              <a:lnSpc>
                <a:spcPts val="2000"/>
              </a:lnSpc>
              <a:buNone/>
              <a:defRPr sz="2000" b="1" cap="all" baseline="0">
                <a:solidFill>
                  <a:srgbClr val="FB3449"/>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Text</a:t>
            </a:r>
          </a:p>
        </p:txBody>
      </p:sp>
    </p:spTree>
    <p:extLst>
      <p:ext uri="{BB962C8B-B14F-4D97-AF65-F5344CB8AC3E}">
        <p14:creationId xmlns:p14="http://schemas.microsoft.com/office/powerpoint/2010/main" val="2887320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extLst mod="1">
    <p:ext uri="{DCECCB84-F9BA-43D5-87BE-67443E8EF086}">
      <p15:sldGuideLst xmlns:p15="http://schemas.microsoft.com/office/powerpoint/2012/main">
        <p15:guide id="1" orient="horz" pos="1064">
          <p15:clr>
            <a:srgbClr val="FBAE40"/>
          </p15:clr>
        </p15:guide>
        <p15:guide id="2" pos="3175">
          <p15:clr>
            <a:srgbClr val="FBAE40"/>
          </p15:clr>
        </p15:guide>
        <p15:guide id="3" pos="1768">
          <p15:clr>
            <a:srgbClr val="FBAE40"/>
          </p15:clr>
        </p15:guide>
        <p15:guide id="4" pos="4581">
          <p15:clr>
            <a:srgbClr val="FBAE40"/>
          </p15:clr>
        </p15:guide>
        <p15:guide id="5" orient="horz" pos="2223">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Title &amp; Content Op 12">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3" cy="1750"/>
        </p:xfrm>
        <a:graphic>
          <a:graphicData uri="http://schemas.openxmlformats.org/presentationml/2006/ole">
            <mc:AlternateContent xmlns:mc="http://schemas.openxmlformats.org/markup-compatibility/2006">
              <mc:Choice xmlns:v="urn:schemas-microsoft-com:vml" Requires="v">
                <p:oleObj spid="_x0000_s112136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3" cy="1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1" name="Text Placeholder 3"/>
          <p:cNvSpPr>
            <a:spLocks noGrp="1"/>
          </p:cNvSpPr>
          <p:nvPr>
            <p:ph type="body" sz="half" idx="2" hasCustomPrompt="1"/>
          </p:nvPr>
        </p:nvSpPr>
        <p:spPr>
          <a:xfrm>
            <a:off x="5864253" y="6992186"/>
            <a:ext cx="7152151" cy="243656"/>
          </a:xfrm>
          <a:prstGeom prst="rect">
            <a:avLst/>
          </a:prstGeom>
        </p:spPr>
        <p:txBody>
          <a:bodyPr wrap="square" anchor="b" anchorCtr="0">
            <a:spAutoFit/>
          </a:bodyPr>
          <a:lstStyle>
            <a:lvl1pPr marL="0" indent="0" algn="r">
              <a:buNone/>
              <a:defRPr sz="700" b="1">
                <a:solidFill>
                  <a:schemeClr val="bg1"/>
                </a:solidFill>
              </a:defRPr>
            </a:lvl1pPr>
            <a:lvl2pPr marL="457185" indent="0">
              <a:buNone/>
              <a:defRPr sz="1400"/>
            </a:lvl2pPr>
            <a:lvl3pPr marL="914371" indent="0">
              <a:buNone/>
              <a:defRPr sz="1200"/>
            </a:lvl3pPr>
            <a:lvl4pPr marL="1371555" indent="0">
              <a:buNone/>
              <a:defRPr sz="1000"/>
            </a:lvl4pPr>
            <a:lvl5pPr marL="1828741" indent="0">
              <a:buNone/>
              <a:defRPr sz="1000"/>
            </a:lvl5pPr>
            <a:lvl6pPr marL="2285926" indent="0">
              <a:buNone/>
              <a:defRPr sz="1000"/>
            </a:lvl6pPr>
            <a:lvl7pPr marL="2743110" indent="0">
              <a:buNone/>
              <a:defRPr sz="1000"/>
            </a:lvl7pPr>
            <a:lvl8pPr marL="3200296" indent="0">
              <a:buNone/>
              <a:defRPr sz="1000"/>
            </a:lvl8pPr>
            <a:lvl9pPr marL="3657481" indent="0">
              <a:buNone/>
              <a:defRPr sz="1000"/>
            </a:lvl9pPr>
          </a:lstStyle>
          <a:p>
            <a:pPr lvl="0"/>
            <a:r>
              <a:rPr lang="en-GB" dirty="0"/>
              <a:t>Source: Insert Source here</a:t>
            </a:r>
          </a:p>
        </p:txBody>
      </p:sp>
      <p:sp>
        <p:nvSpPr>
          <p:cNvPr id="18" name="Text Placeholder 13"/>
          <p:cNvSpPr>
            <a:spLocks noGrp="1"/>
          </p:cNvSpPr>
          <p:nvPr>
            <p:ph type="body" sz="quarter" idx="14" hasCustomPrompt="1"/>
          </p:nvPr>
        </p:nvSpPr>
        <p:spPr bwMode="gray">
          <a:xfrm>
            <a:off x="363209" y="812746"/>
            <a:ext cx="12423740" cy="436608"/>
          </a:xfrm>
          <a:prstGeom prst="rect">
            <a:avLst/>
          </a:prstGeom>
        </p:spPr>
        <p:txBody>
          <a:bodyPr lIns="0" anchor="t" anchorCtr="0"/>
          <a:lstStyle>
            <a:lvl1pPr>
              <a:lnSpc>
                <a:spcPts val="1684"/>
              </a:lnSpc>
              <a:buNone/>
              <a:defRPr lang="en-GB" sz="1400" b="1" kern="1200" baseline="0" dirty="0">
                <a:solidFill>
                  <a:schemeClr val="accent6"/>
                </a:solidFill>
                <a:latin typeface="+mn-lt"/>
                <a:ea typeface="+mn-ea"/>
                <a:cs typeface="+mn-cs"/>
              </a:defRPr>
            </a:lvl1pPr>
          </a:lstStyle>
          <a:p>
            <a:pPr marL="96868" lvl="0" indent="-96868" algn="l" defTabSz="961813" rtl="0" eaLnBrk="1" latinLnBrk="0" hangingPunct="1">
              <a:lnSpc>
                <a:spcPts val="1501"/>
              </a:lnSpc>
              <a:spcBef>
                <a:spcPts val="0"/>
              </a:spcBef>
              <a:buClr>
                <a:srgbClr val="FFFFFF"/>
              </a:buClr>
              <a:buSzPct val="100000"/>
              <a:buFont typeface="Arial"/>
              <a:buNone/>
            </a:pPr>
            <a:r>
              <a:rPr lang="en-GB" dirty="0"/>
              <a:t>Sub copy line can run to a maximum of two lines</a:t>
            </a:r>
          </a:p>
        </p:txBody>
      </p:sp>
      <p:sp>
        <p:nvSpPr>
          <p:cNvPr id="38" name="Text Placeholder 2"/>
          <p:cNvSpPr>
            <a:spLocks noGrp="1"/>
          </p:cNvSpPr>
          <p:nvPr>
            <p:ph type="body" idx="17" hasCustomPrompt="1"/>
          </p:nvPr>
        </p:nvSpPr>
        <p:spPr>
          <a:xfrm>
            <a:off x="3125431" y="2604729"/>
            <a:ext cx="2898353" cy="495108"/>
          </a:xfrm>
          <a:prstGeom prst="rect">
            <a:avLst/>
          </a:prstGeom>
          <a:solidFill>
            <a:srgbClr val="FFFFFF"/>
          </a:solidFill>
        </p:spPr>
        <p:txBody>
          <a:bodyPr wrap="square" tIns="108000" bIns="108000" anchor="ctr" anchorCtr="0">
            <a:spAutoFit/>
          </a:bodyPr>
          <a:lstStyle>
            <a:lvl1pPr marL="0" indent="0" algn="ctr">
              <a:lnSpc>
                <a:spcPct val="100000"/>
              </a:lnSpc>
              <a:buNone/>
              <a:defRPr sz="1800" b="1" cap="all" baseline="0">
                <a:solidFill>
                  <a:schemeClr val="accent5"/>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Text</a:t>
            </a:r>
          </a:p>
        </p:txBody>
      </p:sp>
      <p:sp>
        <p:nvSpPr>
          <p:cNvPr id="40" name="Text Placeholder 2"/>
          <p:cNvSpPr>
            <a:spLocks noGrp="1"/>
          </p:cNvSpPr>
          <p:nvPr>
            <p:ph type="body" idx="18" hasCustomPrompt="1"/>
          </p:nvPr>
        </p:nvSpPr>
        <p:spPr>
          <a:xfrm>
            <a:off x="5280651" y="1626975"/>
            <a:ext cx="2898353" cy="523220"/>
          </a:xfrm>
          <a:prstGeom prst="rect">
            <a:avLst/>
          </a:prstGeom>
          <a:noFill/>
        </p:spPr>
        <p:txBody>
          <a:bodyPr wrap="square" tIns="0" bIns="0" anchor="t" anchorCtr="0">
            <a:spAutoFit/>
          </a:bodyPr>
          <a:lstStyle>
            <a:lvl1pPr marL="0" indent="0" algn="ctr">
              <a:lnSpc>
                <a:spcPct val="100000"/>
              </a:lnSpc>
              <a:buNone/>
              <a:defRPr sz="3400" b="1" cap="all" baseline="0">
                <a:solidFill>
                  <a:schemeClr val="tx1"/>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Text</a:t>
            </a:r>
          </a:p>
        </p:txBody>
      </p:sp>
      <p:sp>
        <p:nvSpPr>
          <p:cNvPr id="43" name="Text Placeholder 2"/>
          <p:cNvSpPr>
            <a:spLocks noGrp="1"/>
          </p:cNvSpPr>
          <p:nvPr>
            <p:ph type="body" idx="19" hasCustomPrompt="1"/>
          </p:nvPr>
        </p:nvSpPr>
        <p:spPr>
          <a:xfrm>
            <a:off x="3125431" y="4237720"/>
            <a:ext cx="2898353" cy="326320"/>
          </a:xfrm>
          <a:prstGeom prst="rect">
            <a:avLst/>
          </a:prstGeom>
          <a:noFill/>
        </p:spPr>
        <p:txBody>
          <a:bodyPr wrap="square" tIns="36000" bIns="36000" anchor="t" anchorCtr="0">
            <a:spAutoFit/>
          </a:bodyPr>
          <a:lstStyle>
            <a:lvl1pPr marL="0" indent="0" algn="ctr">
              <a:lnSpc>
                <a:spcPct val="100000"/>
              </a:lnSpc>
              <a:buNone/>
              <a:defRPr sz="1600" b="1" cap="all" baseline="0">
                <a:solidFill>
                  <a:srgbClr val="FFFFFF"/>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Text</a:t>
            </a:r>
          </a:p>
        </p:txBody>
      </p:sp>
      <p:sp>
        <p:nvSpPr>
          <p:cNvPr id="44" name="Text Placeholder 2"/>
          <p:cNvSpPr>
            <a:spLocks noGrp="1"/>
          </p:cNvSpPr>
          <p:nvPr>
            <p:ph type="body" idx="20" hasCustomPrompt="1"/>
          </p:nvPr>
        </p:nvSpPr>
        <p:spPr>
          <a:xfrm>
            <a:off x="3125431" y="4377953"/>
            <a:ext cx="2898353" cy="1088367"/>
          </a:xfrm>
          <a:prstGeom prst="rect">
            <a:avLst/>
          </a:prstGeom>
          <a:noFill/>
        </p:spPr>
        <p:txBody>
          <a:bodyPr wrap="square" tIns="36000" bIns="36000" anchor="t" anchorCtr="0">
            <a:spAutoFit/>
          </a:bodyPr>
          <a:lstStyle>
            <a:lvl1pPr marL="0" indent="0" algn="ctr">
              <a:lnSpc>
                <a:spcPct val="100000"/>
              </a:lnSpc>
              <a:buNone/>
              <a:defRPr sz="6600" b="1" cap="all" baseline="0">
                <a:solidFill>
                  <a:srgbClr val="FFFFFF"/>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a:t>
            </a:r>
          </a:p>
        </p:txBody>
      </p:sp>
      <p:sp>
        <p:nvSpPr>
          <p:cNvPr id="14" name="Text Placeholder 2"/>
          <p:cNvSpPr>
            <a:spLocks noGrp="1"/>
          </p:cNvSpPr>
          <p:nvPr>
            <p:ph type="body" idx="21" hasCustomPrompt="1"/>
          </p:nvPr>
        </p:nvSpPr>
        <p:spPr>
          <a:xfrm>
            <a:off x="7348961" y="2604729"/>
            <a:ext cx="2898353" cy="495108"/>
          </a:xfrm>
          <a:prstGeom prst="rect">
            <a:avLst/>
          </a:prstGeom>
          <a:solidFill>
            <a:srgbClr val="FFFFFF"/>
          </a:solidFill>
        </p:spPr>
        <p:txBody>
          <a:bodyPr wrap="square" tIns="108000" bIns="108000" anchor="ctr" anchorCtr="0">
            <a:spAutoFit/>
          </a:bodyPr>
          <a:lstStyle>
            <a:lvl1pPr marL="0" indent="0" algn="ctr">
              <a:lnSpc>
                <a:spcPct val="100000"/>
              </a:lnSpc>
              <a:buNone/>
              <a:defRPr sz="1800" b="1" cap="all" baseline="0">
                <a:solidFill>
                  <a:schemeClr val="accent5"/>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Text</a:t>
            </a:r>
          </a:p>
        </p:txBody>
      </p:sp>
      <p:sp>
        <p:nvSpPr>
          <p:cNvPr id="15" name="Text Placeholder 2"/>
          <p:cNvSpPr>
            <a:spLocks noGrp="1"/>
          </p:cNvSpPr>
          <p:nvPr>
            <p:ph type="body" idx="22" hasCustomPrompt="1"/>
          </p:nvPr>
        </p:nvSpPr>
        <p:spPr>
          <a:xfrm>
            <a:off x="7348961" y="4237720"/>
            <a:ext cx="2898353" cy="326320"/>
          </a:xfrm>
          <a:prstGeom prst="rect">
            <a:avLst/>
          </a:prstGeom>
          <a:noFill/>
        </p:spPr>
        <p:txBody>
          <a:bodyPr wrap="square" tIns="36000" bIns="36000" anchor="t" anchorCtr="0">
            <a:spAutoFit/>
          </a:bodyPr>
          <a:lstStyle>
            <a:lvl1pPr marL="0" indent="0" algn="ctr">
              <a:lnSpc>
                <a:spcPct val="100000"/>
              </a:lnSpc>
              <a:buNone/>
              <a:defRPr sz="1600" b="1" cap="all" baseline="0">
                <a:solidFill>
                  <a:srgbClr val="FFFFFF"/>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Text</a:t>
            </a:r>
          </a:p>
        </p:txBody>
      </p:sp>
      <p:sp>
        <p:nvSpPr>
          <p:cNvPr id="16" name="Text Placeholder 2"/>
          <p:cNvSpPr>
            <a:spLocks noGrp="1"/>
          </p:cNvSpPr>
          <p:nvPr>
            <p:ph type="body" idx="23" hasCustomPrompt="1"/>
          </p:nvPr>
        </p:nvSpPr>
        <p:spPr>
          <a:xfrm>
            <a:off x="7348961" y="4377953"/>
            <a:ext cx="2898353" cy="1088367"/>
          </a:xfrm>
          <a:prstGeom prst="rect">
            <a:avLst/>
          </a:prstGeom>
          <a:noFill/>
        </p:spPr>
        <p:txBody>
          <a:bodyPr wrap="square" tIns="36000" bIns="36000" anchor="t" anchorCtr="0">
            <a:spAutoFit/>
          </a:bodyPr>
          <a:lstStyle>
            <a:lvl1pPr marL="0" indent="0" algn="ctr">
              <a:lnSpc>
                <a:spcPct val="100000"/>
              </a:lnSpc>
              <a:buNone/>
              <a:defRPr sz="6600" b="1" cap="all" baseline="0">
                <a:solidFill>
                  <a:srgbClr val="FFFFFF"/>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a:t>
            </a:r>
          </a:p>
        </p:txBody>
      </p:sp>
    </p:spTree>
    <p:extLst>
      <p:ext uri="{BB962C8B-B14F-4D97-AF65-F5344CB8AC3E}">
        <p14:creationId xmlns:p14="http://schemas.microsoft.com/office/powerpoint/2010/main" val="3090399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extLst mod="1">
    <p:ext uri="{DCECCB84-F9BA-43D5-87BE-67443E8EF086}">
      <p15:sldGuideLst xmlns:p15="http://schemas.microsoft.com/office/powerpoint/2012/main">
        <p15:guide id="1" orient="horz" pos="1071">
          <p15:clr>
            <a:srgbClr val="FBAE40"/>
          </p15:clr>
        </p15:guide>
        <p15:guide id="2" pos="3175">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userDrawn="1">
  <p:cSld name="1_Copy Dark Fuchsia">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122384" name="think-cell Slide" r:id="rId4" imgW="6350000" imgH="6350000" progId="">
                  <p:embed/>
                </p:oleObj>
              </mc:Choice>
              <mc:Fallback>
                <p:oleObj name="think-cell Slide" r:id="rId4" imgW="6350000" imgH="6350000" progId="">
                  <p:embed/>
                  <p:pic>
                    <p:nvPicPr>
                      <p:cNvPr id="10" name="Object 9"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6"/>
            <a:ext cx="13442950" cy="6816720"/>
          </a:xfrm>
          <a:prstGeom prst="rect">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sz="1900" dirty="0">
              <a:solidFill>
                <a:srgbClr val="000000"/>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0"/>
            <a:ext cx="214713"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ext Placeholder 3"/>
          <p:cNvSpPr>
            <a:spLocks noGrp="1"/>
          </p:cNvSpPr>
          <p:nvPr>
            <p:ph type="body" sz="quarter" idx="10" hasCustomPrompt="1"/>
          </p:nvPr>
        </p:nvSpPr>
        <p:spPr bwMode="gray">
          <a:xfrm>
            <a:off x="1458614" y="1395414"/>
            <a:ext cx="10555362" cy="4300536"/>
          </a:xfr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pic>
        <p:nvPicPr>
          <p:cNvPr id="8" name="Picture 7" descr="dcm_logo_from_powerpoint.png"/>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bwMode="gray">
          <a:xfrm>
            <a:off x="381060" y="6917319"/>
            <a:ext cx="1604500" cy="421605"/>
          </a:xfrm>
          <a:prstGeom prst="rect">
            <a:avLst/>
          </a:prstGeom>
        </p:spPr>
      </p:pic>
    </p:spTree>
    <p:extLst>
      <p:ext uri="{BB962C8B-B14F-4D97-AF65-F5344CB8AC3E}">
        <p14:creationId xmlns:p14="http://schemas.microsoft.com/office/powerpoint/2010/main" val="242847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_One Content and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3" cy="1750"/>
        </p:xfrm>
        <a:graphic>
          <a:graphicData uri="http://schemas.openxmlformats.org/presentationml/2006/ole">
            <mc:AlternateContent xmlns:mc="http://schemas.openxmlformats.org/markup-compatibility/2006">
              <mc:Choice xmlns:v="urn:schemas-microsoft-com:vml" Requires="v">
                <p:oleObj spid="_x0000_s112340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3"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6"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68" lvl="0" indent="-96868" algn="l" defTabSz="961813" rtl="0" eaLnBrk="1" latinLnBrk="0" hangingPunct="1">
              <a:lnSpc>
                <a:spcPts val="1501"/>
              </a:lnSpc>
              <a:spcBef>
                <a:spcPts val="0"/>
              </a:spcBef>
              <a:buClr>
                <a:srgbClr val="FFFFFF"/>
              </a:buClr>
              <a:buSzPct val="100000"/>
              <a:buFont typeface="Arial"/>
              <a:buNone/>
            </a:pPr>
            <a:r>
              <a:rPr lang="en-GB" dirty="0"/>
              <a:t>Sub copy line can run to a maximum of two lines</a:t>
            </a:r>
          </a:p>
        </p:txBody>
      </p:sp>
      <p:sp>
        <p:nvSpPr>
          <p:cNvPr id="10" name="Text Placeholder 13"/>
          <p:cNvSpPr>
            <a:spLocks noGrp="1"/>
          </p:cNvSpPr>
          <p:nvPr>
            <p:ph type="body" sz="quarter" idx="15" hasCustomPrompt="1"/>
          </p:nvPr>
        </p:nvSpPr>
        <p:spPr bwMode="gray">
          <a:xfrm>
            <a:off x="7079329" y="7048426"/>
            <a:ext cx="5977218" cy="308472"/>
          </a:xfrm>
        </p:spPr>
        <p:txBody>
          <a:bodyPr anchor="b" anchorCtr="0"/>
          <a:lstStyle>
            <a:lvl1pPr algn="r">
              <a:lnSpc>
                <a:spcPts val="842"/>
              </a:lnSpc>
              <a:buNone/>
              <a:defRPr sz="700" b="0" baseline="0">
                <a:solidFill>
                  <a:srgbClr val="000000"/>
                </a:solidFill>
              </a:defRPr>
            </a:lvl1pPr>
          </a:lstStyle>
          <a:p>
            <a:pPr lvl="0"/>
            <a:r>
              <a:rPr lang="en-GB" dirty="0"/>
              <a:t>Source: Arial 7pt</a:t>
            </a:r>
          </a:p>
        </p:txBody>
      </p:sp>
      <p:sp>
        <p:nvSpPr>
          <p:cNvPr id="7" name="Text Placeholder 13"/>
          <p:cNvSpPr>
            <a:spLocks noGrp="1"/>
          </p:cNvSpPr>
          <p:nvPr>
            <p:ph type="body" sz="quarter" idx="16" hasCustomPrompt="1"/>
          </p:nvPr>
        </p:nvSpPr>
        <p:spPr bwMode="gray">
          <a:xfrm>
            <a:off x="376757" y="1372457"/>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68" lvl="0" indent="-96868" algn="l" defTabSz="961813" rtl="0" eaLnBrk="1" latinLnBrk="0" hangingPunct="1">
              <a:lnSpc>
                <a:spcPts val="1501"/>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6757" y="1584953"/>
            <a:ext cx="4033068"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68" lvl="0" indent="-96868" algn="l" defTabSz="961813" rtl="0" eaLnBrk="1" latinLnBrk="0" hangingPunct="1">
              <a:lnSpc>
                <a:spcPts val="1501"/>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52544" y="1895311"/>
            <a:ext cx="4148198" cy="4354677"/>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1"/>
              </a:lnSpc>
              <a:defRPr/>
            </a:lvl3pPr>
            <a:lvl4pPr>
              <a:lnSpc>
                <a:spcPts val="1501"/>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13"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Picture Placeholder 13"/>
          <p:cNvSpPr>
            <a:spLocks noGrp="1"/>
          </p:cNvSpPr>
          <p:nvPr>
            <p:ph type="pic" sz="quarter" idx="18" hasCustomPrompt="1"/>
          </p:nvPr>
        </p:nvSpPr>
        <p:spPr bwMode="gray">
          <a:xfrm>
            <a:off x="4670103" y="1395413"/>
            <a:ext cx="8406608" cy="4854576"/>
          </a:xfrm>
          <a:solidFill>
            <a:schemeClr val="accent5">
              <a:lumMod val="60000"/>
              <a:lumOff val="40000"/>
            </a:schemeClr>
          </a:solidFill>
        </p:spPr>
        <p:txBody>
          <a:bodyPr tIns="2160000"/>
          <a:lstStyle>
            <a:lvl1pPr algn="ctr">
              <a:buNone/>
              <a:defRPr>
                <a:solidFill>
                  <a:schemeClr val="bg1"/>
                </a:solidFill>
              </a:defRPr>
            </a:lvl1pPr>
          </a:lstStyle>
          <a:p>
            <a:r>
              <a:rPr lang="en-US" dirty="0"/>
              <a:t>Do not rescale image placeholder.</a:t>
            </a:r>
            <a:endParaRPr lang="en-GB" dirty="0"/>
          </a:p>
        </p:txBody>
      </p:sp>
    </p:spTree>
    <p:extLst>
      <p:ext uri="{BB962C8B-B14F-4D97-AF65-F5344CB8AC3E}">
        <p14:creationId xmlns:p14="http://schemas.microsoft.com/office/powerpoint/2010/main" val="2903413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_Copy Dark Red">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48534"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6816720"/>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 Placeholder 3"/>
          <p:cNvSpPr>
            <a:spLocks noGrp="1"/>
          </p:cNvSpPr>
          <p:nvPr>
            <p:ph type="body" sz="quarter" idx="10" hasCustomPrompt="1"/>
          </p:nvPr>
        </p:nvSpPr>
        <p:spPr bwMode="gray">
          <a:xfrm>
            <a:off x="1458614" y="1404920"/>
            <a:ext cx="10555363" cy="4291030"/>
          </a:xfrm>
          <a:prstGeom prst="rect">
            <a:avLst/>
          </a:prstGeo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pic>
        <p:nvPicPr>
          <p:cNvPr id="10" name="Picture 9" descr="DCM LEFT LOGO ALL-05.eps"/>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88" y="6981007"/>
            <a:ext cx="1666561" cy="434926"/>
          </a:xfrm>
          <a:prstGeom prst="rect">
            <a:avLst/>
          </a:prstGeom>
        </p:spPr>
      </p:pic>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3" cy="1750"/>
        </p:xfrm>
        <a:graphic>
          <a:graphicData uri="http://schemas.openxmlformats.org/presentationml/2006/ole">
            <mc:AlternateContent xmlns:mc="http://schemas.openxmlformats.org/markup-compatibility/2006">
              <mc:Choice xmlns:v="urn:schemas-microsoft-com:vml" Requires="v">
                <p:oleObj spid="_x0000_s1124432"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3" cy="1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4347"/>
            <a:ext cx="12413343" cy="409568"/>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3209" y="812746"/>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68" lvl="0" indent="-96868" algn="l" defTabSz="961813" rtl="0" eaLnBrk="1" latinLnBrk="0" hangingPunct="1">
              <a:lnSpc>
                <a:spcPts val="1501"/>
              </a:lnSpc>
              <a:spcBef>
                <a:spcPts val="0"/>
              </a:spcBef>
              <a:buClr>
                <a:srgbClr val="FFFFFF"/>
              </a:buClr>
              <a:buSzPct val="100000"/>
              <a:buFont typeface="Arial"/>
              <a:buNone/>
            </a:pPr>
            <a:r>
              <a:rPr lang="en-GB" dirty="0"/>
              <a:t>Sub copy line can run to a maximum of two lines</a:t>
            </a:r>
          </a:p>
        </p:txBody>
      </p:sp>
      <p:sp>
        <p:nvSpPr>
          <p:cNvPr id="10" name="Text Placeholder 13"/>
          <p:cNvSpPr>
            <a:spLocks noGrp="1"/>
          </p:cNvSpPr>
          <p:nvPr>
            <p:ph type="body" sz="quarter" idx="15" hasCustomPrompt="1"/>
          </p:nvPr>
        </p:nvSpPr>
        <p:spPr bwMode="gray">
          <a:xfrm>
            <a:off x="7079327" y="7048426"/>
            <a:ext cx="5977218" cy="308472"/>
          </a:xfrm>
        </p:spPr>
        <p:txBody>
          <a:bodyPr anchor="b" anchorCtr="0"/>
          <a:lstStyle>
            <a:lvl1pPr algn="r">
              <a:lnSpc>
                <a:spcPts val="842"/>
              </a:lnSpc>
              <a:buNone/>
              <a:defRPr sz="700" b="0" baseline="0">
                <a:solidFill>
                  <a:srgbClr val="000000"/>
                </a:solidFill>
              </a:defRPr>
            </a:lvl1pPr>
          </a:lstStyle>
          <a:p>
            <a:pPr lvl="0"/>
            <a:r>
              <a:rPr lang="en-GB" dirty="0"/>
              <a:t>Source: Arial 7pt</a:t>
            </a:r>
          </a:p>
        </p:txBody>
      </p:sp>
      <p:sp>
        <p:nvSpPr>
          <p:cNvPr id="7" name="Text Placeholder 13"/>
          <p:cNvSpPr>
            <a:spLocks noGrp="1"/>
          </p:cNvSpPr>
          <p:nvPr>
            <p:ph type="body" sz="quarter" idx="16" hasCustomPrompt="1"/>
          </p:nvPr>
        </p:nvSpPr>
        <p:spPr bwMode="gray">
          <a:xfrm>
            <a:off x="363209" y="1368647"/>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68" lvl="0" indent="-96868" algn="l" defTabSz="961813" rtl="0" eaLnBrk="1" latinLnBrk="0" hangingPunct="1">
              <a:lnSpc>
                <a:spcPts val="1501"/>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3209" y="1583048"/>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68" lvl="0" indent="-96868" algn="l" defTabSz="961813" rtl="0" eaLnBrk="1" latinLnBrk="0" hangingPunct="1">
              <a:lnSpc>
                <a:spcPts val="1501"/>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8906946" y="2467962"/>
            <a:ext cx="4169764" cy="1026126"/>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1"/>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8909670" y="3548039"/>
            <a:ext cx="4169764" cy="1054123"/>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1"/>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531933" y="2458714"/>
            <a:ext cx="4128151" cy="1035374"/>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1"/>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546527" y="3559767"/>
            <a:ext cx="4113557" cy="1042396"/>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1"/>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Tree>
    <p:extLst>
      <p:ext uri="{BB962C8B-B14F-4D97-AF65-F5344CB8AC3E}">
        <p14:creationId xmlns:p14="http://schemas.microsoft.com/office/powerpoint/2010/main" val="3539775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2648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7441" y="806395"/>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
        <p:nvSpPr>
          <p:cNvPr id="10"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
        <p:nvSpPr>
          <p:cNvPr id="7" name="Text Placeholder 13"/>
          <p:cNvSpPr>
            <a:spLocks noGrp="1"/>
          </p:cNvSpPr>
          <p:nvPr>
            <p:ph type="body" sz="quarter" idx="16" hasCustomPrompt="1"/>
          </p:nvPr>
        </p:nvSpPr>
        <p:spPr bwMode="gray">
          <a:xfrm>
            <a:off x="371671" y="1371822"/>
            <a:ext cx="8259575" cy="214058"/>
          </a:xfrm>
        </p:spPr>
        <p:txBody>
          <a:bodyPr anchor="t" anchorCtr="0"/>
          <a:lstStyle>
            <a:lvl1pPr>
              <a:lnSpc>
                <a:spcPts val="1499"/>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371671" y="1576698"/>
            <a:ext cx="8259575" cy="248708"/>
          </a:xfrm>
        </p:spPr>
        <p:txBody>
          <a:bodyPr anchor="t" anchorCtr="0"/>
          <a:lstStyle>
            <a:lvl1pPr>
              <a:lnSpc>
                <a:spcPts val="1499"/>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359276" y="1905001"/>
            <a:ext cx="8426275" cy="4210169"/>
          </a:xfrm>
        </p:spPr>
        <p:txBody>
          <a:bodyPr/>
          <a:lstStyle>
            <a:lvl1pPr>
              <a:lnSpc>
                <a:spcPts val="2000"/>
              </a:lnSpc>
              <a:defRPr sz="1799">
                <a:solidFill>
                  <a:schemeClr val="tx2"/>
                </a:solidFill>
              </a:defRPr>
            </a:lvl1pPr>
            <a:lvl2pPr>
              <a:lnSpc>
                <a:spcPts val="2000"/>
              </a:lnSpc>
              <a:defRPr sz="1799" b="0">
                <a:solidFill>
                  <a:schemeClr val="bg1"/>
                </a:solidFill>
              </a:defRPr>
            </a:lvl2pPr>
            <a:lvl3pPr>
              <a:lnSpc>
                <a:spcPts val="1499"/>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Tree>
    <p:extLst>
      <p:ext uri="{BB962C8B-B14F-4D97-AF65-F5344CB8AC3E}">
        <p14:creationId xmlns:p14="http://schemas.microsoft.com/office/powerpoint/2010/main" val="4150984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2750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7441" y="806395"/>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371671" y="1371822"/>
            <a:ext cx="8259575" cy="214058"/>
          </a:xfrm>
        </p:spPr>
        <p:txBody>
          <a:bodyPr anchor="t" anchorCtr="0"/>
          <a:lstStyle>
            <a:lvl1pPr>
              <a:lnSpc>
                <a:spcPts val="1499"/>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371671" y="1576698"/>
            <a:ext cx="8259575" cy="248708"/>
          </a:xfrm>
        </p:spPr>
        <p:txBody>
          <a:bodyPr anchor="t" anchorCtr="0"/>
          <a:lstStyle>
            <a:lvl1pPr>
              <a:lnSpc>
                <a:spcPts val="1499"/>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359276" y="1905001"/>
            <a:ext cx="8426275" cy="4210169"/>
          </a:xfrm>
        </p:spPr>
        <p:txBody>
          <a:bodyPr/>
          <a:lstStyle>
            <a:lvl1pPr>
              <a:lnSpc>
                <a:spcPts val="2000"/>
              </a:lnSpc>
              <a:defRPr sz="1799">
                <a:solidFill>
                  <a:schemeClr val="tx2"/>
                </a:solidFill>
              </a:defRPr>
            </a:lvl1pPr>
            <a:lvl2pPr>
              <a:lnSpc>
                <a:spcPts val="1600"/>
              </a:lnSpc>
              <a:defRPr sz="1400" b="0">
                <a:solidFill>
                  <a:schemeClr val="bg1"/>
                </a:solidFill>
              </a:defRPr>
            </a:lvl2pPr>
            <a:lvl3pPr>
              <a:lnSpc>
                <a:spcPts val="1499"/>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2056207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One Content Image">
    <p:spTree>
      <p:nvGrpSpPr>
        <p:cNvPr id="1" name=""/>
        <p:cNvGrpSpPr/>
        <p:nvPr/>
      </p:nvGrpSpPr>
      <p:grpSpPr>
        <a:xfrm>
          <a:off x="0" y="0"/>
          <a:ext cx="0" cy="0"/>
          <a:chOff x="0" y="0"/>
          <a:chExt cx="0" cy="0"/>
        </a:xfrm>
      </p:grpSpPr>
      <p:sp>
        <p:nvSpPr>
          <p:cNvPr id="3" name="Rectangle 2"/>
          <p:cNvSpPr/>
          <p:nvPr userDrawn="1"/>
        </p:nvSpPr>
        <p:spPr>
          <a:xfrm>
            <a:off x="-1" y="6705601"/>
            <a:ext cx="13442950" cy="154895"/>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graphicFrame>
        <p:nvGraphicFramePr>
          <p:cNvPr id="8" name="Object 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28528"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5" name="Picture Placeholder 4"/>
          <p:cNvSpPr>
            <a:spLocks noGrp="1"/>
          </p:cNvSpPr>
          <p:nvPr>
            <p:ph type="pic" sz="quarter" idx="16"/>
          </p:nvPr>
        </p:nvSpPr>
        <p:spPr bwMode="gray">
          <a:xfrm>
            <a:off x="381060" y="1395415"/>
            <a:ext cx="12507236" cy="5405438"/>
          </a:xfrm>
          <a:solidFill>
            <a:schemeClr val="accent5">
              <a:lumMod val="60000"/>
              <a:lumOff val="40000"/>
            </a:schemeClr>
          </a:solidFill>
        </p:spPr>
        <p:txBody>
          <a:bodyPr tIns="720000"/>
          <a:lstStyle>
            <a:lvl1pPr marL="0" indent="0" algn="ctr">
              <a:buNone/>
              <a:defRPr>
                <a:solidFill>
                  <a:schemeClr val="bg1"/>
                </a:solidFill>
              </a:defRPr>
            </a:lvl1pPr>
          </a:lstStyle>
          <a:p>
            <a:r>
              <a:rPr lang="en-US" dirty="0"/>
              <a:t>Click icon to add picture</a:t>
            </a:r>
          </a:p>
        </p:txBody>
      </p:sp>
      <p:sp>
        <p:nvSpPr>
          <p:cNvPr id="2" name="Title 1"/>
          <p:cNvSpPr>
            <a:spLocks noGrp="1"/>
          </p:cNvSpPr>
          <p:nvPr>
            <p:ph type="title" hasCustomPrompt="1"/>
          </p:nvPr>
        </p:nvSpPr>
        <p:spPr bwMode="gray">
          <a:xfrm>
            <a:off x="351316" y="352442"/>
            <a:ext cx="12413343" cy="409568"/>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4054" y="80703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14" name="Text Placeholder 3"/>
          <p:cNvSpPr>
            <a:spLocks noGrp="1"/>
          </p:cNvSpPr>
          <p:nvPr>
            <p:ph type="body" sz="quarter" idx="10" hasCustomPrompt="1"/>
          </p:nvPr>
        </p:nvSpPr>
        <p:spPr bwMode="gray">
          <a:xfrm>
            <a:off x="2531933" y="2512932"/>
            <a:ext cx="8402590" cy="3106574"/>
          </a:xfrm>
          <a:ln w="0" cap="flat" cmpd="sng" algn="ctr">
            <a:noFill/>
            <a:prstDash val="solid"/>
            <a:round/>
            <a:headEnd type="none" w="med" len="med"/>
            <a:tailEnd type="none" w="med" len="med"/>
          </a:ln>
        </p:spPr>
        <p:txBody>
          <a:bodyPr anchor="ctr" anchorCtr="1"/>
          <a:lstStyle>
            <a:lvl1pPr algn="ctr">
              <a:lnSpc>
                <a:spcPts val="2000"/>
              </a:lnSpc>
              <a:buNone/>
              <a:defRPr sz="1799" b="0" cap="none" baseline="0">
                <a:solidFill>
                  <a:srgbClr val="FFFFFF"/>
                </a:solidFill>
                <a:latin typeface="+mn-lt"/>
              </a:defRPr>
            </a:lvl1pPr>
          </a:lstStyle>
          <a:p>
            <a:pPr lvl="0"/>
            <a:r>
              <a:rPr lang="en-GB" dirty="0"/>
              <a:t>Body copy </a:t>
            </a:r>
            <a:r>
              <a:rPr lang="en-GB" dirty="0" err="1"/>
              <a:t>Lobor</a:t>
            </a:r>
            <a:r>
              <a:rPr lang="en-GB" dirty="0"/>
              <a:t> sum </a:t>
            </a:r>
            <a:r>
              <a:rPr lang="en-GB" dirty="0" err="1"/>
              <a:t>iliquatue</a:t>
            </a:r>
            <a:r>
              <a:rPr lang="en-GB" dirty="0"/>
              <a:t> </a:t>
            </a:r>
            <a:r>
              <a:rPr lang="en-GB" dirty="0" err="1"/>
              <a:t>facilisi.Ute</a:t>
            </a:r>
            <a:r>
              <a:rPr lang="en-GB" dirty="0"/>
              <a:t> </a:t>
            </a:r>
            <a:r>
              <a:rPr lang="en-GB" dirty="0" err="1"/>
              <a:t>dolessim</a:t>
            </a:r>
            <a:r>
              <a:rPr lang="en-GB" dirty="0"/>
              <a:t> </a:t>
            </a:r>
            <a:r>
              <a:rPr lang="en-GB" dirty="0" err="1"/>
              <a:t>veliqui</a:t>
            </a:r>
            <a:r>
              <a:rPr lang="en-GB" dirty="0"/>
              <a:t> </a:t>
            </a:r>
            <a:r>
              <a:rPr lang="en-GB" dirty="0" err="1"/>
              <a:t>blam</a:t>
            </a:r>
            <a:r>
              <a:rPr lang="en-GB" dirty="0"/>
              <a:t> </a:t>
            </a:r>
            <a:r>
              <a:rPr lang="en-GB" dirty="0" err="1"/>
              <a:t>nosto</a:t>
            </a:r>
            <a:r>
              <a:rPr lang="en-GB" dirty="0"/>
              <a:t> </a:t>
            </a:r>
            <a:r>
              <a:rPr lang="en-GB" dirty="0" err="1"/>
              <a:t>essi</a:t>
            </a:r>
            <a:r>
              <a:rPr lang="en-GB" dirty="0"/>
              <a:t> tie </a:t>
            </a:r>
            <a:r>
              <a:rPr lang="en-GB" dirty="0" err="1"/>
              <a:t>velit</a:t>
            </a:r>
            <a:r>
              <a:rPr lang="en-GB" dirty="0"/>
              <a:t> </a:t>
            </a:r>
            <a:r>
              <a:rPr lang="en-GB" dirty="0" err="1"/>
              <a:t>autpat</a:t>
            </a:r>
            <a:r>
              <a:rPr lang="en-GB" dirty="0"/>
              <a:t>. </a:t>
            </a:r>
            <a:r>
              <a:rPr lang="en-GB" dirty="0" err="1"/>
              <a:t>Ut</a:t>
            </a:r>
            <a:r>
              <a:rPr lang="en-GB" dirty="0"/>
              <a:t> </a:t>
            </a:r>
            <a:r>
              <a:rPr lang="en-GB" dirty="0" err="1"/>
              <a:t>lobore</a:t>
            </a:r>
            <a:r>
              <a:rPr lang="en-GB" dirty="0"/>
              <a:t> </a:t>
            </a:r>
            <a:r>
              <a:rPr lang="en-GB" dirty="0" err="1"/>
              <a:t>doluptatie</a:t>
            </a:r>
            <a:r>
              <a:rPr lang="en-GB" dirty="0"/>
              <a:t> et, con </a:t>
            </a:r>
            <a:r>
              <a:rPr lang="en-GB" dirty="0" err="1"/>
              <a:t>ulpute</a:t>
            </a:r>
            <a:r>
              <a:rPr lang="en-GB" dirty="0"/>
              <a:t> </a:t>
            </a:r>
            <a:r>
              <a:rPr lang="en-GB" dirty="0" err="1"/>
              <a:t>magnis</a:t>
            </a:r>
            <a:r>
              <a:rPr lang="en-GB" dirty="0"/>
              <a:t> </a:t>
            </a:r>
            <a:r>
              <a:rPr lang="en-GB" dirty="0" err="1"/>
              <a:t>amconse</a:t>
            </a:r>
            <a:r>
              <a:rPr lang="en-GB" dirty="0"/>
              <a:t> </a:t>
            </a:r>
            <a:r>
              <a:rPr lang="en-GB" dirty="0" err="1"/>
              <a:t>quisim</a:t>
            </a:r>
            <a:r>
              <a:rPr lang="en-GB" dirty="0"/>
              <a:t> </a:t>
            </a:r>
            <a:r>
              <a:rPr lang="en-GB" dirty="0" err="1"/>
              <a:t>quat</a:t>
            </a:r>
            <a:r>
              <a:rPr lang="en-GB" dirty="0"/>
              <a:t>, </a:t>
            </a:r>
            <a:r>
              <a:rPr lang="en-GB" dirty="0" err="1"/>
              <a:t>suscilla</a:t>
            </a:r>
            <a:r>
              <a:rPr lang="en-GB" dirty="0"/>
              <a:t> </a:t>
            </a:r>
            <a:r>
              <a:rPr lang="en-GB" dirty="0" err="1"/>
              <a:t>facilis</a:t>
            </a:r>
            <a:r>
              <a:rPr lang="en-GB" dirty="0"/>
              <a:t> </a:t>
            </a:r>
            <a:r>
              <a:rPr lang="en-GB" dirty="0" err="1"/>
              <a:t>nonsect</a:t>
            </a:r>
            <a:r>
              <a:rPr lang="en-GB" dirty="0"/>
              <a:t> </a:t>
            </a:r>
            <a:r>
              <a:rPr lang="en-GB" dirty="0" err="1"/>
              <a:t>etueriusto</a:t>
            </a:r>
            <a:r>
              <a:rPr lang="en-GB" dirty="0"/>
              <a:t> </a:t>
            </a:r>
            <a:r>
              <a:rPr lang="en-GB" dirty="0" err="1"/>
              <a:t>doloreet</a:t>
            </a:r>
            <a:r>
              <a:rPr lang="en-GB" dirty="0"/>
              <a:t> </a:t>
            </a:r>
            <a:r>
              <a:rPr lang="en-GB" dirty="0" err="1"/>
              <a:t>alisit</a:t>
            </a:r>
            <a:r>
              <a:rPr lang="en-GB" dirty="0"/>
              <a:t> </a:t>
            </a:r>
            <a:r>
              <a:rPr lang="en-GB" dirty="0" err="1"/>
              <a:t>autpat</a:t>
            </a:r>
            <a:r>
              <a:rPr lang="en-GB" dirty="0"/>
              <a:t>.</a:t>
            </a:r>
          </a:p>
          <a:p>
            <a:pPr lvl="0"/>
            <a:endParaRPr lang="en-GB" dirty="0"/>
          </a:p>
          <a:p>
            <a:pPr lvl="0"/>
            <a:r>
              <a:rPr lang="en-GB" dirty="0" err="1"/>
              <a:t>uismodo</a:t>
            </a:r>
            <a:r>
              <a:rPr lang="en-GB" dirty="0"/>
              <a:t> dip el in </a:t>
            </a:r>
            <a:r>
              <a:rPr lang="en-GB" dirty="0" err="1"/>
              <a:t>exer</a:t>
            </a:r>
            <a:r>
              <a:rPr lang="en-GB" dirty="0"/>
              <a:t> </a:t>
            </a:r>
            <a:r>
              <a:rPr lang="en-GB" dirty="0" err="1"/>
              <a:t>irit</a:t>
            </a:r>
            <a:r>
              <a:rPr lang="en-GB" dirty="0"/>
              <a:t> </a:t>
            </a:r>
            <a:r>
              <a:rPr lang="en-GB" dirty="0" err="1"/>
              <a:t>vel</a:t>
            </a:r>
            <a:r>
              <a:rPr lang="en-GB" dirty="0"/>
              <a:t> </a:t>
            </a:r>
            <a:r>
              <a:rPr lang="en-GB" dirty="0" err="1"/>
              <a:t>irit</a:t>
            </a:r>
            <a:r>
              <a:rPr lang="en-GB" dirty="0"/>
              <a:t> </a:t>
            </a:r>
            <a:r>
              <a:rPr lang="en-GB" dirty="0" err="1"/>
              <a:t>exeros</a:t>
            </a:r>
            <a:r>
              <a:rPr lang="en-GB" dirty="0"/>
              <a:t> </a:t>
            </a:r>
            <a:r>
              <a:rPr lang="en-GB" dirty="0" err="1"/>
              <a:t>nulputem</a:t>
            </a:r>
            <a:r>
              <a:rPr lang="en-GB" dirty="0"/>
              <a:t> </a:t>
            </a:r>
            <a:r>
              <a:rPr lang="en-GB" dirty="0" err="1"/>
              <a:t>iustrud</a:t>
            </a:r>
            <a:r>
              <a:rPr lang="en-GB" dirty="0"/>
              <a:t> do corer </a:t>
            </a:r>
            <a:r>
              <a:rPr lang="en-GB" dirty="0" err="1"/>
              <a:t>ilismod</a:t>
            </a:r>
            <a:r>
              <a:rPr lang="en-GB" dirty="0"/>
              <a:t> </a:t>
            </a:r>
            <a:r>
              <a:rPr lang="en-GB" dirty="0" err="1"/>
              <a:t>eros</a:t>
            </a:r>
            <a:r>
              <a:rPr lang="en-GB" dirty="0"/>
              <a:t> dip </a:t>
            </a:r>
            <a:r>
              <a:rPr lang="en-GB" dirty="0" err="1"/>
              <a:t>essecte</a:t>
            </a:r>
            <a:r>
              <a:rPr lang="en-GB" dirty="0"/>
              <a:t> </a:t>
            </a:r>
            <a:r>
              <a:rPr lang="en-GB" dirty="0" err="1"/>
              <a:t>consequ</a:t>
            </a:r>
            <a:r>
              <a:rPr lang="en-GB" dirty="0"/>
              <a:t> </a:t>
            </a:r>
            <a:r>
              <a:rPr lang="en-GB" dirty="0" err="1"/>
              <a:t>velit</a:t>
            </a:r>
            <a:r>
              <a:rPr lang="en-GB" dirty="0"/>
              <a:t>, </a:t>
            </a:r>
            <a:r>
              <a:rPr lang="en-GB" dirty="0" err="1"/>
              <a:t>dolenis</a:t>
            </a:r>
            <a:r>
              <a:rPr lang="en-GB" dirty="0"/>
              <a:t> </a:t>
            </a:r>
            <a:r>
              <a:rPr lang="en-GB" dirty="0" err="1"/>
              <a:t>nos</a:t>
            </a:r>
            <a:r>
              <a:rPr lang="en-GB" dirty="0"/>
              <a:t> </a:t>
            </a:r>
            <a:r>
              <a:rPr lang="en-GB" dirty="0" err="1"/>
              <a:t>adignim</a:t>
            </a:r>
            <a:r>
              <a:rPr lang="en-GB" dirty="0"/>
              <a:t> </a:t>
            </a:r>
            <a:r>
              <a:rPr lang="en-GB" dirty="0" err="1"/>
              <a:t>duis</a:t>
            </a:r>
            <a:r>
              <a:rPr lang="en-GB" dirty="0"/>
              <a:t> </a:t>
            </a:r>
            <a:r>
              <a:rPr lang="en-GB" dirty="0" err="1"/>
              <a:t>nos</a:t>
            </a:r>
            <a:r>
              <a:rPr lang="en-GB" dirty="0"/>
              <a:t> </a:t>
            </a:r>
            <a:r>
              <a:rPr lang="en-GB" dirty="0" err="1"/>
              <a:t>dolore</a:t>
            </a:r>
            <a:r>
              <a:rPr lang="en-GB" dirty="0"/>
              <a:t> </a:t>
            </a:r>
            <a:r>
              <a:rPr lang="en-GB" dirty="0" err="1"/>
              <a:t>doloreet</a:t>
            </a:r>
            <a:r>
              <a:rPr lang="en-GB" dirty="0"/>
              <a:t> </a:t>
            </a:r>
            <a:r>
              <a:rPr lang="en-GB" dirty="0" err="1"/>
              <a:t>conum</a:t>
            </a:r>
            <a:r>
              <a:rPr lang="en-GB" dirty="0"/>
              <a:t> </a:t>
            </a:r>
            <a:r>
              <a:rPr lang="en-GB" dirty="0" err="1"/>
              <a:t>dolorem</a:t>
            </a:r>
            <a:r>
              <a:rPr lang="en-GB" dirty="0"/>
              <a:t> </a:t>
            </a:r>
            <a:r>
              <a:rPr lang="en-GB" dirty="0" err="1"/>
              <a:t>vullut</a:t>
            </a:r>
            <a:r>
              <a:rPr lang="en-GB" dirty="0"/>
              <a:t> </a:t>
            </a:r>
            <a:r>
              <a:rPr lang="en-GB" dirty="0" err="1"/>
              <a:t>vercill</a:t>
            </a:r>
            <a:r>
              <a:rPr lang="en-GB" dirty="0"/>
              <a:t> </a:t>
            </a:r>
            <a:r>
              <a:rPr lang="en-GB" dirty="0" err="1"/>
              <a:t>utatet</a:t>
            </a:r>
            <a:r>
              <a:rPr lang="en-GB" dirty="0"/>
              <a:t>. XX% Reference copy </a:t>
            </a:r>
            <a:r>
              <a:rPr lang="en-GB" dirty="0" err="1"/>
              <a:t>lobor</a:t>
            </a:r>
            <a:r>
              <a:rPr lang="en-GB" dirty="0"/>
              <a:t> sum </a:t>
            </a:r>
            <a:r>
              <a:rPr lang="en-GB" dirty="0" err="1"/>
              <a:t>iliquatue</a:t>
            </a:r>
            <a:r>
              <a:rPr lang="en-GB" dirty="0"/>
              <a:t> </a:t>
            </a:r>
            <a:r>
              <a:rPr lang="en-GB" dirty="0" err="1"/>
              <a:t>facilisi</a:t>
            </a:r>
            <a:r>
              <a:rPr lang="en-GB" dirty="0"/>
              <a:t>.</a:t>
            </a:r>
          </a:p>
        </p:txBody>
      </p:sp>
      <p:cxnSp>
        <p:nvCxnSpPr>
          <p:cNvPr id="12" name="Straight Connector 11"/>
          <p:cNvCxnSpPr/>
          <p:nvPr userDrawn="1"/>
        </p:nvCxnSpPr>
        <p:spPr bwMode="gray">
          <a:xfrm>
            <a:off x="1" y="6802438"/>
            <a:ext cx="13442950"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75706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29552" name="think-cell Slide" r:id="rId4" imgW="6350000" imgH="6350000" progId="">
                  <p:embed/>
                </p:oleObj>
              </mc:Choice>
              <mc:Fallback>
                <p:oleObj name="think-cell Slide" r:id="rId4" imgW="6350000" imgH="6350000" progId="">
                  <p:embed/>
                  <p:pic>
                    <p:nvPicPr>
                      <p:cNvPr id="15" name="Object 1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3441"/>
            <a:ext cx="12413343" cy="409568"/>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6594" y="80703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6752" y="1372457"/>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6752" y="1577333"/>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60168" y="1902928"/>
            <a:ext cx="5235066" cy="4218272"/>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781933" y="1902928"/>
            <a:ext cx="5232045" cy="4218272"/>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842350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3057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3441"/>
            <a:ext cx="12413343" cy="409568"/>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703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1671" y="136483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1671" y="1569713"/>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55657" y="2465456"/>
            <a:ext cx="8429894" cy="3784532"/>
          </a:xfrm>
        </p:spPr>
        <p:txBody>
          <a:bodyPr/>
          <a:lstStyle>
            <a:lvl1pPr>
              <a:lnSpc>
                <a:spcPts val="2000"/>
              </a:lnSpc>
              <a:defRPr sz="1799">
                <a:solidFill>
                  <a:schemeClr val="tx2"/>
                </a:solidFill>
              </a:defRPr>
            </a:lvl1pPr>
            <a:lvl2pPr>
              <a:lnSpc>
                <a:spcPts val="1600"/>
              </a:lnSpc>
              <a:defRPr sz="1400" b="0">
                <a:solidFill>
                  <a:schemeClr val="bg1"/>
                </a:solidFill>
              </a:defRPr>
            </a:lvl2pPr>
            <a:lvl3pPr>
              <a:lnSpc>
                <a:spcPts val="1499"/>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185502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3160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3441"/>
            <a:ext cx="12413343" cy="409568"/>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703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1671" y="136483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1671" y="1569713"/>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55657" y="2465456"/>
            <a:ext cx="8429894" cy="3784532"/>
          </a:xfrm>
        </p:spPr>
        <p:txBody>
          <a:bodyPr/>
          <a:lstStyle>
            <a:lvl1pPr>
              <a:lnSpc>
                <a:spcPts val="2000"/>
              </a:lnSpc>
              <a:defRPr sz="1799">
                <a:solidFill>
                  <a:schemeClr val="tx2"/>
                </a:solidFill>
              </a:defRPr>
            </a:lvl1pPr>
            <a:lvl2pPr>
              <a:lnSpc>
                <a:spcPts val="2000"/>
              </a:lnSpc>
              <a:defRPr sz="1799" b="0">
                <a:solidFill>
                  <a:schemeClr val="bg1"/>
                </a:solidFill>
              </a:defRPr>
            </a:lvl2pPr>
            <a:lvl3pPr>
              <a:lnSpc>
                <a:spcPts val="1499"/>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2593743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32624" name="think-cell Slide" r:id="rId4" imgW="6350000" imgH="6350000" progId="">
                  <p:embed/>
                </p:oleObj>
              </mc:Choice>
              <mc:Fallback>
                <p:oleObj name="think-cell Slide" r:id="rId4" imgW="6350000" imgH="6350000" progId="">
                  <p:embed/>
                  <p:pic>
                    <p:nvPicPr>
                      <p:cNvPr id="18" name="Object 1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4347"/>
            <a:ext cx="12413343" cy="409568"/>
          </a:xfr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356778" y="2461175"/>
            <a:ext cx="5238453" cy="3788813"/>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9" name="Text Placeholder 13"/>
          <p:cNvSpPr>
            <a:spLocks noGrp="1"/>
          </p:cNvSpPr>
          <p:nvPr>
            <p:ph type="body" sz="quarter" idx="14" hasCustomPrompt="1"/>
          </p:nvPr>
        </p:nvSpPr>
        <p:spPr bwMode="gray">
          <a:xfrm>
            <a:off x="375909" y="80322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5905" y="1362297"/>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5905" y="1567173"/>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3" y="2468630"/>
            <a:ext cx="5236703" cy="3781359"/>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2235376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33648" name="think-cell Slide" r:id="rId4" imgW="6350000" imgH="6350000" progId="">
                  <p:embed/>
                </p:oleObj>
              </mc:Choice>
              <mc:Fallback>
                <p:oleObj name="think-cell Slide" r:id="rId4" imgW="6350000" imgH="6350000" progId="">
                  <p:embed/>
                  <p:pic>
                    <p:nvPicPr>
                      <p:cNvPr id="22" name="Object 2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4347"/>
            <a:ext cx="12413343" cy="409568"/>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7441" y="80703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7439" y="1374361"/>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7439" y="1579238"/>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652878" y="1374361"/>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652878" y="1579238"/>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24256" y="1374361"/>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24256" y="1579238"/>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68875" y="2458635"/>
            <a:ext cx="4133323" cy="3543732"/>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644369" y="2459740"/>
            <a:ext cx="4124127" cy="3543732"/>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634076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34672"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4347"/>
            <a:ext cx="12413343" cy="409568"/>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3209" y="812746"/>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3210" y="1368647"/>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3210" y="1583048"/>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8906947" y="2467962"/>
            <a:ext cx="4169764" cy="1026126"/>
          </a:xfrm>
        </p:spPr>
        <p:txBody>
          <a:bodyPr anchor="ct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8909671" y="3548040"/>
            <a:ext cx="4169764" cy="1054123"/>
          </a:xfrm>
        </p:spPr>
        <p:txBody>
          <a:bodyPr anchor="ct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531933" y="2458714"/>
            <a:ext cx="4128151" cy="1035374"/>
          </a:xfrm>
        </p:spPr>
        <p:txBody>
          <a:bodyPr anchor="ct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546527" y="3559767"/>
            <a:ext cx="4113557" cy="1042396"/>
          </a:xfrm>
        </p:spPr>
        <p:txBody>
          <a:bodyPr anchor="ct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2872148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bwMode="gray">
          <a:xfrm>
            <a:off x="1" y="5"/>
            <a:ext cx="13442950" cy="6816720"/>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4" name="Text Placeholder 3"/>
          <p:cNvSpPr>
            <a:spLocks noGrp="1"/>
          </p:cNvSpPr>
          <p:nvPr>
            <p:ph type="body" sz="quarter" idx="10" hasCustomPrompt="1"/>
          </p:nvPr>
        </p:nvSpPr>
        <p:spPr bwMode="gray">
          <a:xfrm>
            <a:off x="1458614" y="1404920"/>
            <a:ext cx="10555363" cy="4291030"/>
          </a:xfrm>
          <a:prstGeom prst="rect">
            <a:avLst/>
          </a:prstGeo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spTree>
    <p:extLst>
      <p:ext uri="{BB962C8B-B14F-4D97-AF65-F5344CB8AC3E}">
        <p14:creationId xmlns:p14="http://schemas.microsoft.com/office/powerpoint/2010/main" val="1934644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35696"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8914563" y="2467962"/>
            <a:ext cx="4162147" cy="1003948"/>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8917288" y="3548040"/>
            <a:ext cx="4159423" cy="1003948"/>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496366" y="2463159"/>
            <a:ext cx="4163716" cy="1003948"/>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511610" y="3555957"/>
            <a:ext cx="4148473" cy="1003948"/>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51536"/>
            <a:ext cx="12413343" cy="409568"/>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5125"/>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1514" y="1368647"/>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1514" y="1583048"/>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12"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4050012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Four Icons Horizont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36720"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68530" y="3555676"/>
            <a:ext cx="3081872" cy="1003948"/>
          </a:xfrm>
        </p:spPr>
        <p:txBody>
          <a:bodyPr/>
          <a:lstStyle>
            <a:lvl1pPr algn="ctr">
              <a:lnSpc>
                <a:spcPts val="2000"/>
              </a:lnSpc>
              <a:defRPr sz="1799" baseline="0">
                <a:solidFill>
                  <a:schemeClr val="bg2"/>
                </a:solidFill>
              </a:defRPr>
            </a:lvl1pPr>
            <a:lvl2pPr algn="ctr">
              <a:lnSpc>
                <a:spcPts val="2000"/>
              </a:lnSpc>
              <a:defRPr sz="1799" b="0">
                <a:solidFill>
                  <a:schemeClr val="bg1"/>
                </a:solidFill>
              </a:defRPr>
            </a:lvl2pPr>
            <a:lvl3pPr algn="ctr">
              <a:lnSpc>
                <a:spcPts val="1499"/>
              </a:lnSpc>
              <a:defRPr>
                <a:solidFill>
                  <a:schemeClr val="bg2"/>
                </a:solidFill>
              </a:defRPr>
            </a:lvl3pPr>
            <a:lvl4pPr algn="ctr">
              <a:lnSpc>
                <a:spcPts val="1499"/>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4" y="3557877"/>
            <a:ext cx="3088537" cy="1003948"/>
          </a:xfrm>
        </p:spPr>
        <p:txBody>
          <a:bodyPr/>
          <a:lstStyle>
            <a:lvl1pPr algn="ctr">
              <a:lnSpc>
                <a:spcPts val="2000"/>
              </a:lnSpc>
              <a:defRPr sz="1799" baseline="0">
                <a:solidFill>
                  <a:schemeClr val="bg2"/>
                </a:solidFill>
              </a:defRPr>
            </a:lvl1pPr>
            <a:lvl2pPr algn="ctr">
              <a:lnSpc>
                <a:spcPts val="2000"/>
              </a:lnSpc>
              <a:defRPr sz="1799" b="0">
                <a:solidFill>
                  <a:schemeClr val="bg1"/>
                </a:solidFill>
              </a:defRPr>
            </a:lvl2pPr>
            <a:lvl3pPr algn="ctr">
              <a:lnSpc>
                <a:spcPts val="1499"/>
              </a:lnSpc>
              <a:defRPr>
                <a:solidFill>
                  <a:schemeClr val="bg2"/>
                </a:solidFill>
              </a:defRPr>
            </a:lvl3pPr>
            <a:lvl4pPr algn="ctr">
              <a:lnSpc>
                <a:spcPts val="1499"/>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3" y="3557873"/>
            <a:ext cx="3097100" cy="1003948"/>
          </a:xfrm>
        </p:spPr>
        <p:txBody>
          <a:bodyPr/>
          <a:lstStyle>
            <a:lvl1pPr algn="ctr">
              <a:lnSpc>
                <a:spcPts val="2000"/>
              </a:lnSpc>
              <a:defRPr sz="1799" baseline="0">
                <a:solidFill>
                  <a:schemeClr val="bg2"/>
                </a:solidFill>
              </a:defRPr>
            </a:lvl1pPr>
            <a:lvl2pPr algn="ctr">
              <a:lnSpc>
                <a:spcPts val="2000"/>
              </a:lnSpc>
              <a:defRPr sz="1799" b="0">
                <a:solidFill>
                  <a:schemeClr val="bg1"/>
                </a:solidFill>
              </a:defRPr>
            </a:lvl2pPr>
            <a:lvl3pPr algn="ctr">
              <a:lnSpc>
                <a:spcPts val="1499"/>
              </a:lnSpc>
              <a:defRPr>
                <a:solidFill>
                  <a:schemeClr val="bg2"/>
                </a:solidFill>
              </a:defRPr>
            </a:lvl3pPr>
            <a:lvl4pPr algn="ctr">
              <a:lnSpc>
                <a:spcPts val="1499"/>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1135" y="3550866"/>
            <a:ext cx="3088946" cy="1003948"/>
          </a:xfrm>
        </p:spPr>
        <p:txBody>
          <a:bodyPr/>
          <a:lstStyle>
            <a:lvl1pPr algn="ctr">
              <a:lnSpc>
                <a:spcPts val="2000"/>
              </a:lnSpc>
              <a:defRPr sz="1799" baseline="0">
                <a:solidFill>
                  <a:schemeClr val="bg2"/>
                </a:solidFill>
              </a:defRPr>
            </a:lvl1pPr>
            <a:lvl2pPr algn="ctr">
              <a:lnSpc>
                <a:spcPts val="2000"/>
              </a:lnSpc>
              <a:defRPr sz="1799" b="0">
                <a:solidFill>
                  <a:schemeClr val="bg1"/>
                </a:solidFill>
              </a:defRPr>
            </a:lvl2pPr>
            <a:lvl3pPr algn="ctr">
              <a:lnSpc>
                <a:spcPts val="1499"/>
              </a:lnSpc>
              <a:defRPr>
                <a:solidFill>
                  <a:schemeClr val="bg2"/>
                </a:solidFill>
              </a:defRPr>
            </a:lvl3pPr>
            <a:lvl4pPr algn="ctr">
              <a:lnSpc>
                <a:spcPts val="1499"/>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51536"/>
            <a:ext cx="12413343" cy="409568"/>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6" y="80703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6595" y="1357942"/>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6595" y="1584953"/>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4" name="Text Placeholder 3"/>
          <p:cNvSpPr>
            <a:spLocks noGrp="1"/>
          </p:cNvSpPr>
          <p:nvPr>
            <p:ph type="body" sz="quarter" idx="23"/>
          </p:nvPr>
        </p:nvSpPr>
        <p:spPr>
          <a:xfrm>
            <a:off x="356769" y="2505076"/>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3"/>
          <p:cNvSpPr>
            <a:spLocks noGrp="1"/>
          </p:cNvSpPr>
          <p:nvPr>
            <p:ph type="body" sz="quarter" idx="24"/>
          </p:nvPr>
        </p:nvSpPr>
        <p:spPr>
          <a:xfrm>
            <a:off x="3609487" y="2505076"/>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3"/>
          <p:cNvSpPr>
            <a:spLocks noGrp="1"/>
          </p:cNvSpPr>
          <p:nvPr>
            <p:ph type="body" sz="quarter" idx="25"/>
          </p:nvPr>
        </p:nvSpPr>
        <p:spPr>
          <a:xfrm>
            <a:off x="6810391" y="2505076"/>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Text Placeholder 3"/>
          <p:cNvSpPr>
            <a:spLocks noGrp="1"/>
          </p:cNvSpPr>
          <p:nvPr>
            <p:ph type="body" sz="quarter" idx="26"/>
          </p:nvPr>
        </p:nvSpPr>
        <p:spPr>
          <a:xfrm>
            <a:off x="10023997" y="2505076"/>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50371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37744"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39832"/>
            <a:ext cx="12413343" cy="409568"/>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5022" y="807757"/>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84376" y="1383886"/>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588763"/>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780054" y="3011509"/>
            <a:ext cx="4152135" cy="1029659"/>
          </a:xfrm>
        </p:spPr>
        <p:txBody>
          <a:bodyPr/>
          <a:lstStyle>
            <a:lvl1pPr>
              <a:lnSpc>
                <a:spcPts val="1900"/>
              </a:lnSpc>
              <a:defRPr sz="1799" baseline="0">
                <a:solidFill>
                  <a:schemeClr val="tx2"/>
                </a:solidFill>
              </a:defRPr>
            </a:lvl1pPr>
            <a:lvl2pPr>
              <a:lnSpc>
                <a:spcPts val="19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779906" y="5207562"/>
            <a:ext cx="4121798" cy="1003948"/>
          </a:xfrm>
        </p:spPr>
        <p:txBody>
          <a:bodyPr/>
          <a:lstStyle>
            <a:lvl1pPr>
              <a:lnSpc>
                <a:spcPts val="1900"/>
              </a:lnSpc>
              <a:defRPr sz="1799" baseline="0">
                <a:solidFill>
                  <a:schemeClr val="tx2"/>
                </a:solidFill>
              </a:defRPr>
            </a:lvl1pPr>
            <a:lvl2pPr>
              <a:lnSpc>
                <a:spcPts val="19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498701" y="3006084"/>
            <a:ext cx="4161382" cy="1029659"/>
          </a:xfrm>
        </p:spPr>
        <p:txBody>
          <a:bodyPr/>
          <a:lstStyle>
            <a:lvl1pPr>
              <a:lnSpc>
                <a:spcPts val="1900"/>
              </a:lnSpc>
              <a:defRPr sz="1799" baseline="0">
                <a:solidFill>
                  <a:schemeClr val="tx2"/>
                </a:solidFill>
              </a:defRPr>
            </a:lvl1pPr>
            <a:lvl2pPr>
              <a:lnSpc>
                <a:spcPts val="19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495171" y="5209764"/>
            <a:ext cx="4164912" cy="1003948"/>
          </a:xfrm>
        </p:spPr>
        <p:txBody>
          <a:bodyPr/>
          <a:lstStyle>
            <a:lvl1pPr>
              <a:lnSpc>
                <a:spcPts val="1900"/>
              </a:lnSpc>
              <a:defRPr sz="1799" baseline="0">
                <a:solidFill>
                  <a:schemeClr val="tx2"/>
                </a:solidFill>
              </a:defRPr>
            </a:lvl1pPr>
            <a:lvl2pPr>
              <a:lnSpc>
                <a:spcPts val="19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505707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38768"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68530" y="3555678"/>
            <a:ext cx="3081873" cy="1046487"/>
          </a:xfrm>
        </p:spPr>
        <p:txBody>
          <a:bodyPr/>
          <a:lstStyle>
            <a:lvl1pPr>
              <a:lnSpc>
                <a:spcPts val="1997"/>
              </a:lnSpc>
              <a:defRPr sz="1799" baseline="0">
                <a:solidFill>
                  <a:schemeClr val="tx2"/>
                </a:solidFill>
              </a:defRPr>
            </a:lvl1pPr>
            <a:lvl2pPr>
              <a:lnSpc>
                <a:spcPts val="1997"/>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2" y="3557877"/>
            <a:ext cx="3088538" cy="1046487"/>
          </a:xfrm>
        </p:spPr>
        <p:txBody>
          <a:bodyPr/>
          <a:lstStyle>
            <a:lvl1pPr>
              <a:lnSpc>
                <a:spcPts val="1997"/>
              </a:lnSpc>
              <a:defRPr sz="1799" baseline="0">
                <a:solidFill>
                  <a:schemeClr val="tx2"/>
                </a:solidFill>
              </a:defRPr>
            </a:lvl1pPr>
            <a:lvl2pPr>
              <a:lnSpc>
                <a:spcPts val="1997"/>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4" y="3548348"/>
            <a:ext cx="3097102" cy="1046487"/>
          </a:xfrm>
        </p:spPr>
        <p:txBody>
          <a:bodyPr/>
          <a:lstStyle>
            <a:lvl1pPr>
              <a:lnSpc>
                <a:spcPts val="1997"/>
              </a:lnSpc>
              <a:defRPr sz="1799" baseline="0">
                <a:solidFill>
                  <a:schemeClr val="tx2"/>
                </a:solidFill>
              </a:defRPr>
            </a:lvl1pPr>
            <a:lvl2pPr>
              <a:lnSpc>
                <a:spcPts val="1997"/>
              </a:lnSpc>
              <a:defRPr sz="1799" b="0">
                <a:solidFill>
                  <a:schemeClr val="bg1"/>
                </a:solidFill>
              </a:defRPr>
            </a:lvl2pPr>
            <a:lvl3pPr>
              <a:lnSpc>
                <a:spcPts val="1499"/>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1134" y="3550866"/>
            <a:ext cx="3088948" cy="1046487"/>
          </a:xfrm>
        </p:spPr>
        <p:txBody>
          <a:bodyPr/>
          <a:lstStyle>
            <a:lvl1pPr>
              <a:lnSpc>
                <a:spcPts val="1997"/>
              </a:lnSpc>
              <a:defRPr sz="1799" baseline="0">
                <a:solidFill>
                  <a:schemeClr val="tx2"/>
                </a:solidFill>
              </a:defRPr>
            </a:lvl1pPr>
            <a:lvl2pPr>
              <a:lnSpc>
                <a:spcPts val="1997"/>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5909" y="80322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5908" y="1371822"/>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5908" y="1586224"/>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12"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460116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_Four Large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39792"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74126" y="3005158"/>
            <a:ext cx="4158063" cy="1003948"/>
          </a:xfrm>
        </p:spPr>
        <p:txBody>
          <a:bodyPr/>
          <a:lstStyle>
            <a:lvl1pPr>
              <a:lnSpc>
                <a:spcPts val="2000"/>
              </a:lnSpc>
              <a:defRPr sz="1799" baseline="0">
                <a:solidFill>
                  <a:schemeClr val="accent3"/>
                </a:solidFill>
              </a:defRPr>
            </a:lvl1pPr>
            <a:lvl2pPr>
              <a:lnSpc>
                <a:spcPts val="2000"/>
              </a:lnSpc>
              <a:defRPr sz="1799" b="0">
                <a:solidFill>
                  <a:schemeClr val="bg1"/>
                </a:solidFill>
              </a:defRPr>
            </a:lvl2pPr>
            <a:lvl3pPr>
              <a:lnSpc>
                <a:spcPts val="1499"/>
              </a:lnSpc>
              <a:defRPr>
                <a:solidFill>
                  <a:schemeClr val="accent3"/>
                </a:solidFill>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776852" y="5220262"/>
            <a:ext cx="4155337" cy="1003948"/>
          </a:xfrm>
        </p:spPr>
        <p:txBody>
          <a:bodyPr/>
          <a:lstStyle>
            <a:lvl1pPr>
              <a:lnSpc>
                <a:spcPts val="2000"/>
              </a:lnSpc>
              <a:defRPr sz="1799" baseline="0">
                <a:solidFill>
                  <a:schemeClr val="accent3"/>
                </a:solidFill>
              </a:defRPr>
            </a:lvl1pPr>
            <a:lvl2pPr>
              <a:lnSpc>
                <a:spcPts val="2000"/>
              </a:lnSpc>
              <a:defRPr sz="1799" b="0">
                <a:solidFill>
                  <a:schemeClr val="bg1"/>
                </a:solidFill>
              </a:defRPr>
            </a:lvl2pPr>
            <a:lvl3pPr>
              <a:lnSpc>
                <a:spcPts val="1499"/>
              </a:lnSpc>
              <a:defRPr>
                <a:solidFill>
                  <a:schemeClr val="accent3"/>
                </a:solidFill>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505475" y="3001004"/>
            <a:ext cx="4158063" cy="1003948"/>
          </a:xfrm>
        </p:spPr>
        <p:txBody>
          <a:bodyPr/>
          <a:lstStyle>
            <a:lvl1pPr>
              <a:lnSpc>
                <a:spcPts val="2000"/>
              </a:lnSpc>
              <a:defRPr sz="1799" baseline="0">
                <a:solidFill>
                  <a:schemeClr val="accent3"/>
                </a:solidFill>
              </a:defRPr>
            </a:lvl1pPr>
            <a:lvl2pPr>
              <a:lnSpc>
                <a:spcPts val="2000"/>
              </a:lnSpc>
              <a:defRPr sz="1799" b="0">
                <a:solidFill>
                  <a:schemeClr val="bg1"/>
                </a:solidFill>
              </a:defRPr>
            </a:lvl2pPr>
            <a:lvl3pPr>
              <a:lnSpc>
                <a:spcPts val="1499"/>
              </a:lnSpc>
              <a:defRPr>
                <a:solidFill>
                  <a:schemeClr val="accent3"/>
                </a:solidFill>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496864" y="5222464"/>
            <a:ext cx="4163218" cy="1003948"/>
          </a:xfrm>
        </p:spPr>
        <p:txBody>
          <a:bodyPr/>
          <a:lstStyle>
            <a:lvl1pPr>
              <a:lnSpc>
                <a:spcPts val="2000"/>
              </a:lnSpc>
              <a:defRPr sz="1799" baseline="0">
                <a:solidFill>
                  <a:schemeClr val="accent3"/>
                </a:solidFill>
              </a:defRPr>
            </a:lvl1pPr>
            <a:lvl2pPr>
              <a:lnSpc>
                <a:spcPts val="2000"/>
              </a:lnSpc>
              <a:defRPr sz="1799" b="0">
                <a:solidFill>
                  <a:schemeClr val="bg1"/>
                </a:solidFill>
              </a:defRPr>
            </a:lvl2pPr>
            <a:lvl3pPr>
              <a:lnSpc>
                <a:spcPts val="1499"/>
              </a:lnSpc>
              <a:defRPr>
                <a:solidFill>
                  <a:schemeClr val="accent3"/>
                </a:solidFill>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322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1674" y="1368647"/>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1674" y="1586224"/>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6" name="Text Placeholder 5"/>
          <p:cNvSpPr>
            <a:spLocks noGrp="1"/>
          </p:cNvSpPr>
          <p:nvPr>
            <p:ph type="body" sz="quarter" idx="23" hasCustomPrompt="1"/>
          </p:nvPr>
        </p:nvSpPr>
        <p:spPr>
          <a:xfrm>
            <a:off x="2515600" y="1936751"/>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706" rtl="0" eaLnBrk="1" latinLnBrk="0" hangingPunct="1">
              <a:lnSpc>
                <a:spcPts val="1600"/>
              </a:lnSpc>
              <a:spcBef>
                <a:spcPts val="0"/>
              </a:spcBef>
              <a:buClr>
                <a:srgbClr val="FFFFFF"/>
              </a:buClr>
              <a:buSzPct val="100000"/>
              <a:buFont typeface="Arial"/>
              <a:buNone/>
              <a:defRPr/>
            </a:lvl2pPr>
          </a:lstStyle>
          <a:p>
            <a:pPr marL="0" lvl="1" indent="0" algn="ctr" defTabSz="961706"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6" name="Text Placeholder 5"/>
          <p:cNvSpPr>
            <a:spLocks noGrp="1"/>
          </p:cNvSpPr>
          <p:nvPr>
            <p:ph type="body" sz="quarter" idx="24" hasCustomPrompt="1"/>
          </p:nvPr>
        </p:nvSpPr>
        <p:spPr>
          <a:xfrm>
            <a:off x="6787706" y="1936751"/>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706" rtl="0" eaLnBrk="1" latinLnBrk="0" hangingPunct="1">
              <a:lnSpc>
                <a:spcPts val="1600"/>
              </a:lnSpc>
              <a:spcBef>
                <a:spcPts val="0"/>
              </a:spcBef>
              <a:buClr>
                <a:srgbClr val="FFFFFF"/>
              </a:buClr>
              <a:buSzPct val="100000"/>
              <a:buFont typeface="Arial"/>
              <a:buNone/>
              <a:defRPr/>
            </a:lvl2pPr>
          </a:lstStyle>
          <a:p>
            <a:pPr marL="0" lvl="1" indent="0" algn="ctr" defTabSz="961706"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8" name="Text Placeholder 5"/>
          <p:cNvSpPr>
            <a:spLocks noGrp="1"/>
          </p:cNvSpPr>
          <p:nvPr>
            <p:ph type="body" sz="quarter" idx="25" hasCustomPrompt="1"/>
          </p:nvPr>
        </p:nvSpPr>
        <p:spPr>
          <a:xfrm>
            <a:off x="2515600" y="4148139"/>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706" rtl="0" eaLnBrk="1" latinLnBrk="0" hangingPunct="1">
              <a:lnSpc>
                <a:spcPts val="1600"/>
              </a:lnSpc>
              <a:spcBef>
                <a:spcPts val="0"/>
              </a:spcBef>
              <a:buClr>
                <a:srgbClr val="FFFFFF"/>
              </a:buClr>
              <a:buSzPct val="100000"/>
              <a:buFont typeface="Arial"/>
              <a:buNone/>
              <a:defRPr/>
            </a:lvl2pPr>
          </a:lstStyle>
          <a:p>
            <a:pPr marL="0" lvl="1" indent="0" algn="ctr" defTabSz="961706"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9" name="Text Placeholder 5"/>
          <p:cNvSpPr>
            <a:spLocks noGrp="1"/>
          </p:cNvSpPr>
          <p:nvPr>
            <p:ph type="body" sz="quarter" idx="26" hasCustomPrompt="1"/>
          </p:nvPr>
        </p:nvSpPr>
        <p:spPr>
          <a:xfrm>
            <a:off x="6787706" y="4148139"/>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706" rtl="0" eaLnBrk="1" latinLnBrk="0" hangingPunct="1">
              <a:lnSpc>
                <a:spcPts val="1600"/>
              </a:lnSpc>
              <a:spcBef>
                <a:spcPts val="0"/>
              </a:spcBef>
              <a:buClr>
                <a:srgbClr val="FFFFFF"/>
              </a:buClr>
              <a:buSzPct val="100000"/>
              <a:buFont typeface="Arial"/>
              <a:buNone/>
              <a:defRPr/>
            </a:lvl2pPr>
          </a:lstStyle>
          <a:p>
            <a:pPr marL="0" lvl="1" indent="0" algn="ctr" defTabSz="961706"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18"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811844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Four Larger Callout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40816"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73611" y="3560391"/>
            <a:ext cx="3076792" cy="1003948"/>
          </a:xfrm>
        </p:spPr>
        <p:txBody>
          <a:bodyPr/>
          <a:lstStyle>
            <a:lvl1pPr algn="ctr">
              <a:lnSpc>
                <a:spcPts val="2000"/>
              </a:lnSpc>
              <a:defRPr sz="1799" baseline="0">
                <a:solidFill>
                  <a:schemeClr val="tx2"/>
                </a:solidFill>
              </a:defRPr>
            </a:lvl1pPr>
            <a:lvl2pPr algn="ctr">
              <a:lnSpc>
                <a:spcPts val="2000"/>
              </a:lnSpc>
              <a:defRPr sz="1799" b="0">
                <a:solidFill>
                  <a:schemeClr val="bg1"/>
                </a:solidFill>
              </a:defRPr>
            </a:lvl2pPr>
            <a:lvl3pPr algn="ctr">
              <a:lnSpc>
                <a:spcPts val="1499"/>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2" y="3560391"/>
            <a:ext cx="3088538" cy="1003948"/>
          </a:xfrm>
        </p:spPr>
        <p:txBody>
          <a:bodyPr/>
          <a:lstStyle>
            <a:lvl1pPr algn="ctr">
              <a:lnSpc>
                <a:spcPts val="2000"/>
              </a:lnSpc>
              <a:defRPr sz="1799" baseline="0">
                <a:solidFill>
                  <a:schemeClr val="tx2"/>
                </a:solidFill>
              </a:defRPr>
            </a:lvl1pPr>
            <a:lvl2pPr algn="ctr">
              <a:lnSpc>
                <a:spcPts val="2000"/>
              </a:lnSpc>
              <a:defRPr sz="1799" b="0">
                <a:solidFill>
                  <a:schemeClr val="bg1"/>
                </a:solidFill>
              </a:defRPr>
            </a:lvl2pPr>
            <a:lvl3pPr algn="ctr">
              <a:lnSpc>
                <a:spcPts val="16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4" y="3560391"/>
            <a:ext cx="3097102" cy="1003948"/>
          </a:xfrm>
        </p:spPr>
        <p:txBody>
          <a:bodyPr/>
          <a:lstStyle>
            <a:lvl1pPr algn="ctr">
              <a:lnSpc>
                <a:spcPts val="2000"/>
              </a:lnSpc>
              <a:defRPr sz="1799" baseline="0">
                <a:solidFill>
                  <a:schemeClr val="tx2"/>
                </a:solidFill>
              </a:defRPr>
            </a:lvl1pPr>
            <a:lvl2pPr algn="ctr">
              <a:lnSpc>
                <a:spcPts val="2000"/>
              </a:lnSpc>
              <a:defRPr sz="1799" b="0">
                <a:solidFill>
                  <a:schemeClr val="bg1"/>
                </a:solidFill>
              </a:defRPr>
            </a:lvl2pPr>
            <a:lvl3pPr algn="ctr">
              <a:lnSpc>
                <a:spcPts val="16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6215" y="3560391"/>
            <a:ext cx="3083867" cy="1003948"/>
          </a:xfrm>
        </p:spPr>
        <p:txBody>
          <a:bodyPr/>
          <a:lstStyle>
            <a:lvl1pPr algn="ctr">
              <a:lnSpc>
                <a:spcPts val="2000"/>
              </a:lnSpc>
              <a:defRPr sz="1799" baseline="0">
                <a:solidFill>
                  <a:schemeClr val="tx2"/>
                </a:solidFill>
              </a:defRPr>
            </a:lvl1pPr>
            <a:lvl2pPr algn="ctr">
              <a:lnSpc>
                <a:spcPts val="2000"/>
              </a:lnSpc>
              <a:defRPr sz="1799" b="0">
                <a:solidFill>
                  <a:schemeClr val="bg1"/>
                </a:solidFill>
              </a:defRPr>
            </a:lvl2pPr>
            <a:lvl3pPr algn="ctr">
              <a:lnSpc>
                <a:spcPts val="1499"/>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6"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6755" y="1372457"/>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6755" y="1584953"/>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4" name="Text Placeholder 3"/>
          <p:cNvSpPr>
            <a:spLocks noGrp="1"/>
          </p:cNvSpPr>
          <p:nvPr>
            <p:ph type="body" sz="quarter" idx="23" hasCustomPrompt="1"/>
          </p:nvPr>
        </p:nvSpPr>
        <p:spPr>
          <a:xfrm>
            <a:off x="381061" y="2547939"/>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706" rtl="0" eaLnBrk="1" latinLnBrk="0" hangingPunct="1">
              <a:lnSpc>
                <a:spcPts val="1600"/>
              </a:lnSpc>
              <a:spcBef>
                <a:spcPts val="0"/>
              </a:spcBef>
              <a:buClr>
                <a:srgbClr val="FFFFFF"/>
              </a:buClr>
              <a:buSzPct val="100000"/>
              <a:buFont typeface="Arial"/>
              <a:buNone/>
              <a:defRPr/>
            </a:lvl2pPr>
          </a:lstStyle>
          <a:p>
            <a:pPr marL="0" lvl="1" indent="0" algn="ctr" defTabSz="961706"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2" name="Text Placeholder 3"/>
          <p:cNvSpPr>
            <a:spLocks noGrp="1"/>
          </p:cNvSpPr>
          <p:nvPr>
            <p:ph type="body" sz="quarter" idx="24" hasCustomPrompt="1"/>
          </p:nvPr>
        </p:nvSpPr>
        <p:spPr>
          <a:xfrm>
            <a:off x="3609487" y="2547939"/>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706" rtl="0" eaLnBrk="1" latinLnBrk="0" hangingPunct="1">
              <a:lnSpc>
                <a:spcPts val="1600"/>
              </a:lnSpc>
              <a:spcBef>
                <a:spcPts val="0"/>
              </a:spcBef>
              <a:buClr>
                <a:srgbClr val="FFFFFF"/>
              </a:buClr>
              <a:buSzPct val="100000"/>
              <a:buFont typeface="Arial"/>
              <a:buNone/>
              <a:defRPr/>
            </a:lvl2pPr>
          </a:lstStyle>
          <a:p>
            <a:pPr marL="0" lvl="1" indent="0" algn="ctr" defTabSz="961706"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4" name="Text Placeholder 3"/>
          <p:cNvSpPr>
            <a:spLocks noGrp="1"/>
          </p:cNvSpPr>
          <p:nvPr>
            <p:ph type="body" sz="quarter" idx="25" hasCustomPrompt="1"/>
          </p:nvPr>
        </p:nvSpPr>
        <p:spPr>
          <a:xfrm>
            <a:off x="6837912" y="2547939"/>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706" rtl="0" eaLnBrk="1" latinLnBrk="0" hangingPunct="1">
              <a:lnSpc>
                <a:spcPts val="1600"/>
              </a:lnSpc>
              <a:spcBef>
                <a:spcPts val="0"/>
              </a:spcBef>
              <a:buClr>
                <a:srgbClr val="FFFFFF"/>
              </a:buClr>
              <a:buSzPct val="100000"/>
              <a:buFont typeface="Arial"/>
              <a:buNone/>
              <a:defRPr/>
            </a:lvl2pPr>
          </a:lstStyle>
          <a:p>
            <a:pPr marL="0" lvl="1" indent="0" algn="ctr" defTabSz="961706"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6" name="Text Placeholder 3"/>
          <p:cNvSpPr>
            <a:spLocks noGrp="1"/>
          </p:cNvSpPr>
          <p:nvPr>
            <p:ph type="body" sz="quarter" idx="26" hasCustomPrompt="1"/>
          </p:nvPr>
        </p:nvSpPr>
        <p:spPr>
          <a:xfrm>
            <a:off x="10066338" y="2547939"/>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706" rtl="0" eaLnBrk="1" latinLnBrk="0" hangingPunct="1">
              <a:lnSpc>
                <a:spcPts val="1600"/>
              </a:lnSpc>
              <a:spcBef>
                <a:spcPts val="0"/>
              </a:spcBef>
              <a:buClr>
                <a:srgbClr val="FFFFFF"/>
              </a:buClr>
              <a:buSzPct val="100000"/>
              <a:buFont typeface="Arial"/>
              <a:buNone/>
              <a:defRPr/>
            </a:lvl2pPr>
          </a:lstStyle>
          <a:p>
            <a:pPr marL="0" lvl="1" indent="0" algn="ctr" defTabSz="961706"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18"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509149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Callouts">
    <p:spTree>
      <p:nvGrpSpPr>
        <p:cNvPr id="1" name=""/>
        <p:cNvGrpSpPr/>
        <p:nvPr/>
      </p:nvGrpSpPr>
      <p:grpSpPr>
        <a:xfrm>
          <a:off x="0" y="0"/>
          <a:ext cx="0" cy="0"/>
          <a:chOff x="0" y="0"/>
          <a:chExt cx="0" cy="0"/>
        </a:xfrm>
      </p:grpSpPr>
      <p:graphicFrame>
        <p:nvGraphicFramePr>
          <p:cNvPr id="40" name="Object 39" hidden="1"/>
          <p:cNvGraphicFramePr>
            <a:graphicFrameLocks noChangeAspect="1"/>
          </p:cNvGraphicFramePr>
          <p:nvPr>
            <p:custDataLst>
              <p:tags r:id="rId2"/>
            </p:custDataLst>
          </p:nvPr>
        </p:nvGraphicFramePr>
        <p:xfrm>
          <a:off x="2118" y="1590"/>
          <a:ext cx="2116" cy="1587"/>
        </p:xfrm>
        <a:graphic>
          <a:graphicData uri="http://schemas.openxmlformats.org/presentationml/2006/ole">
            <mc:AlternateContent xmlns:mc="http://schemas.openxmlformats.org/markup-compatibility/2006">
              <mc:Choice xmlns:v="urn:schemas-microsoft-com:vml" Requires="v">
                <p:oleObj spid="_x0000_s1141840" name="think-cell Slide" r:id="rId4" imgW="6350000" imgH="6350000" progId="">
                  <p:embed/>
                </p:oleObj>
              </mc:Choice>
              <mc:Fallback>
                <p:oleObj name="think-cell Slide" r:id="rId4" imgW="6350000" imgH="6350000" progId="">
                  <p:embed/>
                  <p:pic>
                    <p:nvPicPr>
                      <p:cNvPr id="40" name="Object 39"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90"/>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6"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4" name="Text Placeholder 3"/>
          <p:cNvSpPr>
            <a:spLocks noGrp="1"/>
          </p:cNvSpPr>
          <p:nvPr>
            <p:ph type="body" sz="quarter" idx="16" hasCustomPrompt="1"/>
          </p:nvPr>
        </p:nvSpPr>
        <p:spPr>
          <a:xfrm>
            <a:off x="381061" y="1395413"/>
            <a:ext cx="3067534" cy="1825596"/>
          </a:xfrm>
          <a:prstGeom prst="wedgeRoundRectCallout">
            <a:avLst>
              <a:gd name="adj1" fmla="val 32583"/>
              <a:gd name="adj2" fmla="val 56385"/>
              <a:gd name="adj3" fmla="val 16667"/>
            </a:avLst>
          </a:prstGeom>
          <a:solidFill>
            <a:schemeClr val="tx1"/>
          </a:solidFill>
        </p:spPr>
        <p:txBody>
          <a:bodyPr lIns="36000" tIns="36000" rIns="36000" bIns="36000">
            <a:spAutoFit/>
          </a:bodyPr>
          <a:lstStyle>
            <a:lvl1pPr algn="ctr">
              <a:lnSpc>
                <a:spcPts val="1600"/>
              </a:lnSpc>
              <a:defRPr sz="1799" b="0">
                <a:solidFill>
                  <a:srgbClr val="FFFFFF"/>
                </a:solidFill>
              </a:defRPr>
            </a:lvl1pPr>
            <a:lvl2pPr algn="ctr">
              <a:lnSpc>
                <a:spcPts val="1900"/>
              </a:lnSpc>
              <a:defRPr sz="1799" b="0" baseline="0">
                <a:solidFill>
                  <a:srgbClr val="FFFFFF"/>
                </a:solidFill>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err="1"/>
              <a:t>Donec</a:t>
            </a:r>
            <a:r>
              <a:rPr lang="en-US" dirty="0"/>
              <a:t> non </a:t>
            </a:r>
            <a:r>
              <a:rPr lang="en-US" dirty="0" err="1"/>
              <a:t>eleifend</a:t>
            </a:r>
            <a:r>
              <a:rPr lang="en-US" dirty="0"/>
              <a:t> </a:t>
            </a:r>
            <a:r>
              <a:rPr lang="en-US" dirty="0" err="1"/>
              <a:t>tortor</a:t>
            </a:r>
            <a:r>
              <a:rPr lang="en-US" dirty="0"/>
              <a:t>, in </a:t>
            </a:r>
            <a:r>
              <a:rPr lang="en-US" dirty="0" err="1"/>
              <a:t>interdum</a:t>
            </a:r>
            <a:r>
              <a:rPr lang="en-US" dirty="0"/>
              <a:t> </a:t>
            </a:r>
            <a:r>
              <a:rPr lang="en-US" dirty="0" err="1"/>
              <a:t>nunc</a:t>
            </a:r>
            <a:r>
              <a:rPr lang="en-US" dirty="0"/>
              <a:t>. </a:t>
            </a:r>
            <a:r>
              <a:rPr lang="en-US" dirty="0" err="1"/>
              <a:t>molestie</a:t>
            </a:r>
            <a:r>
              <a:rPr lang="en-US" dirty="0"/>
              <a:t> </a:t>
            </a:r>
            <a:r>
              <a:rPr lang="en-US" dirty="0" err="1"/>
              <a:t>lorem</a:t>
            </a:r>
            <a:r>
              <a:rPr lang="en-US" dirty="0"/>
              <a:t>, </a:t>
            </a:r>
            <a:r>
              <a:rPr lang="en-US" dirty="0" err="1"/>
              <a:t>quis</a:t>
            </a:r>
            <a:r>
              <a:rPr lang="en-US" dirty="0"/>
              <a:t> </a:t>
            </a:r>
            <a:r>
              <a:rPr lang="en-US" dirty="0" err="1"/>
              <a:t>adipiscing</a:t>
            </a:r>
            <a:r>
              <a:rPr lang="en-US" dirty="0"/>
              <a:t> ante </a:t>
            </a:r>
            <a:r>
              <a:rPr lang="en-US" dirty="0" err="1"/>
              <a:t>nulla</a:t>
            </a:r>
            <a:r>
              <a:rPr lang="en-US" dirty="0"/>
              <a:t> non </a:t>
            </a:r>
            <a:r>
              <a:rPr lang="en-US" dirty="0" err="1"/>
              <a:t>nisl</a:t>
            </a:r>
            <a:r>
              <a:rPr lang="en-US" dirty="0"/>
              <a:t>. Nam et </a:t>
            </a:r>
            <a:r>
              <a:rPr lang="en-US" dirty="0" err="1"/>
              <a:t>sapien</a:t>
            </a:r>
            <a:r>
              <a:rPr lang="en-US" dirty="0"/>
              <a:t>.</a:t>
            </a:r>
          </a:p>
          <a:p>
            <a:pPr lvl="2"/>
            <a:r>
              <a:rPr lang="en-US" dirty="0"/>
              <a:t>Third level</a:t>
            </a:r>
          </a:p>
        </p:txBody>
      </p:sp>
      <p:sp>
        <p:nvSpPr>
          <p:cNvPr id="14" name="Text Placeholder 3"/>
          <p:cNvSpPr>
            <a:spLocks noGrp="1"/>
          </p:cNvSpPr>
          <p:nvPr>
            <p:ph type="body" sz="quarter" idx="17" hasCustomPrompt="1"/>
          </p:nvPr>
        </p:nvSpPr>
        <p:spPr>
          <a:xfrm>
            <a:off x="381059" y="4415517"/>
            <a:ext cx="4145086" cy="931734"/>
          </a:xfrm>
          <a:prstGeom prst="wedgeRoundRectCallout">
            <a:avLst>
              <a:gd name="adj1" fmla="val 33517"/>
              <a:gd name="adj2" fmla="val 63613"/>
              <a:gd name="adj3" fmla="val 16667"/>
            </a:avLst>
          </a:prstGeom>
          <a:solidFill>
            <a:schemeClr val="tx2"/>
          </a:solidFill>
        </p:spPr>
        <p:txBody>
          <a:bodyPr lIns="36000" tIns="36000" rIns="36000" bIns="36000">
            <a:spAutoFit/>
          </a:bodyPr>
          <a:lstStyle>
            <a:lvl1pPr algn="ctr">
              <a:defRPr lang="en-US" sz="1799" b="0" kern="1200" dirty="0" smtClean="0">
                <a:solidFill>
                  <a:srgbClr val="FFFFFF"/>
                </a:solidFill>
                <a:latin typeface="+mn-lt"/>
                <a:ea typeface="+mn-ea"/>
                <a:cs typeface="+mn-cs"/>
              </a:defRPr>
            </a:lvl1pPr>
            <a:lvl2pPr algn="ctr">
              <a:lnSpc>
                <a:spcPts val="1600"/>
              </a:lnSpc>
              <a:defRPr lang="en-US" sz="14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706" rtl="0" eaLnBrk="1" latinLnBrk="0" hangingPunct="1">
              <a:lnSpc>
                <a:spcPts val="1600"/>
              </a:lnSpc>
              <a:spcBef>
                <a:spcPts val="0"/>
              </a:spcBef>
              <a:buClr>
                <a:srgbClr val="FFFFFF"/>
              </a:buClr>
              <a:buSzPct val="100000"/>
              <a:buFont typeface="Arial"/>
              <a:buNone/>
            </a:pPr>
            <a:r>
              <a:rPr lang="en-US" dirty="0"/>
              <a:t>XX%</a:t>
            </a:r>
          </a:p>
          <a:p>
            <a:pPr lvl="1"/>
            <a:r>
              <a:rPr lang="pt-BR" dirty="0"/>
              <a:t>Pellentesque aliquam eros non iaculis condimentum. </a:t>
            </a:r>
            <a:endParaRPr lang="en-US" dirty="0"/>
          </a:p>
          <a:p>
            <a:pPr marL="0" lvl="2" indent="0" algn="ctr" defTabSz="961706" rtl="0" eaLnBrk="1" latinLnBrk="0" hangingPunct="1">
              <a:lnSpc>
                <a:spcPts val="1200"/>
              </a:lnSpc>
              <a:spcBef>
                <a:spcPts val="0"/>
              </a:spcBef>
              <a:buClr>
                <a:srgbClr val="FFFFFF"/>
              </a:buClr>
              <a:buSzPct val="100000"/>
              <a:buFont typeface="Arial"/>
              <a:buNone/>
              <a:tabLst/>
            </a:pPr>
            <a:r>
              <a:rPr lang="en-US" dirty="0"/>
              <a:t>Reference</a:t>
            </a:r>
          </a:p>
        </p:txBody>
      </p:sp>
      <p:sp>
        <p:nvSpPr>
          <p:cNvPr id="15" name="Text Placeholder 3"/>
          <p:cNvSpPr>
            <a:spLocks noGrp="1"/>
          </p:cNvSpPr>
          <p:nvPr>
            <p:ph type="body" sz="quarter" idx="18" hasCustomPrompt="1"/>
          </p:nvPr>
        </p:nvSpPr>
        <p:spPr>
          <a:xfrm>
            <a:off x="3609488" y="1395415"/>
            <a:ext cx="5176064" cy="1059429"/>
          </a:xfrm>
          <a:prstGeom prst="wedgeRoundRectCallout">
            <a:avLst>
              <a:gd name="adj1" fmla="val 33254"/>
              <a:gd name="adj2" fmla="val 64183"/>
              <a:gd name="adj3" fmla="val 16667"/>
            </a:avLst>
          </a:prstGeom>
          <a:solidFill>
            <a:schemeClr val="accent1"/>
          </a:solidFill>
        </p:spPr>
        <p:txBody>
          <a:bodyPr lIns="36000" tIns="36000" rIns="36000" bIns="36000">
            <a:spAutoFit/>
          </a:bodyPr>
          <a:lstStyle>
            <a:lvl1pPr algn="ctr">
              <a:defRPr lang="en-US" sz="1799" b="0" kern="1200" dirty="0" smtClean="0">
                <a:solidFill>
                  <a:srgbClr val="FFFFFF"/>
                </a:solidFill>
                <a:latin typeface="+mn-lt"/>
                <a:ea typeface="+mn-ea"/>
                <a:cs typeface="+mn-cs"/>
              </a:defRPr>
            </a:lvl1pPr>
            <a:lvl2pPr marL="0" indent="0" algn="ctr" defTabSz="961706" rtl="0" eaLnBrk="1" latinLnBrk="0" hangingPunct="1">
              <a:lnSpc>
                <a:spcPts val="1900"/>
              </a:lnSpc>
              <a:spcBef>
                <a:spcPts val="0"/>
              </a:spcBef>
              <a:buClr>
                <a:srgbClr val="FFFFFF"/>
              </a:buClr>
              <a:buSzPct val="100000"/>
              <a:buFont typeface="Arial"/>
              <a:buNone/>
              <a:defRPr lang="en-US" sz="1799" b="0" kern="1200" baseline="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lvl="0"/>
            <a:r>
              <a:rPr lang="en-US" dirty="0"/>
              <a:t>XX%</a:t>
            </a:r>
          </a:p>
          <a:p>
            <a:pPr marL="0" lvl="1" indent="0" algn="ctr" defTabSz="961706" rtl="0" eaLnBrk="1" latinLnBrk="0" hangingPunct="1">
              <a:lnSpc>
                <a:spcPts val="1900"/>
              </a:lnSpc>
              <a:spcBef>
                <a:spcPts val="0"/>
              </a:spcBef>
              <a:buClr>
                <a:srgbClr val="FFFFFF"/>
              </a:buClr>
              <a:buSzPct val="100000"/>
              <a:buFont typeface="Arial"/>
              <a:buNone/>
            </a:pPr>
            <a:r>
              <a:rPr lang="en-US" dirty="0" err="1"/>
              <a:t>Duis</a:t>
            </a:r>
            <a:r>
              <a:rPr lang="en-US" dirty="0"/>
              <a:t> </a:t>
            </a:r>
            <a:r>
              <a:rPr lang="en-US" dirty="0" err="1"/>
              <a:t>eu</a:t>
            </a:r>
            <a:r>
              <a:rPr lang="en-US" dirty="0"/>
              <a:t> </a:t>
            </a:r>
            <a:r>
              <a:rPr lang="en-US" dirty="0" err="1"/>
              <a:t>vehicula</a:t>
            </a:r>
            <a:r>
              <a:rPr lang="en-US" dirty="0"/>
              <a:t> </a:t>
            </a:r>
            <a:r>
              <a:rPr lang="en-US" dirty="0" err="1"/>
              <a:t>sem</a:t>
            </a:r>
            <a:r>
              <a:rPr lang="en-US" dirty="0"/>
              <a:t>, vitae </a:t>
            </a:r>
            <a:r>
              <a:rPr lang="en-US" dirty="0" err="1"/>
              <a:t>porttitor</a:t>
            </a:r>
            <a:r>
              <a:rPr lang="en-US" dirty="0"/>
              <a:t> </a:t>
            </a:r>
            <a:r>
              <a:rPr lang="en-US" dirty="0" err="1"/>
              <a:t>urna</a:t>
            </a:r>
            <a:r>
              <a:rPr lang="en-US" dirty="0"/>
              <a:t> semper </a:t>
            </a:r>
            <a:r>
              <a:rPr lang="en-US" dirty="0" err="1"/>
              <a:t>lorem</a:t>
            </a:r>
            <a:r>
              <a:rPr lang="en-US" dirty="0"/>
              <a:t> </a:t>
            </a:r>
            <a:r>
              <a:rPr lang="en-US" dirty="0" err="1"/>
              <a:t>placerat</a:t>
            </a:r>
            <a:r>
              <a:rPr lang="en-US" dirty="0"/>
              <a:t> non.</a:t>
            </a:r>
          </a:p>
          <a:p>
            <a:pPr marL="0" lvl="2" indent="0" algn="ctr" defTabSz="961706"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6" name="Text Placeholder 3"/>
          <p:cNvSpPr>
            <a:spLocks noGrp="1"/>
          </p:cNvSpPr>
          <p:nvPr>
            <p:ph type="body" sz="quarter" idx="19" hasCustomPrompt="1"/>
          </p:nvPr>
        </p:nvSpPr>
        <p:spPr>
          <a:xfrm>
            <a:off x="4638652" y="3069321"/>
            <a:ext cx="3056645" cy="2095173"/>
          </a:xfrm>
          <a:prstGeom prst="wedgeRoundRectCallout">
            <a:avLst>
              <a:gd name="adj1" fmla="val 32603"/>
              <a:gd name="adj2" fmla="val 64713"/>
              <a:gd name="adj3" fmla="val 16667"/>
            </a:avLst>
          </a:prstGeom>
          <a:solidFill>
            <a:schemeClr val="bg2"/>
          </a:solidFill>
        </p:spPr>
        <p:txBody>
          <a:bodyPr lIns="36000" tIns="36000" rIns="36000" bIns="36000">
            <a:spAutoFit/>
          </a:bodyPr>
          <a:lstStyle>
            <a:lvl1pPr algn="ctr">
              <a:defRPr lang="en-US" sz="1799" b="0" kern="1200" dirty="0" smtClean="0">
                <a:solidFill>
                  <a:srgbClr val="FFFFFF"/>
                </a:solidFill>
                <a:latin typeface="+mn-lt"/>
                <a:ea typeface="+mn-ea"/>
                <a:cs typeface="+mn-cs"/>
              </a:defRPr>
            </a:lvl1pPr>
            <a:lvl2pPr marL="0" indent="0" algn="ctr" defTabSz="961706" rtl="0" eaLnBrk="1" latinLnBrk="0" hangingPunct="1">
              <a:lnSpc>
                <a:spcPts val="1900"/>
              </a:lnSpc>
              <a:spcBef>
                <a:spcPts val="0"/>
              </a:spcBef>
              <a:buClr>
                <a:srgbClr val="FFFFFF"/>
              </a:buClr>
              <a:buSzPct val="100000"/>
              <a:buFont typeface="Arial"/>
              <a:buNone/>
              <a:defRPr lang="en-US" sz="1799"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706" rtl="0" eaLnBrk="1" latinLnBrk="0" hangingPunct="1">
              <a:lnSpc>
                <a:spcPts val="1600"/>
              </a:lnSpc>
              <a:spcBef>
                <a:spcPts val="0"/>
              </a:spcBef>
              <a:buClr>
                <a:srgbClr val="FFFFFF"/>
              </a:buClr>
              <a:buSzPct val="100000"/>
              <a:buFont typeface="Arial"/>
              <a:buNone/>
            </a:pPr>
            <a:r>
              <a:rPr lang="en-US" dirty="0"/>
              <a:t>XX%</a:t>
            </a:r>
          </a:p>
          <a:p>
            <a:pPr marL="0" lvl="1" indent="0" algn="ctr" defTabSz="961706" rtl="0" eaLnBrk="1" latinLnBrk="0" hangingPunct="1">
              <a:lnSpc>
                <a:spcPts val="1900"/>
              </a:lnSpc>
              <a:spcBef>
                <a:spcPts val="0"/>
              </a:spcBef>
              <a:buClr>
                <a:srgbClr val="FFFFFF"/>
              </a:buClr>
              <a:buSzPct val="100000"/>
              <a:buFont typeface="Arial"/>
              <a:buNone/>
            </a:pPr>
            <a:r>
              <a:rPr lang="fr-FR" dirty="0"/>
              <a:t>Cum </a:t>
            </a:r>
            <a:r>
              <a:rPr lang="fr-FR" dirty="0" err="1"/>
              <a:t>sociis</a:t>
            </a:r>
            <a:r>
              <a:rPr lang="fr-FR" dirty="0"/>
              <a:t> </a:t>
            </a:r>
            <a:r>
              <a:rPr lang="fr-FR" dirty="0" err="1"/>
              <a:t>natoque</a:t>
            </a:r>
            <a:r>
              <a:rPr lang="fr-FR" dirty="0"/>
              <a:t> </a:t>
            </a:r>
            <a:r>
              <a:rPr lang="fr-FR" dirty="0" err="1"/>
              <a:t>penatibus</a:t>
            </a:r>
            <a:r>
              <a:rPr lang="fr-FR" dirty="0"/>
              <a:t> et </a:t>
            </a:r>
            <a:r>
              <a:rPr lang="fr-FR" dirty="0" err="1"/>
              <a:t>magnis</a:t>
            </a:r>
            <a:r>
              <a:rPr lang="fr-FR" dirty="0"/>
              <a:t> dis </a:t>
            </a:r>
            <a:r>
              <a:rPr lang="fr-FR" dirty="0" err="1"/>
              <a:t>parturient</a:t>
            </a:r>
            <a:r>
              <a:rPr lang="fr-FR" dirty="0"/>
              <a:t> montes, </a:t>
            </a:r>
            <a:r>
              <a:rPr lang="fr-FR" dirty="0" err="1"/>
              <a:t>nascetur</a:t>
            </a:r>
            <a:r>
              <a:rPr lang="fr-FR" dirty="0"/>
              <a:t> </a:t>
            </a:r>
            <a:r>
              <a:rPr lang="fr-FR" dirty="0" err="1"/>
              <a:t>ridiculus</a:t>
            </a:r>
            <a:r>
              <a:rPr lang="fr-FR" dirty="0"/>
              <a:t> mus. </a:t>
            </a:r>
            <a:r>
              <a:rPr lang="fr-FR" dirty="0" err="1"/>
              <a:t>Mauris</a:t>
            </a:r>
            <a:r>
              <a:rPr lang="fr-FR" dirty="0"/>
              <a:t> tristique massa </a:t>
            </a:r>
            <a:r>
              <a:rPr lang="fr-FR" dirty="0" err="1"/>
              <a:t>justo</a:t>
            </a:r>
            <a:r>
              <a:rPr lang="en-US" dirty="0"/>
              <a:t>.</a:t>
            </a:r>
          </a:p>
          <a:p>
            <a:pPr marL="0" lvl="2" indent="0" algn="ctr" defTabSz="961706"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7" name="Text Placeholder 3"/>
          <p:cNvSpPr>
            <a:spLocks noGrp="1"/>
          </p:cNvSpPr>
          <p:nvPr>
            <p:ph type="body" sz="quarter" idx="20" hasCustomPrompt="1"/>
          </p:nvPr>
        </p:nvSpPr>
        <p:spPr>
          <a:xfrm>
            <a:off x="8946444" y="1398590"/>
            <a:ext cx="4130268" cy="1428324"/>
          </a:xfrm>
          <a:prstGeom prst="wedgeRoundRectCallout">
            <a:avLst>
              <a:gd name="adj1" fmla="val 33023"/>
              <a:gd name="adj2" fmla="val 57027"/>
              <a:gd name="adj3" fmla="val 16667"/>
            </a:avLst>
          </a:prstGeom>
          <a:solidFill>
            <a:schemeClr val="accent4"/>
          </a:solidFill>
        </p:spPr>
        <p:txBody>
          <a:bodyPr lIns="36000" tIns="36000" rIns="36000" bIns="36000">
            <a:spAutoFit/>
          </a:bodyPr>
          <a:lstStyle>
            <a:lvl1pPr algn="ctr">
              <a:defRPr lang="en-US" sz="1799" b="0" kern="1200" dirty="0" smtClean="0">
                <a:solidFill>
                  <a:srgbClr val="FFFFFF"/>
                </a:solidFill>
                <a:latin typeface="+mn-lt"/>
                <a:ea typeface="+mn-ea"/>
                <a:cs typeface="+mn-cs"/>
              </a:defRPr>
            </a:lvl1pPr>
            <a:lvl2pPr marL="0" indent="0" algn="ctr" defTabSz="961706" rtl="0" eaLnBrk="1" latinLnBrk="0" hangingPunct="1">
              <a:lnSpc>
                <a:spcPts val="1600"/>
              </a:lnSpc>
              <a:spcBef>
                <a:spcPts val="0"/>
              </a:spcBef>
              <a:buClr>
                <a:srgbClr val="FFFFFF"/>
              </a:buClr>
              <a:buSzPct val="100000"/>
              <a:buFont typeface="Arial"/>
              <a:buNone/>
              <a:defRPr lang="en-US" sz="14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lvl="0"/>
            <a:r>
              <a:rPr lang="en-US" dirty="0"/>
              <a:t>XX%</a:t>
            </a:r>
          </a:p>
          <a:p>
            <a:pPr marL="0" lvl="1" indent="0" algn="ctr" defTabSz="961706" rtl="0" eaLnBrk="1" latinLnBrk="0" hangingPunct="1">
              <a:lnSpc>
                <a:spcPts val="1600"/>
              </a:lnSpc>
              <a:spcBef>
                <a:spcPts val="0"/>
              </a:spcBef>
              <a:buClr>
                <a:srgbClr val="FFFFFF"/>
              </a:buClr>
              <a:buSzPct val="100000"/>
              <a:buFont typeface="Arial"/>
              <a:buNone/>
            </a:pPr>
            <a:r>
              <a:rPr lang="en-US" dirty="0" err="1"/>
              <a:t>Quisque</a:t>
            </a:r>
            <a:r>
              <a:rPr lang="en-US" dirty="0"/>
              <a:t> </a:t>
            </a:r>
            <a:r>
              <a:rPr lang="en-US" dirty="0" err="1"/>
              <a:t>accumsan</a:t>
            </a:r>
            <a:r>
              <a:rPr lang="en-US" dirty="0"/>
              <a:t> </a:t>
            </a:r>
            <a:r>
              <a:rPr lang="en-US" dirty="0" err="1"/>
              <a:t>vehicula</a:t>
            </a:r>
            <a:r>
              <a:rPr lang="en-US" dirty="0"/>
              <a:t> </a:t>
            </a:r>
            <a:r>
              <a:rPr lang="en-US" dirty="0" err="1"/>
              <a:t>vulputate</a:t>
            </a:r>
            <a:r>
              <a:rPr lang="en-US" dirty="0"/>
              <a:t>. In a </a:t>
            </a:r>
            <a:r>
              <a:rPr lang="en-US" dirty="0" err="1"/>
              <a:t>est</a:t>
            </a:r>
            <a:r>
              <a:rPr lang="en-US" dirty="0"/>
              <a:t> </a:t>
            </a:r>
            <a:r>
              <a:rPr lang="en-US" dirty="0" err="1"/>
              <a:t>velit</a:t>
            </a:r>
            <a:r>
              <a:rPr lang="en-US" dirty="0"/>
              <a:t>. </a:t>
            </a:r>
            <a:r>
              <a:rPr lang="en-US" dirty="0" err="1"/>
              <a:t>Mauris</a:t>
            </a:r>
            <a:r>
              <a:rPr lang="en-US" dirty="0"/>
              <a:t> </a:t>
            </a:r>
            <a:r>
              <a:rPr lang="en-US" dirty="0" err="1"/>
              <a:t>volutpat</a:t>
            </a:r>
            <a:r>
              <a:rPr lang="en-US" dirty="0"/>
              <a:t> </a:t>
            </a:r>
            <a:r>
              <a:rPr lang="en-US" dirty="0" err="1"/>
              <a:t>ultrices</a:t>
            </a:r>
            <a:r>
              <a:rPr lang="en-US" dirty="0"/>
              <a:t> </a:t>
            </a:r>
            <a:r>
              <a:rPr lang="en-US" dirty="0" err="1"/>
              <a:t>accumsan</a:t>
            </a:r>
            <a:r>
              <a:rPr lang="en-US" dirty="0"/>
              <a:t>. </a:t>
            </a:r>
            <a:r>
              <a:rPr lang="en-US" dirty="0" err="1"/>
              <a:t>Nunc</a:t>
            </a:r>
            <a:r>
              <a:rPr lang="en-US" dirty="0"/>
              <a:t> at </a:t>
            </a:r>
            <a:r>
              <a:rPr lang="en-US" dirty="0" err="1"/>
              <a:t>metus</a:t>
            </a:r>
            <a:r>
              <a:rPr lang="en-US" dirty="0"/>
              <a:t> </a:t>
            </a:r>
            <a:r>
              <a:rPr lang="en-US" dirty="0" err="1"/>
              <a:t>pulvinar</a:t>
            </a:r>
            <a:r>
              <a:rPr lang="en-US" dirty="0"/>
              <a:t>, dictum quam sit </a:t>
            </a:r>
            <a:r>
              <a:rPr lang="en-US" dirty="0" err="1"/>
              <a:t>amet</a:t>
            </a:r>
            <a:r>
              <a:rPr lang="en-US" dirty="0"/>
              <a:t>, </a:t>
            </a:r>
            <a:r>
              <a:rPr lang="en-US" dirty="0" err="1"/>
              <a:t>congue</a:t>
            </a:r>
            <a:r>
              <a:rPr lang="en-US" dirty="0"/>
              <a:t> </a:t>
            </a:r>
            <a:r>
              <a:rPr lang="en-US" dirty="0" err="1"/>
              <a:t>felis</a:t>
            </a:r>
            <a:r>
              <a:rPr lang="en-US" dirty="0"/>
              <a:t>.</a:t>
            </a:r>
          </a:p>
          <a:p>
            <a:pPr marL="0" lvl="2" indent="0" algn="ctr" defTabSz="961706"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8" name="Text Placeholder 3"/>
          <p:cNvSpPr>
            <a:spLocks noGrp="1"/>
          </p:cNvSpPr>
          <p:nvPr>
            <p:ph type="body" sz="quarter" idx="21" hasCustomPrompt="1"/>
          </p:nvPr>
        </p:nvSpPr>
        <p:spPr>
          <a:xfrm>
            <a:off x="7856188" y="4394881"/>
            <a:ext cx="5220522" cy="1059429"/>
          </a:xfrm>
          <a:prstGeom prst="wedgeRoundRectCallout">
            <a:avLst>
              <a:gd name="adj1" fmla="val 33471"/>
              <a:gd name="adj2" fmla="val 73344"/>
              <a:gd name="adj3" fmla="val 16667"/>
            </a:avLst>
          </a:prstGeom>
          <a:solidFill>
            <a:schemeClr val="accent3"/>
          </a:solidFill>
        </p:spPr>
        <p:txBody>
          <a:bodyPr lIns="36000" tIns="36000" rIns="36000" bIns="36000">
            <a:spAutoFit/>
          </a:bodyPr>
          <a:lstStyle>
            <a:lvl1pPr algn="ctr">
              <a:defRPr lang="en-US" sz="1799" b="0" kern="1200" dirty="0" smtClean="0">
                <a:solidFill>
                  <a:srgbClr val="FFFFFF"/>
                </a:solidFill>
                <a:latin typeface="+mn-lt"/>
                <a:ea typeface="+mn-ea"/>
                <a:cs typeface="+mn-cs"/>
              </a:defRPr>
            </a:lvl1pPr>
            <a:lvl2pPr marL="0" indent="0" algn="ctr" defTabSz="961706" rtl="0" eaLnBrk="1" latinLnBrk="0" hangingPunct="1">
              <a:lnSpc>
                <a:spcPts val="1900"/>
              </a:lnSpc>
              <a:spcBef>
                <a:spcPts val="0"/>
              </a:spcBef>
              <a:buClr>
                <a:srgbClr val="FFFFFF"/>
              </a:buClr>
              <a:buSzPct val="100000"/>
              <a:buFont typeface="Arial"/>
              <a:buNone/>
              <a:defRPr lang="en-US" sz="1799"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706" rtl="0" eaLnBrk="1" latinLnBrk="0" hangingPunct="1">
              <a:lnSpc>
                <a:spcPts val="1900"/>
              </a:lnSpc>
              <a:spcBef>
                <a:spcPts val="0"/>
              </a:spcBef>
              <a:buClr>
                <a:srgbClr val="FFFFFF"/>
              </a:buClr>
              <a:buSzPct val="100000"/>
              <a:buFont typeface="Arial"/>
              <a:buNone/>
            </a:pPr>
            <a:r>
              <a:rPr lang="en-US" dirty="0"/>
              <a:t>XX%</a:t>
            </a:r>
          </a:p>
          <a:p>
            <a:pPr marL="0" lvl="1" indent="0" algn="ctr" defTabSz="961706" rtl="0" eaLnBrk="1" latinLnBrk="0" hangingPunct="1">
              <a:lnSpc>
                <a:spcPts val="1900"/>
              </a:lnSpc>
              <a:spcBef>
                <a:spcPts val="0"/>
              </a:spcBef>
              <a:buClr>
                <a:srgbClr val="FFFFFF"/>
              </a:buClr>
              <a:buSzPct val="100000"/>
              <a:buFont typeface="Arial"/>
              <a:buNone/>
            </a:pPr>
            <a:r>
              <a:rPr lang="en-US" dirty="0" err="1"/>
              <a:t>Donec</a:t>
            </a:r>
            <a:r>
              <a:rPr lang="en-US" dirty="0"/>
              <a:t> </a:t>
            </a:r>
            <a:r>
              <a:rPr lang="en-US" dirty="0" err="1"/>
              <a:t>tincidunt</a:t>
            </a:r>
            <a:r>
              <a:rPr lang="en-US" dirty="0"/>
              <a:t> </a:t>
            </a:r>
            <a:r>
              <a:rPr lang="en-US" dirty="0" err="1"/>
              <a:t>risus</a:t>
            </a:r>
            <a:r>
              <a:rPr lang="en-US" dirty="0"/>
              <a:t> sit </a:t>
            </a:r>
            <a:r>
              <a:rPr lang="en-US" dirty="0" err="1"/>
              <a:t>amet</a:t>
            </a:r>
            <a:r>
              <a:rPr lang="en-US" dirty="0"/>
              <a:t> ante </a:t>
            </a:r>
            <a:r>
              <a:rPr lang="en-US" dirty="0" err="1"/>
              <a:t>rutrum</a:t>
            </a:r>
            <a:r>
              <a:rPr lang="en-US" dirty="0"/>
              <a:t> </a:t>
            </a:r>
            <a:r>
              <a:rPr lang="en-US" dirty="0" err="1"/>
              <a:t>ultrices</a:t>
            </a:r>
            <a:r>
              <a:rPr lang="en-US" dirty="0"/>
              <a:t>.</a:t>
            </a:r>
          </a:p>
          <a:p>
            <a:pPr marL="0" lvl="2" indent="0" algn="ctr" defTabSz="961706"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2"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4175089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People Callouts">
    <p:spTree>
      <p:nvGrpSpPr>
        <p:cNvPr id="1" name=""/>
        <p:cNvGrpSpPr/>
        <p:nvPr/>
      </p:nvGrpSpPr>
      <p:grpSpPr>
        <a:xfrm>
          <a:off x="0" y="0"/>
          <a:ext cx="0" cy="0"/>
          <a:chOff x="0" y="0"/>
          <a:chExt cx="0" cy="0"/>
        </a:xfrm>
      </p:grpSpPr>
      <p:graphicFrame>
        <p:nvGraphicFramePr>
          <p:cNvPr id="324" name="Object 323"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42864" name="think-cell Slide" r:id="rId4" imgW="6350000" imgH="6350000" progId="">
                  <p:embed/>
                </p:oleObj>
              </mc:Choice>
              <mc:Fallback>
                <p:oleObj name="think-cell Slide" r:id="rId4" imgW="6350000" imgH="6350000" progId="">
                  <p:embed/>
                  <p:pic>
                    <p:nvPicPr>
                      <p:cNvPr id="324" name="Object 323"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6"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4" name="Picture Placeholder 3"/>
          <p:cNvSpPr>
            <a:spLocks noGrp="1"/>
          </p:cNvSpPr>
          <p:nvPr>
            <p:ph type="pic" sz="quarter" idx="20" hasCustomPrompt="1"/>
          </p:nvPr>
        </p:nvSpPr>
        <p:spPr>
          <a:xfrm>
            <a:off x="389529" y="3595688"/>
            <a:ext cx="12687182" cy="3206749"/>
          </a:xfrm>
          <a:solidFill>
            <a:schemeClr val="accent6">
              <a:lumMod val="20000"/>
              <a:lumOff val="80000"/>
            </a:schemeClr>
          </a:solidFill>
        </p:spPr>
        <p:txBody>
          <a:bodyPr tIns="1080000"/>
          <a:lstStyle>
            <a:lvl1pPr algn="ctr">
              <a:defRPr baseline="0">
                <a:solidFill>
                  <a:schemeClr val="bg1"/>
                </a:solidFill>
              </a:defRPr>
            </a:lvl1pPr>
          </a:lstStyle>
          <a:p>
            <a:r>
              <a:rPr lang="en-GB" dirty="0"/>
              <a:t>Space for character illustrations – delete grey shape</a:t>
            </a:r>
          </a:p>
        </p:txBody>
      </p:sp>
      <p:sp>
        <p:nvSpPr>
          <p:cNvPr id="13" name="Text Placeholder 3"/>
          <p:cNvSpPr>
            <a:spLocks noGrp="1"/>
          </p:cNvSpPr>
          <p:nvPr>
            <p:ph type="body" sz="quarter" idx="16" hasCustomPrompt="1"/>
          </p:nvPr>
        </p:nvSpPr>
        <p:spPr>
          <a:xfrm>
            <a:off x="381059" y="1936750"/>
            <a:ext cx="4145086" cy="730059"/>
          </a:xfrm>
          <a:prstGeom prst="wedgeRoundRectCallout">
            <a:avLst>
              <a:gd name="adj1" fmla="val 33580"/>
              <a:gd name="adj2" fmla="val 72976"/>
              <a:gd name="adj3" fmla="val 16667"/>
            </a:avLst>
          </a:prstGeom>
          <a:solidFill>
            <a:schemeClr val="accent3"/>
          </a:solidFill>
        </p:spPr>
        <p:txBody>
          <a:bodyPr wrap="square" lIns="36000" tIns="36000" rIns="36000" bIns="36000">
            <a:spAutoFit/>
          </a:bodyPr>
          <a:lstStyle>
            <a:lvl1pPr algn="ctr">
              <a:lnSpc>
                <a:spcPts val="1600"/>
              </a:lnSpc>
              <a:defRPr sz="1799" b="0">
                <a:solidFill>
                  <a:srgbClr val="FFFFFF"/>
                </a:solidFill>
              </a:defRPr>
            </a:lvl1pPr>
            <a:lvl2pPr algn="ctr">
              <a:lnSpc>
                <a:spcPts val="16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err="1"/>
              <a:t>Donec</a:t>
            </a:r>
            <a:r>
              <a:rPr lang="en-US" dirty="0"/>
              <a:t> non </a:t>
            </a:r>
            <a:r>
              <a:rPr lang="en-US" dirty="0" err="1"/>
              <a:t>eleifend</a:t>
            </a:r>
            <a:r>
              <a:rPr lang="en-US" dirty="0"/>
              <a:t> </a:t>
            </a:r>
            <a:r>
              <a:rPr lang="en-US" dirty="0" err="1"/>
              <a:t>tortor</a:t>
            </a:r>
            <a:r>
              <a:rPr lang="en-US" dirty="0"/>
              <a:t>, in </a:t>
            </a:r>
            <a:r>
              <a:rPr lang="en-US" dirty="0" err="1"/>
              <a:t>interdum</a:t>
            </a:r>
            <a:r>
              <a:rPr lang="en-US" dirty="0"/>
              <a:t> </a:t>
            </a:r>
            <a:r>
              <a:rPr lang="en-US" dirty="0" err="1"/>
              <a:t>nunc</a:t>
            </a:r>
            <a:r>
              <a:rPr lang="en-US" dirty="0"/>
              <a:t>. </a:t>
            </a:r>
          </a:p>
          <a:p>
            <a:pPr lvl="2"/>
            <a:r>
              <a:rPr lang="en-US" dirty="0"/>
              <a:t>Reference</a:t>
            </a:r>
          </a:p>
        </p:txBody>
      </p:sp>
      <p:sp>
        <p:nvSpPr>
          <p:cNvPr id="14" name="Text Placeholder 3"/>
          <p:cNvSpPr>
            <a:spLocks noGrp="1"/>
          </p:cNvSpPr>
          <p:nvPr>
            <p:ph type="body" sz="quarter" idx="21" hasCustomPrompt="1"/>
          </p:nvPr>
        </p:nvSpPr>
        <p:spPr>
          <a:xfrm>
            <a:off x="4640466" y="1385025"/>
            <a:ext cx="3054832" cy="931734"/>
          </a:xfrm>
          <a:prstGeom prst="wedgeRoundRectCallout">
            <a:avLst>
              <a:gd name="adj1" fmla="val 33580"/>
              <a:gd name="adj2" fmla="val 72976"/>
              <a:gd name="adj3" fmla="val 16667"/>
            </a:avLst>
          </a:prstGeom>
          <a:solidFill>
            <a:schemeClr val="accent4"/>
          </a:solidFill>
        </p:spPr>
        <p:txBody>
          <a:bodyPr wrap="square" lIns="36000" tIns="36000" rIns="36000" bIns="36000">
            <a:spAutoFit/>
          </a:bodyPr>
          <a:lstStyle>
            <a:lvl1pPr algn="ctr">
              <a:lnSpc>
                <a:spcPts val="1600"/>
              </a:lnSpc>
              <a:defRPr sz="1799" b="0">
                <a:solidFill>
                  <a:srgbClr val="FFFFFF"/>
                </a:solidFill>
              </a:defRPr>
            </a:lvl1pPr>
            <a:lvl2pPr marL="0" indent="0" algn="ctr" defTabSz="961706" rtl="0" eaLnBrk="1" latinLnBrk="0" hangingPunct="1">
              <a:lnSpc>
                <a:spcPts val="1600"/>
              </a:lnSpc>
              <a:spcBef>
                <a:spcPts val="0"/>
              </a:spcBef>
              <a:buClr>
                <a:srgbClr val="FFFFFF"/>
              </a:buClr>
              <a:buSzPct val="100000"/>
              <a:buFont typeface="Arial"/>
              <a:buNone/>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marL="0" lvl="1" indent="0" algn="ctr" defTabSz="961706" rtl="0" eaLnBrk="1" latinLnBrk="0" hangingPunct="1">
              <a:lnSpc>
                <a:spcPts val="1600"/>
              </a:lnSpc>
              <a:spcBef>
                <a:spcPts val="0"/>
              </a:spcBef>
              <a:buClr>
                <a:srgbClr val="FFFFFF"/>
              </a:buClr>
              <a:buSzPct val="100000"/>
              <a:buFont typeface="Arial"/>
              <a:buNone/>
            </a:pPr>
            <a:r>
              <a:rPr lang="pt-BR" dirty="0"/>
              <a:t>Duis eu vehicula sem, vitae porttitor urna semper lorem placerat non</a:t>
            </a:r>
            <a:r>
              <a:rPr lang="en-US" dirty="0"/>
              <a:t>. </a:t>
            </a:r>
          </a:p>
          <a:p>
            <a:pPr lvl="2"/>
            <a:r>
              <a:rPr lang="en-US" dirty="0"/>
              <a:t>Reference</a:t>
            </a:r>
          </a:p>
        </p:txBody>
      </p:sp>
      <p:sp>
        <p:nvSpPr>
          <p:cNvPr id="15" name="Text Placeholder 3"/>
          <p:cNvSpPr>
            <a:spLocks noGrp="1"/>
          </p:cNvSpPr>
          <p:nvPr>
            <p:ph type="body" sz="quarter" idx="22" hasCustomPrompt="1"/>
          </p:nvPr>
        </p:nvSpPr>
        <p:spPr>
          <a:xfrm>
            <a:off x="7856188" y="1936751"/>
            <a:ext cx="1994214" cy="931734"/>
          </a:xfrm>
          <a:prstGeom prst="wedgeRoundRectCallout">
            <a:avLst>
              <a:gd name="adj1" fmla="val 32943"/>
              <a:gd name="adj2" fmla="val 66312"/>
              <a:gd name="adj3" fmla="val 16667"/>
            </a:avLst>
          </a:prstGeom>
          <a:solidFill>
            <a:schemeClr val="tx2"/>
          </a:solidFill>
        </p:spPr>
        <p:txBody>
          <a:bodyPr wrap="square" lIns="36000" tIns="36000" rIns="36000" bIns="36000">
            <a:spAutoFit/>
          </a:bodyPr>
          <a:lstStyle>
            <a:lvl1pPr algn="ctr">
              <a:lnSpc>
                <a:spcPts val="1600"/>
              </a:lnSpc>
              <a:defRPr sz="1799" b="0">
                <a:solidFill>
                  <a:srgbClr val="FFFFFF"/>
                </a:solidFill>
              </a:defRPr>
            </a:lvl1pPr>
            <a:lvl2pPr algn="ctr">
              <a:lnSpc>
                <a:spcPts val="19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marL="0" lvl="1" indent="0" algn="ctr" defTabSz="961706" rtl="0" eaLnBrk="1" latinLnBrk="0" hangingPunct="1">
              <a:lnSpc>
                <a:spcPts val="1600"/>
              </a:lnSpc>
              <a:spcBef>
                <a:spcPts val="0"/>
              </a:spcBef>
              <a:buClr>
                <a:srgbClr val="FFFFFF"/>
              </a:buClr>
              <a:buSzPct val="100000"/>
              <a:buFont typeface="Arial"/>
              <a:buNone/>
            </a:pPr>
            <a:r>
              <a:rPr lang="en-US" dirty="0" err="1"/>
              <a:t>Quisque</a:t>
            </a:r>
            <a:r>
              <a:rPr lang="en-US" dirty="0"/>
              <a:t> </a:t>
            </a:r>
            <a:r>
              <a:rPr lang="en-US" dirty="0" err="1"/>
              <a:t>ultrices</a:t>
            </a:r>
            <a:r>
              <a:rPr lang="en-US" dirty="0"/>
              <a:t> </a:t>
            </a:r>
            <a:r>
              <a:rPr lang="en-US" dirty="0" err="1"/>
              <a:t>accumsan</a:t>
            </a:r>
            <a:r>
              <a:rPr lang="en-US" dirty="0"/>
              <a:t>. </a:t>
            </a:r>
          </a:p>
          <a:p>
            <a:pPr lvl="2"/>
            <a:r>
              <a:rPr lang="en-US" dirty="0"/>
              <a:t>Reference</a:t>
            </a:r>
          </a:p>
        </p:txBody>
      </p:sp>
      <p:sp>
        <p:nvSpPr>
          <p:cNvPr id="16" name="Text Placeholder 3"/>
          <p:cNvSpPr>
            <a:spLocks noGrp="1"/>
          </p:cNvSpPr>
          <p:nvPr>
            <p:ph type="body" sz="quarter" idx="23" hasCustomPrompt="1"/>
          </p:nvPr>
        </p:nvSpPr>
        <p:spPr>
          <a:xfrm>
            <a:off x="10019762" y="1401764"/>
            <a:ext cx="3056948" cy="730059"/>
          </a:xfrm>
          <a:prstGeom prst="wedgeRoundRectCallout">
            <a:avLst>
              <a:gd name="adj1" fmla="val 32943"/>
              <a:gd name="adj2" fmla="val 66312"/>
              <a:gd name="adj3" fmla="val 16667"/>
            </a:avLst>
          </a:prstGeom>
          <a:solidFill>
            <a:schemeClr val="bg2"/>
          </a:solidFill>
        </p:spPr>
        <p:txBody>
          <a:bodyPr wrap="square" lIns="36000" tIns="36000" rIns="36000" bIns="36000">
            <a:spAutoFit/>
          </a:bodyPr>
          <a:lstStyle>
            <a:lvl1pPr algn="ctr">
              <a:lnSpc>
                <a:spcPts val="1600"/>
              </a:lnSpc>
              <a:defRPr sz="1799" b="0">
                <a:solidFill>
                  <a:srgbClr val="FFFFFF"/>
                </a:solidFill>
              </a:defRPr>
            </a:lvl1pPr>
            <a:lvl2pPr algn="ctr">
              <a:lnSpc>
                <a:spcPts val="16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a:t>Gait, </a:t>
            </a:r>
            <a:r>
              <a:rPr lang="en-US" dirty="0" err="1"/>
              <a:t>quat</a:t>
            </a:r>
            <a:r>
              <a:rPr lang="en-US" dirty="0"/>
              <a:t>. San </a:t>
            </a:r>
            <a:r>
              <a:rPr lang="en-US" dirty="0" err="1"/>
              <a:t>exercilit</a:t>
            </a:r>
            <a:r>
              <a:rPr lang="en-US" dirty="0"/>
              <a:t>. </a:t>
            </a:r>
          </a:p>
          <a:p>
            <a:pPr lvl="2"/>
            <a:r>
              <a:rPr lang="en-US" dirty="0"/>
              <a:t>Reference</a:t>
            </a:r>
          </a:p>
        </p:txBody>
      </p:sp>
      <p:sp>
        <p:nvSpPr>
          <p:cNvPr id="11"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442512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43888"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6"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29" name="Content Placeholder 2"/>
          <p:cNvSpPr>
            <a:spLocks noGrp="1"/>
          </p:cNvSpPr>
          <p:nvPr>
            <p:ph idx="23" hasCustomPrompt="1"/>
          </p:nvPr>
        </p:nvSpPr>
        <p:spPr bwMode="gray">
          <a:xfrm>
            <a:off x="8907307" y="4087685"/>
            <a:ext cx="4169403" cy="1003948"/>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hasCustomPrompt="1"/>
          </p:nvPr>
        </p:nvSpPr>
        <p:spPr>
          <a:xfrm>
            <a:off x="4670102" y="1936751"/>
            <a:ext cx="4115448" cy="4313237"/>
          </a:xfrm>
          <a:solidFill>
            <a:schemeClr val="accent5">
              <a:lumMod val="40000"/>
              <a:lumOff val="60000"/>
            </a:schemeClr>
          </a:solidFill>
        </p:spPr>
        <p:txBody>
          <a:bodyPr tIns="1800000" anchor="t"/>
          <a:lstStyle>
            <a:lvl1pPr algn="ctr">
              <a:defRPr baseline="0">
                <a:solidFill>
                  <a:schemeClr val="bg1"/>
                </a:solidFill>
              </a:defRPr>
            </a:lvl1pPr>
          </a:lstStyle>
          <a:p>
            <a:r>
              <a:rPr lang="en-GB" dirty="0"/>
              <a:t>Space for imagery </a:t>
            </a:r>
          </a:p>
        </p:txBody>
      </p:sp>
      <p:sp>
        <p:nvSpPr>
          <p:cNvPr id="13"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806419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Copy Whit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9" y="1589"/>
          <a:ext cx="2116" cy="1588"/>
        </p:xfrm>
        <a:graphic>
          <a:graphicData uri="http://schemas.openxmlformats.org/presentationml/2006/ole">
            <mc:AlternateContent xmlns:mc="http://schemas.openxmlformats.org/markup-compatibility/2006">
              <mc:Choice xmlns:v="urn:schemas-microsoft-com:vml" Requires="v">
                <p:oleObj spid="_x0000_s1145936"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9" y="1589"/>
                        <a:ext cx="2116" cy="158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 y="1"/>
            <a:ext cx="214715"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 Placeholder 3"/>
          <p:cNvSpPr>
            <a:spLocks noGrp="1"/>
          </p:cNvSpPr>
          <p:nvPr>
            <p:ph type="body" sz="quarter" idx="10" hasCustomPrompt="1"/>
          </p:nvPr>
        </p:nvSpPr>
        <p:spPr bwMode="gray">
          <a:xfrm>
            <a:off x="1458614" y="1404921"/>
            <a:ext cx="10555362" cy="4291030"/>
          </a:xfrm>
          <a:ln w="6350" cmpd="sng">
            <a:noFill/>
            <a:prstDash val="lgDash"/>
          </a:ln>
        </p:spPr>
        <p:txBody>
          <a:bodyPr anchor="ctr" anchorCtr="1"/>
          <a:lstStyle>
            <a:lvl1pPr algn="ctr">
              <a:lnSpc>
                <a:spcPts val="6598"/>
              </a:lnSpc>
              <a:buNone/>
              <a:defRPr sz="6598" b="0" cap="all" baseline="0">
                <a:solidFill>
                  <a:srgbClr val="000000"/>
                </a:solidFill>
                <a:latin typeface="+mj-lt"/>
              </a:defRPr>
            </a:lvl1pPr>
          </a:lstStyle>
          <a:p>
            <a:pPr lvl="0"/>
            <a:r>
              <a:rPr lang="en-GB" dirty="0"/>
              <a:t>QOUTE OR STATEMENT DIT TENO AN UT AUGIAM, VERO ENISMODOLOR ETUM FEUGUER AESSI.</a:t>
            </a:r>
          </a:p>
        </p:txBody>
      </p:sp>
    </p:spTree>
    <p:extLst>
      <p:ext uri="{BB962C8B-B14F-4D97-AF65-F5344CB8AC3E}">
        <p14:creationId xmlns:p14="http://schemas.microsoft.com/office/powerpoint/2010/main" val="286521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3_Copy Dark Red">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39611" name="think-cell Slide" r:id="rId4" imgW="6350000" imgH="6350000" progId="">
                  <p:embed/>
                </p:oleObj>
              </mc:Choice>
              <mc:Fallback>
                <p:oleObj name="think-cell Slide" r:id="rId4" imgW="6350000" imgH="6350000" progId="">
                  <p:embed/>
                  <p:pic>
                    <p:nvPicPr>
                      <p:cNvPr id="0"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6816720"/>
          </a:xfrm>
          <a:prstGeom prst="rect">
            <a:avLst/>
          </a:prstGeom>
          <a:solidFill>
            <a:srgbClr val="EA576C"/>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 Placeholder 3"/>
          <p:cNvSpPr>
            <a:spLocks noGrp="1"/>
          </p:cNvSpPr>
          <p:nvPr>
            <p:ph type="body" sz="quarter" idx="10" hasCustomPrompt="1"/>
          </p:nvPr>
        </p:nvSpPr>
        <p:spPr bwMode="gray">
          <a:xfrm>
            <a:off x="1458614" y="1404920"/>
            <a:ext cx="10555363" cy="4291030"/>
          </a:xfrm>
          <a:prstGeom prst="rect">
            <a:avLst/>
          </a:prstGeo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pic>
        <p:nvPicPr>
          <p:cNvPr id="10" name="Picture 9" descr="DCM LEFT LOGO ALL-05.eps"/>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88" y="6981007"/>
            <a:ext cx="1666561" cy="434926"/>
          </a:xfrm>
          <a:prstGeom prst="rect">
            <a:avLst/>
          </a:prstGeom>
        </p:spPr>
      </p:pic>
    </p:spTree>
    <p:extLst>
      <p:ext uri="{BB962C8B-B14F-4D97-AF65-F5344CB8AC3E}">
        <p14:creationId xmlns:p14="http://schemas.microsoft.com/office/powerpoint/2010/main" val="2565988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1_Copy Aqua">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2"/>
            </p:custDataLst>
          </p:nvPr>
        </p:nvGraphicFramePr>
        <p:xfrm>
          <a:off x="2119" y="1589"/>
          <a:ext cx="2116" cy="1588"/>
        </p:xfrm>
        <a:graphic>
          <a:graphicData uri="http://schemas.openxmlformats.org/presentationml/2006/ole">
            <mc:AlternateContent xmlns:mc="http://schemas.openxmlformats.org/markup-compatibility/2006">
              <mc:Choice xmlns:v="urn:schemas-microsoft-com:vml" Requires="v">
                <p:oleObj spid="_x0000_s1146960" name="think-cell Slide" r:id="rId4" imgW="6350000" imgH="6350000" progId="">
                  <p:embed/>
                </p:oleObj>
              </mc:Choice>
              <mc:Fallback>
                <p:oleObj name="think-cell Slide" r:id="rId4" imgW="6350000" imgH="6350000" progId="">
                  <p:embed/>
                  <p:pic>
                    <p:nvPicPr>
                      <p:cNvPr id="11" name="Object 1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9" y="1589"/>
                        <a:ext cx="2116" cy="158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8"/>
            <a:ext cx="13442950" cy="6816719"/>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899"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 y="1"/>
            <a:ext cx="214715"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 Placeholder 3"/>
          <p:cNvSpPr>
            <a:spLocks noGrp="1"/>
          </p:cNvSpPr>
          <p:nvPr>
            <p:ph type="body" sz="quarter" idx="10" hasCustomPrompt="1"/>
          </p:nvPr>
        </p:nvSpPr>
        <p:spPr bwMode="gray">
          <a:xfrm>
            <a:off x="1458616" y="1404921"/>
            <a:ext cx="10555363" cy="4291030"/>
          </a:xfrm>
          <a:ln w="6350" cmpd="sng">
            <a:noFill/>
            <a:prstDash val="lgDash"/>
          </a:ln>
        </p:spPr>
        <p:txBody>
          <a:bodyPr anchor="ctr" anchorCtr="1"/>
          <a:lstStyle>
            <a:lvl1pPr algn="ctr">
              <a:lnSpc>
                <a:spcPts val="6598"/>
              </a:lnSpc>
              <a:buNone/>
              <a:defRPr sz="6598" b="0" cap="all" baseline="0">
                <a:solidFill>
                  <a:srgbClr val="000000"/>
                </a:solidFill>
                <a:latin typeface="+mj-lt"/>
              </a:defRPr>
            </a:lvl1pPr>
          </a:lstStyle>
          <a:p>
            <a:pPr lvl="0"/>
            <a:r>
              <a:rPr lang="en-GB" dirty="0"/>
              <a:t>QOUTE OR STATEMENT DIT TENO AN UT AUGIAM, VERO ENISMODOLOR ETUM FEUGUER AESSI.</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90" y="6969855"/>
            <a:ext cx="1249725" cy="434927"/>
          </a:xfrm>
          <a:prstGeom prst="rect">
            <a:avLst/>
          </a:prstGeom>
        </p:spPr>
      </p:pic>
    </p:spTree>
    <p:extLst>
      <p:ext uri="{BB962C8B-B14F-4D97-AF65-F5344CB8AC3E}">
        <p14:creationId xmlns:p14="http://schemas.microsoft.com/office/powerpoint/2010/main" val="1396735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1_Copy Dark Aqua">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9" y="1589"/>
          <a:ext cx="2116" cy="1588"/>
        </p:xfrm>
        <a:graphic>
          <a:graphicData uri="http://schemas.openxmlformats.org/presentationml/2006/ole">
            <mc:AlternateContent xmlns:mc="http://schemas.openxmlformats.org/markup-compatibility/2006">
              <mc:Choice xmlns:v="urn:schemas-microsoft-com:vml" Requires="v">
                <p:oleObj spid="_x0000_s1147984"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9" y="1589"/>
                        <a:ext cx="2116" cy="158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8"/>
            <a:ext cx="13442950" cy="6816719"/>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899"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 y="1"/>
            <a:ext cx="214715"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 Placeholder 3"/>
          <p:cNvSpPr>
            <a:spLocks noGrp="1"/>
          </p:cNvSpPr>
          <p:nvPr>
            <p:ph type="body" sz="quarter" idx="10" hasCustomPrompt="1"/>
          </p:nvPr>
        </p:nvSpPr>
        <p:spPr bwMode="gray">
          <a:xfrm>
            <a:off x="1458614" y="1404921"/>
            <a:ext cx="10555362" cy="4291030"/>
          </a:xfrm>
          <a:ln w="6350" cmpd="sng">
            <a:noFill/>
            <a:prstDash val="lgDash"/>
          </a:ln>
        </p:spPr>
        <p:txBody>
          <a:bodyPr anchor="ctr" anchorCtr="1"/>
          <a:lstStyle>
            <a:lvl1pPr algn="ctr">
              <a:lnSpc>
                <a:spcPts val="6598"/>
              </a:lnSpc>
              <a:buNone/>
              <a:defRPr sz="6598" b="0" cap="all" baseline="0">
                <a:solidFill>
                  <a:srgbClr val="000000"/>
                </a:solidFill>
                <a:latin typeface="+mj-lt"/>
              </a:defRPr>
            </a:lvl1pPr>
          </a:lstStyle>
          <a:p>
            <a:pPr lvl="0"/>
            <a:r>
              <a:rPr lang="en-GB" dirty="0"/>
              <a:t>QOUTE OR STATEMENT DIT TENO AN UT AUGIAM, VERO ENISMODOLOR ETUM FEUGUER AESSI.</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90" y="6969855"/>
            <a:ext cx="1249725" cy="434927"/>
          </a:xfrm>
          <a:prstGeom prst="rect">
            <a:avLst/>
          </a:prstGeom>
        </p:spPr>
      </p:pic>
    </p:spTree>
    <p:extLst>
      <p:ext uri="{BB962C8B-B14F-4D97-AF65-F5344CB8AC3E}">
        <p14:creationId xmlns:p14="http://schemas.microsoft.com/office/powerpoint/2010/main" val="891956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1_Copy Fuchsia">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9" y="1589"/>
          <a:ext cx="2116" cy="1588"/>
        </p:xfrm>
        <a:graphic>
          <a:graphicData uri="http://schemas.openxmlformats.org/presentationml/2006/ole">
            <mc:AlternateContent xmlns:mc="http://schemas.openxmlformats.org/markup-compatibility/2006">
              <mc:Choice xmlns:v="urn:schemas-microsoft-com:vml" Requires="v">
                <p:oleObj spid="_x0000_s1149008"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9" y="1589"/>
                        <a:ext cx="2116" cy="158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8"/>
            <a:ext cx="13442950" cy="6816719"/>
          </a:xfrm>
          <a:prstGeom prst="rect">
            <a:avLst/>
          </a:prstGeom>
          <a:solidFill>
            <a:schemeClr val="tx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899"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 y="1"/>
            <a:ext cx="214715"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 Placeholder 3"/>
          <p:cNvSpPr>
            <a:spLocks noGrp="1"/>
          </p:cNvSpPr>
          <p:nvPr>
            <p:ph type="body" sz="quarter" idx="10" hasCustomPrompt="1"/>
          </p:nvPr>
        </p:nvSpPr>
        <p:spPr bwMode="gray">
          <a:xfrm>
            <a:off x="1458614" y="1395414"/>
            <a:ext cx="10555362" cy="4300537"/>
          </a:xfrm>
          <a:ln w="6350" cmpd="sng">
            <a:noFill/>
            <a:prstDash val="lgDash"/>
          </a:ln>
        </p:spPr>
        <p:txBody>
          <a:bodyPr anchor="ctr" anchorCtr="1"/>
          <a:lstStyle>
            <a:lvl1pPr algn="ctr">
              <a:lnSpc>
                <a:spcPts val="6598"/>
              </a:lnSpc>
              <a:buNone/>
              <a:defRPr sz="6598" b="0" cap="all" baseline="0">
                <a:solidFill>
                  <a:srgbClr val="000000"/>
                </a:solidFill>
                <a:latin typeface="+mj-lt"/>
              </a:defRPr>
            </a:lvl1pPr>
          </a:lstStyle>
          <a:p>
            <a:pPr lvl="0"/>
            <a:r>
              <a:rPr lang="en-GB" dirty="0"/>
              <a:t>QOUTE OR STATEMENT DIT TENO AN UT AUGIAM, VERO ENISMODOLOR ETUM FEUGUER AESSI.</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90" y="6969855"/>
            <a:ext cx="1249725" cy="434927"/>
          </a:xfrm>
          <a:prstGeom prst="rect">
            <a:avLst/>
          </a:prstGeom>
        </p:spPr>
      </p:pic>
    </p:spTree>
    <p:extLst>
      <p:ext uri="{BB962C8B-B14F-4D97-AF65-F5344CB8AC3E}">
        <p14:creationId xmlns:p14="http://schemas.microsoft.com/office/powerpoint/2010/main" val="3067781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1_Copy Dark Fuchsia">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2"/>
            </p:custDataLst>
          </p:nvPr>
        </p:nvGraphicFramePr>
        <p:xfrm>
          <a:off x="2119" y="1589"/>
          <a:ext cx="2116" cy="1588"/>
        </p:xfrm>
        <a:graphic>
          <a:graphicData uri="http://schemas.openxmlformats.org/presentationml/2006/ole">
            <mc:AlternateContent xmlns:mc="http://schemas.openxmlformats.org/markup-compatibility/2006">
              <mc:Choice xmlns:v="urn:schemas-microsoft-com:vml" Requires="v">
                <p:oleObj spid="_x0000_s1150032" name="think-cell Slide" r:id="rId4" imgW="6350000" imgH="6350000" progId="">
                  <p:embed/>
                </p:oleObj>
              </mc:Choice>
              <mc:Fallback>
                <p:oleObj name="think-cell Slide" r:id="rId4" imgW="6350000" imgH="6350000" progId="">
                  <p:embed/>
                  <p:pic>
                    <p:nvPicPr>
                      <p:cNvPr id="10" name="Object 9"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9" y="1589"/>
                        <a:ext cx="2116" cy="158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8"/>
            <a:ext cx="13442950" cy="6816719"/>
          </a:xfrm>
          <a:prstGeom prst="rect">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899"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 y="1"/>
            <a:ext cx="214715"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ext Placeholder 3"/>
          <p:cNvSpPr>
            <a:spLocks noGrp="1"/>
          </p:cNvSpPr>
          <p:nvPr>
            <p:ph type="body" sz="quarter" idx="10" hasCustomPrompt="1"/>
          </p:nvPr>
        </p:nvSpPr>
        <p:spPr bwMode="gray">
          <a:xfrm>
            <a:off x="1458614" y="1395414"/>
            <a:ext cx="10555362" cy="4300537"/>
          </a:xfrm>
          <a:ln w="6350" cmpd="sng">
            <a:noFill/>
            <a:prstDash val="lgDash"/>
          </a:ln>
        </p:spPr>
        <p:txBody>
          <a:bodyPr anchor="ctr" anchorCtr="1"/>
          <a:lstStyle>
            <a:lvl1pPr algn="ctr">
              <a:lnSpc>
                <a:spcPts val="6598"/>
              </a:lnSpc>
              <a:buNone/>
              <a:defRPr sz="6598" b="0" cap="all" baseline="0">
                <a:solidFill>
                  <a:srgbClr val="000000"/>
                </a:solidFill>
                <a:latin typeface="+mj-lt"/>
              </a:defRPr>
            </a:lvl1pPr>
          </a:lstStyle>
          <a:p>
            <a:pPr lvl="0"/>
            <a:r>
              <a:rPr lang="en-GB" dirty="0"/>
              <a:t>QOUTE OR STATEMENT DIT TENO AN UT AUGIAM, VERO ENISMODOLOR ETUM FEUGUER AESSI.</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90" y="6969855"/>
            <a:ext cx="1249725" cy="434927"/>
          </a:xfrm>
          <a:prstGeom prst="rect">
            <a:avLst/>
          </a:prstGeom>
        </p:spPr>
      </p:pic>
    </p:spTree>
    <p:extLst>
      <p:ext uri="{BB962C8B-B14F-4D97-AF65-F5344CB8AC3E}">
        <p14:creationId xmlns:p14="http://schemas.microsoft.com/office/powerpoint/2010/main" val="2216445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2_Copy Dark Red">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9" y="1589"/>
          <a:ext cx="2116" cy="1588"/>
        </p:xfrm>
        <a:graphic>
          <a:graphicData uri="http://schemas.openxmlformats.org/presentationml/2006/ole">
            <mc:AlternateContent xmlns:mc="http://schemas.openxmlformats.org/markup-compatibility/2006">
              <mc:Choice xmlns:v="urn:schemas-microsoft-com:vml" Requires="v">
                <p:oleObj spid="_x0000_s1151056"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9" y="1589"/>
                        <a:ext cx="2116" cy="158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8"/>
            <a:ext cx="13442950" cy="6816719"/>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899"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 y="1"/>
            <a:ext cx="214715"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 Placeholder 3"/>
          <p:cNvSpPr>
            <a:spLocks noGrp="1"/>
          </p:cNvSpPr>
          <p:nvPr>
            <p:ph type="body" sz="quarter" idx="10" hasCustomPrompt="1"/>
          </p:nvPr>
        </p:nvSpPr>
        <p:spPr bwMode="gray">
          <a:xfrm>
            <a:off x="1458616" y="1404921"/>
            <a:ext cx="10555363" cy="4291030"/>
          </a:xfrm>
          <a:ln w="6350" cmpd="sng">
            <a:noFill/>
            <a:prstDash val="lgDash"/>
          </a:ln>
        </p:spPr>
        <p:txBody>
          <a:bodyPr anchor="ctr" anchorCtr="1"/>
          <a:lstStyle>
            <a:lvl1pPr algn="ctr">
              <a:lnSpc>
                <a:spcPts val="6598"/>
              </a:lnSpc>
              <a:buNone/>
              <a:defRPr sz="6598" b="0" cap="all" baseline="0">
                <a:solidFill>
                  <a:srgbClr val="000000"/>
                </a:solidFill>
                <a:latin typeface="+mj-lt"/>
              </a:defRPr>
            </a:lvl1pPr>
          </a:lstStyle>
          <a:p>
            <a:pPr lvl="0"/>
            <a:r>
              <a:rPr lang="en-GB" dirty="0"/>
              <a:t>QOUTE OR STATEMENT DIT TENO AN UT AUGIAM, VERO ENISMODOLOR ETUM FEUGUER AESSI.</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90" y="6969855"/>
            <a:ext cx="1249725" cy="434927"/>
          </a:xfrm>
          <a:prstGeom prst="rect">
            <a:avLst/>
          </a:prstGeom>
        </p:spPr>
      </p:pic>
    </p:spTree>
    <p:extLst>
      <p:ext uri="{BB962C8B-B14F-4D97-AF65-F5344CB8AC3E}">
        <p14:creationId xmlns:p14="http://schemas.microsoft.com/office/powerpoint/2010/main" val="1598394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bwMode="gray">
          <a:xfrm>
            <a:off x="1" y="8"/>
            <a:ext cx="13442950" cy="6816719"/>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899" dirty="0">
              <a:solidFill>
                <a:schemeClr val="bg1"/>
              </a:solidFill>
            </a:endParaRPr>
          </a:p>
        </p:txBody>
      </p:sp>
      <p:sp>
        <p:nvSpPr>
          <p:cNvPr id="4" name="Text Placeholder 3"/>
          <p:cNvSpPr>
            <a:spLocks noGrp="1"/>
          </p:cNvSpPr>
          <p:nvPr>
            <p:ph type="body" sz="quarter" idx="10" hasCustomPrompt="1"/>
          </p:nvPr>
        </p:nvSpPr>
        <p:spPr bwMode="gray">
          <a:xfrm>
            <a:off x="1458616" y="1404921"/>
            <a:ext cx="10555363" cy="4291030"/>
          </a:xfrm>
          <a:ln w="6350" cmpd="sng">
            <a:noFill/>
            <a:prstDash val="lgDash"/>
          </a:ln>
        </p:spPr>
        <p:txBody>
          <a:bodyPr anchor="ctr" anchorCtr="1"/>
          <a:lstStyle>
            <a:lvl1pPr algn="ctr">
              <a:lnSpc>
                <a:spcPts val="6598"/>
              </a:lnSpc>
              <a:buNone/>
              <a:defRPr sz="6598" b="0" cap="all" baseline="0">
                <a:solidFill>
                  <a:srgbClr val="000000"/>
                </a:solidFill>
                <a:latin typeface="+mj-lt"/>
              </a:defRPr>
            </a:lvl1pPr>
          </a:lstStyle>
          <a:p>
            <a:pPr lvl="0"/>
            <a:r>
              <a:rPr lang="en-GB" dirty="0"/>
              <a:t>QOUTE OR STATEMENT DIT TENO AN UT AUGIAM, VERO ENISMODOLOR ETUM FEUGUER AESSI.</a:t>
            </a:r>
          </a:p>
        </p:txBody>
      </p:sp>
    </p:spTree>
    <p:extLst>
      <p:ext uri="{BB962C8B-B14F-4D97-AF65-F5344CB8AC3E}">
        <p14:creationId xmlns:p14="http://schemas.microsoft.com/office/powerpoint/2010/main" val="86188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3_Copy Dark Red">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9" y="1589"/>
          <a:ext cx="2116" cy="1588"/>
        </p:xfrm>
        <a:graphic>
          <a:graphicData uri="http://schemas.openxmlformats.org/presentationml/2006/ole">
            <mc:AlternateContent xmlns:mc="http://schemas.openxmlformats.org/markup-compatibility/2006">
              <mc:Choice xmlns:v="urn:schemas-microsoft-com:vml" Requires="v">
                <p:oleObj spid="_x0000_s1152080"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9" y="1589"/>
                        <a:ext cx="2116" cy="158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8"/>
            <a:ext cx="13442950" cy="6816719"/>
          </a:xfrm>
          <a:prstGeom prst="rect">
            <a:avLst/>
          </a:prstGeom>
          <a:solidFill>
            <a:srgbClr val="EA576C"/>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899"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 y="1"/>
            <a:ext cx="214715"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 Placeholder 3"/>
          <p:cNvSpPr>
            <a:spLocks noGrp="1"/>
          </p:cNvSpPr>
          <p:nvPr>
            <p:ph type="body" sz="quarter" idx="10" hasCustomPrompt="1"/>
          </p:nvPr>
        </p:nvSpPr>
        <p:spPr bwMode="gray">
          <a:xfrm>
            <a:off x="1458616" y="1404921"/>
            <a:ext cx="10555363" cy="4291030"/>
          </a:xfrm>
          <a:ln w="6350" cmpd="sng">
            <a:noFill/>
            <a:prstDash val="lgDash"/>
          </a:ln>
        </p:spPr>
        <p:txBody>
          <a:bodyPr anchor="ctr" anchorCtr="1"/>
          <a:lstStyle>
            <a:lvl1pPr algn="ctr">
              <a:lnSpc>
                <a:spcPts val="6598"/>
              </a:lnSpc>
              <a:buNone/>
              <a:defRPr sz="6598" b="0" cap="all" baseline="0">
                <a:solidFill>
                  <a:srgbClr val="000000"/>
                </a:solidFill>
                <a:latin typeface="+mj-lt"/>
              </a:defRPr>
            </a:lvl1pPr>
          </a:lstStyle>
          <a:p>
            <a:pPr lvl="0"/>
            <a:r>
              <a:rPr lang="en-GB" dirty="0"/>
              <a:t>QOUTE OR STATEMENT DIT TENO AN UT AUGIAM, VERO ENISMODOLOR ETUM FEUGUER AESSI.</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90" y="6969855"/>
            <a:ext cx="1249725" cy="434927"/>
          </a:xfrm>
          <a:prstGeom prst="rect">
            <a:avLst/>
          </a:prstGeom>
        </p:spPr>
      </p:pic>
    </p:spTree>
    <p:extLst>
      <p:ext uri="{BB962C8B-B14F-4D97-AF65-F5344CB8AC3E}">
        <p14:creationId xmlns:p14="http://schemas.microsoft.com/office/powerpoint/2010/main" val="3084997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1_Copy Bright Purple">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9" y="1589"/>
          <a:ext cx="2116" cy="1588"/>
        </p:xfrm>
        <a:graphic>
          <a:graphicData uri="http://schemas.openxmlformats.org/presentationml/2006/ole">
            <mc:AlternateContent xmlns:mc="http://schemas.openxmlformats.org/markup-compatibility/2006">
              <mc:Choice xmlns:v="urn:schemas-microsoft-com:vml" Requires="v">
                <p:oleObj spid="_x0000_s1153104"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9" y="1589"/>
                        <a:ext cx="2116" cy="158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8"/>
            <a:ext cx="13442950" cy="6816719"/>
          </a:xfrm>
          <a:prstGeom prst="rect">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899"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 y="1"/>
            <a:ext cx="214715"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 Placeholder 3"/>
          <p:cNvSpPr>
            <a:spLocks noGrp="1"/>
          </p:cNvSpPr>
          <p:nvPr>
            <p:ph type="body" sz="quarter" idx="10" hasCustomPrompt="1"/>
          </p:nvPr>
        </p:nvSpPr>
        <p:spPr bwMode="gray">
          <a:xfrm>
            <a:off x="1458614" y="1395414"/>
            <a:ext cx="10555362" cy="4300537"/>
          </a:xfrm>
          <a:ln w="6350" cmpd="sng">
            <a:noFill/>
            <a:prstDash val="lgDash"/>
          </a:ln>
        </p:spPr>
        <p:txBody>
          <a:bodyPr anchor="ctr" anchorCtr="1"/>
          <a:lstStyle>
            <a:lvl1pPr algn="ctr">
              <a:lnSpc>
                <a:spcPts val="6598"/>
              </a:lnSpc>
              <a:buNone/>
              <a:defRPr sz="6598" b="0" cap="all" baseline="0">
                <a:solidFill>
                  <a:srgbClr val="000000"/>
                </a:solidFill>
                <a:latin typeface="+mj-lt"/>
              </a:defRPr>
            </a:lvl1pPr>
          </a:lstStyle>
          <a:p>
            <a:pPr lvl="0"/>
            <a:r>
              <a:rPr lang="en-GB" dirty="0"/>
              <a:t>QOUTE OR STATEMENT DIT TENO AN UT AUGIAM, VERO ENISMODOLOR ETUM FEUGUER AESSI.</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90" y="6969855"/>
            <a:ext cx="1249725" cy="434927"/>
          </a:xfrm>
          <a:prstGeom prst="rect">
            <a:avLst/>
          </a:prstGeom>
        </p:spPr>
      </p:pic>
    </p:spTree>
    <p:extLst>
      <p:ext uri="{BB962C8B-B14F-4D97-AF65-F5344CB8AC3E}">
        <p14:creationId xmlns:p14="http://schemas.microsoft.com/office/powerpoint/2010/main" val="394356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1_Copy Dark Purple">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9" y="1589"/>
          <a:ext cx="2116" cy="1588"/>
        </p:xfrm>
        <a:graphic>
          <a:graphicData uri="http://schemas.openxmlformats.org/presentationml/2006/ole">
            <mc:AlternateContent xmlns:mc="http://schemas.openxmlformats.org/markup-compatibility/2006">
              <mc:Choice xmlns:v="urn:schemas-microsoft-com:vml" Requires="v">
                <p:oleObj spid="_x0000_s1154128"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9" y="1589"/>
                        <a:ext cx="2116" cy="158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8"/>
            <a:ext cx="13442950" cy="6816719"/>
          </a:xfrm>
          <a:prstGeom prst="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899"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 y="1"/>
            <a:ext cx="214715"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 Placeholder 3"/>
          <p:cNvSpPr>
            <a:spLocks noGrp="1"/>
          </p:cNvSpPr>
          <p:nvPr>
            <p:ph type="body" sz="quarter" idx="10" hasCustomPrompt="1"/>
          </p:nvPr>
        </p:nvSpPr>
        <p:spPr bwMode="gray">
          <a:xfrm>
            <a:off x="1458616" y="1395416"/>
            <a:ext cx="10555363" cy="4300537"/>
          </a:xfrm>
          <a:ln w="6350" cmpd="sng">
            <a:noFill/>
            <a:prstDash val="lgDash"/>
          </a:ln>
        </p:spPr>
        <p:txBody>
          <a:bodyPr anchor="ctr" anchorCtr="1"/>
          <a:lstStyle>
            <a:lvl1pPr algn="ctr">
              <a:lnSpc>
                <a:spcPts val="6598"/>
              </a:lnSpc>
              <a:buNone/>
              <a:defRPr sz="6598" b="0" cap="all" baseline="0">
                <a:solidFill>
                  <a:srgbClr val="FFFFFF"/>
                </a:solidFill>
                <a:latin typeface="+mj-lt"/>
              </a:defRPr>
            </a:lvl1pPr>
          </a:lstStyle>
          <a:p>
            <a:pPr lvl="0"/>
            <a:r>
              <a:rPr lang="en-GB" dirty="0"/>
              <a:t>QOUTE OR STATEMENT DIT TENO AN UT AUGIAM, VERO ENISMODOLOR ETUM FEUGUER AESSI.</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90" y="6969855"/>
            <a:ext cx="1249725" cy="434927"/>
          </a:xfrm>
          <a:prstGeom prst="rect">
            <a:avLst/>
          </a:prstGeom>
        </p:spPr>
      </p:pic>
    </p:spTree>
    <p:extLst>
      <p:ext uri="{BB962C8B-B14F-4D97-AF65-F5344CB8AC3E}">
        <p14:creationId xmlns:p14="http://schemas.microsoft.com/office/powerpoint/2010/main" val="2633418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1_Copy Dark Cool Grey">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9" y="1589"/>
          <a:ext cx="2116" cy="1588"/>
        </p:xfrm>
        <a:graphic>
          <a:graphicData uri="http://schemas.openxmlformats.org/presentationml/2006/ole">
            <mc:AlternateContent xmlns:mc="http://schemas.openxmlformats.org/markup-compatibility/2006">
              <mc:Choice xmlns:v="urn:schemas-microsoft-com:vml" Requires="v">
                <p:oleObj spid="_x0000_s1155152"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9" y="1589"/>
                        <a:ext cx="2116" cy="158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8"/>
            <a:ext cx="13442950" cy="6816719"/>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899"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 y="1"/>
            <a:ext cx="214715"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 Placeholder 3"/>
          <p:cNvSpPr>
            <a:spLocks noGrp="1"/>
          </p:cNvSpPr>
          <p:nvPr>
            <p:ph type="body" sz="quarter" idx="10" hasCustomPrompt="1"/>
          </p:nvPr>
        </p:nvSpPr>
        <p:spPr bwMode="gray">
          <a:xfrm>
            <a:off x="1458614" y="1395416"/>
            <a:ext cx="10555362" cy="4300537"/>
          </a:xfrm>
          <a:ln w="6350" cmpd="sng">
            <a:noFill/>
            <a:prstDash val="lgDash"/>
          </a:ln>
        </p:spPr>
        <p:txBody>
          <a:bodyPr anchor="ctr" anchorCtr="1"/>
          <a:lstStyle>
            <a:lvl1pPr algn="ctr">
              <a:lnSpc>
                <a:spcPts val="6598"/>
              </a:lnSpc>
              <a:buNone/>
              <a:defRPr sz="6598" b="0" cap="all" baseline="0">
                <a:solidFill>
                  <a:srgbClr val="000000"/>
                </a:solidFill>
                <a:latin typeface="+mj-lt"/>
              </a:defRPr>
            </a:lvl1pPr>
          </a:lstStyle>
          <a:p>
            <a:pPr lvl="0"/>
            <a:r>
              <a:rPr lang="en-GB" dirty="0"/>
              <a:t>QOUTE OR STATEMENT DIT TENO AN UT AUGIAM, VERO ENISMODOLOR ETUM FEUGUER AESSI.</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90" y="6969855"/>
            <a:ext cx="1249725" cy="434927"/>
          </a:xfrm>
          <a:prstGeom prst="rect">
            <a:avLst/>
          </a:prstGeom>
        </p:spPr>
      </p:pic>
    </p:spTree>
    <p:extLst>
      <p:ext uri="{BB962C8B-B14F-4D97-AF65-F5344CB8AC3E}">
        <p14:creationId xmlns:p14="http://schemas.microsoft.com/office/powerpoint/2010/main" val="3751838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Copy Bright Purple">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49556"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6816720"/>
          </a:xfrm>
          <a:prstGeom prst="rect">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 Placeholder 3"/>
          <p:cNvSpPr>
            <a:spLocks noGrp="1"/>
          </p:cNvSpPr>
          <p:nvPr>
            <p:ph type="body" sz="quarter" idx="10" hasCustomPrompt="1"/>
          </p:nvPr>
        </p:nvSpPr>
        <p:spPr bwMode="gray">
          <a:xfrm>
            <a:off x="1458614" y="1395414"/>
            <a:ext cx="10555362" cy="4300536"/>
          </a:xfrm>
          <a:prstGeom prst="rect">
            <a:avLst/>
          </a:prstGeo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pic>
        <p:nvPicPr>
          <p:cNvPr id="9" name="Picture 8" descr="DCM LEFT LOGO ALL-05.eps"/>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88" y="6981007"/>
            <a:ext cx="1666561" cy="434926"/>
          </a:xfrm>
          <a:prstGeom prst="rect">
            <a:avLst/>
          </a:prstGeom>
        </p:spPr>
      </p:pic>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bwMode="gray">
          <a:xfrm>
            <a:off x="1" y="8"/>
            <a:ext cx="13442950" cy="6816719"/>
          </a:xfrm>
          <a:prstGeom prst="rect">
            <a:avLst/>
          </a:prstGeom>
          <a:solidFill>
            <a:srgbClr val="CAC8C8"/>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899" dirty="0">
              <a:solidFill>
                <a:schemeClr val="bg1"/>
              </a:solidFill>
            </a:endParaRPr>
          </a:p>
        </p:txBody>
      </p:sp>
      <p:sp>
        <p:nvSpPr>
          <p:cNvPr id="4" name="Text Placeholder 3"/>
          <p:cNvSpPr>
            <a:spLocks noGrp="1"/>
          </p:cNvSpPr>
          <p:nvPr>
            <p:ph type="body" sz="quarter" idx="10" hasCustomPrompt="1"/>
          </p:nvPr>
        </p:nvSpPr>
        <p:spPr bwMode="gray">
          <a:xfrm>
            <a:off x="1458614" y="1395416"/>
            <a:ext cx="10555362" cy="4300537"/>
          </a:xfrm>
          <a:ln w="6350" cmpd="sng">
            <a:noFill/>
            <a:prstDash val="lgDash"/>
          </a:ln>
        </p:spPr>
        <p:txBody>
          <a:bodyPr anchor="ctr" anchorCtr="1"/>
          <a:lstStyle>
            <a:lvl1pPr algn="ctr">
              <a:lnSpc>
                <a:spcPts val="6598"/>
              </a:lnSpc>
              <a:buNone/>
              <a:defRPr sz="6598" b="0" cap="all" baseline="0">
                <a:solidFill>
                  <a:srgbClr val="000000"/>
                </a:solidFill>
                <a:latin typeface="+mj-lt"/>
              </a:defRPr>
            </a:lvl1pPr>
          </a:lstStyle>
          <a:p>
            <a:pPr lvl="0"/>
            <a:r>
              <a:rPr lang="en-GB" dirty="0"/>
              <a:t>QOUTE OR STATEMENT DIT TENO AN UT AUGIAM, VERO ENISMODOLOR ETUM FEUGUER AESSI.</a:t>
            </a:r>
          </a:p>
        </p:txBody>
      </p:sp>
    </p:spTree>
    <p:extLst>
      <p:ext uri="{BB962C8B-B14F-4D97-AF65-F5344CB8AC3E}">
        <p14:creationId xmlns:p14="http://schemas.microsoft.com/office/powerpoint/2010/main" val="842985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B5849-9170-45E6-8B17-0C6AB28560C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91E5149-8DB0-46AF-B6EC-0DC9E1023FD4}"/>
              </a:ext>
            </a:extLst>
          </p:cNvPr>
          <p:cNvSpPr>
            <a:spLocks noGrp="1"/>
          </p:cNvSpPr>
          <p:nvPr>
            <p:ph type="dt" sz="half" idx="10"/>
          </p:nvPr>
        </p:nvSpPr>
        <p:spPr/>
        <p:txBody>
          <a:bodyPr/>
          <a:lstStyle/>
          <a:p>
            <a:fld id="{F128B0F6-A883-4665-B699-C1EA9F3E5937}" type="datetimeFigureOut">
              <a:rPr lang="en-GB" smtClean="0"/>
              <a:t>22/03/2019</a:t>
            </a:fld>
            <a:endParaRPr lang="en-GB"/>
          </a:p>
        </p:txBody>
      </p:sp>
      <p:sp>
        <p:nvSpPr>
          <p:cNvPr id="4" name="Footer Placeholder 3">
            <a:extLst>
              <a:ext uri="{FF2B5EF4-FFF2-40B4-BE49-F238E27FC236}">
                <a16:creationId xmlns:a16="http://schemas.microsoft.com/office/drawing/2014/main" id="{DE45E549-9552-498A-AD91-80D96D12A2B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9E4AFC5-63B7-4DA5-9CB9-9A7FFFFFA9D0}"/>
              </a:ext>
            </a:extLst>
          </p:cNvPr>
          <p:cNvSpPr>
            <a:spLocks noGrp="1"/>
          </p:cNvSpPr>
          <p:nvPr>
            <p:ph type="sldNum" sz="quarter" idx="12"/>
          </p:nvPr>
        </p:nvSpPr>
        <p:spPr/>
        <p:txBody>
          <a:bodyPr/>
          <a:lstStyle/>
          <a:p>
            <a:fld id="{672353F4-4D0A-4965-8C8F-CBECCE7B8296}" type="slidenum">
              <a:rPr lang="en-GB" smtClean="0"/>
              <a:t>‹#›</a:t>
            </a:fld>
            <a:endParaRPr lang="en-GB"/>
          </a:p>
        </p:txBody>
      </p:sp>
    </p:spTree>
    <p:extLst>
      <p:ext uri="{BB962C8B-B14F-4D97-AF65-F5344CB8AC3E}">
        <p14:creationId xmlns:p14="http://schemas.microsoft.com/office/powerpoint/2010/main" val="38050189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5822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7441" y="806395"/>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
        <p:nvSpPr>
          <p:cNvPr id="10"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
        <p:nvSpPr>
          <p:cNvPr id="7" name="Text Placeholder 13"/>
          <p:cNvSpPr>
            <a:spLocks noGrp="1"/>
          </p:cNvSpPr>
          <p:nvPr>
            <p:ph type="body" sz="quarter" idx="16" hasCustomPrompt="1"/>
          </p:nvPr>
        </p:nvSpPr>
        <p:spPr bwMode="gray">
          <a:xfrm>
            <a:off x="371671" y="1371822"/>
            <a:ext cx="8259575" cy="214058"/>
          </a:xfrm>
        </p:spPr>
        <p:txBody>
          <a:bodyPr anchor="t" anchorCtr="0"/>
          <a:lstStyle>
            <a:lvl1pPr>
              <a:lnSpc>
                <a:spcPts val="1499"/>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371671" y="1576698"/>
            <a:ext cx="8259575" cy="248708"/>
          </a:xfrm>
        </p:spPr>
        <p:txBody>
          <a:bodyPr anchor="t" anchorCtr="0"/>
          <a:lstStyle>
            <a:lvl1pPr>
              <a:lnSpc>
                <a:spcPts val="1499"/>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359276" y="1905001"/>
            <a:ext cx="8426275" cy="4210169"/>
          </a:xfrm>
        </p:spPr>
        <p:txBody>
          <a:bodyPr/>
          <a:lstStyle>
            <a:lvl1pPr>
              <a:lnSpc>
                <a:spcPts val="2000"/>
              </a:lnSpc>
              <a:defRPr sz="1799">
                <a:solidFill>
                  <a:schemeClr val="tx2"/>
                </a:solidFill>
              </a:defRPr>
            </a:lvl1pPr>
            <a:lvl2pPr>
              <a:lnSpc>
                <a:spcPts val="2000"/>
              </a:lnSpc>
              <a:defRPr sz="1799" b="0">
                <a:solidFill>
                  <a:schemeClr val="bg1"/>
                </a:solidFill>
              </a:defRPr>
            </a:lvl2pPr>
            <a:lvl3pPr>
              <a:lnSpc>
                <a:spcPts val="1499"/>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Tree>
    <p:extLst>
      <p:ext uri="{BB962C8B-B14F-4D97-AF65-F5344CB8AC3E}">
        <p14:creationId xmlns:p14="http://schemas.microsoft.com/office/powerpoint/2010/main" val="4103267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5924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7441" y="806395"/>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371671" y="1371822"/>
            <a:ext cx="8259575" cy="214058"/>
          </a:xfrm>
        </p:spPr>
        <p:txBody>
          <a:bodyPr anchor="t" anchorCtr="0"/>
          <a:lstStyle>
            <a:lvl1pPr>
              <a:lnSpc>
                <a:spcPts val="1499"/>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371671" y="1576698"/>
            <a:ext cx="8259575" cy="248708"/>
          </a:xfrm>
        </p:spPr>
        <p:txBody>
          <a:bodyPr anchor="t" anchorCtr="0"/>
          <a:lstStyle>
            <a:lvl1pPr>
              <a:lnSpc>
                <a:spcPts val="1499"/>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359276" y="1905001"/>
            <a:ext cx="8426275" cy="4210169"/>
          </a:xfrm>
        </p:spPr>
        <p:txBody>
          <a:bodyPr/>
          <a:lstStyle>
            <a:lvl1pPr>
              <a:lnSpc>
                <a:spcPts val="2000"/>
              </a:lnSpc>
              <a:defRPr sz="1799">
                <a:solidFill>
                  <a:schemeClr val="tx2"/>
                </a:solidFill>
              </a:defRPr>
            </a:lvl1pPr>
            <a:lvl2pPr>
              <a:lnSpc>
                <a:spcPts val="1600"/>
              </a:lnSpc>
              <a:defRPr sz="1400" b="0">
                <a:solidFill>
                  <a:schemeClr val="bg1"/>
                </a:solidFill>
              </a:defRPr>
            </a:lvl2pPr>
            <a:lvl3pPr>
              <a:lnSpc>
                <a:spcPts val="1499"/>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4098589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_One Content Image">
    <p:spTree>
      <p:nvGrpSpPr>
        <p:cNvPr id="1" name=""/>
        <p:cNvGrpSpPr/>
        <p:nvPr/>
      </p:nvGrpSpPr>
      <p:grpSpPr>
        <a:xfrm>
          <a:off x="0" y="0"/>
          <a:ext cx="0" cy="0"/>
          <a:chOff x="0" y="0"/>
          <a:chExt cx="0" cy="0"/>
        </a:xfrm>
      </p:grpSpPr>
      <p:sp>
        <p:nvSpPr>
          <p:cNvPr id="3" name="Rectangle 2"/>
          <p:cNvSpPr/>
          <p:nvPr userDrawn="1"/>
        </p:nvSpPr>
        <p:spPr>
          <a:xfrm>
            <a:off x="-1" y="6705601"/>
            <a:ext cx="13442950" cy="154895"/>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graphicFrame>
        <p:nvGraphicFramePr>
          <p:cNvPr id="8" name="Object 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60272"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 name="Picture Placeholder 4"/>
          <p:cNvSpPr>
            <a:spLocks noGrp="1"/>
          </p:cNvSpPr>
          <p:nvPr>
            <p:ph type="pic" sz="quarter" idx="16"/>
          </p:nvPr>
        </p:nvSpPr>
        <p:spPr bwMode="gray">
          <a:xfrm>
            <a:off x="381060" y="1395415"/>
            <a:ext cx="12507236" cy="5405438"/>
          </a:xfrm>
          <a:solidFill>
            <a:schemeClr val="accent5">
              <a:lumMod val="60000"/>
              <a:lumOff val="40000"/>
            </a:schemeClr>
          </a:solidFill>
        </p:spPr>
        <p:txBody>
          <a:bodyPr tIns="720000"/>
          <a:lstStyle>
            <a:lvl1pPr marL="0" indent="0" algn="ctr">
              <a:buNone/>
              <a:defRPr>
                <a:solidFill>
                  <a:schemeClr val="bg1"/>
                </a:solidFill>
              </a:defRPr>
            </a:lvl1pPr>
          </a:lstStyle>
          <a:p>
            <a:r>
              <a:rPr lang="en-US" dirty="0"/>
              <a:t>Click icon to add picture</a:t>
            </a:r>
          </a:p>
        </p:txBody>
      </p:sp>
      <p:sp>
        <p:nvSpPr>
          <p:cNvPr id="2" name="Title 1"/>
          <p:cNvSpPr>
            <a:spLocks noGrp="1"/>
          </p:cNvSpPr>
          <p:nvPr>
            <p:ph type="title" hasCustomPrompt="1"/>
          </p:nvPr>
        </p:nvSpPr>
        <p:spPr bwMode="gray">
          <a:xfrm>
            <a:off x="351316" y="352442"/>
            <a:ext cx="12413343" cy="409568"/>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4054" y="80703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14" name="Text Placeholder 3"/>
          <p:cNvSpPr>
            <a:spLocks noGrp="1"/>
          </p:cNvSpPr>
          <p:nvPr>
            <p:ph type="body" sz="quarter" idx="10" hasCustomPrompt="1"/>
          </p:nvPr>
        </p:nvSpPr>
        <p:spPr bwMode="gray">
          <a:xfrm>
            <a:off x="2531933" y="2512932"/>
            <a:ext cx="8402590" cy="3106574"/>
          </a:xfrm>
          <a:ln w="0" cap="flat" cmpd="sng" algn="ctr">
            <a:noFill/>
            <a:prstDash val="solid"/>
            <a:round/>
            <a:headEnd type="none" w="med" len="med"/>
            <a:tailEnd type="none" w="med" len="med"/>
          </a:ln>
        </p:spPr>
        <p:txBody>
          <a:bodyPr anchor="ctr" anchorCtr="1"/>
          <a:lstStyle>
            <a:lvl1pPr algn="ctr">
              <a:lnSpc>
                <a:spcPts val="2000"/>
              </a:lnSpc>
              <a:buNone/>
              <a:defRPr sz="1799" b="0" cap="none" baseline="0">
                <a:solidFill>
                  <a:srgbClr val="FFFFFF"/>
                </a:solidFill>
                <a:latin typeface="+mn-lt"/>
              </a:defRPr>
            </a:lvl1pPr>
          </a:lstStyle>
          <a:p>
            <a:pPr lvl="0"/>
            <a:r>
              <a:rPr lang="en-GB" dirty="0"/>
              <a:t>Body copy </a:t>
            </a:r>
            <a:r>
              <a:rPr lang="en-GB" dirty="0" err="1"/>
              <a:t>Lobor</a:t>
            </a:r>
            <a:r>
              <a:rPr lang="en-GB" dirty="0"/>
              <a:t> sum </a:t>
            </a:r>
            <a:r>
              <a:rPr lang="en-GB" dirty="0" err="1"/>
              <a:t>iliquatue</a:t>
            </a:r>
            <a:r>
              <a:rPr lang="en-GB" dirty="0"/>
              <a:t> </a:t>
            </a:r>
            <a:r>
              <a:rPr lang="en-GB" dirty="0" err="1"/>
              <a:t>facilisi.Ute</a:t>
            </a:r>
            <a:r>
              <a:rPr lang="en-GB" dirty="0"/>
              <a:t> </a:t>
            </a:r>
            <a:r>
              <a:rPr lang="en-GB" dirty="0" err="1"/>
              <a:t>dolessim</a:t>
            </a:r>
            <a:r>
              <a:rPr lang="en-GB" dirty="0"/>
              <a:t> </a:t>
            </a:r>
            <a:r>
              <a:rPr lang="en-GB" dirty="0" err="1"/>
              <a:t>veliqui</a:t>
            </a:r>
            <a:r>
              <a:rPr lang="en-GB" dirty="0"/>
              <a:t> </a:t>
            </a:r>
            <a:r>
              <a:rPr lang="en-GB" dirty="0" err="1"/>
              <a:t>blam</a:t>
            </a:r>
            <a:r>
              <a:rPr lang="en-GB" dirty="0"/>
              <a:t> </a:t>
            </a:r>
            <a:r>
              <a:rPr lang="en-GB" dirty="0" err="1"/>
              <a:t>nosto</a:t>
            </a:r>
            <a:r>
              <a:rPr lang="en-GB" dirty="0"/>
              <a:t> </a:t>
            </a:r>
            <a:r>
              <a:rPr lang="en-GB" dirty="0" err="1"/>
              <a:t>essi</a:t>
            </a:r>
            <a:r>
              <a:rPr lang="en-GB" dirty="0"/>
              <a:t> tie </a:t>
            </a:r>
            <a:r>
              <a:rPr lang="en-GB" dirty="0" err="1"/>
              <a:t>velit</a:t>
            </a:r>
            <a:r>
              <a:rPr lang="en-GB" dirty="0"/>
              <a:t> </a:t>
            </a:r>
            <a:r>
              <a:rPr lang="en-GB" dirty="0" err="1"/>
              <a:t>autpat</a:t>
            </a:r>
            <a:r>
              <a:rPr lang="en-GB" dirty="0"/>
              <a:t>. </a:t>
            </a:r>
            <a:r>
              <a:rPr lang="en-GB" dirty="0" err="1"/>
              <a:t>Ut</a:t>
            </a:r>
            <a:r>
              <a:rPr lang="en-GB" dirty="0"/>
              <a:t> </a:t>
            </a:r>
            <a:r>
              <a:rPr lang="en-GB" dirty="0" err="1"/>
              <a:t>lobore</a:t>
            </a:r>
            <a:r>
              <a:rPr lang="en-GB" dirty="0"/>
              <a:t> </a:t>
            </a:r>
            <a:r>
              <a:rPr lang="en-GB" dirty="0" err="1"/>
              <a:t>doluptatie</a:t>
            </a:r>
            <a:r>
              <a:rPr lang="en-GB" dirty="0"/>
              <a:t> et, con </a:t>
            </a:r>
            <a:r>
              <a:rPr lang="en-GB" dirty="0" err="1"/>
              <a:t>ulpute</a:t>
            </a:r>
            <a:r>
              <a:rPr lang="en-GB" dirty="0"/>
              <a:t> </a:t>
            </a:r>
            <a:r>
              <a:rPr lang="en-GB" dirty="0" err="1"/>
              <a:t>magnis</a:t>
            </a:r>
            <a:r>
              <a:rPr lang="en-GB" dirty="0"/>
              <a:t> </a:t>
            </a:r>
            <a:r>
              <a:rPr lang="en-GB" dirty="0" err="1"/>
              <a:t>amconse</a:t>
            </a:r>
            <a:r>
              <a:rPr lang="en-GB" dirty="0"/>
              <a:t> </a:t>
            </a:r>
            <a:r>
              <a:rPr lang="en-GB" dirty="0" err="1"/>
              <a:t>quisim</a:t>
            </a:r>
            <a:r>
              <a:rPr lang="en-GB" dirty="0"/>
              <a:t> </a:t>
            </a:r>
            <a:r>
              <a:rPr lang="en-GB" dirty="0" err="1"/>
              <a:t>quat</a:t>
            </a:r>
            <a:r>
              <a:rPr lang="en-GB" dirty="0"/>
              <a:t>, </a:t>
            </a:r>
            <a:r>
              <a:rPr lang="en-GB" dirty="0" err="1"/>
              <a:t>suscilla</a:t>
            </a:r>
            <a:r>
              <a:rPr lang="en-GB" dirty="0"/>
              <a:t> </a:t>
            </a:r>
            <a:r>
              <a:rPr lang="en-GB" dirty="0" err="1"/>
              <a:t>facilis</a:t>
            </a:r>
            <a:r>
              <a:rPr lang="en-GB" dirty="0"/>
              <a:t> </a:t>
            </a:r>
            <a:r>
              <a:rPr lang="en-GB" dirty="0" err="1"/>
              <a:t>nonsect</a:t>
            </a:r>
            <a:r>
              <a:rPr lang="en-GB" dirty="0"/>
              <a:t> </a:t>
            </a:r>
            <a:r>
              <a:rPr lang="en-GB" dirty="0" err="1"/>
              <a:t>etueriusto</a:t>
            </a:r>
            <a:r>
              <a:rPr lang="en-GB" dirty="0"/>
              <a:t> </a:t>
            </a:r>
            <a:r>
              <a:rPr lang="en-GB" dirty="0" err="1"/>
              <a:t>doloreet</a:t>
            </a:r>
            <a:r>
              <a:rPr lang="en-GB" dirty="0"/>
              <a:t> </a:t>
            </a:r>
            <a:r>
              <a:rPr lang="en-GB" dirty="0" err="1"/>
              <a:t>alisit</a:t>
            </a:r>
            <a:r>
              <a:rPr lang="en-GB" dirty="0"/>
              <a:t> </a:t>
            </a:r>
            <a:r>
              <a:rPr lang="en-GB" dirty="0" err="1"/>
              <a:t>autpat</a:t>
            </a:r>
            <a:r>
              <a:rPr lang="en-GB" dirty="0"/>
              <a:t>.</a:t>
            </a:r>
          </a:p>
          <a:p>
            <a:pPr lvl="0"/>
            <a:endParaRPr lang="en-GB" dirty="0"/>
          </a:p>
          <a:p>
            <a:pPr lvl="0"/>
            <a:r>
              <a:rPr lang="en-GB" dirty="0" err="1"/>
              <a:t>uismodo</a:t>
            </a:r>
            <a:r>
              <a:rPr lang="en-GB" dirty="0"/>
              <a:t> dip el in </a:t>
            </a:r>
            <a:r>
              <a:rPr lang="en-GB" dirty="0" err="1"/>
              <a:t>exer</a:t>
            </a:r>
            <a:r>
              <a:rPr lang="en-GB" dirty="0"/>
              <a:t> </a:t>
            </a:r>
            <a:r>
              <a:rPr lang="en-GB" dirty="0" err="1"/>
              <a:t>irit</a:t>
            </a:r>
            <a:r>
              <a:rPr lang="en-GB" dirty="0"/>
              <a:t> </a:t>
            </a:r>
            <a:r>
              <a:rPr lang="en-GB" dirty="0" err="1"/>
              <a:t>vel</a:t>
            </a:r>
            <a:r>
              <a:rPr lang="en-GB" dirty="0"/>
              <a:t> </a:t>
            </a:r>
            <a:r>
              <a:rPr lang="en-GB" dirty="0" err="1"/>
              <a:t>irit</a:t>
            </a:r>
            <a:r>
              <a:rPr lang="en-GB" dirty="0"/>
              <a:t> </a:t>
            </a:r>
            <a:r>
              <a:rPr lang="en-GB" dirty="0" err="1"/>
              <a:t>exeros</a:t>
            </a:r>
            <a:r>
              <a:rPr lang="en-GB" dirty="0"/>
              <a:t> </a:t>
            </a:r>
            <a:r>
              <a:rPr lang="en-GB" dirty="0" err="1"/>
              <a:t>nulputem</a:t>
            </a:r>
            <a:r>
              <a:rPr lang="en-GB" dirty="0"/>
              <a:t> </a:t>
            </a:r>
            <a:r>
              <a:rPr lang="en-GB" dirty="0" err="1"/>
              <a:t>iustrud</a:t>
            </a:r>
            <a:r>
              <a:rPr lang="en-GB" dirty="0"/>
              <a:t> do corer </a:t>
            </a:r>
            <a:r>
              <a:rPr lang="en-GB" dirty="0" err="1"/>
              <a:t>ilismod</a:t>
            </a:r>
            <a:r>
              <a:rPr lang="en-GB" dirty="0"/>
              <a:t> </a:t>
            </a:r>
            <a:r>
              <a:rPr lang="en-GB" dirty="0" err="1"/>
              <a:t>eros</a:t>
            </a:r>
            <a:r>
              <a:rPr lang="en-GB" dirty="0"/>
              <a:t> dip </a:t>
            </a:r>
            <a:r>
              <a:rPr lang="en-GB" dirty="0" err="1"/>
              <a:t>essecte</a:t>
            </a:r>
            <a:r>
              <a:rPr lang="en-GB" dirty="0"/>
              <a:t> </a:t>
            </a:r>
            <a:r>
              <a:rPr lang="en-GB" dirty="0" err="1"/>
              <a:t>consequ</a:t>
            </a:r>
            <a:r>
              <a:rPr lang="en-GB" dirty="0"/>
              <a:t> </a:t>
            </a:r>
            <a:r>
              <a:rPr lang="en-GB" dirty="0" err="1"/>
              <a:t>velit</a:t>
            </a:r>
            <a:r>
              <a:rPr lang="en-GB" dirty="0"/>
              <a:t>, </a:t>
            </a:r>
            <a:r>
              <a:rPr lang="en-GB" dirty="0" err="1"/>
              <a:t>dolenis</a:t>
            </a:r>
            <a:r>
              <a:rPr lang="en-GB" dirty="0"/>
              <a:t> </a:t>
            </a:r>
            <a:r>
              <a:rPr lang="en-GB" dirty="0" err="1"/>
              <a:t>nos</a:t>
            </a:r>
            <a:r>
              <a:rPr lang="en-GB" dirty="0"/>
              <a:t> </a:t>
            </a:r>
            <a:r>
              <a:rPr lang="en-GB" dirty="0" err="1"/>
              <a:t>adignim</a:t>
            </a:r>
            <a:r>
              <a:rPr lang="en-GB" dirty="0"/>
              <a:t> </a:t>
            </a:r>
            <a:r>
              <a:rPr lang="en-GB" dirty="0" err="1"/>
              <a:t>duis</a:t>
            </a:r>
            <a:r>
              <a:rPr lang="en-GB" dirty="0"/>
              <a:t> </a:t>
            </a:r>
            <a:r>
              <a:rPr lang="en-GB" dirty="0" err="1"/>
              <a:t>nos</a:t>
            </a:r>
            <a:r>
              <a:rPr lang="en-GB" dirty="0"/>
              <a:t> </a:t>
            </a:r>
            <a:r>
              <a:rPr lang="en-GB" dirty="0" err="1"/>
              <a:t>dolore</a:t>
            </a:r>
            <a:r>
              <a:rPr lang="en-GB" dirty="0"/>
              <a:t> </a:t>
            </a:r>
            <a:r>
              <a:rPr lang="en-GB" dirty="0" err="1"/>
              <a:t>doloreet</a:t>
            </a:r>
            <a:r>
              <a:rPr lang="en-GB" dirty="0"/>
              <a:t> </a:t>
            </a:r>
            <a:r>
              <a:rPr lang="en-GB" dirty="0" err="1"/>
              <a:t>conum</a:t>
            </a:r>
            <a:r>
              <a:rPr lang="en-GB" dirty="0"/>
              <a:t> </a:t>
            </a:r>
            <a:r>
              <a:rPr lang="en-GB" dirty="0" err="1"/>
              <a:t>dolorem</a:t>
            </a:r>
            <a:r>
              <a:rPr lang="en-GB" dirty="0"/>
              <a:t> </a:t>
            </a:r>
            <a:r>
              <a:rPr lang="en-GB" dirty="0" err="1"/>
              <a:t>vullut</a:t>
            </a:r>
            <a:r>
              <a:rPr lang="en-GB" dirty="0"/>
              <a:t> </a:t>
            </a:r>
            <a:r>
              <a:rPr lang="en-GB" dirty="0" err="1"/>
              <a:t>vercill</a:t>
            </a:r>
            <a:r>
              <a:rPr lang="en-GB" dirty="0"/>
              <a:t> </a:t>
            </a:r>
            <a:r>
              <a:rPr lang="en-GB" dirty="0" err="1"/>
              <a:t>utatet</a:t>
            </a:r>
            <a:r>
              <a:rPr lang="en-GB" dirty="0"/>
              <a:t>. XX% Reference copy </a:t>
            </a:r>
            <a:r>
              <a:rPr lang="en-GB" dirty="0" err="1"/>
              <a:t>lobor</a:t>
            </a:r>
            <a:r>
              <a:rPr lang="en-GB" dirty="0"/>
              <a:t> sum </a:t>
            </a:r>
            <a:r>
              <a:rPr lang="en-GB" dirty="0" err="1"/>
              <a:t>iliquatue</a:t>
            </a:r>
            <a:r>
              <a:rPr lang="en-GB" dirty="0"/>
              <a:t> </a:t>
            </a:r>
            <a:r>
              <a:rPr lang="en-GB" dirty="0" err="1"/>
              <a:t>facilisi</a:t>
            </a:r>
            <a:r>
              <a:rPr lang="en-GB" dirty="0"/>
              <a:t>.</a:t>
            </a:r>
          </a:p>
        </p:txBody>
      </p:sp>
      <p:cxnSp>
        <p:nvCxnSpPr>
          <p:cNvPr id="12" name="Straight Connector 11"/>
          <p:cNvCxnSpPr/>
          <p:nvPr userDrawn="1"/>
        </p:nvCxnSpPr>
        <p:spPr bwMode="gray">
          <a:xfrm>
            <a:off x="1" y="6802438"/>
            <a:ext cx="13442950"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2737088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61296" name="think-cell Slide" r:id="rId4" imgW="6350000" imgH="6350000" progId="">
                  <p:embed/>
                </p:oleObj>
              </mc:Choice>
              <mc:Fallback>
                <p:oleObj name="think-cell Slide" r:id="rId4" imgW="6350000" imgH="6350000" progId="">
                  <p:embed/>
                  <p:pic>
                    <p:nvPicPr>
                      <p:cNvPr id="15" name="Object 1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3441"/>
            <a:ext cx="12413343" cy="409568"/>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6594" y="80703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6752" y="1372457"/>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6752" y="1577333"/>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60168" y="1902928"/>
            <a:ext cx="5235066" cy="4218272"/>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781933" y="1902928"/>
            <a:ext cx="5232045" cy="4218272"/>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687698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6232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3441"/>
            <a:ext cx="12413343" cy="409568"/>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703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1671" y="136483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1671" y="1569713"/>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55657" y="2465456"/>
            <a:ext cx="8429894" cy="3784532"/>
          </a:xfrm>
        </p:spPr>
        <p:txBody>
          <a:bodyPr/>
          <a:lstStyle>
            <a:lvl1pPr>
              <a:lnSpc>
                <a:spcPts val="2000"/>
              </a:lnSpc>
              <a:defRPr sz="1799">
                <a:solidFill>
                  <a:schemeClr val="tx2"/>
                </a:solidFill>
              </a:defRPr>
            </a:lvl1pPr>
            <a:lvl2pPr>
              <a:lnSpc>
                <a:spcPts val="1600"/>
              </a:lnSpc>
              <a:defRPr sz="1400" b="0">
                <a:solidFill>
                  <a:schemeClr val="bg1"/>
                </a:solidFill>
              </a:defRPr>
            </a:lvl2pPr>
            <a:lvl3pPr>
              <a:lnSpc>
                <a:spcPts val="1499"/>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90635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6334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3441"/>
            <a:ext cx="12413343" cy="409568"/>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703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1671" y="136483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1671" y="1569713"/>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55657" y="2465456"/>
            <a:ext cx="8429894" cy="3784532"/>
          </a:xfrm>
        </p:spPr>
        <p:txBody>
          <a:bodyPr/>
          <a:lstStyle>
            <a:lvl1pPr>
              <a:lnSpc>
                <a:spcPts val="2000"/>
              </a:lnSpc>
              <a:defRPr sz="1799">
                <a:solidFill>
                  <a:schemeClr val="tx2"/>
                </a:solidFill>
              </a:defRPr>
            </a:lvl1pPr>
            <a:lvl2pPr>
              <a:lnSpc>
                <a:spcPts val="2000"/>
              </a:lnSpc>
              <a:defRPr sz="1799" b="0">
                <a:solidFill>
                  <a:schemeClr val="bg1"/>
                </a:solidFill>
              </a:defRPr>
            </a:lvl2pPr>
            <a:lvl3pPr>
              <a:lnSpc>
                <a:spcPts val="1499"/>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90616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64368" name="think-cell Slide" r:id="rId4" imgW="6350000" imgH="6350000" progId="">
                  <p:embed/>
                </p:oleObj>
              </mc:Choice>
              <mc:Fallback>
                <p:oleObj name="think-cell Slide" r:id="rId4" imgW="6350000" imgH="6350000" progId="">
                  <p:embed/>
                  <p:pic>
                    <p:nvPicPr>
                      <p:cNvPr id="18" name="Object 1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4347"/>
            <a:ext cx="12413343" cy="409568"/>
          </a:xfr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356778" y="2461175"/>
            <a:ext cx="5238453" cy="3788813"/>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9" name="Text Placeholder 13"/>
          <p:cNvSpPr>
            <a:spLocks noGrp="1"/>
          </p:cNvSpPr>
          <p:nvPr>
            <p:ph type="body" sz="quarter" idx="14" hasCustomPrompt="1"/>
          </p:nvPr>
        </p:nvSpPr>
        <p:spPr bwMode="gray">
          <a:xfrm>
            <a:off x="375909" y="80322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5905" y="1362297"/>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5905" y="1567173"/>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3" y="2468630"/>
            <a:ext cx="5236703" cy="3781359"/>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033685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65392" name="think-cell Slide" r:id="rId4" imgW="6350000" imgH="6350000" progId="">
                  <p:embed/>
                </p:oleObj>
              </mc:Choice>
              <mc:Fallback>
                <p:oleObj name="think-cell Slide" r:id="rId4" imgW="6350000" imgH="6350000" progId="">
                  <p:embed/>
                  <p:pic>
                    <p:nvPicPr>
                      <p:cNvPr id="22" name="Object 2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4347"/>
            <a:ext cx="12413343" cy="409568"/>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7441" y="80703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7439" y="1374361"/>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7439" y="1579238"/>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652878" y="1374361"/>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652878" y="1579238"/>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24256" y="1374361"/>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24256" y="1579238"/>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68875" y="2458635"/>
            <a:ext cx="4133323" cy="3543732"/>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644369" y="2459740"/>
            <a:ext cx="4124127" cy="3543732"/>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4155651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Dark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91540"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Subtitle 2"/>
          <p:cNvSpPr>
            <a:spLocks noGrp="1"/>
          </p:cNvSpPr>
          <p:nvPr>
            <p:ph type="subTitle" idx="1" hasCustomPrompt="1"/>
          </p:nvPr>
        </p:nvSpPr>
        <p:spPr bwMode="gray">
          <a:xfrm>
            <a:off x="364458" y="5786517"/>
            <a:ext cx="12305338" cy="455176"/>
          </a:xfrm>
          <a:prstGeom prst="rect">
            <a:avLst/>
          </a:prstGeom>
        </p:spPr>
        <p:txBody>
          <a:bodyPr/>
          <a:lstStyle>
            <a:lvl1pPr marL="0" indent="0" algn="l">
              <a:lnSpc>
                <a:spcPts val="1500"/>
              </a:lnSpc>
              <a:buNone/>
              <a:defRPr sz="1400" b="1" i="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6" name="Rectangle 5"/>
          <p:cNvSpPr/>
          <p:nvPr userDrawn="1"/>
        </p:nvSpPr>
        <p:spPr bwMode="gray">
          <a:xfrm>
            <a:off x="1" y="2"/>
            <a:ext cx="13442950" cy="4560573"/>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7" name="Title 1"/>
          <p:cNvSpPr>
            <a:spLocks noGrp="1"/>
          </p:cNvSpPr>
          <p:nvPr>
            <p:ph type="ctrTitle"/>
          </p:nvPr>
        </p:nvSpPr>
        <p:spPr bwMode="gray">
          <a:xfrm>
            <a:off x="368118" y="5041349"/>
            <a:ext cx="12331696" cy="709383"/>
          </a:xfrm>
        </p:spPr>
        <p:txBody>
          <a:bodyPr/>
          <a:lstStyle>
            <a:lvl1pPr>
              <a:defRPr sz="6600"/>
            </a:lvl1pPr>
          </a:lstStyle>
          <a:p>
            <a:r>
              <a:rPr lang="en-US"/>
              <a:t>Click to edit Master title style</a:t>
            </a:r>
            <a:endParaRPr lang="en-US" dirty="0"/>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Copy Dark Purple">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57749"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6816720"/>
          </a:xfrm>
          <a:prstGeom prst="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 Placeholder 3"/>
          <p:cNvSpPr>
            <a:spLocks noGrp="1"/>
          </p:cNvSpPr>
          <p:nvPr>
            <p:ph type="body" sz="quarter" idx="10" hasCustomPrompt="1"/>
          </p:nvPr>
        </p:nvSpPr>
        <p:spPr bwMode="gray">
          <a:xfrm>
            <a:off x="1458614" y="1395414"/>
            <a:ext cx="10555363" cy="4300537"/>
          </a:xfrm>
          <a:prstGeom prst="rect">
            <a:avLst/>
          </a:prstGeom>
          <a:ln w="6350" cmpd="sng">
            <a:noFill/>
            <a:prstDash val="lgDash"/>
          </a:ln>
        </p:spPr>
        <p:txBody>
          <a:bodyPr anchor="ctr" anchorCtr="1"/>
          <a:lstStyle>
            <a:lvl1pPr algn="ctr">
              <a:lnSpc>
                <a:spcPts val="6600"/>
              </a:lnSpc>
              <a:buNone/>
              <a:defRPr sz="6600" b="0" cap="all" baseline="0">
                <a:solidFill>
                  <a:srgbClr val="FFFFFF"/>
                </a:solidFill>
                <a:latin typeface="+mj-lt"/>
              </a:defRPr>
            </a:lvl1pPr>
          </a:lstStyle>
          <a:p>
            <a:pPr lvl="0"/>
            <a:r>
              <a:rPr lang="en-GB" dirty="0"/>
              <a:t>QOUTE OR STATEMENT DIT TENO AN UT AUGIAM, VERO ENISMODOLOR ETUM FEUGUER AESSI.</a:t>
            </a:r>
          </a:p>
        </p:txBody>
      </p:sp>
      <p:pic>
        <p:nvPicPr>
          <p:cNvPr id="9" name="Picture 8" descr="DCM LEFT LOGO ALL-05.eps"/>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88" y="6981007"/>
            <a:ext cx="1666561" cy="434926"/>
          </a:xfrm>
          <a:prstGeom prst="rect">
            <a:avLst/>
          </a:prstGeom>
        </p:spPr>
      </p:pic>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66416"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4347"/>
            <a:ext cx="12413343" cy="409568"/>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3209" y="812746"/>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3210" y="1368647"/>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3210" y="1583048"/>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8906947" y="2467962"/>
            <a:ext cx="4169764" cy="1026126"/>
          </a:xfrm>
        </p:spPr>
        <p:txBody>
          <a:bodyPr anchor="ct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8909671" y="3548040"/>
            <a:ext cx="4169764" cy="1054123"/>
          </a:xfrm>
        </p:spPr>
        <p:txBody>
          <a:bodyPr anchor="ct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531933" y="2458714"/>
            <a:ext cx="4128151" cy="1035374"/>
          </a:xfrm>
        </p:spPr>
        <p:txBody>
          <a:bodyPr anchor="ct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546527" y="3559767"/>
            <a:ext cx="4113557" cy="1042396"/>
          </a:xfrm>
        </p:spPr>
        <p:txBody>
          <a:bodyPr anchor="ct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079174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67440"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8914563" y="2467962"/>
            <a:ext cx="4162147" cy="1003948"/>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8917288" y="3548040"/>
            <a:ext cx="4159423" cy="1003948"/>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496366" y="2463159"/>
            <a:ext cx="4163716" cy="1003948"/>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511610" y="3555957"/>
            <a:ext cx="4148473" cy="1003948"/>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51536"/>
            <a:ext cx="12413343" cy="409568"/>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5125"/>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1514" y="1368647"/>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1514" y="1583048"/>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12"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89275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_Four Icons Horizont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68464"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68530" y="3555676"/>
            <a:ext cx="3081872" cy="1003948"/>
          </a:xfrm>
        </p:spPr>
        <p:txBody>
          <a:bodyPr/>
          <a:lstStyle>
            <a:lvl1pPr algn="ctr">
              <a:lnSpc>
                <a:spcPts val="2000"/>
              </a:lnSpc>
              <a:defRPr sz="1799" baseline="0">
                <a:solidFill>
                  <a:schemeClr val="bg2"/>
                </a:solidFill>
              </a:defRPr>
            </a:lvl1pPr>
            <a:lvl2pPr algn="ctr">
              <a:lnSpc>
                <a:spcPts val="2000"/>
              </a:lnSpc>
              <a:defRPr sz="1799" b="0">
                <a:solidFill>
                  <a:schemeClr val="bg1"/>
                </a:solidFill>
              </a:defRPr>
            </a:lvl2pPr>
            <a:lvl3pPr algn="ctr">
              <a:lnSpc>
                <a:spcPts val="1499"/>
              </a:lnSpc>
              <a:defRPr>
                <a:solidFill>
                  <a:schemeClr val="bg2"/>
                </a:solidFill>
              </a:defRPr>
            </a:lvl3pPr>
            <a:lvl4pPr algn="ctr">
              <a:lnSpc>
                <a:spcPts val="1499"/>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4" y="3557877"/>
            <a:ext cx="3088537" cy="1003948"/>
          </a:xfrm>
        </p:spPr>
        <p:txBody>
          <a:bodyPr/>
          <a:lstStyle>
            <a:lvl1pPr algn="ctr">
              <a:lnSpc>
                <a:spcPts val="2000"/>
              </a:lnSpc>
              <a:defRPr sz="1799" baseline="0">
                <a:solidFill>
                  <a:schemeClr val="bg2"/>
                </a:solidFill>
              </a:defRPr>
            </a:lvl1pPr>
            <a:lvl2pPr algn="ctr">
              <a:lnSpc>
                <a:spcPts val="2000"/>
              </a:lnSpc>
              <a:defRPr sz="1799" b="0">
                <a:solidFill>
                  <a:schemeClr val="bg1"/>
                </a:solidFill>
              </a:defRPr>
            </a:lvl2pPr>
            <a:lvl3pPr algn="ctr">
              <a:lnSpc>
                <a:spcPts val="1499"/>
              </a:lnSpc>
              <a:defRPr>
                <a:solidFill>
                  <a:schemeClr val="bg2"/>
                </a:solidFill>
              </a:defRPr>
            </a:lvl3pPr>
            <a:lvl4pPr algn="ctr">
              <a:lnSpc>
                <a:spcPts val="1499"/>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3" y="3557873"/>
            <a:ext cx="3097100" cy="1003948"/>
          </a:xfrm>
        </p:spPr>
        <p:txBody>
          <a:bodyPr/>
          <a:lstStyle>
            <a:lvl1pPr algn="ctr">
              <a:lnSpc>
                <a:spcPts val="2000"/>
              </a:lnSpc>
              <a:defRPr sz="1799" baseline="0">
                <a:solidFill>
                  <a:schemeClr val="bg2"/>
                </a:solidFill>
              </a:defRPr>
            </a:lvl1pPr>
            <a:lvl2pPr algn="ctr">
              <a:lnSpc>
                <a:spcPts val="2000"/>
              </a:lnSpc>
              <a:defRPr sz="1799" b="0">
                <a:solidFill>
                  <a:schemeClr val="bg1"/>
                </a:solidFill>
              </a:defRPr>
            </a:lvl2pPr>
            <a:lvl3pPr algn="ctr">
              <a:lnSpc>
                <a:spcPts val="1499"/>
              </a:lnSpc>
              <a:defRPr>
                <a:solidFill>
                  <a:schemeClr val="bg2"/>
                </a:solidFill>
              </a:defRPr>
            </a:lvl3pPr>
            <a:lvl4pPr algn="ctr">
              <a:lnSpc>
                <a:spcPts val="1499"/>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1135" y="3550866"/>
            <a:ext cx="3088946" cy="1003948"/>
          </a:xfrm>
        </p:spPr>
        <p:txBody>
          <a:bodyPr/>
          <a:lstStyle>
            <a:lvl1pPr algn="ctr">
              <a:lnSpc>
                <a:spcPts val="2000"/>
              </a:lnSpc>
              <a:defRPr sz="1799" baseline="0">
                <a:solidFill>
                  <a:schemeClr val="bg2"/>
                </a:solidFill>
              </a:defRPr>
            </a:lvl1pPr>
            <a:lvl2pPr algn="ctr">
              <a:lnSpc>
                <a:spcPts val="2000"/>
              </a:lnSpc>
              <a:defRPr sz="1799" b="0">
                <a:solidFill>
                  <a:schemeClr val="bg1"/>
                </a:solidFill>
              </a:defRPr>
            </a:lvl2pPr>
            <a:lvl3pPr algn="ctr">
              <a:lnSpc>
                <a:spcPts val="1499"/>
              </a:lnSpc>
              <a:defRPr>
                <a:solidFill>
                  <a:schemeClr val="bg2"/>
                </a:solidFill>
              </a:defRPr>
            </a:lvl3pPr>
            <a:lvl4pPr algn="ctr">
              <a:lnSpc>
                <a:spcPts val="1499"/>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51536"/>
            <a:ext cx="12413343" cy="409568"/>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6" y="80703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6595" y="1357942"/>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6595" y="1584953"/>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4" name="Text Placeholder 3"/>
          <p:cNvSpPr>
            <a:spLocks noGrp="1"/>
          </p:cNvSpPr>
          <p:nvPr>
            <p:ph type="body" sz="quarter" idx="23"/>
          </p:nvPr>
        </p:nvSpPr>
        <p:spPr>
          <a:xfrm>
            <a:off x="356769" y="2505076"/>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3"/>
          <p:cNvSpPr>
            <a:spLocks noGrp="1"/>
          </p:cNvSpPr>
          <p:nvPr>
            <p:ph type="body" sz="quarter" idx="24"/>
          </p:nvPr>
        </p:nvSpPr>
        <p:spPr>
          <a:xfrm>
            <a:off x="3609487" y="2505076"/>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3"/>
          <p:cNvSpPr>
            <a:spLocks noGrp="1"/>
          </p:cNvSpPr>
          <p:nvPr>
            <p:ph type="body" sz="quarter" idx="25"/>
          </p:nvPr>
        </p:nvSpPr>
        <p:spPr>
          <a:xfrm>
            <a:off x="6810391" y="2505076"/>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Text Placeholder 3"/>
          <p:cNvSpPr>
            <a:spLocks noGrp="1"/>
          </p:cNvSpPr>
          <p:nvPr>
            <p:ph type="body" sz="quarter" idx="26"/>
          </p:nvPr>
        </p:nvSpPr>
        <p:spPr>
          <a:xfrm>
            <a:off x="10023997" y="2505076"/>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805393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69488"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39832"/>
            <a:ext cx="12413343" cy="409568"/>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5022" y="807757"/>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84376" y="1383886"/>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588763"/>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780054" y="3011509"/>
            <a:ext cx="4152135" cy="1029659"/>
          </a:xfrm>
        </p:spPr>
        <p:txBody>
          <a:bodyPr/>
          <a:lstStyle>
            <a:lvl1pPr>
              <a:lnSpc>
                <a:spcPts val="1900"/>
              </a:lnSpc>
              <a:defRPr sz="1799" baseline="0">
                <a:solidFill>
                  <a:schemeClr val="tx2"/>
                </a:solidFill>
              </a:defRPr>
            </a:lvl1pPr>
            <a:lvl2pPr>
              <a:lnSpc>
                <a:spcPts val="19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779906" y="5207562"/>
            <a:ext cx="4121798" cy="1003948"/>
          </a:xfrm>
        </p:spPr>
        <p:txBody>
          <a:bodyPr/>
          <a:lstStyle>
            <a:lvl1pPr>
              <a:lnSpc>
                <a:spcPts val="1900"/>
              </a:lnSpc>
              <a:defRPr sz="1799" baseline="0">
                <a:solidFill>
                  <a:schemeClr val="tx2"/>
                </a:solidFill>
              </a:defRPr>
            </a:lvl1pPr>
            <a:lvl2pPr>
              <a:lnSpc>
                <a:spcPts val="19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498701" y="3006084"/>
            <a:ext cx="4161382" cy="1029659"/>
          </a:xfrm>
        </p:spPr>
        <p:txBody>
          <a:bodyPr/>
          <a:lstStyle>
            <a:lvl1pPr>
              <a:lnSpc>
                <a:spcPts val="1900"/>
              </a:lnSpc>
              <a:defRPr sz="1799" baseline="0">
                <a:solidFill>
                  <a:schemeClr val="tx2"/>
                </a:solidFill>
              </a:defRPr>
            </a:lvl1pPr>
            <a:lvl2pPr>
              <a:lnSpc>
                <a:spcPts val="19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495171" y="5209764"/>
            <a:ext cx="4164912" cy="1003948"/>
          </a:xfrm>
        </p:spPr>
        <p:txBody>
          <a:bodyPr/>
          <a:lstStyle>
            <a:lvl1pPr>
              <a:lnSpc>
                <a:spcPts val="1900"/>
              </a:lnSpc>
              <a:defRPr sz="1799" baseline="0">
                <a:solidFill>
                  <a:schemeClr val="tx2"/>
                </a:solidFill>
              </a:defRPr>
            </a:lvl1pPr>
            <a:lvl2pPr>
              <a:lnSpc>
                <a:spcPts val="19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036776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70512"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68530" y="3555678"/>
            <a:ext cx="3081873" cy="1046487"/>
          </a:xfrm>
        </p:spPr>
        <p:txBody>
          <a:bodyPr/>
          <a:lstStyle>
            <a:lvl1pPr>
              <a:lnSpc>
                <a:spcPts val="1997"/>
              </a:lnSpc>
              <a:defRPr sz="1799" baseline="0">
                <a:solidFill>
                  <a:schemeClr val="tx2"/>
                </a:solidFill>
              </a:defRPr>
            </a:lvl1pPr>
            <a:lvl2pPr>
              <a:lnSpc>
                <a:spcPts val="1997"/>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2" y="3557877"/>
            <a:ext cx="3088538" cy="1046487"/>
          </a:xfrm>
        </p:spPr>
        <p:txBody>
          <a:bodyPr/>
          <a:lstStyle>
            <a:lvl1pPr>
              <a:lnSpc>
                <a:spcPts val="1997"/>
              </a:lnSpc>
              <a:defRPr sz="1799" baseline="0">
                <a:solidFill>
                  <a:schemeClr val="tx2"/>
                </a:solidFill>
              </a:defRPr>
            </a:lvl1pPr>
            <a:lvl2pPr>
              <a:lnSpc>
                <a:spcPts val="1997"/>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4" y="3548348"/>
            <a:ext cx="3097102" cy="1046487"/>
          </a:xfrm>
        </p:spPr>
        <p:txBody>
          <a:bodyPr/>
          <a:lstStyle>
            <a:lvl1pPr>
              <a:lnSpc>
                <a:spcPts val="1997"/>
              </a:lnSpc>
              <a:defRPr sz="1799" baseline="0">
                <a:solidFill>
                  <a:schemeClr val="tx2"/>
                </a:solidFill>
              </a:defRPr>
            </a:lvl1pPr>
            <a:lvl2pPr>
              <a:lnSpc>
                <a:spcPts val="1997"/>
              </a:lnSpc>
              <a:defRPr sz="1799" b="0">
                <a:solidFill>
                  <a:schemeClr val="bg1"/>
                </a:solidFill>
              </a:defRPr>
            </a:lvl2pPr>
            <a:lvl3pPr>
              <a:lnSpc>
                <a:spcPts val="1499"/>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1134" y="3550866"/>
            <a:ext cx="3088948" cy="1046487"/>
          </a:xfrm>
        </p:spPr>
        <p:txBody>
          <a:bodyPr/>
          <a:lstStyle>
            <a:lvl1pPr>
              <a:lnSpc>
                <a:spcPts val="1997"/>
              </a:lnSpc>
              <a:defRPr sz="1799" baseline="0">
                <a:solidFill>
                  <a:schemeClr val="tx2"/>
                </a:solidFill>
              </a:defRPr>
            </a:lvl1pPr>
            <a:lvl2pPr>
              <a:lnSpc>
                <a:spcPts val="1997"/>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5909" y="80322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5908" y="1371822"/>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5908" y="1586224"/>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12"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92854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_Four Large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71536"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74126" y="3005158"/>
            <a:ext cx="4158063" cy="1003948"/>
          </a:xfrm>
        </p:spPr>
        <p:txBody>
          <a:bodyPr/>
          <a:lstStyle>
            <a:lvl1pPr>
              <a:lnSpc>
                <a:spcPts val="2000"/>
              </a:lnSpc>
              <a:defRPr sz="1799" baseline="0">
                <a:solidFill>
                  <a:schemeClr val="accent3"/>
                </a:solidFill>
              </a:defRPr>
            </a:lvl1pPr>
            <a:lvl2pPr>
              <a:lnSpc>
                <a:spcPts val="2000"/>
              </a:lnSpc>
              <a:defRPr sz="1799" b="0">
                <a:solidFill>
                  <a:schemeClr val="bg1"/>
                </a:solidFill>
              </a:defRPr>
            </a:lvl2pPr>
            <a:lvl3pPr>
              <a:lnSpc>
                <a:spcPts val="1499"/>
              </a:lnSpc>
              <a:defRPr>
                <a:solidFill>
                  <a:schemeClr val="accent3"/>
                </a:solidFill>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776852" y="5220262"/>
            <a:ext cx="4155337" cy="1003948"/>
          </a:xfrm>
        </p:spPr>
        <p:txBody>
          <a:bodyPr/>
          <a:lstStyle>
            <a:lvl1pPr>
              <a:lnSpc>
                <a:spcPts val="2000"/>
              </a:lnSpc>
              <a:defRPr sz="1799" baseline="0">
                <a:solidFill>
                  <a:schemeClr val="accent3"/>
                </a:solidFill>
              </a:defRPr>
            </a:lvl1pPr>
            <a:lvl2pPr>
              <a:lnSpc>
                <a:spcPts val="2000"/>
              </a:lnSpc>
              <a:defRPr sz="1799" b="0">
                <a:solidFill>
                  <a:schemeClr val="bg1"/>
                </a:solidFill>
              </a:defRPr>
            </a:lvl2pPr>
            <a:lvl3pPr>
              <a:lnSpc>
                <a:spcPts val="1499"/>
              </a:lnSpc>
              <a:defRPr>
                <a:solidFill>
                  <a:schemeClr val="accent3"/>
                </a:solidFill>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505475" y="3001004"/>
            <a:ext cx="4158063" cy="1003948"/>
          </a:xfrm>
        </p:spPr>
        <p:txBody>
          <a:bodyPr/>
          <a:lstStyle>
            <a:lvl1pPr>
              <a:lnSpc>
                <a:spcPts val="2000"/>
              </a:lnSpc>
              <a:defRPr sz="1799" baseline="0">
                <a:solidFill>
                  <a:schemeClr val="accent3"/>
                </a:solidFill>
              </a:defRPr>
            </a:lvl1pPr>
            <a:lvl2pPr>
              <a:lnSpc>
                <a:spcPts val="2000"/>
              </a:lnSpc>
              <a:defRPr sz="1799" b="0">
                <a:solidFill>
                  <a:schemeClr val="bg1"/>
                </a:solidFill>
              </a:defRPr>
            </a:lvl2pPr>
            <a:lvl3pPr>
              <a:lnSpc>
                <a:spcPts val="1499"/>
              </a:lnSpc>
              <a:defRPr>
                <a:solidFill>
                  <a:schemeClr val="accent3"/>
                </a:solidFill>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496864" y="5222464"/>
            <a:ext cx="4163218" cy="1003948"/>
          </a:xfrm>
        </p:spPr>
        <p:txBody>
          <a:bodyPr/>
          <a:lstStyle>
            <a:lvl1pPr>
              <a:lnSpc>
                <a:spcPts val="2000"/>
              </a:lnSpc>
              <a:defRPr sz="1799" baseline="0">
                <a:solidFill>
                  <a:schemeClr val="accent3"/>
                </a:solidFill>
              </a:defRPr>
            </a:lvl1pPr>
            <a:lvl2pPr>
              <a:lnSpc>
                <a:spcPts val="2000"/>
              </a:lnSpc>
              <a:defRPr sz="1799" b="0">
                <a:solidFill>
                  <a:schemeClr val="bg1"/>
                </a:solidFill>
              </a:defRPr>
            </a:lvl2pPr>
            <a:lvl3pPr>
              <a:lnSpc>
                <a:spcPts val="1499"/>
              </a:lnSpc>
              <a:defRPr>
                <a:solidFill>
                  <a:schemeClr val="accent3"/>
                </a:solidFill>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322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1674" y="1368647"/>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1674" y="1586224"/>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6" name="Text Placeholder 5"/>
          <p:cNvSpPr>
            <a:spLocks noGrp="1"/>
          </p:cNvSpPr>
          <p:nvPr>
            <p:ph type="body" sz="quarter" idx="23" hasCustomPrompt="1"/>
          </p:nvPr>
        </p:nvSpPr>
        <p:spPr>
          <a:xfrm>
            <a:off x="2515600" y="1936751"/>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706" rtl="0" eaLnBrk="1" latinLnBrk="0" hangingPunct="1">
              <a:lnSpc>
                <a:spcPts val="1600"/>
              </a:lnSpc>
              <a:spcBef>
                <a:spcPts val="0"/>
              </a:spcBef>
              <a:buClr>
                <a:srgbClr val="FFFFFF"/>
              </a:buClr>
              <a:buSzPct val="100000"/>
              <a:buFont typeface="Arial"/>
              <a:buNone/>
              <a:defRPr/>
            </a:lvl2pPr>
          </a:lstStyle>
          <a:p>
            <a:pPr marL="0" lvl="1" indent="0" algn="ctr" defTabSz="961706"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6" name="Text Placeholder 5"/>
          <p:cNvSpPr>
            <a:spLocks noGrp="1"/>
          </p:cNvSpPr>
          <p:nvPr>
            <p:ph type="body" sz="quarter" idx="24" hasCustomPrompt="1"/>
          </p:nvPr>
        </p:nvSpPr>
        <p:spPr>
          <a:xfrm>
            <a:off x="6787706" y="1936751"/>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706" rtl="0" eaLnBrk="1" latinLnBrk="0" hangingPunct="1">
              <a:lnSpc>
                <a:spcPts val="1600"/>
              </a:lnSpc>
              <a:spcBef>
                <a:spcPts val="0"/>
              </a:spcBef>
              <a:buClr>
                <a:srgbClr val="FFFFFF"/>
              </a:buClr>
              <a:buSzPct val="100000"/>
              <a:buFont typeface="Arial"/>
              <a:buNone/>
              <a:defRPr/>
            </a:lvl2pPr>
          </a:lstStyle>
          <a:p>
            <a:pPr marL="0" lvl="1" indent="0" algn="ctr" defTabSz="961706"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8" name="Text Placeholder 5"/>
          <p:cNvSpPr>
            <a:spLocks noGrp="1"/>
          </p:cNvSpPr>
          <p:nvPr>
            <p:ph type="body" sz="quarter" idx="25" hasCustomPrompt="1"/>
          </p:nvPr>
        </p:nvSpPr>
        <p:spPr>
          <a:xfrm>
            <a:off x="2515600" y="4148139"/>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706" rtl="0" eaLnBrk="1" latinLnBrk="0" hangingPunct="1">
              <a:lnSpc>
                <a:spcPts val="1600"/>
              </a:lnSpc>
              <a:spcBef>
                <a:spcPts val="0"/>
              </a:spcBef>
              <a:buClr>
                <a:srgbClr val="FFFFFF"/>
              </a:buClr>
              <a:buSzPct val="100000"/>
              <a:buFont typeface="Arial"/>
              <a:buNone/>
              <a:defRPr/>
            </a:lvl2pPr>
          </a:lstStyle>
          <a:p>
            <a:pPr marL="0" lvl="1" indent="0" algn="ctr" defTabSz="961706"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9" name="Text Placeholder 5"/>
          <p:cNvSpPr>
            <a:spLocks noGrp="1"/>
          </p:cNvSpPr>
          <p:nvPr>
            <p:ph type="body" sz="quarter" idx="26" hasCustomPrompt="1"/>
          </p:nvPr>
        </p:nvSpPr>
        <p:spPr>
          <a:xfrm>
            <a:off x="6787706" y="4148139"/>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706" rtl="0" eaLnBrk="1" latinLnBrk="0" hangingPunct="1">
              <a:lnSpc>
                <a:spcPts val="1600"/>
              </a:lnSpc>
              <a:spcBef>
                <a:spcPts val="0"/>
              </a:spcBef>
              <a:buClr>
                <a:srgbClr val="FFFFFF"/>
              </a:buClr>
              <a:buSzPct val="100000"/>
              <a:buFont typeface="Arial"/>
              <a:buNone/>
              <a:defRPr/>
            </a:lvl2pPr>
          </a:lstStyle>
          <a:p>
            <a:pPr marL="0" lvl="1" indent="0" algn="ctr" defTabSz="961706"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18"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2016655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_Four Larger Callout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72560"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73611" y="3560391"/>
            <a:ext cx="3076792" cy="1003948"/>
          </a:xfrm>
        </p:spPr>
        <p:txBody>
          <a:bodyPr/>
          <a:lstStyle>
            <a:lvl1pPr algn="ctr">
              <a:lnSpc>
                <a:spcPts val="2000"/>
              </a:lnSpc>
              <a:defRPr sz="1799" baseline="0">
                <a:solidFill>
                  <a:schemeClr val="tx2"/>
                </a:solidFill>
              </a:defRPr>
            </a:lvl1pPr>
            <a:lvl2pPr algn="ctr">
              <a:lnSpc>
                <a:spcPts val="2000"/>
              </a:lnSpc>
              <a:defRPr sz="1799" b="0">
                <a:solidFill>
                  <a:schemeClr val="bg1"/>
                </a:solidFill>
              </a:defRPr>
            </a:lvl2pPr>
            <a:lvl3pPr algn="ctr">
              <a:lnSpc>
                <a:spcPts val="1499"/>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2" y="3560391"/>
            <a:ext cx="3088538" cy="1003948"/>
          </a:xfrm>
        </p:spPr>
        <p:txBody>
          <a:bodyPr/>
          <a:lstStyle>
            <a:lvl1pPr algn="ctr">
              <a:lnSpc>
                <a:spcPts val="2000"/>
              </a:lnSpc>
              <a:defRPr sz="1799" baseline="0">
                <a:solidFill>
                  <a:schemeClr val="tx2"/>
                </a:solidFill>
              </a:defRPr>
            </a:lvl1pPr>
            <a:lvl2pPr algn="ctr">
              <a:lnSpc>
                <a:spcPts val="2000"/>
              </a:lnSpc>
              <a:defRPr sz="1799" b="0">
                <a:solidFill>
                  <a:schemeClr val="bg1"/>
                </a:solidFill>
              </a:defRPr>
            </a:lvl2pPr>
            <a:lvl3pPr algn="ctr">
              <a:lnSpc>
                <a:spcPts val="16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4" y="3560391"/>
            <a:ext cx="3097102" cy="1003948"/>
          </a:xfrm>
        </p:spPr>
        <p:txBody>
          <a:bodyPr/>
          <a:lstStyle>
            <a:lvl1pPr algn="ctr">
              <a:lnSpc>
                <a:spcPts val="2000"/>
              </a:lnSpc>
              <a:defRPr sz="1799" baseline="0">
                <a:solidFill>
                  <a:schemeClr val="tx2"/>
                </a:solidFill>
              </a:defRPr>
            </a:lvl1pPr>
            <a:lvl2pPr algn="ctr">
              <a:lnSpc>
                <a:spcPts val="2000"/>
              </a:lnSpc>
              <a:defRPr sz="1799" b="0">
                <a:solidFill>
                  <a:schemeClr val="bg1"/>
                </a:solidFill>
              </a:defRPr>
            </a:lvl2pPr>
            <a:lvl3pPr algn="ctr">
              <a:lnSpc>
                <a:spcPts val="16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6215" y="3560391"/>
            <a:ext cx="3083867" cy="1003948"/>
          </a:xfrm>
        </p:spPr>
        <p:txBody>
          <a:bodyPr/>
          <a:lstStyle>
            <a:lvl1pPr algn="ctr">
              <a:lnSpc>
                <a:spcPts val="2000"/>
              </a:lnSpc>
              <a:defRPr sz="1799" baseline="0">
                <a:solidFill>
                  <a:schemeClr val="tx2"/>
                </a:solidFill>
              </a:defRPr>
            </a:lvl1pPr>
            <a:lvl2pPr algn="ctr">
              <a:lnSpc>
                <a:spcPts val="2000"/>
              </a:lnSpc>
              <a:defRPr sz="1799" b="0">
                <a:solidFill>
                  <a:schemeClr val="bg1"/>
                </a:solidFill>
              </a:defRPr>
            </a:lvl2pPr>
            <a:lvl3pPr algn="ctr">
              <a:lnSpc>
                <a:spcPts val="1499"/>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6"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6755" y="1372457"/>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6755" y="1584953"/>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4" name="Text Placeholder 3"/>
          <p:cNvSpPr>
            <a:spLocks noGrp="1"/>
          </p:cNvSpPr>
          <p:nvPr>
            <p:ph type="body" sz="quarter" idx="23" hasCustomPrompt="1"/>
          </p:nvPr>
        </p:nvSpPr>
        <p:spPr>
          <a:xfrm>
            <a:off x="381061" y="2547939"/>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706" rtl="0" eaLnBrk="1" latinLnBrk="0" hangingPunct="1">
              <a:lnSpc>
                <a:spcPts val="1600"/>
              </a:lnSpc>
              <a:spcBef>
                <a:spcPts val="0"/>
              </a:spcBef>
              <a:buClr>
                <a:srgbClr val="FFFFFF"/>
              </a:buClr>
              <a:buSzPct val="100000"/>
              <a:buFont typeface="Arial"/>
              <a:buNone/>
              <a:defRPr/>
            </a:lvl2pPr>
          </a:lstStyle>
          <a:p>
            <a:pPr marL="0" lvl="1" indent="0" algn="ctr" defTabSz="961706"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2" name="Text Placeholder 3"/>
          <p:cNvSpPr>
            <a:spLocks noGrp="1"/>
          </p:cNvSpPr>
          <p:nvPr>
            <p:ph type="body" sz="quarter" idx="24" hasCustomPrompt="1"/>
          </p:nvPr>
        </p:nvSpPr>
        <p:spPr>
          <a:xfrm>
            <a:off x="3609487" y="2547939"/>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706" rtl="0" eaLnBrk="1" latinLnBrk="0" hangingPunct="1">
              <a:lnSpc>
                <a:spcPts val="1600"/>
              </a:lnSpc>
              <a:spcBef>
                <a:spcPts val="0"/>
              </a:spcBef>
              <a:buClr>
                <a:srgbClr val="FFFFFF"/>
              </a:buClr>
              <a:buSzPct val="100000"/>
              <a:buFont typeface="Arial"/>
              <a:buNone/>
              <a:defRPr/>
            </a:lvl2pPr>
          </a:lstStyle>
          <a:p>
            <a:pPr marL="0" lvl="1" indent="0" algn="ctr" defTabSz="961706"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4" name="Text Placeholder 3"/>
          <p:cNvSpPr>
            <a:spLocks noGrp="1"/>
          </p:cNvSpPr>
          <p:nvPr>
            <p:ph type="body" sz="quarter" idx="25" hasCustomPrompt="1"/>
          </p:nvPr>
        </p:nvSpPr>
        <p:spPr>
          <a:xfrm>
            <a:off x="6837912" y="2547939"/>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706" rtl="0" eaLnBrk="1" latinLnBrk="0" hangingPunct="1">
              <a:lnSpc>
                <a:spcPts val="1600"/>
              </a:lnSpc>
              <a:spcBef>
                <a:spcPts val="0"/>
              </a:spcBef>
              <a:buClr>
                <a:srgbClr val="FFFFFF"/>
              </a:buClr>
              <a:buSzPct val="100000"/>
              <a:buFont typeface="Arial"/>
              <a:buNone/>
              <a:defRPr/>
            </a:lvl2pPr>
          </a:lstStyle>
          <a:p>
            <a:pPr marL="0" lvl="1" indent="0" algn="ctr" defTabSz="961706"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6" name="Text Placeholder 3"/>
          <p:cNvSpPr>
            <a:spLocks noGrp="1"/>
          </p:cNvSpPr>
          <p:nvPr>
            <p:ph type="body" sz="quarter" idx="26" hasCustomPrompt="1"/>
          </p:nvPr>
        </p:nvSpPr>
        <p:spPr>
          <a:xfrm>
            <a:off x="10066338" y="2547939"/>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706" rtl="0" eaLnBrk="1" latinLnBrk="0" hangingPunct="1">
              <a:lnSpc>
                <a:spcPts val="1600"/>
              </a:lnSpc>
              <a:spcBef>
                <a:spcPts val="0"/>
              </a:spcBef>
              <a:buClr>
                <a:srgbClr val="FFFFFF"/>
              </a:buClr>
              <a:buSzPct val="100000"/>
              <a:buFont typeface="Arial"/>
              <a:buNone/>
              <a:defRPr/>
            </a:lvl2pPr>
          </a:lstStyle>
          <a:p>
            <a:pPr marL="0" lvl="1" indent="0" algn="ctr" defTabSz="961706"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18"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42008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Callouts">
    <p:spTree>
      <p:nvGrpSpPr>
        <p:cNvPr id="1" name=""/>
        <p:cNvGrpSpPr/>
        <p:nvPr/>
      </p:nvGrpSpPr>
      <p:grpSpPr>
        <a:xfrm>
          <a:off x="0" y="0"/>
          <a:ext cx="0" cy="0"/>
          <a:chOff x="0" y="0"/>
          <a:chExt cx="0" cy="0"/>
        </a:xfrm>
      </p:grpSpPr>
      <p:graphicFrame>
        <p:nvGraphicFramePr>
          <p:cNvPr id="40" name="Object 39" hidden="1"/>
          <p:cNvGraphicFramePr>
            <a:graphicFrameLocks noChangeAspect="1"/>
          </p:cNvGraphicFramePr>
          <p:nvPr>
            <p:custDataLst>
              <p:tags r:id="rId2"/>
            </p:custDataLst>
          </p:nvPr>
        </p:nvGraphicFramePr>
        <p:xfrm>
          <a:off x="2118" y="1590"/>
          <a:ext cx="2116" cy="1587"/>
        </p:xfrm>
        <a:graphic>
          <a:graphicData uri="http://schemas.openxmlformats.org/presentationml/2006/ole">
            <mc:AlternateContent xmlns:mc="http://schemas.openxmlformats.org/markup-compatibility/2006">
              <mc:Choice xmlns:v="urn:schemas-microsoft-com:vml" Requires="v">
                <p:oleObj spid="_x0000_s1173584" name="think-cell Slide" r:id="rId4" imgW="6350000" imgH="6350000" progId="">
                  <p:embed/>
                </p:oleObj>
              </mc:Choice>
              <mc:Fallback>
                <p:oleObj name="think-cell Slide" r:id="rId4" imgW="6350000" imgH="6350000" progId="">
                  <p:embed/>
                  <p:pic>
                    <p:nvPicPr>
                      <p:cNvPr id="40" name="Object 39"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90"/>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6"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4" name="Text Placeholder 3"/>
          <p:cNvSpPr>
            <a:spLocks noGrp="1"/>
          </p:cNvSpPr>
          <p:nvPr>
            <p:ph type="body" sz="quarter" idx="16" hasCustomPrompt="1"/>
          </p:nvPr>
        </p:nvSpPr>
        <p:spPr>
          <a:xfrm>
            <a:off x="381061" y="1395413"/>
            <a:ext cx="3067534" cy="1825596"/>
          </a:xfrm>
          <a:prstGeom prst="wedgeRoundRectCallout">
            <a:avLst>
              <a:gd name="adj1" fmla="val 32583"/>
              <a:gd name="adj2" fmla="val 56385"/>
              <a:gd name="adj3" fmla="val 16667"/>
            </a:avLst>
          </a:prstGeom>
          <a:solidFill>
            <a:schemeClr val="tx1"/>
          </a:solidFill>
        </p:spPr>
        <p:txBody>
          <a:bodyPr lIns="36000" tIns="36000" rIns="36000" bIns="36000">
            <a:spAutoFit/>
          </a:bodyPr>
          <a:lstStyle>
            <a:lvl1pPr algn="ctr">
              <a:lnSpc>
                <a:spcPts val="1600"/>
              </a:lnSpc>
              <a:defRPr sz="1799" b="0">
                <a:solidFill>
                  <a:srgbClr val="FFFFFF"/>
                </a:solidFill>
              </a:defRPr>
            </a:lvl1pPr>
            <a:lvl2pPr algn="ctr">
              <a:lnSpc>
                <a:spcPts val="1900"/>
              </a:lnSpc>
              <a:defRPr sz="1799" b="0" baseline="0">
                <a:solidFill>
                  <a:srgbClr val="FFFFFF"/>
                </a:solidFill>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err="1"/>
              <a:t>Donec</a:t>
            </a:r>
            <a:r>
              <a:rPr lang="en-US" dirty="0"/>
              <a:t> non </a:t>
            </a:r>
            <a:r>
              <a:rPr lang="en-US" dirty="0" err="1"/>
              <a:t>eleifend</a:t>
            </a:r>
            <a:r>
              <a:rPr lang="en-US" dirty="0"/>
              <a:t> </a:t>
            </a:r>
            <a:r>
              <a:rPr lang="en-US" dirty="0" err="1"/>
              <a:t>tortor</a:t>
            </a:r>
            <a:r>
              <a:rPr lang="en-US" dirty="0"/>
              <a:t>, in </a:t>
            </a:r>
            <a:r>
              <a:rPr lang="en-US" dirty="0" err="1"/>
              <a:t>interdum</a:t>
            </a:r>
            <a:r>
              <a:rPr lang="en-US" dirty="0"/>
              <a:t> </a:t>
            </a:r>
            <a:r>
              <a:rPr lang="en-US" dirty="0" err="1"/>
              <a:t>nunc</a:t>
            </a:r>
            <a:r>
              <a:rPr lang="en-US" dirty="0"/>
              <a:t>. </a:t>
            </a:r>
            <a:r>
              <a:rPr lang="en-US" dirty="0" err="1"/>
              <a:t>molestie</a:t>
            </a:r>
            <a:r>
              <a:rPr lang="en-US" dirty="0"/>
              <a:t> </a:t>
            </a:r>
            <a:r>
              <a:rPr lang="en-US" dirty="0" err="1"/>
              <a:t>lorem</a:t>
            </a:r>
            <a:r>
              <a:rPr lang="en-US" dirty="0"/>
              <a:t>, </a:t>
            </a:r>
            <a:r>
              <a:rPr lang="en-US" dirty="0" err="1"/>
              <a:t>quis</a:t>
            </a:r>
            <a:r>
              <a:rPr lang="en-US" dirty="0"/>
              <a:t> </a:t>
            </a:r>
            <a:r>
              <a:rPr lang="en-US" dirty="0" err="1"/>
              <a:t>adipiscing</a:t>
            </a:r>
            <a:r>
              <a:rPr lang="en-US" dirty="0"/>
              <a:t> ante </a:t>
            </a:r>
            <a:r>
              <a:rPr lang="en-US" dirty="0" err="1"/>
              <a:t>nulla</a:t>
            </a:r>
            <a:r>
              <a:rPr lang="en-US" dirty="0"/>
              <a:t> non </a:t>
            </a:r>
            <a:r>
              <a:rPr lang="en-US" dirty="0" err="1"/>
              <a:t>nisl</a:t>
            </a:r>
            <a:r>
              <a:rPr lang="en-US" dirty="0"/>
              <a:t>. Nam et </a:t>
            </a:r>
            <a:r>
              <a:rPr lang="en-US" dirty="0" err="1"/>
              <a:t>sapien</a:t>
            </a:r>
            <a:r>
              <a:rPr lang="en-US" dirty="0"/>
              <a:t>.</a:t>
            </a:r>
          </a:p>
          <a:p>
            <a:pPr lvl="2"/>
            <a:r>
              <a:rPr lang="en-US" dirty="0"/>
              <a:t>Third level</a:t>
            </a:r>
          </a:p>
        </p:txBody>
      </p:sp>
      <p:sp>
        <p:nvSpPr>
          <p:cNvPr id="14" name="Text Placeholder 3"/>
          <p:cNvSpPr>
            <a:spLocks noGrp="1"/>
          </p:cNvSpPr>
          <p:nvPr>
            <p:ph type="body" sz="quarter" idx="17" hasCustomPrompt="1"/>
          </p:nvPr>
        </p:nvSpPr>
        <p:spPr>
          <a:xfrm>
            <a:off x="381059" y="4415517"/>
            <a:ext cx="4145086" cy="931734"/>
          </a:xfrm>
          <a:prstGeom prst="wedgeRoundRectCallout">
            <a:avLst>
              <a:gd name="adj1" fmla="val 33517"/>
              <a:gd name="adj2" fmla="val 63613"/>
              <a:gd name="adj3" fmla="val 16667"/>
            </a:avLst>
          </a:prstGeom>
          <a:solidFill>
            <a:schemeClr val="tx2"/>
          </a:solidFill>
        </p:spPr>
        <p:txBody>
          <a:bodyPr lIns="36000" tIns="36000" rIns="36000" bIns="36000">
            <a:spAutoFit/>
          </a:bodyPr>
          <a:lstStyle>
            <a:lvl1pPr algn="ctr">
              <a:defRPr lang="en-US" sz="1799" b="0" kern="1200" dirty="0" smtClean="0">
                <a:solidFill>
                  <a:srgbClr val="FFFFFF"/>
                </a:solidFill>
                <a:latin typeface="+mn-lt"/>
                <a:ea typeface="+mn-ea"/>
                <a:cs typeface="+mn-cs"/>
              </a:defRPr>
            </a:lvl1pPr>
            <a:lvl2pPr algn="ctr">
              <a:lnSpc>
                <a:spcPts val="1600"/>
              </a:lnSpc>
              <a:defRPr lang="en-US" sz="14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706" rtl="0" eaLnBrk="1" latinLnBrk="0" hangingPunct="1">
              <a:lnSpc>
                <a:spcPts val="1600"/>
              </a:lnSpc>
              <a:spcBef>
                <a:spcPts val="0"/>
              </a:spcBef>
              <a:buClr>
                <a:srgbClr val="FFFFFF"/>
              </a:buClr>
              <a:buSzPct val="100000"/>
              <a:buFont typeface="Arial"/>
              <a:buNone/>
            </a:pPr>
            <a:r>
              <a:rPr lang="en-US" dirty="0"/>
              <a:t>XX%</a:t>
            </a:r>
          </a:p>
          <a:p>
            <a:pPr lvl="1"/>
            <a:r>
              <a:rPr lang="pt-BR" dirty="0"/>
              <a:t>Pellentesque aliquam eros non iaculis condimentum. </a:t>
            </a:r>
            <a:endParaRPr lang="en-US" dirty="0"/>
          </a:p>
          <a:p>
            <a:pPr marL="0" lvl="2" indent="0" algn="ctr" defTabSz="961706" rtl="0" eaLnBrk="1" latinLnBrk="0" hangingPunct="1">
              <a:lnSpc>
                <a:spcPts val="1200"/>
              </a:lnSpc>
              <a:spcBef>
                <a:spcPts val="0"/>
              </a:spcBef>
              <a:buClr>
                <a:srgbClr val="FFFFFF"/>
              </a:buClr>
              <a:buSzPct val="100000"/>
              <a:buFont typeface="Arial"/>
              <a:buNone/>
              <a:tabLst/>
            </a:pPr>
            <a:r>
              <a:rPr lang="en-US" dirty="0"/>
              <a:t>Reference</a:t>
            </a:r>
          </a:p>
        </p:txBody>
      </p:sp>
      <p:sp>
        <p:nvSpPr>
          <p:cNvPr id="15" name="Text Placeholder 3"/>
          <p:cNvSpPr>
            <a:spLocks noGrp="1"/>
          </p:cNvSpPr>
          <p:nvPr>
            <p:ph type="body" sz="quarter" idx="18" hasCustomPrompt="1"/>
          </p:nvPr>
        </p:nvSpPr>
        <p:spPr>
          <a:xfrm>
            <a:off x="3609488" y="1395415"/>
            <a:ext cx="5176064" cy="1059429"/>
          </a:xfrm>
          <a:prstGeom prst="wedgeRoundRectCallout">
            <a:avLst>
              <a:gd name="adj1" fmla="val 33254"/>
              <a:gd name="adj2" fmla="val 64183"/>
              <a:gd name="adj3" fmla="val 16667"/>
            </a:avLst>
          </a:prstGeom>
          <a:solidFill>
            <a:schemeClr val="accent1"/>
          </a:solidFill>
        </p:spPr>
        <p:txBody>
          <a:bodyPr lIns="36000" tIns="36000" rIns="36000" bIns="36000">
            <a:spAutoFit/>
          </a:bodyPr>
          <a:lstStyle>
            <a:lvl1pPr algn="ctr">
              <a:defRPr lang="en-US" sz="1799" b="0" kern="1200" dirty="0" smtClean="0">
                <a:solidFill>
                  <a:srgbClr val="FFFFFF"/>
                </a:solidFill>
                <a:latin typeface="+mn-lt"/>
                <a:ea typeface="+mn-ea"/>
                <a:cs typeface="+mn-cs"/>
              </a:defRPr>
            </a:lvl1pPr>
            <a:lvl2pPr marL="0" indent="0" algn="ctr" defTabSz="961706" rtl="0" eaLnBrk="1" latinLnBrk="0" hangingPunct="1">
              <a:lnSpc>
                <a:spcPts val="1900"/>
              </a:lnSpc>
              <a:spcBef>
                <a:spcPts val="0"/>
              </a:spcBef>
              <a:buClr>
                <a:srgbClr val="FFFFFF"/>
              </a:buClr>
              <a:buSzPct val="100000"/>
              <a:buFont typeface="Arial"/>
              <a:buNone/>
              <a:defRPr lang="en-US" sz="1799" b="0" kern="1200" baseline="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lvl="0"/>
            <a:r>
              <a:rPr lang="en-US" dirty="0"/>
              <a:t>XX%</a:t>
            </a:r>
          </a:p>
          <a:p>
            <a:pPr marL="0" lvl="1" indent="0" algn="ctr" defTabSz="961706" rtl="0" eaLnBrk="1" latinLnBrk="0" hangingPunct="1">
              <a:lnSpc>
                <a:spcPts val="1900"/>
              </a:lnSpc>
              <a:spcBef>
                <a:spcPts val="0"/>
              </a:spcBef>
              <a:buClr>
                <a:srgbClr val="FFFFFF"/>
              </a:buClr>
              <a:buSzPct val="100000"/>
              <a:buFont typeface="Arial"/>
              <a:buNone/>
            </a:pPr>
            <a:r>
              <a:rPr lang="en-US" dirty="0" err="1"/>
              <a:t>Duis</a:t>
            </a:r>
            <a:r>
              <a:rPr lang="en-US" dirty="0"/>
              <a:t> </a:t>
            </a:r>
            <a:r>
              <a:rPr lang="en-US" dirty="0" err="1"/>
              <a:t>eu</a:t>
            </a:r>
            <a:r>
              <a:rPr lang="en-US" dirty="0"/>
              <a:t> </a:t>
            </a:r>
            <a:r>
              <a:rPr lang="en-US" dirty="0" err="1"/>
              <a:t>vehicula</a:t>
            </a:r>
            <a:r>
              <a:rPr lang="en-US" dirty="0"/>
              <a:t> </a:t>
            </a:r>
            <a:r>
              <a:rPr lang="en-US" dirty="0" err="1"/>
              <a:t>sem</a:t>
            </a:r>
            <a:r>
              <a:rPr lang="en-US" dirty="0"/>
              <a:t>, vitae </a:t>
            </a:r>
            <a:r>
              <a:rPr lang="en-US" dirty="0" err="1"/>
              <a:t>porttitor</a:t>
            </a:r>
            <a:r>
              <a:rPr lang="en-US" dirty="0"/>
              <a:t> </a:t>
            </a:r>
            <a:r>
              <a:rPr lang="en-US" dirty="0" err="1"/>
              <a:t>urna</a:t>
            </a:r>
            <a:r>
              <a:rPr lang="en-US" dirty="0"/>
              <a:t> semper </a:t>
            </a:r>
            <a:r>
              <a:rPr lang="en-US" dirty="0" err="1"/>
              <a:t>lorem</a:t>
            </a:r>
            <a:r>
              <a:rPr lang="en-US" dirty="0"/>
              <a:t> </a:t>
            </a:r>
            <a:r>
              <a:rPr lang="en-US" dirty="0" err="1"/>
              <a:t>placerat</a:t>
            </a:r>
            <a:r>
              <a:rPr lang="en-US" dirty="0"/>
              <a:t> non.</a:t>
            </a:r>
          </a:p>
          <a:p>
            <a:pPr marL="0" lvl="2" indent="0" algn="ctr" defTabSz="961706"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6" name="Text Placeholder 3"/>
          <p:cNvSpPr>
            <a:spLocks noGrp="1"/>
          </p:cNvSpPr>
          <p:nvPr>
            <p:ph type="body" sz="quarter" idx="19" hasCustomPrompt="1"/>
          </p:nvPr>
        </p:nvSpPr>
        <p:spPr>
          <a:xfrm>
            <a:off x="4638652" y="3069321"/>
            <a:ext cx="3056645" cy="2095173"/>
          </a:xfrm>
          <a:prstGeom prst="wedgeRoundRectCallout">
            <a:avLst>
              <a:gd name="adj1" fmla="val 32603"/>
              <a:gd name="adj2" fmla="val 64713"/>
              <a:gd name="adj3" fmla="val 16667"/>
            </a:avLst>
          </a:prstGeom>
          <a:solidFill>
            <a:schemeClr val="bg2"/>
          </a:solidFill>
        </p:spPr>
        <p:txBody>
          <a:bodyPr lIns="36000" tIns="36000" rIns="36000" bIns="36000">
            <a:spAutoFit/>
          </a:bodyPr>
          <a:lstStyle>
            <a:lvl1pPr algn="ctr">
              <a:defRPr lang="en-US" sz="1799" b="0" kern="1200" dirty="0" smtClean="0">
                <a:solidFill>
                  <a:srgbClr val="FFFFFF"/>
                </a:solidFill>
                <a:latin typeface="+mn-lt"/>
                <a:ea typeface="+mn-ea"/>
                <a:cs typeface="+mn-cs"/>
              </a:defRPr>
            </a:lvl1pPr>
            <a:lvl2pPr marL="0" indent="0" algn="ctr" defTabSz="961706" rtl="0" eaLnBrk="1" latinLnBrk="0" hangingPunct="1">
              <a:lnSpc>
                <a:spcPts val="1900"/>
              </a:lnSpc>
              <a:spcBef>
                <a:spcPts val="0"/>
              </a:spcBef>
              <a:buClr>
                <a:srgbClr val="FFFFFF"/>
              </a:buClr>
              <a:buSzPct val="100000"/>
              <a:buFont typeface="Arial"/>
              <a:buNone/>
              <a:defRPr lang="en-US" sz="1799"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706" rtl="0" eaLnBrk="1" latinLnBrk="0" hangingPunct="1">
              <a:lnSpc>
                <a:spcPts val="1600"/>
              </a:lnSpc>
              <a:spcBef>
                <a:spcPts val="0"/>
              </a:spcBef>
              <a:buClr>
                <a:srgbClr val="FFFFFF"/>
              </a:buClr>
              <a:buSzPct val="100000"/>
              <a:buFont typeface="Arial"/>
              <a:buNone/>
            </a:pPr>
            <a:r>
              <a:rPr lang="en-US" dirty="0"/>
              <a:t>XX%</a:t>
            </a:r>
          </a:p>
          <a:p>
            <a:pPr marL="0" lvl="1" indent="0" algn="ctr" defTabSz="961706" rtl="0" eaLnBrk="1" latinLnBrk="0" hangingPunct="1">
              <a:lnSpc>
                <a:spcPts val="1900"/>
              </a:lnSpc>
              <a:spcBef>
                <a:spcPts val="0"/>
              </a:spcBef>
              <a:buClr>
                <a:srgbClr val="FFFFFF"/>
              </a:buClr>
              <a:buSzPct val="100000"/>
              <a:buFont typeface="Arial"/>
              <a:buNone/>
            </a:pPr>
            <a:r>
              <a:rPr lang="fr-FR" dirty="0"/>
              <a:t>Cum </a:t>
            </a:r>
            <a:r>
              <a:rPr lang="fr-FR" dirty="0" err="1"/>
              <a:t>sociis</a:t>
            </a:r>
            <a:r>
              <a:rPr lang="fr-FR" dirty="0"/>
              <a:t> </a:t>
            </a:r>
            <a:r>
              <a:rPr lang="fr-FR" dirty="0" err="1"/>
              <a:t>natoque</a:t>
            </a:r>
            <a:r>
              <a:rPr lang="fr-FR" dirty="0"/>
              <a:t> </a:t>
            </a:r>
            <a:r>
              <a:rPr lang="fr-FR" dirty="0" err="1"/>
              <a:t>penatibus</a:t>
            </a:r>
            <a:r>
              <a:rPr lang="fr-FR" dirty="0"/>
              <a:t> et </a:t>
            </a:r>
            <a:r>
              <a:rPr lang="fr-FR" dirty="0" err="1"/>
              <a:t>magnis</a:t>
            </a:r>
            <a:r>
              <a:rPr lang="fr-FR" dirty="0"/>
              <a:t> dis </a:t>
            </a:r>
            <a:r>
              <a:rPr lang="fr-FR" dirty="0" err="1"/>
              <a:t>parturient</a:t>
            </a:r>
            <a:r>
              <a:rPr lang="fr-FR" dirty="0"/>
              <a:t> montes, </a:t>
            </a:r>
            <a:r>
              <a:rPr lang="fr-FR" dirty="0" err="1"/>
              <a:t>nascetur</a:t>
            </a:r>
            <a:r>
              <a:rPr lang="fr-FR" dirty="0"/>
              <a:t> </a:t>
            </a:r>
            <a:r>
              <a:rPr lang="fr-FR" dirty="0" err="1"/>
              <a:t>ridiculus</a:t>
            </a:r>
            <a:r>
              <a:rPr lang="fr-FR" dirty="0"/>
              <a:t> mus. </a:t>
            </a:r>
            <a:r>
              <a:rPr lang="fr-FR" dirty="0" err="1"/>
              <a:t>Mauris</a:t>
            </a:r>
            <a:r>
              <a:rPr lang="fr-FR" dirty="0"/>
              <a:t> tristique massa </a:t>
            </a:r>
            <a:r>
              <a:rPr lang="fr-FR" dirty="0" err="1"/>
              <a:t>justo</a:t>
            </a:r>
            <a:r>
              <a:rPr lang="en-US" dirty="0"/>
              <a:t>.</a:t>
            </a:r>
          </a:p>
          <a:p>
            <a:pPr marL="0" lvl="2" indent="0" algn="ctr" defTabSz="961706"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7" name="Text Placeholder 3"/>
          <p:cNvSpPr>
            <a:spLocks noGrp="1"/>
          </p:cNvSpPr>
          <p:nvPr>
            <p:ph type="body" sz="quarter" idx="20" hasCustomPrompt="1"/>
          </p:nvPr>
        </p:nvSpPr>
        <p:spPr>
          <a:xfrm>
            <a:off x="8946444" y="1398590"/>
            <a:ext cx="4130268" cy="1428324"/>
          </a:xfrm>
          <a:prstGeom prst="wedgeRoundRectCallout">
            <a:avLst>
              <a:gd name="adj1" fmla="val 33023"/>
              <a:gd name="adj2" fmla="val 57027"/>
              <a:gd name="adj3" fmla="val 16667"/>
            </a:avLst>
          </a:prstGeom>
          <a:solidFill>
            <a:schemeClr val="accent4"/>
          </a:solidFill>
        </p:spPr>
        <p:txBody>
          <a:bodyPr lIns="36000" tIns="36000" rIns="36000" bIns="36000">
            <a:spAutoFit/>
          </a:bodyPr>
          <a:lstStyle>
            <a:lvl1pPr algn="ctr">
              <a:defRPr lang="en-US" sz="1799" b="0" kern="1200" dirty="0" smtClean="0">
                <a:solidFill>
                  <a:srgbClr val="FFFFFF"/>
                </a:solidFill>
                <a:latin typeface="+mn-lt"/>
                <a:ea typeface="+mn-ea"/>
                <a:cs typeface="+mn-cs"/>
              </a:defRPr>
            </a:lvl1pPr>
            <a:lvl2pPr marL="0" indent="0" algn="ctr" defTabSz="961706" rtl="0" eaLnBrk="1" latinLnBrk="0" hangingPunct="1">
              <a:lnSpc>
                <a:spcPts val="1600"/>
              </a:lnSpc>
              <a:spcBef>
                <a:spcPts val="0"/>
              </a:spcBef>
              <a:buClr>
                <a:srgbClr val="FFFFFF"/>
              </a:buClr>
              <a:buSzPct val="100000"/>
              <a:buFont typeface="Arial"/>
              <a:buNone/>
              <a:defRPr lang="en-US" sz="14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lvl="0"/>
            <a:r>
              <a:rPr lang="en-US" dirty="0"/>
              <a:t>XX%</a:t>
            </a:r>
          </a:p>
          <a:p>
            <a:pPr marL="0" lvl="1" indent="0" algn="ctr" defTabSz="961706" rtl="0" eaLnBrk="1" latinLnBrk="0" hangingPunct="1">
              <a:lnSpc>
                <a:spcPts val="1600"/>
              </a:lnSpc>
              <a:spcBef>
                <a:spcPts val="0"/>
              </a:spcBef>
              <a:buClr>
                <a:srgbClr val="FFFFFF"/>
              </a:buClr>
              <a:buSzPct val="100000"/>
              <a:buFont typeface="Arial"/>
              <a:buNone/>
            </a:pPr>
            <a:r>
              <a:rPr lang="en-US" dirty="0" err="1"/>
              <a:t>Quisque</a:t>
            </a:r>
            <a:r>
              <a:rPr lang="en-US" dirty="0"/>
              <a:t> </a:t>
            </a:r>
            <a:r>
              <a:rPr lang="en-US" dirty="0" err="1"/>
              <a:t>accumsan</a:t>
            </a:r>
            <a:r>
              <a:rPr lang="en-US" dirty="0"/>
              <a:t> </a:t>
            </a:r>
            <a:r>
              <a:rPr lang="en-US" dirty="0" err="1"/>
              <a:t>vehicula</a:t>
            </a:r>
            <a:r>
              <a:rPr lang="en-US" dirty="0"/>
              <a:t> </a:t>
            </a:r>
            <a:r>
              <a:rPr lang="en-US" dirty="0" err="1"/>
              <a:t>vulputate</a:t>
            </a:r>
            <a:r>
              <a:rPr lang="en-US" dirty="0"/>
              <a:t>. In a </a:t>
            </a:r>
            <a:r>
              <a:rPr lang="en-US" dirty="0" err="1"/>
              <a:t>est</a:t>
            </a:r>
            <a:r>
              <a:rPr lang="en-US" dirty="0"/>
              <a:t> </a:t>
            </a:r>
            <a:r>
              <a:rPr lang="en-US" dirty="0" err="1"/>
              <a:t>velit</a:t>
            </a:r>
            <a:r>
              <a:rPr lang="en-US" dirty="0"/>
              <a:t>. </a:t>
            </a:r>
            <a:r>
              <a:rPr lang="en-US" dirty="0" err="1"/>
              <a:t>Mauris</a:t>
            </a:r>
            <a:r>
              <a:rPr lang="en-US" dirty="0"/>
              <a:t> </a:t>
            </a:r>
            <a:r>
              <a:rPr lang="en-US" dirty="0" err="1"/>
              <a:t>volutpat</a:t>
            </a:r>
            <a:r>
              <a:rPr lang="en-US" dirty="0"/>
              <a:t> </a:t>
            </a:r>
            <a:r>
              <a:rPr lang="en-US" dirty="0" err="1"/>
              <a:t>ultrices</a:t>
            </a:r>
            <a:r>
              <a:rPr lang="en-US" dirty="0"/>
              <a:t> </a:t>
            </a:r>
            <a:r>
              <a:rPr lang="en-US" dirty="0" err="1"/>
              <a:t>accumsan</a:t>
            </a:r>
            <a:r>
              <a:rPr lang="en-US" dirty="0"/>
              <a:t>. </a:t>
            </a:r>
            <a:r>
              <a:rPr lang="en-US" dirty="0" err="1"/>
              <a:t>Nunc</a:t>
            </a:r>
            <a:r>
              <a:rPr lang="en-US" dirty="0"/>
              <a:t> at </a:t>
            </a:r>
            <a:r>
              <a:rPr lang="en-US" dirty="0" err="1"/>
              <a:t>metus</a:t>
            </a:r>
            <a:r>
              <a:rPr lang="en-US" dirty="0"/>
              <a:t> </a:t>
            </a:r>
            <a:r>
              <a:rPr lang="en-US" dirty="0" err="1"/>
              <a:t>pulvinar</a:t>
            </a:r>
            <a:r>
              <a:rPr lang="en-US" dirty="0"/>
              <a:t>, dictum quam sit </a:t>
            </a:r>
            <a:r>
              <a:rPr lang="en-US" dirty="0" err="1"/>
              <a:t>amet</a:t>
            </a:r>
            <a:r>
              <a:rPr lang="en-US" dirty="0"/>
              <a:t>, </a:t>
            </a:r>
            <a:r>
              <a:rPr lang="en-US" dirty="0" err="1"/>
              <a:t>congue</a:t>
            </a:r>
            <a:r>
              <a:rPr lang="en-US" dirty="0"/>
              <a:t> </a:t>
            </a:r>
            <a:r>
              <a:rPr lang="en-US" dirty="0" err="1"/>
              <a:t>felis</a:t>
            </a:r>
            <a:r>
              <a:rPr lang="en-US" dirty="0"/>
              <a:t>.</a:t>
            </a:r>
          </a:p>
          <a:p>
            <a:pPr marL="0" lvl="2" indent="0" algn="ctr" defTabSz="961706"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8" name="Text Placeholder 3"/>
          <p:cNvSpPr>
            <a:spLocks noGrp="1"/>
          </p:cNvSpPr>
          <p:nvPr>
            <p:ph type="body" sz="quarter" idx="21" hasCustomPrompt="1"/>
          </p:nvPr>
        </p:nvSpPr>
        <p:spPr>
          <a:xfrm>
            <a:off x="7856188" y="4394881"/>
            <a:ext cx="5220522" cy="1059429"/>
          </a:xfrm>
          <a:prstGeom prst="wedgeRoundRectCallout">
            <a:avLst>
              <a:gd name="adj1" fmla="val 33471"/>
              <a:gd name="adj2" fmla="val 73344"/>
              <a:gd name="adj3" fmla="val 16667"/>
            </a:avLst>
          </a:prstGeom>
          <a:solidFill>
            <a:schemeClr val="accent3"/>
          </a:solidFill>
        </p:spPr>
        <p:txBody>
          <a:bodyPr lIns="36000" tIns="36000" rIns="36000" bIns="36000">
            <a:spAutoFit/>
          </a:bodyPr>
          <a:lstStyle>
            <a:lvl1pPr algn="ctr">
              <a:defRPr lang="en-US" sz="1799" b="0" kern="1200" dirty="0" smtClean="0">
                <a:solidFill>
                  <a:srgbClr val="FFFFFF"/>
                </a:solidFill>
                <a:latin typeface="+mn-lt"/>
                <a:ea typeface="+mn-ea"/>
                <a:cs typeface="+mn-cs"/>
              </a:defRPr>
            </a:lvl1pPr>
            <a:lvl2pPr marL="0" indent="0" algn="ctr" defTabSz="961706" rtl="0" eaLnBrk="1" latinLnBrk="0" hangingPunct="1">
              <a:lnSpc>
                <a:spcPts val="1900"/>
              </a:lnSpc>
              <a:spcBef>
                <a:spcPts val="0"/>
              </a:spcBef>
              <a:buClr>
                <a:srgbClr val="FFFFFF"/>
              </a:buClr>
              <a:buSzPct val="100000"/>
              <a:buFont typeface="Arial"/>
              <a:buNone/>
              <a:defRPr lang="en-US" sz="1799"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706" rtl="0" eaLnBrk="1" latinLnBrk="0" hangingPunct="1">
              <a:lnSpc>
                <a:spcPts val="1900"/>
              </a:lnSpc>
              <a:spcBef>
                <a:spcPts val="0"/>
              </a:spcBef>
              <a:buClr>
                <a:srgbClr val="FFFFFF"/>
              </a:buClr>
              <a:buSzPct val="100000"/>
              <a:buFont typeface="Arial"/>
              <a:buNone/>
            </a:pPr>
            <a:r>
              <a:rPr lang="en-US" dirty="0"/>
              <a:t>XX%</a:t>
            </a:r>
          </a:p>
          <a:p>
            <a:pPr marL="0" lvl="1" indent="0" algn="ctr" defTabSz="961706" rtl="0" eaLnBrk="1" latinLnBrk="0" hangingPunct="1">
              <a:lnSpc>
                <a:spcPts val="1900"/>
              </a:lnSpc>
              <a:spcBef>
                <a:spcPts val="0"/>
              </a:spcBef>
              <a:buClr>
                <a:srgbClr val="FFFFFF"/>
              </a:buClr>
              <a:buSzPct val="100000"/>
              <a:buFont typeface="Arial"/>
              <a:buNone/>
            </a:pPr>
            <a:r>
              <a:rPr lang="en-US" dirty="0" err="1"/>
              <a:t>Donec</a:t>
            </a:r>
            <a:r>
              <a:rPr lang="en-US" dirty="0"/>
              <a:t> </a:t>
            </a:r>
            <a:r>
              <a:rPr lang="en-US" dirty="0" err="1"/>
              <a:t>tincidunt</a:t>
            </a:r>
            <a:r>
              <a:rPr lang="en-US" dirty="0"/>
              <a:t> </a:t>
            </a:r>
            <a:r>
              <a:rPr lang="en-US" dirty="0" err="1"/>
              <a:t>risus</a:t>
            </a:r>
            <a:r>
              <a:rPr lang="en-US" dirty="0"/>
              <a:t> sit </a:t>
            </a:r>
            <a:r>
              <a:rPr lang="en-US" dirty="0" err="1"/>
              <a:t>amet</a:t>
            </a:r>
            <a:r>
              <a:rPr lang="en-US" dirty="0"/>
              <a:t> ante </a:t>
            </a:r>
            <a:r>
              <a:rPr lang="en-US" dirty="0" err="1"/>
              <a:t>rutrum</a:t>
            </a:r>
            <a:r>
              <a:rPr lang="en-US" dirty="0"/>
              <a:t> </a:t>
            </a:r>
            <a:r>
              <a:rPr lang="en-US" dirty="0" err="1"/>
              <a:t>ultrices</a:t>
            </a:r>
            <a:r>
              <a:rPr lang="en-US" dirty="0"/>
              <a:t>.</a:t>
            </a:r>
          </a:p>
          <a:p>
            <a:pPr marL="0" lvl="2" indent="0" algn="ctr" defTabSz="961706"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2"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073335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_People Callouts">
    <p:spTree>
      <p:nvGrpSpPr>
        <p:cNvPr id="1" name=""/>
        <p:cNvGrpSpPr/>
        <p:nvPr/>
      </p:nvGrpSpPr>
      <p:grpSpPr>
        <a:xfrm>
          <a:off x="0" y="0"/>
          <a:ext cx="0" cy="0"/>
          <a:chOff x="0" y="0"/>
          <a:chExt cx="0" cy="0"/>
        </a:xfrm>
      </p:grpSpPr>
      <p:graphicFrame>
        <p:nvGraphicFramePr>
          <p:cNvPr id="324" name="Object 323"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74608" name="think-cell Slide" r:id="rId4" imgW="6350000" imgH="6350000" progId="">
                  <p:embed/>
                </p:oleObj>
              </mc:Choice>
              <mc:Fallback>
                <p:oleObj name="think-cell Slide" r:id="rId4" imgW="6350000" imgH="6350000" progId="">
                  <p:embed/>
                  <p:pic>
                    <p:nvPicPr>
                      <p:cNvPr id="324" name="Object 323"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6"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4" name="Picture Placeholder 3"/>
          <p:cNvSpPr>
            <a:spLocks noGrp="1"/>
          </p:cNvSpPr>
          <p:nvPr>
            <p:ph type="pic" sz="quarter" idx="20" hasCustomPrompt="1"/>
          </p:nvPr>
        </p:nvSpPr>
        <p:spPr>
          <a:xfrm>
            <a:off x="389529" y="3595688"/>
            <a:ext cx="12687182" cy="3206749"/>
          </a:xfrm>
          <a:solidFill>
            <a:schemeClr val="accent6">
              <a:lumMod val="20000"/>
              <a:lumOff val="80000"/>
            </a:schemeClr>
          </a:solidFill>
        </p:spPr>
        <p:txBody>
          <a:bodyPr tIns="1080000"/>
          <a:lstStyle>
            <a:lvl1pPr algn="ctr">
              <a:defRPr baseline="0">
                <a:solidFill>
                  <a:schemeClr val="bg1"/>
                </a:solidFill>
              </a:defRPr>
            </a:lvl1pPr>
          </a:lstStyle>
          <a:p>
            <a:r>
              <a:rPr lang="en-GB" dirty="0"/>
              <a:t>Space for character illustrations – delete grey shape</a:t>
            </a:r>
          </a:p>
        </p:txBody>
      </p:sp>
      <p:sp>
        <p:nvSpPr>
          <p:cNvPr id="13" name="Text Placeholder 3"/>
          <p:cNvSpPr>
            <a:spLocks noGrp="1"/>
          </p:cNvSpPr>
          <p:nvPr>
            <p:ph type="body" sz="quarter" idx="16" hasCustomPrompt="1"/>
          </p:nvPr>
        </p:nvSpPr>
        <p:spPr>
          <a:xfrm>
            <a:off x="381059" y="1936750"/>
            <a:ext cx="4145086" cy="719344"/>
          </a:xfrm>
          <a:prstGeom prst="wedgeRoundRectCallout">
            <a:avLst>
              <a:gd name="adj1" fmla="val 33580"/>
              <a:gd name="adj2" fmla="val 72976"/>
              <a:gd name="adj3" fmla="val 16667"/>
            </a:avLst>
          </a:prstGeom>
          <a:solidFill>
            <a:schemeClr val="accent3"/>
          </a:solidFill>
        </p:spPr>
        <p:txBody>
          <a:bodyPr wrap="square" lIns="36000" tIns="36000" rIns="36000" bIns="36000">
            <a:spAutoFit/>
          </a:bodyPr>
          <a:lstStyle>
            <a:lvl1pPr algn="ctr">
              <a:lnSpc>
                <a:spcPts val="1600"/>
              </a:lnSpc>
              <a:defRPr sz="1799" b="0">
                <a:solidFill>
                  <a:srgbClr val="FFFFFF"/>
                </a:solidFill>
              </a:defRPr>
            </a:lvl1pPr>
            <a:lvl2pPr algn="ctr">
              <a:lnSpc>
                <a:spcPts val="16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err="1"/>
              <a:t>Donec</a:t>
            </a:r>
            <a:r>
              <a:rPr lang="en-US" dirty="0"/>
              <a:t> non </a:t>
            </a:r>
            <a:r>
              <a:rPr lang="en-US" dirty="0" err="1"/>
              <a:t>eleifend</a:t>
            </a:r>
            <a:r>
              <a:rPr lang="en-US" dirty="0"/>
              <a:t> </a:t>
            </a:r>
            <a:r>
              <a:rPr lang="en-US" dirty="0" err="1"/>
              <a:t>tortor</a:t>
            </a:r>
            <a:r>
              <a:rPr lang="en-US" dirty="0"/>
              <a:t>, in </a:t>
            </a:r>
            <a:r>
              <a:rPr lang="en-US" dirty="0" err="1"/>
              <a:t>interdum</a:t>
            </a:r>
            <a:r>
              <a:rPr lang="en-US" dirty="0"/>
              <a:t> </a:t>
            </a:r>
            <a:r>
              <a:rPr lang="en-US" dirty="0" err="1"/>
              <a:t>nunc</a:t>
            </a:r>
            <a:r>
              <a:rPr lang="en-US" dirty="0"/>
              <a:t>. </a:t>
            </a:r>
          </a:p>
          <a:p>
            <a:pPr lvl="2"/>
            <a:r>
              <a:rPr lang="en-US" dirty="0"/>
              <a:t>Reference</a:t>
            </a:r>
          </a:p>
        </p:txBody>
      </p:sp>
      <p:sp>
        <p:nvSpPr>
          <p:cNvPr id="14" name="Text Placeholder 3"/>
          <p:cNvSpPr>
            <a:spLocks noGrp="1"/>
          </p:cNvSpPr>
          <p:nvPr>
            <p:ph type="body" sz="quarter" idx="21" hasCustomPrompt="1"/>
          </p:nvPr>
        </p:nvSpPr>
        <p:spPr>
          <a:xfrm>
            <a:off x="4640466" y="1385025"/>
            <a:ext cx="3054832" cy="931734"/>
          </a:xfrm>
          <a:prstGeom prst="wedgeRoundRectCallout">
            <a:avLst>
              <a:gd name="adj1" fmla="val 33580"/>
              <a:gd name="adj2" fmla="val 72976"/>
              <a:gd name="adj3" fmla="val 16667"/>
            </a:avLst>
          </a:prstGeom>
          <a:solidFill>
            <a:schemeClr val="accent4"/>
          </a:solidFill>
        </p:spPr>
        <p:txBody>
          <a:bodyPr wrap="square" lIns="36000" tIns="36000" rIns="36000" bIns="36000">
            <a:spAutoFit/>
          </a:bodyPr>
          <a:lstStyle>
            <a:lvl1pPr algn="ctr">
              <a:lnSpc>
                <a:spcPts val="1600"/>
              </a:lnSpc>
              <a:defRPr sz="1799" b="0">
                <a:solidFill>
                  <a:srgbClr val="FFFFFF"/>
                </a:solidFill>
              </a:defRPr>
            </a:lvl1pPr>
            <a:lvl2pPr marL="0" indent="0" algn="ctr" defTabSz="961706" rtl="0" eaLnBrk="1" latinLnBrk="0" hangingPunct="1">
              <a:lnSpc>
                <a:spcPts val="1600"/>
              </a:lnSpc>
              <a:spcBef>
                <a:spcPts val="0"/>
              </a:spcBef>
              <a:buClr>
                <a:srgbClr val="FFFFFF"/>
              </a:buClr>
              <a:buSzPct val="100000"/>
              <a:buFont typeface="Arial"/>
              <a:buNone/>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marL="0" lvl="1" indent="0" algn="ctr" defTabSz="961706" rtl="0" eaLnBrk="1" latinLnBrk="0" hangingPunct="1">
              <a:lnSpc>
                <a:spcPts val="1600"/>
              </a:lnSpc>
              <a:spcBef>
                <a:spcPts val="0"/>
              </a:spcBef>
              <a:buClr>
                <a:srgbClr val="FFFFFF"/>
              </a:buClr>
              <a:buSzPct val="100000"/>
              <a:buFont typeface="Arial"/>
              <a:buNone/>
            </a:pPr>
            <a:r>
              <a:rPr lang="pt-BR" dirty="0"/>
              <a:t>Duis eu vehicula sem, vitae porttitor urna semper lorem placerat non</a:t>
            </a:r>
            <a:r>
              <a:rPr lang="en-US" dirty="0"/>
              <a:t>. </a:t>
            </a:r>
          </a:p>
          <a:p>
            <a:pPr lvl="2"/>
            <a:r>
              <a:rPr lang="en-US" dirty="0"/>
              <a:t>Reference</a:t>
            </a:r>
          </a:p>
        </p:txBody>
      </p:sp>
      <p:sp>
        <p:nvSpPr>
          <p:cNvPr id="15" name="Text Placeholder 3"/>
          <p:cNvSpPr>
            <a:spLocks noGrp="1"/>
          </p:cNvSpPr>
          <p:nvPr>
            <p:ph type="body" sz="quarter" idx="22" hasCustomPrompt="1"/>
          </p:nvPr>
        </p:nvSpPr>
        <p:spPr>
          <a:xfrm>
            <a:off x="7856188" y="1936751"/>
            <a:ext cx="1994214" cy="931734"/>
          </a:xfrm>
          <a:prstGeom prst="wedgeRoundRectCallout">
            <a:avLst>
              <a:gd name="adj1" fmla="val 32943"/>
              <a:gd name="adj2" fmla="val 66312"/>
              <a:gd name="adj3" fmla="val 16667"/>
            </a:avLst>
          </a:prstGeom>
          <a:solidFill>
            <a:schemeClr val="tx2"/>
          </a:solidFill>
        </p:spPr>
        <p:txBody>
          <a:bodyPr wrap="square" lIns="36000" tIns="36000" rIns="36000" bIns="36000">
            <a:spAutoFit/>
          </a:bodyPr>
          <a:lstStyle>
            <a:lvl1pPr algn="ctr">
              <a:lnSpc>
                <a:spcPts val="1600"/>
              </a:lnSpc>
              <a:defRPr sz="1799" b="0">
                <a:solidFill>
                  <a:srgbClr val="FFFFFF"/>
                </a:solidFill>
              </a:defRPr>
            </a:lvl1pPr>
            <a:lvl2pPr algn="ctr">
              <a:lnSpc>
                <a:spcPts val="19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marL="0" lvl="1" indent="0" algn="ctr" defTabSz="961706" rtl="0" eaLnBrk="1" latinLnBrk="0" hangingPunct="1">
              <a:lnSpc>
                <a:spcPts val="1600"/>
              </a:lnSpc>
              <a:spcBef>
                <a:spcPts val="0"/>
              </a:spcBef>
              <a:buClr>
                <a:srgbClr val="FFFFFF"/>
              </a:buClr>
              <a:buSzPct val="100000"/>
              <a:buFont typeface="Arial"/>
              <a:buNone/>
            </a:pPr>
            <a:r>
              <a:rPr lang="en-US" dirty="0" err="1"/>
              <a:t>Quisque</a:t>
            </a:r>
            <a:r>
              <a:rPr lang="en-US" dirty="0"/>
              <a:t> </a:t>
            </a:r>
            <a:r>
              <a:rPr lang="en-US" dirty="0" err="1"/>
              <a:t>ultrices</a:t>
            </a:r>
            <a:r>
              <a:rPr lang="en-US" dirty="0"/>
              <a:t> </a:t>
            </a:r>
            <a:r>
              <a:rPr lang="en-US" dirty="0" err="1"/>
              <a:t>accumsan</a:t>
            </a:r>
            <a:r>
              <a:rPr lang="en-US" dirty="0"/>
              <a:t>. </a:t>
            </a:r>
          </a:p>
          <a:p>
            <a:pPr lvl="2"/>
            <a:r>
              <a:rPr lang="en-US" dirty="0"/>
              <a:t>Reference</a:t>
            </a:r>
          </a:p>
        </p:txBody>
      </p:sp>
      <p:sp>
        <p:nvSpPr>
          <p:cNvPr id="16" name="Text Placeholder 3"/>
          <p:cNvSpPr>
            <a:spLocks noGrp="1"/>
          </p:cNvSpPr>
          <p:nvPr>
            <p:ph type="body" sz="quarter" idx="23" hasCustomPrompt="1"/>
          </p:nvPr>
        </p:nvSpPr>
        <p:spPr>
          <a:xfrm>
            <a:off x="10019762" y="1401764"/>
            <a:ext cx="3056948" cy="719344"/>
          </a:xfrm>
          <a:prstGeom prst="wedgeRoundRectCallout">
            <a:avLst>
              <a:gd name="adj1" fmla="val 32943"/>
              <a:gd name="adj2" fmla="val 66312"/>
              <a:gd name="adj3" fmla="val 16667"/>
            </a:avLst>
          </a:prstGeom>
          <a:solidFill>
            <a:schemeClr val="bg2"/>
          </a:solidFill>
        </p:spPr>
        <p:txBody>
          <a:bodyPr wrap="square" lIns="36000" tIns="36000" rIns="36000" bIns="36000">
            <a:spAutoFit/>
          </a:bodyPr>
          <a:lstStyle>
            <a:lvl1pPr algn="ctr">
              <a:lnSpc>
                <a:spcPts val="1600"/>
              </a:lnSpc>
              <a:defRPr sz="1799" b="0">
                <a:solidFill>
                  <a:srgbClr val="FFFFFF"/>
                </a:solidFill>
              </a:defRPr>
            </a:lvl1pPr>
            <a:lvl2pPr algn="ctr">
              <a:lnSpc>
                <a:spcPts val="16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a:t>Gait, </a:t>
            </a:r>
            <a:r>
              <a:rPr lang="en-US" dirty="0" err="1"/>
              <a:t>quat</a:t>
            </a:r>
            <a:r>
              <a:rPr lang="en-US" dirty="0"/>
              <a:t>. San </a:t>
            </a:r>
            <a:r>
              <a:rPr lang="en-US" dirty="0" err="1"/>
              <a:t>exercilit</a:t>
            </a:r>
            <a:r>
              <a:rPr lang="en-US" dirty="0"/>
              <a:t>. </a:t>
            </a:r>
          </a:p>
          <a:p>
            <a:pPr lvl="2"/>
            <a:r>
              <a:rPr lang="en-US" dirty="0"/>
              <a:t>Reference</a:t>
            </a:r>
          </a:p>
        </p:txBody>
      </p:sp>
      <p:sp>
        <p:nvSpPr>
          <p:cNvPr id="11"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430497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75632"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6"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29" name="Content Placeholder 2"/>
          <p:cNvSpPr>
            <a:spLocks noGrp="1"/>
          </p:cNvSpPr>
          <p:nvPr>
            <p:ph idx="23" hasCustomPrompt="1"/>
          </p:nvPr>
        </p:nvSpPr>
        <p:spPr bwMode="gray">
          <a:xfrm>
            <a:off x="8907307" y="4087685"/>
            <a:ext cx="4169403" cy="1003948"/>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hasCustomPrompt="1"/>
          </p:nvPr>
        </p:nvSpPr>
        <p:spPr>
          <a:xfrm>
            <a:off x="4670102" y="1936751"/>
            <a:ext cx="4115448" cy="4313237"/>
          </a:xfrm>
          <a:solidFill>
            <a:schemeClr val="accent5">
              <a:lumMod val="40000"/>
              <a:lumOff val="60000"/>
            </a:schemeClr>
          </a:solidFill>
        </p:spPr>
        <p:txBody>
          <a:bodyPr tIns="1800000" anchor="t"/>
          <a:lstStyle>
            <a:lvl1pPr algn="ctr">
              <a:defRPr baseline="0">
                <a:solidFill>
                  <a:schemeClr val="bg1"/>
                </a:solidFill>
              </a:defRPr>
            </a:lvl1pPr>
          </a:lstStyle>
          <a:p>
            <a:r>
              <a:rPr lang="en-GB" dirty="0"/>
              <a:t>Space for imagery </a:t>
            </a:r>
          </a:p>
        </p:txBody>
      </p:sp>
      <p:sp>
        <p:nvSpPr>
          <p:cNvPr id="13"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155297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Copy Dark Cool Grey">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60821"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6816720"/>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 Placeholder 3"/>
          <p:cNvSpPr>
            <a:spLocks noGrp="1"/>
          </p:cNvSpPr>
          <p:nvPr>
            <p:ph type="body" sz="quarter" idx="10" hasCustomPrompt="1"/>
          </p:nvPr>
        </p:nvSpPr>
        <p:spPr bwMode="gray">
          <a:xfrm>
            <a:off x="1458614" y="1395414"/>
            <a:ext cx="10555362" cy="4300537"/>
          </a:xfrm>
          <a:prstGeom prst="rect">
            <a:avLst/>
          </a:prstGeo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pic>
        <p:nvPicPr>
          <p:cNvPr id="9" name="Picture 8" descr="DCM LEFT LOGO ALL-05.eps"/>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88" y="6981007"/>
            <a:ext cx="1666561" cy="434926"/>
          </a:xfrm>
          <a:prstGeom prst="rect">
            <a:avLst/>
          </a:prstGeom>
        </p:spPr>
      </p:pic>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72148" y="7008173"/>
            <a:ext cx="3136688" cy="402568"/>
          </a:xfrm>
          <a:prstGeom prst="rect">
            <a:avLst/>
          </a:prstGeom>
        </p:spPr>
        <p:txBody>
          <a:bodyPr lIns="91434" tIns="45717" rIns="91434" bIns="45717"/>
          <a:lstStyle/>
          <a:p>
            <a:fld id="{68C2560D-EC28-3B41-86E8-18F1CE0113B4}" type="datetimeFigureOut">
              <a:rPr lang="en-US" smtClean="0"/>
              <a:t>3/22/2019</a:t>
            </a:fld>
            <a:endParaRPr lang="en-US"/>
          </a:p>
        </p:txBody>
      </p:sp>
      <p:sp>
        <p:nvSpPr>
          <p:cNvPr id="5" name="Footer Placeholder 4"/>
          <p:cNvSpPr>
            <a:spLocks noGrp="1"/>
          </p:cNvSpPr>
          <p:nvPr>
            <p:ph type="ftr" sz="quarter" idx="11"/>
          </p:nvPr>
        </p:nvSpPr>
        <p:spPr>
          <a:xfrm>
            <a:off x="4593008" y="7008173"/>
            <a:ext cx="4256934" cy="402568"/>
          </a:xfrm>
          <a:prstGeom prst="rect">
            <a:avLst/>
          </a:prstGeom>
        </p:spPr>
        <p:txBody>
          <a:bodyPr lIns="91434" tIns="45717" rIns="91434" bIns="45717"/>
          <a:lstStyle/>
          <a:p>
            <a:endParaRPr lang="en-US"/>
          </a:p>
        </p:txBody>
      </p:sp>
      <p:sp>
        <p:nvSpPr>
          <p:cNvPr id="6" name="Slide Number Placeholder 5"/>
          <p:cNvSpPr>
            <a:spLocks noGrp="1"/>
          </p:cNvSpPr>
          <p:nvPr>
            <p:ph type="sldNum" sz="quarter" idx="12"/>
          </p:nvPr>
        </p:nvSpPr>
        <p:spPr>
          <a:xfrm>
            <a:off x="9634114" y="7008173"/>
            <a:ext cx="3136688" cy="402568"/>
          </a:xfrm>
          <a:prstGeom prst="rect">
            <a:avLst/>
          </a:prstGeom>
        </p:spPr>
        <p:txBody>
          <a:bodyPr lIns="91434" tIns="45717" rIns="91434" bIns="45717"/>
          <a:lstStyle/>
          <a:p>
            <a:fld id="{2066355A-084C-D24E-9AD2-7E4FC41EA627}" type="slidenum">
              <a:rPr lang="en-US" smtClean="0"/>
              <a:t>‹#›</a:t>
            </a:fld>
            <a:endParaRPr lang="en-US"/>
          </a:p>
        </p:txBody>
      </p:sp>
    </p:spTree>
    <p:extLst>
      <p:ext uri="{BB962C8B-B14F-4D97-AF65-F5344CB8AC3E}">
        <p14:creationId xmlns:p14="http://schemas.microsoft.com/office/powerpoint/2010/main" val="131647285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1 Columns of Larger Body Tex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992344" y="1071675"/>
            <a:ext cx="11908125" cy="1349517"/>
          </a:xfrm>
        </p:spPr>
        <p:txBody>
          <a:bodyPr anchor="t" anchorCtr="0"/>
          <a:lstStyle>
            <a:lvl1pPr>
              <a:lnSpc>
                <a:spcPts val="4631"/>
              </a:lnSpc>
              <a:defRPr sz="4851" b="1" spc="-166" baseline="0">
                <a:solidFill>
                  <a:schemeClr val="tx1"/>
                </a:solidFill>
              </a:defRPr>
            </a:lvl1pPr>
          </a:lstStyle>
          <a:p>
            <a:r>
              <a:rPr lang="en-GB" dirty="0"/>
              <a:t>Insert </a:t>
            </a:r>
            <a:r>
              <a:rPr lang="en-US" dirty="0"/>
              <a:t>text here</a:t>
            </a:r>
          </a:p>
        </p:txBody>
      </p:sp>
      <p:sp>
        <p:nvSpPr>
          <p:cNvPr id="10" name="Text Placeholder 9"/>
          <p:cNvSpPr>
            <a:spLocks noGrp="1"/>
          </p:cNvSpPr>
          <p:nvPr>
            <p:ph type="body" sz="quarter" idx="10" hasCustomPrompt="1"/>
          </p:nvPr>
        </p:nvSpPr>
        <p:spPr>
          <a:xfrm>
            <a:off x="992467" y="2579959"/>
            <a:ext cx="9129563" cy="4763000"/>
          </a:xfrm>
        </p:spPr>
        <p:txBody>
          <a:bodyPr numCol="1" spcCol="359991"/>
          <a:lstStyle>
            <a:lvl1pPr marL="378037" indent="-378037">
              <a:lnSpc>
                <a:spcPts val="2646"/>
              </a:lnSpc>
              <a:buClr>
                <a:schemeClr val="tx2"/>
              </a:buClr>
              <a:buSzPct val="120000"/>
              <a:buFont typeface="Wingdings" charset="2"/>
              <a:buChar char="§"/>
              <a:defRPr sz="2205" spc="0" baseline="0"/>
            </a:lvl1pPr>
            <a:lvl2pPr marL="504051" indent="0">
              <a:lnSpc>
                <a:spcPts val="2646"/>
              </a:lnSpc>
              <a:buFontTx/>
              <a:buNone/>
              <a:defRPr sz="2205" spc="0"/>
            </a:lvl2pPr>
            <a:lvl3pPr marL="1008101" indent="0">
              <a:lnSpc>
                <a:spcPts val="2646"/>
              </a:lnSpc>
              <a:buFontTx/>
              <a:buNone/>
              <a:defRPr sz="2205" spc="0"/>
            </a:lvl3pPr>
            <a:lvl4pPr marL="1512152" indent="0">
              <a:lnSpc>
                <a:spcPts val="2646"/>
              </a:lnSpc>
              <a:buFontTx/>
              <a:buNone/>
              <a:defRPr sz="2205" spc="0"/>
            </a:lvl4pPr>
            <a:lvl5pPr marL="2016201" indent="0">
              <a:lnSpc>
                <a:spcPts val="2646"/>
              </a:lnSpc>
              <a:buFontTx/>
              <a:buNone/>
              <a:defRPr sz="2205" spc="0"/>
            </a:lvl5pPr>
          </a:lstStyle>
          <a:p>
            <a:pPr lvl="0"/>
            <a:r>
              <a:rPr lang="en-US" dirty="0"/>
              <a:t>Insert Text here </a:t>
            </a:r>
            <a:r>
              <a:rPr lang="mr-IN" dirty="0"/>
              <a:t>–</a:t>
            </a:r>
            <a:r>
              <a:rPr lang="en-US" dirty="0"/>
              <a:t> 1 column option</a:t>
            </a:r>
          </a:p>
        </p:txBody>
      </p:sp>
    </p:spTree>
    <p:extLst>
      <p:ext uri="{BB962C8B-B14F-4D97-AF65-F5344CB8AC3E}">
        <p14:creationId xmlns:p14="http://schemas.microsoft.com/office/powerpoint/2010/main" val="427175574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ase Study Slide - Editable">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992345" y="1071675"/>
            <a:ext cx="6787756" cy="1349517"/>
          </a:xfrm>
        </p:spPr>
        <p:txBody>
          <a:bodyPr anchor="t" anchorCtr="0"/>
          <a:lstStyle>
            <a:lvl1pPr>
              <a:lnSpc>
                <a:spcPts val="4631"/>
              </a:lnSpc>
              <a:defRPr sz="4851" b="1" spc="-166" baseline="0">
                <a:solidFill>
                  <a:schemeClr val="tx1"/>
                </a:solidFill>
              </a:defRPr>
            </a:lvl1pPr>
          </a:lstStyle>
          <a:p>
            <a:r>
              <a:rPr lang="en-GB" dirty="0"/>
              <a:t>Heading using black and yellow for text</a:t>
            </a:r>
            <a:endParaRPr lang="en-US" dirty="0"/>
          </a:p>
        </p:txBody>
      </p:sp>
      <p:sp>
        <p:nvSpPr>
          <p:cNvPr id="10" name="Text Placeholder 9"/>
          <p:cNvSpPr>
            <a:spLocks noGrp="1"/>
          </p:cNvSpPr>
          <p:nvPr>
            <p:ph type="body" sz="quarter" idx="10"/>
          </p:nvPr>
        </p:nvSpPr>
        <p:spPr>
          <a:xfrm>
            <a:off x="992468" y="3969167"/>
            <a:ext cx="6787631" cy="3368653"/>
          </a:xfrm>
        </p:spPr>
        <p:txBody>
          <a:bodyPr/>
          <a:lstStyle>
            <a:lvl1pPr marL="0" indent="0">
              <a:lnSpc>
                <a:spcPts val="2205"/>
              </a:lnSpc>
              <a:buClr>
                <a:schemeClr val="tx2"/>
              </a:buClr>
              <a:buSzPct val="120000"/>
              <a:buFontTx/>
              <a:buNone/>
              <a:defRPr sz="1764" spc="0"/>
            </a:lvl1pPr>
            <a:lvl2pPr marL="504051" indent="0">
              <a:lnSpc>
                <a:spcPts val="2646"/>
              </a:lnSpc>
              <a:buFontTx/>
              <a:buNone/>
              <a:defRPr sz="2205" spc="0"/>
            </a:lvl2pPr>
            <a:lvl3pPr marL="1008101" indent="0">
              <a:lnSpc>
                <a:spcPts val="2646"/>
              </a:lnSpc>
              <a:buFontTx/>
              <a:buNone/>
              <a:defRPr sz="2205" spc="0"/>
            </a:lvl3pPr>
            <a:lvl4pPr marL="1512152" indent="0">
              <a:lnSpc>
                <a:spcPts val="2646"/>
              </a:lnSpc>
              <a:buFontTx/>
              <a:buNone/>
              <a:defRPr sz="2205" spc="0"/>
            </a:lvl4pPr>
            <a:lvl5pPr marL="2016201" indent="0">
              <a:lnSpc>
                <a:spcPts val="2646"/>
              </a:lnSpc>
              <a:buFontTx/>
              <a:buNone/>
              <a:defRPr sz="2205" spc="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p>
        </p:txBody>
      </p:sp>
      <p:sp>
        <p:nvSpPr>
          <p:cNvPr id="3" name="Picture Placeholder 2"/>
          <p:cNvSpPr>
            <a:spLocks noGrp="1"/>
          </p:cNvSpPr>
          <p:nvPr>
            <p:ph type="pic" sz="quarter" idx="12" hasCustomPrompt="1"/>
          </p:nvPr>
        </p:nvSpPr>
        <p:spPr>
          <a:xfrm>
            <a:off x="992347" y="2574682"/>
            <a:ext cx="6788115" cy="1240957"/>
          </a:xfrm>
        </p:spPr>
        <p:txBody>
          <a:bodyPr/>
          <a:lstStyle/>
          <a:p>
            <a:r>
              <a:rPr lang="en-US" dirty="0"/>
              <a:t>Insert logo</a:t>
            </a:r>
          </a:p>
        </p:txBody>
      </p:sp>
      <p:sp>
        <p:nvSpPr>
          <p:cNvPr id="13" name="Picture Placeholder 2"/>
          <p:cNvSpPr>
            <a:spLocks noGrp="1"/>
          </p:cNvSpPr>
          <p:nvPr>
            <p:ph type="pic" sz="quarter" idx="13" hasCustomPrompt="1"/>
          </p:nvPr>
        </p:nvSpPr>
        <p:spPr>
          <a:xfrm>
            <a:off x="7918903" y="238150"/>
            <a:ext cx="5287208" cy="7084963"/>
          </a:xfrm>
        </p:spPr>
        <p:txBody>
          <a:bodyPr/>
          <a:lstStyle/>
          <a:p>
            <a:r>
              <a:rPr lang="en-US" dirty="0"/>
              <a:t>Insert image</a:t>
            </a:r>
          </a:p>
        </p:txBody>
      </p:sp>
    </p:spTree>
    <p:extLst>
      <p:ext uri="{BB962C8B-B14F-4D97-AF65-F5344CB8AC3E}">
        <p14:creationId xmlns:p14="http://schemas.microsoft.com/office/powerpoint/2010/main" val="400947191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Graphic on Left - Text on Righ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992344" y="1071675"/>
            <a:ext cx="11908125" cy="1349517"/>
          </a:xfrm>
        </p:spPr>
        <p:txBody>
          <a:bodyPr anchor="t" anchorCtr="0"/>
          <a:lstStyle>
            <a:lvl1pPr>
              <a:lnSpc>
                <a:spcPts val="4631"/>
              </a:lnSpc>
              <a:defRPr sz="4851" b="1" spc="-166" baseline="0">
                <a:solidFill>
                  <a:schemeClr val="tx1"/>
                </a:solidFill>
              </a:defRPr>
            </a:lvl1pPr>
          </a:lstStyle>
          <a:p>
            <a:r>
              <a:rPr lang="en-GB" dirty="0"/>
              <a:t>Insert </a:t>
            </a:r>
            <a:r>
              <a:rPr lang="en-US" dirty="0"/>
              <a:t>text here</a:t>
            </a:r>
          </a:p>
        </p:txBody>
      </p:sp>
      <p:sp>
        <p:nvSpPr>
          <p:cNvPr id="10" name="Text Placeholder 9"/>
          <p:cNvSpPr>
            <a:spLocks noGrp="1"/>
          </p:cNvSpPr>
          <p:nvPr>
            <p:ph type="body" sz="quarter" idx="10"/>
          </p:nvPr>
        </p:nvSpPr>
        <p:spPr>
          <a:xfrm>
            <a:off x="6107708" y="2579959"/>
            <a:ext cx="6787631" cy="4763000"/>
          </a:xfrm>
        </p:spPr>
        <p:txBody>
          <a:bodyPr/>
          <a:lstStyle>
            <a:lvl1pPr marL="378037" indent="-378037">
              <a:lnSpc>
                <a:spcPts val="2646"/>
              </a:lnSpc>
              <a:buClr>
                <a:schemeClr val="tx2"/>
              </a:buClr>
              <a:buSzPct val="120000"/>
              <a:buFont typeface="Wingdings" charset="2"/>
              <a:buChar char="§"/>
              <a:defRPr sz="2205" spc="0"/>
            </a:lvl1pPr>
            <a:lvl2pPr marL="504051" indent="0">
              <a:lnSpc>
                <a:spcPts val="2646"/>
              </a:lnSpc>
              <a:buFontTx/>
              <a:buNone/>
              <a:defRPr sz="2205" spc="0"/>
            </a:lvl2pPr>
            <a:lvl3pPr marL="1008101" indent="0">
              <a:lnSpc>
                <a:spcPts val="2646"/>
              </a:lnSpc>
              <a:buFontTx/>
              <a:buNone/>
              <a:defRPr sz="2205" spc="0"/>
            </a:lvl3pPr>
            <a:lvl4pPr marL="1512152" indent="0">
              <a:lnSpc>
                <a:spcPts val="2646"/>
              </a:lnSpc>
              <a:buFontTx/>
              <a:buNone/>
              <a:defRPr sz="2205" spc="0"/>
            </a:lvl4pPr>
            <a:lvl5pPr marL="2016201" indent="0">
              <a:lnSpc>
                <a:spcPts val="2646"/>
              </a:lnSpc>
              <a:buFontTx/>
              <a:buNone/>
              <a:defRPr sz="2205" spc="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p>
        </p:txBody>
      </p:sp>
      <p:sp>
        <p:nvSpPr>
          <p:cNvPr id="12" name="Content Placeholder 11"/>
          <p:cNvSpPr>
            <a:spLocks noGrp="1"/>
          </p:cNvSpPr>
          <p:nvPr>
            <p:ph sz="quarter" idx="11"/>
          </p:nvPr>
        </p:nvSpPr>
        <p:spPr>
          <a:xfrm>
            <a:off x="992344" y="2579959"/>
            <a:ext cx="4983483" cy="4763000"/>
          </a:xfrm>
        </p:spPr>
        <p:txBody>
          <a:bodyPr/>
          <a:lstStyle/>
          <a:p>
            <a:pPr marL="252025" marR="0" lvl="0" indent="-252025" algn="l" defTabSz="1008101" rtl="0" eaLnBrk="1" fontAlgn="auto" latinLnBrk="0" hangingPunct="1">
              <a:lnSpc>
                <a:spcPts val="1544"/>
              </a:lnSpc>
              <a:spcBef>
                <a:spcPts val="1103"/>
              </a:spcBef>
              <a:spcAft>
                <a:spcPts val="0"/>
              </a:spcAft>
              <a:buClrTx/>
              <a:buSzTx/>
              <a:buFont typeface="Wingdings" charset="2"/>
              <a:buNone/>
              <a:tabLst/>
              <a:defRPr/>
            </a:pPr>
            <a:endParaRPr lang="en-US" dirty="0"/>
          </a:p>
        </p:txBody>
      </p:sp>
    </p:spTree>
    <p:extLst>
      <p:ext uri="{BB962C8B-B14F-4D97-AF65-F5344CB8AC3E}">
        <p14:creationId xmlns:p14="http://schemas.microsoft.com/office/powerpoint/2010/main" val="292851164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Blank White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253937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4 column Information">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992344" y="2576430"/>
            <a:ext cx="2699175" cy="784131"/>
          </a:xfrm>
          <a:solidFill>
            <a:schemeClr val="tx2"/>
          </a:solidFill>
          <a:ln>
            <a:noFill/>
          </a:ln>
        </p:spPr>
        <p:txBody>
          <a:bodyPr anchor="ctr" anchorCtr="0"/>
          <a:lstStyle>
            <a:lvl1pPr marL="0" indent="0" algn="ctr">
              <a:lnSpc>
                <a:spcPts val="1985"/>
              </a:lnSpc>
              <a:buFontTx/>
              <a:buNone/>
              <a:defRPr sz="1764" b="1"/>
            </a:lvl1pPr>
            <a:lvl2pPr marL="504051" indent="0" algn="ctr">
              <a:buFontTx/>
              <a:buNone/>
              <a:defRPr sz="2095" b="1"/>
            </a:lvl2pPr>
            <a:lvl3pPr marL="1008101" indent="0" algn="ctr">
              <a:buFontTx/>
              <a:buNone/>
              <a:defRPr sz="2095" b="1"/>
            </a:lvl3pPr>
            <a:lvl4pPr marL="1512152" indent="0" algn="ctr">
              <a:buFontTx/>
              <a:buNone/>
              <a:defRPr sz="2095" b="1"/>
            </a:lvl4pPr>
            <a:lvl5pPr marL="2016201" indent="0" algn="ctr">
              <a:buFontTx/>
              <a:buNone/>
              <a:defRPr sz="2095" b="1"/>
            </a:lvl5pPr>
          </a:lstStyle>
          <a:p>
            <a:pPr lvl="0"/>
            <a:r>
              <a:rPr lang="en-US" dirty="0"/>
              <a:t>Heading</a:t>
            </a:r>
          </a:p>
        </p:txBody>
      </p:sp>
      <p:sp>
        <p:nvSpPr>
          <p:cNvPr id="8" name="Text Placeholder 6"/>
          <p:cNvSpPr>
            <a:spLocks noGrp="1"/>
          </p:cNvSpPr>
          <p:nvPr>
            <p:ph type="body" sz="quarter" idx="11" hasCustomPrompt="1"/>
          </p:nvPr>
        </p:nvSpPr>
        <p:spPr>
          <a:xfrm>
            <a:off x="3903219" y="2576430"/>
            <a:ext cx="2699175" cy="784131"/>
          </a:xfrm>
          <a:solidFill>
            <a:schemeClr val="tx1"/>
          </a:solidFill>
          <a:ln>
            <a:noFill/>
          </a:ln>
        </p:spPr>
        <p:txBody>
          <a:bodyPr anchor="ctr" anchorCtr="0"/>
          <a:lstStyle>
            <a:lvl1pPr marL="0" indent="0" algn="ctr">
              <a:lnSpc>
                <a:spcPts val="1985"/>
              </a:lnSpc>
              <a:buFontTx/>
              <a:buNone/>
              <a:defRPr sz="1764" b="1">
                <a:solidFill>
                  <a:schemeClr val="tx2"/>
                </a:solidFill>
              </a:defRPr>
            </a:lvl1pPr>
            <a:lvl2pPr marL="504051" indent="0" algn="ctr">
              <a:buFontTx/>
              <a:buNone/>
              <a:defRPr sz="2095" b="1"/>
            </a:lvl2pPr>
            <a:lvl3pPr marL="1008101" indent="0" algn="ctr">
              <a:buFontTx/>
              <a:buNone/>
              <a:defRPr sz="2095" b="1"/>
            </a:lvl3pPr>
            <a:lvl4pPr marL="1512152" indent="0" algn="ctr">
              <a:buFontTx/>
              <a:buNone/>
              <a:defRPr sz="2095" b="1"/>
            </a:lvl4pPr>
            <a:lvl5pPr marL="2016201" indent="0" algn="ctr">
              <a:buFontTx/>
              <a:buNone/>
              <a:defRPr sz="2095" b="1"/>
            </a:lvl5pPr>
          </a:lstStyle>
          <a:p>
            <a:pPr lvl="0"/>
            <a:r>
              <a:rPr lang="en-US" dirty="0"/>
              <a:t>Heading</a:t>
            </a:r>
          </a:p>
        </p:txBody>
      </p:sp>
      <p:sp>
        <p:nvSpPr>
          <p:cNvPr id="9" name="Text Placeholder 6"/>
          <p:cNvSpPr>
            <a:spLocks noGrp="1"/>
          </p:cNvSpPr>
          <p:nvPr>
            <p:ph type="body" sz="quarter" idx="12" hasCustomPrompt="1"/>
          </p:nvPr>
        </p:nvSpPr>
        <p:spPr>
          <a:xfrm>
            <a:off x="6814094" y="2576430"/>
            <a:ext cx="2699175" cy="784131"/>
          </a:xfrm>
          <a:solidFill>
            <a:schemeClr val="tx2"/>
          </a:solidFill>
          <a:ln>
            <a:noFill/>
          </a:ln>
        </p:spPr>
        <p:txBody>
          <a:bodyPr anchor="ctr" anchorCtr="0"/>
          <a:lstStyle>
            <a:lvl1pPr marL="0" indent="0" algn="ctr">
              <a:lnSpc>
                <a:spcPts val="1985"/>
              </a:lnSpc>
              <a:buFontTx/>
              <a:buNone/>
              <a:defRPr sz="1764" b="1">
                <a:solidFill>
                  <a:schemeClr val="tx1"/>
                </a:solidFill>
              </a:defRPr>
            </a:lvl1pPr>
            <a:lvl2pPr marL="504051" indent="0" algn="ctr">
              <a:buFontTx/>
              <a:buNone/>
              <a:defRPr sz="2095" b="1"/>
            </a:lvl2pPr>
            <a:lvl3pPr marL="1008101" indent="0" algn="ctr">
              <a:buFontTx/>
              <a:buNone/>
              <a:defRPr sz="2095" b="1"/>
            </a:lvl3pPr>
            <a:lvl4pPr marL="1512152" indent="0" algn="ctr">
              <a:buFontTx/>
              <a:buNone/>
              <a:defRPr sz="2095" b="1"/>
            </a:lvl4pPr>
            <a:lvl5pPr marL="2016201" indent="0" algn="ctr">
              <a:buFontTx/>
              <a:buNone/>
              <a:defRPr sz="2095" b="1"/>
            </a:lvl5pPr>
          </a:lstStyle>
          <a:p>
            <a:pPr lvl="0"/>
            <a:r>
              <a:rPr lang="en-US" dirty="0"/>
              <a:t>Heading</a:t>
            </a:r>
          </a:p>
        </p:txBody>
      </p:sp>
      <p:sp>
        <p:nvSpPr>
          <p:cNvPr id="10" name="Text Placeholder 6"/>
          <p:cNvSpPr>
            <a:spLocks noGrp="1"/>
          </p:cNvSpPr>
          <p:nvPr>
            <p:ph type="body" sz="quarter" idx="13" hasCustomPrompt="1"/>
          </p:nvPr>
        </p:nvSpPr>
        <p:spPr>
          <a:xfrm>
            <a:off x="9724969" y="2576430"/>
            <a:ext cx="2699175" cy="784131"/>
          </a:xfrm>
          <a:solidFill>
            <a:schemeClr val="tx1"/>
          </a:solidFill>
          <a:ln>
            <a:noFill/>
          </a:ln>
        </p:spPr>
        <p:txBody>
          <a:bodyPr anchor="ctr" anchorCtr="0"/>
          <a:lstStyle>
            <a:lvl1pPr marL="0" indent="0" algn="ctr">
              <a:lnSpc>
                <a:spcPts val="1985"/>
              </a:lnSpc>
              <a:buFontTx/>
              <a:buNone/>
              <a:defRPr sz="1764" b="1">
                <a:solidFill>
                  <a:schemeClr val="tx2"/>
                </a:solidFill>
              </a:defRPr>
            </a:lvl1pPr>
            <a:lvl2pPr marL="504051" indent="0" algn="ctr">
              <a:buFontTx/>
              <a:buNone/>
              <a:defRPr sz="2095" b="1"/>
            </a:lvl2pPr>
            <a:lvl3pPr marL="1008101" indent="0" algn="ctr">
              <a:buFontTx/>
              <a:buNone/>
              <a:defRPr sz="2095" b="1"/>
            </a:lvl3pPr>
            <a:lvl4pPr marL="1512152" indent="0" algn="ctr">
              <a:buFontTx/>
              <a:buNone/>
              <a:defRPr sz="2095" b="1"/>
            </a:lvl4pPr>
            <a:lvl5pPr marL="2016201" indent="0" algn="ctr">
              <a:buFontTx/>
              <a:buNone/>
              <a:defRPr sz="2095" b="1"/>
            </a:lvl5pPr>
          </a:lstStyle>
          <a:p>
            <a:pPr lvl="0"/>
            <a:r>
              <a:rPr lang="en-US" dirty="0"/>
              <a:t>Heading</a:t>
            </a:r>
          </a:p>
        </p:txBody>
      </p:sp>
      <p:sp>
        <p:nvSpPr>
          <p:cNvPr id="11" name="Title 1"/>
          <p:cNvSpPr>
            <a:spLocks noGrp="1"/>
          </p:cNvSpPr>
          <p:nvPr>
            <p:ph type="title" hasCustomPrompt="1"/>
          </p:nvPr>
        </p:nvSpPr>
        <p:spPr>
          <a:xfrm>
            <a:off x="992344" y="1071675"/>
            <a:ext cx="11908125" cy="1349517"/>
          </a:xfrm>
        </p:spPr>
        <p:txBody>
          <a:bodyPr anchor="t" anchorCtr="0"/>
          <a:lstStyle>
            <a:lvl1pPr>
              <a:lnSpc>
                <a:spcPts val="4631"/>
              </a:lnSpc>
              <a:defRPr sz="4851" b="1" spc="-166" baseline="0">
                <a:solidFill>
                  <a:schemeClr val="tx1"/>
                </a:solidFill>
              </a:defRPr>
            </a:lvl1pPr>
          </a:lstStyle>
          <a:p>
            <a:r>
              <a:rPr lang="en-GB" dirty="0"/>
              <a:t>Insert </a:t>
            </a:r>
            <a:r>
              <a:rPr lang="en-US" dirty="0"/>
              <a:t>text here</a:t>
            </a:r>
          </a:p>
        </p:txBody>
      </p:sp>
      <p:cxnSp>
        <p:nvCxnSpPr>
          <p:cNvPr id="15" name="Straight Connector 14"/>
          <p:cNvCxnSpPr/>
          <p:nvPr userDrawn="1"/>
        </p:nvCxnSpPr>
        <p:spPr>
          <a:xfrm>
            <a:off x="992344" y="3747757"/>
            <a:ext cx="269917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3903219" y="3747757"/>
            <a:ext cx="269917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6814094" y="3747757"/>
            <a:ext cx="269917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9724969" y="3747757"/>
            <a:ext cx="269917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0" name="Text Placeholder 9"/>
          <p:cNvSpPr>
            <a:spLocks noGrp="1"/>
          </p:cNvSpPr>
          <p:nvPr>
            <p:ph type="body" sz="quarter" idx="14"/>
          </p:nvPr>
        </p:nvSpPr>
        <p:spPr>
          <a:xfrm>
            <a:off x="992470" y="4134955"/>
            <a:ext cx="2699050" cy="3208005"/>
          </a:xfrm>
          <a:noFill/>
          <a:ln>
            <a:noFill/>
          </a:ln>
        </p:spPr>
        <p:txBody>
          <a:bodyPr/>
          <a:lstStyle>
            <a:lvl1pPr marL="378037" indent="-378037">
              <a:lnSpc>
                <a:spcPts val="2646"/>
              </a:lnSpc>
              <a:buClr>
                <a:schemeClr val="tx2"/>
              </a:buClr>
              <a:buSzPct val="120000"/>
              <a:buFont typeface="Wingdings" charset="2"/>
              <a:buChar char="§"/>
              <a:defRPr sz="2095" b="1" spc="0"/>
            </a:lvl1pPr>
            <a:lvl2pPr marL="504051" indent="0">
              <a:lnSpc>
                <a:spcPts val="2646"/>
              </a:lnSpc>
              <a:buFontTx/>
              <a:buNone/>
              <a:defRPr sz="2205" spc="0"/>
            </a:lvl2pPr>
            <a:lvl3pPr marL="1008101" indent="0">
              <a:lnSpc>
                <a:spcPts val="2646"/>
              </a:lnSpc>
              <a:buFontTx/>
              <a:buNone/>
              <a:defRPr sz="2205" spc="0"/>
            </a:lvl3pPr>
            <a:lvl4pPr marL="1512152" indent="0">
              <a:lnSpc>
                <a:spcPts val="2646"/>
              </a:lnSpc>
              <a:buFontTx/>
              <a:buNone/>
              <a:defRPr sz="2205" spc="0"/>
            </a:lvl4pPr>
            <a:lvl5pPr marL="2016201" indent="0">
              <a:lnSpc>
                <a:spcPts val="2646"/>
              </a:lnSpc>
              <a:buFontTx/>
              <a:buNone/>
              <a:defRPr sz="2205" spc="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p>
        </p:txBody>
      </p:sp>
      <p:sp>
        <p:nvSpPr>
          <p:cNvPr id="21" name="Text Placeholder 9"/>
          <p:cNvSpPr>
            <a:spLocks noGrp="1"/>
          </p:cNvSpPr>
          <p:nvPr>
            <p:ph type="body" sz="quarter" idx="15"/>
          </p:nvPr>
        </p:nvSpPr>
        <p:spPr>
          <a:xfrm>
            <a:off x="3903304" y="4134955"/>
            <a:ext cx="2699050" cy="3208005"/>
          </a:xfrm>
          <a:noFill/>
          <a:ln>
            <a:noFill/>
          </a:ln>
        </p:spPr>
        <p:txBody>
          <a:bodyPr/>
          <a:lstStyle>
            <a:lvl1pPr marL="378037" indent="-378037">
              <a:lnSpc>
                <a:spcPts val="2646"/>
              </a:lnSpc>
              <a:buClr>
                <a:schemeClr val="tx2"/>
              </a:buClr>
              <a:buSzPct val="120000"/>
              <a:buFont typeface="Wingdings" charset="2"/>
              <a:buChar char="§"/>
              <a:defRPr sz="2095" b="1" spc="0"/>
            </a:lvl1pPr>
            <a:lvl2pPr marL="504051" indent="0">
              <a:lnSpc>
                <a:spcPts val="2646"/>
              </a:lnSpc>
              <a:buFontTx/>
              <a:buNone/>
              <a:defRPr sz="2205" spc="0"/>
            </a:lvl2pPr>
            <a:lvl3pPr marL="1008101" indent="0">
              <a:lnSpc>
                <a:spcPts val="2646"/>
              </a:lnSpc>
              <a:buFontTx/>
              <a:buNone/>
              <a:defRPr sz="2205" spc="0"/>
            </a:lvl3pPr>
            <a:lvl4pPr marL="1512152" indent="0">
              <a:lnSpc>
                <a:spcPts val="2646"/>
              </a:lnSpc>
              <a:buFontTx/>
              <a:buNone/>
              <a:defRPr sz="2205" spc="0"/>
            </a:lvl4pPr>
            <a:lvl5pPr marL="2016201" indent="0">
              <a:lnSpc>
                <a:spcPts val="2646"/>
              </a:lnSpc>
              <a:buFontTx/>
              <a:buNone/>
              <a:defRPr sz="2205" spc="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p>
        </p:txBody>
      </p:sp>
      <p:sp>
        <p:nvSpPr>
          <p:cNvPr id="22" name="Text Placeholder 9"/>
          <p:cNvSpPr>
            <a:spLocks noGrp="1"/>
          </p:cNvSpPr>
          <p:nvPr>
            <p:ph type="body" sz="quarter" idx="16"/>
          </p:nvPr>
        </p:nvSpPr>
        <p:spPr>
          <a:xfrm>
            <a:off x="6814136" y="4134955"/>
            <a:ext cx="2699050" cy="3208005"/>
          </a:xfrm>
          <a:noFill/>
          <a:ln>
            <a:noFill/>
          </a:ln>
        </p:spPr>
        <p:txBody>
          <a:bodyPr/>
          <a:lstStyle>
            <a:lvl1pPr marL="378037" indent="-378037">
              <a:lnSpc>
                <a:spcPts val="2646"/>
              </a:lnSpc>
              <a:buClr>
                <a:schemeClr val="tx2"/>
              </a:buClr>
              <a:buSzPct val="120000"/>
              <a:buFont typeface="Wingdings" charset="2"/>
              <a:buChar char="§"/>
              <a:defRPr sz="2095" b="1" spc="0"/>
            </a:lvl1pPr>
            <a:lvl2pPr marL="504051" indent="0">
              <a:lnSpc>
                <a:spcPts val="2646"/>
              </a:lnSpc>
              <a:buFontTx/>
              <a:buNone/>
              <a:defRPr sz="2205" spc="0"/>
            </a:lvl2pPr>
            <a:lvl3pPr marL="1008101" indent="0">
              <a:lnSpc>
                <a:spcPts val="2646"/>
              </a:lnSpc>
              <a:buFontTx/>
              <a:buNone/>
              <a:defRPr sz="2205" spc="0"/>
            </a:lvl3pPr>
            <a:lvl4pPr marL="1512152" indent="0">
              <a:lnSpc>
                <a:spcPts val="2646"/>
              </a:lnSpc>
              <a:buFontTx/>
              <a:buNone/>
              <a:defRPr sz="2205" spc="0"/>
            </a:lvl4pPr>
            <a:lvl5pPr marL="2016201" indent="0">
              <a:lnSpc>
                <a:spcPts val="2646"/>
              </a:lnSpc>
              <a:buFontTx/>
              <a:buNone/>
              <a:defRPr sz="2205" spc="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p>
        </p:txBody>
      </p:sp>
      <p:sp>
        <p:nvSpPr>
          <p:cNvPr id="23" name="Text Placeholder 9"/>
          <p:cNvSpPr>
            <a:spLocks noGrp="1"/>
          </p:cNvSpPr>
          <p:nvPr>
            <p:ph type="body" sz="quarter" idx="17"/>
          </p:nvPr>
        </p:nvSpPr>
        <p:spPr>
          <a:xfrm>
            <a:off x="9724972" y="4134955"/>
            <a:ext cx="2699050" cy="3208005"/>
          </a:xfrm>
          <a:noFill/>
          <a:ln>
            <a:noFill/>
          </a:ln>
        </p:spPr>
        <p:txBody>
          <a:bodyPr/>
          <a:lstStyle>
            <a:lvl1pPr marL="378037" indent="-378037">
              <a:lnSpc>
                <a:spcPts val="2646"/>
              </a:lnSpc>
              <a:buClr>
                <a:schemeClr val="tx2"/>
              </a:buClr>
              <a:buSzPct val="120000"/>
              <a:buFont typeface="Wingdings" charset="2"/>
              <a:buChar char="§"/>
              <a:defRPr sz="2095" b="1" spc="0"/>
            </a:lvl1pPr>
            <a:lvl2pPr marL="504051" indent="0">
              <a:lnSpc>
                <a:spcPts val="2646"/>
              </a:lnSpc>
              <a:buFontTx/>
              <a:buNone/>
              <a:defRPr sz="2205" spc="0"/>
            </a:lvl2pPr>
            <a:lvl3pPr marL="1008101" indent="0">
              <a:lnSpc>
                <a:spcPts val="2646"/>
              </a:lnSpc>
              <a:buFontTx/>
              <a:buNone/>
              <a:defRPr sz="2205" spc="0"/>
            </a:lvl3pPr>
            <a:lvl4pPr marL="1512152" indent="0">
              <a:lnSpc>
                <a:spcPts val="2646"/>
              </a:lnSpc>
              <a:buFontTx/>
              <a:buNone/>
              <a:defRPr sz="2205" spc="0"/>
            </a:lvl4pPr>
            <a:lvl5pPr marL="2016201" indent="0">
              <a:lnSpc>
                <a:spcPts val="2646"/>
              </a:lnSpc>
              <a:buFontTx/>
              <a:buNone/>
              <a:defRPr sz="2205" spc="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p>
        </p:txBody>
      </p:sp>
    </p:spTree>
    <p:extLst>
      <p:ext uri="{BB962C8B-B14F-4D97-AF65-F5344CB8AC3E}">
        <p14:creationId xmlns:p14="http://schemas.microsoft.com/office/powerpoint/2010/main" val="49601169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Building your Team of specialists">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992468" y="2540267"/>
            <a:ext cx="1746525" cy="1746433"/>
          </a:xfrm>
        </p:spPr>
        <p:txBody>
          <a:bodyPr/>
          <a:lstStyle/>
          <a:p>
            <a:endParaRPr lang="en-US"/>
          </a:p>
        </p:txBody>
      </p:sp>
      <p:sp>
        <p:nvSpPr>
          <p:cNvPr id="8" name="Text Placeholder 7"/>
          <p:cNvSpPr>
            <a:spLocks noGrp="1"/>
          </p:cNvSpPr>
          <p:nvPr>
            <p:ph type="body" sz="quarter" idx="11" hasCustomPrompt="1"/>
          </p:nvPr>
        </p:nvSpPr>
        <p:spPr>
          <a:xfrm>
            <a:off x="992470" y="4286468"/>
            <a:ext cx="1746883" cy="170048"/>
          </a:xfrm>
        </p:spPr>
        <p:txBody>
          <a:bodyPr/>
          <a:lstStyle>
            <a:lvl1pPr marL="0" indent="0">
              <a:buFontTx/>
              <a:buNone/>
              <a:defRPr sz="772" b="1" cap="all" baseline="0"/>
            </a:lvl1pPr>
            <a:lvl2pPr marL="504051" indent="0">
              <a:buFontTx/>
              <a:buNone/>
              <a:defRPr sz="772" b="1"/>
            </a:lvl2pPr>
            <a:lvl3pPr marL="1008101" indent="0">
              <a:buFontTx/>
              <a:buNone/>
              <a:defRPr sz="772" b="1"/>
            </a:lvl3pPr>
            <a:lvl4pPr marL="1512152" indent="0">
              <a:buFontTx/>
              <a:buNone/>
              <a:defRPr sz="772" b="1"/>
            </a:lvl4pPr>
            <a:lvl5pPr marL="2016201" indent="0">
              <a:buFontTx/>
              <a:buNone/>
              <a:defRPr sz="772" b="1"/>
            </a:lvl5pPr>
          </a:lstStyle>
          <a:p>
            <a:pPr lvl="0"/>
            <a:r>
              <a:rPr lang="en-US" dirty="0"/>
              <a:t>NAME</a:t>
            </a:r>
          </a:p>
        </p:txBody>
      </p:sp>
      <p:sp>
        <p:nvSpPr>
          <p:cNvPr id="9" name="Text Placeholder 7"/>
          <p:cNvSpPr>
            <a:spLocks noGrp="1"/>
          </p:cNvSpPr>
          <p:nvPr>
            <p:ph type="body" sz="quarter" idx="12" hasCustomPrompt="1"/>
          </p:nvPr>
        </p:nvSpPr>
        <p:spPr>
          <a:xfrm>
            <a:off x="992470" y="4479487"/>
            <a:ext cx="1746883" cy="153974"/>
          </a:xfrm>
        </p:spPr>
        <p:txBody>
          <a:bodyPr/>
          <a:lstStyle>
            <a:lvl1pPr marL="0" indent="0">
              <a:lnSpc>
                <a:spcPts val="882"/>
              </a:lnSpc>
              <a:spcBef>
                <a:spcPts val="0"/>
              </a:spcBef>
              <a:buFontTx/>
              <a:buNone/>
              <a:defRPr sz="772" b="0" cap="all" baseline="0"/>
            </a:lvl1pPr>
            <a:lvl2pPr marL="504051" indent="0">
              <a:buFontTx/>
              <a:buNone/>
              <a:defRPr sz="772" b="1"/>
            </a:lvl2pPr>
            <a:lvl3pPr marL="1008101" indent="0">
              <a:buFontTx/>
              <a:buNone/>
              <a:defRPr sz="772" b="1"/>
            </a:lvl3pPr>
            <a:lvl4pPr marL="1512152" indent="0">
              <a:buFontTx/>
              <a:buNone/>
              <a:defRPr sz="772" b="1"/>
            </a:lvl4pPr>
            <a:lvl5pPr marL="2016201" indent="0">
              <a:buFontTx/>
              <a:buNone/>
              <a:defRPr sz="772" b="1"/>
            </a:lvl5pPr>
          </a:lstStyle>
          <a:p>
            <a:pPr lvl="0"/>
            <a:r>
              <a:rPr lang="en-US" dirty="0"/>
              <a:t>POSITION</a:t>
            </a:r>
          </a:p>
        </p:txBody>
      </p:sp>
      <p:sp>
        <p:nvSpPr>
          <p:cNvPr id="10" name="Picture Placeholder 4"/>
          <p:cNvSpPr>
            <a:spLocks noGrp="1"/>
          </p:cNvSpPr>
          <p:nvPr>
            <p:ph type="pic" sz="quarter" idx="13"/>
          </p:nvPr>
        </p:nvSpPr>
        <p:spPr>
          <a:xfrm>
            <a:off x="3413663" y="2540267"/>
            <a:ext cx="1746525" cy="1746433"/>
          </a:xfrm>
        </p:spPr>
        <p:txBody>
          <a:bodyPr/>
          <a:lstStyle/>
          <a:p>
            <a:endParaRPr lang="en-US"/>
          </a:p>
        </p:txBody>
      </p:sp>
      <p:sp>
        <p:nvSpPr>
          <p:cNvPr id="11" name="Text Placeholder 7"/>
          <p:cNvSpPr>
            <a:spLocks noGrp="1"/>
          </p:cNvSpPr>
          <p:nvPr>
            <p:ph type="body" sz="quarter" idx="14" hasCustomPrompt="1"/>
          </p:nvPr>
        </p:nvSpPr>
        <p:spPr>
          <a:xfrm>
            <a:off x="3413663" y="4286468"/>
            <a:ext cx="1746883" cy="170048"/>
          </a:xfrm>
        </p:spPr>
        <p:txBody>
          <a:bodyPr/>
          <a:lstStyle>
            <a:lvl1pPr marL="0" indent="0">
              <a:buFontTx/>
              <a:buNone/>
              <a:defRPr sz="772" b="1" cap="all" baseline="0"/>
            </a:lvl1pPr>
            <a:lvl2pPr marL="504051" indent="0">
              <a:buFontTx/>
              <a:buNone/>
              <a:defRPr sz="772" b="1"/>
            </a:lvl2pPr>
            <a:lvl3pPr marL="1008101" indent="0">
              <a:buFontTx/>
              <a:buNone/>
              <a:defRPr sz="772" b="1"/>
            </a:lvl3pPr>
            <a:lvl4pPr marL="1512152" indent="0">
              <a:buFontTx/>
              <a:buNone/>
              <a:defRPr sz="772" b="1"/>
            </a:lvl4pPr>
            <a:lvl5pPr marL="2016201" indent="0">
              <a:buFontTx/>
              <a:buNone/>
              <a:defRPr sz="772" b="1"/>
            </a:lvl5pPr>
          </a:lstStyle>
          <a:p>
            <a:pPr lvl="0"/>
            <a:r>
              <a:rPr lang="en-US" dirty="0"/>
              <a:t>NAME</a:t>
            </a:r>
          </a:p>
        </p:txBody>
      </p:sp>
      <p:sp>
        <p:nvSpPr>
          <p:cNvPr id="12" name="Text Placeholder 7"/>
          <p:cNvSpPr>
            <a:spLocks noGrp="1"/>
          </p:cNvSpPr>
          <p:nvPr>
            <p:ph type="body" sz="quarter" idx="15" hasCustomPrompt="1"/>
          </p:nvPr>
        </p:nvSpPr>
        <p:spPr>
          <a:xfrm>
            <a:off x="3413663" y="4479487"/>
            <a:ext cx="1746883" cy="153974"/>
          </a:xfrm>
        </p:spPr>
        <p:txBody>
          <a:bodyPr/>
          <a:lstStyle>
            <a:lvl1pPr marL="0" indent="0">
              <a:lnSpc>
                <a:spcPts val="882"/>
              </a:lnSpc>
              <a:spcBef>
                <a:spcPts val="0"/>
              </a:spcBef>
              <a:buFontTx/>
              <a:buNone/>
              <a:defRPr sz="772" b="0" cap="all" baseline="0"/>
            </a:lvl1pPr>
            <a:lvl2pPr marL="504051" indent="0">
              <a:buFontTx/>
              <a:buNone/>
              <a:defRPr sz="772" b="1"/>
            </a:lvl2pPr>
            <a:lvl3pPr marL="1008101" indent="0">
              <a:buFontTx/>
              <a:buNone/>
              <a:defRPr sz="772" b="1"/>
            </a:lvl3pPr>
            <a:lvl4pPr marL="1512152" indent="0">
              <a:buFontTx/>
              <a:buNone/>
              <a:defRPr sz="772" b="1"/>
            </a:lvl4pPr>
            <a:lvl5pPr marL="2016201" indent="0">
              <a:buFontTx/>
              <a:buNone/>
              <a:defRPr sz="772" b="1"/>
            </a:lvl5pPr>
          </a:lstStyle>
          <a:p>
            <a:pPr lvl="0"/>
            <a:r>
              <a:rPr lang="en-US" dirty="0"/>
              <a:t>POSITION</a:t>
            </a:r>
          </a:p>
        </p:txBody>
      </p:sp>
      <p:sp>
        <p:nvSpPr>
          <p:cNvPr id="13" name="Picture Placeholder 4"/>
          <p:cNvSpPr>
            <a:spLocks noGrp="1"/>
          </p:cNvSpPr>
          <p:nvPr>
            <p:ph type="pic" sz="quarter" idx="16"/>
          </p:nvPr>
        </p:nvSpPr>
        <p:spPr>
          <a:xfrm>
            <a:off x="5834981" y="2540267"/>
            <a:ext cx="1746525" cy="1746433"/>
          </a:xfrm>
        </p:spPr>
        <p:txBody>
          <a:bodyPr/>
          <a:lstStyle/>
          <a:p>
            <a:endParaRPr lang="en-US"/>
          </a:p>
        </p:txBody>
      </p:sp>
      <p:sp>
        <p:nvSpPr>
          <p:cNvPr id="14" name="Text Placeholder 7"/>
          <p:cNvSpPr>
            <a:spLocks noGrp="1"/>
          </p:cNvSpPr>
          <p:nvPr>
            <p:ph type="body" sz="quarter" idx="17" hasCustomPrompt="1"/>
          </p:nvPr>
        </p:nvSpPr>
        <p:spPr>
          <a:xfrm>
            <a:off x="5834982" y="4286468"/>
            <a:ext cx="1746883" cy="170048"/>
          </a:xfrm>
        </p:spPr>
        <p:txBody>
          <a:bodyPr/>
          <a:lstStyle>
            <a:lvl1pPr marL="0" indent="0">
              <a:buFontTx/>
              <a:buNone/>
              <a:defRPr sz="772" b="1" cap="all" baseline="0"/>
            </a:lvl1pPr>
            <a:lvl2pPr marL="504051" indent="0">
              <a:buFontTx/>
              <a:buNone/>
              <a:defRPr sz="772" b="1"/>
            </a:lvl2pPr>
            <a:lvl3pPr marL="1008101" indent="0">
              <a:buFontTx/>
              <a:buNone/>
              <a:defRPr sz="772" b="1"/>
            </a:lvl3pPr>
            <a:lvl4pPr marL="1512152" indent="0">
              <a:buFontTx/>
              <a:buNone/>
              <a:defRPr sz="772" b="1"/>
            </a:lvl4pPr>
            <a:lvl5pPr marL="2016201" indent="0">
              <a:buFontTx/>
              <a:buNone/>
              <a:defRPr sz="772" b="1"/>
            </a:lvl5pPr>
          </a:lstStyle>
          <a:p>
            <a:pPr lvl="0"/>
            <a:r>
              <a:rPr lang="en-US" dirty="0"/>
              <a:t>NAME</a:t>
            </a:r>
          </a:p>
        </p:txBody>
      </p:sp>
      <p:sp>
        <p:nvSpPr>
          <p:cNvPr id="15" name="Text Placeholder 7"/>
          <p:cNvSpPr>
            <a:spLocks noGrp="1"/>
          </p:cNvSpPr>
          <p:nvPr>
            <p:ph type="body" sz="quarter" idx="18" hasCustomPrompt="1"/>
          </p:nvPr>
        </p:nvSpPr>
        <p:spPr>
          <a:xfrm>
            <a:off x="5834982" y="4479487"/>
            <a:ext cx="1746883" cy="153974"/>
          </a:xfrm>
        </p:spPr>
        <p:txBody>
          <a:bodyPr/>
          <a:lstStyle>
            <a:lvl1pPr marL="0" indent="0">
              <a:lnSpc>
                <a:spcPts val="882"/>
              </a:lnSpc>
              <a:spcBef>
                <a:spcPts val="0"/>
              </a:spcBef>
              <a:buFontTx/>
              <a:buNone/>
              <a:defRPr sz="772" b="0" cap="all" baseline="0"/>
            </a:lvl1pPr>
            <a:lvl2pPr marL="504051" indent="0">
              <a:buFontTx/>
              <a:buNone/>
              <a:defRPr sz="772" b="1"/>
            </a:lvl2pPr>
            <a:lvl3pPr marL="1008101" indent="0">
              <a:buFontTx/>
              <a:buNone/>
              <a:defRPr sz="772" b="1"/>
            </a:lvl3pPr>
            <a:lvl4pPr marL="1512152" indent="0">
              <a:buFontTx/>
              <a:buNone/>
              <a:defRPr sz="772" b="1"/>
            </a:lvl4pPr>
            <a:lvl5pPr marL="2016201" indent="0">
              <a:buFontTx/>
              <a:buNone/>
              <a:defRPr sz="772" b="1"/>
            </a:lvl5pPr>
          </a:lstStyle>
          <a:p>
            <a:pPr lvl="0"/>
            <a:r>
              <a:rPr lang="en-US" dirty="0"/>
              <a:t>POSITION</a:t>
            </a:r>
          </a:p>
        </p:txBody>
      </p:sp>
      <p:sp>
        <p:nvSpPr>
          <p:cNvPr id="16" name="Picture Placeholder 4"/>
          <p:cNvSpPr>
            <a:spLocks noGrp="1"/>
          </p:cNvSpPr>
          <p:nvPr>
            <p:ph type="pic" sz="quarter" idx="19"/>
          </p:nvPr>
        </p:nvSpPr>
        <p:spPr>
          <a:xfrm>
            <a:off x="8256300" y="2540267"/>
            <a:ext cx="1746525" cy="1746433"/>
          </a:xfrm>
        </p:spPr>
        <p:txBody>
          <a:bodyPr/>
          <a:lstStyle/>
          <a:p>
            <a:endParaRPr lang="en-US"/>
          </a:p>
        </p:txBody>
      </p:sp>
      <p:sp>
        <p:nvSpPr>
          <p:cNvPr id="17" name="Text Placeholder 7"/>
          <p:cNvSpPr>
            <a:spLocks noGrp="1"/>
          </p:cNvSpPr>
          <p:nvPr>
            <p:ph type="body" sz="quarter" idx="20" hasCustomPrompt="1"/>
          </p:nvPr>
        </p:nvSpPr>
        <p:spPr>
          <a:xfrm>
            <a:off x="8256301" y="4286468"/>
            <a:ext cx="1746883" cy="170048"/>
          </a:xfrm>
        </p:spPr>
        <p:txBody>
          <a:bodyPr/>
          <a:lstStyle>
            <a:lvl1pPr marL="0" indent="0">
              <a:buFontTx/>
              <a:buNone/>
              <a:defRPr sz="772" b="1" cap="all" baseline="0"/>
            </a:lvl1pPr>
            <a:lvl2pPr marL="504051" indent="0">
              <a:buFontTx/>
              <a:buNone/>
              <a:defRPr sz="772" b="1"/>
            </a:lvl2pPr>
            <a:lvl3pPr marL="1008101" indent="0">
              <a:buFontTx/>
              <a:buNone/>
              <a:defRPr sz="772" b="1"/>
            </a:lvl3pPr>
            <a:lvl4pPr marL="1512152" indent="0">
              <a:buFontTx/>
              <a:buNone/>
              <a:defRPr sz="772" b="1"/>
            </a:lvl4pPr>
            <a:lvl5pPr marL="2016201" indent="0">
              <a:buFontTx/>
              <a:buNone/>
              <a:defRPr sz="772" b="1"/>
            </a:lvl5pPr>
          </a:lstStyle>
          <a:p>
            <a:pPr lvl="0"/>
            <a:r>
              <a:rPr lang="en-US" dirty="0"/>
              <a:t>NAME</a:t>
            </a:r>
          </a:p>
        </p:txBody>
      </p:sp>
      <p:sp>
        <p:nvSpPr>
          <p:cNvPr id="18" name="Text Placeholder 7"/>
          <p:cNvSpPr>
            <a:spLocks noGrp="1"/>
          </p:cNvSpPr>
          <p:nvPr>
            <p:ph type="body" sz="quarter" idx="21" hasCustomPrompt="1"/>
          </p:nvPr>
        </p:nvSpPr>
        <p:spPr>
          <a:xfrm>
            <a:off x="8256301" y="4479487"/>
            <a:ext cx="1746883" cy="153974"/>
          </a:xfrm>
        </p:spPr>
        <p:txBody>
          <a:bodyPr/>
          <a:lstStyle>
            <a:lvl1pPr marL="0" indent="0">
              <a:lnSpc>
                <a:spcPts val="882"/>
              </a:lnSpc>
              <a:spcBef>
                <a:spcPts val="0"/>
              </a:spcBef>
              <a:buFontTx/>
              <a:buNone/>
              <a:defRPr sz="772" b="0" cap="all" baseline="0"/>
            </a:lvl1pPr>
            <a:lvl2pPr marL="504051" indent="0">
              <a:buFontTx/>
              <a:buNone/>
              <a:defRPr sz="772" b="1"/>
            </a:lvl2pPr>
            <a:lvl3pPr marL="1008101" indent="0">
              <a:buFontTx/>
              <a:buNone/>
              <a:defRPr sz="772" b="1"/>
            </a:lvl3pPr>
            <a:lvl4pPr marL="1512152" indent="0">
              <a:buFontTx/>
              <a:buNone/>
              <a:defRPr sz="772" b="1"/>
            </a:lvl4pPr>
            <a:lvl5pPr marL="2016201" indent="0">
              <a:buFontTx/>
              <a:buNone/>
              <a:defRPr sz="772" b="1"/>
            </a:lvl5pPr>
          </a:lstStyle>
          <a:p>
            <a:pPr lvl="0"/>
            <a:r>
              <a:rPr lang="en-US" dirty="0"/>
              <a:t>POSITION</a:t>
            </a:r>
          </a:p>
        </p:txBody>
      </p:sp>
      <p:sp>
        <p:nvSpPr>
          <p:cNvPr id="19" name="Picture Placeholder 4"/>
          <p:cNvSpPr>
            <a:spLocks noGrp="1"/>
          </p:cNvSpPr>
          <p:nvPr>
            <p:ph type="pic" sz="quarter" idx="22"/>
          </p:nvPr>
        </p:nvSpPr>
        <p:spPr>
          <a:xfrm>
            <a:off x="10678832" y="2540267"/>
            <a:ext cx="1746525" cy="1746433"/>
          </a:xfrm>
        </p:spPr>
        <p:txBody>
          <a:bodyPr/>
          <a:lstStyle/>
          <a:p>
            <a:endParaRPr lang="en-US"/>
          </a:p>
        </p:txBody>
      </p:sp>
      <p:sp>
        <p:nvSpPr>
          <p:cNvPr id="20" name="Text Placeholder 7"/>
          <p:cNvSpPr>
            <a:spLocks noGrp="1"/>
          </p:cNvSpPr>
          <p:nvPr>
            <p:ph type="body" sz="quarter" idx="23" hasCustomPrompt="1"/>
          </p:nvPr>
        </p:nvSpPr>
        <p:spPr>
          <a:xfrm>
            <a:off x="10678832" y="4286468"/>
            <a:ext cx="1746883" cy="170048"/>
          </a:xfrm>
        </p:spPr>
        <p:txBody>
          <a:bodyPr/>
          <a:lstStyle>
            <a:lvl1pPr marL="0" indent="0">
              <a:buFontTx/>
              <a:buNone/>
              <a:defRPr sz="772" b="1" cap="all" baseline="0"/>
            </a:lvl1pPr>
            <a:lvl2pPr marL="504051" indent="0">
              <a:buFontTx/>
              <a:buNone/>
              <a:defRPr sz="772" b="1"/>
            </a:lvl2pPr>
            <a:lvl3pPr marL="1008101" indent="0">
              <a:buFontTx/>
              <a:buNone/>
              <a:defRPr sz="772" b="1"/>
            </a:lvl3pPr>
            <a:lvl4pPr marL="1512152" indent="0">
              <a:buFontTx/>
              <a:buNone/>
              <a:defRPr sz="772" b="1"/>
            </a:lvl4pPr>
            <a:lvl5pPr marL="2016201" indent="0">
              <a:buFontTx/>
              <a:buNone/>
              <a:defRPr sz="772" b="1"/>
            </a:lvl5pPr>
          </a:lstStyle>
          <a:p>
            <a:pPr lvl="0"/>
            <a:r>
              <a:rPr lang="en-US" dirty="0"/>
              <a:t>NAME</a:t>
            </a:r>
          </a:p>
        </p:txBody>
      </p:sp>
      <p:sp>
        <p:nvSpPr>
          <p:cNvPr id="21" name="Text Placeholder 7"/>
          <p:cNvSpPr>
            <a:spLocks noGrp="1"/>
          </p:cNvSpPr>
          <p:nvPr>
            <p:ph type="body" sz="quarter" idx="24" hasCustomPrompt="1"/>
          </p:nvPr>
        </p:nvSpPr>
        <p:spPr>
          <a:xfrm>
            <a:off x="10678832" y="4479487"/>
            <a:ext cx="1746883" cy="153974"/>
          </a:xfrm>
        </p:spPr>
        <p:txBody>
          <a:bodyPr/>
          <a:lstStyle>
            <a:lvl1pPr marL="0" indent="0">
              <a:lnSpc>
                <a:spcPts val="882"/>
              </a:lnSpc>
              <a:spcBef>
                <a:spcPts val="0"/>
              </a:spcBef>
              <a:buFontTx/>
              <a:buNone/>
              <a:defRPr sz="772" b="0" cap="all" baseline="0"/>
            </a:lvl1pPr>
            <a:lvl2pPr marL="504051" indent="0">
              <a:buFontTx/>
              <a:buNone/>
              <a:defRPr sz="772" b="1"/>
            </a:lvl2pPr>
            <a:lvl3pPr marL="1008101" indent="0">
              <a:buFontTx/>
              <a:buNone/>
              <a:defRPr sz="772" b="1"/>
            </a:lvl3pPr>
            <a:lvl4pPr marL="1512152" indent="0">
              <a:buFontTx/>
              <a:buNone/>
              <a:defRPr sz="772" b="1"/>
            </a:lvl4pPr>
            <a:lvl5pPr marL="2016201" indent="0">
              <a:buFontTx/>
              <a:buNone/>
              <a:defRPr sz="772" b="1"/>
            </a:lvl5pPr>
          </a:lstStyle>
          <a:p>
            <a:pPr lvl="0"/>
            <a:r>
              <a:rPr lang="en-US" dirty="0"/>
              <a:t>POSITION</a:t>
            </a:r>
          </a:p>
        </p:txBody>
      </p:sp>
      <p:sp>
        <p:nvSpPr>
          <p:cNvPr id="22" name="Picture Placeholder 4"/>
          <p:cNvSpPr>
            <a:spLocks noGrp="1"/>
          </p:cNvSpPr>
          <p:nvPr>
            <p:ph type="pic" sz="quarter" idx="25"/>
          </p:nvPr>
        </p:nvSpPr>
        <p:spPr>
          <a:xfrm>
            <a:off x="992468" y="4906662"/>
            <a:ext cx="1746525" cy="1746433"/>
          </a:xfrm>
        </p:spPr>
        <p:txBody>
          <a:bodyPr/>
          <a:lstStyle/>
          <a:p>
            <a:endParaRPr lang="en-US"/>
          </a:p>
        </p:txBody>
      </p:sp>
      <p:sp>
        <p:nvSpPr>
          <p:cNvPr id="23" name="Text Placeholder 7"/>
          <p:cNvSpPr>
            <a:spLocks noGrp="1"/>
          </p:cNvSpPr>
          <p:nvPr>
            <p:ph type="body" sz="quarter" idx="26" hasCustomPrompt="1"/>
          </p:nvPr>
        </p:nvSpPr>
        <p:spPr>
          <a:xfrm>
            <a:off x="992470" y="6652863"/>
            <a:ext cx="1746883" cy="170048"/>
          </a:xfrm>
        </p:spPr>
        <p:txBody>
          <a:bodyPr/>
          <a:lstStyle>
            <a:lvl1pPr marL="0" indent="0">
              <a:buFontTx/>
              <a:buNone/>
              <a:defRPr sz="772" b="1" cap="all" baseline="0"/>
            </a:lvl1pPr>
            <a:lvl2pPr marL="504051" indent="0">
              <a:buFontTx/>
              <a:buNone/>
              <a:defRPr sz="772" b="1"/>
            </a:lvl2pPr>
            <a:lvl3pPr marL="1008101" indent="0">
              <a:buFontTx/>
              <a:buNone/>
              <a:defRPr sz="772" b="1"/>
            </a:lvl3pPr>
            <a:lvl4pPr marL="1512152" indent="0">
              <a:buFontTx/>
              <a:buNone/>
              <a:defRPr sz="772" b="1"/>
            </a:lvl4pPr>
            <a:lvl5pPr marL="2016201" indent="0">
              <a:buFontTx/>
              <a:buNone/>
              <a:defRPr sz="772" b="1"/>
            </a:lvl5pPr>
          </a:lstStyle>
          <a:p>
            <a:pPr lvl="0"/>
            <a:r>
              <a:rPr lang="en-US" dirty="0"/>
              <a:t>NAME</a:t>
            </a:r>
          </a:p>
        </p:txBody>
      </p:sp>
      <p:sp>
        <p:nvSpPr>
          <p:cNvPr id="24" name="Text Placeholder 7"/>
          <p:cNvSpPr>
            <a:spLocks noGrp="1"/>
          </p:cNvSpPr>
          <p:nvPr>
            <p:ph type="body" sz="quarter" idx="27" hasCustomPrompt="1"/>
          </p:nvPr>
        </p:nvSpPr>
        <p:spPr>
          <a:xfrm>
            <a:off x="992470" y="6845882"/>
            <a:ext cx="1746883" cy="153974"/>
          </a:xfrm>
        </p:spPr>
        <p:txBody>
          <a:bodyPr/>
          <a:lstStyle>
            <a:lvl1pPr marL="0" indent="0">
              <a:lnSpc>
                <a:spcPts val="882"/>
              </a:lnSpc>
              <a:spcBef>
                <a:spcPts val="0"/>
              </a:spcBef>
              <a:buFontTx/>
              <a:buNone/>
              <a:defRPr sz="772" b="0" cap="all" baseline="0"/>
            </a:lvl1pPr>
            <a:lvl2pPr marL="504051" indent="0">
              <a:buFontTx/>
              <a:buNone/>
              <a:defRPr sz="772" b="1"/>
            </a:lvl2pPr>
            <a:lvl3pPr marL="1008101" indent="0">
              <a:buFontTx/>
              <a:buNone/>
              <a:defRPr sz="772" b="1"/>
            </a:lvl3pPr>
            <a:lvl4pPr marL="1512152" indent="0">
              <a:buFontTx/>
              <a:buNone/>
              <a:defRPr sz="772" b="1"/>
            </a:lvl4pPr>
            <a:lvl5pPr marL="2016201" indent="0">
              <a:buFontTx/>
              <a:buNone/>
              <a:defRPr sz="772" b="1"/>
            </a:lvl5pPr>
          </a:lstStyle>
          <a:p>
            <a:pPr lvl="0"/>
            <a:r>
              <a:rPr lang="en-US" dirty="0"/>
              <a:t>POSITION</a:t>
            </a:r>
          </a:p>
        </p:txBody>
      </p:sp>
      <p:sp>
        <p:nvSpPr>
          <p:cNvPr id="25" name="Picture Placeholder 4"/>
          <p:cNvSpPr>
            <a:spLocks noGrp="1"/>
          </p:cNvSpPr>
          <p:nvPr>
            <p:ph type="pic" sz="quarter" idx="28"/>
          </p:nvPr>
        </p:nvSpPr>
        <p:spPr>
          <a:xfrm>
            <a:off x="3413663" y="4906662"/>
            <a:ext cx="1746525" cy="1746433"/>
          </a:xfrm>
        </p:spPr>
        <p:txBody>
          <a:bodyPr/>
          <a:lstStyle/>
          <a:p>
            <a:endParaRPr lang="en-US"/>
          </a:p>
        </p:txBody>
      </p:sp>
      <p:sp>
        <p:nvSpPr>
          <p:cNvPr id="26" name="Text Placeholder 7"/>
          <p:cNvSpPr>
            <a:spLocks noGrp="1"/>
          </p:cNvSpPr>
          <p:nvPr>
            <p:ph type="body" sz="quarter" idx="29" hasCustomPrompt="1"/>
          </p:nvPr>
        </p:nvSpPr>
        <p:spPr>
          <a:xfrm>
            <a:off x="3413663" y="6652863"/>
            <a:ext cx="1746883" cy="170048"/>
          </a:xfrm>
        </p:spPr>
        <p:txBody>
          <a:bodyPr/>
          <a:lstStyle>
            <a:lvl1pPr marL="0" indent="0">
              <a:buFontTx/>
              <a:buNone/>
              <a:defRPr sz="772" b="1" cap="all" baseline="0"/>
            </a:lvl1pPr>
            <a:lvl2pPr marL="504051" indent="0">
              <a:buFontTx/>
              <a:buNone/>
              <a:defRPr sz="772" b="1"/>
            </a:lvl2pPr>
            <a:lvl3pPr marL="1008101" indent="0">
              <a:buFontTx/>
              <a:buNone/>
              <a:defRPr sz="772" b="1"/>
            </a:lvl3pPr>
            <a:lvl4pPr marL="1512152" indent="0">
              <a:buFontTx/>
              <a:buNone/>
              <a:defRPr sz="772" b="1"/>
            </a:lvl4pPr>
            <a:lvl5pPr marL="2016201" indent="0">
              <a:buFontTx/>
              <a:buNone/>
              <a:defRPr sz="772" b="1"/>
            </a:lvl5pPr>
          </a:lstStyle>
          <a:p>
            <a:pPr lvl="0"/>
            <a:r>
              <a:rPr lang="en-US" dirty="0"/>
              <a:t>NAME</a:t>
            </a:r>
          </a:p>
        </p:txBody>
      </p:sp>
      <p:sp>
        <p:nvSpPr>
          <p:cNvPr id="27" name="Text Placeholder 7"/>
          <p:cNvSpPr>
            <a:spLocks noGrp="1"/>
          </p:cNvSpPr>
          <p:nvPr>
            <p:ph type="body" sz="quarter" idx="30" hasCustomPrompt="1"/>
          </p:nvPr>
        </p:nvSpPr>
        <p:spPr>
          <a:xfrm>
            <a:off x="3413663" y="6845882"/>
            <a:ext cx="1746883" cy="153974"/>
          </a:xfrm>
        </p:spPr>
        <p:txBody>
          <a:bodyPr/>
          <a:lstStyle>
            <a:lvl1pPr marL="0" indent="0">
              <a:lnSpc>
                <a:spcPts val="882"/>
              </a:lnSpc>
              <a:spcBef>
                <a:spcPts val="0"/>
              </a:spcBef>
              <a:buFontTx/>
              <a:buNone/>
              <a:defRPr sz="772" b="0" cap="all" baseline="0"/>
            </a:lvl1pPr>
            <a:lvl2pPr marL="504051" indent="0">
              <a:buFontTx/>
              <a:buNone/>
              <a:defRPr sz="772" b="1"/>
            </a:lvl2pPr>
            <a:lvl3pPr marL="1008101" indent="0">
              <a:buFontTx/>
              <a:buNone/>
              <a:defRPr sz="772" b="1"/>
            </a:lvl3pPr>
            <a:lvl4pPr marL="1512152" indent="0">
              <a:buFontTx/>
              <a:buNone/>
              <a:defRPr sz="772" b="1"/>
            </a:lvl4pPr>
            <a:lvl5pPr marL="2016201" indent="0">
              <a:buFontTx/>
              <a:buNone/>
              <a:defRPr sz="772" b="1"/>
            </a:lvl5pPr>
          </a:lstStyle>
          <a:p>
            <a:pPr lvl="0"/>
            <a:r>
              <a:rPr lang="en-US" dirty="0"/>
              <a:t>POSITION</a:t>
            </a:r>
          </a:p>
        </p:txBody>
      </p:sp>
      <p:sp>
        <p:nvSpPr>
          <p:cNvPr id="28" name="Picture Placeholder 4"/>
          <p:cNvSpPr>
            <a:spLocks noGrp="1"/>
          </p:cNvSpPr>
          <p:nvPr>
            <p:ph type="pic" sz="quarter" idx="31"/>
          </p:nvPr>
        </p:nvSpPr>
        <p:spPr>
          <a:xfrm>
            <a:off x="5834981" y="4906662"/>
            <a:ext cx="1746525" cy="1746433"/>
          </a:xfrm>
        </p:spPr>
        <p:txBody>
          <a:bodyPr/>
          <a:lstStyle/>
          <a:p>
            <a:endParaRPr lang="en-US"/>
          </a:p>
        </p:txBody>
      </p:sp>
      <p:sp>
        <p:nvSpPr>
          <p:cNvPr id="29" name="Text Placeholder 7"/>
          <p:cNvSpPr>
            <a:spLocks noGrp="1"/>
          </p:cNvSpPr>
          <p:nvPr>
            <p:ph type="body" sz="quarter" idx="32" hasCustomPrompt="1"/>
          </p:nvPr>
        </p:nvSpPr>
        <p:spPr>
          <a:xfrm>
            <a:off x="5834982" y="6652863"/>
            <a:ext cx="1746883" cy="170048"/>
          </a:xfrm>
        </p:spPr>
        <p:txBody>
          <a:bodyPr/>
          <a:lstStyle>
            <a:lvl1pPr marL="0" indent="0">
              <a:buFontTx/>
              <a:buNone/>
              <a:defRPr sz="772" b="1" cap="all" baseline="0"/>
            </a:lvl1pPr>
            <a:lvl2pPr marL="504051" indent="0">
              <a:buFontTx/>
              <a:buNone/>
              <a:defRPr sz="772" b="1"/>
            </a:lvl2pPr>
            <a:lvl3pPr marL="1008101" indent="0">
              <a:buFontTx/>
              <a:buNone/>
              <a:defRPr sz="772" b="1"/>
            </a:lvl3pPr>
            <a:lvl4pPr marL="1512152" indent="0">
              <a:buFontTx/>
              <a:buNone/>
              <a:defRPr sz="772" b="1"/>
            </a:lvl4pPr>
            <a:lvl5pPr marL="2016201" indent="0">
              <a:buFontTx/>
              <a:buNone/>
              <a:defRPr sz="772" b="1"/>
            </a:lvl5pPr>
          </a:lstStyle>
          <a:p>
            <a:pPr lvl="0"/>
            <a:r>
              <a:rPr lang="en-US" dirty="0"/>
              <a:t>NAME</a:t>
            </a:r>
          </a:p>
        </p:txBody>
      </p:sp>
      <p:sp>
        <p:nvSpPr>
          <p:cNvPr id="30" name="Text Placeholder 7"/>
          <p:cNvSpPr>
            <a:spLocks noGrp="1"/>
          </p:cNvSpPr>
          <p:nvPr>
            <p:ph type="body" sz="quarter" idx="33" hasCustomPrompt="1"/>
          </p:nvPr>
        </p:nvSpPr>
        <p:spPr>
          <a:xfrm>
            <a:off x="5834982" y="6845882"/>
            <a:ext cx="1746883" cy="153974"/>
          </a:xfrm>
        </p:spPr>
        <p:txBody>
          <a:bodyPr/>
          <a:lstStyle>
            <a:lvl1pPr marL="0" indent="0">
              <a:lnSpc>
                <a:spcPts val="882"/>
              </a:lnSpc>
              <a:spcBef>
                <a:spcPts val="0"/>
              </a:spcBef>
              <a:buFontTx/>
              <a:buNone/>
              <a:defRPr sz="772" b="0" cap="all" baseline="0"/>
            </a:lvl1pPr>
            <a:lvl2pPr marL="504051" indent="0">
              <a:buFontTx/>
              <a:buNone/>
              <a:defRPr sz="772" b="1"/>
            </a:lvl2pPr>
            <a:lvl3pPr marL="1008101" indent="0">
              <a:buFontTx/>
              <a:buNone/>
              <a:defRPr sz="772" b="1"/>
            </a:lvl3pPr>
            <a:lvl4pPr marL="1512152" indent="0">
              <a:buFontTx/>
              <a:buNone/>
              <a:defRPr sz="772" b="1"/>
            </a:lvl4pPr>
            <a:lvl5pPr marL="2016201" indent="0">
              <a:buFontTx/>
              <a:buNone/>
              <a:defRPr sz="772" b="1"/>
            </a:lvl5pPr>
          </a:lstStyle>
          <a:p>
            <a:pPr lvl="0"/>
            <a:r>
              <a:rPr lang="en-US" dirty="0"/>
              <a:t>POSITION</a:t>
            </a:r>
          </a:p>
        </p:txBody>
      </p:sp>
      <p:sp>
        <p:nvSpPr>
          <p:cNvPr id="31" name="Picture Placeholder 4"/>
          <p:cNvSpPr>
            <a:spLocks noGrp="1"/>
          </p:cNvSpPr>
          <p:nvPr>
            <p:ph type="pic" sz="quarter" idx="34"/>
          </p:nvPr>
        </p:nvSpPr>
        <p:spPr>
          <a:xfrm>
            <a:off x="8256300" y="4906662"/>
            <a:ext cx="1746525" cy="1746433"/>
          </a:xfrm>
        </p:spPr>
        <p:txBody>
          <a:bodyPr/>
          <a:lstStyle/>
          <a:p>
            <a:endParaRPr lang="en-US"/>
          </a:p>
        </p:txBody>
      </p:sp>
      <p:sp>
        <p:nvSpPr>
          <p:cNvPr id="32" name="Text Placeholder 7"/>
          <p:cNvSpPr>
            <a:spLocks noGrp="1"/>
          </p:cNvSpPr>
          <p:nvPr>
            <p:ph type="body" sz="quarter" idx="35" hasCustomPrompt="1"/>
          </p:nvPr>
        </p:nvSpPr>
        <p:spPr>
          <a:xfrm>
            <a:off x="8256301" y="6652863"/>
            <a:ext cx="1746883" cy="170048"/>
          </a:xfrm>
        </p:spPr>
        <p:txBody>
          <a:bodyPr/>
          <a:lstStyle>
            <a:lvl1pPr marL="0" indent="0">
              <a:buFontTx/>
              <a:buNone/>
              <a:defRPr sz="772" b="1" cap="all" baseline="0"/>
            </a:lvl1pPr>
            <a:lvl2pPr marL="504051" indent="0">
              <a:buFontTx/>
              <a:buNone/>
              <a:defRPr sz="772" b="1"/>
            </a:lvl2pPr>
            <a:lvl3pPr marL="1008101" indent="0">
              <a:buFontTx/>
              <a:buNone/>
              <a:defRPr sz="772" b="1"/>
            </a:lvl3pPr>
            <a:lvl4pPr marL="1512152" indent="0">
              <a:buFontTx/>
              <a:buNone/>
              <a:defRPr sz="772" b="1"/>
            </a:lvl4pPr>
            <a:lvl5pPr marL="2016201" indent="0">
              <a:buFontTx/>
              <a:buNone/>
              <a:defRPr sz="772" b="1"/>
            </a:lvl5pPr>
          </a:lstStyle>
          <a:p>
            <a:pPr lvl="0"/>
            <a:r>
              <a:rPr lang="en-US" dirty="0"/>
              <a:t>NAME</a:t>
            </a:r>
          </a:p>
        </p:txBody>
      </p:sp>
      <p:sp>
        <p:nvSpPr>
          <p:cNvPr id="33" name="Text Placeholder 7"/>
          <p:cNvSpPr>
            <a:spLocks noGrp="1"/>
          </p:cNvSpPr>
          <p:nvPr>
            <p:ph type="body" sz="quarter" idx="36" hasCustomPrompt="1"/>
          </p:nvPr>
        </p:nvSpPr>
        <p:spPr>
          <a:xfrm>
            <a:off x="8256301" y="6845882"/>
            <a:ext cx="1746883" cy="153974"/>
          </a:xfrm>
        </p:spPr>
        <p:txBody>
          <a:bodyPr/>
          <a:lstStyle>
            <a:lvl1pPr marL="0" indent="0">
              <a:lnSpc>
                <a:spcPts val="882"/>
              </a:lnSpc>
              <a:spcBef>
                <a:spcPts val="0"/>
              </a:spcBef>
              <a:buFontTx/>
              <a:buNone/>
              <a:defRPr sz="772" b="0" cap="all" baseline="0"/>
            </a:lvl1pPr>
            <a:lvl2pPr marL="504051" indent="0">
              <a:buFontTx/>
              <a:buNone/>
              <a:defRPr sz="772" b="1"/>
            </a:lvl2pPr>
            <a:lvl3pPr marL="1008101" indent="0">
              <a:buFontTx/>
              <a:buNone/>
              <a:defRPr sz="772" b="1"/>
            </a:lvl3pPr>
            <a:lvl4pPr marL="1512152" indent="0">
              <a:buFontTx/>
              <a:buNone/>
              <a:defRPr sz="772" b="1"/>
            </a:lvl4pPr>
            <a:lvl5pPr marL="2016201" indent="0">
              <a:buFontTx/>
              <a:buNone/>
              <a:defRPr sz="772" b="1"/>
            </a:lvl5pPr>
          </a:lstStyle>
          <a:p>
            <a:pPr lvl="0"/>
            <a:r>
              <a:rPr lang="en-US" dirty="0"/>
              <a:t>POSITION</a:t>
            </a:r>
          </a:p>
        </p:txBody>
      </p:sp>
      <p:sp>
        <p:nvSpPr>
          <p:cNvPr id="34" name="Picture Placeholder 4"/>
          <p:cNvSpPr>
            <a:spLocks noGrp="1"/>
          </p:cNvSpPr>
          <p:nvPr>
            <p:ph type="pic" sz="quarter" idx="37"/>
          </p:nvPr>
        </p:nvSpPr>
        <p:spPr>
          <a:xfrm>
            <a:off x="10678832" y="4906662"/>
            <a:ext cx="1746525" cy="1746433"/>
          </a:xfrm>
        </p:spPr>
        <p:txBody>
          <a:bodyPr/>
          <a:lstStyle/>
          <a:p>
            <a:endParaRPr lang="en-US"/>
          </a:p>
        </p:txBody>
      </p:sp>
      <p:sp>
        <p:nvSpPr>
          <p:cNvPr id="35" name="Text Placeholder 7"/>
          <p:cNvSpPr>
            <a:spLocks noGrp="1"/>
          </p:cNvSpPr>
          <p:nvPr>
            <p:ph type="body" sz="quarter" idx="38" hasCustomPrompt="1"/>
          </p:nvPr>
        </p:nvSpPr>
        <p:spPr>
          <a:xfrm>
            <a:off x="10678832" y="6652863"/>
            <a:ext cx="1746883" cy="170048"/>
          </a:xfrm>
        </p:spPr>
        <p:txBody>
          <a:bodyPr/>
          <a:lstStyle>
            <a:lvl1pPr marL="0" indent="0">
              <a:buFontTx/>
              <a:buNone/>
              <a:defRPr sz="772" b="1" cap="all" baseline="0"/>
            </a:lvl1pPr>
            <a:lvl2pPr marL="504051" indent="0">
              <a:buFontTx/>
              <a:buNone/>
              <a:defRPr sz="772" b="1"/>
            </a:lvl2pPr>
            <a:lvl3pPr marL="1008101" indent="0">
              <a:buFontTx/>
              <a:buNone/>
              <a:defRPr sz="772" b="1"/>
            </a:lvl3pPr>
            <a:lvl4pPr marL="1512152" indent="0">
              <a:buFontTx/>
              <a:buNone/>
              <a:defRPr sz="772" b="1"/>
            </a:lvl4pPr>
            <a:lvl5pPr marL="2016201" indent="0">
              <a:buFontTx/>
              <a:buNone/>
              <a:defRPr sz="772" b="1"/>
            </a:lvl5pPr>
          </a:lstStyle>
          <a:p>
            <a:pPr lvl="0"/>
            <a:r>
              <a:rPr lang="en-US" dirty="0"/>
              <a:t>NAME</a:t>
            </a:r>
          </a:p>
        </p:txBody>
      </p:sp>
      <p:sp>
        <p:nvSpPr>
          <p:cNvPr id="36" name="Text Placeholder 7"/>
          <p:cNvSpPr>
            <a:spLocks noGrp="1"/>
          </p:cNvSpPr>
          <p:nvPr>
            <p:ph type="body" sz="quarter" idx="39" hasCustomPrompt="1"/>
          </p:nvPr>
        </p:nvSpPr>
        <p:spPr>
          <a:xfrm>
            <a:off x="10678832" y="6845882"/>
            <a:ext cx="1746883" cy="153974"/>
          </a:xfrm>
        </p:spPr>
        <p:txBody>
          <a:bodyPr/>
          <a:lstStyle>
            <a:lvl1pPr marL="0" indent="0">
              <a:lnSpc>
                <a:spcPts val="882"/>
              </a:lnSpc>
              <a:spcBef>
                <a:spcPts val="0"/>
              </a:spcBef>
              <a:buFontTx/>
              <a:buNone/>
              <a:defRPr sz="772" b="0" cap="all" baseline="0"/>
            </a:lvl1pPr>
            <a:lvl2pPr marL="504051" indent="0">
              <a:buFontTx/>
              <a:buNone/>
              <a:defRPr sz="772" b="1"/>
            </a:lvl2pPr>
            <a:lvl3pPr marL="1008101" indent="0">
              <a:buFontTx/>
              <a:buNone/>
              <a:defRPr sz="772" b="1"/>
            </a:lvl3pPr>
            <a:lvl4pPr marL="1512152" indent="0">
              <a:buFontTx/>
              <a:buNone/>
              <a:defRPr sz="772" b="1"/>
            </a:lvl4pPr>
            <a:lvl5pPr marL="2016201" indent="0">
              <a:buFontTx/>
              <a:buNone/>
              <a:defRPr sz="772" b="1"/>
            </a:lvl5pPr>
          </a:lstStyle>
          <a:p>
            <a:pPr lvl="0"/>
            <a:r>
              <a:rPr lang="en-US" dirty="0"/>
              <a:t>POSITION</a:t>
            </a:r>
          </a:p>
        </p:txBody>
      </p:sp>
      <p:sp>
        <p:nvSpPr>
          <p:cNvPr id="38" name="TextBox 37"/>
          <p:cNvSpPr txBox="1"/>
          <p:nvPr userDrawn="1"/>
        </p:nvSpPr>
        <p:spPr>
          <a:xfrm>
            <a:off x="992345" y="1071675"/>
            <a:ext cx="11535739" cy="1179810"/>
          </a:xfrm>
          <a:prstGeom prst="rect">
            <a:avLst/>
          </a:prstGeom>
          <a:noFill/>
        </p:spPr>
        <p:txBody>
          <a:bodyPr wrap="square" lIns="0" tIns="0" rIns="0" bIns="0" rtlCol="0">
            <a:spAutoFit/>
          </a:bodyPr>
          <a:lstStyle/>
          <a:p>
            <a:pPr>
              <a:lnSpc>
                <a:spcPts val="4631"/>
              </a:lnSpc>
            </a:pPr>
            <a:r>
              <a:rPr lang="en-US" sz="4851" b="1" dirty="0">
                <a:latin typeface="Helvetica" charset="0"/>
                <a:ea typeface="Helvetica" charset="0"/>
                <a:cs typeface="Helvetica" charset="0"/>
              </a:rPr>
              <a:t>Building your team</a:t>
            </a:r>
            <a:br>
              <a:rPr lang="en-US" sz="4851" b="1" dirty="0">
                <a:latin typeface="Helvetica" charset="0"/>
                <a:ea typeface="Helvetica" charset="0"/>
                <a:cs typeface="Helvetica" charset="0"/>
              </a:rPr>
            </a:br>
            <a:r>
              <a:rPr lang="en-US" sz="4851" b="1" dirty="0">
                <a:latin typeface="Helvetica" charset="0"/>
                <a:ea typeface="Helvetica" charset="0"/>
                <a:cs typeface="Helvetica" charset="0"/>
              </a:rPr>
              <a:t>of specialists</a:t>
            </a:r>
            <a:endParaRPr lang="en-US" sz="4851" b="1" kern="1200" dirty="0">
              <a:solidFill>
                <a:schemeClr val="tx1"/>
              </a:solidFill>
              <a:effectLst/>
              <a:latin typeface="Helvetica" charset="0"/>
              <a:ea typeface="Helvetica" charset="0"/>
              <a:cs typeface="Helvetica" charset="0"/>
            </a:endParaRPr>
          </a:p>
        </p:txBody>
      </p:sp>
    </p:spTree>
    <p:extLst>
      <p:ext uri="{BB962C8B-B14F-4D97-AF65-F5344CB8AC3E}">
        <p14:creationId xmlns:p14="http://schemas.microsoft.com/office/powerpoint/2010/main" val="364609141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Statement Slide black backgroun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92344" y="1428899"/>
            <a:ext cx="11908125" cy="4683617"/>
          </a:xfrm>
        </p:spPr>
        <p:txBody>
          <a:bodyPr anchor="ctr" anchorCtr="0"/>
          <a:lstStyle>
            <a:lvl1pPr>
              <a:lnSpc>
                <a:spcPts val="6064"/>
              </a:lnSpc>
              <a:defRPr sz="6505" b="1" spc="-166" baseline="0">
                <a:solidFill>
                  <a:schemeClr val="tx2"/>
                </a:solidFill>
              </a:defRPr>
            </a:lvl1pPr>
          </a:lstStyle>
          <a:p>
            <a:r>
              <a:rPr lang="en-US" dirty="0"/>
              <a:t>Statement slide </a:t>
            </a:r>
            <a:r>
              <a:rPr lang="mr-IN" dirty="0"/>
              <a:t>–</a:t>
            </a:r>
            <a:r>
              <a:rPr lang="en-US" dirty="0"/>
              <a:t> insert text here</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88374" cy="988323"/>
          </a:xfrm>
          <a:prstGeom prst="rect">
            <a:avLst/>
          </a:prstGeom>
        </p:spPr>
      </p:pic>
    </p:spTree>
    <p:extLst>
      <p:ext uri="{BB962C8B-B14F-4D97-AF65-F5344CB8AC3E}">
        <p14:creationId xmlns:p14="http://schemas.microsoft.com/office/powerpoint/2010/main" val="40953568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1_Copy Whit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8" y="1590"/>
          <a:ext cx="2116" cy="1587"/>
        </p:xfrm>
        <a:graphic>
          <a:graphicData uri="http://schemas.openxmlformats.org/presentationml/2006/ole">
            <mc:AlternateContent xmlns:mc="http://schemas.openxmlformats.org/markup-compatibility/2006">
              <mc:Choice xmlns:v="urn:schemas-microsoft-com:vml" Requires="v">
                <p:oleObj spid="_x0000_s1178704"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90"/>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 y="1"/>
            <a:ext cx="214715"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 Placeholder 3"/>
          <p:cNvSpPr>
            <a:spLocks noGrp="1"/>
          </p:cNvSpPr>
          <p:nvPr>
            <p:ph type="body" sz="quarter" idx="10" hasCustomPrompt="1"/>
          </p:nvPr>
        </p:nvSpPr>
        <p:spPr bwMode="gray">
          <a:xfrm>
            <a:off x="1458614" y="1404920"/>
            <a:ext cx="10555362" cy="4291030"/>
          </a:xfr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spTree>
    <p:extLst>
      <p:ext uri="{BB962C8B-B14F-4D97-AF65-F5344CB8AC3E}">
        <p14:creationId xmlns:p14="http://schemas.microsoft.com/office/powerpoint/2010/main" val="2632738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1_Copy Aqua">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2"/>
            </p:custDataLst>
          </p:nvPr>
        </p:nvGraphicFramePr>
        <p:xfrm>
          <a:off x="2118" y="1590"/>
          <a:ext cx="2116" cy="1587"/>
        </p:xfrm>
        <a:graphic>
          <a:graphicData uri="http://schemas.openxmlformats.org/presentationml/2006/ole">
            <mc:AlternateContent xmlns:mc="http://schemas.openxmlformats.org/markup-compatibility/2006">
              <mc:Choice xmlns:v="urn:schemas-microsoft-com:vml" Requires="v">
                <p:oleObj spid="_x0000_s1179728" name="think-cell Slide" r:id="rId4" imgW="6350000" imgH="6350000" progId="">
                  <p:embed/>
                </p:oleObj>
              </mc:Choice>
              <mc:Fallback>
                <p:oleObj name="think-cell Slide" r:id="rId4" imgW="6350000" imgH="6350000" progId="">
                  <p:embed/>
                  <p:pic>
                    <p:nvPicPr>
                      <p:cNvPr id="11" name="Object 1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90"/>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6"/>
            <a:ext cx="13442950" cy="6816720"/>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 y="1"/>
            <a:ext cx="214715"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 Placeholder 3"/>
          <p:cNvSpPr>
            <a:spLocks noGrp="1"/>
          </p:cNvSpPr>
          <p:nvPr>
            <p:ph type="body" sz="quarter" idx="10" hasCustomPrompt="1"/>
          </p:nvPr>
        </p:nvSpPr>
        <p:spPr bwMode="gray">
          <a:xfrm>
            <a:off x="1458615" y="1404920"/>
            <a:ext cx="10555363" cy="4291030"/>
          </a:xfr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89" y="6969855"/>
            <a:ext cx="1249725" cy="434926"/>
          </a:xfrm>
          <a:prstGeom prst="rect">
            <a:avLst/>
          </a:prstGeom>
        </p:spPr>
      </p:pic>
    </p:spTree>
    <p:extLst>
      <p:ext uri="{BB962C8B-B14F-4D97-AF65-F5344CB8AC3E}">
        <p14:creationId xmlns:p14="http://schemas.microsoft.com/office/powerpoint/2010/main" val="794230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bwMode="gray">
          <a:xfrm>
            <a:off x="1" y="5"/>
            <a:ext cx="13442950" cy="6816720"/>
          </a:xfrm>
          <a:prstGeom prst="rect">
            <a:avLst/>
          </a:prstGeom>
          <a:solidFill>
            <a:srgbClr val="CAC8C8"/>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4" name="Text Placeholder 3"/>
          <p:cNvSpPr>
            <a:spLocks noGrp="1"/>
          </p:cNvSpPr>
          <p:nvPr>
            <p:ph type="body" sz="quarter" idx="10" hasCustomPrompt="1"/>
          </p:nvPr>
        </p:nvSpPr>
        <p:spPr bwMode="gray">
          <a:xfrm>
            <a:off x="1458614" y="1395414"/>
            <a:ext cx="10555362" cy="4300537"/>
          </a:xfrm>
          <a:prstGeom prst="rect">
            <a:avLst/>
          </a:prstGeo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spTree>
    <p:extLst>
      <p:ext uri="{BB962C8B-B14F-4D97-AF65-F5344CB8AC3E}">
        <p14:creationId xmlns:p14="http://schemas.microsoft.com/office/powerpoint/2010/main" val="20262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1_Copy Dark Aqua">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8" y="1590"/>
          <a:ext cx="2116" cy="1587"/>
        </p:xfrm>
        <a:graphic>
          <a:graphicData uri="http://schemas.openxmlformats.org/presentationml/2006/ole">
            <mc:AlternateContent xmlns:mc="http://schemas.openxmlformats.org/markup-compatibility/2006">
              <mc:Choice xmlns:v="urn:schemas-microsoft-com:vml" Requires="v">
                <p:oleObj spid="_x0000_s1180752"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90"/>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6"/>
            <a:ext cx="13442950" cy="6816720"/>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 y="1"/>
            <a:ext cx="214715"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 Placeholder 3"/>
          <p:cNvSpPr>
            <a:spLocks noGrp="1"/>
          </p:cNvSpPr>
          <p:nvPr>
            <p:ph type="body" sz="quarter" idx="10" hasCustomPrompt="1"/>
          </p:nvPr>
        </p:nvSpPr>
        <p:spPr bwMode="gray">
          <a:xfrm>
            <a:off x="1458614" y="1404920"/>
            <a:ext cx="10555362" cy="4291030"/>
          </a:xfr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89" y="6969855"/>
            <a:ext cx="1249725" cy="434926"/>
          </a:xfrm>
          <a:prstGeom prst="rect">
            <a:avLst/>
          </a:prstGeom>
        </p:spPr>
      </p:pic>
    </p:spTree>
    <p:extLst>
      <p:ext uri="{BB962C8B-B14F-4D97-AF65-F5344CB8AC3E}">
        <p14:creationId xmlns:p14="http://schemas.microsoft.com/office/powerpoint/2010/main" val="3942584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1_Copy Fuchsia">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8" y="1590"/>
          <a:ext cx="2116" cy="1587"/>
        </p:xfrm>
        <a:graphic>
          <a:graphicData uri="http://schemas.openxmlformats.org/presentationml/2006/ole">
            <mc:AlternateContent xmlns:mc="http://schemas.openxmlformats.org/markup-compatibility/2006">
              <mc:Choice xmlns:v="urn:schemas-microsoft-com:vml" Requires="v">
                <p:oleObj spid="_x0000_s1181776"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90"/>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6"/>
            <a:ext cx="13442950" cy="6816720"/>
          </a:xfrm>
          <a:prstGeom prst="rect">
            <a:avLst/>
          </a:prstGeom>
          <a:solidFill>
            <a:schemeClr val="tx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 y="1"/>
            <a:ext cx="214715"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 Placeholder 3"/>
          <p:cNvSpPr>
            <a:spLocks noGrp="1"/>
          </p:cNvSpPr>
          <p:nvPr>
            <p:ph type="body" sz="quarter" idx="10" hasCustomPrompt="1"/>
          </p:nvPr>
        </p:nvSpPr>
        <p:spPr bwMode="gray">
          <a:xfrm>
            <a:off x="1458614" y="1395414"/>
            <a:ext cx="10555362" cy="4300537"/>
          </a:xfr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89" y="6969855"/>
            <a:ext cx="1249725" cy="434926"/>
          </a:xfrm>
          <a:prstGeom prst="rect">
            <a:avLst/>
          </a:prstGeom>
        </p:spPr>
      </p:pic>
    </p:spTree>
    <p:extLst>
      <p:ext uri="{BB962C8B-B14F-4D97-AF65-F5344CB8AC3E}">
        <p14:creationId xmlns:p14="http://schemas.microsoft.com/office/powerpoint/2010/main" val="2576529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1_Copy Dark Fuchsia">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2"/>
            </p:custDataLst>
          </p:nvPr>
        </p:nvGraphicFramePr>
        <p:xfrm>
          <a:off x="2118" y="1590"/>
          <a:ext cx="2116" cy="1587"/>
        </p:xfrm>
        <a:graphic>
          <a:graphicData uri="http://schemas.openxmlformats.org/presentationml/2006/ole">
            <mc:AlternateContent xmlns:mc="http://schemas.openxmlformats.org/markup-compatibility/2006">
              <mc:Choice xmlns:v="urn:schemas-microsoft-com:vml" Requires="v">
                <p:oleObj spid="_x0000_s1182800" name="think-cell Slide" r:id="rId4" imgW="6350000" imgH="6350000" progId="">
                  <p:embed/>
                </p:oleObj>
              </mc:Choice>
              <mc:Fallback>
                <p:oleObj name="think-cell Slide" r:id="rId4" imgW="6350000" imgH="6350000" progId="">
                  <p:embed/>
                  <p:pic>
                    <p:nvPicPr>
                      <p:cNvPr id="10" name="Object 9"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90"/>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6"/>
            <a:ext cx="13442950" cy="6816720"/>
          </a:xfrm>
          <a:prstGeom prst="rect">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 y="1"/>
            <a:ext cx="214715"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ext Placeholder 3"/>
          <p:cNvSpPr>
            <a:spLocks noGrp="1"/>
          </p:cNvSpPr>
          <p:nvPr>
            <p:ph type="body" sz="quarter" idx="10" hasCustomPrompt="1"/>
          </p:nvPr>
        </p:nvSpPr>
        <p:spPr bwMode="gray">
          <a:xfrm>
            <a:off x="1458614" y="1395414"/>
            <a:ext cx="10555362" cy="4300536"/>
          </a:xfr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89" y="6969855"/>
            <a:ext cx="1249725" cy="434926"/>
          </a:xfrm>
          <a:prstGeom prst="rect">
            <a:avLst/>
          </a:prstGeom>
        </p:spPr>
      </p:pic>
    </p:spTree>
    <p:extLst>
      <p:ext uri="{BB962C8B-B14F-4D97-AF65-F5344CB8AC3E}">
        <p14:creationId xmlns:p14="http://schemas.microsoft.com/office/powerpoint/2010/main" val="1086650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2_Copy Dark Red">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8" y="1590"/>
          <a:ext cx="2116" cy="1587"/>
        </p:xfrm>
        <a:graphic>
          <a:graphicData uri="http://schemas.openxmlformats.org/presentationml/2006/ole">
            <mc:AlternateContent xmlns:mc="http://schemas.openxmlformats.org/markup-compatibility/2006">
              <mc:Choice xmlns:v="urn:schemas-microsoft-com:vml" Requires="v">
                <p:oleObj spid="_x0000_s1183824"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90"/>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6"/>
            <a:ext cx="13442950" cy="6816720"/>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 y="1"/>
            <a:ext cx="214715"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 Placeholder 3"/>
          <p:cNvSpPr>
            <a:spLocks noGrp="1"/>
          </p:cNvSpPr>
          <p:nvPr>
            <p:ph type="body" sz="quarter" idx="10" hasCustomPrompt="1"/>
          </p:nvPr>
        </p:nvSpPr>
        <p:spPr bwMode="gray">
          <a:xfrm>
            <a:off x="1458615" y="1404920"/>
            <a:ext cx="10555363" cy="4291030"/>
          </a:xfr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89" y="6969855"/>
            <a:ext cx="1249725" cy="434926"/>
          </a:xfrm>
          <a:prstGeom prst="rect">
            <a:avLst/>
          </a:prstGeom>
        </p:spPr>
      </p:pic>
    </p:spTree>
    <p:extLst>
      <p:ext uri="{BB962C8B-B14F-4D97-AF65-F5344CB8AC3E}">
        <p14:creationId xmlns:p14="http://schemas.microsoft.com/office/powerpoint/2010/main" val="1073051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bwMode="gray">
          <a:xfrm>
            <a:off x="1" y="6"/>
            <a:ext cx="13442950" cy="6816720"/>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4" name="Text Placeholder 3"/>
          <p:cNvSpPr>
            <a:spLocks noGrp="1"/>
          </p:cNvSpPr>
          <p:nvPr>
            <p:ph type="body" sz="quarter" idx="10" hasCustomPrompt="1"/>
          </p:nvPr>
        </p:nvSpPr>
        <p:spPr bwMode="gray">
          <a:xfrm>
            <a:off x="1458615" y="1404920"/>
            <a:ext cx="10555363" cy="4291030"/>
          </a:xfr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spTree>
    <p:extLst>
      <p:ext uri="{BB962C8B-B14F-4D97-AF65-F5344CB8AC3E}">
        <p14:creationId xmlns:p14="http://schemas.microsoft.com/office/powerpoint/2010/main" val="4292190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3_Copy Dark Red">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8" y="1590"/>
          <a:ext cx="2116" cy="1587"/>
        </p:xfrm>
        <a:graphic>
          <a:graphicData uri="http://schemas.openxmlformats.org/presentationml/2006/ole">
            <mc:AlternateContent xmlns:mc="http://schemas.openxmlformats.org/markup-compatibility/2006">
              <mc:Choice xmlns:v="urn:schemas-microsoft-com:vml" Requires="v">
                <p:oleObj spid="_x0000_s1184848"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90"/>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6"/>
            <a:ext cx="13442950" cy="6816720"/>
          </a:xfrm>
          <a:prstGeom prst="rect">
            <a:avLst/>
          </a:prstGeom>
          <a:solidFill>
            <a:srgbClr val="EA576C"/>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 y="1"/>
            <a:ext cx="214715"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 Placeholder 3"/>
          <p:cNvSpPr>
            <a:spLocks noGrp="1"/>
          </p:cNvSpPr>
          <p:nvPr>
            <p:ph type="body" sz="quarter" idx="10" hasCustomPrompt="1"/>
          </p:nvPr>
        </p:nvSpPr>
        <p:spPr bwMode="gray">
          <a:xfrm>
            <a:off x="1458615" y="1404920"/>
            <a:ext cx="10555363" cy="4291030"/>
          </a:xfr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89" y="6969855"/>
            <a:ext cx="1249725" cy="434926"/>
          </a:xfrm>
          <a:prstGeom prst="rect">
            <a:avLst/>
          </a:prstGeom>
        </p:spPr>
      </p:pic>
    </p:spTree>
    <p:extLst>
      <p:ext uri="{BB962C8B-B14F-4D97-AF65-F5344CB8AC3E}">
        <p14:creationId xmlns:p14="http://schemas.microsoft.com/office/powerpoint/2010/main" val="224614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1_Copy Bright Purple">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8" y="1590"/>
          <a:ext cx="2116" cy="1587"/>
        </p:xfrm>
        <a:graphic>
          <a:graphicData uri="http://schemas.openxmlformats.org/presentationml/2006/ole">
            <mc:AlternateContent xmlns:mc="http://schemas.openxmlformats.org/markup-compatibility/2006">
              <mc:Choice xmlns:v="urn:schemas-microsoft-com:vml" Requires="v">
                <p:oleObj spid="_x0000_s1185872"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90"/>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6"/>
            <a:ext cx="13442950" cy="6816720"/>
          </a:xfrm>
          <a:prstGeom prst="rect">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 y="1"/>
            <a:ext cx="214715"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 Placeholder 3"/>
          <p:cNvSpPr>
            <a:spLocks noGrp="1"/>
          </p:cNvSpPr>
          <p:nvPr>
            <p:ph type="body" sz="quarter" idx="10" hasCustomPrompt="1"/>
          </p:nvPr>
        </p:nvSpPr>
        <p:spPr bwMode="gray">
          <a:xfrm>
            <a:off x="1458614" y="1395414"/>
            <a:ext cx="10555362" cy="4300536"/>
          </a:xfr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89" y="6969855"/>
            <a:ext cx="1249725" cy="434926"/>
          </a:xfrm>
          <a:prstGeom prst="rect">
            <a:avLst/>
          </a:prstGeom>
        </p:spPr>
      </p:pic>
    </p:spTree>
    <p:extLst>
      <p:ext uri="{BB962C8B-B14F-4D97-AF65-F5344CB8AC3E}">
        <p14:creationId xmlns:p14="http://schemas.microsoft.com/office/powerpoint/2010/main" val="2341313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1_Copy Dark Purple">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8" y="1590"/>
          <a:ext cx="2116" cy="1587"/>
        </p:xfrm>
        <a:graphic>
          <a:graphicData uri="http://schemas.openxmlformats.org/presentationml/2006/ole">
            <mc:AlternateContent xmlns:mc="http://schemas.openxmlformats.org/markup-compatibility/2006">
              <mc:Choice xmlns:v="urn:schemas-microsoft-com:vml" Requires="v">
                <p:oleObj spid="_x0000_s1186896"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90"/>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6"/>
            <a:ext cx="13442950" cy="6816720"/>
          </a:xfrm>
          <a:prstGeom prst="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 y="1"/>
            <a:ext cx="214715"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 Placeholder 3"/>
          <p:cNvSpPr>
            <a:spLocks noGrp="1"/>
          </p:cNvSpPr>
          <p:nvPr>
            <p:ph type="body" sz="quarter" idx="10" hasCustomPrompt="1"/>
          </p:nvPr>
        </p:nvSpPr>
        <p:spPr bwMode="gray">
          <a:xfrm>
            <a:off x="1458615" y="1395415"/>
            <a:ext cx="10555363" cy="4300537"/>
          </a:xfrm>
          <a:ln w="6350" cmpd="sng">
            <a:noFill/>
            <a:prstDash val="lgDash"/>
          </a:ln>
        </p:spPr>
        <p:txBody>
          <a:bodyPr anchor="ctr" anchorCtr="1"/>
          <a:lstStyle>
            <a:lvl1pPr algn="ctr">
              <a:lnSpc>
                <a:spcPts val="6600"/>
              </a:lnSpc>
              <a:buNone/>
              <a:defRPr sz="6600" b="0" cap="all" baseline="0">
                <a:solidFill>
                  <a:srgbClr val="FFFFFF"/>
                </a:solidFill>
                <a:latin typeface="+mj-lt"/>
              </a:defRPr>
            </a:lvl1pPr>
          </a:lstStyle>
          <a:p>
            <a:pPr lvl="0"/>
            <a:r>
              <a:rPr lang="en-GB" dirty="0"/>
              <a:t>QOUTE OR STATEMENT DIT TENO AN UT AUGIAM, VERO ENISMODOLOR ETUM FEUGUER AESSI.</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89" y="6969855"/>
            <a:ext cx="1249725" cy="434926"/>
          </a:xfrm>
          <a:prstGeom prst="rect">
            <a:avLst/>
          </a:prstGeom>
        </p:spPr>
      </p:pic>
    </p:spTree>
    <p:extLst>
      <p:ext uri="{BB962C8B-B14F-4D97-AF65-F5344CB8AC3E}">
        <p14:creationId xmlns:p14="http://schemas.microsoft.com/office/powerpoint/2010/main" val="1499246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1_Copy Dark Cool Grey">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8" y="1590"/>
          <a:ext cx="2116" cy="1587"/>
        </p:xfrm>
        <a:graphic>
          <a:graphicData uri="http://schemas.openxmlformats.org/presentationml/2006/ole">
            <mc:AlternateContent xmlns:mc="http://schemas.openxmlformats.org/markup-compatibility/2006">
              <mc:Choice xmlns:v="urn:schemas-microsoft-com:vml" Requires="v">
                <p:oleObj spid="_x0000_s1187920"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90"/>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6"/>
            <a:ext cx="13442950" cy="6816720"/>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 y="1"/>
            <a:ext cx="214715"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 Placeholder 3"/>
          <p:cNvSpPr>
            <a:spLocks noGrp="1"/>
          </p:cNvSpPr>
          <p:nvPr>
            <p:ph type="body" sz="quarter" idx="10" hasCustomPrompt="1"/>
          </p:nvPr>
        </p:nvSpPr>
        <p:spPr bwMode="gray">
          <a:xfrm>
            <a:off x="1458614" y="1395415"/>
            <a:ext cx="10555362" cy="4300537"/>
          </a:xfr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89" y="6969855"/>
            <a:ext cx="1249725" cy="434926"/>
          </a:xfrm>
          <a:prstGeom prst="rect">
            <a:avLst/>
          </a:prstGeom>
        </p:spPr>
      </p:pic>
    </p:spTree>
    <p:extLst>
      <p:ext uri="{BB962C8B-B14F-4D97-AF65-F5344CB8AC3E}">
        <p14:creationId xmlns:p14="http://schemas.microsoft.com/office/powerpoint/2010/main" val="2486615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bwMode="gray">
          <a:xfrm>
            <a:off x="1" y="6"/>
            <a:ext cx="13442950" cy="6816720"/>
          </a:xfrm>
          <a:prstGeom prst="rect">
            <a:avLst/>
          </a:prstGeom>
          <a:solidFill>
            <a:srgbClr val="CAC8C8"/>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4" name="Text Placeholder 3"/>
          <p:cNvSpPr>
            <a:spLocks noGrp="1"/>
          </p:cNvSpPr>
          <p:nvPr>
            <p:ph type="body" sz="quarter" idx="10" hasCustomPrompt="1"/>
          </p:nvPr>
        </p:nvSpPr>
        <p:spPr bwMode="gray">
          <a:xfrm>
            <a:off x="1458614" y="1395415"/>
            <a:ext cx="10555362" cy="4300537"/>
          </a:xfr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spTree>
    <p:extLst>
      <p:ext uri="{BB962C8B-B14F-4D97-AF65-F5344CB8AC3E}">
        <p14:creationId xmlns:p14="http://schemas.microsoft.com/office/powerpoint/2010/main" val="89257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620"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11" name="Picture 10"/>
          <p:cNvPicPr>
            <a:picLocks noChangeAspect="1"/>
          </p:cNvPicPr>
          <p:nvPr userDrawn="1"/>
        </p:nvPicPr>
        <p:blipFill rotWithShape="1">
          <a:blip r:embed="rId6" cstate="print">
            <a:extLst>
              <a:ext uri="{28A0092B-C50C-407E-A947-70E740481C1C}">
                <a14:useLocalDpi xmlns:a14="http://schemas.microsoft.com/office/drawing/2010/main"/>
              </a:ext>
            </a:extLst>
          </a:blip>
          <a:srcRect l="2459" t="3595" r="68462" b="84596"/>
          <a:stretch/>
        </p:blipFill>
        <p:spPr>
          <a:xfrm>
            <a:off x="0" y="195941"/>
            <a:ext cx="3545263" cy="809897"/>
          </a:xfrm>
          <a:prstGeom prst="rect">
            <a:avLst/>
          </a:prstGeom>
        </p:spPr>
      </p:pic>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5529" name="think-cell Slide" r:id="rId4" imgW="6350000" imgH="6350000" progId="">
                  <p:embed/>
                </p:oleObj>
              </mc:Choice>
              <mc:Fallback>
                <p:oleObj name="think-cell Slide" r:id="rId4" imgW="6350000" imgH="6350000" progId="">
                  <p:embed/>
                  <p:pic>
                    <p:nvPicPr>
                      <p:cNvPr id="0" name="Picture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13" name="Picture 12"/>
          <p:cNvPicPr>
            <a:picLocks noChangeAspect="1"/>
          </p:cNvPicPr>
          <p:nvPr userDrawn="1"/>
        </p:nvPicPr>
        <p:blipFill rotWithShape="1">
          <a:blip r:embed="rId6" cstate="print">
            <a:alphaModFix/>
            <a:extLst>
              <a:ext uri="{28A0092B-C50C-407E-A947-70E740481C1C}">
                <a14:useLocalDpi xmlns:a14="http://schemas.microsoft.com/office/drawing/2010/main"/>
              </a:ext>
            </a:extLst>
          </a:blip>
          <a:srcRect l="2459" t="6436" r="69250" b="88379"/>
          <a:stretch/>
        </p:blipFill>
        <p:spPr>
          <a:xfrm>
            <a:off x="0" y="390524"/>
            <a:ext cx="3449240" cy="355601"/>
          </a:xfrm>
          <a:prstGeom prst="rect">
            <a:avLst/>
          </a:prstGeom>
        </p:spPr>
      </p:pic>
    </p:spTree>
    <p:extLst>
      <p:ext uri="{BB962C8B-B14F-4D97-AF65-F5344CB8AC3E}">
        <p14:creationId xmlns:p14="http://schemas.microsoft.com/office/powerpoint/2010/main" val="410075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One Content Image">
    <p:spTree>
      <p:nvGrpSpPr>
        <p:cNvPr id="1" name=""/>
        <p:cNvGrpSpPr/>
        <p:nvPr/>
      </p:nvGrpSpPr>
      <p:grpSpPr>
        <a:xfrm>
          <a:off x="0" y="0"/>
          <a:ext cx="0" cy="0"/>
          <a:chOff x="0" y="0"/>
          <a:chExt cx="0" cy="0"/>
        </a:xfrm>
      </p:grpSpPr>
      <p:sp>
        <p:nvSpPr>
          <p:cNvPr id="3" name="Rectangle 2"/>
          <p:cNvSpPr/>
          <p:nvPr userDrawn="1"/>
        </p:nvSpPr>
        <p:spPr>
          <a:xfrm>
            <a:off x="-1" y="6705600"/>
            <a:ext cx="13442950" cy="154895"/>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graphicFrame>
        <p:nvGraphicFramePr>
          <p:cNvPr id="8" name="Object 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7572"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 name="Picture Placeholder 4"/>
          <p:cNvSpPr>
            <a:spLocks noGrp="1"/>
          </p:cNvSpPr>
          <p:nvPr>
            <p:ph type="pic" sz="quarter" idx="16"/>
          </p:nvPr>
        </p:nvSpPr>
        <p:spPr bwMode="gray">
          <a:xfrm>
            <a:off x="381060" y="1395414"/>
            <a:ext cx="12507236" cy="5405437"/>
          </a:xfrm>
          <a:prstGeom prst="rect">
            <a:avLst/>
          </a:prstGeom>
          <a:solidFill>
            <a:schemeClr val="accent5">
              <a:lumMod val="60000"/>
              <a:lumOff val="40000"/>
            </a:schemeClr>
          </a:solidFill>
        </p:spPr>
        <p:txBody>
          <a:bodyPr tIns="720000"/>
          <a:lstStyle>
            <a:lvl1pPr marL="0" indent="0" algn="ctr">
              <a:buNone/>
              <a:defRPr>
                <a:solidFill>
                  <a:schemeClr val="bg1"/>
                </a:solidFill>
              </a:defRPr>
            </a:lvl1pPr>
          </a:lstStyle>
          <a:p>
            <a:r>
              <a:rPr lang="en-US" dirty="0"/>
              <a:t>Click icon to add picture</a:t>
            </a:r>
          </a:p>
        </p:txBody>
      </p:sp>
      <p:sp>
        <p:nvSpPr>
          <p:cNvPr id="2" name="Title 1"/>
          <p:cNvSpPr>
            <a:spLocks noGrp="1"/>
          </p:cNvSpPr>
          <p:nvPr>
            <p:ph type="title" hasCustomPrompt="1"/>
          </p:nvPr>
        </p:nvSpPr>
        <p:spPr bwMode="gray">
          <a:xfrm>
            <a:off x="351316" y="35244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4053"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4" name="Text Placeholder 3"/>
          <p:cNvSpPr>
            <a:spLocks noGrp="1"/>
          </p:cNvSpPr>
          <p:nvPr>
            <p:ph type="body" sz="quarter" idx="10" hasCustomPrompt="1"/>
          </p:nvPr>
        </p:nvSpPr>
        <p:spPr bwMode="gray">
          <a:xfrm>
            <a:off x="2531932" y="2512932"/>
            <a:ext cx="8402590" cy="3106574"/>
          </a:xfrm>
          <a:prstGeom prst="rect">
            <a:avLst/>
          </a:prstGeom>
          <a:ln w="0" cap="flat" cmpd="sng" algn="ctr">
            <a:noFill/>
            <a:prstDash val="solid"/>
            <a:round/>
            <a:headEnd type="none" w="med" len="med"/>
            <a:tailEnd type="none" w="med" len="med"/>
          </a:ln>
        </p:spPr>
        <p:txBody>
          <a:bodyPr anchor="ctr" anchorCtr="1"/>
          <a:lstStyle>
            <a:lvl1pPr algn="ctr">
              <a:lnSpc>
                <a:spcPts val="2000"/>
              </a:lnSpc>
              <a:buNone/>
              <a:defRPr sz="1800" b="0" cap="none" baseline="0">
                <a:solidFill>
                  <a:srgbClr val="FFFFFF"/>
                </a:solidFill>
                <a:latin typeface="+mn-lt"/>
              </a:defRPr>
            </a:lvl1pPr>
          </a:lstStyle>
          <a:p>
            <a:pPr lvl="0"/>
            <a:r>
              <a:rPr lang="en-GB" dirty="0"/>
              <a:t>Body copy </a:t>
            </a:r>
            <a:r>
              <a:rPr lang="en-GB" dirty="0" err="1"/>
              <a:t>Lobor</a:t>
            </a:r>
            <a:r>
              <a:rPr lang="en-GB" dirty="0"/>
              <a:t> sum </a:t>
            </a:r>
            <a:r>
              <a:rPr lang="en-GB" dirty="0" err="1"/>
              <a:t>iliquatue</a:t>
            </a:r>
            <a:r>
              <a:rPr lang="en-GB" dirty="0"/>
              <a:t> </a:t>
            </a:r>
            <a:r>
              <a:rPr lang="en-GB" dirty="0" err="1"/>
              <a:t>facilisi.Ute</a:t>
            </a:r>
            <a:r>
              <a:rPr lang="en-GB" dirty="0"/>
              <a:t> </a:t>
            </a:r>
            <a:r>
              <a:rPr lang="en-GB" dirty="0" err="1"/>
              <a:t>dolessim</a:t>
            </a:r>
            <a:r>
              <a:rPr lang="en-GB" dirty="0"/>
              <a:t> </a:t>
            </a:r>
            <a:r>
              <a:rPr lang="en-GB" dirty="0" err="1"/>
              <a:t>veliqui</a:t>
            </a:r>
            <a:r>
              <a:rPr lang="en-GB" dirty="0"/>
              <a:t> </a:t>
            </a:r>
            <a:r>
              <a:rPr lang="en-GB" dirty="0" err="1"/>
              <a:t>blam</a:t>
            </a:r>
            <a:r>
              <a:rPr lang="en-GB" dirty="0"/>
              <a:t> </a:t>
            </a:r>
            <a:r>
              <a:rPr lang="en-GB" dirty="0" err="1"/>
              <a:t>nosto</a:t>
            </a:r>
            <a:r>
              <a:rPr lang="en-GB" dirty="0"/>
              <a:t> </a:t>
            </a:r>
            <a:r>
              <a:rPr lang="en-GB" dirty="0" err="1"/>
              <a:t>essi</a:t>
            </a:r>
            <a:r>
              <a:rPr lang="en-GB" dirty="0"/>
              <a:t> tie </a:t>
            </a:r>
            <a:r>
              <a:rPr lang="en-GB" dirty="0" err="1"/>
              <a:t>velit</a:t>
            </a:r>
            <a:r>
              <a:rPr lang="en-GB" dirty="0"/>
              <a:t> </a:t>
            </a:r>
            <a:r>
              <a:rPr lang="en-GB" dirty="0" err="1"/>
              <a:t>autpat</a:t>
            </a:r>
            <a:r>
              <a:rPr lang="en-GB" dirty="0"/>
              <a:t>. </a:t>
            </a:r>
            <a:r>
              <a:rPr lang="en-GB" dirty="0" err="1"/>
              <a:t>Ut</a:t>
            </a:r>
            <a:r>
              <a:rPr lang="en-GB" dirty="0"/>
              <a:t> </a:t>
            </a:r>
            <a:r>
              <a:rPr lang="en-GB" dirty="0" err="1"/>
              <a:t>lobore</a:t>
            </a:r>
            <a:r>
              <a:rPr lang="en-GB" dirty="0"/>
              <a:t> </a:t>
            </a:r>
            <a:r>
              <a:rPr lang="en-GB" dirty="0" err="1"/>
              <a:t>doluptatie</a:t>
            </a:r>
            <a:r>
              <a:rPr lang="en-GB" dirty="0"/>
              <a:t> et, con </a:t>
            </a:r>
            <a:r>
              <a:rPr lang="en-GB" dirty="0" err="1"/>
              <a:t>ulpute</a:t>
            </a:r>
            <a:r>
              <a:rPr lang="en-GB" dirty="0"/>
              <a:t> </a:t>
            </a:r>
            <a:r>
              <a:rPr lang="en-GB" dirty="0" err="1"/>
              <a:t>magnis</a:t>
            </a:r>
            <a:r>
              <a:rPr lang="en-GB" dirty="0"/>
              <a:t> </a:t>
            </a:r>
            <a:r>
              <a:rPr lang="en-GB" dirty="0" err="1"/>
              <a:t>amconse</a:t>
            </a:r>
            <a:r>
              <a:rPr lang="en-GB" dirty="0"/>
              <a:t> </a:t>
            </a:r>
            <a:r>
              <a:rPr lang="en-GB" dirty="0" err="1"/>
              <a:t>quisim</a:t>
            </a:r>
            <a:r>
              <a:rPr lang="en-GB" dirty="0"/>
              <a:t> </a:t>
            </a:r>
            <a:r>
              <a:rPr lang="en-GB" dirty="0" err="1"/>
              <a:t>quat</a:t>
            </a:r>
            <a:r>
              <a:rPr lang="en-GB" dirty="0"/>
              <a:t>, </a:t>
            </a:r>
            <a:r>
              <a:rPr lang="en-GB" dirty="0" err="1"/>
              <a:t>suscilla</a:t>
            </a:r>
            <a:r>
              <a:rPr lang="en-GB" dirty="0"/>
              <a:t> </a:t>
            </a:r>
            <a:r>
              <a:rPr lang="en-GB" dirty="0" err="1"/>
              <a:t>facilis</a:t>
            </a:r>
            <a:r>
              <a:rPr lang="en-GB" dirty="0"/>
              <a:t> </a:t>
            </a:r>
            <a:r>
              <a:rPr lang="en-GB" dirty="0" err="1"/>
              <a:t>nonsect</a:t>
            </a:r>
            <a:r>
              <a:rPr lang="en-GB" dirty="0"/>
              <a:t> </a:t>
            </a:r>
            <a:r>
              <a:rPr lang="en-GB" dirty="0" err="1"/>
              <a:t>etueriusto</a:t>
            </a:r>
            <a:r>
              <a:rPr lang="en-GB" dirty="0"/>
              <a:t> </a:t>
            </a:r>
            <a:r>
              <a:rPr lang="en-GB" dirty="0" err="1"/>
              <a:t>doloreet</a:t>
            </a:r>
            <a:r>
              <a:rPr lang="en-GB" dirty="0"/>
              <a:t> </a:t>
            </a:r>
            <a:r>
              <a:rPr lang="en-GB" dirty="0" err="1"/>
              <a:t>alisit</a:t>
            </a:r>
            <a:r>
              <a:rPr lang="en-GB" dirty="0"/>
              <a:t> </a:t>
            </a:r>
            <a:r>
              <a:rPr lang="en-GB" dirty="0" err="1"/>
              <a:t>autpat</a:t>
            </a:r>
            <a:r>
              <a:rPr lang="en-GB" dirty="0"/>
              <a:t>.</a:t>
            </a:r>
          </a:p>
          <a:p>
            <a:pPr lvl="0"/>
            <a:endParaRPr lang="en-GB" dirty="0"/>
          </a:p>
          <a:p>
            <a:pPr lvl="0"/>
            <a:r>
              <a:rPr lang="en-GB" dirty="0" err="1"/>
              <a:t>uismodo</a:t>
            </a:r>
            <a:r>
              <a:rPr lang="en-GB" dirty="0"/>
              <a:t> dip el in </a:t>
            </a:r>
            <a:r>
              <a:rPr lang="en-GB" dirty="0" err="1"/>
              <a:t>exer</a:t>
            </a:r>
            <a:r>
              <a:rPr lang="en-GB" dirty="0"/>
              <a:t> </a:t>
            </a:r>
            <a:r>
              <a:rPr lang="en-GB" dirty="0" err="1"/>
              <a:t>irit</a:t>
            </a:r>
            <a:r>
              <a:rPr lang="en-GB" dirty="0"/>
              <a:t> </a:t>
            </a:r>
            <a:r>
              <a:rPr lang="en-GB" dirty="0" err="1"/>
              <a:t>vel</a:t>
            </a:r>
            <a:r>
              <a:rPr lang="en-GB" dirty="0"/>
              <a:t> </a:t>
            </a:r>
            <a:r>
              <a:rPr lang="en-GB" dirty="0" err="1"/>
              <a:t>irit</a:t>
            </a:r>
            <a:r>
              <a:rPr lang="en-GB" dirty="0"/>
              <a:t> </a:t>
            </a:r>
            <a:r>
              <a:rPr lang="en-GB" dirty="0" err="1"/>
              <a:t>exeros</a:t>
            </a:r>
            <a:r>
              <a:rPr lang="en-GB" dirty="0"/>
              <a:t> </a:t>
            </a:r>
            <a:r>
              <a:rPr lang="en-GB" dirty="0" err="1"/>
              <a:t>nulputem</a:t>
            </a:r>
            <a:r>
              <a:rPr lang="en-GB" dirty="0"/>
              <a:t> </a:t>
            </a:r>
            <a:r>
              <a:rPr lang="en-GB" dirty="0" err="1"/>
              <a:t>iustrud</a:t>
            </a:r>
            <a:r>
              <a:rPr lang="en-GB" dirty="0"/>
              <a:t> do corer </a:t>
            </a:r>
            <a:r>
              <a:rPr lang="en-GB" dirty="0" err="1"/>
              <a:t>ilismod</a:t>
            </a:r>
            <a:r>
              <a:rPr lang="en-GB" dirty="0"/>
              <a:t> </a:t>
            </a:r>
            <a:r>
              <a:rPr lang="en-GB" dirty="0" err="1"/>
              <a:t>eros</a:t>
            </a:r>
            <a:r>
              <a:rPr lang="en-GB" dirty="0"/>
              <a:t> dip </a:t>
            </a:r>
            <a:r>
              <a:rPr lang="en-GB" dirty="0" err="1"/>
              <a:t>essecte</a:t>
            </a:r>
            <a:r>
              <a:rPr lang="en-GB" dirty="0"/>
              <a:t> </a:t>
            </a:r>
            <a:r>
              <a:rPr lang="en-GB" dirty="0" err="1"/>
              <a:t>consequ</a:t>
            </a:r>
            <a:r>
              <a:rPr lang="en-GB" dirty="0"/>
              <a:t> </a:t>
            </a:r>
            <a:r>
              <a:rPr lang="en-GB" dirty="0" err="1"/>
              <a:t>velit</a:t>
            </a:r>
            <a:r>
              <a:rPr lang="en-GB" dirty="0"/>
              <a:t>, </a:t>
            </a:r>
            <a:r>
              <a:rPr lang="en-GB" dirty="0" err="1"/>
              <a:t>dolenis</a:t>
            </a:r>
            <a:r>
              <a:rPr lang="en-GB" dirty="0"/>
              <a:t> </a:t>
            </a:r>
            <a:r>
              <a:rPr lang="en-GB" dirty="0" err="1"/>
              <a:t>nos</a:t>
            </a:r>
            <a:r>
              <a:rPr lang="en-GB" dirty="0"/>
              <a:t> </a:t>
            </a:r>
            <a:r>
              <a:rPr lang="en-GB" dirty="0" err="1"/>
              <a:t>adignim</a:t>
            </a:r>
            <a:r>
              <a:rPr lang="en-GB" dirty="0"/>
              <a:t> </a:t>
            </a:r>
            <a:r>
              <a:rPr lang="en-GB" dirty="0" err="1"/>
              <a:t>duis</a:t>
            </a:r>
            <a:r>
              <a:rPr lang="en-GB" dirty="0"/>
              <a:t> </a:t>
            </a:r>
            <a:r>
              <a:rPr lang="en-GB" dirty="0" err="1"/>
              <a:t>nos</a:t>
            </a:r>
            <a:r>
              <a:rPr lang="en-GB" dirty="0"/>
              <a:t> </a:t>
            </a:r>
            <a:r>
              <a:rPr lang="en-GB" dirty="0" err="1"/>
              <a:t>dolore</a:t>
            </a:r>
            <a:r>
              <a:rPr lang="en-GB" dirty="0"/>
              <a:t> </a:t>
            </a:r>
            <a:r>
              <a:rPr lang="en-GB" dirty="0" err="1"/>
              <a:t>doloreet</a:t>
            </a:r>
            <a:r>
              <a:rPr lang="en-GB" dirty="0"/>
              <a:t> </a:t>
            </a:r>
            <a:r>
              <a:rPr lang="en-GB" dirty="0" err="1"/>
              <a:t>conum</a:t>
            </a:r>
            <a:r>
              <a:rPr lang="en-GB" dirty="0"/>
              <a:t> </a:t>
            </a:r>
            <a:r>
              <a:rPr lang="en-GB" dirty="0" err="1"/>
              <a:t>dolorem</a:t>
            </a:r>
            <a:r>
              <a:rPr lang="en-GB" dirty="0"/>
              <a:t> </a:t>
            </a:r>
            <a:r>
              <a:rPr lang="en-GB" dirty="0" err="1"/>
              <a:t>vullut</a:t>
            </a:r>
            <a:r>
              <a:rPr lang="en-GB" dirty="0"/>
              <a:t> </a:t>
            </a:r>
            <a:r>
              <a:rPr lang="en-GB" dirty="0" err="1"/>
              <a:t>vercill</a:t>
            </a:r>
            <a:r>
              <a:rPr lang="en-GB" dirty="0"/>
              <a:t> </a:t>
            </a:r>
            <a:r>
              <a:rPr lang="en-GB" dirty="0" err="1"/>
              <a:t>utatet</a:t>
            </a:r>
            <a:r>
              <a:rPr lang="en-GB" dirty="0"/>
              <a:t>. XX% Reference copy </a:t>
            </a:r>
            <a:r>
              <a:rPr lang="en-GB" dirty="0" err="1"/>
              <a:t>lobor</a:t>
            </a:r>
            <a:r>
              <a:rPr lang="en-GB" dirty="0"/>
              <a:t> sum </a:t>
            </a:r>
            <a:r>
              <a:rPr lang="en-GB" dirty="0" err="1"/>
              <a:t>iliquatue</a:t>
            </a:r>
            <a:r>
              <a:rPr lang="en-GB" dirty="0"/>
              <a:t> </a:t>
            </a:r>
            <a:r>
              <a:rPr lang="en-GB" dirty="0" err="1"/>
              <a:t>facilisi</a:t>
            </a:r>
            <a:r>
              <a:rPr lang="en-GB" dirty="0"/>
              <a:t>.</a:t>
            </a:r>
          </a:p>
        </p:txBody>
      </p:sp>
      <p:cxnSp>
        <p:nvCxnSpPr>
          <p:cNvPr id="12" name="Straight Connector 11"/>
          <p:cNvCxnSpPr/>
          <p:nvPr userDrawn="1"/>
        </p:nvCxnSpPr>
        <p:spPr bwMode="gray">
          <a:xfrm>
            <a:off x="1" y="6802438"/>
            <a:ext cx="13442950"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4232074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668"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3440"/>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6594"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6751" y="1372456"/>
            <a:ext cx="8259575"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6751" y="1577333"/>
            <a:ext cx="8259575"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60166" y="1902928"/>
            <a:ext cx="5235067" cy="4218272"/>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781931" y="1902928"/>
            <a:ext cx="5232045" cy="4218272"/>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968872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644"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3440"/>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1671" y="1364836"/>
            <a:ext cx="8259575"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1671" y="1569713"/>
            <a:ext cx="8259575"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55657" y="2465456"/>
            <a:ext cx="8429894" cy="3784532"/>
          </a:xfrm>
          <a:prstGeom prst="rect">
            <a:avLst/>
          </a:prstGeo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63536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6553" name="think-cell Slide" r:id="rId4" imgW="6350000" imgH="6350000" progId="">
                  <p:embed/>
                </p:oleObj>
              </mc:Choice>
              <mc:Fallback>
                <p:oleObj name="think-cell Slide" r:id="rId4" imgW="6350000" imgH="6350000" progId="">
                  <p:embed/>
                  <p:pic>
                    <p:nvPicPr>
                      <p:cNvPr id="0" name="Picture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3440"/>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1671" y="1364836"/>
            <a:ext cx="8259575"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1671" y="1569713"/>
            <a:ext cx="8259575"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55657" y="2465456"/>
            <a:ext cx="8429894" cy="3784532"/>
          </a:xfrm>
          <a:prstGeom prst="rect">
            <a:avLst/>
          </a:prstGeo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242785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5525"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4346"/>
            <a:ext cx="12413343" cy="409568"/>
          </a:xfrm>
          <a:prstGeom prst="rect">
            <a:avLst/>
          </a:prstGeo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356778" y="2461174"/>
            <a:ext cx="5238453"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9" name="Text Placeholder 13"/>
          <p:cNvSpPr>
            <a:spLocks noGrp="1"/>
          </p:cNvSpPr>
          <p:nvPr>
            <p:ph type="body" sz="quarter" idx="14" hasCustomPrompt="1"/>
          </p:nvPr>
        </p:nvSpPr>
        <p:spPr bwMode="gray">
          <a:xfrm>
            <a:off x="375909" y="80322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5905" y="1362296"/>
            <a:ext cx="8259575"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5905" y="1567173"/>
            <a:ext cx="8259575"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8630"/>
            <a:ext cx="5236703"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486387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Fuchsi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01780"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Subtitle 2"/>
          <p:cNvSpPr>
            <a:spLocks noGrp="1"/>
          </p:cNvSpPr>
          <p:nvPr>
            <p:ph type="subTitle" idx="1" hasCustomPrompt="1"/>
          </p:nvPr>
        </p:nvSpPr>
        <p:spPr bwMode="gray">
          <a:xfrm>
            <a:off x="372926" y="5799217"/>
            <a:ext cx="12305338" cy="455176"/>
          </a:xfrm>
          <a:prstGeom prst="rect">
            <a:avLst/>
          </a:prstGeom>
        </p:spPr>
        <p:txBody>
          <a:bodyPr/>
          <a:lstStyle>
            <a:lvl1pPr marL="0" indent="0" algn="l">
              <a:lnSpc>
                <a:spcPts val="1400"/>
              </a:lnSpc>
              <a:buNone/>
              <a:defRPr sz="1400" b="1" i="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6" name="Rectangle 5"/>
          <p:cNvSpPr/>
          <p:nvPr userDrawn="1"/>
        </p:nvSpPr>
        <p:spPr bwMode="gray">
          <a:xfrm>
            <a:off x="1" y="2"/>
            <a:ext cx="13442950" cy="4560573"/>
          </a:xfrm>
          <a:prstGeom prst="rect">
            <a:avLst/>
          </a:prstGeom>
          <a:solidFill>
            <a:schemeClr val="tx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7" name="Title 1"/>
          <p:cNvSpPr>
            <a:spLocks noGrp="1"/>
          </p:cNvSpPr>
          <p:nvPr>
            <p:ph type="ctrTitle"/>
          </p:nvPr>
        </p:nvSpPr>
        <p:spPr bwMode="gray">
          <a:xfrm>
            <a:off x="368118" y="5041349"/>
            <a:ext cx="12331696" cy="709383"/>
          </a:xfrm>
        </p:spPr>
        <p:txBody>
          <a:bodyPr/>
          <a:lstStyle>
            <a:lvl1pPr>
              <a:defRPr sz="6600"/>
            </a:lvl1pPr>
          </a:lstStyle>
          <a:p>
            <a:r>
              <a:rPr lang="en-US"/>
              <a:t>Click to edit Master title style</a:t>
            </a:r>
            <a:endParaRPr lang="en-US" dirty="0"/>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691"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4346"/>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7441"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7438" y="1374361"/>
            <a:ext cx="4036622"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7438" y="1579238"/>
            <a:ext cx="4036622"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652877" y="1374361"/>
            <a:ext cx="4036622"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652877" y="1579238"/>
            <a:ext cx="4036622"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24255" y="1374361"/>
            <a:ext cx="4036622"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24255" y="1579238"/>
            <a:ext cx="4036622"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68875" y="2458635"/>
            <a:ext cx="4133323" cy="3543732"/>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644368" y="2459740"/>
            <a:ext cx="4124127" cy="3543732"/>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41160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6549"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4346"/>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3209" y="812745"/>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3209"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3209" y="1583048"/>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8906946" y="2467962"/>
            <a:ext cx="4169765" cy="1026126"/>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8909670" y="3548040"/>
            <a:ext cx="4169765" cy="1054123"/>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531932" y="2458714"/>
            <a:ext cx="4128151" cy="1035374"/>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546526" y="3559767"/>
            <a:ext cx="4113557" cy="1042396"/>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2950026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716"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8914562" y="2467962"/>
            <a:ext cx="4162147"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8917287" y="3548040"/>
            <a:ext cx="415942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496366" y="2463159"/>
            <a:ext cx="4163716"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511610" y="3555957"/>
            <a:ext cx="414847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51535"/>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5125"/>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1513"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1513" y="1583048"/>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49892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Four Icons Horizont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4740"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68530" y="3555676"/>
            <a:ext cx="3081872" cy="1003948"/>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3" y="3557877"/>
            <a:ext cx="3088537" cy="1003948"/>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3" y="3557873"/>
            <a:ext cx="3097100" cy="1003948"/>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1135" y="3550866"/>
            <a:ext cx="3088946" cy="1003948"/>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51535"/>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6594" y="1357942"/>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6594" y="158495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4" name="Text Placeholder 3"/>
          <p:cNvSpPr>
            <a:spLocks noGrp="1"/>
          </p:cNvSpPr>
          <p:nvPr>
            <p:ph type="body" sz="quarter" idx="23"/>
          </p:nvPr>
        </p:nvSpPr>
        <p:spPr>
          <a:xfrm>
            <a:off x="356769" y="2505076"/>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3"/>
          <p:cNvSpPr>
            <a:spLocks noGrp="1"/>
          </p:cNvSpPr>
          <p:nvPr>
            <p:ph type="body" sz="quarter" idx="24"/>
          </p:nvPr>
        </p:nvSpPr>
        <p:spPr>
          <a:xfrm>
            <a:off x="3609486" y="2505076"/>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3"/>
          <p:cNvSpPr>
            <a:spLocks noGrp="1"/>
          </p:cNvSpPr>
          <p:nvPr>
            <p:ph type="body" sz="quarter" idx="25"/>
          </p:nvPr>
        </p:nvSpPr>
        <p:spPr>
          <a:xfrm>
            <a:off x="6810390" y="2505076"/>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Text Placeholder 3"/>
          <p:cNvSpPr>
            <a:spLocks noGrp="1"/>
          </p:cNvSpPr>
          <p:nvPr>
            <p:ph type="body" sz="quarter" idx="26"/>
          </p:nvPr>
        </p:nvSpPr>
        <p:spPr>
          <a:xfrm>
            <a:off x="10023996" y="2505076"/>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115222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5766" name="think-cell Slide" r:id="rId4" imgW="6350000" imgH="6350000" progId="">
                  <p:embed/>
                </p:oleObj>
              </mc:Choice>
              <mc:Fallback>
                <p:oleObj name="think-cell Slide" r:id="rId4" imgW="6350000" imgH="6350000" progId="">
                  <p:embed/>
                  <p:pic>
                    <p:nvPicPr>
                      <p:cNvPr id="0" name="Picture 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39832"/>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5022" y="807756"/>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84376" y="138388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58876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780052" y="3011508"/>
            <a:ext cx="4152135" cy="1029659"/>
          </a:xfrm>
          <a:prstGeom prst="rect">
            <a:avLst/>
          </a:prstGeo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779905" y="5207562"/>
            <a:ext cx="4121798" cy="1003948"/>
          </a:xfrm>
          <a:prstGeom prst="rect">
            <a:avLst/>
          </a:prstGeo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498700" y="3006084"/>
            <a:ext cx="4161383" cy="1029659"/>
          </a:xfrm>
          <a:prstGeom prst="rect">
            <a:avLst/>
          </a:prstGeo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495170" y="5209764"/>
            <a:ext cx="4164912" cy="1003948"/>
          </a:xfrm>
          <a:prstGeom prst="rect">
            <a:avLst/>
          </a:prstGeo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2107707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6788"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68529" y="3555676"/>
            <a:ext cx="3081873" cy="1046487"/>
          </a:xfrm>
          <a:prstGeom prst="rect">
            <a:avLst/>
          </a:prstGeo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2" y="3557876"/>
            <a:ext cx="3088538" cy="1046487"/>
          </a:xfrm>
          <a:prstGeom prst="rect">
            <a:avLst/>
          </a:prstGeo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3" y="3548347"/>
            <a:ext cx="3097101" cy="1046487"/>
          </a:xfrm>
          <a:prstGeom prst="rect">
            <a:avLst/>
          </a:prstGeo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1134" y="3550865"/>
            <a:ext cx="3088948" cy="1046487"/>
          </a:xfrm>
          <a:prstGeom prst="rect">
            <a:avLst/>
          </a:prstGeo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5909" y="80322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5908" y="1371821"/>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5908" y="158622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355880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Four Large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7812"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74125" y="3005158"/>
            <a:ext cx="4158063"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776851" y="5220262"/>
            <a:ext cx="4155337"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505474" y="3001004"/>
            <a:ext cx="4158063"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496864" y="5222464"/>
            <a:ext cx="4163218"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322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1674"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1674" y="158622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6" name="Text Placeholder 5"/>
          <p:cNvSpPr>
            <a:spLocks noGrp="1"/>
          </p:cNvSpPr>
          <p:nvPr>
            <p:ph type="body" sz="quarter" idx="23" hasCustomPrompt="1"/>
          </p:nvPr>
        </p:nvSpPr>
        <p:spPr>
          <a:xfrm>
            <a:off x="2515600" y="1936750"/>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6" name="Text Placeholder 5"/>
          <p:cNvSpPr>
            <a:spLocks noGrp="1"/>
          </p:cNvSpPr>
          <p:nvPr>
            <p:ph type="body" sz="quarter" idx="24" hasCustomPrompt="1"/>
          </p:nvPr>
        </p:nvSpPr>
        <p:spPr>
          <a:xfrm>
            <a:off x="6787706" y="1936750"/>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8" name="Text Placeholder 5"/>
          <p:cNvSpPr>
            <a:spLocks noGrp="1"/>
          </p:cNvSpPr>
          <p:nvPr>
            <p:ph type="body" sz="quarter" idx="25" hasCustomPrompt="1"/>
          </p:nvPr>
        </p:nvSpPr>
        <p:spPr>
          <a:xfrm>
            <a:off x="2515600" y="4148138"/>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9" name="Text Placeholder 5"/>
          <p:cNvSpPr>
            <a:spLocks noGrp="1"/>
          </p:cNvSpPr>
          <p:nvPr>
            <p:ph type="body" sz="quarter" idx="26" hasCustomPrompt="1"/>
          </p:nvPr>
        </p:nvSpPr>
        <p:spPr>
          <a:xfrm>
            <a:off x="6787706" y="4148138"/>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18"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4079039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Four Larger Callout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8838" name="think-cell Slide" r:id="rId4" imgW="6350000" imgH="6350000" progId="">
                  <p:embed/>
                </p:oleObj>
              </mc:Choice>
              <mc:Fallback>
                <p:oleObj name="think-cell Slide" r:id="rId4" imgW="6350000" imgH="6350000" progId="">
                  <p:embed/>
                  <p:pic>
                    <p:nvPicPr>
                      <p:cNvPr id="0" name="Picture 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73610" y="3560391"/>
            <a:ext cx="3076792"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2" y="3560391"/>
            <a:ext cx="3088538"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6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3" y="3560391"/>
            <a:ext cx="3097101"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6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6215" y="3560391"/>
            <a:ext cx="3083867"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6755" y="137245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6755" y="158495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4" name="Text Placeholder 3"/>
          <p:cNvSpPr>
            <a:spLocks noGrp="1"/>
          </p:cNvSpPr>
          <p:nvPr>
            <p:ph type="body" sz="quarter" idx="23" hasCustomPrompt="1"/>
          </p:nvPr>
        </p:nvSpPr>
        <p:spPr>
          <a:xfrm>
            <a:off x="381060"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2" name="Text Placeholder 3"/>
          <p:cNvSpPr>
            <a:spLocks noGrp="1"/>
          </p:cNvSpPr>
          <p:nvPr>
            <p:ph type="body" sz="quarter" idx="24" hasCustomPrompt="1"/>
          </p:nvPr>
        </p:nvSpPr>
        <p:spPr>
          <a:xfrm>
            <a:off x="3609486"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4" name="Text Placeholder 3"/>
          <p:cNvSpPr>
            <a:spLocks noGrp="1"/>
          </p:cNvSpPr>
          <p:nvPr>
            <p:ph type="body" sz="quarter" idx="25" hasCustomPrompt="1"/>
          </p:nvPr>
        </p:nvSpPr>
        <p:spPr>
          <a:xfrm>
            <a:off x="6837911"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6" name="Text Placeholder 3"/>
          <p:cNvSpPr>
            <a:spLocks noGrp="1"/>
          </p:cNvSpPr>
          <p:nvPr>
            <p:ph type="body" sz="quarter" idx="26" hasCustomPrompt="1"/>
          </p:nvPr>
        </p:nvSpPr>
        <p:spPr>
          <a:xfrm>
            <a:off x="10066337"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18"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allouts">
    <p:spTree>
      <p:nvGrpSpPr>
        <p:cNvPr id="1" name=""/>
        <p:cNvGrpSpPr/>
        <p:nvPr/>
      </p:nvGrpSpPr>
      <p:grpSpPr>
        <a:xfrm>
          <a:off x="0" y="0"/>
          <a:ext cx="0" cy="0"/>
          <a:chOff x="0" y="0"/>
          <a:chExt cx="0" cy="0"/>
        </a:xfrm>
      </p:grpSpPr>
      <p:graphicFrame>
        <p:nvGraphicFramePr>
          <p:cNvPr id="40" name="Object 39"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449" name="think-cell Slide" r:id="rId4" imgW="6350000" imgH="6350000" progId="">
                  <p:embed/>
                </p:oleObj>
              </mc:Choice>
              <mc:Fallback>
                <p:oleObj name="think-cell Slide" r:id="rId4" imgW="6350000" imgH="6350000" progId="">
                  <p:embed/>
                  <p:pic>
                    <p:nvPicPr>
                      <p:cNvPr id="0" name="Picture 9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4" name="Text Placeholder 3"/>
          <p:cNvSpPr>
            <a:spLocks noGrp="1"/>
          </p:cNvSpPr>
          <p:nvPr>
            <p:ph type="body" sz="quarter" idx="16" hasCustomPrompt="1"/>
          </p:nvPr>
        </p:nvSpPr>
        <p:spPr>
          <a:xfrm>
            <a:off x="381060" y="1395413"/>
            <a:ext cx="3067534" cy="1825596"/>
          </a:xfrm>
          <a:prstGeom prst="wedgeRoundRectCallout">
            <a:avLst>
              <a:gd name="adj1" fmla="val 32583"/>
              <a:gd name="adj2" fmla="val 56385"/>
              <a:gd name="adj3" fmla="val 16667"/>
            </a:avLst>
          </a:prstGeom>
          <a:solidFill>
            <a:schemeClr val="tx1"/>
          </a:solidFill>
        </p:spPr>
        <p:txBody>
          <a:bodyPr lIns="36000" tIns="36000" rIns="36000" bIns="36000">
            <a:spAutoFit/>
          </a:bodyPr>
          <a:lstStyle>
            <a:lvl1pPr algn="ctr">
              <a:lnSpc>
                <a:spcPts val="1600"/>
              </a:lnSpc>
              <a:defRPr sz="1800" b="0">
                <a:solidFill>
                  <a:srgbClr val="FFFFFF"/>
                </a:solidFill>
              </a:defRPr>
            </a:lvl1pPr>
            <a:lvl2pPr algn="ctr">
              <a:lnSpc>
                <a:spcPts val="1900"/>
              </a:lnSpc>
              <a:defRPr sz="1800" b="0" baseline="0">
                <a:solidFill>
                  <a:srgbClr val="FFFFFF"/>
                </a:solidFill>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err="1"/>
              <a:t>Donec</a:t>
            </a:r>
            <a:r>
              <a:rPr lang="en-US" dirty="0"/>
              <a:t> non </a:t>
            </a:r>
            <a:r>
              <a:rPr lang="en-US" dirty="0" err="1"/>
              <a:t>eleifend</a:t>
            </a:r>
            <a:r>
              <a:rPr lang="en-US" dirty="0"/>
              <a:t> </a:t>
            </a:r>
            <a:r>
              <a:rPr lang="en-US" dirty="0" err="1"/>
              <a:t>tortor</a:t>
            </a:r>
            <a:r>
              <a:rPr lang="en-US" dirty="0"/>
              <a:t>, in </a:t>
            </a:r>
            <a:r>
              <a:rPr lang="en-US" dirty="0" err="1"/>
              <a:t>interdum</a:t>
            </a:r>
            <a:r>
              <a:rPr lang="en-US" dirty="0"/>
              <a:t> </a:t>
            </a:r>
            <a:r>
              <a:rPr lang="en-US" dirty="0" err="1"/>
              <a:t>nunc</a:t>
            </a:r>
            <a:r>
              <a:rPr lang="en-US" dirty="0"/>
              <a:t>. </a:t>
            </a:r>
            <a:r>
              <a:rPr lang="en-US" dirty="0" err="1"/>
              <a:t>molestie</a:t>
            </a:r>
            <a:r>
              <a:rPr lang="en-US" dirty="0"/>
              <a:t> </a:t>
            </a:r>
            <a:r>
              <a:rPr lang="en-US" dirty="0" err="1"/>
              <a:t>lorem</a:t>
            </a:r>
            <a:r>
              <a:rPr lang="en-US" dirty="0"/>
              <a:t>, </a:t>
            </a:r>
            <a:r>
              <a:rPr lang="en-US" dirty="0" err="1"/>
              <a:t>quis</a:t>
            </a:r>
            <a:r>
              <a:rPr lang="en-US" dirty="0"/>
              <a:t> </a:t>
            </a:r>
            <a:r>
              <a:rPr lang="en-US" dirty="0" err="1"/>
              <a:t>adipiscing</a:t>
            </a:r>
            <a:r>
              <a:rPr lang="en-US" dirty="0"/>
              <a:t> ante </a:t>
            </a:r>
            <a:r>
              <a:rPr lang="en-US" dirty="0" err="1"/>
              <a:t>nulla</a:t>
            </a:r>
            <a:r>
              <a:rPr lang="en-US" dirty="0"/>
              <a:t> non </a:t>
            </a:r>
            <a:r>
              <a:rPr lang="en-US" dirty="0" err="1"/>
              <a:t>nisl</a:t>
            </a:r>
            <a:r>
              <a:rPr lang="en-US" dirty="0"/>
              <a:t>. Nam et </a:t>
            </a:r>
            <a:r>
              <a:rPr lang="en-US" dirty="0" err="1"/>
              <a:t>sapien</a:t>
            </a:r>
            <a:r>
              <a:rPr lang="en-US" dirty="0"/>
              <a:t>.</a:t>
            </a:r>
          </a:p>
          <a:p>
            <a:pPr lvl="2"/>
            <a:r>
              <a:rPr lang="en-US" dirty="0"/>
              <a:t>Third level</a:t>
            </a:r>
          </a:p>
        </p:txBody>
      </p:sp>
      <p:sp>
        <p:nvSpPr>
          <p:cNvPr id="14" name="Text Placeholder 3"/>
          <p:cNvSpPr>
            <a:spLocks noGrp="1"/>
          </p:cNvSpPr>
          <p:nvPr>
            <p:ph type="body" sz="quarter" idx="17" hasCustomPrompt="1"/>
          </p:nvPr>
        </p:nvSpPr>
        <p:spPr>
          <a:xfrm>
            <a:off x="381059" y="4415517"/>
            <a:ext cx="4145086" cy="931734"/>
          </a:xfrm>
          <a:prstGeom prst="wedgeRoundRectCallout">
            <a:avLst>
              <a:gd name="adj1" fmla="val 33517"/>
              <a:gd name="adj2" fmla="val 63613"/>
              <a:gd name="adj3" fmla="val 16667"/>
            </a:avLst>
          </a:prstGeom>
          <a:solidFill>
            <a:schemeClr val="tx2"/>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algn="ctr">
              <a:lnSpc>
                <a:spcPts val="1600"/>
              </a:lnSpc>
              <a:defRPr lang="en-US" sz="14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844" rtl="0" eaLnBrk="1" latinLnBrk="0" hangingPunct="1">
              <a:lnSpc>
                <a:spcPts val="1600"/>
              </a:lnSpc>
              <a:spcBef>
                <a:spcPts val="0"/>
              </a:spcBef>
              <a:buClr>
                <a:srgbClr val="FFFFFF"/>
              </a:buClr>
              <a:buSzPct val="100000"/>
              <a:buFont typeface="Arial"/>
              <a:buNone/>
            </a:pPr>
            <a:r>
              <a:rPr lang="en-US" dirty="0"/>
              <a:t>XX%</a:t>
            </a:r>
          </a:p>
          <a:p>
            <a:pPr lvl="1"/>
            <a:r>
              <a:rPr lang="pt-BR" dirty="0"/>
              <a:t>Pellentesque aliquam eros non iaculis condimentum. </a:t>
            </a:r>
            <a:endParaRPr lang="en-US" dirty="0"/>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p>
        </p:txBody>
      </p:sp>
      <p:sp>
        <p:nvSpPr>
          <p:cNvPr id="15" name="Text Placeholder 3"/>
          <p:cNvSpPr>
            <a:spLocks noGrp="1"/>
          </p:cNvSpPr>
          <p:nvPr>
            <p:ph type="body" sz="quarter" idx="18" hasCustomPrompt="1"/>
          </p:nvPr>
        </p:nvSpPr>
        <p:spPr>
          <a:xfrm>
            <a:off x="3609487" y="1395414"/>
            <a:ext cx="5176064" cy="1059429"/>
          </a:xfrm>
          <a:prstGeom prst="wedgeRoundRectCallout">
            <a:avLst>
              <a:gd name="adj1" fmla="val 33254"/>
              <a:gd name="adj2" fmla="val 64183"/>
              <a:gd name="adj3" fmla="val 16667"/>
            </a:avLst>
          </a:prstGeom>
          <a:solidFill>
            <a:schemeClr val="accent1"/>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900"/>
              </a:lnSpc>
              <a:spcBef>
                <a:spcPts val="0"/>
              </a:spcBef>
              <a:buClr>
                <a:srgbClr val="FFFFFF"/>
              </a:buClr>
              <a:buSzPct val="100000"/>
              <a:buFont typeface="Arial"/>
              <a:buNone/>
              <a:defRPr lang="en-US" sz="1800" b="0" kern="1200" baseline="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lvl="0"/>
            <a:r>
              <a:rPr lang="en-US" dirty="0"/>
              <a:t>XX%</a:t>
            </a:r>
          </a:p>
          <a:p>
            <a:pPr marL="0" lvl="1" indent="0" algn="ctr" defTabSz="961844" rtl="0" eaLnBrk="1" latinLnBrk="0" hangingPunct="1">
              <a:lnSpc>
                <a:spcPts val="1900"/>
              </a:lnSpc>
              <a:spcBef>
                <a:spcPts val="0"/>
              </a:spcBef>
              <a:buClr>
                <a:srgbClr val="FFFFFF"/>
              </a:buClr>
              <a:buSzPct val="100000"/>
              <a:buFont typeface="Arial"/>
              <a:buNone/>
            </a:pPr>
            <a:r>
              <a:rPr lang="en-US" dirty="0" err="1"/>
              <a:t>Duis</a:t>
            </a:r>
            <a:r>
              <a:rPr lang="en-US" dirty="0"/>
              <a:t> </a:t>
            </a:r>
            <a:r>
              <a:rPr lang="en-US" dirty="0" err="1"/>
              <a:t>eu</a:t>
            </a:r>
            <a:r>
              <a:rPr lang="en-US" dirty="0"/>
              <a:t> </a:t>
            </a:r>
            <a:r>
              <a:rPr lang="en-US" dirty="0" err="1"/>
              <a:t>vehicula</a:t>
            </a:r>
            <a:r>
              <a:rPr lang="en-US" dirty="0"/>
              <a:t> </a:t>
            </a:r>
            <a:r>
              <a:rPr lang="en-US" dirty="0" err="1"/>
              <a:t>sem</a:t>
            </a:r>
            <a:r>
              <a:rPr lang="en-US" dirty="0"/>
              <a:t>, vitae </a:t>
            </a:r>
            <a:r>
              <a:rPr lang="en-US" dirty="0" err="1"/>
              <a:t>porttitor</a:t>
            </a:r>
            <a:r>
              <a:rPr lang="en-US" dirty="0"/>
              <a:t> </a:t>
            </a:r>
            <a:r>
              <a:rPr lang="en-US" dirty="0" err="1"/>
              <a:t>urna</a:t>
            </a:r>
            <a:r>
              <a:rPr lang="en-US" dirty="0"/>
              <a:t> semper </a:t>
            </a:r>
            <a:r>
              <a:rPr lang="en-US" dirty="0" err="1"/>
              <a:t>lorem</a:t>
            </a:r>
            <a:r>
              <a:rPr lang="en-US" dirty="0"/>
              <a:t> </a:t>
            </a:r>
            <a:r>
              <a:rPr lang="en-US" dirty="0" err="1"/>
              <a:t>placerat</a:t>
            </a:r>
            <a:r>
              <a:rPr lang="en-US" dirty="0"/>
              <a:t> non.</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6" name="Text Placeholder 3"/>
          <p:cNvSpPr>
            <a:spLocks noGrp="1"/>
          </p:cNvSpPr>
          <p:nvPr>
            <p:ph type="body" sz="quarter" idx="19" hasCustomPrompt="1"/>
          </p:nvPr>
        </p:nvSpPr>
        <p:spPr>
          <a:xfrm>
            <a:off x="4638651" y="3069320"/>
            <a:ext cx="3056645" cy="2095173"/>
          </a:xfrm>
          <a:prstGeom prst="wedgeRoundRectCallout">
            <a:avLst>
              <a:gd name="adj1" fmla="val 32603"/>
              <a:gd name="adj2" fmla="val 64713"/>
              <a:gd name="adj3" fmla="val 16667"/>
            </a:avLst>
          </a:prstGeom>
          <a:solidFill>
            <a:schemeClr val="bg2"/>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900"/>
              </a:lnSpc>
              <a:spcBef>
                <a:spcPts val="0"/>
              </a:spcBef>
              <a:buClr>
                <a:srgbClr val="FFFFFF"/>
              </a:buClr>
              <a:buSzPct val="100000"/>
              <a:buFont typeface="Arial"/>
              <a:buNone/>
              <a:defRPr lang="en-US" sz="18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844" rtl="0" eaLnBrk="1" latinLnBrk="0" hangingPunct="1">
              <a:lnSpc>
                <a:spcPts val="1600"/>
              </a:lnSpc>
              <a:spcBef>
                <a:spcPts val="0"/>
              </a:spcBef>
              <a:buClr>
                <a:srgbClr val="FFFFFF"/>
              </a:buClr>
              <a:buSzPct val="100000"/>
              <a:buFont typeface="Arial"/>
              <a:buNone/>
            </a:pPr>
            <a:r>
              <a:rPr lang="en-US" dirty="0"/>
              <a:t>XX%</a:t>
            </a:r>
          </a:p>
          <a:p>
            <a:pPr marL="0" lvl="1" indent="0" algn="ctr" defTabSz="961844" rtl="0" eaLnBrk="1" latinLnBrk="0" hangingPunct="1">
              <a:lnSpc>
                <a:spcPts val="1900"/>
              </a:lnSpc>
              <a:spcBef>
                <a:spcPts val="0"/>
              </a:spcBef>
              <a:buClr>
                <a:srgbClr val="FFFFFF"/>
              </a:buClr>
              <a:buSzPct val="100000"/>
              <a:buFont typeface="Arial"/>
              <a:buNone/>
            </a:pPr>
            <a:r>
              <a:rPr lang="fr-FR" dirty="0"/>
              <a:t>Cum </a:t>
            </a:r>
            <a:r>
              <a:rPr lang="fr-FR" dirty="0" err="1"/>
              <a:t>sociis</a:t>
            </a:r>
            <a:r>
              <a:rPr lang="fr-FR" dirty="0"/>
              <a:t> </a:t>
            </a:r>
            <a:r>
              <a:rPr lang="fr-FR" dirty="0" err="1"/>
              <a:t>natoque</a:t>
            </a:r>
            <a:r>
              <a:rPr lang="fr-FR" dirty="0"/>
              <a:t> </a:t>
            </a:r>
            <a:r>
              <a:rPr lang="fr-FR" dirty="0" err="1"/>
              <a:t>penatibus</a:t>
            </a:r>
            <a:r>
              <a:rPr lang="fr-FR" dirty="0"/>
              <a:t> et </a:t>
            </a:r>
            <a:r>
              <a:rPr lang="fr-FR" dirty="0" err="1"/>
              <a:t>magnis</a:t>
            </a:r>
            <a:r>
              <a:rPr lang="fr-FR" dirty="0"/>
              <a:t> dis </a:t>
            </a:r>
            <a:r>
              <a:rPr lang="fr-FR" dirty="0" err="1"/>
              <a:t>parturient</a:t>
            </a:r>
            <a:r>
              <a:rPr lang="fr-FR" dirty="0"/>
              <a:t> montes, </a:t>
            </a:r>
            <a:r>
              <a:rPr lang="fr-FR" dirty="0" err="1"/>
              <a:t>nascetur</a:t>
            </a:r>
            <a:r>
              <a:rPr lang="fr-FR" dirty="0"/>
              <a:t> </a:t>
            </a:r>
            <a:r>
              <a:rPr lang="fr-FR" dirty="0" err="1"/>
              <a:t>ridiculus</a:t>
            </a:r>
            <a:r>
              <a:rPr lang="fr-FR" dirty="0"/>
              <a:t> mus. </a:t>
            </a:r>
            <a:r>
              <a:rPr lang="fr-FR" dirty="0" err="1"/>
              <a:t>Mauris</a:t>
            </a:r>
            <a:r>
              <a:rPr lang="fr-FR" dirty="0"/>
              <a:t> tristique massa </a:t>
            </a:r>
            <a:r>
              <a:rPr lang="fr-FR" dirty="0" err="1"/>
              <a:t>justo</a:t>
            </a:r>
            <a:r>
              <a:rPr lang="en-US" dirty="0"/>
              <a:t>.</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7" name="Text Placeholder 3"/>
          <p:cNvSpPr>
            <a:spLocks noGrp="1"/>
          </p:cNvSpPr>
          <p:nvPr>
            <p:ph type="body" sz="quarter" idx="20" hasCustomPrompt="1"/>
          </p:nvPr>
        </p:nvSpPr>
        <p:spPr>
          <a:xfrm>
            <a:off x="8946443" y="1398590"/>
            <a:ext cx="4130268" cy="1428324"/>
          </a:xfrm>
          <a:prstGeom prst="wedgeRoundRectCallout">
            <a:avLst>
              <a:gd name="adj1" fmla="val 33023"/>
              <a:gd name="adj2" fmla="val 57027"/>
              <a:gd name="adj3" fmla="val 16667"/>
            </a:avLst>
          </a:prstGeom>
          <a:solidFill>
            <a:schemeClr val="accent4"/>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600"/>
              </a:lnSpc>
              <a:spcBef>
                <a:spcPts val="0"/>
              </a:spcBef>
              <a:buClr>
                <a:srgbClr val="FFFFFF"/>
              </a:buClr>
              <a:buSzPct val="100000"/>
              <a:buFont typeface="Arial"/>
              <a:buNone/>
              <a:defRPr lang="en-US" sz="14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lvl="0"/>
            <a:r>
              <a:rPr lang="en-US" dirty="0"/>
              <a:t>XX%</a:t>
            </a:r>
          </a:p>
          <a:p>
            <a:pPr marL="0" lvl="1" indent="0" algn="ctr" defTabSz="961844" rtl="0" eaLnBrk="1" latinLnBrk="0" hangingPunct="1">
              <a:lnSpc>
                <a:spcPts val="1600"/>
              </a:lnSpc>
              <a:spcBef>
                <a:spcPts val="0"/>
              </a:spcBef>
              <a:buClr>
                <a:srgbClr val="FFFFFF"/>
              </a:buClr>
              <a:buSzPct val="100000"/>
              <a:buFont typeface="Arial"/>
              <a:buNone/>
            </a:pPr>
            <a:r>
              <a:rPr lang="en-US" dirty="0" err="1"/>
              <a:t>Quisque</a:t>
            </a:r>
            <a:r>
              <a:rPr lang="en-US" dirty="0"/>
              <a:t> </a:t>
            </a:r>
            <a:r>
              <a:rPr lang="en-US" dirty="0" err="1"/>
              <a:t>accumsan</a:t>
            </a:r>
            <a:r>
              <a:rPr lang="en-US" dirty="0"/>
              <a:t> </a:t>
            </a:r>
            <a:r>
              <a:rPr lang="en-US" dirty="0" err="1"/>
              <a:t>vehicula</a:t>
            </a:r>
            <a:r>
              <a:rPr lang="en-US" dirty="0"/>
              <a:t> </a:t>
            </a:r>
            <a:r>
              <a:rPr lang="en-US" dirty="0" err="1"/>
              <a:t>vulputate</a:t>
            </a:r>
            <a:r>
              <a:rPr lang="en-US" dirty="0"/>
              <a:t>. In a </a:t>
            </a:r>
            <a:r>
              <a:rPr lang="en-US" dirty="0" err="1"/>
              <a:t>est</a:t>
            </a:r>
            <a:r>
              <a:rPr lang="en-US" dirty="0"/>
              <a:t> </a:t>
            </a:r>
            <a:r>
              <a:rPr lang="en-US" dirty="0" err="1"/>
              <a:t>velit</a:t>
            </a:r>
            <a:r>
              <a:rPr lang="en-US" dirty="0"/>
              <a:t>. </a:t>
            </a:r>
            <a:r>
              <a:rPr lang="en-US" dirty="0" err="1"/>
              <a:t>Mauris</a:t>
            </a:r>
            <a:r>
              <a:rPr lang="en-US" dirty="0"/>
              <a:t> </a:t>
            </a:r>
            <a:r>
              <a:rPr lang="en-US" dirty="0" err="1"/>
              <a:t>volutpat</a:t>
            </a:r>
            <a:r>
              <a:rPr lang="en-US" dirty="0"/>
              <a:t> </a:t>
            </a:r>
            <a:r>
              <a:rPr lang="en-US" dirty="0" err="1"/>
              <a:t>ultrices</a:t>
            </a:r>
            <a:r>
              <a:rPr lang="en-US" dirty="0"/>
              <a:t> </a:t>
            </a:r>
            <a:r>
              <a:rPr lang="en-US" dirty="0" err="1"/>
              <a:t>accumsan</a:t>
            </a:r>
            <a:r>
              <a:rPr lang="en-US" dirty="0"/>
              <a:t>. </a:t>
            </a:r>
            <a:r>
              <a:rPr lang="en-US" dirty="0" err="1"/>
              <a:t>Nunc</a:t>
            </a:r>
            <a:r>
              <a:rPr lang="en-US" dirty="0"/>
              <a:t> at </a:t>
            </a:r>
            <a:r>
              <a:rPr lang="en-US" dirty="0" err="1"/>
              <a:t>metus</a:t>
            </a:r>
            <a:r>
              <a:rPr lang="en-US" dirty="0"/>
              <a:t> </a:t>
            </a:r>
            <a:r>
              <a:rPr lang="en-US" dirty="0" err="1"/>
              <a:t>pulvinar</a:t>
            </a:r>
            <a:r>
              <a:rPr lang="en-US" dirty="0"/>
              <a:t>, dictum quam sit </a:t>
            </a:r>
            <a:r>
              <a:rPr lang="en-US" dirty="0" err="1"/>
              <a:t>amet</a:t>
            </a:r>
            <a:r>
              <a:rPr lang="en-US" dirty="0"/>
              <a:t>, </a:t>
            </a:r>
            <a:r>
              <a:rPr lang="en-US" dirty="0" err="1"/>
              <a:t>congue</a:t>
            </a:r>
            <a:r>
              <a:rPr lang="en-US" dirty="0"/>
              <a:t> </a:t>
            </a:r>
            <a:r>
              <a:rPr lang="en-US" dirty="0" err="1"/>
              <a:t>felis</a:t>
            </a:r>
            <a:r>
              <a:rPr lang="en-US" dirty="0"/>
              <a:t>.</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8" name="Text Placeholder 3"/>
          <p:cNvSpPr>
            <a:spLocks noGrp="1"/>
          </p:cNvSpPr>
          <p:nvPr>
            <p:ph type="body" sz="quarter" idx="21" hasCustomPrompt="1"/>
          </p:nvPr>
        </p:nvSpPr>
        <p:spPr>
          <a:xfrm>
            <a:off x="7856188" y="4394881"/>
            <a:ext cx="5220522" cy="1059429"/>
          </a:xfrm>
          <a:prstGeom prst="wedgeRoundRectCallout">
            <a:avLst>
              <a:gd name="adj1" fmla="val 33471"/>
              <a:gd name="adj2" fmla="val 73344"/>
              <a:gd name="adj3" fmla="val 16667"/>
            </a:avLst>
          </a:prstGeom>
          <a:solidFill>
            <a:schemeClr val="accent3"/>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900"/>
              </a:lnSpc>
              <a:spcBef>
                <a:spcPts val="0"/>
              </a:spcBef>
              <a:buClr>
                <a:srgbClr val="FFFFFF"/>
              </a:buClr>
              <a:buSzPct val="100000"/>
              <a:buFont typeface="Arial"/>
              <a:buNone/>
              <a:defRPr lang="en-US" sz="18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844" rtl="0" eaLnBrk="1" latinLnBrk="0" hangingPunct="1">
              <a:lnSpc>
                <a:spcPts val="1900"/>
              </a:lnSpc>
              <a:spcBef>
                <a:spcPts val="0"/>
              </a:spcBef>
              <a:buClr>
                <a:srgbClr val="FFFFFF"/>
              </a:buClr>
              <a:buSzPct val="100000"/>
              <a:buFont typeface="Arial"/>
              <a:buNone/>
            </a:pPr>
            <a:r>
              <a:rPr lang="en-US" dirty="0"/>
              <a:t>XX%</a:t>
            </a:r>
          </a:p>
          <a:p>
            <a:pPr marL="0" lvl="1" indent="0" algn="ctr" defTabSz="961844" rtl="0" eaLnBrk="1" latinLnBrk="0" hangingPunct="1">
              <a:lnSpc>
                <a:spcPts val="1900"/>
              </a:lnSpc>
              <a:spcBef>
                <a:spcPts val="0"/>
              </a:spcBef>
              <a:buClr>
                <a:srgbClr val="FFFFFF"/>
              </a:buClr>
              <a:buSzPct val="100000"/>
              <a:buFont typeface="Arial"/>
              <a:buNone/>
            </a:pPr>
            <a:r>
              <a:rPr lang="en-US" dirty="0" err="1"/>
              <a:t>Donec</a:t>
            </a:r>
            <a:r>
              <a:rPr lang="en-US" dirty="0"/>
              <a:t> </a:t>
            </a:r>
            <a:r>
              <a:rPr lang="en-US" dirty="0" err="1"/>
              <a:t>tincidunt</a:t>
            </a:r>
            <a:r>
              <a:rPr lang="en-US" dirty="0"/>
              <a:t> </a:t>
            </a:r>
            <a:r>
              <a:rPr lang="en-US" dirty="0" err="1"/>
              <a:t>risus</a:t>
            </a:r>
            <a:r>
              <a:rPr lang="en-US" dirty="0"/>
              <a:t> sit </a:t>
            </a:r>
            <a:r>
              <a:rPr lang="en-US" dirty="0" err="1"/>
              <a:t>amet</a:t>
            </a:r>
            <a:r>
              <a:rPr lang="en-US" dirty="0"/>
              <a:t> ante </a:t>
            </a:r>
            <a:r>
              <a:rPr lang="en-US" dirty="0" err="1"/>
              <a:t>rutrum</a:t>
            </a:r>
            <a:r>
              <a:rPr lang="en-US" dirty="0"/>
              <a:t> </a:t>
            </a:r>
            <a:r>
              <a:rPr lang="en-US" dirty="0" err="1"/>
              <a:t>ultrices</a:t>
            </a:r>
            <a:r>
              <a:rPr lang="en-US" dirty="0"/>
              <a:t>.</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2"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People Callouts">
    <p:spTree>
      <p:nvGrpSpPr>
        <p:cNvPr id="1" name=""/>
        <p:cNvGrpSpPr/>
        <p:nvPr/>
      </p:nvGrpSpPr>
      <p:grpSpPr>
        <a:xfrm>
          <a:off x="0" y="0"/>
          <a:ext cx="0" cy="0"/>
          <a:chOff x="0" y="0"/>
          <a:chExt cx="0" cy="0"/>
        </a:xfrm>
      </p:grpSpPr>
      <p:graphicFrame>
        <p:nvGraphicFramePr>
          <p:cNvPr id="324" name="Object 323"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2211" name="think-cell Slide" r:id="rId4" imgW="6350000" imgH="6350000" progId="">
                  <p:embed/>
                </p:oleObj>
              </mc:Choice>
              <mc:Fallback>
                <p:oleObj name="think-cell Slide" r:id="rId4" imgW="6350000" imgH="6350000" progId="">
                  <p:embed/>
                  <p:pic>
                    <p:nvPicPr>
                      <p:cNvPr id="0" name="Picture 3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4" name="Picture Placeholder 3"/>
          <p:cNvSpPr>
            <a:spLocks noGrp="1"/>
          </p:cNvSpPr>
          <p:nvPr>
            <p:ph type="pic" sz="quarter" idx="20" hasCustomPrompt="1"/>
          </p:nvPr>
        </p:nvSpPr>
        <p:spPr>
          <a:xfrm>
            <a:off x="389528" y="3595688"/>
            <a:ext cx="12687182" cy="3206750"/>
          </a:xfrm>
          <a:prstGeom prst="rect">
            <a:avLst/>
          </a:prstGeom>
          <a:solidFill>
            <a:schemeClr val="accent6">
              <a:lumMod val="20000"/>
              <a:lumOff val="80000"/>
            </a:schemeClr>
          </a:solidFill>
        </p:spPr>
        <p:txBody>
          <a:bodyPr tIns="1080000"/>
          <a:lstStyle>
            <a:lvl1pPr algn="ctr">
              <a:defRPr baseline="0">
                <a:solidFill>
                  <a:schemeClr val="bg1"/>
                </a:solidFill>
              </a:defRPr>
            </a:lvl1pPr>
          </a:lstStyle>
          <a:p>
            <a:r>
              <a:rPr lang="en-GB" dirty="0"/>
              <a:t>Space for character illustrations – delete grey shape</a:t>
            </a:r>
          </a:p>
        </p:txBody>
      </p:sp>
      <p:sp>
        <p:nvSpPr>
          <p:cNvPr id="13" name="Text Placeholder 3"/>
          <p:cNvSpPr>
            <a:spLocks noGrp="1"/>
          </p:cNvSpPr>
          <p:nvPr>
            <p:ph type="body" sz="quarter" idx="16" hasCustomPrompt="1"/>
          </p:nvPr>
        </p:nvSpPr>
        <p:spPr>
          <a:xfrm>
            <a:off x="381059" y="1936750"/>
            <a:ext cx="4145086" cy="704722"/>
          </a:xfrm>
          <a:prstGeom prst="wedgeRoundRectCallout">
            <a:avLst>
              <a:gd name="adj1" fmla="val 33580"/>
              <a:gd name="adj2" fmla="val 72976"/>
              <a:gd name="adj3" fmla="val 16667"/>
            </a:avLst>
          </a:prstGeom>
          <a:solidFill>
            <a:schemeClr val="accent3"/>
          </a:solidFill>
        </p:spPr>
        <p:txBody>
          <a:bodyPr wrap="square" lIns="36000" tIns="36000" rIns="36000" bIns="36000">
            <a:spAutoFit/>
          </a:bodyPr>
          <a:lstStyle>
            <a:lvl1pPr algn="ctr">
              <a:lnSpc>
                <a:spcPts val="1600"/>
              </a:lnSpc>
              <a:defRPr sz="1800" b="0">
                <a:solidFill>
                  <a:srgbClr val="FFFFFF"/>
                </a:solidFill>
              </a:defRPr>
            </a:lvl1pPr>
            <a:lvl2pPr algn="ctr">
              <a:lnSpc>
                <a:spcPts val="16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err="1"/>
              <a:t>Donec</a:t>
            </a:r>
            <a:r>
              <a:rPr lang="en-US" dirty="0"/>
              <a:t> non </a:t>
            </a:r>
            <a:r>
              <a:rPr lang="en-US" dirty="0" err="1"/>
              <a:t>eleifend</a:t>
            </a:r>
            <a:r>
              <a:rPr lang="en-US" dirty="0"/>
              <a:t> </a:t>
            </a:r>
            <a:r>
              <a:rPr lang="en-US" dirty="0" err="1"/>
              <a:t>tortor</a:t>
            </a:r>
            <a:r>
              <a:rPr lang="en-US" dirty="0"/>
              <a:t>, in </a:t>
            </a:r>
            <a:r>
              <a:rPr lang="en-US" dirty="0" err="1"/>
              <a:t>interdum</a:t>
            </a:r>
            <a:r>
              <a:rPr lang="en-US" dirty="0"/>
              <a:t> </a:t>
            </a:r>
            <a:r>
              <a:rPr lang="en-US" dirty="0" err="1"/>
              <a:t>nunc</a:t>
            </a:r>
            <a:r>
              <a:rPr lang="en-US" dirty="0"/>
              <a:t>. </a:t>
            </a:r>
          </a:p>
          <a:p>
            <a:pPr lvl="2"/>
            <a:r>
              <a:rPr lang="en-US" dirty="0"/>
              <a:t>Reference</a:t>
            </a:r>
          </a:p>
        </p:txBody>
      </p:sp>
      <p:sp>
        <p:nvSpPr>
          <p:cNvPr id="14" name="Text Placeholder 3"/>
          <p:cNvSpPr>
            <a:spLocks noGrp="1"/>
          </p:cNvSpPr>
          <p:nvPr>
            <p:ph type="body" sz="quarter" idx="21" hasCustomPrompt="1"/>
          </p:nvPr>
        </p:nvSpPr>
        <p:spPr>
          <a:xfrm>
            <a:off x="4640465" y="1385024"/>
            <a:ext cx="3054832" cy="931734"/>
          </a:xfrm>
          <a:prstGeom prst="wedgeRoundRectCallout">
            <a:avLst>
              <a:gd name="adj1" fmla="val 33580"/>
              <a:gd name="adj2" fmla="val 72976"/>
              <a:gd name="adj3" fmla="val 16667"/>
            </a:avLst>
          </a:prstGeom>
          <a:solidFill>
            <a:schemeClr val="accent4"/>
          </a:solidFill>
        </p:spPr>
        <p:txBody>
          <a:bodyPr wrap="square" lIns="36000" tIns="36000" rIns="36000" bIns="36000">
            <a:spAutoFit/>
          </a:bodyPr>
          <a:lstStyle>
            <a:lvl1pPr algn="ctr">
              <a:lnSpc>
                <a:spcPts val="1600"/>
              </a:lnSpc>
              <a:defRPr sz="1800" b="0">
                <a:solidFill>
                  <a:srgbClr val="FFFFFF"/>
                </a:solidFill>
              </a:defRPr>
            </a:lvl1pPr>
            <a:lvl2pPr marL="0" indent="0" algn="ctr" defTabSz="961844" rtl="0" eaLnBrk="1" latinLnBrk="0" hangingPunct="1">
              <a:lnSpc>
                <a:spcPts val="1600"/>
              </a:lnSpc>
              <a:spcBef>
                <a:spcPts val="0"/>
              </a:spcBef>
              <a:buClr>
                <a:srgbClr val="FFFFFF"/>
              </a:buClr>
              <a:buSzPct val="100000"/>
              <a:buFont typeface="Arial"/>
              <a:buNone/>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marL="0" lvl="1" indent="0" algn="ctr" defTabSz="961844" rtl="0" eaLnBrk="1" latinLnBrk="0" hangingPunct="1">
              <a:lnSpc>
                <a:spcPts val="1600"/>
              </a:lnSpc>
              <a:spcBef>
                <a:spcPts val="0"/>
              </a:spcBef>
              <a:buClr>
                <a:srgbClr val="FFFFFF"/>
              </a:buClr>
              <a:buSzPct val="100000"/>
              <a:buFont typeface="Arial"/>
              <a:buNone/>
            </a:pPr>
            <a:r>
              <a:rPr lang="pt-BR" dirty="0"/>
              <a:t>Duis eu vehicula sem, vitae porttitor urna semper lorem placerat non</a:t>
            </a:r>
            <a:r>
              <a:rPr lang="en-US" dirty="0"/>
              <a:t>. </a:t>
            </a:r>
          </a:p>
          <a:p>
            <a:pPr lvl="2"/>
            <a:r>
              <a:rPr lang="en-US" dirty="0"/>
              <a:t>Reference</a:t>
            </a:r>
          </a:p>
        </p:txBody>
      </p:sp>
      <p:sp>
        <p:nvSpPr>
          <p:cNvPr id="15" name="Text Placeholder 3"/>
          <p:cNvSpPr>
            <a:spLocks noGrp="1"/>
          </p:cNvSpPr>
          <p:nvPr>
            <p:ph type="body" sz="quarter" idx="22" hasCustomPrompt="1"/>
          </p:nvPr>
        </p:nvSpPr>
        <p:spPr>
          <a:xfrm>
            <a:off x="7856188" y="1936750"/>
            <a:ext cx="1994214" cy="931734"/>
          </a:xfrm>
          <a:prstGeom prst="wedgeRoundRectCallout">
            <a:avLst>
              <a:gd name="adj1" fmla="val 32943"/>
              <a:gd name="adj2" fmla="val 66312"/>
              <a:gd name="adj3" fmla="val 16667"/>
            </a:avLst>
          </a:prstGeom>
          <a:solidFill>
            <a:schemeClr val="tx2"/>
          </a:solidFill>
        </p:spPr>
        <p:txBody>
          <a:bodyPr wrap="square" lIns="36000" tIns="36000" rIns="36000" bIns="36000">
            <a:spAutoFit/>
          </a:bodyPr>
          <a:lstStyle>
            <a:lvl1pPr algn="ctr">
              <a:lnSpc>
                <a:spcPts val="1600"/>
              </a:lnSpc>
              <a:defRPr sz="1800" b="0">
                <a:solidFill>
                  <a:srgbClr val="FFFFFF"/>
                </a:solidFill>
              </a:defRPr>
            </a:lvl1pPr>
            <a:lvl2pPr algn="ctr">
              <a:lnSpc>
                <a:spcPts val="19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marL="0" lvl="1" indent="0" algn="ctr" defTabSz="961844" rtl="0" eaLnBrk="1" latinLnBrk="0" hangingPunct="1">
              <a:lnSpc>
                <a:spcPts val="1600"/>
              </a:lnSpc>
              <a:spcBef>
                <a:spcPts val="0"/>
              </a:spcBef>
              <a:buClr>
                <a:srgbClr val="FFFFFF"/>
              </a:buClr>
              <a:buSzPct val="100000"/>
              <a:buFont typeface="Arial"/>
              <a:buNone/>
            </a:pPr>
            <a:r>
              <a:rPr lang="en-US" dirty="0" err="1"/>
              <a:t>Quisque</a:t>
            </a:r>
            <a:r>
              <a:rPr lang="en-US" dirty="0"/>
              <a:t> </a:t>
            </a:r>
            <a:r>
              <a:rPr lang="en-US" dirty="0" err="1"/>
              <a:t>ultrices</a:t>
            </a:r>
            <a:r>
              <a:rPr lang="en-US" dirty="0"/>
              <a:t> </a:t>
            </a:r>
            <a:r>
              <a:rPr lang="en-US" dirty="0" err="1"/>
              <a:t>accumsan</a:t>
            </a:r>
            <a:r>
              <a:rPr lang="en-US" dirty="0"/>
              <a:t>. </a:t>
            </a:r>
          </a:p>
          <a:p>
            <a:pPr lvl="2"/>
            <a:r>
              <a:rPr lang="en-US" dirty="0"/>
              <a:t>Reference</a:t>
            </a:r>
          </a:p>
        </p:txBody>
      </p:sp>
      <p:sp>
        <p:nvSpPr>
          <p:cNvPr id="16" name="Text Placeholder 3"/>
          <p:cNvSpPr>
            <a:spLocks noGrp="1"/>
          </p:cNvSpPr>
          <p:nvPr>
            <p:ph type="body" sz="quarter" idx="23" hasCustomPrompt="1"/>
          </p:nvPr>
        </p:nvSpPr>
        <p:spPr>
          <a:xfrm>
            <a:off x="10019762" y="1401763"/>
            <a:ext cx="3056948" cy="704722"/>
          </a:xfrm>
          <a:prstGeom prst="wedgeRoundRectCallout">
            <a:avLst>
              <a:gd name="adj1" fmla="val 32943"/>
              <a:gd name="adj2" fmla="val 66312"/>
              <a:gd name="adj3" fmla="val 16667"/>
            </a:avLst>
          </a:prstGeom>
          <a:solidFill>
            <a:schemeClr val="bg2"/>
          </a:solidFill>
        </p:spPr>
        <p:txBody>
          <a:bodyPr wrap="square" lIns="36000" tIns="36000" rIns="36000" bIns="36000">
            <a:spAutoFit/>
          </a:bodyPr>
          <a:lstStyle>
            <a:lvl1pPr algn="ctr">
              <a:lnSpc>
                <a:spcPts val="1600"/>
              </a:lnSpc>
              <a:defRPr sz="1800" b="0">
                <a:solidFill>
                  <a:srgbClr val="FFFFFF"/>
                </a:solidFill>
              </a:defRPr>
            </a:lvl1pPr>
            <a:lvl2pPr algn="ctr">
              <a:lnSpc>
                <a:spcPts val="16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a:t>Gait, </a:t>
            </a:r>
            <a:r>
              <a:rPr lang="en-US" dirty="0" err="1"/>
              <a:t>quat</a:t>
            </a:r>
            <a:r>
              <a:rPr lang="en-US" dirty="0"/>
              <a:t>. San </a:t>
            </a:r>
            <a:r>
              <a:rPr lang="en-US" dirty="0" err="1"/>
              <a:t>exercilit</a:t>
            </a:r>
            <a:r>
              <a:rPr lang="en-US" dirty="0"/>
              <a:t>. </a:t>
            </a:r>
          </a:p>
          <a:p>
            <a:pPr lvl="2"/>
            <a:r>
              <a:rPr lang="en-US" dirty="0"/>
              <a:t>Reference</a:t>
            </a:r>
          </a:p>
        </p:txBody>
      </p: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Dark Fuchsi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03828"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Subtitle 2"/>
          <p:cNvSpPr>
            <a:spLocks noGrp="1"/>
          </p:cNvSpPr>
          <p:nvPr>
            <p:ph type="subTitle" idx="1" hasCustomPrompt="1"/>
          </p:nvPr>
        </p:nvSpPr>
        <p:spPr bwMode="gray">
          <a:xfrm>
            <a:off x="372926" y="5802393"/>
            <a:ext cx="12305338" cy="455176"/>
          </a:xfrm>
          <a:prstGeom prst="rect">
            <a:avLst/>
          </a:prstGeom>
        </p:spPr>
        <p:txBody>
          <a:bodyPr/>
          <a:lstStyle>
            <a:lvl1pPr marL="0" indent="0" algn="l">
              <a:lnSpc>
                <a:spcPts val="1400"/>
              </a:lnSpc>
              <a:buNone/>
              <a:defRPr sz="1400" b="1" i="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6" name="Rectangle 5"/>
          <p:cNvSpPr/>
          <p:nvPr userDrawn="1"/>
        </p:nvSpPr>
        <p:spPr bwMode="gray">
          <a:xfrm>
            <a:off x="1" y="2"/>
            <a:ext cx="13442950" cy="4560573"/>
          </a:xfrm>
          <a:prstGeom prst="rect">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7" name="Title 1"/>
          <p:cNvSpPr>
            <a:spLocks noGrp="1"/>
          </p:cNvSpPr>
          <p:nvPr>
            <p:ph type="ctrTitle"/>
          </p:nvPr>
        </p:nvSpPr>
        <p:spPr bwMode="gray">
          <a:xfrm>
            <a:off x="368118" y="5041349"/>
            <a:ext cx="12331696" cy="709383"/>
          </a:xfrm>
        </p:spPr>
        <p:txBody>
          <a:bodyPr/>
          <a:lstStyle>
            <a:lvl1pPr>
              <a:defRPr sz="6600"/>
            </a:lvl1pPr>
          </a:lstStyle>
          <a:p>
            <a:r>
              <a:rPr lang="en-US"/>
              <a:t>Click to edit Master title style</a:t>
            </a:r>
            <a:endParaRPr lang="en-US" dirty="0"/>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2934" name="think-cell Slide" r:id="rId4" imgW="6350000" imgH="6350000" progId="">
                  <p:embed/>
                </p:oleObj>
              </mc:Choice>
              <mc:Fallback>
                <p:oleObj name="think-cell Slide" r:id="rId4" imgW="6350000" imgH="6350000" progId="">
                  <p:embed/>
                  <p:pic>
                    <p:nvPicPr>
                      <p:cNvPr id="0" name="Picture 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9" name="Content Placeholder 2"/>
          <p:cNvSpPr>
            <a:spLocks noGrp="1"/>
          </p:cNvSpPr>
          <p:nvPr>
            <p:ph idx="23" hasCustomPrompt="1"/>
          </p:nvPr>
        </p:nvSpPr>
        <p:spPr bwMode="gray">
          <a:xfrm>
            <a:off x="8907307" y="4087685"/>
            <a:ext cx="416940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hasCustomPrompt="1"/>
          </p:nvPr>
        </p:nvSpPr>
        <p:spPr>
          <a:xfrm>
            <a:off x="4670102" y="1936750"/>
            <a:ext cx="4115448" cy="4313238"/>
          </a:xfrm>
          <a:prstGeom prst="rect">
            <a:avLst/>
          </a:prstGeom>
          <a:solidFill>
            <a:schemeClr val="accent5">
              <a:lumMod val="40000"/>
              <a:lumOff val="60000"/>
            </a:schemeClr>
          </a:solidFill>
        </p:spPr>
        <p:txBody>
          <a:bodyPr tIns="1800000" anchor="t"/>
          <a:lstStyle>
            <a:lvl1pPr algn="ctr">
              <a:defRPr baseline="0">
                <a:solidFill>
                  <a:schemeClr val="bg1"/>
                </a:solidFill>
              </a:defRPr>
            </a:lvl1pPr>
          </a:lstStyle>
          <a:p>
            <a:r>
              <a:rPr lang="en-GB" dirty="0"/>
              <a:t>Space for character illustration – delete grey shape</a:t>
            </a:r>
          </a:p>
        </p:txBody>
      </p:sp>
      <p:sp>
        <p:nvSpPr>
          <p:cNvPr id="13"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Full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8055" name="think-cell Slide" r:id="rId4" imgW="6350000" imgH="6350000" progId="">
                  <p:embed/>
                </p:oleObj>
              </mc:Choice>
              <mc:Fallback>
                <p:oleObj name="think-cell Slide" r:id="rId4" imgW="6350000" imgH="6350000" progId="">
                  <p:embed/>
                  <p:pic>
                    <p:nvPicPr>
                      <p:cNvPr id="0" name="Picture 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hasCustomPrompt="1"/>
          </p:nvPr>
        </p:nvSpPr>
        <p:spPr bwMode="gray">
          <a:xfrm>
            <a:off x="1" y="0"/>
            <a:ext cx="13442950" cy="6802438"/>
          </a:xfrm>
          <a:solidFill>
            <a:schemeClr val="accent5">
              <a:lumMod val="60000"/>
              <a:lumOff val="40000"/>
            </a:schemeClr>
          </a:solidFill>
        </p:spPr>
        <p:txBody>
          <a:bodyPr tIns="2520000"/>
          <a:lstStyle>
            <a:lvl1pPr algn="ctr">
              <a:buNone/>
              <a:defRPr>
                <a:solidFill>
                  <a:schemeClr val="bg1"/>
                </a:solidFill>
              </a:defRPr>
            </a:lvl1pPr>
          </a:lstStyle>
          <a:p>
            <a:r>
              <a:rPr lang="en-US" dirty="0"/>
              <a:t>Do not rescale image placeholder.</a:t>
            </a:r>
            <a:endParaRPr lang="en-GB" dirty="0"/>
          </a:p>
        </p:txBody>
      </p:sp>
      <p:cxnSp>
        <p:nvCxnSpPr>
          <p:cNvPr id="7" name="Straight Connector 6"/>
          <p:cNvCxnSpPr/>
          <p:nvPr userDrawn="1"/>
        </p:nvCxnSpPr>
        <p:spPr bwMode="gray">
          <a:xfrm>
            <a:off x="1" y="6792023"/>
            <a:ext cx="13442950"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8" name="Picture 7" descr="DCM LEFT LOGO ALL-05.eps"/>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47188" y="6981007"/>
            <a:ext cx="1666561" cy="434926"/>
          </a:xfrm>
          <a:prstGeom prst="rect">
            <a:avLst/>
          </a:prstGeom>
        </p:spPr>
      </p:pic>
      <p:sp>
        <p:nvSpPr>
          <p:cNvPr id="9"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Full Image Small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9080" name="think-cell Slide" r:id="rId4" imgW="6350000" imgH="6350000" progId="">
                  <p:embed/>
                </p:oleObj>
              </mc:Choice>
              <mc:Fallback>
                <p:oleObj name="think-cell Slide" r:id="rId4" imgW="6350000" imgH="6350000" progId="">
                  <p:embed/>
                  <p:pic>
                    <p:nvPicPr>
                      <p:cNvPr id="0" name="Picture 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hasCustomPrompt="1"/>
          </p:nvPr>
        </p:nvSpPr>
        <p:spPr bwMode="gray">
          <a:xfrm>
            <a:off x="1" y="0"/>
            <a:ext cx="13442950" cy="6802438"/>
          </a:xfrm>
          <a:solidFill>
            <a:schemeClr val="accent5">
              <a:lumMod val="60000"/>
              <a:lumOff val="40000"/>
            </a:schemeClr>
          </a:solidFill>
        </p:spPr>
        <p:txBody>
          <a:bodyPr tIns="2520000"/>
          <a:lstStyle>
            <a:lvl1pPr algn="ctr">
              <a:buNone/>
              <a:defRPr>
                <a:solidFill>
                  <a:schemeClr val="bg1"/>
                </a:solidFill>
              </a:defRPr>
            </a:lvl1pPr>
          </a:lstStyle>
          <a:p>
            <a:r>
              <a:rPr lang="en-US" dirty="0"/>
              <a:t>Do not rescale image placeholder.</a:t>
            </a:r>
            <a:endParaRPr lang="en-GB" dirty="0"/>
          </a:p>
        </p:txBody>
      </p:sp>
      <p:sp>
        <p:nvSpPr>
          <p:cNvPr id="17" name="Text Placeholder 16"/>
          <p:cNvSpPr>
            <a:spLocks noGrp="1"/>
          </p:cNvSpPr>
          <p:nvPr>
            <p:ph type="body" sz="quarter" idx="20"/>
          </p:nvPr>
        </p:nvSpPr>
        <p:spPr bwMode="gray">
          <a:xfrm>
            <a:off x="1" y="5148264"/>
            <a:ext cx="4670102" cy="1768475"/>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2"/>
          <p:cNvSpPr>
            <a:spLocks noGrp="1"/>
          </p:cNvSpPr>
          <p:nvPr>
            <p:ph idx="19" hasCustomPrompt="1"/>
          </p:nvPr>
        </p:nvSpPr>
        <p:spPr bwMode="gray">
          <a:xfrm>
            <a:off x="352267" y="5226050"/>
            <a:ext cx="4173879" cy="1460500"/>
          </a:xfrm>
          <a:ln w="6350">
            <a:noFill/>
            <a:prstDash val="lgDash"/>
          </a:ln>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cxnSp>
        <p:nvCxnSpPr>
          <p:cNvPr id="15" name="Straight Connector 14"/>
          <p:cNvCxnSpPr/>
          <p:nvPr userDrawn="1"/>
        </p:nvCxnSpPr>
        <p:spPr bwMode="gray">
          <a:xfrm>
            <a:off x="-3328" y="6802438"/>
            <a:ext cx="13442950"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1" name="Picture 10" descr="DCM LEFT LOGO ALL-05.eps"/>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47188" y="6981007"/>
            <a:ext cx="1666561" cy="434926"/>
          </a:xfrm>
          <a:prstGeom prst="rect">
            <a:avLst/>
          </a:prstGeom>
        </p:spPr>
      </p:pic>
      <p:sp>
        <p:nvSpPr>
          <p:cNvPr id="13"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Full 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0103" name="think-cell Slide" r:id="rId4" imgW="6350000" imgH="6350000" progId="">
                  <p:embed/>
                </p:oleObj>
              </mc:Choice>
              <mc:Fallback>
                <p:oleObj name="think-cell Slide" r:id="rId4" imgW="6350000" imgH="6350000" progId="">
                  <p:embed/>
                  <p:pic>
                    <p:nvPicPr>
                      <p:cNvPr id="0" name="Picture 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hasCustomPrompt="1"/>
          </p:nvPr>
        </p:nvSpPr>
        <p:spPr bwMode="gray">
          <a:xfrm>
            <a:off x="1" y="0"/>
            <a:ext cx="13442950" cy="6802438"/>
          </a:xfrm>
          <a:solidFill>
            <a:schemeClr val="accent5">
              <a:lumMod val="60000"/>
              <a:lumOff val="40000"/>
            </a:schemeClr>
          </a:solidFill>
        </p:spPr>
        <p:txBody>
          <a:bodyPr tIns="2160000"/>
          <a:lstStyle>
            <a:lvl1pPr algn="ctr">
              <a:buNone/>
              <a:defRPr>
                <a:solidFill>
                  <a:schemeClr val="bg1"/>
                </a:solidFill>
              </a:defRPr>
            </a:lvl1pPr>
          </a:lstStyle>
          <a:p>
            <a:r>
              <a:rPr lang="en-US" dirty="0"/>
              <a:t>Do not rescale image placeholder.</a:t>
            </a:r>
            <a:endParaRPr lang="en-GB" dirty="0"/>
          </a:p>
        </p:txBody>
      </p:sp>
      <p:sp>
        <p:nvSpPr>
          <p:cNvPr id="17" name="Text Placeholder 16"/>
          <p:cNvSpPr>
            <a:spLocks noGrp="1"/>
          </p:cNvSpPr>
          <p:nvPr>
            <p:ph type="body" sz="quarter" idx="20"/>
          </p:nvPr>
        </p:nvSpPr>
        <p:spPr bwMode="gray">
          <a:xfrm>
            <a:off x="-1" y="4043364"/>
            <a:ext cx="4670102" cy="2760025"/>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2"/>
          <p:cNvSpPr>
            <a:spLocks noGrp="1"/>
          </p:cNvSpPr>
          <p:nvPr>
            <p:ph idx="19" hasCustomPrompt="1"/>
          </p:nvPr>
        </p:nvSpPr>
        <p:spPr bwMode="gray">
          <a:xfrm>
            <a:off x="355657" y="4102418"/>
            <a:ext cx="4170490" cy="2467292"/>
          </a:xfrm>
          <a:ln w="6350">
            <a:noFill/>
            <a:prstDash val="lgDash"/>
          </a:ln>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cxnSp>
        <p:nvCxnSpPr>
          <p:cNvPr id="13" name="Straight Connector 12"/>
          <p:cNvCxnSpPr/>
          <p:nvPr userDrawn="1"/>
        </p:nvCxnSpPr>
        <p:spPr bwMode="gray">
          <a:xfrm>
            <a:off x="-3328" y="6802438"/>
            <a:ext cx="13442950"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1" name="Picture 10" descr="DCM LEFT LOGO ALL-05.eps"/>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47188" y="6981007"/>
            <a:ext cx="1666561" cy="434926"/>
          </a:xfrm>
          <a:prstGeom prst="rect">
            <a:avLst/>
          </a:prstGeom>
        </p:spPr>
      </p:pic>
      <p:sp>
        <p:nvSpPr>
          <p:cNvPr id="15"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Full 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1126"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hasCustomPrompt="1"/>
          </p:nvPr>
        </p:nvSpPr>
        <p:spPr bwMode="gray">
          <a:xfrm>
            <a:off x="1" y="0"/>
            <a:ext cx="13442950" cy="6802438"/>
          </a:xfrm>
          <a:solidFill>
            <a:schemeClr val="accent5">
              <a:lumMod val="60000"/>
              <a:lumOff val="40000"/>
            </a:schemeClr>
          </a:solidFill>
        </p:spPr>
        <p:txBody>
          <a:bodyPr tIns="2520000"/>
          <a:lstStyle>
            <a:lvl1pPr algn="ctr">
              <a:buNone/>
              <a:defRPr>
                <a:solidFill>
                  <a:schemeClr val="bg1"/>
                </a:solidFill>
              </a:defRPr>
            </a:lvl1pPr>
          </a:lstStyle>
          <a:p>
            <a:r>
              <a:rPr lang="en-US" dirty="0"/>
              <a:t>Do not rescale image placeholder.</a:t>
            </a:r>
            <a:endParaRPr lang="en-GB" dirty="0"/>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cxnSp>
        <p:nvCxnSpPr>
          <p:cNvPr id="11" name="Straight Connector 10"/>
          <p:cNvCxnSpPr/>
          <p:nvPr userDrawn="1"/>
        </p:nvCxnSpPr>
        <p:spPr bwMode="gray">
          <a:xfrm>
            <a:off x="-3328" y="6802438"/>
            <a:ext cx="13442950"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3" name="Picture 12" descr="DCM LEFT LOGO ALL-05.eps"/>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47188" y="6981007"/>
            <a:ext cx="1666561" cy="434926"/>
          </a:xfrm>
          <a:prstGeom prst="rect">
            <a:avLst/>
          </a:prstGeom>
        </p:spPr>
      </p:pic>
      <p:sp>
        <p:nvSpPr>
          <p:cNvPr id="15"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2149"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6" name="Rectangle 15"/>
          <p:cNvSpPr/>
          <p:nvPr userDrawn="1"/>
        </p:nvSpPr>
        <p:spPr>
          <a:xfrm>
            <a:off x="1" y="6737124"/>
            <a:ext cx="13442950" cy="130629"/>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sp>
        <p:nvSpPr>
          <p:cNvPr id="14" name="Picture Placeholder 13"/>
          <p:cNvSpPr>
            <a:spLocks noGrp="1"/>
          </p:cNvSpPr>
          <p:nvPr>
            <p:ph type="pic" sz="quarter" idx="16" hasCustomPrompt="1"/>
          </p:nvPr>
        </p:nvSpPr>
        <p:spPr bwMode="gray">
          <a:xfrm>
            <a:off x="381060" y="1395414"/>
            <a:ext cx="12695650" cy="5407025"/>
          </a:xfrm>
          <a:solidFill>
            <a:srgbClr val="DFDEDE"/>
          </a:solidFill>
        </p:spPr>
        <p:txBody>
          <a:bodyPr tIns="1800000"/>
          <a:lstStyle>
            <a:lvl1pPr algn="ctr">
              <a:buNone/>
              <a:defRPr>
                <a:solidFill>
                  <a:schemeClr val="bg1"/>
                </a:solidFill>
              </a:defRPr>
            </a:lvl1pPr>
          </a:lstStyle>
          <a:p>
            <a:r>
              <a:rPr lang="en-US" dirty="0"/>
              <a:t>Do not rescale image placeholder.</a:t>
            </a:r>
            <a:endParaRPr lang="en-GB" dirty="0"/>
          </a:p>
        </p:txBody>
      </p:sp>
      <p:cxnSp>
        <p:nvCxnSpPr>
          <p:cNvPr id="11" name="Straight Connector 10"/>
          <p:cNvCxnSpPr/>
          <p:nvPr userDrawn="1"/>
        </p:nvCxnSpPr>
        <p:spPr bwMode="gray">
          <a:xfrm>
            <a:off x="-3328" y="6802438"/>
            <a:ext cx="13442950"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3173"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hasCustomPrompt="1"/>
          </p:nvPr>
        </p:nvSpPr>
        <p:spPr bwMode="gray">
          <a:xfrm>
            <a:off x="381060" y="1395413"/>
            <a:ext cx="12695650" cy="4854575"/>
          </a:xfrm>
          <a:solidFill>
            <a:srgbClr val="DFDEDE"/>
          </a:solidFill>
        </p:spPr>
        <p:txBody>
          <a:bodyPr tIns="1440000"/>
          <a:lstStyle>
            <a:lvl1pPr algn="ctr">
              <a:buNone/>
              <a:defRPr>
                <a:solidFill>
                  <a:schemeClr val="bg1"/>
                </a:solidFill>
              </a:defRPr>
            </a:lvl1pPr>
          </a:lstStyle>
          <a:p>
            <a:r>
              <a:rPr lang="en-US" dirty="0"/>
              <a:t>Do not rescale image placeholder.</a:t>
            </a:r>
            <a:endParaRPr lang="en-GB" dirty="0"/>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8" name="Text Placeholder 13"/>
          <p:cNvSpPr>
            <a:spLocks noGrp="1"/>
          </p:cNvSpPr>
          <p:nvPr>
            <p:ph type="body" sz="quarter" idx="17" hasCustomPrompt="1"/>
          </p:nvPr>
        </p:nvSpPr>
        <p:spPr bwMode="gray">
          <a:xfrm>
            <a:off x="354208" y="6338248"/>
            <a:ext cx="12448413" cy="172963"/>
          </a:xfrm>
        </p:spPr>
        <p:txBody>
          <a:bodyPr anchor="t" anchorCtr="0"/>
          <a:lstStyle>
            <a:lvl1pPr algn="l">
              <a:lnSpc>
                <a:spcPts val="1100"/>
              </a:lnSpc>
              <a:buNone/>
              <a:defRPr sz="1000" b="1" baseline="0">
                <a:solidFill>
                  <a:schemeClr val="accent3"/>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54208" y="6515700"/>
            <a:ext cx="1244841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Image Smaller Text">
    <p:spTree>
      <p:nvGrpSpPr>
        <p:cNvPr id="1" name=""/>
        <p:cNvGrpSpPr/>
        <p:nvPr/>
      </p:nvGrpSpPr>
      <p:grpSpPr>
        <a:xfrm>
          <a:off x="0" y="0"/>
          <a:ext cx="0" cy="0"/>
          <a:chOff x="0" y="0"/>
          <a:chExt cx="0" cy="0"/>
        </a:xfrm>
      </p:grpSpPr>
      <p:sp>
        <p:nvSpPr>
          <p:cNvPr id="14" name="Picture Placeholder 13"/>
          <p:cNvSpPr>
            <a:spLocks noGrp="1"/>
          </p:cNvSpPr>
          <p:nvPr>
            <p:ph type="pic" sz="quarter" idx="16" hasCustomPrompt="1"/>
          </p:nvPr>
        </p:nvSpPr>
        <p:spPr bwMode="gray">
          <a:xfrm>
            <a:off x="381060" y="1395414"/>
            <a:ext cx="12695650" cy="5407025"/>
          </a:xfrm>
          <a:solidFill>
            <a:schemeClr val="accent5">
              <a:lumMod val="60000"/>
              <a:lumOff val="40000"/>
            </a:schemeClr>
          </a:solidFill>
        </p:spPr>
        <p:txBody>
          <a:bodyPr tIns="1440000"/>
          <a:lstStyle>
            <a:lvl1pPr algn="ctr">
              <a:buNone/>
              <a:defRPr>
                <a:solidFill>
                  <a:schemeClr val="bg1"/>
                </a:solidFill>
              </a:defRPr>
            </a:lvl1pPr>
          </a:lstStyle>
          <a:p>
            <a:r>
              <a:rPr lang="en-US" dirty="0"/>
              <a:t>Do not rescale image placeholder.</a:t>
            </a:r>
            <a:endParaRPr lang="en-GB" dirty="0"/>
          </a:p>
        </p:txBody>
      </p:sp>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5224" name="think-cell Slide" r:id="rId4" imgW="6350000" imgH="6350000" progId="">
                  <p:embed/>
                </p:oleObj>
              </mc:Choice>
              <mc:Fallback>
                <p:oleObj name="think-cell Slide" r:id="rId4" imgW="6350000" imgH="6350000" progId="">
                  <p:embed/>
                  <p:pic>
                    <p:nvPicPr>
                      <p:cNvPr id="0" name="Picture 8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0" name="Rectangle 19"/>
          <p:cNvSpPr/>
          <p:nvPr userDrawn="1"/>
        </p:nvSpPr>
        <p:spPr>
          <a:xfrm>
            <a:off x="1" y="6737124"/>
            <a:ext cx="13442950" cy="130629"/>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sp>
        <p:nvSpPr>
          <p:cNvPr id="17" name="Text Placeholder 16"/>
          <p:cNvSpPr>
            <a:spLocks noGrp="1"/>
          </p:cNvSpPr>
          <p:nvPr>
            <p:ph type="body" sz="quarter" idx="20"/>
          </p:nvPr>
        </p:nvSpPr>
        <p:spPr bwMode="gray">
          <a:xfrm>
            <a:off x="-1" y="5148264"/>
            <a:ext cx="4670102" cy="1654174"/>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Content Placeholder 2"/>
          <p:cNvSpPr>
            <a:spLocks noGrp="1"/>
          </p:cNvSpPr>
          <p:nvPr>
            <p:ph idx="19" hasCustomPrompt="1"/>
          </p:nvPr>
        </p:nvSpPr>
        <p:spPr bwMode="gray">
          <a:xfrm>
            <a:off x="381061" y="5218430"/>
            <a:ext cx="4145086" cy="1031558"/>
          </a:xfrm>
          <a:ln w="6350">
            <a:noFill/>
            <a:prstDash val="lgDash"/>
          </a:ln>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cxnSp>
        <p:nvCxnSpPr>
          <p:cNvPr id="11" name="Straight Connector 10"/>
          <p:cNvCxnSpPr/>
          <p:nvPr userDrawn="1"/>
        </p:nvCxnSpPr>
        <p:spPr bwMode="gray">
          <a:xfrm>
            <a:off x="-3328" y="6802438"/>
            <a:ext cx="13442950"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6248" name="think-cell Slide" r:id="rId4" imgW="6350000" imgH="6350000" progId="">
                  <p:embed/>
                </p:oleObj>
              </mc:Choice>
              <mc:Fallback>
                <p:oleObj name="think-cell Slide" r:id="rId4" imgW="6350000" imgH="6350000" progId="">
                  <p:embed/>
                  <p:pic>
                    <p:nvPicPr>
                      <p:cNvPr id="0" name="Picture 8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7" name="Rectangle 16"/>
          <p:cNvSpPr/>
          <p:nvPr userDrawn="1"/>
        </p:nvSpPr>
        <p:spPr>
          <a:xfrm>
            <a:off x="1" y="6737124"/>
            <a:ext cx="13442950" cy="130629"/>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sp>
        <p:nvSpPr>
          <p:cNvPr id="14" name="Picture Placeholder 13"/>
          <p:cNvSpPr>
            <a:spLocks noGrp="1"/>
          </p:cNvSpPr>
          <p:nvPr>
            <p:ph type="pic" sz="quarter" idx="16" hasCustomPrompt="1"/>
          </p:nvPr>
        </p:nvSpPr>
        <p:spPr bwMode="gray">
          <a:xfrm>
            <a:off x="381060" y="1395414"/>
            <a:ext cx="12695650" cy="5397272"/>
          </a:xfrm>
          <a:solidFill>
            <a:schemeClr val="accent5">
              <a:lumMod val="60000"/>
              <a:lumOff val="40000"/>
            </a:schemeClr>
          </a:solidFill>
        </p:spPr>
        <p:txBody>
          <a:bodyPr tIns="1440000"/>
          <a:lstStyle>
            <a:lvl1pPr algn="ctr">
              <a:buNone/>
              <a:defRPr>
                <a:solidFill>
                  <a:schemeClr val="bg1"/>
                </a:solidFill>
              </a:defRPr>
            </a:lvl1pPr>
          </a:lstStyle>
          <a:p>
            <a:r>
              <a:rPr lang="en-US" dirty="0"/>
              <a:t>Do not rescale image placeholder.</a:t>
            </a:r>
            <a:endParaRPr lang="en-GB" dirty="0"/>
          </a:p>
        </p:txBody>
      </p:sp>
      <p:sp>
        <p:nvSpPr>
          <p:cNvPr id="20" name="Text Placeholder 16"/>
          <p:cNvSpPr>
            <a:spLocks noGrp="1"/>
          </p:cNvSpPr>
          <p:nvPr>
            <p:ph type="body" sz="quarter" idx="20"/>
          </p:nvPr>
        </p:nvSpPr>
        <p:spPr bwMode="gray">
          <a:xfrm>
            <a:off x="1" y="4043364"/>
            <a:ext cx="4670102" cy="2760025"/>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Content Placeholder 2"/>
          <p:cNvSpPr>
            <a:spLocks noGrp="1"/>
          </p:cNvSpPr>
          <p:nvPr>
            <p:ph idx="19" hasCustomPrompt="1"/>
          </p:nvPr>
        </p:nvSpPr>
        <p:spPr bwMode="gray">
          <a:xfrm>
            <a:off x="367041" y="4148139"/>
            <a:ext cx="4159104" cy="1547812"/>
          </a:xfrm>
          <a:ln w="6350">
            <a:noFill/>
            <a:prstDash val="lgDash"/>
          </a:ln>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cxnSp>
        <p:nvCxnSpPr>
          <p:cNvPr id="11" name="Straight Connector 10"/>
          <p:cNvCxnSpPr/>
          <p:nvPr userDrawn="1"/>
        </p:nvCxnSpPr>
        <p:spPr bwMode="gray">
          <a:xfrm>
            <a:off x="-3328" y="6802438"/>
            <a:ext cx="13442950"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One Content and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7269"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6756" y="1372456"/>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6756" y="1584953"/>
            <a:ext cx="4033068"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52545" y="1895312"/>
            <a:ext cx="4148197" cy="4354677"/>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Picture Placeholder 13"/>
          <p:cNvSpPr>
            <a:spLocks noGrp="1"/>
          </p:cNvSpPr>
          <p:nvPr>
            <p:ph type="pic" sz="quarter" idx="18" hasCustomPrompt="1"/>
          </p:nvPr>
        </p:nvSpPr>
        <p:spPr bwMode="gray">
          <a:xfrm>
            <a:off x="4670103" y="1395413"/>
            <a:ext cx="8406608" cy="4854576"/>
          </a:xfrm>
          <a:solidFill>
            <a:schemeClr val="accent5">
              <a:lumMod val="60000"/>
              <a:lumOff val="40000"/>
            </a:schemeClr>
          </a:solidFill>
        </p:spPr>
        <p:txBody>
          <a:bodyPr tIns="2160000"/>
          <a:lstStyle>
            <a:lvl1pPr algn="ctr">
              <a:buNone/>
              <a:defRPr>
                <a:solidFill>
                  <a:schemeClr val="bg1"/>
                </a:solidFill>
              </a:defRPr>
            </a:lvl1pPr>
          </a:lstStyle>
          <a:p>
            <a:r>
              <a:rPr lang="en-US" dirty="0"/>
              <a:t>Do not rescale image placeholder.</a:t>
            </a:r>
            <a:endParaRPr lang="en-GB" dirty="0"/>
          </a:p>
        </p:txBody>
      </p:sp>
      <p:sp>
        <p:nvSpPr>
          <p:cNvPr id="11"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ection Dark Re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38588" name="think-cell Slide" r:id="rId4" imgW="6350000" imgH="6350000" progId="">
                  <p:embed/>
                </p:oleObj>
              </mc:Choice>
              <mc:Fallback>
                <p:oleObj name="think-cell Slide" r:id="rId4" imgW="6350000" imgH="6350000" progId="">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Subtitle 2"/>
          <p:cNvSpPr>
            <a:spLocks noGrp="1"/>
          </p:cNvSpPr>
          <p:nvPr>
            <p:ph type="subTitle" idx="1" hasCustomPrompt="1"/>
          </p:nvPr>
        </p:nvSpPr>
        <p:spPr bwMode="gray">
          <a:xfrm>
            <a:off x="372900" y="5799137"/>
            <a:ext cx="12305338" cy="455176"/>
          </a:xfrm>
          <a:prstGeom prst="rect">
            <a:avLst/>
          </a:prstGeom>
        </p:spPr>
        <p:txBody>
          <a:bodyPr/>
          <a:lstStyle>
            <a:lvl1pPr marL="0" indent="0" algn="l">
              <a:lnSpc>
                <a:spcPts val="1400"/>
              </a:lnSpc>
              <a:buNone/>
              <a:defRPr sz="1400" b="1" i="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6" name="Rectangle 5"/>
          <p:cNvSpPr/>
          <p:nvPr userDrawn="1"/>
        </p:nvSpPr>
        <p:spPr bwMode="gray">
          <a:xfrm>
            <a:off x="1" y="2"/>
            <a:ext cx="13442950" cy="456057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7" name="Title 1"/>
          <p:cNvSpPr>
            <a:spLocks noGrp="1"/>
          </p:cNvSpPr>
          <p:nvPr>
            <p:ph type="ctrTitle"/>
          </p:nvPr>
        </p:nvSpPr>
        <p:spPr bwMode="gray">
          <a:xfrm>
            <a:off x="368118" y="5041349"/>
            <a:ext cx="12331696" cy="709383"/>
          </a:xfrm>
        </p:spPr>
        <p:txBody>
          <a:bodyPr/>
          <a:lstStyle>
            <a:lvl1pPr>
              <a:defRPr sz="6600"/>
            </a:lvl1pPr>
          </a:lstStyle>
          <a:p>
            <a:r>
              <a:rPr lang="en-US"/>
              <a:t>Click to edit Master title style</a:t>
            </a:r>
            <a:endParaRPr lang="en-US" dirty="0"/>
          </a:p>
        </p:txBody>
      </p:sp>
    </p:spTree>
    <p:extLst>
      <p:ext uri="{BB962C8B-B14F-4D97-AF65-F5344CB8AC3E}">
        <p14:creationId xmlns:p14="http://schemas.microsoft.com/office/powerpoint/2010/main" val="925640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hree 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8293"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hasCustomPrompt="1"/>
          </p:nvPr>
        </p:nvSpPr>
        <p:spPr bwMode="gray">
          <a:xfrm>
            <a:off x="381059" y="1395413"/>
            <a:ext cx="4119682" cy="4560887"/>
          </a:xfrm>
          <a:solidFill>
            <a:schemeClr val="accent5">
              <a:lumMod val="60000"/>
              <a:lumOff val="40000"/>
            </a:schemeClr>
          </a:solidFill>
        </p:spPr>
        <p:txBody>
          <a:bodyPr tIns="1440000"/>
          <a:lstStyle>
            <a:lvl1pPr algn="ctr">
              <a:buNone/>
              <a:defRPr>
                <a:solidFill>
                  <a:schemeClr val="bg1"/>
                </a:solidFill>
              </a:defRPr>
            </a:lvl1pPr>
          </a:lstStyle>
          <a:p>
            <a:r>
              <a:rPr lang="en-US" dirty="0"/>
              <a:t>Do not rescale image placeholder.</a:t>
            </a:r>
            <a:endParaRPr lang="en-GB" dirty="0"/>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8" name="Text Placeholder 13"/>
          <p:cNvSpPr>
            <a:spLocks noGrp="1"/>
          </p:cNvSpPr>
          <p:nvPr>
            <p:ph type="body" sz="quarter" idx="17" hasCustomPrompt="1"/>
          </p:nvPr>
        </p:nvSpPr>
        <p:spPr bwMode="gray">
          <a:xfrm>
            <a:off x="360736" y="6088456"/>
            <a:ext cx="414000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60736" y="6265909"/>
            <a:ext cx="414000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hasCustomPrompt="1"/>
          </p:nvPr>
        </p:nvSpPr>
        <p:spPr bwMode="gray">
          <a:xfrm>
            <a:off x="4671689" y="1395413"/>
            <a:ext cx="4113860" cy="4560887"/>
          </a:xfrm>
          <a:solidFill>
            <a:schemeClr val="accent5">
              <a:lumMod val="60000"/>
              <a:lumOff val="40000"/>
            </a:schemeClr>
          </a:solidFill>
        </p:spPr>
        <p:txBody>
          <a:bodyPr tIns="1440000"/>
          <a:lstStyle>
            <a:lvl1pPr algn="ctr">
              <a:buNone/>
              <a:defRPr>
                <a:solidFill>
                  <a:schemeClr val="bg1"/>
                </a:solidFill>
              </a:defRPr>
            </a:lvl1pPr>
          </a:lstStyle>
          <a:p>
            <a:r>
              <a:rPr lang="en-US" dirty="0"/>
              <a:t>Do not rescale image placeholder.</a:t>
            </a:r>
            <a:endParaRPr lang="en-GB" dirty="0"/>
          </a:p>
        </p:txBody>
      </p:sp>
      <p:sp>
        <p:nvSpPr>
          <p:cNvPr id="15" name="Text Placeholder 13"/>
          <p:cNvSpPr>
            <a:spLocks noGrp="1"/>
          </p:cNvSpPr>
          <p:nvPr>
            <p:ph type="body" sz="quarter" idx="20" hasCustomPrompt="1"/>
          </p:nvPr>
        </p:nvSpPr>
        <p:spPr bwMode="gray">
          <a:xfrm>
            <a:off x="4656786" y="6089726"/>
            <a:ext cx="412876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56786" y="6267179"/>
            <a:ext cx="412876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hasCustomPrompt="1"/>
          </p:nvPr>
        </p:nvSpPr>
        <p:spPr bwMode="gray">
          <a:xfrm>
            <a:off x="8946441" y="1395413"/>
            <a:ext cx="4130268" cy="4560887"/>
          </a:xfrm>
          <a:solidFill>
            <a:schemeClr val="accent5">
              <a:lumMod val="60000"/>
              <a:lumOff val="40000"/>
            </a:schemeClr>
          </a:solidFill>
        </p:spPr>
        <p:txBody>
          <a:bodyPr tIns="1440000"/>
          <a:lstStyle>
            <a:lvl1pPr algn="ctr">
              <a:buNone/>
              <a:defRPr>
                <a:solidFill>
                  <a:schemeClr val="bg1"/>
                </a:solidFill>
              </a:defRPr>
            </a:lvl1pPr>
          </a:lstStyle>
          <a:p>
            <a:r>
              <a:rPr lang="en-US" dirty="0"/>
              <a:t>Do not rescale image placeholder.</a:t>
            </a:r>
            <a:endParaRPr lang="en-GB" dirty="0"/>
          </a:p>
        </p:txBody>
      </p:sp>
      <p:sp>
        <p:nvSpPr>
          <p:cNvPr id="18" name="Text Placeholder 13"/>
          <p:cNvSpPr>
            <a:spLocks noGrp="1"/>
          </p:cNvSpPr>
          <p:nvPr>
            <p:ph type="body" sz="quarter" idx="23" hasCustomPrompt="1"/>
          </p:nvPr>
        </p:nvSpPr>
        <p:spPr bwMode="gray">
          <a:xfrm>
            <a:off x="8911094" y="6089726"/>
            <a:ext cx="416561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11094" y="6267179"/>
            <a:ext cx="416561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0"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Six 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9319" name="think-cell Slide" r:id="rId4" imgW="6350000" imgH="6350000" progId="">
                  <p:embed/>
                </p:oleObj>
              </mc:Choice>
              <mc:Fallback>
                <p:oleObj name="think-cell Slide" r:id="rId4" imgW="6350000" imgH="6350000" progId="">
                  <p:embed/>
                  <p:pic>
                    <p:nvPicPr>
                      <p:cNvPr id="0" name="Picture 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hasCustomPrompt="1"/>
          </p:nvPr>
        </p:nvSpPr>
        <p:spPr bwMode="gray">
          <a:xfrm>
            <a:off x="381060" y="1704525"/>
            <a:ext cx="1992098" cy="2312710"/>
          </a:xfrm>
          <a:solidFill>
            <a:schemeClr val="accent5">
              <a:lumMod val="60000"/>
              <a:lumOff val="40000"/>
            </a:schemeClr>
          </a:solidFill>
        </p:spPr>
        <p:txBody>
          <a:bodyPr tIns="432000"/>
          <a:lstStyle>
            <a:lvl1pPr algn="ctr">
              <a:buNone/>
              <a:defRPr sz="1400">
                <a:solidFill>
                  <a:schemeClr val="bg1"/>
                </a:solidFill>
              </a:defRPr>
            </a:lvl1pPr>
          </a:lstStyle>
          <a:p>
            <a:r>
              <a:rPr lang="en-GB" dirty="0"/>
              <a:t>Do not rescale image placeholder.</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Text Placeholder 13"/>
          <p:cNvSpPr>
            <a:spLocks noGrp="1"/>
          </p:cNvSpPr>
          <p:nvPr>
            <p:ph type="body" sz="quarter" idx="17" hasCustomPrompt="1"/>
          </p:nvPr>
        </p:nvSpPr>
        <p:spPr bwMode="gray">
          <a:xfrm>
            <a:off x="381060" y="4134929"/>
            <a:ext cx="1992098" cy="248390"/>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5" name="Text Placeholder 13"/>
          <p:cNvSpPr>
            <a:spLocks noGrp="1"/>
          </p:cNvSpPr>
          <p:nvPr>
            <p:ph type="body" sz="quarter" idx="18" hasCustomPrompt="1"/>
          </p:nvPr>
        </p:nvSpPr>
        <p:spPr bwMode="gray">
          <a:xfrm>
            <a:off x="381061" y="4312382"/>
            <a:ext cx="1987378" cy="31900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7" name="Picture Placeholder 13"/>
          <p:cNvSpPr>
            <a:spLocks noGrp="1"/>
          </p:cNvSpPr>
          <p:nvPr>
            <p:ph type="pic" sz="quarter" idx="19" hasCustomPrompt="1"/>
          </p:nvPr>
        </p:nvSpPr>
        <p:spPr bwMode="gray">
          <a:xfrm>
            <a:off x="2531931" y="2806107"/>
            <a:ext cx="1992314" cy="2316354"/>
          </a:xfrm>
          <a:solidFill>
            <a:schemeClr val="accent5">
              <a:lumMod val="60000"/>
              <a:lumOff val="40000"/>
            </a:schemeClr>
          </a:solidFill>
        </p:spPr>
        <p:txBody>
          <a:bodyPr tIns="432000"/>
          <a:lstStyle>
            <a:lvl1pPr algn="ctr">
              <a:buNone/>
              <a:defRPr sz="1400">
                <a:solidFill>
                  <a:schemeClr val="bg1"/>
                </a:solidFill>
              </a:defRPr>
            </a:lvl1pPr>
          </a:lstStyle>
          <a:p>
            <a:r>
              <a:rPr lang="en-GB" dirty="0"/>
              <a:t>Do not rescale image placeholder.</a:t>
            </a:r>
          </a:p>
        </p:txBody>
      </p:sp>
      <p:sp>
        <p:nvSpPr>
          <p:cNvPr id="28" name="Text Placeholder 13"/>
          <p:cNvSpPr>
            <a:spLocks noGrp="1"/>
          </p:cNvSpPr>
          <p:nvPr>
            <p:ph type="body" sz="quarter" idx="20" hasCustomPrompt="1"/>
          </p:nvPr>
        </p:nvSpPr>
        <p:spPr bwMode="gray">
          <a:xfrm>
            <a:off x="2531931" y="5245685"/>
            <a:ext cx="1964145" cy="20593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21" hasCustomPrompt="1"/>
          </p:nvPr>
        </p:nvSpPr>
        <p:spPr bwMode="gray">
          <a:xfrm>
            <a:off x="2531931" y="5423137"/>
            <a:ext cx="1964145"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1" name="Picture Placeholder 13"/>
          <p:cNvSpPr>
            <a:spLocks noGrp="1"/>
          </p:cNvSpPr>
          <p:nvPr>
            <p:ph type="pic" sz="quarter" idx="22" hasCustomPrompt="1"/>
          </p:nvPr>
        </p:nvSpPr>
        <p:spPr bwMode="gray">
          <a:xfrm>
            <a:off x="4670101" y="1704527"/>
            <a:ext cx="1992314" cy="2312709"/>
          </a:xfrm>
          <a:solidFill>
            <a:schemeClr val="accent5">
              <a:lumMod val="60000"/>
              <a:lumOff val="40000"/>
            </a:schemeClr>
          </a:solidFill>
        </p:spPr>
        <p:txBody>
          <a:bodyPr tIns="432000"/>
          <a:lstStyle>
            <a:lvl1pPr algn="ctr">
              <a:buNone/>
              <a:defRPr sz="1400">
                <a:solidFill>
                  <a:schemeClr val="bg1"/>
                </a:solidFill>
              </a:defRPr>
            </a:lvl1pPr>
          </a:lstStyle>
          <a:p>
            <a:r>
              <a:rPr lang="en-GB" dirty="0"/>
              <a:t>Do not rescale image placeholder.</a:t>
            </a:r>
          </a:p>
        </p:txBody>
      </p:sp>
      <p:sp>
        <p:nvSpPr>
          <p:cNvPr id="32" name="Text Placeholder 13"/>
          <p:cNvSpPr>
            <a:spLocks noGrp="1"/>
          </p:cNvSpPr>
          <p:nvPr>
            <p:ph type="body" sz="quarter" idx="23" hasCustomPrompt="1"/>
          </p:nvPr>
        </p:nvSpPr>
        <p:spPr bwMode="gray">
          <a:xfrm>
            <a:off x="4670102" y="4134929"/>
            <a:ext cx="1989981" cy="20593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3" name="Text Placeholder 13"/>
          <p:cNvSpPr>
            <a:spLocks noGrp="1"/>
          </p:cNvSpPr>
          <p:nvPr>
            <p:ph type="body" sz="quarter" idx="24" hasCustomPrompt="1"/>
          </p:nvPr>
        </p:nvSpPr>
        <p:spPr bwMode="gray">
          <a:xfrm>
            <a:off x="4670102" y="4312382"/>
            <a:ext cx="1989981" cy="31900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5" name="Picture Placeholder 13"/>
          <p:cNvSpPr>
            <a:spLocks noGrp="1"/>
          </p:cNvSpPr>
          <p:nvPr>
            <p:ph type="pic" sz="quarter" idx="25" hasCustomPrompt="1"/>
          </p:nvPr>
        </p:nvSpPr>
        <p:spPr bwMode="gray">
          <a:xfrm>
            <a:off x="6804489" y="2806107"/>
            <a:ext cx="1981061" cy="2316354"/>
          </a:xfrm>
          <a:solidFill>
            <a:schemeClr val="accent5">
              <a:lumMod val="60000"/>
              <a:lumOff val="40000"/>
            </a:schemeClr>
          </a:solidFill>
        </p:spPr>
        <p:txBody>
          <a:bodyPr tIns="432000"/>
          <a:lstStyle>
            <a:lvl1pPr algn="ctr">
              <a:buNone/>
              <a:defRPr sz="1400">
                <a:solidFill>
                  <a:schemeClr val="bg1"/>
                </a:solidFill>
              </a:defRPr>
            </a:lvl1pPr>
          </a:lstStyle>
          <a:p>
            <a:r>
              <a:rPr lang="en-GB" dirty="0"/>
              <a:t>Do not rescale image placeholder.</a:t>
            </a:r>
          </a:p>
        </p:txBody>
      </p:sp>
      <p:sp>
        <p:nvSpPr>
          <p:cNvPr id="36" name="Text Placeholder 13"/>
          <p:cNvSpPr>
            <a:spLocks noGrp="1"/>
          </p:cNvSpPr>
          <p:nvPr>
            <p:ph type="body" sz="quarter" idx="26" hasCustomPrompt="1"/>
          </p:nvPr>
        </p:nvSpPr>
        <p:spPr bwMode="gray">
          <a:xfrm>
            <a:off x="6804489" y="5245685"/>
            <a:ext cx="1981061" cy="20593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27" hasCustomPrompt="1"/>
          </p:nvPr>
        </p:nvSpPr>
        <p:spPr bwMode="gray">
          <a:xfrm>
            <a:off x="6804489" y="5423138"/>
            <a:ext cx="1981061" cy="31900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3"/>
          <p:cNvSpPr>
            <a:spLocks noGrp="1"/>
          </p:cNvSpPr>
          <p:nvPr>
            <p:ph type="pic" sz="quarter" idx="28" hasCustomPrompt="1"/>
          </p:nvPr>
        </p:nvSpPr>
        <p:spPr bwMode="gray">
          <a:xfrm>
            <a:off x="8946441" y="1704525"/>
            <a:ext cx="1992314" cy="2312710"/>
          </a:xfrm>
          <a:solidFill>
            <a:schemeClr val="accent5">
              <a:lumMod val="60000"/>
              <a:lumOff val="40000"/>
            </a:schemeClr>
          </a:solidFill>
        </p:spPr>
        <p:txBody>
          <a:bodyPr tIns="432000"/>
          <a:lstStyle>
            <a:lvl1pPr algn="ctr">
              <a:buNone/>
              <a:defRPr sz="1400">
                <a:solidFill>
                  <a:schemeClr val="bg1"/>
                </a:solidFill>
              </a:defRPr>
            </a:lvl1pPr>
          </a:lstStyle>
          <a:p>
            <a:r>
              <a:rPr lang="en-GB" dirty="0"/>
              <a:t>Do not rescale image placeholder.</a:t>
            </a:r>
          </a:p>
        </p:txBody>
      </p:sp>
      <p:sp>
        <p:nvSpPr>
          <p:cNvPr id="40" name="Text Placeholder 13"/>
          <p:cNvSpPr>
            <a:spLocks noGrp="1"/>
          </p:cNvSpPr>
          <p:nvPr>
            <p:ph type="body" sz="quarter" idx="29" hasCustomPrompt="1"/>
          </p:nvPr>
        </p:nvSpPr>
        <p:spPr bwMode="gray">
          <a:xfrm>
            <a:off x="8946441" y="4133355"/>
            <a:ext cx="1985747" cy="20593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1" name="Text Placeholder 13"/>
          <p:cNvSpPr>
            <a:spLocks noGrp="1"/>
          </p:cNvSpPr>
          <p:nvPr>
            <p:ph type="body" sz="quarter" idx="30" hasCustomPrompt="1"/>
          </p:nvPr>
        </p:nvSpPr>
        <p:spPr bwMode="gray">
          <a:xfrm>
            <a:off x="8946441" y="4310808"/>
            <a:ext cx="1985747" cy="31900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3" name="Picture Placeholder 13"/>
          <p:cNvSpPr>
            <a:spLocks noGrp="1"/>
          </p:cNvSpPr>
          <p:nvPr>
            <p:ph type="pic" sz="quarter" idx="31" hasCustomPrompt="1"/>
          </p:nvPr>
        </p:nvSpPr>
        <p:spPr bwMode="gray">
          <a:xfrm>
            <a:off x="11097313" y="2804534"/>
            <a:ext cx="1992314" cy="2335342"/>
          </a:xfrm>
          <a:solidFill>
            <a:schemeClr val="accent5">
              <a:lumMod val="60000"/>
              <a:lumOff val="40000"/>
            </a:schemeClr>
          </a:solidFill>
        </p:spPr>
        <p:txBody>
          <a:bodyPr tIns="432000"/>
          <a:lstStyle>
            <a:lvl1pPr algn="ctr">
              <a:buNone/>
              <a:defRPr sz="1400">
                <a:solidFill>
                  <a:schemeClr val="bg1"/>
                </a:solidFill>
              </a:defRPr>
            </a:lvl1pPr>
          </a:lstStyle>
          <a:p>
            <a:r>
              <a:rPr lang="en-GB" dirty="0"/>
              <a:t>Do not rescale image placeholder.</a:t>
            </a:r>
          </a:p>
        </p:txBody>
      </p:sp>
      <p:sp>
        <p:nvSpPr>
          <p:cNvPr id="44" name="Text Placeholder 13"/>
          <p:cNvSpPr>
            <a:spLocks noGrp="1"/>
          </p:cNvSpPr>
          <p:nvPr>
            <p:ph type="body" sz="quarter" idx="32" hasCustomPrompt="1"/>
          </p:nvPr>
        </p:nvSpPr>
        <p:spPr bwMode="gray">
          <a:xfrm>
            <a:off x="11097313" y="5244110"/>
            <a:ext cx="1979397" cy="20593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33" hasCustomPrompt="1"/>
          </p:nvPr>
        </p:nvSpPr>
        <p:spPr bwMode="gray">
          <a:xfrm>
            <a:off x="11097313" y="5421563"/>
            <a:ext cx="1979397" cy="31900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6"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hree Image Caption Half Depth">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0341"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hasCustomPrompt="1"/>
          </p:nvPr>
        </p:nvSpPr>
        <p:spPr bwMode="gray">
          <a:xfrm>
            <a:off x="381059" y="1946276"/>
            <a:ext cx="4145086" cy="2655888"/>
          </a:xfrm>
          <a:solidFill>
            <a:schemeClr val="accent5">
              <a:lumMod val="60000"/>
              <a:lumOff val="40000"/>
            </a:schemeClr>
          </a:solidFill>
        </p:spPr>
        <p:txBody>
          <a:bodyPr tIns="720000"/>
          <a:lstStyle>
            <a:lvl1pPr algn="ctr">
              <a:buNone/>
              <a:defRPr>
                <a:solidFill>
                  <a:schemeClr val="bg1"/>
                </a:solidFill>
              </a:defRPr>
            </a:lvl1pPr>
          </a:lstStyle>
          <a:p>
            <a:r>
              <a:rPr lang="en-US" dirty="0"/>
              <a:t>Do not rescale image placeholder. Black and white imagery only</a:t>
            </a:r>
            <a:endParaRPr lang="en-GB" dirty="0"/>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8" name="Text Placeholder 13"/>
          <p:cNvSpPr>
            <a:spLocks noGrp="1"/>
          </p:cNvSpPr>
          <p:nvPr>
            <p:ph type="body" sz="quarter" idx="17" hasCustomPrompt="1"/>
          </p:nvPr>
        </p:nvSpPr>
        <p:spPr bwMode="gray">
          <a:xfrm>
            <a:off x="376317" y="4695144"/>
            <a:ext cx="4149828"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76317" y="4872593"/>
            <a:ext cx="4149828"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hasCustomPrompt="1"/>
          </p:nvPr>
        </p:nvSpPr>
        <p:spPr bwMode="gray">
          <a:xfrm>
            <a:off x="4681696" y="1946276"/>
            <a:ext cx="4103854" cy="2655888"/>
          </a:xfrm>
          <a:solidFill>
            <a:schemeClr val="accent5">
              <a:lumMod val="60000"/>
              <a:lumOff val="40000"/>
            </a:schemeClr>
          </a:solidFill>
        </p:spPr>
        <p:txBody>
          <a:bodyPr tIns="720000"/>
          <a:lstStyle>
            <a:lvl1pPr algn="ctr">
              <a:buNone/>
              <a:defRPr>
                <a:solidFill>
                  <a:schemeClr val="bg1"/>
                </a:solidFill>
              </a:defRPr>
            </a:lvl1pPr>
          </a:lstStyle>
          <a:p>
            <a:r>
              <a:rPr lang="en-US" dirty="0"/>
              <a:t>Do not rescale image placeholder. Black and white imagery only</a:t>
            </a:r>
            <a:endParaRPr lang="en-GB" dirty="0"/>
          </a:p>
        </p:txBody>
      </p:sp>
      <p:sp>
        <p:nvSpPr>
          <p:cNvPr id="15" name="Text Placeholder 13"/>
          <p:cNvSpPr>
            <a:spLocks noGrp="1"/>
          </p:cNvSpPr>
          <p:nvPr>
            <p:ph type="body" sz="quarter" idx="20" hasCustomPrompt="1"/>
          </p:nvPr>
        </p:nvSpPr>
        <p:spPr bwMode="gray">
          <a:xfrm>
            <a:off x="4676954" y="4695144"/>
            <a:ext cx="4108596"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76954" y="4872593"/>
            <a:ext cx="4108596"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hasCustomPrompt="1"/>
          </p:nvPr>
        </p:nvSpPr>
        <p:spPr bwMode="gray">
          <a:xfrm>
            <a:off x="8946441" y="1946276"/>
            <a:ext cx="4130268" cy="2655888"/>
          </a:xfrm>
          <a:solidFill>
            <a:schemeClr val="accent5">
              <a:lumMod val="60000"/>
              <a:lumOff val="40000"/>
            </a:schemeClr>
          </a:solidFill>
        </p:spPr>
        <p:txBody>
          <a:bodyPr tIns="720000"/>
          <a:lstStyle>
            <a:lvl1pPr algn="ctr">
              <a:buNone/>
              <a:defRPr>
                <a:solidFill>
                  <a:schemeClr val="bg1"/>
                </a:solidFill>
              </a:defRPr>
            </a:lvl1pPr>
          </a:lstStyle>
          <a:p>
            <a:r>
              <a:rPr lang="en-US" dirty="0"/>
              <a:t>Do not rescale image placeholder. Black and white imagery only</a:t>
            </a:r>
            <a:endParaRPr lang="en-GB" dirty="0"/>
          </a:p>
        </p:txBody>
      </p:sp>
      <p:sp>
        <p:nvSpPr>
          <p:cNvPr id="18" name="Text Placeholder 13"/>
          <p:cNvSpPr>
            <a:spLocks noGrp="1"/>
          </p:cNvSpPr>
          <p:nvPr>
            <p:ph type="body" sz="quarter" idx="23" hasCustomPrompt="1"/>
          </p:nvPr>
        </p:nvSpPr>
        <p:spPr bwMode="gray">
          <a:xfrm>
            <a:off x="8941699" y="4695144"/>
            <a:ext cx="4135010"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1699" y="4872593"/>
            <a:ext cx="4135010"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6" y="1372456"/>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6" y="1546853"/>
            <a:ext cx="4033068"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6" name="Text Placeholder 13"/>
          <p:cNvSpPr>
            <a:spLocks noGrp="1"/>
          </p:cNvSpPr>
          <p:nvPr>
            <p:ph type="body" sz="quarter" idx="27" hasCustomPrompt="1"/>
          </p:nvPr>
        </p:nvSpPr>
        <p:spPr bwMode="gray">
          <a:xfrm>
            <a:off x="4683308" y="1372456"/>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7" name="Text Placeholder 13"/>
          <p:cNvSpPr>
            <a:spLocks noGrp="1"/>
          </p:cNvSpPr>
          <p:nvPr>
            <p:ph type="body" sz="quarter" idx="28" hasCustomPrompt="1"/>
          </p:nvPr>
        </p:nvSpPr>
        <p:spPr bwMode="gray">
          <a:xfrm>
            <a:off x="4683308" y="1590998"/>
            <a:ext cx="4033068"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8" name="Text Placeholder 13"/>
          <p:cNvSpPr>
            <a:spLocks noGrp="1"/>
          </p:cNvSpPr>
          <p:nvPr>
            <p:ph type="body" sz="quarter" idx="29" hasCustomPrompt="1"/>
          </p:nvPr>
        </p:nvSpPr>
        <p:spPr bwMode="gray">
          <a:xfrm>
            <a:off x="8856323" y="1372456"/>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9" name="Text Placeholder 13"/>
          <p:cNvSpPr>
            <a:spLocks noGrp="1"/>
          </p:cNvSpPr>
          <p:nvPr>
            <p:ph type="body" sz="quarter" idx="30" hasCustomPrompt="1"/>
          </p:nvPr>
        </p:nvSpPr>
        <p:spPr bwMode="gray">
          <a:xfrm>
            <a:off x="8856323" y="1589424"/>
            <a:ext cx="4033068"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1"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Miscellaneous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1365"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7" name="Picture Placeholder 13"/>
          <p:cNvSpPr>
            <a:spLocks noGrp="1"/>
          </p:cNvSpPr>
          <p:nvPr>
            <p:ph type="pic" sz="quarter" idx="22" hasCustomPrompt="1"/>
          </p:nvPr>
        </p:nvSpPr>
        <p:spPr bwMode="gray">
          <a:xfrm>
            <a:off x="6803621" y="1946275"/>
            <a:ext cx="4128567" cy="2655889"/>
          </a:xfrm>
          <a:solidFill>
            <a:schemeClr val="accent5">
              <a:lumMod val="60000"/>
              <a:lumOff val="40000"/>
            </a:schemeClr>
          </a:solidFill>
        </p:spPr>
        <p:txBody>
          <a:bodyPr tIns="1080000"/>
          <a:lstStyle>
            <a:lvl1pPr algn="ctr">
              <a:buNone/>
              <a:defRPr sz="1600">
                <a:solidFill>
                  <a:schemeClr val="bg1"/>
                </a:solidFill>
              </a:defRPr>
            </a:lvl1pPr>
          </a:lstStyle>
          <a:p>
            <a:r>
              <a:rPr lang="en-US" dirty="0"/>
              <a:t>Do not rescale image placeholder. Black and white imagery only</a:t>
            </a:r>
            <a:endParaRPr lang="en-GB" dirty="0"/>
          </a:p>
        </p:txBody>
      </p:sp>
      <p:sp>
        <p:nvSpPr>
          <p:cNvPr id="18" name="Text Placeholder 13"/>
          <p:cNvSpPr>
            <a:spLocks noGrp="1"/>
          </p:cNvSpPr>
          <p:nvPr>
            <p:ph type="body" sz="quarter" idx="23" hasCustomPrompt="1"/>
          </p:nvPr>
        </p:nvSpPr>
        <p:spPr bwMode="gray">
          <a:xfrm>
            <a:off x="6798879" y="4683126"/>
            <a:ext cx="405674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6798879" y="4860576"/>
            <a:ext cx="405674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6" y="1372456"/>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6" y="1559553"/>
            <a:ext cx="4033068"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7" name="Picture Placeholder 13"/>
          <p:cNvSpPr>
            <a:spLocks noGrp="1"/>
          </p:cNvSpPr>
          <p:nvPr>
            <p:ph type="pic" sz="quarter" idx="16" hasCustomPrompt="1"/>
          </p:nvPr>
        </p:nvSpPr>
        <p:spPr bwMode="gray">
          <a:xfrm>
            <a:off x="3613870" y="1946276"/>
            <a:ext cx="3046212" cy="3749675"/>
          </a:xfrm>
          <a:solidFill>
            <a:schemeClr val="accent5">
              <a:lumMod val="60000"/>
              <a:lumOff val="40000"/>
            </a:schemeClr>
          </a:solidFill>
        </p:spPr>
        <p:txBody>
          <a:bodyPr tIns="1080000"/>
          <a:lstStyle>
            <a:lvl1pPr algn="ctr">
              <a:buNone/>
              <a:defRPr sz="1600">
                <a:solidFill>
                  <a:schemeClr val="bg1"/>
                </a:solidFill>
              </a:defRPr>
            </a:lvl1pPr>
          </a:lstStyle>
          <a:p>
            <a:r>
              <a:rPr lang="en-US" dirty="0"/>
              <a:t>Do not rescale image placeholder. Black and white imagery only</a:t>
            </a:r>
            <a:endParaRPr lang="en-GB" dirty="0"/>
          </a:p>
        </p:txBody>
      </p:sp>
      <p:sp>
        <p:nvSpPr>
          <p:cNvPr id="28" name="Text Placeholder 13"/>
          <p:cNvSpPr>
            <a:spLocks noGrp="1"/>
          </p:cNvSpPr>
          <p:nvPr>
            <p:ph type="body" sz="quarter" idx="17" hasCustomPrompt="1"/>
          </p:nvPr>
        </p:nvSpPr>
        <p:spPr bwMode="gray">
          <a:xfrm>
            <a:off x="3608530" y="5791661"/>
            <a:ext cx="3051552"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18" hasCustomPrompt="1"/>
          </p:nvPr>
        </p:nvSpPr>
        <p:spPr bwMode="gray">
          <a:xfrm>
            <a:off x="3608530" y="5969114"/>
            <a:ext cx="3051552"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Picture Placeholder 13"/>
          <p:cNvSpPr>
            <a:spLocks noGrp="1"/>
          </p:cNvSpPr>
          <p:nvPr>
            <p:ph type="pic" sz="quarter" idx="27" hasCustomPrompt="1"/>
          </p:nvPr>
        </p:nvSpPr>
        <p:spPr bwMode="gray">
          <a:xfrm>
            <a:off x="11097315" y="1946276"/>
            <a:ext cx="1979396" cy="1547812"/>
          </a:xfrm>
          <a:solidFill>
            <a:schemeClr val="accent5">
              <a:lumMod val="60000"/>
              <a:lumOff val="40000"/>
            </a:schemeClr>
          </a:solidFill>
        </p:spPr>
        <p:txBody>
          <a:bodyPr/>
          <a:lstStyle>
            <a:lvl1pPr algn="ctr">
              <a:buNone/>
              <a:defRPr sz="1600">
                <a:solidFill>
                  <a:schemeClr val="bg1"/>
                </a:solidFill>
              </a:defRPr>
            </a:lvl1pPr>
          </a:lstStyle>
          <a:p>
            <a:r>
              <a:rPr lang="en-US" dirty="0"/>
              <a:t>Do not rescale image placeholder. Black and white imagery only</a:t>
            </a:r>
            <a:endParaRPr lang="en-GB" dirty="0"/>
          </a:p>
        </p:txBody>
      </p:sp>
      <p:sp>
        <p:nvSpPr>
          <p:cNvPr id="31" name="Picture Placeholder 13"/>
          <p:cNvSpPr>
            <a:spLocks noGrp="1"/>
          </p:cNvSpPr>
          <p:nvPr>
            <p:ph type="pic" sz="quarter" idx="28" hasCustomPrompt="1"/>
          </p:nvPr>
        </p:nvSpPr>
        <p:spPr bwMode="gray">
          <a:xfrm>
            <a:off x="11072191" y="4102376"/>
            <a:ext cx="1979396" cy="1593574"/>
          </a:xfrm>
          <a:solidFill>
            <a:schemeClr val="accent5">
              <a:lumMod val="60000"/>
              <a:lumOff val="40000"/>
            </a:schemeClr>
          </a:solidFill>
        </p:spPr>
        <p:txBody>
          <a:bodyPr/>
          <a:lstStyle>
            <a:lvl1pPr algn="ctr">
              <a:buNone/>
              <a:defRPr sz="1600">
                <a:solidFill>
                  <a:schemeClr val="bg1"/>
                </a:solidFill>
              </a:defRPr>
            </a:lvl1pPr>
          </a:lstStyle>
          <a:p>
            <a:r>
              <a:rPr lang="en-US" dirty="0"/>
              <a:t>Do not rescale image placeholder. Black and white imagery only</a:t>
            </a:r>
            <a:endParaRPr lang="en-GB" dirty="0"/>
          </a:p>
        </p:txBody>
      </p:sp>
      <p:sp>
        <p:nvSpPr>
          <p:cNvPr id="33" name="Text Placeholder 13"/>
          <p:cNvSpPr>
            <a:spLocks noGrp="1"/>
          </p:cNvSpPr>
          <p:nvPr>
            <p:ph type="body" sz="quarter" idx="29" hasCustomPrompt="1"/>
          </p:nvPr>
        </p:nvSpPr>
        <p:spPr bwMode="gray">
          <a:xfrm>
            <a:off x="11083124" y="5779332"/>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30" hasCustomPrompt="1"/>
          </p:nvPr>
        </p:nvSpPr>
        <p:spPr bwMode="gray">
          <a:xfrm>
            <a:off x="11083124" y="5956782"/>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6" name="Text Placeholder 13"/>
          <p:cNvSpPr>
            <a:spLocks noGrp="1"/>
          </p:cNvSpPr>
          <p:nvPr>
            <p:ph type="body" sz="quarter" idx="31" hasCustomPrompt="1"/>
          </p:nvPr>
        </p:nvSpPr>
        <p:spPr bwMode="gray">
          <a:xfrm>
            <a:off x="11082018" y="3572706"/>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32" hasCustomPrompt="1"/>
          </p:nvPr>
        </p:nvSpPr>
        <p:spPr bwMode="gray">
          <a:xfrm>
            <a:off x="11082018" y="3750159"/>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3"/>
          <p:cNvSpPr>
            <a:spLocks noGrp="1"/>
          </p:cNvSpPr>
          <p:nvPr>
            <p:ph type="pic" sz="quarter" idx="33" hasCustomPrompt="1"/>
          </p:nvPr>
        </p:nvSpPr>
        <p:spPr bwMode="gray">
          <a:xfrm>
            <a:off x="392654" y="4102374"/>
            <a:ext cx="3055940" cy="1593577"/>
          </a:xfrm>
          <a:solidFill>
            <a:schemeClr val="accent5">
              <a:lumMod val="60000"/>
              <a:lumOff val="40000"/>
            </a:schemeClr>
          </a:solidFill>
        </p:spPr>
        <p:txBody>
          <a:bodyPr/>
          <a:lstStyle>
            <a:lvl1pPr algn="ctr">
              <a:buNone/>
              <a:defRPr sz="1600">
                <a:solidFill>
                  <a:schemeClr val="bg1"/>
                </a:solidFill>
              </a:defRPr>
            </a:lvl1pPr>
          </a:lstStyle>
          <a:p>
            <a:r>
              <a:rPr lang="en-US" dirty="0"/>
              <a:t>Do not rescale image placeholder. Black and white imagery only</a:t>
            </a:r>
            <a:endParaRPr lang="en-GB" dirty="0"/>
          </a:p>
        </p:txBody>
      </p:sp>
      <p:sp>
        <p:nvSpPr>
          <p:cNvPr id="40" name="Text Placeholder 13"/>
          <p:cNvSpPr>
            <a:spLocks noGrp="1"/>
          </p:cNvSpPr>
          <p:nvPr>
            <p:ph type="body" sz="quarter" idx="34" hasCustomPrompt="1"/>
          </p:nvPr>
        </p:nvSpPr>
        <p:spPr bwMode="gray">
          <a:xfrm>
            <a:off x="370377" y="5791661"/>
            <a:ext cx="3078217"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1" name="Text Placeholder 13"/>
          <p:cNvSpPr>
            <a:spLocks noGrp="1"/>
          </p:cNvSpPr>
          <p:nvPr>
            <p:ph type="body" sz="quarter" idx="35" hasCustomPrompt="1"/>
          </p:nvPr>
        </p:nvSpPr>
        <p:spPr bwMode="gray">
          <a:xfrm>
            <a:off x="370377" y="5969114"/>
            <a:ext cx="3078217"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2" name="Picture Placeholder 13"/>
          <p:cNvSpPr>
            <a:spLocks noGrp="1"/>
          </p:cNvSpPr>
          <p:nvPr>
            <p:ph type="pic" sz="quarter" idx="36" hasCustomPrompt="1"/>
          </p:nvPr>
        </p:nvSpPr>
        <p:spPr bwMode="gray">
          <a:xfrm>
            <a:off x="392654" y="1946278"/>
            <a:ext cx="3055940" cy="1547810"/>
          </a:xfrm>
          <a:solidFill>
            <a:schemeClr val="accent5">
              <a:lumMod val="60000"/>
              <a:lumOff val="40000"/>
            </a:schemeClr>
          </a:solidFill>
        </p:spPr>
        <p:txBody>
          <a:bodyPr/>
          <a:lstStyle>
            <a:lvl1pPr algn="ctr">
              <a:buNone/>
              <a:defRPr sz="1600">
                <a:solidFill>
                  <a:schemeClr val="bg1"/>
                </a:solidFill>
              </a:defRPr>
            </a:lvl1pPr>
          </a:lstStyle>
          <a:p>
            <a:r>
              <a:rPr lang="en-US" dirty="0"/>
              <a:t>Do not rescale image placeholder. Black and white imagery only</a:t>
            </a:r>
            <a:endParaRPr lang="en-GB" dirty="0"/>
          </a:p>
        </p:txBody>
      </p:sp>
      <p:sp>
        <p:nvSpPr>
          <p:cNvPr id="44" name="Text Placeholder 13"/>
          <p:cNvSpPr>
            <a:spLocks noGrp="1"/>
          </p:cNvSpPr>
          <p:nvPr>
            <p:ph type="body" sz="quarter" idx="37" hasCustomPrompt="1"/>
          </p:nvPr>
        </p:nvSpPr>
        <p:spPr bwMode="gray">
          <a:xfrm>
            <a:off x="374101" y="3577484"/>
            <a:ext cx="307449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38" hasCustomPrompt="1"/>
          </p:nvPr>
        </p:nvSpPr>
        <p:spPr bwMode="gray">
          <a:xfrm>
            <a:off x="374101" y="3754931"/>
            <a:ext cx="3074493"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6"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_Co Brand Full Image and 8 Logos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4981"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0"/>
            <a:ext cx="13442950" cy="6802438"/>
          </a:xfrm>
          <a:solidFill>
            <a:schemeClr val="accent5">
              <a:lumMod val="60000"/>
              <a:lumOff val="40000"/>
            </a:schemeClr>
          </a:solidFill>
        </p:spPr>
        <p:txBody>
          <a:bodyPr tIns="2520000" anchor="t"/>
          <a:lstStyle>
            <a:lvl1pPr algn="ctr">
              <a:buNone/>
              <a:defRPr>
                <a:solidFill>
                  <a:schemeClr val="bg1"/>
                </a:solidFill>
              </a:defRPr>
            </a:lvl1pPr>
          </a:lstStyle>
          <a:p>
            <a:r>
              <a:rPr lang="en-US" dirty="0"/>
              <a:t>Click icon to add picture</a:t>
            </a:r>
            <a:endParaRPr lang="en-GB" dirty="0"/>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6" name="Picture Placeholder 13"/>
          <p:cNvSpPr>
            <a:spLocks noGrp="1"/>
          </p:cNvSpPr>
          <p:nvPr>
            <p:ph type="pic" sz="quarter" idx="17"/>
          </p:nvPr>
        </p:nvSpPr>
        <p:spPr bwMode="gray">
          <a:xfrm>
            <a:off x="2531933" y="6917309"/>
            <a:ext cx="879606" cy="405148"/>
          </a:xfrm>
        </p:spPr>
        <p:txBody>
          <a:bodyPr/>
          <a:lstStyle>
            <a:lvl1pPr>
              <a:lnSpc>
                <a:spcPct val="100000"/>
              </a:lnSpc>
              <a:buNone/>
              <a:defRPr sz="700">
                <a:solidFill>
                  <a:schemeClr val="bg1"/>
                </a:solidFill>
              </a:defRPr>
            </a:lvl1pPr>
          </a:lstStyle>
          <a:p>
            <a:r>
              <a:rPr lang="en-US" dirty="0"/>
              <a:t>Click icon to add picture</a:t>
            </a:r>
            <a:endParaRPr lang="en-GB" dirty="0"/>
          </a:p>
        </p:txBody>
      </p:sp>
      <p:sp>
        <p:nvSpPr>
          <p:cNvPr id="17" name="Picture Placeholder 13"/>
          <p:cNvSpPr>
            <a:spLocks noGrp="1"/>
          </p:cNvSpPr>
          <p:nvPr>
            <p:ph type="pic" sz="quarter" idx="18"/>
          </p:nvPr>
        </p:nvSpPr>
        <p:spPr bwMode="gray">
          <a:xfrm>
            <a:off x="3601441" y="6917309"/>
            <a:ext cx="879606" cy="405148"/>
          </a:xfrm>
        </p:spPr>
        <p:txBody>
          <a:bodyPr/>
          <a:lstStyle>
            <a:lvl1pPr>
              <a:lnSpc>
                <a:spcPct val="100000"/>
              </a:lnSpc>
              <a:buNone/>
              <a:defRPr sz="700">
                <a:solidFill>
                  <a:schemeClr val="bg1"/>
                </a:solidFill>
              </a:defRPr>
            </a:lvl1pPr>
          </a:lstStyle>
          <a:p>
            <a:r>
              <a:rPr lang="en-US"/>
              <a:t>Click icon to add picture</a:t>
            </a:r>
            <a:endParaRPr lang="en-GB"/>
          </a:p>
        </p:txBody>
      </p:sp>
      <p:sp>
        <p:nvSpPr>
          <p:cNvPr id="18" name="Picture Placeholder 13"/>
          <p:cNvSpPr>
            <a:spLocks noGrp="1"/>
          </p:cNvSpPr>
          <p:nvPr>
            <p:ph type="pic" sz="quarter" idx="19"/>
          </p:nvPr>
        </p:nvSpPr>
        <p:spPr bwMode="gray">
          <a:xfrm>
            <a:off x="4670950" y="6917309"/>
            <a:ext cx="879606" cy="405148"/>
          </a:xfrm>
        </p:spPr>
        <p:txBody>
          <a:bodyPr/>
          <a:lstStyle>
            <a:lvl1pPr>
              <a:lnSpc>
                <a:spcPct val="100000"/>
              </a:lnSpc>
              <a:buNone/>
              <a:defRPr sz="700">
                <a:solidFill>
                  <a:schemeClr val="bg1"/>
                </a:solidFill>
              </a:defRPr>
            </a:lvl1pPr>
          </a:lstStyle>
          <a:p>
            <a:r>
              <a:rPr lang="en-US"/>
              <a:t>Click icon to add picture</a:t>
            </a:r>
            <a:endParaRPr lang="en-GB"/>
          </a:p>
        </p:txBody>
      </p:sp>
      <p:sp>
        <p:nvSpPr>
          <p:cNvPr id="19" name="Picture Placeholder 13"/>
          <p:cNvSpPr>
            <a:spLocks noGrp="1"/>
          </p:cNvSpPr>
          <p:nvPr>
            <p:ph type="pic" sz="quarter" idx="20"/>
          </p:nvPr>
        </p:nvSpPr>
        <p:spPr bwMode="gray">
          <a:xfrm>
            <a:off x="5740458" y="6917309"/>
            <a:ext cx="879606" cy="405148"/>
          </a:xfrm>
        </p:spPr>
        <p:txBody>
          <a:bodyPr/>
          <a:lstStyle>
            <a:lvl1pPr>
              <a:lnSpc>
                <a:spcPct val="100000"/>
              </a:lnSpc>
              <a:buNone/>
              <a:defRPr sz="700">
                <a:solidFill>
                  <a:schemeClr val="bg1"/>
                </a:solidFill>
              </a:defRPr>
            </a:lvl1pPr>
          </a:lstStyle>
          <a:p>
            <a:r>
              <a:rPr lang="en-US"/>
              <a:t>Click icon to add picture</a:t>
            </a:r>
            <a:endParaRPr lang="en-GB"/>
          </a:p>
        </p:txBody>
      </p:sp>
      <p:cxnSp>
        <p:nvCxnSpPr>
          <p:cNvPr id="29" name="Straight Connector 28"/>
          <p:cNvCxnSpPr/>
          <p:nvPr userDrawn="1"/>
        </p:nvCxnSpPr>
        <p:spPr bwMode="gray">
          <a:xfrm>
            <a:off x="1" y="6792023"/>
            <a:ext cx="13442950"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24" name="Picture 23" descr="DCM LEFT LOGO ALL-05.eps"/>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47188" y="6981007"/>
            <a:ext cx="1666561" cy="434926"/>
          </a:xfrm>
          <a:prstGeom prst="rect">
            <a:avLst/>
          </a:prstGeom>
        </p:spPr>
      </p:pic>
      <p:sp>
        <p:nvSpPr>
          <p:cNvPr id="26"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o Brand 8 Images and 8 Logo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7027"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91720" y="1943414"/>
            <a:ext cx="3056875" cy="1550674"/>
          </a:xfrm>
        </p:spPr>
        <p:txBody>
          <a:bodyPr tIns="360000"/>
          <a:lstStyle>
            <a:lvl1pPr algn="ctr">
              <a:buNone/>
              <a:defRPr sz="1400">
                <a:solidFill>
                  <a:schemeClr val="bg1"/>
                </a:solidFill>
              </a:defRPr>
            </a:lvl1pPr>
          </a:lstStyle>
          <a:p>
            <a:r>
              <a:rPr lang="en-US" dirty="0"/>
              <a:t>Click icon to add picture</a:t>
            </a:r>
            <a:endParaRPr lang="en-GB" dirty="0"/>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6" name="Picture Placeholder 13"/>
          <p:cNvSpPr>
            <a:spLocks noGrp="1"/>
          </p:cNvSpPr>
          <p:nvPr>
            <p:ph type="pic" sz="quarter" idx="17"/>
          </p:nvPr>
        </p:nvSpPr>
        <p:spPr bwMode="gray">
          <a:xfrm>
            <a:off x="2531932" y="6918217"/>
            <a:ext cx="916662" cy="405148"/>
          </a:xfrm>
        </p:spPr>
        <p:txBody>
          <a:bodyPr/>
          <a:lstStyle>
            <a:lvl1pPr>
              <a:lnSpc>
                <a:spcPct val="100000"/>
              </a:lnSpc>
              <a:buNone/>
              <a:defRPr sz="700">
                <a:solidFill>
                  <a:schemeClr val="bg1"/>
                </a:solidFill>
              </a:defRPr>
            </a:lvl1pPr>
          </a:lstStyle>
          <a:p>
            <a:r>
              <a:rPr lang="en-US" dirty="0"/>
              <a:t>Click icon to add picture</a:t>
            </a:r>
            <a:endParaRPr lang="en-GB" dirty="0"/>
          </a:p>
        </p:txBody>
      </p:sp>
      <p:sp>
        <p:nvSpPr>
          <p:cNvPr id="17" name="Picture Placeholder 13"/>
          <p:cNvSpPr>
            <a:spLocks noGrp="1"/>
          </p:cNvSpPr>
          <p:nvPr>
            <p:ph type="pic" sz="quarter" idx="18"/>
          </p:nvPr>
        </p:nvSpPr>
        <p:spPr bwMode="gray">
          <a:xfrm>
            <a:off x="3609487" y="6918217"/>
            <a:ext cx="879606" cy="405148"/>
          </a:xfrm>
        </p:spPr>
        <p:txBody>
          <a:bodyPr/>
          <a:lstStyle>
            <a:lvl1pPr>
              <a:lnSpc>
                <a:spcPct val="100000"/>
              </a:lnSpc>
              <a:buNone/>
              <a:defRPr sz="700">
                <a:solidFill>
                  <a:schemeClr val="bg1"/>
                </a:solidFill>
              </a:defRPr>
            </a:lvl1pPr>
          </a:lstStyle>
          <a:p>
            <a:r>
              <a:rPr lang="en-US"/>
              <a:t>Click icon to add picture</a:t>
            </a:r>
            <a:endParaRPr lang="en-GB"/>
          </a:p>
        </p:txBody>
      </p:sp>
      <p:sp>
        <p:nvSpPr>
          <p:cNvPr id="18" name="Picture Placeholder 13"/>
          <p:cNvSpPr>
            <a:spLocks noGrp="1"/>
          </p:cNvSpPr>
          <p:nvPr>
            <p:ph type="pic" sz="quarter" idx="19"/>
          </p:nvPr>
        </p:nvSpPr>
        <p:spPr bwMode="gray">
          <a:xfrm>
            <a:off x="4678988" y="6918217"/>
            <a:ext cx="879606" cy="405148"/>
          </a:xfrm>
        </p:spPr>
        <p:txBody>
          <a:bodyPr/>
          <a:lstStyle>
            <a:lvl1pPr>
              <a:lnSpc>
                <a:spcPct val="100000"/>
              </a:lnSpc>
              <a:buNone/>
              <a:defRPr sz="700">
                <a:solidFill>
                  <a:schemeClr val="bg1"/>
                </a:solidFill>
              </a:defRPr>
            </a:lvl1pPr>
          </a:lstStyle>
          <a:p>
            <a:r>
              <a:rPr lang="en-US"/>
              <a:t>Click icon to add picture</a:t>
            </a:r>
            <a:endParaRPr lang="en-GB"/>
          </a:p>
        </p:txBody>
      </p:sp>
      <p:sp>
        <p:nvSpPr>
          <p:cNvPr id="19" name="Picture Placeholder 13"/>
          <p:cNvSpPr>
            <a:spLocks noGrp="1"/>
          </p:cNvSpPr>
          <p:nvPr>
            <p:ph type="pic" sz="quarter" idx="20"/>
          </p:nvPr>
        </p:nvSpPr>
        <p:spPr bwMode="gray">
          <a:xfrm>
            <a:off x="5721679" y="6918217"/>
            <a:ext cx="879606" cy="405148"/>
          </a:xfrm>
        </p:spPr>
        <p:txBody>
          <a:bodyPr/>
          <a:lstStyle>
            <a:lvl1pPr>
              <a:lnSpc>
                <a:spcPct val="100000"/>
              </a:lnSpc>
              <a:buNone/>
              <a:defRPr sz="700">
                <a:solidFill>
                  <a:schemeClr val="bg1"/>
                </a:solidFill>
              </a:defRPr>
            </a:lvl1pPr>
          </a:lstStyle>
          <a:p>
            <a:r>
              <a:rPr lang="en-US"/>
              <a:t>Click icon to add picture</a:t>
            </a:r>
            <a:endParaRPr lang="en-GB"/>
          </a:p>
        </p:txBody>
      </p:sp>
      <p:sp>
        <p:nvSpPr>
          <p:cNvPr id="25" name="Picture Placeholder 13"/>
          <p:cNvSpPr>
            <a:spLocks noGrp="1"/>
          </p:cNvSpPr>
          <p:nvPr>
            <p:ph type="pic" sz="quarter" idx="25"/>
          </p:nvPr>
        </p:nvSpPr>
        <p:spPr bwMode="gray">
          <a:xfrm>
            <a:off x="3601674" y="1943414"/>
            <a:ext cx="3058082" cy="1551600"/>
          </a:xfrm>
        </p:spPr>
        <p:txBody>
          <a:bodyPr tIns="360000"/>
          <a:lstStyle>
            <a:lvl1pPr algn="ctr">
              <a:buNone/>
              <a:defRPr sz="1400">
                <a:solidFill>
                  <a:schemeClr val="bg1"/>
                </a:solidFill>
              </a:defRPr>
            </a:lvl1pPr>
          </a:lstStyle>
          <a:p>
            <a:r>
              <a:rPr lang="en-US"/>
              <a:t>Click icon to add picture</a:t>
            </a:r>
            <a:endParaRPr lang="en-GB"/>
          </a:p>
        </p:txBody>
      </p:sp>
      <p:sp>
        <p:nvSpPr>
          <p:cNvPr id="26" name="Picture Placeholder 13"/>
          <p:cNvSpPr>
            <a:spLocks noGrp="1"/>
          </p:cNvSpPr>
          <p:nvPr>
            <p:ph type="pic" sz="quarter" idx="26"/>
          </p:nvPr>
        </p:nvSpPr>
        <p:spPr bwMode="gray">
          <a:xfrm>
            <a:off x="6812835" y="1943414"/>
            <a:ext cx="3058082" cy="1551600"/>
          </a:xfrm>
        </p:spPr>
        <p:txBody>
          <a:bodyPr tIns="360000"/>
          <a:lstStyle>
            <a:lvl1pPr algn="ctr">
              <a:buNone/>
              <a:defRPr sz="1400">
                <a:solidFill>
                  <a:schemeClr val="bg1"/>
                </a:solidFill>
              </a:defRPr>
            </a:lvl1pPr>
          </a:lstStyle>
          <a:p>
            <a:r>
              <a:rPr lang="en-US"/>
              <a:t>Click icon to add picture</a:t>
            </a:r>
            <a:endParaRPr lang="en-GB"/>
          </a:p>
        </p:txBody>
      </p:sp>
      <p:sp>
        <p:nvSpPr>
          <p:cNvPr id="27" name="Picture Placeholder 13"/>
          <p:cNvSpPr>
            <a:spLocks noGrp="1"/>
          </p:cNvSpPr>
          <p:nvPr>
            <p:ph type="pic" sz="quarter" idx="27"/>
          </p:nvPr>
        </p:nvSpPr>
        <p:spPr bwMode="gray">
          <a:xfrm>
            <a:off x="10023995" y="1943414"/>
            <a:ext cx="3058082" cy="1551600"/>
          </a:xfrm>
        </p:spPr>
        <p:txBody>
          <a:bodyPr tIns="360000"/>
          <a:lstStyle>
            <a:lvl1pPr algn="ctr">
              <a:buNone/>
              <a:defRPr sz="1400">
                <a:solidFill>
                  <a:schemeClr val="bg1"/>
                </a:solidFill>
              </a:defRPr>
            </a:lvl1pPr>
          </a:lstStyle>
          <a:p>
            <a:r>
              <a:rPr lang="en-US"/>
              <a:t>Click icon to add picture</a:t>
            </a:r>
            <a:endParaRPr lang="en-GB"/>
          </a:p>
        </p:txBody>
      </p:sp>
      <p:sp>
        <p:nvSpPr>
          <p:cNvPr id="28" name="Picture Placeholder 13"/>
          <p:cNvSpPr>
            <a:spLocks noGrp="1"/>
          </p:cNvSpPr>
          <p:nvPr>
            <p:ph type="pic" sz="quarter" idx="28"/>
          </p:nvPr>
        </p:nvSpPr>
        <p:spPr bwMode="gray">
          <a:xfrm>
            <a:off x="389780" y="3553064"/>
            <a:ext cx="3058082" cy="1551600"/>
          </a:xfrm>
        </p:spPr>
        <p:txBody>
          <a:bodyPr tIns="360000"/>
          <a:lstStyle>
            <a:lvl1pPr algn="ctr">
              <a:buNone/>
              <a:defRPr sz="1400">
                <a:solidFill>
                  <a:schemeClr val="bg1"/>
                </a:solidFill>
              </a:defRPr>
            </a:lvl1pPr>
          </a:lstStyle>
          <a:p>
            <a:r>
              <a:rPr lang="en-US"/>
              <a:t>Click icon to add picture</a:t>
            </a:r>
            <a:endParaRPr lang="en-GB"/>
          </a:p>
        </p:txBody>
      </p:sp>
      <p:sp>
        <p:nvSpPr>
          <p:cNvPr id="29" name="Picture Placeholder 13"/>
          <p:cNvSpPr>
            <a:spLocks noGrp="1"/>
          </p:cNvSpPr>
          <p:nvPr>
            <p:ph type="pic" sz="quarter" idx="29"/>
          </p:nvPr>
        </p:nvSpPr>
        <p:spPr bwMode="gray">
          <a:xfrm>
            <a:off x="3601185" y="3553064"/>
            <a:ext cx="3058082" cy="1551600"/>
          </a:xfrm>
        </p:spPr>
        <p:txBody>
          <a:bodyPr tIns="360000"/>
          <a:lstStyle>
            <a:lvl1pPr algn="ctr">
              <a:buNone/>
              <a:defRPr sz="1400">
                <a:solidFill>
                  <a:schemeClr val="bg1"/>
                </a:solidFill>
              </a:defRPr>
            </a:lvl1pPr>
          </a:lstStyle>
          <a:p>
            <a:r>
              <a:rPr lang="en-US"/>
              <a:t>Click icon to add picture</a:t>
            </a:r>
            <a:endParaRPr lang="en-GB"/>
          </a:p>
        </p:txBody>
      </p:sp>
      <p:sp>
        <p:nvSpPr>
          <p:cNvPr id="30" name="Picture Placeholder 13"/>
          <p:cNvSpPr>
            <a:spLocks noGrp="1"/>
          </p:cNvSpPr>
          <p:nvPr>
            <p:ph type="pic" sz="quarter" idx="30"/>
          </p:nvPr>
        </p:nvSpPr>
        <p:spPr bwMode="gray">
          <a:xfrm>
            <a:off x="6812591" y="3553064"/>
            <a:ext cx="3058082" cy="1551600"/>
          </a:xfrm>
        </p:spPr>
        <p:txBody>
          <a:bodyPr tIns="360000"/>
          <a:lstStyle>
            <a:lvl1pPr algn="ctr">
              <a:buNone/>
              <a:defRPr sz="1400">
                <a:solidFill>
                  <a:schemeClr val="bg1"/>
                </a:solidFill>
              </a:defRPr>
            </a:lvl1pPr>
          </a:lstStyle>
          <a:p>
            <a:r>
              <a:rPr lang="en-US"/>
              <a:t>Click icon to add picture</a:t>
            </a:r>
            <a:endParaRPr lang="en-GB"/>
          </a:p>
        </p:txBody>
      </p:sp>
      <p:sp>
        <p:nvSpPr>
          <p:cNvPr id="31" name="Picture Placeholder 13"/>
          <p:cNvSpPr>
            <a:spLocks noGrp="1"/>
          </p:cNvSpPr>
          <p:nvPr>
            <p:ph type="pic" sz="quarter" idx="31"/>
          </p:nvPr>
        </p:nvSpPr>
        <p:spPr bwMode="gray">
          <a:xfrm>
            <a:off x="10023995" y="3553064"/>
            <a:ext cx="3058082" cy="1551600"/>
          </a:xfrm>
        </p:spPr>
        <p:txBody>
          <a:bodyPr tIns="360000"/>
          <a:lstStyle>
            <a:lvl1pPr algn="ctr">
              <a:buNone/>
              <a:defRPr sz="1400">
                <a:solidFill>
                  <a:schemeClr val="bg1"/>
                </a:solidFill>
              </a:defRPr>
            </a:lvl1pPr>
          </a:lstStyle>
          <a:p>
            <a:r>
              <a:rPr lang="en-US"/>
              <a:t>Click icon to add picture</a:t>
            </a:r>
            <a:endParaRPr lang="en-GB"/>
          </a:p>
        </p:txBody>
      </p:sp>
      <p:sp>
        <p:nvSpPr>
          <p:cNvPr id="24"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_4:3 Video Full Scree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2386"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47" name="Media Placeholder 46"/>
          <p:cNvSpPr>
            <a:spLocks noGrp="1"/>
          </p:cNvSpPr>
          <p:nvPr>
            <p:ph type="media" sz="quarter" idx="10" hasCustomPrompt="1"/>
          </p:nvPr>
        </p:nvSpPr>
        <p:spPr bwMode="gray">
          <a:xfrm>
            <a:off x="1" y="1"/>
            <a:ext cx="13442950" cy="7561263"/>
          </a:xfrm>
          <a:solidFill>
            <a:schemeClr val="accent5">
              <a:lumMod val="60000"/>
              <a:lumOff val="40000"/>
            </a:schemeClr>
          </a:solidFill>
        </p:spPr>
        <p:txBody>
          <a:bodyPr tIns="2520000"/>
          <a:lstStyle>
            <a:lvl1pPr algn="ctr">
              <a:buNone/>
              <a:defRPr>
                <a:solidFill>
                  <a:schemeClr val="bg1"/>
                </a:solidFill>
              </a:defRPr>
            </a:lvl1pPr>
          </a:lstStyle>
          <a:p>
            <a:r>
              <a:rPr lang="en-US" dirty="0"/>
              <a:t>Do not rescale image placeholder.</a:t>
            </a:r>
            <a:endParaRPr lang="en-GB" dirty="0"/>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4:3 Video">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0211"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47" name="Media Placeholder 46"/>
          <p:cNvSpPr>
            <a:spLocks noGrp="1"/>
          </p:cNvSpPr>
          <p:nvPr>
            <p:ph type="media" sz="quarter" idx="10" hasCustomPrompt="1"/>
          </p:nvPr>
        </p:nvSpPr>
        <p:spPr bwMode="gray">
          <a:xfrm>
            <a:off x="2531932" y="1395413"/>
            <a:ext cx="8400256" cy="4854575"/>
          </a:xfrm>
          <a:solidFill>
            <a:schemeClr val="accent5">
              <a:lumMod val="60000"/>
              <a:lumOff val="40000"/>
            </a:schemeClr>
          </a:solidFill>
        </p:spPr>
        <p:txBody>
          <a:bodyPr tIns="1800000"/>
          <a:lstStyle>
            <a:lvl1pPr algn="ctr">
              <a:buNone/>
              <a:defRPr>
                <a:solidFill>
                  <a:schemeClr val="bg1"/>
                </a:solidFill>
              </a:defRPr>
            </a:lvl1pPr>
          </a:lstStyle>
          <a:p>
            <a:r>
              <a:rPr lang="en-US" dirty="0"/>
              <a:t>Do not rescale image placeholder.</a:t>
            </a:r>
            <a:endParaRPr lang="en-GB" dirty="0"/>
          </a:p>
        </p:txBody>
      </p:sp>
      <p:sp>
        <p:nvSpPr>
          <p:cNvPr id="7"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_16:9 Video Full Screen">
    <p:spTree>
      <p:nvGrpSpPr>
        <p:cNvPr id="1" name=""/>
        <p:cNvGrpSpPr/>
        <p:nvPr/>
      </p:nvGrpSpPr>
      <p:grpSpPr>
        <a:xfrm>
          <a:off x="0" y="0"/>
          <a:ext cx="0" cy="0"/>
          <a:chOff x="0" y="0"/>
          <a:chExt cx="0" cy="0"/>
        </a:xfrm>
      </p:grpSpPr>
      <p:sp>
        <p:nvSpPr>
          <p:cNvPr id="2" name="Rectangle 1"/>
          <p:cNvSpPr/>
          <p:nvPr userDrawn="1"/>
        </p:nvSpPr>
        <p:spPr>
          <a:xfrm>
            <a:off x="-1" y="1"/>
            <a:ext cx="13442950" cy="679202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1234"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47" name="Media Placeholder 46"/>
          <p:cNvSpPr>
            <a:spLocks noGrp="1"/>
          </p:cNvSpPr>
          <p:nvPr>
            <p:ph type="media" sz="quarter" idx="10" hasCustomPrompt="1"/>
          </p:nvPr>
        </p:nvSpPr>
        <p:spPr bwMode="gray">
          <a:xfrm>
            <a:off x="-1" y="457775"/>
            <a:ext cx="13442950" cy="5856983"/>
          </a:xfrm>
          <a:solidFill>
            <a:schemeClr val="accent5">
              <a:lumMod val="60000"/>
              <a:lumOff val="40000"/>
            </a:schemeClr>
          </a:solidFill>
        </p:spPr>
        <p:txBody>
          <a:bodyPr tIns="1800000"/>
          <a:lstStyle>
            <a:lvl1pPr algn="ctr">
              <a:buNone/>
              <a:defRPr>
                <a:solidFill>
                  <a:schemeClr val="bg1"/>
                </a:solidFill>
              </a:defRPr>
            </a:lvl1pPr>
          </a:lstStyle>
          <a:p>
            <a:r>
              <a:rPr lang="en-US" dirty="0"/>
              <a:t>Do not rescale image placeholder.</a:t>
            </a:r>
            <a:endParaRPr lang="en-GB" dirty="0"/>
          </a:p>
        </p:txBody>
      </p:sp>
      <p:cxnSp>
        <p:nvCxnSpPr>
          <p:cNvPr id="4" name="Straight Connector 3"/>
          <p:cNvCxnSpPr/>
          <p:nvPr userDrawn="1"/>
        </p:nvCxnSpPr>
        <p:spPr bwMode="gray">
          <a:xfrm>
            <a:off x="1" y="6792023"/>
            <a:ext cx="13442950" cy="0"/>
          </a:xfrm>
          <a:prstGeom prst="line">
            <a:avLst/>
          </a:prstGeom>
          <a:ln w="6350">
            <a:solidFill>
              <a:srgbClr val="8A8A8D"/>
            </a:solidFill>
          </a:ln>
        </p:spPr>
        <p:style>
          <a:lnRef idx="1">
            <a:schemeClr val="accent1"/>
          </a:lnRef>
          <a:fillRef idx="0">
            <a:schemeClr val="accent1"/>
          </a:fillRef>
          <a:effectRef idx="0">
            <a:schemeClr val="accent1"/>
          </a:effectRef>
          <a:fontRef idx="minor">
            <a:schemeClr val="tx1"/>
          </a:fontRef>
        </p:style>
      </p:cxnSp>
      <p:pic>
        <p:nvPicPr>
          <p:cNvPr id="5" name="Picture 4" descr="DCM LEFT LOGO ALL-05.eps"/>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47188" y="6981007"/>
            <a:ext cx="1666561" cy="434926"/>
          </a:xfrm>
          <a:prstGeom prst="rect">
            <a:avLst/>
          </a:prstGeom>
        </p:spPr>
      </p:pic>
      <p:sp>
        <p:nvSpPr>
          <p:cNvPr id="6"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1" y="1"/>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4" name="Media Placeholder 46"/>
          <p:cNvSpPr>
            <a:spLocks noGrp="1"/>
          </p:cNvSpPr>
          <p:nvPr>
            <p:ph type="media" sz="quarter" idx="10" hasCustomPrompt="1"/>
          </p:nvPr>
        </p:nvSpPr>
        <p:spPr bwMode="gray">
          <a:xfrm>
            <a:off x="-1" y="852140"/>
            <a:ext cx="13442950" cy="5856983"/>
          </a:xfrm>
          <a:solidFill>
            <a:schemeClr val="accent5">
              <a:lumMod val="60000"/>
              <a:lumOff val="40000"/>
            </a:schemeClr>
          </a:solidFill>
        </p:spPr>
        <p:txBody>
          <a:bodyPr tIns="1800000"/>
          <a:lstStyle>
            <a:lvl1pPr algn="ctr">
              <a:buNone/>
              <a:defRPr>
                <a:solidFill>
                  <a:schemeClr val="bg1"/>
                </a:solidFill>
              </a:defRPr>
            </a:lvl1pPr>
          </a:lstStyle>
          <a:p>
            <a:r>
              <a:rPr lang="en-US" dirty="0"/>
              <a:t>Do not rescale image placeholder.</a:t>
            </a:r>
            <a:endParaRPr lang="en-GB" dirty="0"/>
          </a:p>
        </p:txBody>
      </p:sp>
    </p:spTree>
    <p:extLst>
      <p:ext uri="{BB962C8B-B14F-4D97-AF65-F5344CB8AC3E}">
        <p14:creationId xmlns:p14="http://schemas.microsoft.com/office/powerpoint/2010/main" val="2085187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Dark Re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02804"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Subtitle 2"/>
          <p:cNvSpPr>
            <a:spLocks noGrp="1"/>
          </p:cNvSpPr>
          <p:nvPr>
            <p:ph type="subTitle" idx="1" hasCustomPrompt="1"/>
          </p:nvPr>
        </p:nvSpPr>
        <p:spPr bwMode="gray">
          <a:xfrm>
            <a:off x="372900" y="5799137"/>
            <a:ext cx="12305338" cy="455176"/>
          </a:xfrm>
          <a:prstGeom prst="rect">
            <a:avLst/>
          </a:prstGeom>
        </p:spPr>
        <p:txBody>
          <a:bodyPr/>
          <a:lstStyle>
            <a:lvl1pPr marL="0" indent="0" algn="l">
              <a:lnSpc>
                <a:spcPts val="1400"/>
              </a:lnSpc>
              <a:buNone/>
              <a:defRPr sz="1400" b="1" i="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6" name="Rectangle 5"/>
          <p:cNvSpPr/>
          <p:nvPr userDrawn="1"/>
        </p:nvSpPr>
        <p:spPr bwMode="gray">
          <a:xfrm>
            <a:off x="1" y="2"/>
            <a:ext cx="13442950" cy="456057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7" name="Title 1"/>
          <p:cNvSpPr>
            <a:spLocks noGrp="1"/>
          </p:cNvSpPr>
          <p:nvPr>
            <p:ph type="ctrTitle"/>
          </p:nvPr>
        </p:nvSpPr>
        <p:spPr bwMode="gray">
          <a:xfrm>
            <a:off x="368118" y="5041349"/>
            <a:ext cx="12331696" cy="709383"/>
          </a:xfrm>
        </p:spPr>
        <p:txBody>
          <a:bodyPr/>
          <a:lstStyle>
            <a:lvl1pPr>
              <a:defRPr sz="6600"/>
            </a:lvl1pPr>
          </a:lstStyle>
          <a:p>
            <a:r>
              <a:rPr lang="en-US"/>
              <a:t>Click to edit Master title style</a:t>
            </a:r>
            <a:endParaRPr lang="en-US" dirty="0"/>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4:3 Video">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92520"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
        <p:nvSpPr>
          <p:cNvPr id="47" name="Media Placeholder 46"/>
          <p:cNvSpPr>
            <a:spLocks noGrp="1"/>
          </p:cNvSpPr>
          <p:nvPr>
            <p:ph type="media" sz="quarter" idx="10" hasCustomPrompt="1"/>
          </p:nvPr>
        </p:nvSpPr>
        <p:spPr bwMode="gray">
          <a:xfrm>
            <a:off x="376755" y="1395414"/>
            <a:ext cx="4102643" cy="2370950"/>
          </a:xfrm>
          <a:solidFill>
            <a:schemeClr val="accent5">
              <a:lumMod val="60000"/>
              <a:lumOff val="40000"/>
            </a:schemeClr>
          </a:solidFill>
        </p:spPr>
        <p:txBody>
          <a:bodyPr tIns="1800000"/>
          <a:lstStyle>
            <a:lvl1pPr algn="ctr">
              <a:buNone/>
              <a:defRPr>
                <a:solidFill>
                  <a:schemeClr val="bg1"/>
                </a:solidFill>
              </a:defRPr>
            </a:lvl1pPr>
          </a:lstStyle>
          <a:p>
            <a:r>
              <a:rPr lang="en-US" dirty="0"/>
              <a:t>Do not rescale image placeholder.</a:t>
            </a:r>
            <a:endParaRPr lang="en-GB" dirty="0"/>
          </a:p>
        </p:txBody>
      </p:sp>
      <p:sp>
        <p:nvSpPr>
          <p:cNvPr id="7" name="Media Placeholder 46"/>
          <p:cNvSpPr>
            <a:spLocks noGrp="1"/>
          </p:cNvSpPr>
          <p:nvPr>
            <p:ph type="media" sz="quarter" idx="16" hasCustomPrompt="1"/>
          </p:nvPr>
        </p:nvSpPr>
        <p:spPr bwMode="gray">
          <a:xfrm>
            <a:off x="4665329" y="1395414"/>
            <a:ext cx="4102643" cy="2370950"/>
          </a:xfrm>
          <a:solidFill>
            <a:schemeClr val="accent5">
              <a:lumMod val="60000"/>
              <a:lumOff val="40000"/>
            </a:schemeClr>
          </a:solidFill>
        </p:spPr>
        <p:txBody>
          <a:bodyPr tIns="1800000"/>
          <a:lstStyle>
            <a:lvl1pPr algn="ctr">
              <a:buNone/>
              <a:defRPr>
                <a:solidFill>
                  <a:schemeClr val="bg1"/>
                </a:solidFill>
              </a:defRPr>
            </a:lvl1pPr>
          </a:lstStyle>
          <a:p>
            <a:r>
              <a:rPr lang="en-US" dirty="0"/>
              <a:t>Do not rescale image placeholder.</a:t>
            </a:r>
            <a:endParaRPr lang="en-GB" dirty="0"/>
          </a:p>
        </p:txBody>
      </p:sp>
      <p:sp>
        <p:nvSpPr>
          <p:cNvPr id="8" name="Media Placeholder 46"/>
          <p:cNvSpPr>
            <a:spLocks noGrp="1"/>
          </p:cNvSpPr>
          <p:nvPr>
            <p:ph type="media" sz="quarter" idx="17" hasCustomPrompt="1"/>
          </p:nvPr>
        </p:nvSpPr>
        <p:spPr bwMode="gray">
          <a:xfrm>
            <a:off x="8953903" y="1395414"/>
            <a:ext cx="4102643" cy="2370950"/>
          </a:xfrm>
          <a:solidFill>
            <a:schemeClr val="accent5">
              <a:lumMod val="60000"/>
              <a:lumOff val="40000"/>
            </a:schemeClr>
          </a:solidFill>
        </p:spPr>
        <p:txBody>
          <a:bodyPr tIns="1800000"/>
          <a:lstStyle>
            <a:lvl1pPr algn="ctr">
              <a:buNone/>
              <a:defRPr>
                <a:solidFill>
                  <a:schemeClr val="bg1"/>
                </a:solidFill>
              </a:defRPr>
            </a:lvl1pPr>
          </a:lstStyle>
          <a:p>
            <a:r>
              <a:rPr lang="en-US" dirty="0"/>
              <a:t>Do not rescale image placeholder.</a:t>
            </a:r>
            <a:endParaRPr lang="en-GB" dirty="0"/>
          </a:p>
        </p:txBody>
      </p:sp>
      <p:sp>
        <p:nvSpPr>
          <p:cNvPr id="11" name="Media Placeholder 46"/>
          <p:cNvSpPr>
            <a:spLocks noGrp="1"/>
          </p:cNvSpPr>
          <p:nvPr>
            <p:ph type="media" sz="quarter" idx="18" hasCustomPrompt="1"/>
          </p:nvPr>
        </p:nvSpPr>
        <p:spPr bwMode="gray">
          <a:xfrm>
            <a:off x="376755" y="3925760"/>
            <a:ext cx="4102643" cy="2370950"/>
          </a:xfrm>
          <a:solidFill>
            <a:schemeClr val="accent5">
              <a:lumMod val="60000"/>
              <a:lumOff val="40000"/>
            </a:schemeClr>
          </a:solidFill>
        </p:spPr>
        <p:txBody>
          <a:bodyPr tIns="1800000"/>
          <a:lstStyle>
            <a:lvl1pPr algn="ctr">
              <a:buNone/>
              <a:defRPr>
                <a:solidFill>
                  <a:schemeClr val="bg1"/>
                </a:solidFill>
              </a:defRPr>
            </a:lvl1pPr>
          </a:lstStyle>
          <a:p>
            <a:r>
              <a:rPr lang="en-US" dirty="0"/>
              <a:t>Do not rescale image placeholder.</a:t>
            </a:r>
            <a:endParaRPr lang="en-GB" dirty="0"/>
          </a:p>
        </p:txBody>
      </p:sp>
      <p:sp>
        <p:nvSpPr>
          <p:cNvPr id="13" name="Media Placeholder 46"/>
          <p:cNvSpPr>
            <a:spLocks noGrp="1"/>
          </p:cNvSpPr>
          <p:nvPr>
            <p:ph type="media" sz="quarter" idx="19" hasCustomPrompt="1"/>
          </p:nvPr>
        </p:nvSpPr>
        <p:spPr bwMode="gray">
          <a:xfrm>
            <a:off x="4665329" y="3925760"/>
            <a:ext cx="4102643" cy="2370950"/>
          </a:xfrm>
          <a:solidFill>
            <a:schemeClr val="accent5">
              <a:lumMod val="60000"/>
              <a:lumOff val="40000"/>
            </a:schemeClr>
          </a:solidFill>
        </p:spPr>
        <p:txBody>
          <a:bodyPr tIns="1800000"/>
          <a:lstStyle>
            <a:lvl1pPr algn="ctr">
              <a:buNone/>
              <a:defRPr>
                <a:solidFill>
                  <a:schemeClr val="bg1"/>
                </a:solidFill>
              </a:defRPr>
            </a:lvl1pPr>
          </a:lstStyle>
          <a:p>
            <a:r>
              <a:rPr lang="en-US" dirty="0"/>
              <a:t>Do not rescale image placeholder.</a:t>
            </a:r>
            <a:endParaRPr lang="en-GB" dirty="0"/>
          </a:p>
        </p:txBody>
      </p:sp>
      <p:sp>
        <p:nvSpPr>
          <p:cNvPr id="14" name="Media Placeholder 46"/>
          <p:cNvSpPr>
            <a:spLocks noGrp="1"/>
          </p:cNvSpPr>
          <p:nvPr>
            <p:ph type="media" sz="quarter" idx="20" hasCustomPrompt="1"/>
          </p:nvPr>
        </p:nvSpPr>
        <p:spPr bwMode="gray">
          <a:xfrm>
            <a:off x="8953903" y="3925760"/>
            <a:ext cx="4102643" cy="2370950"/>
          </a:xfrm>
          <a:solidFill>
            <a:schemeClr val="accent5">
              <a:lumMod val="60000"/>
              <a:lumOff val="40000"/>
            </a:schemeClr>
          </a:solidFill>
        </p:spPr>
        <p:txBody>
          <a:bodyPr tIns="1800000"/>
          <a:lstStyle>
            <a:lvl1pPr algn="ctr">
              <a:buNone/>
              <a:defRPr>
                <a:solidFill>
                  <a:schemeClr val="bg1"/>
                </a:solidFill>
              </a:defRPr>
            </a:lvl1pPr>
          </a:lstStyle>
          <a:p>
            <a:r>
              <a:rPr lang="en-US" dirty="0"/>
              <a:t>Do not rescale image placeholder.</a:t>
            </a:r>
            <a:endParaRPr lang="en-GB" dirty="0"/>
          </a:p>
        </p:txBody>
      </p:sp>
    </p:spTree>
    <p:extLst>
      <p:ext uri="{BB962C8B-B14F-4D97-AF65-F5344CB8AC3E}">
        <p14:creationId xmlns:p14="http://schemas.microsoft.com/office/powerpoint/2010/main" val="154642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16:9 Video">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2259"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5" name="Rectangle 14"/>
          <p:cNvSpPr/>
          <p:nvPr userDrawn="1"/>
        </p:nvSpPr>
        <p:spPr>
          <a:xfrm>
            <a:off x="1" y="6737124"/>
            <a:ext cx="13442950" cy="130629"/>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sp>
        <p:nvSpPr>
          <p:cNvPr id="8" name="Media Placeholder 46"/>
          <p:cNvSpPr>
            <a:spLocks noGrp="1"/>
          </p:cNvSpPr>
          <p:nvPr>
            <p:ph type="media" sz="quarter" idx="10" hasCustomPrompt="1"/>
          </p:nvPr>
        </p:nvSpPr>
        <p:spPr bwMode="gray">
          <a:xfrm>
            <a:off x="381060" y="1395414"/>
            <a:ext cx="12695650" cy="5407025"/>
          </a:xfrm>
          <a:solidFill>
            <a:schemeClr val="accent5">
              <a:lumMod val="60000"/>
              <a:lumOff val="40000"/>
            </a:schemeClr>
          </a:solidFill>
        </p:spPr>
        <p:txBody>
          <a:bodyPr tIns="1800000"/>
          <a:lstStyle>
            <a:lvl1pPr algn="ctr">
              <a:buNone/>
              <a:defRPr>
                <a:solidFill>
                  <a:schemeClr val="bg1"/>
                </a:solidFill>
              </a:defRPr>
            </a:lvl1pPr>
          </a:lstStyle>
          <a:p>
            <a:r>
              <a:rPr lang="en-US" dirty="0"/>
              <a:t>Do not rescale image placeholder.</a:t>
            </a:r>
            <a:endParaRPr lang="en-GB" dirty="0"/>
          </a:p>
        </p:txBody>
      </p:sp>
      <p:cxnSp>
        <p:nvCxnSpPr>
          <p:cNvPr id="16" name="Straight Connector 15"/>
          <p:cNvCxnSpPr>
            <a:stCxn id="15" idx="1"/>
            <a:endCxn id="15" idx="3"/>
          </p:cNvCxnSpPr>
          <p:nvPr userDrawn="1"/>
        </p:nvCxnSpPr>
        <p:spPr bwMode="gray">
          <a:xfrm>
            <a:off x="1" y="6802438"/>
            <a:ext cx="13442950" cy="0"/>
          </a:xfrm>
          <a:prstGeom prst="line">
            <a:avLst/>
          </a:prstGeom>
          <a:ln w="6350">
            <a:solidFill>
              <a:srgbClr val="8A8A8D"/>
            </a:solidFill>
          </a:ln>
        </p:spPr>
        <p:style>
          <a:lnRef idx="1">
            <a:schemeClr val="accent1"/>
          </a:lnRef>
          <a:fillRef idx="0">
            <a:schemeClr val="accent1"/>
          </a:fillRef>
          <a:effectRef idx="0">
            <a:schemeClr val="accent1"/>
          </a:effectRef>
          <a:fontRef idx="minor">
            <a:schemeClr val="tx1"/>
          </a:fontRef>
        </p:style>
      </p:cxnSp>
      <p:sp>
        <p:nvSpPr>
          <p:cNvPr id="11"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Hexagon Diagram Connecte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3286" name="think-cell Slide" r:id="rId4" imgW="6350000" imgH="6350000" progId="">
                  <p:embed/>
                </p:oleObj>
              </mc:Choice>
              <mc:Fallback>
                <p:oleObj name="think-cell Slide" r:id="rId4" imgW="6350000" imgH="6350000" progId="">
                  <p:embed/>
                  <p:pic>
                    <p:nvPicPr>
                      <p:cNvPr id="0" name="Picture 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74827" y="4665535"/>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81060" y="2517063"/>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a:lvl4pPr>
            <a:lvl5pPr algn="ctr">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9452" y="3591181"/>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9" name="Content Placeholder 2"/>
          <p:cNvSpPr>
            <a:spLocks noGrp="1"/>
          </p:cNvSpPr>
          <p:nvPr>
            <p:ph idx="23" hasCustomPrompt="1"/>
          </p:nvPr>
        </p:nvSpPr>
        <p:spPr bwMode="gray">
          <a:xfrm>
            <a:off x="10017762" y="4665535"/>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10023995" y="2517063"/>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10002388" y="3591181"/>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Hexagon Diagram Connecte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3482" name="think-cell Slide" r:id="rId4" imgW="6350000" imgH="6350000" progId="">
                  <p:embed/>
                </p:oleObj>
              </mc:Choice>
              <mc:Fallback>
                <p:oleObj name="think-cell Slide" r:id="rId4" imgW="6350000" imgH="6350000" progId="">
                  <p:embed/>
                  <p:pic>
                    <p:nvPicPr>
                      <p:cNvPr id="0" name="Picture 3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5" name="Content Placeholder 2"/>
          <p:cNvSpPr>
            <a:spLocks noGrp="1"/>
          </p:cNvSpPr>
          <p:nvPr>
            <p:ph idx="21" hasCustomPrompt="1"/>
          </p:nvPr>
        </p:nvSpPr>
        <p:spPr bwMode="gray">
          <a:xfrm>
            <a:off x="381060" y="3039415"/>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a:lvl4pPr>
            <a:lvl5pPr algn="ctr">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9452" y="4113533"/>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30" name="Content Placeholder 2"/>
          <p:cNvSpPr>
            <a:spLocks noGrp="1"/>
          </p:cNvSpPr>
          <p:nvPr>
            <p:ph idx="24" hasCustomPrompt="1"/>
          </p:nvPr>
        </p:nvSpPr>
        <p:spPr bwMode="gray">
          <a:xfrm>
            <a:off x="10023995" y="3039415"/>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10002388" y="4113533"/>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2876085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Hexagon Diagram Connecte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4506" name="think-cell Slide" r:id="rId4" imgW="6350000" imgH="6350000" progId="">
                  <p:embed/>
                </p:oleObj>
              </mc:Choice>
              <mc:Fallback>
                <p:oleObj name="think-cell Slide" r:id="rId4" imgW="6350000" imgH="6350000" progId="">
                  <p:embed/>
                  <p:pic>
                    <p:nvPicPr>
                      <p:cNvPr id="0" name="Picture 3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74827" y="4665535"/>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81060" y="2517063"/>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a:lvl4pPr>
            <a:lvl5pPr algn="ctr">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9452" y="3591181"/>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9" name="Content Placeholder 2"/>
          <p:cNvSpPr>
            <a:spLocks noGrp="1"/>
          </p:cNvSpPr>
          <p:nvPr>
            <p:ph idx="23" hasCustomPrompt="1"/>
          </p:nvPr>
        </p:nvSpPr>
        <p:spPr bwMode="gray">
          <a:xfrm>
            <a:off x="10017762" y="3564494"/>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10002388" y="2490140"/>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13188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Hexagon Diagram">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4308"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38614" y="344821"/>
            <a:ext cx="12413343" cy="409568"/>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9" name="Content Placeholder 2"/>
          <p:cNvSpPr>
            <a:spLocks noGrp="1"/>
          </p:cNvSpPr>
          <p:nvPr>
            <p:ph idx="23" hasCustomPrompt="1"/>
          </p:nvPr>
        </p:nvSpPr>
        <p:spPr bwMode="gray">
          <a:xfrm>
            <a:off x="9995613" y="4665535"/>
            <a:ext cx="3081097" cy="1003948"/>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9995613" y="2488035"/>
            <a:ext cx="3081097" cy="1006053"/>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9995613" y="3576667"/>
            <a:ext cx="3081097" cy="1025496"/>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Text Placeholder 3"/>
          <p:cNvSpPr>
            <a:spLocks noGrp="1"/>
          </p:cNvSpPr>
          <p:nvPr>
            <p:ph type="body" sz="quarter" idx="26" hasCustomPrompt="1"/>
          </p:nvPr>
        </p:nvSpPr>
        <p:spPr>
          <a:xfrm>
            <a:off x="381060" y="2490562"/>
            <a:ext cx="3048480" cy="989013"/>
          </a:xfrm>
        </p:spPr>
        <p:txBody>
          <a:bodyPr/>
          <a:lstStyle>
            <a:lvl1pPr algn="r">
              <a:defRPr/>
            </a:lvl1pPr>
            <a:lvl2pPr algn="r">
              <a:defRPr/>
            </a:lvl2pPr>
            <a:lvl3pPr algn="r">
              <a:defRPr baseline="0"/>
            </a:lvl3pPr>
            <a:lvl4pPr algn="r">
              <a:defRPr baseline="0"/>
            </a:lvl4pPr>
            <a:lvl5pPr algn="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endParaRPr lang="en-GB" dirty="0"/>
          </a:p>
        </p:txBody>
      </p:sp>
      <p:sp>
        <p:nvSpPr>
          <p:cNvPr id="6" name="Text Placeholder 5"/>
          <p:cNvSpPr>
            <a:spLocks noGrp="1"/>
          </p:cNvSpPr>
          <p:nvPr>
            <p:ph type="body" sz="quarter" idx="27" hasCustomPrompt="1"/>
          </p:nvPr>
        </p:nvSpPr>
        <p:spPr>
          <a:xfrm>
            <a:off x="403763" y="3598863"/>
            <a:ext cx="3025778" cy="988786"/>
          </a:xfrm>
        </p:spPr>
        <p:txBody>
          <a:bodyPr/>
          <a:lstStyle>
            <a:lvl1pPr algn="r">
              <a:defRPr/>
            </a:lvl1pPr>
            <a:lvl2pPr algn="r">
              <a:defRPr/>
            </a:lvl2pPr>
            <a:lvl3pPr algn="r">
              <a:defRPr/>
            </a:lvl3pPr>
            <a:lvl4pPr algn="r">
              <a:defRPr/>
            </a:lvl4pPr>
            <a:lvl5pPr algn="r">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endParaRPr lang="en-GB" dirty="0"/>
          </a:p>
        </p:txBody>
      </p:sp>
      <p:sp>
        <p:nvSpPr>
          <p:cNvPr id="8" name="Text Placeholder 7"/>
          <p:cNvSpPr>
            <a:spLocks noGrp="1"/>
          </p:cNvSpPr>
          <p:nvPr>
            <p:ph type="body" sz="quarter" idx="28" hasCustomPrompt="1"/>
          </p:nvPr>
        </p:nvSpPr>
        <p:spPr>
          <a:xfrm>
            <a:off x="403763" y="4687662"/>
            <a:ext cx="3025778" cy="993775"/>
          </a:xfrm>
        </p:spPr>
        <p:txBody>
          <a:bodyPr/>
          <a:lstStyle>
            <a:lvl1pPr algn="r">
              <a:defRPr/>
            </a:lvl1pPr>
            <a:lvl2pPr algn="r">
              <a:defRPr/>
            </a:lvl2pPr>
            <a:lvl3pPr algn="r">
              <a:defRPr/>
            </a:lvl3pPr>
            <a:lvl4pPr algn="r">
              <a:defRPr/>
            </a:lvl4pPr>
            <a:lvl5pPr algn="r">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endParaRPr lang="en-GB" dirty="0"/>
          </a:p>
        </p:txBody>
      </p:sp>
      <p:sp>
        <p:nvSpPr>
          <p:cNvPr id="12"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Nine Icons">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5334" name="think-cell Slide" r:id="rId4" imgW="6350000" imgH="6350000" progId="">
                  <p:embed/>
                </p:oleObj>
              </mc:Choice>
              <mc:Fallback>
                <p:oleObj name="think-cell Slide" r:id="rId4" imgW="6350000" imgH="6350000" progId="">
                  <p:embed/>
                  <p:pic>
                    <p:nvPicPr>
                      <p:cNvPr id="0" name="Picture 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2506528" y="4656010"/>
            <a:ext cx="2015384" cy="1003948"/>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5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489592" y="2466975"/>
            <a:ext cx="2015384" cy="1015936"/>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600"/>
              </a:lnSpc>
              <a:defRPr/>
            </a:lvl4pPr>
            <a:lvl5pPr algn="l">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487476" y="3581656"/>
            <a:ext cx="2015384" cy="1003948"/>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6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42610" y="344893"/>
            <a:ext cx="12413343" cy="409568"/>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38776"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36" name="Content Placeholder 2"/>
          <p:cNvSpPr>
            <a:spLocks noGrp="1"/>
          </p:cNvSpPr>
          <p:nvPr>
            <p:ph idx="23" hasCustomPrompt="1"/>
          </p:nvPr>
        </p:nvSpPr>
        <p:spPr bwMode="gray">
          <a:xfrm>
            <a:off x="6770166" y="4656010"/>
            <a:ext cx="2015384" cy="1003948"/>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5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7" name="Content Placeholder 2"/>
          <p:cNvSpPr>
            <a:spLocks noGrp="1"/>
          </p:cNvSpPr>
          <p:nvPr>
            <p:ph idx="24" hasCustomPrompt="1"/>
          </p:nvPr>
        </p:nvSpPr>
        <p:spPr bwMode="gray">
          <a:xfrm>
            <a:off x="6770166" y="2466975"/>
            <a:ext cx="2015384" cy="1015936"/>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5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8" name="Content Placeholder 2"/>
          <p:cNvSpPr>
            <a:spLocks noGrp="1"/>
          </p:cNvSpPr>
          <p:nvPr>
            <p:ph idx="25" hasCustomPrompt="1"/>
          </p:nvPr>
        </p:nvSpPr>
        <p:spPr bwMode="gray">
          <a:xfrm>
            <a:off x="6770166" y="3581656"/>
            <a:ext cx="2015384" cy="1003948"/>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5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2" name="Content Placeholder 2"/>
          <p:cNvSpPr>
            <a:spLocks noGrp="1"/>
          </p:cNvSpPr>
          <p:nvPr>
            <p:ph idx="26" hasCustomPrompt="1"/>
          </p:nvPr>
        </p:nvSpPr>
        <p:spPr bwMode="gray">
          <a:xfrm>
            <a:off x="11076263" y="4656010"/>
            <a:ext cx="2015384" cy="1003948"/>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600"/>
              </a:lnSpc>
              <a:defRPr/>
            </a:lvl4pPr>
            <a:lvl5pPr algn="l">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43" name="Content Placeholder 2"/>
          <p:cNvSpPr>
            <a:spLocks noGrp="1"/>
          </p:cNvSpPr>
          <p:nvPr>
            <p:ph idx="27" hasCustomPrompt="1"/>
          </p:nvPr>
        </p:nvSpPr>
        <p:spPr bwMode="gray">
          <a:xfrm>
            <a:off x="11063442" y="2466975"/>
            <a:ext cx="2015384" cy="1015936"/>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6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44" name="Content Placeholder 2"/>
          <p:cNvSpPr>
            <a:spLocks noGrp="1"/>
          </p:cNvSpPr>
          <p:nvPr>
            <p:ph idx="28" hasCustomPrompt="1"/>
          </p:nvPr>
        </p:nvSpPr>
        <p:spPr bwMode="gray">
          <a:xfrm>
            <a:off x="11063443" y="3581656"/>
            <a:ext cx="2013268" cy="1003948"/>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6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End Page">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689479" name="think-cell Slide" r:id="rId4" imgW="6350000" imgH="6350000" progId="">
                  <p:embed/>
                </p:oleObj>
              </mc:Choice>
              <mc:Fallback>
                <p:oleObj name="think-cell Slide" r:id="rId4" imgW="6350000" imgH="6350000"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ctrTitle" hasCustomPrompt="1"/>
          </p:nvPr>
        </p:nvSpPr>
        <p:spPr bwMode="gray">
          <a:xfrm>
            <a:off x="365918" y="5103814"/>
            <a:ext cx="12331696" cy="709383"/>
          </a:xfrm>
        </p:spPr>
        <p:txBody>
          <a:bodyPr wrap="square" anchor="t" anchorCtr="0"/>
          <a:lstStyle>
            <a:lvl1pPr algn="l">
              <a:lnSpc>
                <a:spcPts val="6000"/>
              </a:lnSpc>
              <a:defRPr sz="6600"/>
            </a:lvl1pPr>
          </a:lstStyle>
          <a:p>
            <a:r>
              <a:rPr lang="en-US" dirty="0"/>
              <a:t>THANK YOU</a:t>
            </a:r>
          </a:p>
        </p:txBody>
      </p:sp>
      <p:sp>
        <p:nvSpPr>
          <p:cNvPr id="8" name="Picture Placeholder 10"/>
          <p:cNvSpPr>
            <a:spLocks noGrp="1"/>
          </p:cNvSpPr>
          <p:nvPr>
            <p:ph type="pic" sz="quarter" idx="16"/>
          </p:nvPr>
        </p:nvSpPr>
        <p:spPr bwMode="gray">
          <a:xfrm>
            <a:off x="1" y="7"/>
            <a:ext cx="13442950" cy="4560250"/>
          </a:xfrm>
          <a:solidFill>
            <a:schemeClr val="accent5"/>
          </a:solidFill>
          <a:ln>
            <a:noFill/>
          </a:ln>
        </p:spPr>
        <p:txBody>
          <a:bodyPr tIns="1440000" anchor="t" anchorCtr="0"/>
          <a:lstStyle>
            <a:lvl1pPr algn="ctr">
              <a:buNone/>
              <a:defRPr>
                <a:solidFill>
                  <a:srgbClr val="000000"/>
                </a:solidFill>
              </a:defRPr>
            </a:lvl1pPr>
          </a:lstStyle>
          <a:p>
            <a:r>
              <a:rPr lang="en-US"/>
              <a:t>Click icon to add picture</a:t>
            </a:r>
            <a:endParaRPr lang="en-US" dirty="0"/>
          </a:p>
        </p:txBody>
      </p:sp>
    </p:spTree>
    <p:extLst>
      <p:ext uri="{BB962C8B-B14F-4D97-AF65-F5344CB8AC3E}">
        <p14:creationId xmlns:p14="http://schemas.microsoft.com/office/powerpoint/2010/main" val="1471005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CM Characters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Text Placeholder 13"/>
          <p:cNvSpPr>
            <a:spLocks noGrp="1"/>
          </p:cNvSpPr>
          <p:nvPr>
            <p:ph type="body" sz="quarter" idx="14" hasCustomPrompt="1"/>
          </p:nvPr>
        </p:nvSpPr>
        <p:spPr bwMode="gray">
          <a:xfrm>
            <a:off x="338776"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pic>
        <p:nvPicPr>
          <p:cNvPr id="19" name="Picture 2"/>
          <p:cNvPicPr>
            <a:picLocks noChangeAspect="1" noChangeArrowheads="1"/>
          </p:cNvPicPr>
          <p:nvPr userDrawn="1"/>
        </p:nvPicPr>
        <p:blipFill>
          <a:blip r:embed="rId2"/>
          <a:srcRect/>
          <a:stretch>
            <a:fillRect/>
          </a:stretch>
        </p:blipFill>
        <p:spPr bwMode="auto">
          <a:xfrm>
            <a:off x="564254" y="2362458"/>
            <a:ext cx="1513654" cy="1176338"/>
          </a:xfrm>
          <a:prstGeom prst="rect">
            <a:avLst/>
          </a:prstGeom>
          <a:noFill/>
          <a:ln w="9525">
            <a:noFill/>
            <a:miter lim="800000"/>
            <a:headEnd/>
            <a:tailEnd/>
          </a:ln>
          <a:effectLst/>
        </p:spPr>
      </p:pic>
      <p:pic>
        <p:nvPicPr>
          <p:cNvPr id="20" name="Picture 3"/>
          <p:cNvPicPr>
            <a:picLocks noChangeAspect="1" noChangeArrowheads="1"/>
          </p:cNvPicPr>
          <p:nvPr userDrawn="1"/>
        </p:nvPicPr>
        <p:blipFill>
          <a:blip r:embed="rId3"/>
          <a:srcRect/>
          <a:stretch>
            <a:fillRect/>
          </a:stretch>
        </p:blipFill>
        <p:spPr bwMode="auto">
          <a:xfrm>
            <a:off x="2487069" y="2052268"/>
            <a:ext cx="1124126" cy="1443037"/>
          </a:xfrm>
          <a:prstGeom prst="rect">
            <a:avLst/>
          </a:prstGeom>
          <a:noFill/>
          <a:ln w="9525">
            <a:noFill/>
            <a:miter lim="800000"/>
            <a:headEnd/>
            <a:tailEnd/>
          </a:ln>
          <a:effectLst/>
        </p:spPr>
      </p:pic>
      <p:pic>
        <p:nvPicPr>
          <p:cNvPr id="21" name="Picture 5"/>
          <p:cNvPicPr>
            <a:picLocks noChangeAspect="1" noChangeArrowheads="1"/>
          </p:cNvPicPr>
          <p:nvPr userDrawn="1"/>
        </p:nvPicPr>
        <p:blipFill>
          <a:blip r:embed="rId4"/>
          <a:srcRect/>
          <a:stretch>
            <a:fillRect/>
          </a:stretch>
        </p:blipFill>
        <p:spPr bwMode="auto">
          <a:xfrm>
            <a:off x="4412697" y="1423618"/>
            <a:ext cx="2051374" cy="2071687"/>
          </a:xfrm>
          <a:prstGeom prst="rect">
            <a:avLst/>
          </a:prstGeom>
          <a:noFill/>
          <a:ln w="9525">
            <a:noFill/>
            <a:miter lim="800000"/>
            <a:headEnd/>
            <a:tailEnd/>
          </a:ln>
          <a:effectLst/>
        </p:spPr>
      </p:pic>
      <p:pic>
        <p:nvPicPr>
          <p:cNvPr id="22" name="Picture 6"/>
          <p:cNvPicPr>
            <a:picLocks noChangeAspect="1" noChangeArrowheads="1"/>
          </p:cNvPicPr>
          <p:nvPr userDrawn="1"/>
        </p:nvPicPr>
        <p:blipFill>
          <a:blip r:embed="rId5"/>
          <a:srcRect/>
          <a:stretch>
            <a:fillRect/>
          </a:stretch>
        </p:blipFill>
        <p:spPr bwMode="auto">
          <a:xfrm>
            <a:off x="7149312" y="1976066"/>
            <a:ext cx="734600" cy="1519238"/>
          </a:xfrm>
          <a:prstGeom prst="rect">
            <a:avLst/>
          </a:prstGeom>
          <a:noFill/>
          <a:ln w="9525">
            <a:noFill/>
            <a:miter lim="800000"/>
            <a:headEnd/>
            <a:tailEnd/>
          </a:ln>
          <a:effectLst/>
        </p:spPr>
      </p:pic>
      <p:pic>
        <p:nvPicPr>
          <p:cNvPr id="23" name="Picture 7"/>
          <p:cNvPicPr>
            <a:picLocks noChangeAspect="1" noChangeArrowheads="1"/>
          </p:cNvPicPr>
          <p:nvPr userDrawn="1"/>
        </p:nvPicPr>
        <p:blipFill>
          <a:blip r:embed="rId6"/>
          <a:srcRect/>
          <a:stretch>
            <a:fillRect/>
          </a:stretch>
        </p:blipFill>
        <p:spPr bwMode="auto">
          <a:xfrm>
            <a:off x="8141141" y="1877642"/>
            <a:ext cx="1001340" cy="1617662"/>
          </a:xfrm>
          <a:prstGeom prst="rect">
            <a:avLst/>
          </a:prstGeom>
          <a:noFill/>
          <a:ln w="9525">
            <a:noFill/>
            <a:miter lim="800000"/>
            <a:headEnd/>
            <a:tailEnd/>
          </a:ln>
          <a:effectLst/>
        </p:spPr>
      </p:pic>
      <p:pic>
        <p:nvPicPr>
          <p:cNvPr id="24" name="Picture 8"/>
          <p:cNvPicPr>
            <a:picLocks noChangeAspect="1" noChangeArrowheads="1"/>
          </p:cNvPicPr>
          <p:nvPr userDrawn="1"/>
        </p:nvPicPr>
        <p:blipFill>
          <a:blip r:embed="rId7"/>
          <a:srcRect/>
          <a:stretch>
            <a:fillRect/>
          </a:stretch>
        </p:blipFill>
        <p:spPr bwMode="auto">
          <a:xfrm>
            <a:off x="10131384" y="1512516"/>
            <a:ext cx="2519230" cy="1982788"/>
          </a:xfrm>
          <a:prstGeom prst="rect">
            <a:avLst/>
          </a:prstGeom>
          <a:noFill/>
          <a:ln w="9525">
            <a:noFill/>
            <a:miter lim="800000"/>
            <a:headEnd/>
            <a:tailEnd/>
          </a:ln>
          <a:effectLst/>
        </p:spPr>
      </p:pic>
      <p:pic>
        <p:nvPicPr>
          <p:cNvPr id="25" name="Picture 9"/>
          <p:cNvPicPr>
            <a:picLocks noChangeAspect="1" noChangeArrowheads="1"/>
          </p:cNvPicPr>
          <p:nvPr userDrawn="1"/>
        </p:nvPicPr>
        <p:blipFill>
          <a:blip r:embed="rId8"/>
          <a:srcRect/>
          <a:stretch>
            <a:fillRect/>
          </a:stretch>
        </p:blipFill>
        <p:spPr bwMode="auto">
          <a:xfrm>
            <a:off x="496800" y="4225860"/>
            <a:ext cx="2068308" cy="2071687"/>
          </a:xfrm>
          <a:prstGeom prst="rect">
            <a:avLst/>
          </a:prstGeom>
          <a:noFill/>
          <a:ln w="9525">
            <a:noFill/>
            <a:miter lim="800000"/>
            <a:headEnd/>
            <a:tailEnd/>
          </a:ln>
          <a:effectLst/>
        </p:spPr>
      </p:pic>
      <p:pic>
        <p:nvPicPr>
          <p:cNvPr id="26" name="Picture 10"/>
          <p:cNvPicPr>
            <a:picLocks noChangeAspect="1" noChangeArrowheads="1"/>
          </p:cNvPicPr>
          <p:nvPr userDrawn="1"/>
        </p:nvPicPr>
        <p:blipFill>
          <a:blip r:embed="rId9"/>
          <a:srcRect/>
          <a:stretch>
            <a:fillRect/>
          </a:stretch>
        </p:blipFill>
        <p:spPr bwMode="auto">
          <a:xfrm>
            <a:off x="3129710" y="4314760"/>
            <a:ext cx="1581398" cy="1982787"/>
          </a:xfrm>
          <a:prstGeom prst="rect">
            <a:avLst/>
          </a:prstGeom>
          <a:noFill/>
          <a:ln w="9525">
            <a:noFill/>
            <a:miter lim="800000"/>
            <a:headEnd/>
            <a:tailEnd/>
          </a:ln>
          <a:effectLst/>
        </p:spPr>
      </p:pic>
      <p:pic>
        <p:nvPicPr>
          <p:cNvPr id="27" name="Picture 11"/>
          <p:cNvPicPr>
            <a:picLocks noChangeAspect="1" noChangeArrowheads="1"/>
          </p:cNvPicPr>
          <p:nvPr userDrawn="1"/>
        </p:nvPicPr>
        <p:blipFill>
          <a:blip r:embed="rId10"/>
          <a:srcRect/>
          <a:stretch>
            <a:fillRect/>
          </a:stretch>
        </p:blipFill>
        <p:spPr bwMode="auto">
          <a:xfrm>
            <a:off x="5271041" y="4225858"/>
            <a:ext cx="2193212" cy="2071688"/>
          </a:xfrm>
          <a:prstGeom prst="rect">
            <a:avLst/>
          </a:prstGeom>
          <a:noFill/>
          <a:ln w="9525">
            <a:noFill/>
            <a:miter lim="800000"/>
            <a:headEnd/>
            <a:tailEnd/>
          </a:ln>
          <a:effectLst/>
        </p:spPr>
      </p:pic>
      <p:pic>
        <p:nvPicPr>
          <p:cNvPr id="28" name="Picture 12"/>
          <p:cNvPicPr>
            <a:picLocks noChangeAspect="1" noChangeArrowheads="1"/>
          </p:cNvPicPr>
          <p:nvPr userDrawn="1"/>
        </p:nvPicPr>
        <p:blipFill>
          <a:blip r:embed="rId11"/>
          <a:srcRect/>
          <a:stretch>
            <a:fillRect/>
          </a:stretch>
        </p:blipFill>
        <p:spPr bwMode="auto">
          <a:xfrm>
            <a:off x="7679607" y="4225860"/>
            <a:ext cx="2320232" cy="2071687"/>
          </a:xfrm>
          <a:prstGeom prst="rect">
            <a:avLst/>
          </a:prstGeom>
          <a:noFill/>
          <a:ln w="9525">
            <a:noFill/>
            <a:miter lim="800000"/>
            <a:headEnd/>
            <a:tailEnd/>
          </a:ln>
          <a:effectLst/>
        </p:spPr>
      </p:pic>
      <p:pic>
        <p:nvPicPr>
          <p:cNvPr id="29" name="Picture 13"/>
          <p:cNvPicPr>
            <a:picLocks noChangeAspect="1" noChangeArrowheads="1"/>
          </p:cNvPicPr>
          <p:nvPr userDrawn="1"/>
        </p:nvPicPr>
        <p:blipFill>
          <a:blip r:embed="rId12"/>
          <a:srcRect/>
          <a:stretch>
            <a:fillRect/>
          </a:stretch>
        </p:blipFill>
        <p:spPr bwMode="auto">
          <a:xfrm>
            <a:off x="10489214" y="3903596"/>
            <a:ext cx="1361230" cy="2393950"/>
          </a:xfrm>
          <a:prstGeom prst="rect">
            <a:avLst/>
          </a:prstGeom>
          <a:noFill/>
          <a:ln w="9525">
            <a:noFill/>
            <a:miter lim="800000"/>
            <a:headEnd/>
            <a:tailEnd/>
          </a:ln>
          <a:effectLst/>
        </p:spPr>
      </p:pic>
      <p:pic>
        <p:nvPicPr>
          <p:cNvPr id="30" name="Picture 14"/>
          <p:cNvPicPr>
            <a:picLocks noChangeAspect="1" noChangeArrowheads="1"/>
          </p:cNvPicPr>
          <p:nvPr userDrawn="1"/>
        </p:nvPicPr>
        <p:blipFill>
          <a:blip r:embed="rId13"/>
          <a:srcRect/>
          <a:stretch>
            <a:fillRect/>
          </a:stretch>
        </p:blipFill>
        <p:spPr bwMode="auto">
          <a:xfrm>
            <a:off x="12026446" y="3916296"/>
            <a:ext cx="770588" cy="2381250"/>
          </a:xfrm>
          <a:prstGeom prst="rect">
            <a:avLst/>
          </a:prstGeom>
          <a:noFill/>
          <a:ln w="9525">
            <a:noFill/>
            <a:miter lim="800000"/>
            <a:headEnd/>
            <a:tailEnd/>
          </a:ln>
          <a:effectLst/>
        </p:spPr>
      </p:pic>
    </p:spTree>
    <p:extLst>
      <p:ext uri="{BB962C8B-B14F-4D97-AF65-F5344CB8AC3E}">
        <p14:creationId xmlns:p14="http://schemas.microsoft.com/office/powerpoint/2010/main" val="3911063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CM Characters 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Text Placeholder 13"/>
          <p:cNvSpPr>
            <a:spLocks noGrp="1"/>
          </p:cNvSpPr>
          <p:nvPr>
            <p:ph type="body" sz="quarter" idx="14" hasCustomPrompt="1"/>
          </p:nvPr>
        </p:nvSpPr>
        <p:spPr bwMode="gray">
          <a:xfrm>
            <a:off x="338776"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pic>
        <p:nvPicPr>
          <p:cNvPr id="22" name="Picture 4"/>
          <p:cNvPicPr>
            <a:picLocks noChangeAspect="1" noChangeArrowheads="1"/>
          </p:cNvPicPr>
          <p:nvPr userDrawn="1"/>
        </p:nvPicPr>
        <p:blipFill>
          <a:blip r:embed="rId2"/>
          <a:srcRect/>
          <a:stretch>
            <a:fillRect/>
          </a:stretch>
        </p:blipFill>
        <p:spPr bwMode="auto">
          <a:xfrm>
            <a:off x="8050958" y="1868485"/>
            <a:ext cx="1001340" cy="1617663"/>
          </a:xfrm>
          <a:prstGeom prst="rect">
            <a:avLst/>
          </a:prstGeom>
          <a:noFill/>
          <a:ln w="9525">
            <a:noFill/>
            <a:miter lim="800000"/>
            <a:headEnd/>
            <a:tailEnd/>
          </a:ln>
          <a:effectLst/>
        </p:spPr>
      </p:pic>
      <p:pic>
        <p:nvPicPr>
          <p:cNvPr id="23" name="Picture 5"/>
          <p:cNvPicPr>
            <a:picLocks noChangeAspect="1" noChangeArrowheads="1"/>
          </p:cNvPicPr>
          <p:nvPr userDrawn="1"/>
        </p:nvPicPr>
        <p:blipFill>
          <a:blip r:embed="rId3"/>
          <a:srcRect/>
          <a:stretch>
            <a:fillRect/>
          </a:stretch>
        </p:blipFill>
        <p:spPr bwMode="auto">
          <a:xfrm>
            <a:off x="9247884" y="1925635"/>
            <a:ext cx="601228" cy="1560513"/>
          </a:xfrm>
          <a:prstGeom prst="rect">
            <a:avLst/>
          </a:prstGeom>
          <a:noFill/>
          <a:ln w="9525">
            <a:noFill/>
            <a:miter lim="800000"/>
            <a:headEnd/>
            <a:tailEnd/>
          </a:ln>
          <a:effectLst/>
        </p:spPr>
      </p:pic>
      <p:pic>
        <p:nvPicPr>
          <p:cNvPr id="24" name="Picture 6"/>
          <p:cNvPicPr>
            <a:picLocks noChangeAspect="1" noChangeArrowheads="1"/>
          </p:cNvPicPr>
          <p:nvPr userDrawn="1"/>
        </p:nvPicPr>
        <p:blipFill>
          <a:blip r:embed="rId4"/>
          <a:srcRect/>
          <a:stretch>
            <a:fillRect/>
          </a:stretch>
        </p:blipFill>
        <p:spPr bwMode="auto">
          <a:xfrm>
            <a:off x="10217121" y="1973259"/>
            <a:ext cx="463624" cy="1512888"/>
          </a:xfrm>
          <a:prstGeom prst="rect">
            <a:avLst/>
          </a:prstGeom>
          <a:noFill/>
          <a:ln w="9525">
            <a:noFill/>
            <a:miter lim="800000"/>
            <a:headEnd/>
            <a:tailEnd/>
          </a:ln>
          <a:effectLst/>
        </p:spPr>
      </p:pic>
      <p:pic>
        <p:nvPicPr>
          <p:cNvPr id="25" name="Picture 7"/>
          <p:cNvPicPr>
            <a:picLocks noChangeAspect="1" noChangeArrowheads="1"/>
          </p:cNvPicPr>
          <p:nvPr userDrawn="1"/>
        </p:nvPicPr>
        <p:blipFill>
          <a:blip r:embed="rId5"/>
          <a:srcRect/>
          <a:stretch>
            <a:fillRect/>
          </a:stretch>
        </p:blipFill>
        <p:spPr bwMode="auto">
          <a:xfrm>
            <a:off x="11099266" y="1966911"/>
            <a:ext cx="690142" cy="1519237"/>
          </a:xfrm>
          <a:prstGeom prst="rect">
            <a:avLst/>
          </a:prstGeom>
          <a:noFill/>
          <a:ln w="9525">
            <a:noFill/>
            <a:miter lim="800000"/>
            <a:headEnd/>
            <a:tailEnd/>
          </a:ln>
          <a:effectLst/>
        </p:spPr>
      </p:pic>
      <p:pic>
        <p:nvPicPr>
          <p:cNvPr id="26" name="Picture 9"/>
          <p:cNvPicPr>
            <a:picLocks noChangeAspect="1" noChangeArrowheads="1"/>
          </p:cNvPicPr>
          <p:nvPr userDrawn="1"/>
        </p:nvPicPr>
        <p:blipFill>
          <a:blip r:embed="rId6"/>
          <a:srcRect/>
          <a:stretch>
            <a:fillRect/>
          </a:stretch>
        </p:blipFill>
        <p:spPr bwMode="auto">
          <a:xfrm>
            <a:off x="12023312" y="1973259"/>
            <a:ext cx="920894" cy="1512888"/>
          </a:xfrm>
          <a:prstGeom prst="rect">
            <a:avLst/>
          </a:prstGeom>
          <a:noFill/>
          <a:ln w="9525">
            <a:noFill/>
            <a:miter lim="800000"/>
            <a:headEnd/>
            <a:tailEnd/>
          </a:ln>
          <a:effectLst/>
        </p:spPr>
      </p:pic>
      <p:pic>
        <p:nvPicPr>
          <p:cNvPr id="27" name="Picture 10"/>
          <p:cNvPicPr>
            <a:picLocks noChangeAspect="1" noChangeArrowheads="1"/>
          </p:cNvPicPr>
          <p:nvPr userDrawn="1"/>
        </p:nvPicPr>
        <p:blipFill>
          <a:blip r:embed="rId7"/>
          <a:srcRect/>
          <a:stretch>
            <a:fillRect/>
          </a:stretch>
        </p:blipFill>
        <p:spPr bwMode="auto">
          <a:xfrm>
            <a:off x="2067697" y="4483776"/>
            <a:ext cx="1407806" cy="1787525"/>
          </a:xfrm>
          <a:prstGeom prst="rect">
            <a:avLst/>
          </a:prstGeom>
          <a:noFill/>
          <a:ln w="9525">
            <a:noFill/>
            <a:miter lim="800000"/>
            <a:headEnd/>
            <a:tailEnd/>
          </a:ln>
          <a:effectLst/>
        </p:spPr>
      </p:pic>
      <p:pic>
        <p:nvPicPr>
          <p:cNvPr id="28" name="Picture 27"/>
          <p:cNvPicPr>
            <a:picLocks noChangeAspect="1" noChangeArrowheads="1"/>
          </p:cNvPicPr>
          <p:nvPr userDrawn="1"/>
        </p:nvPicPr>
        <p:blipFill>
          <a:blip r:embed="rId8"/>
          <a:srcRect/>
          <a:stretch>
            <a:fillRect/>
          </a:stretch>
        </p:blipFill>
        <p:spPr bwMode="auto">
          <a:xfrm>
            <a:off x="5350907" y="4585376"/>
            <a:ext cx="990756" cy="1685925"/>
          </a:xfrm>
          <a:prstGeom prst="rect">
            <a:avLst/>
          </a:prstGeom>
          <a:noFill/>
          <a:ln w="9525">
            <a:noFill/>
            <a:miter lim="800000"/>
            <a:headEnd/>
            <a:tailEnd/>
          </a:ln>
          <a:effectLst/>
        </p:spPr>
      </p:pic>
      <p:pic>
        <p:nvPicPr>
          <p:cNvPr id="29" name="Picture 3"/>
          <p:cNvPicPr>
            <a:picLocks noChangeAspect="1" noChangeArrowheads="1"/>
          </p:cNvPicPr>
          <p:nvPr userDrawn="1"/>
        </p:nvPicPr>
        <p:blipFill>
          <a:blip r:embed="rId9"/>
          <a:srcRect/>
          <a:stretch>
            <a:fillRect/>
          </a:stretch>
        </p:blipFill>
        <p:spPr bwMode="auto">
          <a:xfrm>
            <a:off x="8606214" y="4291688"/>
            <a:ext cx="1486134" cy="1979612"/>
          </a:xfrm>
          <a:prstGeom prst="rect">
            <a:avLst/>
          </a:prstGeom>
          <a:noFill/>
          <a:ln w="9525">
            <a:noFill/>
            <a:miter lim="800000"/>
            <a:headEnd/>
            <a:tailEnd/>
          </a:ln>
          <a:effectLst/>
        </p:spPr>
      </p:pic>
      <p:pic>
        <p:nvPicPr>
          <p:cNvPr id="30" name="Picture 4"/>
          <p:cNvPicPr>
            <a:picLocks noChangeAspect="1" noChangeArrowheads="1"/>
          </p:cNvPicPr>
          <p:nvPr userDrawn="1"/>
        </p:nvPicPr>
        <p:blipFill>
          <a:blip r:embed="rId10"/>
          <a:srcRect/>
          <a:stretch>
            <a:fillRect/>
          </a:stretch>
        </p:blipFill>
        <p:spPr bwMode="auto">
          <a:xfrm>
            <a:off x="4016010" y="4077376"/>
            <a:ext cx="990756" cy="2193925"/>
          </a:xfrm>
          <a:prstGeom prst="rect">
            <a:avLst/>
          </a:prstGeom>
          <a:noFill/>
          <a:ln w="9525">
            <a:noFill/>
            <a:miter lim="800000"/>
            <a:headEnd/>
            <a:tailEnd/>
          </a:ln>
          <a:effectLst/>
        </p:spPr>
      </p:pic>
      <p:pic>
        <p:nvPicPr>
          <p:cNvPr id="31" name="Picture 5"/>
          <p:cNvPicPr>
            <a:picLocks noChangeAspect="1" noChangeArrowheads="1"/>
          </p:cNvPicPr>
          <p:nvPr userDrawn="1"/>
        </p:nvPicPr>
        <p:blipFill>
          <a:blip r:embed="rId11"/>
          <a:srcRect/>
          <a:stretch>
            <a:fillRect/>
          </a:stretch>
        </p:blipFill>
        <p:spPr bwMode="auto">
          <a:xfrm>
            <a:off x="6810158" y="4253588"/>
            <a:ext cx="1460730" cy="2017712"/>
          </a:xfrm>
          <a:prstGeom prst="rect">
            <a:avLst/>
          </a:prstGeom>
          <a:noFill/>
          <a:ln w="9525">
            <a:noFill/>
            <a:miter lim="800000"/>
            <a:headEnd/>
            <a:tailEnd/>
          </a:ln>
          <a:effectLst/>
        </p:spPr>
      </p:pic>
      <p:pic>
        <p:nvPicPr>
          <p:cNvPr id="32" name="Picture 6"/>
          <p:cNvPicPr>
            <a:picLocks noChangeAspect="1" noChangeArrowheads="1"/>
          </p:cNvPicPr>
          <p:nvPr userDrawn="1"/>
        </p:nvPicPr>
        <p:blipFill>
          <a:blip r:embed="rId12"/>
          <a:srcRect/>
          <a:stretch>
            <a:fillRect/>
          </a:stretch>
        </p:blipFill>
        <p:spPr bwMode="auto">
          <a:xfrm>
            <a:off x="465305" y="4509176"/>
            <a:ext cx="1318890" cy="1762125"/>
          </a:xfrm>
          <a:prstGeom prst="rect">
            <a:avLst/>
          </a:prstGeom>
          <a:noFill/>
          <a:ln w="9525">
            <a:noFill/>
            <a:miter lim="800000"/>
            <a:headEnd/>
            <a:tailEnd/>
          </a:ln>
          <a:effectLst/>
        </p:spPr>
      </p:pic>
      <p:pic>
        <p:nvPicPr>
          <p:cNvPr id="33" name="Picture 2"/>
          <p:cNvPicPr>
            <a:picLocks noChangeAspect="1" noChangeArrowheads="1"/>
          </p:cNvPicPr>
          <p:nvPr userDrawn="1"/>
        </p:nvPicPr>
        <p:blipFill>
          <a:blip r:embed="rId13"/>
          <a:srcRect/>
          <a:stretch>
            <a:fillRect/>
          </a:stretch>
        </p:blipFill>
        <p:spPr bwMode="auto">
          <a:xfrm>
            <a:off x="10671622" y="4955262"/>
            <a:ext cx="2504412" cy="1316038"/>
          </a:xfrm>
          <a:prstGeom prst="rect">
            <a:avLst/>
          </a:prstGeom>
          <a:noFill/>
          <a:ln w="9525">
            <a:noFill/>
            <a:miter lim="800000"/>
            <a:headEnd/>
            <a:tailEnd/>
          </a:ln>
          <a:effectLst/>
        </p:spPr>
      </p:pic>
      <p:pic>
        <p:nvPicPr>
          <p:cNvPr id="34" name="Picture 2"/>
          <p:cNvPicPr>
            <a:picLocks noChangeAspect="1" noChangeArrowheads="1"/>
          </p:cNvPicPr>
          <p:nvPr userDrawn="1"/>
        </p:nvPicPr>
        <p:blipFill>
          <a:blip r:embed="rId14"/>
          <a:srcRect/>
          <a:stretch>
            <a:fillRect/>
          </a:stretch>
        </p:blipFill>
        <p:spPr bwMode="auto">
          <a:xfrm>
            <a:off x="4396198" y="1912935"/>
            <a:ext cx="1526356" cy="1573213"/>
          </a:xfrm>
          <a:prstGeom prst="rect">
            <a:avLst/>
          </a:prstGeom>
          <a:noFill/>
          <a:ln w="9525">
            <a:noFill/>
            <a:miter lim="800000"/>
            <a:headEnd/>
            <a:tailEnd/>
          </a:ln>
          <a:effectLst/>
        </p:spPr>
      </p:pic>
      <p:pic>
        <p:nvPicPr>
          <p:cNvPr id="35" name="Picture 3"/>
          <p:cNvPicPr>
            <a:picLocks noChangeAspect="1" noChangeArrowheads="1"/>
          </p:cNvPicPr>
          <p:nvPr userDrawn="1"/>
        </p:nvPicPr>
        <p:blipFill>
          <a:blip r:embed="rId15"/>
          <a:srcRect/>
          <a:stretch>
            <a:fillRect/>
          </a:stretch>
        </p:blipFill>
        <p:spPr bwMode="auto">
          <a:xfrm>
            <a:off x="6312655" y="1808161"/>
            <a:ext cx="1392986" cy="1677987"/>
          </a:xfrm>
          <a:prstGeom prst="rect">
            <a:avLst/>
          </a:prstGeom>
          <a:noFill/>
          <a:ln w="9525">
            <a:noFill/>
            <a:miter lim="800000"/>
            <a:headEnd/>
            <a:tailEnd/>
          </a:ln>
          <a:effectLst/>
        </p:spPr>
      </p:pic>
      <p:pic>
        <p:nvPicPr>
          <p:cNvPr id="36" name="Picture 2"/>
          <p:cNvPicPr>
            <a:picLocks noChangeAspect="1" noChangeArrowheads="1"/>
          </p:cNvPicPr>
          <p:nvPr userDrawn="1"/>
        </p:nvPicPr>
        <p:blipFill>
          <a:blip r:embed="rId16"/>
          <a:srcRect/>
          <a:stretch>
            <a:fillRect/>
          </a:stretch>
        </p:blipFill>
        <p:spPr bwMode="auto">
          <a:xfrm>
            <a:off x="1323127" y="1503359"/>
            <a:ext cx="1445910" cy="1982788"/>
          </a:xfrm>
          <a:prstGeom prst="rect">
            <a:avLst/>
          </a:prstGeom>
          <a:noFill/>
          <a:ln w="9525">
            <a:noFill/>
            <a:miter lim="800000"/>
            <a:headEnd/>
            <a:tailEnd/>
          </a:ln>
          <a:effectLst/>
        </p:spPr>
      </p:pic>
      <p:pic>
        <p:nvPicPr>
          <p:cNvPr id="37" name="Picture 3"/>
          <p:cNvPicPr>
            <a:picLocks noChangeAspect="1" noChangeArrowheads="1"/>
          </p:cNvPicPr>
          <p:nvPr userDrawn="1"/>
        </p:nvPicPr>
        <p:blipFill>
          <a:blip r:embed="rId17"/>
          <a:srcRect/>
          <a:stretch>
            <a:fillRect/>
          </a:stretch>
        </p:blipFill>
        <p:spPr bwMode="auto">
          <a:xfrm>
            <a:off x="353010" y="2820985"/>
            <a:ext cx="1014042" cy="665162"/>
          </a:xfrm>
          <a:prstGeom prst="rect">
            <a:avLst/>
          </a:prstGeom>
          <a:noFill/>
          <a:ln w="9525">
            <a:noFill/>
            <a:miter lim="800000"/>
            <a:headEnd/>
            <a:tailEnd/>
          </a:ln>
          <a:effectLst/>
        </p:spPr>
      </p:pic>
      <p:pic>
        <p:nvPicPr>
          <p:cNvPr id="38" name="Picture 4"/>
          <p:cNvPicPr>
            <a:picLocks noChangeAspect="1" noChangeArrowheads="1"/>
          </p:cNvPicPr>
          <p:nvPr userDrawn="1"/>
        </p:nvPicPr>
        <p:blipFill>
          <a:blip r:embed="rId18"/>
          <a:srcRect/>
          <a:stretch>
            <a:fillRect/>
          </a:stretch>
        </p:blipFill>
        <p:spPr bwMode="auto">
          <a:xfrm>
            <a:off x="2675359" y="1811335"/>
            <a:ext cx="1420508" cy="1674813"/>
          </a:xfrm>
          <a:prstGeom prst="rect">
            <a:avLst/>
          </a:prstGeom>
          <a:noFill/>
          <a:ln w="9525">
            <a:noFill/>
            <a:miter lim="800000"/>
            <a:headEnd/>
            <a:tailEnd/>
          </a:ln>
          <a:effectLst/>
        </p:spPr>
      </p:pic>
    </p:spTree>
    <p:extLst>
      <p:ext uri="{BB962C8B-B14F-4D97-AF65-F5344CB8AC3E}">
        <p14:creationId xmlns:p14="http://schemas.microsoft.com/office/powerpoint/2010/main" val="3911063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Bright Purpl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58773"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Subtitle 2"/>
          <p:cNvSpPr>
            <a:spLocks noGrp="1"/>
          </p:cNvSpPr>
          <p:nvPr>
            <p:ph type="subTitle" idx="1" hasCustomPrompt="1"/>
          </p:nvPr>
        </p:nvSpPr>
        <p:spPr bwMode="gray">
          <a:xfrm>
            <a:off x="374708" y="5799575"/>
            <a:ext cx="12305338" cy="455176"/>
          </a:xfrm>
          <a:prstGeom prst="rect">
            <a:avLst/>
          </a:prstGeom>
        </p:spPr>
        <p:txBody>
          <a:bodyPr/>
          <a:lstStyle>
            <a:lvl1pPr marL="0" indent="0" algn="l">
              <a:lnSpc>
                <a:spcPts val="1400"/>
              </a:lnSpc>
              <a:buNone/>
              <a:defRPr sz="1400" b="1" i="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6" name="Rectangle 5"/>
          <p:cNvSpPr/>
          <p:nvPr userDrawn="1"/>
        </p:nvSpPr>
        <p:spPr bwMode="gray">
          <a:xfrm>
            <a:off x="1" y="2"/>
            <a:ext cx="13442950" cy="4560573"/>
          </a:xfrm>
          <a:prstGeom prst="rect">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7" name="Title 1"/>
          <p:cNvSpPr>
            <a:spLocks noGrp="1"/>
          </p:cNvSpPr>
          <p:nvPr>
            <p:ph type="ctrTitle"/>
          </p:nvPr>
        </p:nvSpPr>
        <p:spPr bwMode="gray">
          <a:xfrm>
            <a:off x="368118" y="5041349"/>
            <a:ext cx="12331696" cy="709383"/>
          </a:xfrm>
        </p:spPr>
        <p:txBody>
          <a:bodyPr/>
          <a:lstStyle>
            <a:lvl1pPr>
              <a:defRPr sz="6600"/>
            </a:lvl1pPr>
          </a:lstStyle>
          <a:p>
            <a:r>
              <a:rPr lang="en-US"/>
              <a:t>Click to edit Master title style</a:t>
            </a:r>
            <a:endParaRPr lang="en-US" dirty="0"/>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CM Characters 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Text Placeholder 13"/>
          <p:cNvSpPr>
            <a:spLocks noGrp="1"/>
          </p:cNvSpPr>
          <p:nvPr>
            <p:ph type="body" sz="quarter" idx="14" hasCustomPrompt="1"/>
          </p:nvPr>
        </p:nvSpPr>
        <p:spPr bwMode="gray">
          <a:xfrm>
            <a:off x="338776"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pic>
        <p:nvPicPr>
          <p:cNvPr id="20" name="Picture 3"/>
          <p:cNvPicPr>
            <a:picLocks noChangeAspect="1" noChangeArrowheads="1"/>
          </p:cNvPicPr>
          <p:nvPr userDrawn="1"/>
        </p:nvPicPr>
        <p:blipFill>
          <a:blip r:embed="rId2"/>
          <a:srcRect/>
          <a:stretch>
            <a:fillRect/>
          </a:stretch>
        </p:blipFill>
        <p:spPr bwMode="auto">
          <a:xfrm>
            <a:off x="449922" y="2253457"/>
            <a:ext cx="2421848" cy="1243013"/>
          </a:xfrm>
          <a:prstGeom prst="rect">
            <a:avLst/>
          </a:prstGeom>
          <a:noFill/>
          <a:ln w="9525">
            <a:noFill/>
            <a:miter lim="800000"/>
            <a:headEnd/>
            <a:tailEnd/>
          </a:ln>
          <a:effectLst/>
        </p:spPr>
      </p:pic>
      <p:pic>
        <p:nvPicPr>
          <p:cNvPr id="21" name="Picture 4"/>
          <p:cNvPicPr>
            <a:picLocks noChangeAspect="1" noChangeArrowheads="1"/>
          </p:cNvPicPr>
          <p:nvPr userDrawn="1"/>
        </p:nvPicPr>
        <p:blipFill>
          <a:blip r:embed="rId3"/>
          <a:srcRect/>
          <a:stretch>
            <a:fillRect/>
          </a:stretch>
        </p:blipFill>
        <p:spPr bwMode="auto">
          <a:xfrm>
            <a:off x="5645756" y="1424781"/>
            <a:ext cx="1979396" cy="2071688"/>
          </a:xfrm>
          <a:prstGeom prst="rect">
            <a:avLst/>
          </a:prstGeom>
          <a:noFill/>
          <a:ln w="9525">
            <a:noFill/>
            <a:miter lim="800000"/>
            <a:headEnd/>
            <a:tailEnd/>
          </a:ln>
          <a:effectLst/>
        </p:spPr>
      </p:pic>
      <p:pic>
        <p:nvPicPr>
          <p:cNvPr id="22" name="Picture 5"/>
          <p:cNvPicPr>
            <a:picLocks noChangeAspect="1" noChangeArrowheads="1"/>
          </p:cNvPicPr>
          <p:nvPr userDrawn="1"/>
        </p:nvPicPr>
        <p:blipFill>
          <a:blip r:embed="rId4"/>
          <a:srcRect/>
          <a:stretch>
            <a:fillRect/>
          </a:stretch>
        </p:blipFill>
        <p:spPr bwMode="auto">
          <a:xfrm>
            <a:off x="7720839" y="1512095"/>
            <a:ext cx="1367582" cy="1984375"/>
          </a:xfrm>
          <a:prstGeom prst="rect">
            <a:avLst/>
          </a:prstGeom>
          <a:noFill/>
          <a:ln w="9525">
            <a:noFill/>
            <a:miter lim="800000"/>
            <a:headEnd/>
            <a:tailEnd/>
          </a:ln>
          <a:effectLst/>
        </p:spPr>
      </p:pic>
      <p:pic>
        <p:nvPicPr>
          <p:cNvPr id="23" name="Picture 6"/>
          <p:cNvPicPr>
            <a:picLocks noChangeAspect="1" noChangeArrowheads="1"/>
          </p:cNvPicPr>
          <p:nvPr userDrawn="1"/>
        </p:nvPicPr>
        <p:blipFill>
          <a:blip r:embed="rId5"/>
          <a:srcRect/>
          <a:stretch>
            <a:fillRect/>
          </a:stretch>
        </p:blipFill>
        <p:spPr bwMode="auto">
          <a:xfrm>
            <a:off x="9349085" y="1513683"/>
            <a:ext cx="806578" cy="1982787"/>
          </a:xfrm>
          <a:prstGeom prst="rect">
            <a:avLst/>
          </a:prstGeom>
          <a:noFill/>
          <a:ln w="9525">
            <a:noFill/>
            <a:miter lim="800000"/>
            <a:headEnd/>
            <a:tailEnd/>
          </a:ln>
          <a:effectLst/>
        </p:spPr>
      </p:pic>
      <p:pic>
        <p:nvPicPr>
          <p:cNvPr id="24" name="Picture 7"/>
          <p:cNvPicPr>
            <a:picLocks noChangeAspect="1" noChangeArrowheads="1"/>
          </p:cNvPicPr>
          <p:nvPr userDrawn="1"/>
        </p:nvPicPr>
        <p:blipFill>
          <a:blip r:embed="rId6"/>
          <a:srcRect/>
          <a:stretch>
            <a:fillRect/>
          </a:stretch>
        </p:blipFill>
        <p:spPr bwMode="auto">
          <a:xfrm>
            <a:off x="10306499" y="1512095"/>
            <a:ext cx="1934938" cy="1984375"/>
          </a:xfrm>
          <a:prstGeom prst="rect">
            <a:avLst/>
          </a:prstGeom>
          <a:noFill/>
          <a:ln w="9525">
            <a:noFill/>
            <a:miter lim="800000"/>
            <a:headEnd/>
            <a:tailEnd/>
          </a:ln>
          <a:effectLst/>
        </p:spPr>
      </p:pic>
      <p:pic>
        <p:nvPicPr>
          <p:cNvPr id="25" name="Picture 8"/>
          <p:cNvPicPr>
            <a:picLocks noChangeAspect="1" noChangeArrowheads="1"/>
          </p:cNvPicPr>
          <p:nvPr userDrawn="1"/>
        </p:nvPicPr>
        <p:blipFill>
          <a:blip r:embed="rId7"/>
          <a:srcRect/>
          <a:stretch>
            <a:fillRect/>
          </a:stretch>
        </p:blipFill>
        <p:spPr bwMode="auto">
          <a:xfrm>
            <a:off x="12280654" y="1513681"/>
            <a:ext cx="804460" cy="1982788"/>
          </a:xfrm>
          <a:prstGeom prst="rect">
            <a:avLst/>
          </a:prstGeom>
          <a:noFill/>
          <a:ln w="9525">
            <a:noFill/>
            <a:miter lim="800000"/>
            <a:headEnd/>
            <a:tailEnd/>
          </a:ln>
          <a:effectLst/>
        </p:spPr>
      </p:pic>
      <p:pic>
        <p:nvPicPr>
          <p:cNvPr id="26" name="Picture 9"/>
          <p:cNvPicPr>
            <a:picLocks noChangeAspect="1" noChangeArrowheads="1"/>
          </p:cNvPicPr>
          <p:nvPr userDrawn="1"/>
        </p:nvPicPr>
        <p:blipFill>
          <a:blip r:embed="rId8"/>
          <a:srcRect/>
          <a:stretch>
            <a:fillRect/>
          </a:stretch>
        </p:blipFill>
        <p:spPr bwMode="auto">
          <a:xfrm>
            <a:off x="2895782" y="4039274"/>
            <a:ext cx="1138946" cy="2211387"/>
          </a:xfrm>
          <a:prstGeom prst="rect">
            <a:avLst/>
          </a:prstGeom>
          <a:noFill/>
          <a:ln w="9525">
            <a:noFill/>
            <a:miter lim="800000"/>
            <a:headEnd/>
            <a:tailEnd/>
          </a:ln>
          <a:effectLst/>
        </p:spPr>
      </p:pic>
      <p:pic>
        <p:nvPicPr>
          <p:cNvPr id="27" name="Picture 10"/>
          <p:cNvPicPr>
            <a:picLocks noChangeAspect="1" noChangeArrowheads="1"/>
          </p:cNvPicPr>
          <p:nvPr userDrawn="1"/>
        </p:nvPicPr>
        <p:blipFill>
          <a:blip r:embed="rId9"/>
          <a:srcRect/>
          <a:stretch>
            <a:fillRect/>
          </a:stretch>
        </p:blipFill>
        <p:spPr bwMode="auto">
          <a:xfrm>
            <a:off x="4688243" y="4178974"/>
            <a:ext cx="664738" cy="2071687"/>
          </a:xfrm>
          <a:prstGeom prst="rect">
            <a:avLst/>
          </a:prstGeom>
          <a:noFill/>
          <a:ln w="9525">
            <a:noFill/>
            <a:miter lim="800000"/>
            <a:headEnd/>
            <a:tailEnd/>
          </a:ln>
          <a:effectLst/>
        </p:spPr>
      </p:pic>
      <p:pic>
        <p:nvPicPr>
          <p:cNvPr id="28" name="Picture 11"/>
          <p:cNvPicPr>
            <a:picLocks noChangeAspect="1" noChangeArrowheads="1"/>
          </p:cNvPicPr>
          <p:nvPr userDrawn="1"/>
        </p:nvPicPr>
        <p:blipFill>
          <a:blip r:embed="rId10"/>
          <a:srcRect/>
          <a:stretch>
            <a:fillRect/>
          </a:stretch>
        </p:blipFill>
        <p:spPr bwMode="auto">
          <a:xfrm>
            <a:off x="5699327" y="4178972"/>
            <a:ext cx="819280" cy="2071688"/>
          </a:xfrm>
          <a:prstGeom prst="rect">
            <a:avLst/>
          </a:prstGeom>
          <a:noFill/>
          <a:ln w="9525">
            <a:noFill/>
            <a:miter lim="800000"/>
            <a:headEnd/>
            <a:tailEnd/>
          </a:ln>
          <a:effectLst/>
        </p:spPr>
      </p:pic>
      <p:pic>
        <p:nvPicPr>
          <p:cNvPr id="29" name="Picture 12"/>
          <p:cNvPicPr>
            <a:picLocks noChangeAspect="1" noChangeArrowheads="1"/>
          </p:cNvPicPr>
          <p:nvPr userDrawn="1"/>
        </p:nvPicPr>
        <p:blipFill>
          <a:blip r:embed="rId11"/>
          <a:srcRect/>
          <a:stretch>
            <a:fillRect/>
          </a:stretch>
        </p:blipFill>
        <p:spPr bwMode="auto">
          <a:xfrm>
            <a:off x="7426777" y="4178972"/>
            <a:ext cx="1399336" cy="2071688"/>
          </a:xfrm>
          <a:prstGeom prst="rect">
            <a:avLst/>
          </a:prstGeom>
          <a:noFill/>
          <a:ln w="9525">
            <a:noFill/>
            <a:miter lim="800000"/>
            <a:headEnd/>
            <a:tailEnd/>
          </a:ln>
          <a:effectLst/>
        </p:spPr>
      </p:pic>
      <p:pic>
        <p:nvPicPr>
          <p:cNvPr id="30" name="Picture 13"/>
          <p:cNvPicPr>
            <a:picLocks noChangeAspect="1" noChangeArrowheads="1"/>
          </p:cNvPicPr>
          <p:nvPr userDrawn="1"/>
        </p:nvPicPr>
        <p:blipFill>
          <a:blip r:embed="rId12"/>
          <a:srcRect/>
          <a:stretch>
            <a:fillRect/>
          </a:stretch>
        </p:blipFill>
        <p:spPr bwMode="auto">
          <a:xfrm>
            <a:off x="9261079" y="4178974"/>
            <a:ext cx="1824854" cy="2071687"/>
          </a:xfrm>
          <a:prstGeom prst="rect">
            <a:avLst/>
          </a:prstGeom>
          <a:noFill/>
          <a:ln w="9525">
            <a:noFill/>
            <a:miter lim="800000"/>
            <a:headEnd/>
            <a:tailEnd/>
          </a:ln>
          <a:effectLst/>
        </p:spPr>
      </p:pic>
      <p:pic>
        <p:nvPicPr>
          <p:cNvPr id="31" name="Picture 14"/>
          <p:cNvPicPr>
            <a:picLocks noChangeAspect="1" noChangeArrowheads="1"/>
          </p:cNvPicPr>
          <p:nvPr userDrawn="1"/>
        </p:nvPicPr>
        <p:blipFill>
          <a:blip r:embed="rId13"/>
          <a:srcRect/>
          <a:stretch>
            <a:fillRect/>
          </a:stretch>
        </p:blipFill>
        <p:spPr bwMode="auto">
          <a:xfrm>
            <a:off x="11340617" y="4178974"/>
            <a:ext cx="620280" cy="2071687"/>
          </a:xfrm>
          <a:prstGeom prst="rect">
            <a:avLst/>
          </a:prstGeom>
          <a:noFill/>
          <a:ln w="9525">
            <a:noFill/>
            <a:miter lim="800000"/>
            <a:headEnd/>
            <a:tailEnd/>
          </a:ln>
          <a:effectLst/>
        </p:spPr>
      </p:pic>
      <p:pic>
        <p:nvPicPr>
          <p:cNvPr id="32" name="Picture 15"/>
          <p:cNvPicPr>
            <a:picLocks noChangeAspect="1" noChangeArrowheads="1"/>
          </p:cNvPicPr>
          <p:nvPr userDrawn="1"/>
        </p:nvPicPr>
        <p:blipFill>
          <a:blip r:embed="rId14"/>
          <a:srcRect/>
          <a:stretch>
            <a:fillRect/>
          </a:stretch>
        </p:blipFill>
        <p:spPr bwMode="auto">
          <a:xfrm>
            <a:off x="12272217" y="4178972"/>
            <a:ext cx="781174" cy="2071688"/>
          </a:xfrm>
          <a:prstGeom prst="rect">
            <a:avLst/>
          </a:prstGeom>
          <a:noFill/>
          <a:ln w="9525">
            <a:noFill/>
            <a:miter lim="800000"/>
            <a:headEnd/>
            <a:tailEnd/>
          </a:ln>
          <a:effectLst/>
        </p:spPr>
      </p:pic>
      <p:pic>
        <p:nvPicPr>
          <p:cNvPr id="33" name="Picture 8"/>
          <p:cNvPicPr>
            <a:picLocks noChangeAspect="1" noChangeArrowheads="1"/>
          </p:cNvPicPr>
          <p:nvPr userDrawn="1"/>
        </p:nvPicPr>
        <p:blipFill>
          <a:blip r:embed="rId15"/>
          <a:srcRect/>
          <a:stretch>
            <a:fillRect/>
          </a:stretch>
        </p:blipFill>
        <p:spPr bwMode="auto">
          <a:xfrm>
            <a:off x="3077793" y="1861345"/>
            <a:ext cx="2368924" cy="1635125"/>
          </a:xfrm>
          <a:prstGeom prst="rect">
            <a:avLst/>
          </a:prstGeom>
          <a:noFill/>
          <a:ln w="9525">
            <a:noFill/>
            <a:miter lim="800000"/>
            <a:headEnd/>
            <a:tailEnd/>
          </a:ln>
          <a:effectLst/>
        </p:spPr>
      </p:pic>
      <p:pic>
        <p:nvPicPr>
          <p:cNvPr id="34" name="Picture 2"/>
          <p:cNvPicPr>
            <a:picLocks noChangeAspect="1" noChangeArrowheads="1"/>
          </p:cNvPicPr>
          <p:nvPr userDrawn="1"/>
        </p:nvPicPr>
        <p:blipFill>
          <a:blip r:embed="rId16"/>
          <a:srcRect/>
          <a:stretch>
            <a:fillRect/>
          </a:stretch>
        </p:blipFill>
        <p:spPr bwMode="auto">
          <a:xfrm>
            <a:off x="771648" y="4684969"/>
            <a:ext cx="544068" cy="1560512"/>
          </a:xfrm>
          <a:prstGeom prst="rect">
            <a:avLst/>
          </a:prstGeom>
          <a:noFill/>
          <a:ln w="9525">
            <a:noFill/>
            <a:miter lim="800000"/>
            <a:headEnd/>
            <a:tailEnd/>
          </a:ln>
          <a:effectLst/>
        </p:spPr>
      </p:pic>
      <p:pic>
        <p:nvPicPr>
          <p:cNvPr id="35" name="Picture 3"/>
          <p:cNvPicPr>
            <a:picLocks noChangeAspect="1" noChangeArrowheads="1"/>
          </p:cNvPicPr>
          <p:nvPr userDrawn="1"/>
        </p:nvPicPr>
        <p:blipFill>
          <a:blip r:embed="rId17"/>
          <a:srcRect/>
          <a:stretch>
            <a:fillRect/>
          </a:stretch>
        </p:blipFill>
        <p:spPr bwMode="auto">
          <a:xfrm>
            <a:off x="1707891" y="4685344"/>
            <a:ext cx="1001340" cy="1560513"/>
          </a:xfrm>
          <a:prstGeom prst="rect">
            <a:avLst/>
          </a:prstGeom>
          <a:noFill/>
          <a:ln w="9525">
            <a:noFill/>
            <a:miter lim="800000"/>
            <a:headEnd/>
            <a:tailEnd/>
          </a:ln>
          <a:effectLst/>
        </p:spPr>
      </p:pic>
    </p:spTree>
    <p:extLst>
      <p:ext uri="{BB962C8B-B14F-4D97-AF65-F5344CB8AC3E}">
        <p14:creationId xmlns:p14="http://schemas.microsoft.com/office/powerpoint/2010/main" val="3911063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CM Characters 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Text Placeholder 13"/>
          <p:cNvSpPr>
            <a:spLocks noGrp="1"/>
          </p:cNvSpPr>
          <p:nvPr>
            <p:ph type="body" sz="quarter" idx="14" hasCustomPrompt="1"/>
          </p:nvPr>
        </p:nvSpPr>
        <p:spPr bwMode="gray">
          <a:xfrm>
            <a:off x="338776"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pic>
        <p:nvPicPr>
          <p:cNvPr id="24" name="Picture 4"/>
          <p:cNvPicPr>
            <a:picLocks noChangeAspect="1" noChangeArrowheads="1"/>
          </p:cNvPicPr>
          <p:nvPr userDrawn="1"/>
        </p:nvPicPr>
        <p:blipFill>
          <a:blip r:embed="rId2"/>
          <a:srcRect/>
          <a:stretch>
            <a:fillRect/>
          </a:stretch>
        </p:blipFill>
        <p:spPr bwMode="auto">
          <a:xfrm>
            <a:off x="5317383" y="1852623"/>
            <a:ext cx="1378166" cy="1665288"/>
          </a:xfrm>
          <a:prstGeom prst="rect">
            <a:avLst/>
          </a:prstGeom>
          <a:noFill/>
          <a:ln w="9525">
            <a:noFill/>
            <a:miter lim="800000"/>
            <a:headEnd/>
            <a:tailEnd/>
          </a:ln>
          <a:effectLst/>
        </p:spPr>
      </p:pic>
      <p:pic>
        <p:nvPicPr>
          <p:cNvPr id="25" name="Picture 5"/>
          <p:cNvPicPr>
            <a:picLocks noChangeAspect="1" noChangeArrowheads="1"/>
          </p:cNvPicPr>
          <p:nvPr userDrawn="1"/>
        </p:nvPicPr>
        <p:blipFill>
          <a:blip r:embed="rId3"/>
          <a:srcRect/>
          <a:stretch>
            <a:fillRect/>
          </a:stretch>
        </p:blipFill>
        <p:spPr bwMode="auto">
          <a:xfrm>
            <a:off x="6509950" y="2181237"/>
            <a:ext cx="1105074" cy="1336675"/>
          </a:xfrm>
          <a:prstGeom prst="rect">
            <a:avLst/>
          </a:prstGeom>
          <a:noFill/>
          <a:ln w="9525">
            <a:noFill/>
            <a:miter lim="800000"/>
            <a:headEnd/>
            <a:tailEnd/>
          </a:ln>
          <a:effectLst/>
        </p:spPr>
      </p:pic>
      <p:pic>
        <p:nvPicPr>
          <p:cNvPr id="26" name="Picture 6"/>
          <p:cNvPicPr>
            <a:picLocks noChangeAspect="1" noChangeArrowheads="1"/>
          </p:cNvPicPr>
          <p:nvPr userDrawn="1"/>
        </p:nvPicPr>
        <p:blipFill>
          <a:blip r:embed="rId4"/>
          <a:srcRect/>
          <a:stretch>
            <a:fillRect/>
          </a:stretch>
        </p:blipFill>
        <p:spPr bwMode="auto">
          <a:xfrm>
            <a:off x="7179820" y="1852623"/>
            <a:ext cx="1295604" cy="1665288"/>
          </a:xfrm>
          <a:prstGeom prst="rect">
            <a:avLst/>
          </a:prstGeom>
          <a:noFill/>
          <a:ln w="9525">
            <a:noFill/>
            <a:miter lim="800000"/>
            <a:headEnd/>
            <a:tailEnd/>
          </a:ln>
          <a:effectLst/>
        </p:spPr>
      </p:pic>
      <p:pic>
        <p:nvPicPr>
          <p:cNvPr id="27" name="Picture 7"/>
          <p:cNvPicPr>
            <a:picLocks noChangeAspect="1" noChangeArrowheads="1"/>
          </p:cNvPicPr>
          <p:nvPr userDrawn="1"/>
        </p:nvPicPr>
        <p:blipFill>
          <a:blip r:embed="rId5"/>
          <a:srcRect/>
          <a:stretch>
            <a:fillRect/>
          </a:stretch>
        </p:blipFill>
        <p:spPr bwMode="auto">
          <a:xfrm>
            <a:off x="10026577" y="2387611"/>
            <a:ext cx="1105074" cy="1130300"/>
          </a:xfrm>
          <a:prstGeom prst="rect">
            <a:avLst/>
          </a:prstGeom>
          <a:noFill/>
          <a:ln w="9525">
            <a:noFill/>
            <a:miter lim="800000"/>
            <a:headEnd/>
            <a:tailEnd/>
          </a:ln>
          <a:effectLst/>
        </p:spPr>
      </p:pic>
      <p:pic>
        <p:nvPicPr>
          <p:cNvPr id="28" name="Picture 8"/>
          <p:cNvPicPr>
            <a:picLocks noChangeAspect="1" noChangeArrowheads="1"/>
          </p:cNvPicPr>
          <p:nvPr userDrawn="1"/>
        </p:nvPicPr>
        <p:blipFill>
          <a:blip r:embed="rId6"/>
          <a:srcRect/>
          <a:stretch>
            <a:fillRect/>
          </a:stretch>
        </p:blipFill>
        <p:spPr bwMode="auto">
          <a:xfrm>
            <a:off x="10964815" y="1858973"/>
            <a:ext cx="1382400" cy="1658938"/>
          </a:xfrm>
          <a:prstGeom prst="rect">
            <a:avLst/>
          </a:prstGeom>
          <a:noFill/>
          <a:ln w="9525">
            <a:noFill/>
            <a:miter lim="800000"/>
            <a:headEnd/>
            <a:tailEnd/>
          </a:ln>
          <a:effectLst/>
        </p:spPr>
      </p:pic>
      <p:pic>
        <p:nvPicPr>
          <p:cNvPr id="29" name="Picture 9"/>
          <p:cNvPicPr>
            <a:picLocks noChangeAspect="1" noChangeArrowheads="1"/>
          </p:cNvPicPr>
          <p:nvPr userDrawn="1"/>
        </p:nvPicPr>
        <p:blipFill>
          <a:blip r:embed="rId7"/>
          <a:srcRect/>
          <a:stretch>
            <a:fillRect/>
          </a:stretch>
        </p:blipFill>
        <p:spPr bwMode="auto">
          <a:xfrm>
            <a:off x="9153011" y="1847861"/>
            <a:ext cx="1181286" cy="1670050"/>
          </a:xfrm>
          <a:prstGeom prst="rect">
            <a:avLst/>
          </a:prstGeom>
          <a:noFill/>
          <a:ln w="9525">
            <a:noFill/>
            <a:miter lim="800000"/>
            <a:headEnd/>
            <a:tailEnd/>
          </a:ln>
          <a:effectLst/>
        </p:spPr>
      </p:pic>
      <p:pic>
        <p:nvPicPr>
          <p:cNvPr id="30" name="Picture 10"/>
          <p:cNvPicPr>
            <a:picLocks noChangeAspect="1" noChangeArrowheads="1"/>
          </p:cNvPicPr>
          <p:nvPr userDrawn="1"/>
        </p:nvPicPr>
        <p:blipFill>
          <a:blip r:embed="rId8"/>
          <a:srcRect/>
          <a:stretch>
            <a:fillRect/>
          </a:stretch>
        </p:blipFill>
        <p:spPr bwMode="auto">
          <a:xfrm>
            <a:off x="1012710" y="4043689"/>
            <a:ext cx="965352" cy="2211388"/>
          </a:xfrm>
          <a:prstGeom prst="rect">
            <a:avLst/>
          </a:prstGeom>
          <a:noFill/>
          <a:ln w="9525">
            <a:noFill/>
            <a:miter lim="800000"/>
            <a:headEnd/>
            <a:tailEnd/>
          </a:ln>
          <a:effectLst/>
        </p:spPr>
      </p:pic>
      <p:pic>
        <p:nvPicPr>
          <p:cNvPr id="31" name="Picture 11"/>
          <p:cNvPicPr>
            <a:picLocks noChangeAspect="1" noChangeArrowheads="1"/>
          </p:cNvPicPr>
          <p:nvPr userDrawn="1"/>
        </p:nvPicPr>
        <p:blipFill>
          <a:blip r:embed="rId9"/>
          <a:srcRect/>
          <a:stretch>
            <a:fillRect/>
          </a:stretch>
        </p:blipFill>
        <p:spPr bwMode="auto">
          <a:xfrm>
            <a:off x="3245885" y="4147724"/>
            <a:ext cx="836214" cy="2071688"/>
          </a:xfrm>
          <a:prstGeom prst="rect">
            <a:avLst/>
          </a:prstGeom>
          <a:noFill/>
          <a:ln w="9525">
            <a:noFill/>
            <a:miter lim="800000"/>
            <a:headEnd/>
            <a:tailEnd/>
          </a:ln>
          <a:effectLst/>
        </p:spPr>
      </p:pic>
      <p:pic>
        <p:nvPicPr>
          <p:cNvPr id="32" name="Picture 12"/>
          <p:cNvPicPr>
            <a:picLocks noChangeAspect="1" noChangeArrowheads="1"/>
          </p:cNvPicPr>
          <p:nvPr userDrawn="1"/>
        </p:nvPicPr>
        <p:blipFill>
          <a:blip r:embed="rId10"/>
          <a:srcRect/>
          <a:stretch>
            <a:fillRect/>
          </a:stretch>
        </p:blipFill>
        <p:spPr bwMode="auto">
          <a:xfrm>
            <a:off x="5232007" y="4236624"/>
            <a:ext cx="927246" cy="1982788"/>
          </a:xfrm>
          <a:prstGeom prst="rect">
            <a:avLst/>
          </a:prstGeom>
          <a:noFill/>
          <a:ln w="9525">
            <a:noFill/>
            <a:miter lim="800000"/>
            <a:headEnd/>
            <a:tailEnd/>
          </a:ln>
          <a:effectLst/>
        </p:spPr>
      </p:pic>
      <p:pic>
        <p:nvPicPr>
          <p:cNvPr id="33" name="Picture 13"/>
          <p:cNvPicPr>
            <a:picLocks noChangeAspect="1" noChangeArrowheads="1"/>
          </p:cNvPicPr>
          <p:nvPr userDrawn="1"/>
        </p:nvPicPr>
        <p:blipFill>
          <a:blip r:embed="rId11"/>
          <a:srcRect/>
          <a:stretch>
            <a:fillRect/>
          </a:stretch>
        </p:blipFill>
        <p:spPr bwMode="auto">
          <a:xfrm>
            <a:off x="6885819" y="4235038"/>
            <a:ext cx="887024" cy="1984375"/>
          </a:xfrm>
          <a:prstGeom prst="rect">
            <a:avLst/>
          </a:prstGeom>
          <a:noFill/>
          <a:ln w="9525">
            <a:noFill/>
            <a:miter lim="800000"/>
            <a:headEnd/>
            <a:tailEnd/>
          </a:ln>
          <a:effectLst/>
        </p:spPr>
      </p:pic>
      <p:pic>
        <p:nvPicPr>
          <p:cNvPr id="34" name="Picture 14"/>
          <p:cNvPicPr>
            <a:picLocks noChangeAspect="1" noChangeArrowheads="1"/>
          </p:cNvPicPr>
          <p:nvPr userDrawn="1"/>
        </p:nvPicPr>
        <p:blipFill>
          <a:blip r:embed="rId12"/>
          <a:srcRect/>
          <a:stretch>
            <a:fillRect/>
          </a:stretch>
        </p:blipFill>
        <p:spPr bwMode="auto">
          <a:xfrm>
            <a:off x="5943725" y="4482688"/>
            <a:ext cx="1105074" cy="1736725"/>
          </a:xfrm>
          <a:prstGeom prst="rect">
            <a:avLst/>
          </a:prstGeom>
          <a:noFill/>
          <a:ln w="9525">
            <a:noFill/>
            <a:miter lim="800000"/>
            <a:headEnd/>
            <a:tailEnd/>
          </a:ln>
          <a:effectLst/>
        </p:spPr>
      </p:pic>
      <p:pic>
        <p:nvPicPr>
          <p:cNvPr id="35" name="Picture 15"/>
          <p:cNvPicPr>
            <a:picLocks noChangeAspect="1" noChangeArrowheads="1"/>
          </p:cNvPicPr>
          <p:nvPr userDrawn="1"/>
        </p:nvPicPr>
        <p:blipFill>
          <a:blip r:embed="rId13"/>
          <a:srcRect/>
          <a:stretch>
            <a:fillRect/>
          </a:stretch>
        </p:blipFill>
        <p:spPr bwMode="auto">
          <a:xfrm>
            <a:off x="8646697" y="4550950"/>
            <a:ext cx="1356998" cy="1668462"/>
          </a:xfrm>
          <a:prstGeom prst="rect">
            <a:avLst/>
          </a:prstGeom>
          <a:noFill/>
          <a:ln w="9525">
            <a:noFill/>
            <a:miter lim="800000"/>
            <a:headEnd/>
            <a:tailEnd/>
          </a:ln>
          <a:effectLst/>
        </p:spPr>
      </p:pic>
      <p:pic>
        <p:nvPicPr>
          <p:cNvPr id="36" name="Picture 16"/>
          <p:cNvPicPr>
            <a:picLocks noChangeAspect="1" noChangeArrowheads="1"/>
          </p:cNvPicPr>
          <p:nvPr userDrawn="1"/>
        </p:nvPicPr>
        <p:blipFill>
          <a:blip r:embed="rId14"/>
          <a:srcRect/>
          <a:stretch>
            <a:fillRect/>
          </a:stretch>
        </p:blipFill>
        <p:spPr bwMode="auto">
          <a:xfrm>
            <a:off x="9958050" y="4898612"/>
            <a:ext cx="1105074" cy="1320800"/>
          </a:xfrm>
          <a:prstGeom prst="rect">
            <a:avLst/>
          </a:prstGeom>
          <a:noFill/>
          <a:ln w="9525">
            <a:noFill/>
            <a:miter lim="800000"/>
            <a:headEnd/>
            <a:tailEnd/>
          </a:ln>
          <a:effectLst/>
        </p:spPr>
      </p:pic>
      <p:pic>
        <p:nvPicPr>
          <p:cNvPr id="37" name="Picture 17"/>
          <p:cNvPicPr>
            <a:picLocks noChangeAspect="1" noChangeArrowheads="1"/>
          </p:cNvPicPr>
          <p:nvPr userDrawn="1"/>
        </p:nvPicPr>
        <p:blipFill>
          <a:blip r:embed="rId15"/>
          <a:srcRect/>
          <a:stretch>
            <a:fillRect/>
          </a:stretch>
        </p:blipFill>
        <p:spPr bwMode="auto">
          <a:xfrm>
            <a:off x="10910294" y="4541424"/>
            <a:ext cx="1287136" cy="1677988"/>
          </a:xfrm>
          <a:prstGeom prst="rect">
            <a:avLst/>
          </a:prstGeom>
          <a:noFill/>
          <a:ln w="9525">
            <a:noFill/>
            <a:miter lim="800000"/>
            <a:headEnd/>
            <a:tailEnd/>
          </a:ln>
          <a:effectLst/>
        </p:spPr>
      </p:pic>
      <p:pic>
        <p:nvPicPr>
          <p:cNvPr id="38" name="Picture 18"/>
          <p:cNvPicPr>
            <a:picLocks noChangeAspect="1" noChangeArrowheads="1"/>
          </p:cNvPicPr>
          <p:nvPr userDrawn="1"/>
        </p:nvPicPr>
        <p:blipFill>
          <a:blip r:embed="rId16"/>
          <a:srcRect/>
          <a:stretch>
            <a:fillRect/>
          </a:stretch>
        </p:blipFill>
        <p:spPr bwMode="auto">
          <a:xfrm>
            <a:off x="2346565" y="4652550"/>
            <a:ext cx="1105074" cy="1566863"/>
          </a:xfrm>
          <a:prstGeom prst="rect">
            <a:avLst/>
          </a:prstGeom>
          <a:noFill/>
          <a:ln w="9525">
            <a:noFill/>
            <a:miter lim="800000"/>
            <a:headEnd/>
            <a:tailEnd/>
          </a:ln>
          <a:effectLst/>
        </p:spPr>
      </p:pic>
      <p:pic>
        <p:nvPicPr>
          <p:cNvPr id="39" name="Picture 2"/>
          <p:cNvPicPr>
            <a:picLocks noChangeAspect="1" noChangeArrowheads="1"/>
          </p:cNvPicPr>
          <p:nvPr userDrawn="1"/>
        </p:nvPicPr>
        <p:blipFill>
          <a:blip r:embed="rId17"/>
          <a:srcRect/>
          <a:stretch>
            <a:fillRect/>
          </a:stretch>
        </p:blipFill>
        <p:spPr bwMode="auto">
          <a:xfrm>
            <a:off x="575275" y="1445300"/>
            <a:ext cx="3073884" cy="2071687"/>
          </a:xfrm>
          <a:prstGeom prst="rect">
            <a:avLst/>
          </a:prstGeom>
          <a:noFill/>
          <a:ln w="9525">
            <a:noFill/>
            <a:miter lim="800000"/>
            <a:headEnd/>
            <a:tailEnd/>
          </a:ln>
          <a:effectLst/>
        </p:spPr>
      </p:pic>
      <p:pic>
        <p:nvPicPr>
          <p:cNvPr id="40" name="Picture 3"/>
          <p:cNvPicPr>
            <a:picLocks noChangeAspect="1" noChangeArrowheads="1"/>
          </p:cNvPicPr>
          <p:nvPr userDrawn="1"/>
        </p:nvPicPr>
        <p:blipFill>
          <a:blip r:embed="rId18"/>
          <a:srcRect/>
          <a:stretch>
            <a:fillRect/>
          </a:stretch>
        </p:blipFill>
        <p:spPr bwMode="auto">
          <a:xfrm>
            <a:off x="3554560" y="1800900"/>
            <a:ext cx="1242678" cy="1716087"/>
          </a:xfrm>
          <a:prstGeom prst="rect">
            <a:avLst/>
          </a:prstGeom>
          <a:noFill/>
          <a:ln w="9525">
            <a:noFill/>
            <a:miter lim="800000"/>
            <a:headEnd/>
            <a:tailEnd/>
          </a:ln>
          <a:effectLst/>
        </p:spPr>
      </p:pic>
    </p:spTree>
    <p:extLst>
      <p:ext uri="{BB962C8B-B14F-4D97-AF65-F5344CB8AC3E}">
        <p14:creationId xmlns:p14="http://schemas.microsoft.com/office/powerpoint/2010/main" val="3911063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CM Characters 5">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Text Placeholder 13"/>
          <p:cNvSpPr>
            <a:spLocks noGrp="1"/>
          </p:cNvSpPr>
          <p:nvPr>
            <p:ph type="body" sz="quarter" idx="14" hasCustomPrompt="1"/>
          </p:nvPr>
        </p:nvSpPr>
        <p:spPr bwMode="gray">
          <a:xfrm>
            <a:off x="338776"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pic>
        <p:nvPicPr>
          <p:cNvPr id="13" name="Picture 2"/>
          <p:cNvPicPr>
            <a:picLocks noChangeAspect="1" noChangeArrowheads="1"/>
          </p:cNvPicPr>
          <p:nvPr userDrawn="1"/>
        </p:nvPicPr>
        <p:blipFill>
          <a:blip r:embed="rId2"/>
          <a:srcRect/>
          <a:stretch>
            <a:fillRect/>
          </a:stretch>
        </p:blipFill>
        <p:spPr bwMode="auto">
          <a:xfrm>
            <a:off x="1028340" y="1521494"/>
            <a:ext cx="3001906" cy="1982788"/>
          </a:xfrm>
          <a:prstGeom prst="rect">
            <a:avLst/>
          </a:prstGeom>
          <a:noFill/>
          <a:ln w="9525">
            <a:noFill/>
            <a:miter lim="800000"/>
            <a:headEnd/>
            <a:tailEnd/>
          </a:ln>
          <a:effectLst/>
        </p:spPr>
      </p:pic>
      <p:pic>
        <p:nvPicPr>
          <p:cNvPr id="14" name="Picture 3"/>
          <p:cNvPicPr>
            <a:picLocks noChangeAspect="1" noChangeArrowheads="1"/>
          </p:cNvPicPr>
          <p:nvPr userDrawn="1"/>
        </p:nvPicPr>
        <p:blipFill>
          <a:blip r:embed="rId3"/>
          <a:srcRect/>
          <a:stretch>
            <a:fillRect/>
          </a:stretch>
        </p:blipFill>
        <p:spPr bwMode="auto">
          <a:xfrm>
            <a:off x="5087294" y="1391320"/>
            <a:ext cx="3001906" cy="2112963"/>
          </a:xfrm>
          <a:prstGeom prst="rect">
            <a:avLst/>
          </a:prstGeom>
          <a:noFill/>
          <a:ln w="9525">
            <a:noFill/>
            <a:miter lim="800000"/>
            <a:headEnd/>
            <a:tailEnd/>
          </a:ln>
          <a:effectLst/>
        </p:spPr>
      </p:pic>
      <p:pic>
        <p:nvPicPr>
          <p:cNvPr id="15" name="Picture 4"/>
          <p:cNvPicPr>
            <a:picLocks noChangeAspect="1" noChangeArrowheads="1"/>
          </p:cNvPicPr>
          <p:nvPr userDrawn="1"/>
        </p:nvPicPr>
        <p:blipFill>
          <a:blip r:embed="rId4"/>
          <a:srcRect/>
          <a:stretch>
            <a:fillRect/>
          </a:stretch>
        </p:blipFill>
        <p:spPr bwMode="auto">
          <a:xfrm>
            <a:off x="9193378" y="1329408"/>
            <a:ext cx="3001906" cy="2174875"/>
          </a:xfrm>
          <a:prstGeom prst="rect">
            <a:avLst/>
          </a:prstGeom>
          <a:noFill/>
          <a:ln w="9525">
            <a:noFill/>
            <a:miter lim="800000"/>
            <a:headEnd/>
            <a:tailEnd/>
          </a:ln>
          <a:effectLst/>
        </p:spPr>
      </p:pic>
      <p:pic>
        <p:nvPicPr>
          <p:cNvPr id="16" name="Picture 5"/>
          <p:cNvPicPr>
            <a:picLocks noChangeAspect="1" noChangeArrowheads="1"/>
          </p:cNvPicPr>
          <p:nvPr userDrawn="1"/>
        </p:nvPicPr>
        <p:blipFill>
          <a:blip r:embed="rId5"/>
          <a:srcRect/>
          <a:stretch>
            <a:fillRect/>
          </a:stretch>
        </p:blipFill>
        <p:spPr bwMode="auto">
          <a:xfrm>
            <a:off x="1028340" y="4055978"/>
            <a:ext cx="3001906" cy="2098675"/>
          </a:xfrm>
          <a:prstGeom prst="rect">
            <a:avLst/>
          </a:prstGeom>
          <a:noFill/>
          <a:ln w="9525">
            <a:noFill/>
            <a:miter lim="800000"/>
            <a:headEnd/>
            <a:tailEnd/>
          </a:ln>
          <a:effectLst/>
        </p:spPr>
      </p:pic>
      <p:pic>
        <p:nvPicPr>
          <p:cNvPr id="17" name="Picture 6"/>
          <p:cNvPicPr>
            <a:picLocks noChangeAspect="1" noChangeArrowheads="1"/>
          </p:cNvPicPr>
          <p:nvPr userDrawn="1"/>
        </p:nvPicPr>
        <p:blipFill>
          <a:blip r:embed="rId6"/>
          <a:srcRect/>
          <a:stretch>
            <a:fillRect/>
          </a:stretch>
        </p:blipFill>
        <p:spPr bwMode="auto">
          <a:xfrm>
            <a:off x="5087294" y="4055978"/>
            <a:ext cx="3001906" cy="2098675"/>
          </a:xfrm>
          <a:prstGeom prst="rect">
            <a:avLst/>
          </a:prstGeom>
          <a:noFill/>
          <a:ln w="9525">
            <a:noFill/>
            <a:miter lim="800000"/>
            <a:headEnd/>
            <a:tailEnd/>
          </a:ln>
          <a:effectLst/>
        </p:spPr>
      </p:pic>
      <p:pic>
        <p:nvPicPr>
          <p:cNvPr id="18" name="Picture 7"/>
          <p:cNvPicPr>
            <a:picLocks noChangeAspect="1" noChangeArrowheads="1"/>
          </p:cNvPicPr>
          <p:nvPr userDrawn="1"/>
        </p:nvPicPr>
        <p:blipFill>
          <a:blip r:embed="rId7"/>
          <a:srcRect/>
          <a:stretch>
            <a:fillRect/>
          </a:stretch>
        </p:blipFill>
        <p:spPr bwMode="auto">
          <a:xfrm>
            <a:off x="9193378" y="4055978"/>
            <a:ext cx="3001906" cy="2098675"/>
          </a:xfrm>
          <a:prstGeom prst="rect">
            <a:avLst/>
          </a:prstGeom>
          <a:noFill/>
          <a:ln w="9525">
            <a:noFill/>
            <a:miter lim="800000"/>
            <a:headEnd/>
            <a:tailEnd/>
          </a:ln>
          <a:effectLst/>
        </p:spPr>
      </p:pic>
    </p:spTree>
    <p:extLst>
      <p:ext uri="{BB962C8B-B14F-4D97-AF65-F5344CB8AC3E}">
        <p14:creationId xmlns:p14="http://schemas.microsoft.com/office/powerpoint/2010/main" val="3911063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04760"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7441" y="806395"/>
            <a:ext cx="12423740" cy="436608"/>
          </a:xfrm>
          <a:prstGeom prst="rect">
            <a:avLst/>
          </a:prstGeo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10"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
        <p:nvSpPr>
          <p:cNvPr id="7" name="Text Placeholder 13"/>
          <p:cNvSpPr>
            <a:spLocks noGrp="1"/>
          </p:cNvSpPr>
          <p:nvPr>
            <p:ph type="body" sz="quarter" idx="16" hasCustomPrompt="1"/>
          </p:nvPr>
        </p:nvSpPr>
        <p:spPr bwMode="gray">
          <a:xfrm>
            <a:off x="371671" y="1371821"/>
            <a:ext cx="8259575" cy="214058"/>
          </a:xfrm>
          <a:prstGeom prst="rect">
            <a:avLst/>
          </a:prstGeo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371671" y="1576698"/>
            <a:ext cx="8259575" cy="248708"/>
          </a:xfrm>
          <a:prstGeom prst="rect">
            <a:avLst/>
          </a:prstGeo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359276" y="1905000"/>
            <a:ext cx="8426275" cy="4210169"/>
          </a:xfrm>
          <a:prstGeom prst="rect">
            <a:avLst/>
          </a:prstGeo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05784"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7441" y="806395"/>
            <a:ext cx="12423740" cy="436608"/>
          </a:xfrm>
          <a:prstGeom prst="rect">
            <a:avLst/>
          </a:prstGeo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371671" y="1371821"/>
            <a:ext cx="8259575" cy="214058"/>
          </a:xfrm>
          <a:prstGeom prst="rect">
            <a:avLst/>
          </a:prstGeo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371671" y="1576698"/>
            <a:ext cx="8259575" cy="248708"/>
          </a:xfrm>
          <a:prstGeom prst="rect">
            <a:avLst/>
          </a:prstGeo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359276" y="1905000"/>
            <a:ext cx="8426275" cy="4210169"/>
          </a:xfrm>
          <a:prstGeom prst="rect">
            <a:avLst/>
          </a:prstGeo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One Content Image">
    <p:spTree>
      <p:nvGrpSpPr>
        <p:cNvPr id="1" name=""/>
        <p:cNvGrpSpPr/>
        <p:nvPr/>
      </p:nvGrpSpPr>
      <p:grpSpPr>
        <a:xfrm>
          <a:off x="0" y="0"/>
          <a:ext cx="0" cy="0"/>
          <a:chOff x="0" y="0"/>
          <a:chExt cx="0" cy="0"/>
        </a:xfrm>
      </p:grpSpPr>
      <p:sp>
        <p:nvSpPr>
          <p:cNvPr id="3" name="Rectangle 2"/>
          <p:cNvSpPr/>
          <p:nvPr userDrawn="1"/>
        </p:nvSpPr>
        <p:spPr>
          <a:xfrm>
            <a:off x="-1" y="6705600"/>
            <a:ext cx="13442950" cy="154895"/>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dirty="0">
              <a:solidFill>
                <a:srgbClr val="000000"/>
              </a:solidFill>
            </a:endParaRPr>
          </a:p>
        </p:txBody>
      </p:sp>
      <p:graphicFrame>
        <p:nvGraphicFramePr>
          <p:cNvPr id="8" name="Object 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06808"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5" name="Picture Placeholder 4"/>
          <p:cNvSpPr>
            <a:spLocks noGrp="1"/>
          </p:cNvSpPr>
          <p:nvPr>
            <p:ph type="pic" sz="quarter" idx="16"/>
          </p:nvPr>
        </p:nvSpPr>
        <p:spPr bwMode="gray">
          <a:xfrm>
            <a:off x="381060" y="1395414"/>
            <a:ext cx="12507236" cy="5405437"/>
          </a:xfrm>
          <a:prstGeom prst="rect">
            <a:avLst/>
          </a:prstGeom>
          <a:solidFill>
            <a:schemeClr val="accent5">
              <a:lumMod val="60000"/>
              <a:lumOff val="40000"/>
            </a:schemeClr>
          </a:solidFill>
        </p:spPr>
        <p:txBody>
          <a:bodyPr tIns="720000"/>
          <a:lstStyle>
            <a:lvl1pPr marL="0" indent="0" algn="ctr">
              <a:buNone/>
              <a:defRPr>
                <a:solidFill>
                  <a:schemeClr val="bg1"/>
                </a:solidFill>
              </a:defRPr>
            </a:lvl1pPr>
          </a:lstStyle>
          <a:p>
            <a:r>
              <a:rPr lang="en-US" dirty="0"/>
              <a:t>Click icon to add picture</a:t>
            </a:r>
          </a:p>
        </p:txBody>
      </p:sp>
      <p:sp>
        <p:nvSpPr>
          <p:cNvPr id="2" name="Title 1"/>
          <p:cNvSpPr>
            <a:spLocks noGrp="1"/>
          </p:cNvSpPr>
          <p:nvPr>
            <p:ph type="title" hasCustomPrompt="1"/>
          </p:nvPr>
        </p:nvSpPr>
        <p:spPr bwMode="gray">
          <a:xfrm>
            <a:off x="351316" y="35244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4053"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4" name="Text Placeholder 3"/>
          <p:cNvSpPr>
            <a:spLocks noGrp="1"/>
          </p:cNvSpPr>
          <p:nvPr>
            <p:ph type="body" sz="quarter" idx="10" hasCustomPrompt="1"/>
          </p:nvPr>
        </p:nvSpPr>
        <p:spPr bwMode="gray">
          <a:xfrm>
            <a:off x="2531932" y="2512932"/>
            <a:ext cx="8402590" cy="3106574"/>
          </a:xfrm>
          <a:prstGeom prst="rect">
            <a:avLst/>
          </a:prstGeom>
          <a:ln w="0" cap="flat" cmpd="sng" algn="ctr">
            <a:noFill/>
            <a:prstDash val="solid"/>
            <a:round/>
            <a:headEnd type="none" w="med" len="med"/>
            <a:tailEnd type="none" w="med" len="med"/>
          </a:ln>
        </p:spPr>
        <p:txBody>
          <a:bodyPr anchor="ctr" anchorCtr="1"/>
          <a:lstStyle>
            <a:lvl1pPr algn="ctr">
              <a:lnSpc>
                <a:spcPts val="2000"/>
              </a:lnSpc>
              <a:buNone/>
              <a:defRPr sz="1800" b="0" cap="none" baseline="0">
                <a:solidFill>
                  <a:srgbClr val="FFFFFF"/>
                </a:solidFill>
                <a:latin typeface="+mn-lt"/>
              </a:defRPr>
            </a:lvl1pPr>
          </a:lstStyle>
          <a:p>
            <a:pPr lvl="0"/>
            <a:r>
              <a:rPr lang="en-GB" dirty="0"/>
              <a:t>Body copy </a:t>
            </a:r>
            <a:r>
              <a:rPr lang="en-GB" dirty="0" err="1"/>
              <a:t>Lobor</a:t>
            </a:r>
            <a:r>
              <a:rPr lang="en-GB" dirty="0"/>
              <a:t> sum </a:t>
            </a:r>
            <a:r>
              <a:rPr lang="en-GB" dirty="0" err="1"/>
              <a:t>iliquatue</a:t>
            </a:r>
            <a:r>
              <a:rPr lang="en-GB" dirty="0"/>
              <a:t> </a:t>
            </a:r>
            <a:r>
              <a:rPr lang="en-GB" dirty="0" err="1"/>
              <a:t>facilisi.Ute</a:t>
            </a:r>
            <a:r>
              <a:rPr lang="en-GB" dirty="0"/>
              <a:t> </a:t>
            </a:r>
            <a:r>
              <a:rPr lang="en-GB" dirty="0" err="1"/>
              <a:t>dolessim</a:t>
            </a:r>
            <a:r>
              <a:rPr lang="en-GB" dirty="0"/>
              <a:t> </a:t>
            </a:r>
            <a:r>
              <a:rPr lang="en-GB" dirty="0" err="1"/>
              <a:t>veliqui</a:t>
            </a:r>
            <a:r>
              <a:rPr lang="en-GB" dirty="0"/>
              <a:t> </a:t>
            </a:r>
            <a:r>
              <a:rPr lang="en-GB" dirty="0" err="1"/>
              <a:t>blam</a:t>
            </a:r>
            <a:r>
              <a:rPr lang="en-GB" dirty="0"/>
              <a:t> </a:t>
            </a:r>
            <a:r>
              <a:rPr lang="en-GB" dirty="0" err="1"/>
              <a:t>nosto</a:t>
            </a:r>
            <a:r>
              <a:rPr lang="en-GB" dirty="0"/>
              <a:t> </a:t>
            </a:r>
            <a:r>
              <a:rPr lang="en-GB" dirty="0" err="1"/>
              <a:t>essi</a:t>
            </a:r>
            <a:r>
              <a:rPr lang="en-GB" dirty="0"/>
              <a:t> tie </a:t>
            </a:r>
            <a:r>
              <a:rPr lang="en-GB" dirty="0" err="1"/>
              <a:t>velit</a:t>
            </a:r>
            <a:r>
              <a:rPr lang="en-GB" dirty="0"/>
              <a:t> </a:t>
            </a:r>
            <a:r>
              <a:rPr lang="en-GB" dirty="0" err="1"/>
              <a:t>autpat</a:t>
            </a:r>
            <a:r>
              <a:rPr lang="en-GB" dirty="0"/>
              <a:t>. </a:t>
            </a:r>
            <a:r>
              <a:rPr lang="en-GB" dirty="0" err="1"/>
              <a:t>Ut</a:t>
            </a:r>
            <a:r>
              <a:rPr lang="en-GB" dirty="0"/>
              <a:t> </a:t>
            </a:r>
            <a:r>
              <a:rPr lang="en-GB" dirty="0" err="1"/>
              <a:t>lobore</a:t>
            </a:r>
            <a:r>
              <a:rPr lang="en-GB" dirty="0"/>
              <a:t> </a:t>
            </a:r>
            <a:r>
              <a:rPr lang="en-GB" dirty="0" err="1"/>
              <a:t>doluptatie</a:t>
            </a:r>
            <a:r>
              <a:rPr lang="en-GB" dirty="0"/>
              <a:t> et, con </a:t>
            </a:r>
            <a:r>
              <a:rPr lang="en-GB" dirty="0" err="1"/>
              <a:t>ulpute</a:t>
            </a:r>
            <a:r>
              <a:rPr lang="en-GB" dirty="0"/>
              <a:t> </a:t>
            </a:r>
            <a:r>
              <a:rPr lang="en-GB" dirty="0" err="1"/>
              <a:t>magnis</a:t>
            </a:r>
            <a:r>
              <a:rPr lang="en-GB" dirty="0"/>
              <a:t> </a:t>
            </a:r>
            <a:r>
              <a:rPr lang="en-GB" dirty="0" err="1"/>
              <a:t>amconse</a:t>
            </a:r>
            <a:r>
              <a:rPr lang="en-GB" dirty="0"/>
              <a:t> </a:t>
            </a:r>
            <a:r>
              <a:rPr lang="en-GB" dirty="0" err="1"/>
              <a:t>quisim</a:t>
            </a:r>
            <a:r>
              <a:rPr lang="en-GB" dirty="0"/>
              <a:t> </a:t>
            </a:r>
            <a:r>
              <a:rPr lang="en-GB" dirty="0" err="1"/>
              <a:t>quat</a:t>
            </a:r>
            <a:r>
              <a:rPr lang="en-GB" dirty="0"/>
              <a:t>, </a:t>
            </a:r>
            <a:r>
              <a:rPr lang="en-GB" dirty="0" err="1"/>
              <a:t>suscilla</a:t>
            </a:r>
            <a:r>
              <a:rPr lang="en-GB" dirty="0"/>
              <a:t> </a:t>
            </a:r>
            <a:r>
              <a:rPr lang="en-GB" dirty="0" err="1"/>
              <a:t>facilis</a:t>
            </a:r>
            <a:r>
              <a:rPr lang="en-GB" dirty="0"/>
              <a:t> </a:t>
            </a:r>
            <a:r>
              <a:rPr lang="en-GB" dirty="0" err="1"/>
              <a:t>nonsect</a:t>
            </a:r>
            <a:r>
              <a:rPr lang="en-GB" dirty="0"/>
              <a:t> </a:t>
            </a:r>
            <a:r>
              <a:rPr lang="en-GB" dirty="0" err="1"/>
              <a:t>etueriusto</a:t>
            </a:r>
            <a:r>
              <a:rPr lang="en-GB" dirty="0"/>
              <a:t> </a:t>
            </a:r>
            <a:r>
              <a:rPr lang="en-GB" dirty="0" err="1"/>
              <a:t>doloreet</a:t>
            </a:r>
            <a:r>
              <a:rPr lang="en-GB" dirty="0"/>
              <a:t> </a:t>
            </a:r>
            <a:r>
              <a:rPr lang="en-GB" dirty="0" err="1"/>
              <a:t>alisit</a:t>
            </a:r>
            <a:r>
              <a:rPr lang="en-GB" dirty="0"/>
              <a:t> </a:t>
            </a:r>
            <a:r>
              <a:rPr lang="en-GB" dirty="0" err="1"/>
              <a:t>autpat</a:t>
            </a:r>
            <a:r>
              <a:rPr lang="en-GB" dirty="0"/>
              <a:t>.</a:t>
            </a:r>
          </a:p>
          <a:p>
            <a:pPr lvl="0"/>
            <a:endParaRPr lang="en-GB" dirty="0"/>
          </a:p>
          <a:p>
            <a:pPr lvl="0"/>
            <a:r>
              <a:rPr lang="en-GB" dirty="0" err="1"/>
              <a:t>uismodo</a:t>
            </a:r>
            <a:r>
              <a:rPr lang="en-GB" dirty="0"/>
              <a:t> dip el in </a:t>
            </a:r>
            <a:r>
              <a:rPr lang="en-GB" dirty="0" err="1"/>
              <a:t>exer</a:t>
            </a:r>
            <a:r>
              <a:rPr lang="en-GB" dirty="0"/>
              <a:t> </a:t>
            </a:r>
            <a:r>
              <a:rPr lang="en-GB" dirty="0" err="1"/>
              <a:t>irit</a:t>
            </a:r>
            <a:r>
              <a:rPr lang="en-GB" dirty="0"/>
              <a:t> </a:t>
            </a:r>
            <a:r>
              <a:rPr lang="en-GB" dirty="0" err="1"/>
              <a:t>vel</a:t>
            </a:r>
            <a:r>
              <a:rPr lang="en-GB" dirty="0"/>
              <a:t> </a:t>
            </a:r>
            <a:r>
              <a:rPr lang="en-GB" dirty="0" err="1"/>
              <a:t>irit</a:t>
            </a:r>
            <a:r>
              <a:rPr lang="en-GB" dirty="0"/>
              <a:t> </a:t>
            </a:r>
            <a:r>
              <a:rPr lang="en-GB" dirty="0" err="1"/>
              <a:t>exeros</a:t>
            </a:r>
            <a:r>
              <a:rPr lang="en-GB" dirty="0"/>
              <a:t> </a:t>
            </a:r>
            <a:r>
              <a:rPr lang="en-GB" dirty="0" err="1"/>
              <a:t>nulputem</a:t>
            </a:r>
            <a:r>
              <a:rPr lang="en-GB" dirty="0"/>
              <a:t> </a:t>
            </a:r>
            <a:r>
              <a:rPr lang="en-GB" dirty="0" err="1"/>
              <a:t>iustrud</a:t>
            </a:r>
            <a:r>
              <a:rPr lang="en-GB" dirty="0"/>
              <a:t> do corer </a:t>
            </a:r>
            <a:r>
              <a:rPr lang="en-GB" dirty="0" err="1"/>
              <a:t>ilismod</a:t>
            </a:r>
            <a:r>
              <a:rPr lang="en-GB" dirty="0"/>
              <a:t> </a:t>
            </a:r>
            <a:r>
              <a:rPr lang="en-GB" dirty="0" err="1"/>
              <a:t>eros</a:t>
            </a:r>
            <a:r>
              <a:rPr lang="en-GB" dirty="0"/>
              <a:t> dip </a:t>
            </a:r>
            <a:r>
              <a:rPr lang="en-GB" dirty="0" err="1"/>
              <a:t>essecte</a:t>
            </a:r>
            <a:r>
              <a:rPr lang="en-GB" dirty="0"/>
              <a:t> </a:t>
            </a:r>
            <a:r>
              <a:rPr lang="en-GB" dirty="0" err="1"/>
              <a:t>consequ</a:t>
            </a:r>
            <a:r>
              <a:rPr lang="en-GB" dirty="0"/>
              <a:t> </a:t>
            </a:r>
            <a:r>
              <a:rPr lang="en-GB" dirty="0" err="1"/>
              <a:t>velit</a:t>
            </a:r>
            <a:r>
              <a:rPr lang="en-GB" dirty="0"/>
              <a:t>, </a:t>
            </a:r>
            <a:r>
              <a:rPr lang="en-GB" dirty="0" err="1"/>
              <a:t>dolenis</a:t>
            </a:r>
            <a:r>
              <a:rPr lang="en-GB" dirty="0"/>
              <a:t> </a:t>
            </a:r>
            <a:r>
              <a:rPr lang="en-GB" dirty="0" err="1"/>
              <a:t>nos</a:t>
            </a:r>
            <a:r>
              <a:rPr lang="en-GB" dirty="0"/>
              <a:t> </a:t>
            </a:r>
            <a:r>
              <a:rPr lang="en-GB" dirty="0" err="1"/>
              <a:t>adignim</a:t>
            </a:r>
            <a:r>
              <a:rPr lang="en-GB" dirty="0"/>
              <a:t> </a:t>
            </a:r>
            <a:r>
              <a:rPr lang="en-GB" dirty="0" err="1"/>
              <a:t>duis</a:t>
            </a:r>
            <a:r>
              <a:rPr lang="en-GB" dirty="0"/>
              <a:t> </a:t>
            </a:r>
            <a:r>
              <a:rPr lang="en-GB" dirty="0" err="1"/>
              <a:t>nos</a:t>
            </a:r>
            <a:r>
              <a:rPr lang="en-GB" dirty="0"/>
              <a:t> </a:t>
            </a:r>
            <a:r>
              <a:rPr lang="en-GB" dirty="0" err="1"/>
              <a:t>dolore</a:t>
            </a:r>
            <a:r>
              <a:rPr lang="en-GB" dirty="0"/>
              <a:t> </a:t>
            </a:r>
            <a:r>
              <a:rPr lang="en-GB" dirty="0" err="1"/>
              <a:t>doloreet</a:t>
            </a:r>
            <a:r>
              <a:rPr lang="en-GB" dirty="0"/>
              <a:t> </a:t>
            </a:r>
            <a:r>
              <a:rPr lang="en-GB" dirty="0" err="1"/>
              <a:t>conum</a:t>
            </a:r>
            <a:r>
              <a:rPr lang="en-GB" dirty="0"/>
              <a:t> </a:t>
            </a:r>
            <a:r>
              <a:rPr lang="en-GB" dirty="0" err="1"/>
              <a:t>dolorem</a:t>
            </a:r>
            <a:r>
              <a:rPr lang="en-GB" dirty="0"/>
              <a:t> </a:t>
            </a:r>
            <a:r>
              <a:rPr lang="en-GB" dirty="0" err="1"/>
              <a:t>vullut</a:t>
            </a:r>
            <a:r>
              <a:rPr lang="en-GB" dirty="0"/>
              <a:t> </a:t>
            </a:r>
            <a:r>
              <a:rPr lang="en-GB" dirty="0" err="1"/>
              <a:t>vercill</a:t>
            </a:r>
            <a:r>
              <a:rPr lang="en-GB" dirty="0"/>
              <a:t> </a:t>
            </a:r>
            <a:r>
              <a:rPr lang="en-GB" dirty="0" err="1"/>
              <a:t>utatet</a:t>
            </a:r>
            <a:r>
              <a:rPr lang="en-GB" dirty="0"/>
              <a:t>. XX% Reference copy </a:t>
            </a:r>
            <a:r>
              <a:rPr lang="en-GB" dirty="0" err="1"/>
              <a:t>lobor</a:t>
            </a:r>
            <a:r>
              <a:rPr lang="en-GB" dirty="0"/>
              <a:t> sum </a:t>
            </a:r>
            <a:r>
              <a:rPr lang="en-GB" dirty="0" err="1"/>
              <a:t>iliquatue</a:t>
            </a:r>
            <a:r>
              <a:rPr lang="en-GB" dirty="0"/>
              <a:t> </a:t>
            </a:r>
            <a:r>
              <a:rPr lang="en-GB" dirty="0" err="1"/>
              <a:t>facilisi</a:t>
            </a:r>
            <a:r>
              <a:rPr lang="en-GB" dirty="0"/>
              <a:t>.</a:t>
            </a:r>
          </a:p>
        </p:txBody>
      </p:sp>
      <p:cxnSp>
        <p:nvCxnSpPr>
          <p:cNvPr id="12" name="Straight Connector 11"/>
          <p:cNvCxnSpPr/>
          <p:nvPr userDrawn="1"/>
        </p:nvCxnSpPr>
        <p:spPr bwMode="gray">
          <a:xfrm>
            <a:off x="1" y="6802438"/>
            <a:ext cx="13442950"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07832"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3440"/>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6594"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6751" y="1372456"/>
            <a:ext cx="8259575"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6751" y="1577333"/>
            <a:ext cx="8259575"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60166" y="1902928"/>
            <a:ext cx="5235067" cy="4218272"/>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781931" y="1902928"/>
            <a:ext cx="5232045" cy="4218272"/>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08856"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3440"/>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1671" y="1364836"/>
            <a:ext cx="8259575"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1671" y="1569713"/>
            <a:ext cx="8259575"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55657" y="2465456"/>
            <a:ext cx="8429894" cy="3784532"/>
          </a:xfrm>
          <a:prstGeom prst="rect">
            <a:avLst/>
          </a:prstGeo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09880"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3440"/>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1671" y="1364836"/>
            <a:ext cx="8259575"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1671" y="1569713"/>
            <a:ext cx="8259575"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55657" y="2465456"/>
            <a:ext cx="8429894" cy="3784532"/>
          </a:xfrm>
          <a:prstGeom prst="rect">
            <a:avLst/>
          </a:prstGeo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10904"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4346"/>
            <a:ext cx="12413343" cy="409568"/>
          </a:xfrm>
          <a:prstGeom prst="rect">
            <a:avLst/>
          </a:prstGeo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356778" y="2461174"/>
            <a:ext cx="5238453"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9" name="Text Placeholder 13"/>
          <p:cNvSpPr>
            <a:spLocks noGrp="1"/>
          </p:cNvSpPr>
          <p:nvPr>
            <p:ph type="body" sz="quarter" idx="14" hasCustomPrompt="1"/>
          </p:nvPr>
        </p:nvSpPr>
        <p:spPr bwMode="gray">
          <a:xfrm>
            <a:off x="375909" y="80322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5905" y="1362296"/>
            <a:ext cx="8259575"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5905" y="1567173"/>
            <a:ext cx="8259575"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8630"/>
            <a:ext cx="5236703"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Purpl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44436"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Subtitle 2"/>
          <p:cNvSpPr>
            <a:spLocks noGrp="1"/>
          </p:cNvSpPr>
          <p:nvPr>
            <p:ph type="subTitle" idx="1" hasCustomPrompt="1"/>
          </p:nvPr>
        </p:nvSpPr>
        <p:spPr bwMode="gray">
          <a:xfrm>
            <a:off x="373247" y="5799575"/>
            <a:ext cx="12305338" cy="455176"/>
          </a:xfrm>
          <a:prstGeom prst="rect">
            <a:avLst/>
          </a:prstGeom>
        </p:spPr>
        <p:txBody>
          <a:bodyPr/>
          <a:lstStyle>
            <a:lvl1pPr marL="0" indent="0" algn="l">
              <a:lnSpc>
                <a:spcPts val="1400"/>
              </a:lnSpc>
              <a:buNone/>
              <a:defRPr sz="1400" b="1" i="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6" name="Rectangle 5"/>
          <p:cNvSpPr/>
          <p:nvPr userDrawn="1"/>
        </p:nvSpPr>
        <p:spPr bwMode="gray">
          <a:xfrm>
            <a:off x="1" y="2"/>
            <a:ext cx="13442950" cy="4560573"/>
          </a:xfrm>
          <a:prstGeom prst="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7" name="Title 1"/>
          <p:cNvSpPr>
            <a:spLocks noGrp="1"/>
          </p:cNvSpPr>
          <p:nvPr>
            <p:ph type="ctrTitle"/>
          </p:nvPr>
        </p:nvSpPr>
        <p:spPr bwMode="gray">
          <a:xfrm>
            <a:off x="368118" y="5041349"/>
            <a:ext cx="12331696" cy="709383"/>
          </a:xfrm>
        </p:spPr>
        <p:txBody>
          <a:bodyPr/>
          <a:lstStyle>
            <a:lvl1pPr>
              <a:defRPr sz="6600"/>
            </a:lvl1pPr>
          </a:lstStyle>
          <a:p>
            <a:r>
              <a:rPr lang="en-US"/>
              <a:t>Click to edit Master title style</a:t>
            </a:r>
            <a:endParaRPr lang="en-US" dirty="0"/>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11928"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4346"/>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7441"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7438" y="1374361"/>
            <a:ext cx="4036622"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7438" y="1579238"/>
            <a:ext cx="4036622"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652877" y="1374361"/>
            <a:ext cx="4036622"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652877" y="1579238"/>
            <a:ext cx="4036622"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24255" y="1374361"/>
            <a:ext cx="4036622"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24255" y="1579238"/>
            <a:ext cx="4036622"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68875" y="2458635"/>
            <a:ext cx="4133323" cy="3543732"/>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644368" y="2459740"/>
            <a:ext cx="4124127" cy="3543732"/>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12952"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4346"/>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3209" y="812745"/>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3209"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3209" y="1583048"/>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8906946" y="2467962"/>
            <a:ext cx="4169765" cy="1026126"/>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8909670" y="3548040"/>
            <a:ext cx="4169765" cy="1054123"/>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531932" y="2458714"/>
            <a:ext cx="4128151" cy="1035374"/>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546526" y="3559767"/>
            <a:ext cx="4113557" cy="1042396"/>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13976"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8914562" y="2467962"/>
            <a:ext cx="4162147"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8917287" y="3548040"/>
            <a:ext cx="415942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496366" y="2463159"/>
            <a:ext cx="4163716"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511610" y="3555957"/>
            <a:ext cx="414847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51535"/>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5125"/>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1513"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1513" y="1583048"/>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Four Icons Horizont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15000"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68530" y="3555676"/>
            <a:ext cx="3081872" cy="1003948"/>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3" y="3557877"/>
            <a:ext cx="3088537" cy="1003948"/>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3" y="3557873"/>
            <a:ext cx="3097100" cy="1003948"/>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1135" y="3550866"/>
            <a:ext cx="3088946" cy="1003948"/>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51535"/>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6594" y="1357942"/>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6594" y="158495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4" name="Text Placeholder 3"/>
          <p:cNvSpPr>
            <a:spLocks noGrp="1"/>
          </p:cNvSpPr>
          <p:nvPr>
            <p:ph type="body" sz="quarter" idx="23"/>
          </p:nvPr>
        </p:nvSpPr>
        <p:spPr>
          <a:xfrm>
            <a:off x="356769" y="2505076"/>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3"/>
          <p:cNvSpPr>
            <a:spLocks noGrp="1"/>
          </p:cNvSpPr>
          <p:nvPr>
            <p:ph type="body" sz="quarter" idx="24"/>
          </p:nvPr>
        </p:nvSpPr>
        <p:spPr>
          <a:xfrm>
            <a:off x="3609486" y="2505076"/>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3"/>
          <p:cNvSpPr>
            <a:spLocks noGrp="1"/>
          </p:cNvSpPr>
          <p:nvPr>
            <p:ph type="body" sz="quarter" idx="25"/>
          </p:nvPr>
        </p:nvSpPr>
        <p:spPr>
          <a:xfrm>
            <a:off x="6810390" y="2505076"/>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Text Placeholder 3"/>
          <p:cNvSpPr>
            <a:spLocks noGrp="1"/>
          </p:cNvSpPr>
          <p:nvPr>
            <p:ph type="body" sz="quarter" idx="26"/>
          </p:nvPr>
        </p:nvSpPr>
        <p:spPr>
          <a:xfrm>
            <a:off x="10023996" y="2505076"/>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16024"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39832"/>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5022" y="807756"/>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84376" y="138388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58876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780052" y="3011508"/>
            <a:ext cx="4152135" cy="1029659"/>
          </a:xfrm>
          <a:prstGeom prst="rect">
            <a:avLst/>
          </a:prstGeo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779905" y="5207562"/>
            <a:ext cx="4121798" cy="1003948"/>
          </a:xfrm>
          <a:prstGeom prst="rect">
            <a:avLst/>
          </a:prstGeo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498700" y="3006084"/>
            <a:ext cx="4161383" cy="1029659"/>
          </a:xfrm>
          <a:prstGeom prst="rect">
            <a:avLst/>
          </a:prstGeo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495170" y="5209764"/>
            <a:ext cx="4164912" cy="1003948"/>
          </a:xfrm>
          <a:prstGeom prst="rect">
            <a:avLst/>
          </a:prstGeo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17048"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68529" y="3555676"/>
            <a:ext cx="3081873" cy="1046487"/>
          </a:xfrm>
          <a:prstGeom prst="rect">
            <a:avLst/>
          </a:prstGeo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2" y="3557876"/>
            <a:ext cx="3088538" cy="1046487"/>
          </a:xfrm>
          <a:prstGeom prst="rect">
            <a:avLst/>
          </a:prstGeo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3" y="3548347"/>
            <a:ext cx="3097101" cy="1046487"/>
          </a:xfrm>
          <a:prstGeom prst="rect">
            <a:avLst/>
          </a:prstGeo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1134" y="3550865"/>
            <a:ext cx="3088948" cy="1046487"/>
          </a:xfrm>
          <a:prstGeom prst="rect">
            <a:avLst/>
          </a:prstGeo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5909" y="80322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5908" y="1371821"/>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5908" y="158622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Four Large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18072"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74125" y="3005158"/>
            <a:ext cx="4158063"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776851" y="5220262"/>
            <a:ext cx="4155337"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505474" y="3001004"/>
            <a:ext cx="4158063"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496864" y="5222464"/>
            <a:ext cx="4163218"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322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1674"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1674" y="158622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6" name="Text Placeholder 5"/>
          <p:cNvSpPr>
            <a:spLocks noGrp="1"/>
          </p:cNvSpPr>
          <p:nvPr>
            <p:ph type="body" sz="quarter" idx="23" hasCustomPrompt="1"/>
          </p:nvPr>
        </p:nvSpPr>
        <p:spPr>
          <a:xfrm>
            <a:off x="2515600" y="1936750"/>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6" name="Text Placeholder 5"/>
          <p:cNvSpPr>
            <a:spLocks noGrp="1"/>
          </p:cNvSpPr>
          <p:nvPr>
            <p:ph type="body" sz="quarter" idx="24" hasCustomPrompt="1"/>
          </p:nvPr>
        </p:nvSpPr>
        <p:spPr>
          <a:xfrm>
            <a:off x="6787706" y="1936750"/>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8" name="Text Placeholder 5"/>
          <p:cNvSpPr>
            <a:spLocks noGrp="1"/>
          </p:cNvSpPr>
          <p:nvPr>
            <p:ph type="body" sz="quarter" idx="25" hasCustomPrompt="1"/>
          </p:nvPr>
        </p:nvSpPr>
        <p:spPr>
          <a:xfrm>
            <a:off x="2515600" y="4148138"/>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9" name="Text Placeholder 5"/>
          <p:cNvSpPr>
            <a:spLocks noGrp="1"/>
          </p:cNvSpPr>
          <p:nvPr>
            <p:ph type="body" sz="quarter" idx="26" hasCustomPrompt="1"/>
          </p:nvPr>
        </p:nvSpPr>
        <p:spPr>
          <a:xfrm>
            <a:off x="6787706" y="4148138"/>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18"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Four Larger Callout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19096"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73610" y="3560391"/>
            <a:ext cx="3076792"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2" y="3560391"/>
            <a:ext cx="3088538"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6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3" y="3560391"/>
            <a:ext cx="3097101"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6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6215" y="3560391"/>
            <a:ext cx="3083867"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6755" y="137245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6755" y="158495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4" name="Text Placeholder 3"/>
          <p:cNvSpPr>
            <a:spLocks noGrp="1"/>
          </p:cNvSpPr>
          <p:nvPr>
            <p:ph type="body" sz="quarter" idx="23" hasCustomPrompt="1"/>
          </p:nvPr>
        </p:nvSpPr>
        <p:spPr>
          <a:xfrm>
            <a:off x="381060"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2" name="Text Placeholder 3"/>
          <p:cNvSpPr>
            <a:spLocks noGrp="1"/>
          </p:cNvSpPr>
          <p:nvPr>
            <p:ph type="body" sz="quarter" idx="24" hasCustomPrompt="1"/>
          </p:nvPr>
        </p:nvSpPr>
        <p:spPr>
          <a:xfrm>
            <a:off x="3609486"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4" name="Text Placeholder 3"/>
          <p:cNvSpPr>
            <a:spLocks noGrp="1"/>
          </p:cNvSpPr>
          <p:nvPr>
            <p:ph type="body" sz="quarter" idx="25" hasCustomPrompt="1"/>
          </p:nvPr>
        </p:nvSpPr>
        <p:spPr>
          <a:xfrm>
            <a:off x="6837911"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6" name="Text Placeholder 3"/>
          <p:cNvSpPr>
            <a:spLocks noGrp="1"/>
          </p:cNvSpPr>
          <p:nvPr>
            <p:ph type="body" sz="quarter" idx="26" hasCustomPrompt="1"/>
          </p:nvPr>
        </p:nvSpPr>
        <p:spPr>
          <a:xfrm>
            <a:off x="10066337"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18"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Callouts">
    <p:spTree>
      <p:nvGrpSpPr>
        <p:cNvPr id="1" name=""/>
        <p:cNvGrpSpPr/>
        <p:nvPr/>
      </p:nvGrpSpPr>
      <p:grpSpPr>
        <a:xfrm>
          <a:off x="0" y="0"/>
          <a:ext cx="0" cy="0"/>
          <a:chOff x="0" y="0"/>
          <a:chExt cx="0" cy="0"/>
        </a:xfrm>
      </p:grpSpPr>
      <p:graphicFrame>
        <p:nvGraphicFramePr>
          <p:cNvPr id="40" name="Object 39"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020120"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4" name="Text Placeholder 3"/>
          <p:cNvSpPr>
            <a:spLocks noGrp="1"/>
          </p:cNvSpPr>
          <p:nvPr>
            <p:ph type="body" sz="quarter" idx="16" hasCustomPrompt="1"/>
          </p:nvPr>
        </p:nvSpPr>
        <p:spPr>
          <a:xfrm>
            <a:off x="381060" y="1395413"/>
            <a:ext cx="3067534" cy="1825596"/>
          </a:xfrm>
          <a:prstGeom prst="wedgeRoundRectCallout">
            <a:avLst>
              <a:gd name="adj1" fmla="val 32583"/>
              <a:gd name="adj2" fmla="val 56385"/>
              <a:gd name="adj3" fmla="val 16667"/>
            </a:avLst>
          </a:prstGeom>
          <a:solidFill>
            <a:schemeClr val="tx1"/>
          </a:solidFill>
        </p:spPr>
        <p:txBody>
          <a:bodyPr lIns="36000" tIns="36000" rIns="36000" bIns="36000">
            <a:spAutoFit/>
          </a:bodyPr>
          <a:lstStyle>
            <a:lvl1pPr algn="ctr">
              <a:lnSpc>
                <a:spcPts val="1600"/>
              </a:lnSpc>
              <a:defRPr sz="1800" b="0">
                <a:solidFill>
                  <a:srgbClr val="FFFFFF"/>
                </a:solidFill>
              </a:defRPr>
            </a:lvl1pPr>
            <a:lvl2pPr algn="ctr">
              <a:lnSpc>
                <a:spcPts val="1900"/>
              </a:lnSpc>
              <a:defRPr sz="1800" b="0" baseline="0">
                <a:solidFill>
                  <a:srgbClr val="FFFFFF"/>
                </a:solidFill>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err="1"/>
              <a:t>Donec</a:t>
            </a:r>
            <a:r>
              <a:rPr lang="en-US" dirty="0"/>
              <a:t> non </a:t>
            </a:r>
            <a:r>
              <a:rPr lang="en-US" dirty="0" err="1"/>
              <a:t>eleifend</a:t>
            </a:r>
            <a:r>
              <a:rPr lang="en-US" dirty="0"/>
              <a:t> </a:t>
            </a:r>
            <a:r>
              <a:rPr lang="en-US" dirty="0" err="1"/>
              <a:t>tortor</a:t>
            </a:r>
            <a:r>
              <a:rPr lang="en-US" dirty="0"/>
              <a:t>, in </a:t>
            </a:r>
            <a:r>
              <a:rPr lang="en-US" dirty="0" err="1"/>
              <a:t>interdum</a:t>
            </a:r>
            <a:r>
              <a:rPr lang="en-US" dirty="0"/>
              <a:t> </a:t>
            </a:r>
            <a:r>
              <a:rPr lang="en-US" dirty="0" err="1"/>
              <a:t>nunc</a:t>
            </a:r>
            <a:r>
              <a:rPr lang="en-US" dirty="0"/>
              <a:t>. </a:t>
            </a:r>
            <a:r>
              <a:rPr lang="en-US" dirty="0" err="1"/>
              <a:t>molestie</a:t>
            </a:r>
            <a:r>
              <a:rPr lang="en-US" dirty="0"/>
              <a:t> </a:t>
            </a:r>
            <a:r>
              <a:rPr lang="en-US" dirty="0" err="1"/>
              <a:t>lorem</a:t>
            </a:r>
            <a:r>
              <a:rPr lang="en-US" dirty="0"/>
              <a:t>, </a:t>
            </a:r>
            <a:r>
              <a:rPr lang="en-US" dirty="0" err="1"/>
              <a:t>quis</a:t>
            </a:r>
            <a:r>
              <a:rPr lang="en-US" dirty="0"/>
              <a:t> </a:t>
            </a:r>
            <a:r>
              <a:rPr lang="en-US" dirty="0" err="1"/>
              <a:t>adipiscing</a:t>
            </a:r>
            <a:r>
              <a:rPr lang="en-US" dirty="0"/>
              <a:t> ante </a:t>
            </a:r>
            <a:r>
              <a:rPr lang="en-US" dirty="0" err="1"/>
              <a:t>nulla</a:t>
            </a:r>
            <a:r>
              <a:rPr lang="en-US" dirty="0"/>
              <a:t> non </a:t>
            </a:r>
            <a:r>
              <a:rPr lang="en-US" dirty="0" err="1"/>
              <a:t>nisl</a:t>
            </a:r>
            <a:r>
              <a:rPr lang="en-US" dirty="0"/>
              <a:t>. Nam et </a:t>
            </a:r>
            <a:r>
              <a:rPr lang="en-US" dirty="0" err="1"/>
              <a:t>sapien</a:t>
            </a:r>
            <a:r>
              <a:rPr lang="en-US" dirty="0"/>
              <a:t>.</a:t>
            </a:r>
          </a:p>
          <a:p>
            <a:pPr lvl="2"/>
            <a:r>
              <a:rPr lang="en-US" dirty="0"/>
              <a:t>Third level</a:t>
            </a:r>
          </a:p>
        </p:txBody>
      </p:sp>
      <p:sp>
        <p:nvSpPr>
          <p:cNvPr id="14" name="Text Placeholder 3"/>
          <p:cNvSpPr>
            <a:spLocks noGrp="1"/>
          </p:cNvSpPr>
          <p:nvPr>
            <p:ph type="body" sz="quarter" idx="17" hasCustomPrompt="1"/>
          </p:nvPr>
        </p:nvSpPr>
        <p:spPr>
          <a:xfrm>
            <a:off x="381059" y="4415517"/>
            <a:ext cx="4145086" cy="931734"/>
          </a:xfrm>
          <a:prstGeom prst="wedgeRoundRectCallout">
            <a:avLst>
              <a:gd name="adj1" fmla="val 33517"/>
              <a:gd name="adj2" fmla="val 63613"/>
              <a:gd name="adj3" fmla="val 16667"/>
            </a:avLst>
          </a:prstGeom>
          <a:solidFill>
            <a:schemeClr val="tx2"/>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algn="ctr">
              <a:lnSpc>
                <a:spcPts val="1600"/>
              </a:lnSpc>
              <a:defRPr lang="en-US" sz="14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844" rtl="0" eaLnBrk="1" latinLnBrk="0" hangingPunct="1">
              <a:lnSpc>
                <a:spcPts val="1600"/>
              </a:lnSpc>
              <a:spcBef>
                <a:spcPts val="0"/>
              </a:spcBef>
              <a:buClr>
                <a:srgbClr val="FFFFFF"/>
              </a:buClr>
              <a:buSzPct val="100000"/>
              <a:buFont typeface="Arial"/>
              <a:buNone/>
            </a:pPr>
            <a:r>
              <a:rPr lang="en-US" dirty="0"/>
              <a:t>XX%</a:t>
            </a:r>
          </a:p>
          <a:p>
            <a:pPr lvl="1"/>
            <a:r>
              <a:rPr lang="pt-BR" dirty="0"/>
              <a:t>Pellentesque aliquam eros non iaculis condimentum. </a:t>
            </a:r>
            <a:endParaRPr lang="en-US" dirty="0"/>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p>
        </p:txBody>
      </p:sp>
      <p:sp>
        <p:nvSpPr>
          <p:cNvPr id="15" name="Text Placeholder 3"/>
          <p:cNvSpPr>
            <a:spLocks noGrp="1"/>
          </p:cNvSpPr>
          <p:nvPr>
            <p:ph type="body" sz="quarter" idx="18" hasCustomPrompt="1"/>
          </p:nvPr>
        </p:nvSpPr>
        <p:spPr>
          <a:xfrm>
            <a:off x="3609487" y="1395414"/>
            <a:ext cx="5176064" cy="1059429"/>
          </a:xfrm>
          <a:prstGeom prst="wedgeRoundRectCallout">
            <a:avLst>
              <a:gd name="adj1" fmla="val 33254"/>
              <a:gd name="adj2" fmla="val 64183"/>
              <a:gd name="adj3" fmla="val 16667"/>
            </a:avLst>
          </a:prstGeom>
          <a:solidFill>
            <a:schemeClr val="accent1"/>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900"/>
              </a:lnSpc>
              <a:spcBef>
                <a:spcPts val="0"/>
              </a:spcBef>
              <a:buClr>
                <a:srgbClr val="FFFFFF"/>
              </a:buClr>
              <a:buSzPct val="100000"/>
              <a:buFont typeface="Arial"/>
              <a:buNone/>
              <a:defRPr lang="en-US" sz="1800" b="0" kern="1200" baseline="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lvl="0"/>
            <a:r>
              <a:rPr lang="en-US" dirty="0"/>
              <a:t>XX%</a:t>
            </a:r>
          </a:p>
          <a:p>
            <a:pPr marL="0" lvl="1" indent="0" algn="ctr" defTabSz="961844" rtl="0" eaLnBrk="1" latinLnBrk="0" hangingPunct="1">
              <a:lnSpc>
                <a:spcPts val="1900"/>
              </a:lnSpc>
              <a:spcBef>
                <a:spcPts val="0"/>
              </a:spcBef>
              <a:buClr>
                <a:srgbClr val="FFFFFF"/>
              </a:buClr>
              <a:buSzPct val="100000"/>
              <a:buFont typeface="Arial"/>
              <a:buNone/>
            </a:pPr>
            <a:r>
              <a:rPr lang="en-US" dirty="0" err="1"/>
              <a:t>Duis</a:t>
            </a:r>
            <a:r>
              <a:rPr lang="en-US" dirty="0"/>
              <a:t> </a:t>
            </a:r>
            <a:r>
              <a:rPr lang="en-US" dirty="0" err="1"/>
              <a:t>eu</a:t>
            </a:r>
            <a:r>
              <a:rPr lang="en-US" dirty="0"/>
              <a:t> </a:t>
            </a:r>
            <a:r>
              <a:rPr lang="en-US" dirty="0" err="1"/>
              <a:t>vehicula</a:t>
            </a:r>
            <a:r>
              <a:rPr lang="en-US" dirty="0"/>
              <a:t> </a:t>
            </a:r>
            <a:r>
              <a:rPr lang="en-US" dirty="0" err="1"/>
              <a:t>sem</a:t>
            </a:r>
            <a:r>
              <a:rPr lang="en-US" dirty="0"/>
              <a:t>, vitae </a:t>
            </a:r>
            <a:r>
              <a:rPr lang="en-US" dirty="0" err="1"/>
              <a:t>porttitor</a:t>
            </a:r>
            <a:r>
              <a:rPr lang="en-US" dirty="0"/>
              <a:t> </a:t>
            </a:r>
            <a:r>
              <a:rPr lang="en-US" dirty="0" err="1"/>
              <a:t>urna</a:t>
            </a:r>
            <a:r>
              <a:rPr lang="en-US" dirty="0"/>
              <a:t> semper </a:t>
            </a:r>
            <a:r>
              <a:rPr lang="en-US" dirty="0" err="1"/>
              <a:t>lorem</a:t>
            </a:r>
            <a:r>
              <a:rPr lang="en-US" dirty="0"/>
              <a:t> </a:t>
            </a:r>
            <a:r>
              <a:rPr lang="en-US" dirty="0" err="1"/>
              <a:t>placerat</a:t>
            </a:r>
            <a:r>
              <a:rPr lang="en-US" dirty="0"/>
              <a:t> non.</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6" name="Text Placeholder 3"/>
          <p:cNvSpPr>
            <a:spLocks noGrp="1"/>
          </p:cNvSpPr>
          <p:nvPr>
            <p:ph type="body" sz="quarter" idx="19" hasCustomPrompt="1"/>
          </p:nvPr>
        </p:nvSpPr>
        <p:spPr>
          <a:xfrm>
            <a:off x="4638651" y="3069320"/>
            <a:ext cx="3056645" cy="2095173"/>
          </a:xfrm>
          <a:prstGeom prst="wedgeRoundRectCallout">
            <a:avLst>
              <a:gd name="adj1" fmla="val 32603"/>
              <a:gd name="adj2" fmla="val 64713"/>
              <a:gd name="adj3" fmla="val 16667"/>
            </a:avLst>
          </a:prstGeom>
          <a:solidFill>
            <a:schemeClr val="bg2"/>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900"/>
              </a:lnSpc>
              <a:spcBef>
                <a:spcPts val="0"/>
              </a:spcBef>
              <a:buClr>
                <a:srgbClr val="FFFFFF"/>
              </a:buClr>
              <a:buSzPct val="100000"/>
              <a:buFont typeface="Arial"/>
              <a:buNone/>
              <a:defRPr lang="en-US" sz="18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844" rtl="0" eaLnBrk="1" latinLnBrk="0" hangingPunct="1">
              <a:lnSpc>
                <a:spcPts val="1600"/>
              </a:lnSpc>
              <a:spcBef>
                <a:spcPts val="0"/>
              </a:spcBef>
              <a:buClr>
                <a:srgbClr val="FFFFFF"/>
              </a:buClr>
              <a:buSzPct val="100000"/>
              <a:buFont typeface="Arial"/>
              <a:buNone/>
            </a:pPr>
            <a:r>
              <a:rPr lang="en-US" dirty="0"/>
              <a:t>XX%</a:t>
            </a:r>
          </a:p>
          <a:p>
            <a:pPr marL="0" lvl="1" indent="0" algn="ctr" defTabSz="961844" rtl="0" eaLnBrk="1" latinLnBrk="0" hangingPunct="1">
              <a:lnSpc>
                <a:spcPts val="1900"/>
              </a:lnSpc>
              <a:spcBef>
                <a:spcPts val="0"/>
              </a:spcBef>
              <a:buClr>
                <a:srgbClr val="FFFFFF"/>
              </a:buClr>
              <a:buSzPct val="100000"/>
              <a:buFont typeface="Arial"/>
              <a:buNone/>
            </a:pPr>
            <a:r>
              <a:rPr lang="fr-FR" dirty="0"/>
              <a:t>Cum </a:t>
            </a:r>
            <a:r>
              <a:rPr lang="fr-FR" dirty="0" err="1"/>
              <a:t>sociis</a:t>
            </a:r>
            <a:r>
              <a:rPr lang="fr-FR" dirty="0"/>
              <a:t> </a:t>
            </a:r>
            <a:r>
              <a:rPr lang="fr-FR" dirty="0" err="1"/>
              <a:t>natoque</a:t>
            </a:r>
            <a:r>
              <a:rPr lang="fr-FR" dirty="0"/>
              <a:t> </a:t>
            </a:r>
            <a:r>
              <a:rPr lang="fr-FR" dirty="0" err="1"/>
              <a:t>penatibus</a:t>
            </a:r>
            <a:r>
              <a:rPr lang="fr-FR" dirty="0"/>
              <a:t> et </a:t>
            </a:r>
            <a:r>
              <a:rPr lang="fr-FR" dirty="0" err="1"/>
              <a:t>magnis</a:t>
            </a:r>
            <a:r>
              <a:rPr lang="fr-FR" dirty="0"/>
              <a:t> dis </a:t>
            </a:r>
            <a:r>
              <a:rPr lang="fr-FR" dirty="0" err="1"/>
              <a:t>parturient</a:t>
            </a:r>
            <a:r>
              <a:rPr lang="fr-FR" dirty="0"/>
              <a:t> montes, </a:t>
            </a:r>
            <a:r>
              <a:rPr lang="fr-FR" dirty="0" err="1"/>
              <a:t>nascetur</a:t>
            </a:r>
            <a:r>
              <a:rPr lang="fr-FR" dirty="0"/>
              <a:t> </a:t>
            </a:r>
            <a:r>
              <a:rPr lang="fr-FR" dirty="0" err="1"/>
              <a:t>ridiculus</a:t>
            </a:r>
            <a:r>
              <a:rPr lang="fr-FR" dirty="0"/>
              <a:t> mus. </a:t>
            </a:r>
            <a:r>
              <a:rPr lang="fr-FR" dirty="0" err="1"/>
              <a:t>Mauris</a:t>
            </a:r>
            <a:r>
              <a:rPr lang="fr-FR" dirty="0"/>
              <a:t> tristique massa </a:t>
            </a:r>
            <a:r>
              <a:rPr lang="fr-FR" dirty="0" err="1"/>
              <a:t>justo</a:t>
            </a:r>
            <a:r>
              <a:rPr lang="en-US" dirty="0"/>
              <a:t>.</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7" name="Text Placeholder 3"/>
          <p:cNvSpPr>
            <a:spLocks noGrp="1"/>
          </p:cNvSpPr>
          <p:nvPr>
            <p:ph type="body" sz="quarter" idx="20" hasCustomPrompt="1"/>
          </p:nvPr>
        </p:nvSpPr>
        <p:spPr>
          <a:xfrm>
            <a:off x="8946443" y="1398590"/>
            <a:ext cx="4130268" cy="1428324"/>
          </a:xfrm>
          <a:prstGeom prst="wedgeRoundRectCallout">
            <a:avLst>
              <a:gd name="adj1" fmla="val 33023"/>
              <a:gd name="adj2" fmla="val 57027"/>
              <a:gd name="adj3" fmla="val 16667"/>
            </a:avLst>
          </a:prstGeom>
          <a:solidFill>
            <a:schemeClr val="accent4"/>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600"/>
              </a:lnSpc>
              <a:spcBef>
                <a:spcPts val="0"/>
              </a:spcBef>
              <a:buClr>
                <a:srgbClr val="FFFFFF"/>
              </a:buClr>
              <a:buSzPct val="100000"/>
              <a:buFont typeface="Arial"/>
              <a:buNone/>
              <a:defRPr lang="en-US" sz="14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lvl="0"/>
            <a:r>
              <a:rPr lang="en-US" dirty="0"/>
              <a:t>XX%</a:t>
            </a:r>
          </a:p>
          <a:p>
            <a:pPr marL="0" lvl="1" indent="0" algn="ctr" defTabSz="961844" rtl="0" eaLnBrk="1" latinLnBrk="0" hangingPunct="1">
              <a:lnSpc>
                <a:spcPts val="1600"/>
              </a:lnSpc>
              <a:spcBef>
                <a:spcPts val="0"/>
              </a:spcBef>
              <a:buClr>
                <a:srgbClr val="FFFFFF"/>
              </a:buClr>
              <a:buSzPct val="100000"/>
              <a:buFont typeface="Arial"/>
              <a:buNone/>
            </a:pPr>
            <a:r>
              <a:rPr lang="en-US" dirty="0" err="1"/>
              <a:t>Quisque</a:t>
            </a:r>
            <a:r>
              <a:rPr lang="en-US" dirty="0"/>
              <a:t> </a:t>
            </a:r>
            <a:r>
              <a:rPr lang="en-US" dirty="0" err="1"/>
              <a:t>accumsan</a:t>
            </a:r>
            <a:r>
              <a:rPr lang="en-US" dirty="0"/>
              <a:t> </a:t>
            </a:r>
            <a:r>
              <a:rPr lang="en-US" dirty="0" err="1"/>
              <a:t>vehicula</a:t>
            </a:r>
            <a:r>
              <a:rPr lang="en-US" dirty="0"/>
              <a:t> </a:t>
            </a:r>
            <a:r>
              <a:rPr lang="en-US" dirty="0" err="1"/>
              <a:t>vulputate</a:t>
            </a:r>
            <a:r>
              <a:rPr lang="en-US" dirty="0"/>
              <a:t>. In a </a:t>
            </a:r>
            <a:r>
              <a:rPr lang="en-US" dirty="0" err="1"/>
              <a:t>est</a:t>
            </a:r>
            <a:r>
              <a:rPr lang="en-US" dirty="0"/>
              <a:t> </a:t>
            </a:r>
            <a:r>
              <a:rPr lang="en-US" dirty="0" err="1"/>
              <a:t>velit</a:t>
            </a:r>
            <a:r>
              <a:rPr lang="en-US" dirty="0"/>
              <a:t>. </a:t>
            </a:r>
            <a:r>
              <a:rPr lang="en-US" dirty="0" err="1"/>
              <a:t>Mauris</a:t>
            </a:r>
            <a:r>
              <a:rPr lang="en-US" dirty="0"/>
              <a:t> </a:t>
            </a:r>
            <a:r>
              <a:rPr lang="en-US" dirty="0" err="1"/>
              <a:t>volutpat</a:t>
            </a:r>
            <a:r>
              <a:rPr lang="en-US" dirty="0"/>
              <a:t> </a:t>
            </a:r>
            <a:r>
              <a:rPr lang="en-US" dirty="0" err="1"/>
              <a:t>ultrices</a:t>
            </a:r>
            <a:r>
              <a:rPr lang="en-US" dirty="0"/>
              <a:t> </a:t>
            </a:r>
            <a:r>
              <a:rPr lang="en-US" dirty="0" err="1"/>
              <a:t>accumsan</a:t>
            </a:r>
            <a:r>
              <a:rPr lang="en-US" dirty="0"/>
              <a:t>. </a:t>
            </a:r>
            <a:r>
              <a:rPr lang="en-US" dirty="0" err="1"/>
              <a:t>Nunc</a:t>
            </a:r>
            <a:r>
              <a:rPr lang="en-US" dirty="0"/>
              <a:t> at </a:t>
            </a:r>
            <a:r>
              <a:rPr lang="en-US" dirty="0" err="1"/>
              <a:t>metus</a:t>
            </a:r>
            <a:r>
              <a:rPr lang="en-US" dirty="0"/>
              <a:t> </a:t>
            </a:r>
            <a:r>
              <a:rPr lang="en-US" dirty="0" err="1"/>
              <a:t>pulvinar</a:t>
            </a:r>
            <a:r>
              <a:rPr lang="en-US" dirty="0"/>
              <a:t>, dictum quam sit </a:t>
            </a:r>
            <a:r>
              <a:rPr lang="en-US" dirty="0" err="1"/>
              <a:t>amet</a:t>
            </a:r>
            <a:r>
              <a:rPr lang="en-US" dirty="0"/>
              <a:t>, </a:t>
            </a:r>
            <a:r>
              <a:rPr lang="en-US" dirty="0" err="1"/>
              <a:t>congue</a:t>
            </a:r>
            <a:r>
              <a:rPr lang="en-US" dirty="0"/>
              <a:t> </a:t>
            </a:r>
            <a:r>
              <a:rPr lang="en-US" dirty="0" err="1"/>
              <a:t>felis</a:t>
            </a:r>
            <a:r>
              <a:rPr lang="en-US" dirty="0"/>
              <a:t>.</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8" name="Text Placeholder 3"/>
          <p:cNvSpPr>
            <a:spLocks noGrp="1"/>
          </p:cNvSpPr>
          <p:nvPr>
            <p:ph type="body" sz="quarter" idx="21" hasCustomPrompt="1"/>
          </p:nvPr>
        </p:nvSpPr>
        <p:spPr>
          <a:xfrm>
            <a:off x="7856188" y="4394881"/>
            <a:ext cx="5220522" cy="1059429"/>
          </a:xfrm>
          <a:prstGeom prst="wedgeRoundRectCallout">
            <a:avLst>
              <a:gd name="adj1" fmla="val 33471"/>
              <a:gd name="adj2" fmla="val 73344"/>
              <a:gd name="adj3" fmla="val 16667"/>
            </a:avLst>
          </a:prstGeom>
          <a:solidFill>
            <a:schemeClr val="accent3"/>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900"/>
              </a:lnSpc>
              <a:spcBef>
                <a:spcPts val="0"/>
              </a:spcBef>
              <a:buClr>
                <a:srgbClr val="FFFFFF"/>
              </a:buClr>
              <a:buSzPct val="100000"/>
              <a:buFont typeface="Arial"/>
              <a:buNone/>
              <a:defRPr lang="en-US" sz="18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844" rtl="0" eaLnBrk="1" latinLnBrk="0" hangingPunct="1">
              <a:lnSpc>
                <a:spcPts val="1900"/>
              </a:lnSpc>
              <a:spcBef>
                <a:spcPts val="0"/>
              </a:spcBef>
              <a:buClr>
                <a:srgbClr val="FFFFFF"/>
              </a:buClr>
              <a:buSzPct val="100000"/>
              <a:buFont typeface="Arial"/>
              <a:buNone/>
            </a:pPr>
            <a:r>
              <a:rPr lang="en-US" dirty="0"/>
              <a:t>XX%</a:t>
            </a:r>
          </a:p>
          <a:p>
            <a:pPr marL="0" lvl="1" indent="0" algn="ctr" defTabSz="961844" rtl="0" eaLnBrk="1" latinLnBrk="0" hangingPunct="1">
              <a:lnSpc>
                <a:spcPts val="1900"/>
              </a:lnSpc>
              <a:spcBef>
                <a:spcPts val="0"/>
              </a:spcBef>
              <a:buClr>
                <a:srgbClr val="FFFFFF"/>
              </a:buClr>
              <a:buSzPct val="100000"/>
              <a:buFont typeface="Arial"/>
              <a:buNone/>
            </a:pPr>
            <a:r>
              <a:rPr lang="en-US" dirty="0" err="1"/>
              <a:t>Donec</a:t>
            </a:r>
            <a:r>
              <a:rPr lang="en-US" dirty="0"/>
              <a:t> </a:t>
            </a:r>
            <a:r>
              <a:rPr lang="en-US" dirty="0" err="1"/>
              <a:t>tincidunt</a:t>
            </a:r>
            <a:r>
              <a:rPr lang="en-US" dirty="0"/>
              <a:t> </a:t>
            </a:r>
            <a:r>
              <a:rPr lang="en-US" dirty="0" err="1"/>
              <a:t>risus</a:t>
            </a:r>
            <a:r>
              <a:rPr lang="en-US" dirty="0"/>
              <a:t> sit </a:t>
            </a:r>
            <a:r>
              <a:rPr lang="en-US" dirty="0" err="1"/>
              <a:t>amet</a:t>
            </a:r>
            <a:r>
              <a:rPr lang="en-US" dirty="0"/>
              <a:t> ante </a:t>
            </a:r>
            <a:r>
              <a:rPr lang="en-US" dirty="0" err="1"/>
              <a:t>rutrum</a:t>
            </a:r>
            <a:r>
              <a:rPr lang="en-US" dirty="0"/>
              <a:t> </a:t>
            </a:r>
            <a:r>
              <a:rPr lang="en-US" dirty="0" err="1"/>
              <a:t>ultrices</a:t>
            </a:r>
            <a:r>
              <a:rPr lang="en-US" dirty="0"/>
              <a:t>.</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2"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People Callouts">
    <p:spTree>
      <p:nvGrpSpPr>
        <p:cNvPr id="1" name=""/>
        <p:cNvGrpSpPr/>
        <p:nvPr/>
      </p:nvGrpSpPr>
      <p:grpSpPr>
        <a:xfrm>
          <a:off x="0" y="0"/>
          <a:ext cx="0" cy="0"/>
          <a:chOff x="0" y="0"/>
          <a:chExt cx="0" cy="0"/>
        </a:xfrm>
      </p:grpSpPr>
      <p:graphicFrame>
        <p:nvGraphicFramePr>
          <p:cNvPr id="324" name="Object 323"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21144"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4" name="Picture Placeholder 3"/>
          <p:cNvSpPr>
            <a:spLocks noGrp="1"/>
          </p:cNvSpPr>
          <p:nvPr>
            <p:ph type="pic" sz="quarter" idx="20" hasCustomPrompt="1"/>
          </p:nvPr>
        </p:nvSpPr>
        <p:spPr>
          <a:xfrm>
            <a:off x="389528" y="3595688"/>
            <a:ext cx="12687182" cy="3206750"/>
          </a:xfrm>
          <a:prstGeom prst="rect">
            <a:avLst/>
          </a:prstGeom>
          <a:solidFill>
            <a:schemeClr val="accent6">
              <a:lumMod val="20000"/>
              <a:lumOff val="80000"/>
            </a:schemeClr>
          </a:solidFill>
        </p:spPr>
        <p:txBody>
          <a:bodyPr tIns="1080000"/>
          <a:lstStyle>
            <a:lvl1pPr algn="ctr">
              <a:defRPr baseline="0">
                <a:solidFill>
                  <a:schemeClr val="bg1"/>
                </a:solidFill>
              </a:defRPr>
            </a:lvl1pPr>
          </a:lstStyle>
          <a:p>
            <a:r>
              <a:rPr lang="en-GB" dirty="0"/>
              <a:t>Space for character illustrations – delete grey shape</a:t>
            </a:r>
          </a:p>
        </p:txBody>
      </p:sp>
      <p:sp>
        <p:nvSpPr>
          <p:cNvPr id="13" name="Text Placeholder 3"/>
          <p:cNvSpPr>
            <a:spLocks noGrp="1"/>
          </p:cNvSpPr>
          <p:nvPr>
            <p:ph type="body" sz="quarter" idx="16" hasCustomPrompt="1"/>
          </p:nvPr>
        </p:nvSpPr>
        <p:spPr>
          <a:xfrm>
            <a:off x="381059" y="1936750"/>
            <a:ext cx="4145086" cy="704722"/>
          </a:xfrm>
          <a:prstGeom prst="wedgeRoundRectCallout">
            <a:avLst>
              <a:gd name="adj1" fmla="val 33580"/>
              <a:gd name="adj2" fmla="val 72976"/>
              <a:gd name="adj3" fmla="val 16667"/>
            </a:avLst>
          </a:prstGeom>
          <a:solidFill>
            <a:schemeClr val="accent3"/>
          </a:solidFill>
        </p:spPr>
        <p:txBody>
          <a:bodyPr wrap="square" lIns="36000" tIns="36000" rIns="36000" bIns="36000">
            <a:spAutoFit/>
          </a:bodyPr>
          <a:lstStyle>
            <a:lvl1pPr algn="ctr">
              <a:lnSpc>
                <a:spcPts val="1600"/>
              </a:lnSpc>
              <a:defRPr sz="1800" b="0">
                <a:solidFill>
                  <a:srgbClr val="FFFFFF"/>
                </a:solidFill>
              </a:defRPr>
            </a:lvl1pPr>
            <a:lvl2pPr algn="ctr">
              <a:lnSpc>
                <a:spcPts val="16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err="1"/>
              <a:t>Donec</a:t>
            </a:r>
            <a:r>
              <a:rPr lang="en-US" dirty="0"/>
              <a:t> non </a:t>
            </a:r>
            <a:r>
              <a:rPr lang="en-US" dirty="0" err="1"/>
              <a:t>eleifend</a:t>
            </a:r>
            <a:r>
              <a:rPr lang="en-US" dirty="0"/>
              <a:t> </a:t>
            </a:r>
            <a:r>
              <a:rPr lang="en-US" dirty="0" err="1"/>
              <a:t>tortor</a:t>
            </a:r>
            <a:r>
              <a:rPr lang="en-US" dirty="0"/>
              <a:t>, in </a:t>
            </a:r>
            <a:r>
              <a:rPr lang="en-US" dirty="0" err="1"/>
              <a:t>interdum</a:t>
            </a:r>
            <a:r>
              <a:rPr lang="en-US" dirty="0"/>
              <a:t> </a:t>
            </a:r>
            <a:r>
              <a:rPr lang="en-US" dirty="0" err="1"/>
              <a:t>nunc</a:t>
            </a:r>
            <a:r>
              <a:rPr lang="en-US" dirty="0"/>
              <a:t>. </a:t>
            </a:r>
          </a:p>
          <a:p>
            <a:pPr lvl="2"/>
            <a:r>
              <a:rPr lang="en-US" dirty="0"/>
              <a:t>Reference</a:t>
            </a:r>
          </a:p>
        </p:txBody>
      </p:sp>
      <p:sp>
        <p:nvSpPr>
          <p:cNvPr id="14" name="Text Placeholder 3"/>
          <p:cNvSpPr>
            <a:spLocks noGrp="1"/>
          </p:cNvSpPr>
          <p:nvPr>
            <p:ph type="body" sz="quarter" idx="21" hasCustomPrompt="1"/>
          </p:nvPr>
        </p:nvSpPr>
        <p:spPr>
          <a:xfrm>
            <a:off x="4640465" y="1385024"/>
            <a:ext cx="3054832" cy="931734"/>
          </a:xfrm>
          <a:prstGeom prst="wedgeRoundRectCallout">
            <a:avLst>
              <a:gd name="adj1" fmla="val 33580"/>
              <a:gd name="adj2" fmla="val 72976"/>
              <a:gd name="adj3" fmla="val 16667"/>
            </a:avLst>
          </a:prstGeom>
          <a:solidFill>
            <a:schemeClr val="accent4"/>
          </a:solidFill>
        </p:spPr>
        <p:txBody>
          <a:bodyPr wrap="square" lIns="36000" tIns="36000" rIns="36000" bIns="36000">
            <a:spAutoFit/>
          </a:bodyPr>
          <a:lstStyle>
            <a:lvl1pPr algn="ctr">
              <a:lnSpc>
                <a:spcPts val="1600"/>
              </a:lnSpc>
              <a:defRPr sz="1800" b="0">
                <a:solidFill>
                  <a:srgbClr val="FFFFFF"/>
                </a:solidFill>
              </a:defRPr>
            </a:lvl1pPr>
            <a:lvl2pPr marL="0" indent="0" algn="ctr" defTabSz="961844" rtl="0" eaLnBrk="1" latinLnBrk="0" hangingPunct="1">
              <a:lnSpc>
                <a:spcPts val="1600"/>
              </a:lnSpc>
              <a:spcBef>
                <a:spcPts val="0"/>
              </a:spcBef>
              <a:buClr>
                <a:srgbClr val="FFFFFF"/>
              </a:buClr>
              <a:buSzPct val="100000"/>
              <a:buFont typeface="Arial"/>
              <a:buNone/>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marL="0" lvl="1" indent="0" algn="ctr" defTabSz="961844" rtl="0" eaLnBrk="1" latinLnBrk="0" hangingPunct="1">
              <a:lnSpc>
                <a:spcPts val="1600"/>
              </a:lnSpc>
              <a:spcBef>
                <a:spcPts val="0"/>
              </a:spcBef>
              <a:buClr>
                <a:srgbClr val="FFFFFF"/>
              </a:buClr>
              <a:buSzPct val="100000"/>
              <a:buFont typeface="Arial"/>
              <a:buNone/>
            </a:pPr>
            <a:r>
              <a:rPr lang="pt-BR" dirty="0"/>
              <a:t>Duis eu vehicula sem, vitae porttitor urna semper lorem placerat non</a:t>
            </a:r>
            <a:r>
              <a:rPr lang="en-US" dirty="0"/>
              <a:t>. </a:t>
            </a:r>
          </a:p>
          <a:p>
            <a:pPr lvl="2"/>
            <a:r>
              <a:rPr lang="en-US" dirty="0"/>
              <a:t>Reference</a:t>
            </a:r>
          </a:p>
        </p:txBody>
      </p:sp>
      <p:sp>
        <p:nvSpPr>
          <p:cNvPr id="15" name="Text Placeholder 3"/>
          <p:cNvSpPr>
            <a:spLocks noGrp="1"/>
          </p:cNvSpPr>
          <p:nvPr>
            <p:ph type="body" sz="quarter" idx="22" hasCustomPrompt="1"/>
          </p:nvPr>
        </p:nvSpPr>
        <p:spPr>
          <a:xfrm>
            <a:off x="7856188" y="1936750"/>
            <a:ext cx="1994214" cy="931734"/>
          </a:xfrm>
          <a:prstGeom prst="wedgeRoundRectCallout">
            <a:avLst>
              <a:gd name="adj1" fmla="val 32943"/>
              <a:gd name="adj2" fmla="val 66312"/>
              <a:gd name="adj3" fmla="val 16667"/>
            </a:avLst>
          </a:prstGeom>
          <a:solidFill>
            <a:schemeClr val="tx2"/>
          </a:solidFill>
        </p:spPr>
        <p:txBody>
          <a:bodyPr wrap="square" lIns="36000" tIns="36000" rIns="36000" bIns="36000">
            <a:spAutoFit/>
          </a:bodyPr>
          <a:lstStyle>
            <a:lvl1pPr algn="ctr">
              <a:lnSpc>
                <a:spcPts val="1600"/>
              </a:lnSpc>
              <a:defRPr sz="1800" b="0">
                <a:solidFill>
                  <a:srgbClr val="FFFFFF"/>
                </a:solidFill>
              </a:defRPr>
            </a:lvl1pPr>
            <a:lvl2pPr algn="ctr">
              <a:lnSpc>
                <a:spcPts val="19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marL="0" lvl="1" indent="0" algn="ctr" defTabSz="961844" rtl="0" eaLnBrk="1" latinLnBrk="0" hangingPunct="1">
              <a:lnSpc>
                <a:spcPts val="1600"/>
              </a:lnSpc>
              <a:spcBef>
                <a:spcPts val="0"/>
              </a:spcBef>
              <a:buClr>
                <a:srgbClr val="FFFFFF"/>
              </a:buClr>
              <a:buSzPct val="100000"/>
              <a:buFont typeface="Arial"/>
              <a:buNone/>
            </a:pPr>
            <a:r>
              <a:rPr lang="en-US" dirty="0" err="1"/>
              <a:t>Quisque</a:t>
            </a:r>
            <a:r>
              <a:rPr lang="en-US" dirty="0"/>
              <a:t> </a:t>
            </a:r>
            <a:r>
              <a:rPr lang="en-US" dirty="0" err="1"/>
              <a:t>ultrices</a:t>
            </a:r>
            <a:r>
              <a:rPr lang="en-US" dirty="0"/>
              <a:t> </a:t>
            </a:r>
            <a:r>
              <a:rPr lang="en-US" dirty="0" err="1"/>
              <a:t>accumsan</a:t>
            </a:r>
            <a:r>
              <a:rPr lang="en-US" dirty="0"/>
              <a:t>. </a:t>
            </a:r>
          </a:p>
          <a:p>
            <a:pPr lvl="2"/>
            <a:r>
              <a:rPr lang="en-US" dirty="0"/>
              <a:t>Reference</a:t>
            </a:r>
          </a:p>
        </p:txBody>
      </p:sp>
      <p:sp>
        <p:nvSpPr>
          <p:cNvPr id="16" name="Text Placeholder 3"/>
          <p:cNvSpPr>
            <a:spLocks noGrp="1"/>
          </p:cNvSpPr>
          <p:nvPr>
            <p:ph type="body" sz="quarter" idx="23" hasCustomPrompt="1"/>
          </p:nvPr>
        </p:nvSpPr>
        <p:spPr>
          <a:xfrm>
            <a:off x="10019762" y="1401763"/>
            <a:ext cx="3056948" cy="704722"/>
          </a:xfrm>
          <a:prstGeom prst="wedgeRoundRectCallout">
            <a:avLst>
              <a:gd name="adj1" fmla="val 32943"/>
              <a:gd name="adj2" fmla="val 66312"/>
              <a:gd name="adj3" fmla="val 16667"/>
            </a:avLst>
          </a:prstGeom>
          <a:solidFill>
            <a:schemeClr val="bg2"/>
          </a:solidFill>
        </p:spPr>
        <p:txBody>
          <a:bodyPr wrap="square" lIns="36000" tIns="36000" rIns="36000" bIns="36000">
            <a:spAutoFit/>
          </a:bodyPr>
          <a:lstStyle>
            <a:lvl1pPr algn="ctr">
              <a:lnSpc>
                <a:spcPts val="1600"/>
              </a:lnSpc>
              <a:defRPr sz="1800" b="0">
                <a:solidFill>
                  <a:srgbClr val="FFFFFF"/>
                </a:solidFill>
              </a:defRPr>
            </a:lvl1pPr>
            <a:lvl2pPr algn="ctr">
              <a:lnSpc>
                <a:spcPts val="16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a:t>Gait, </a:t>
            </a:r>
            <a:r>
              <a:rPr lang="en-US" dirty="0" err="1"/>
              <a:t>quat</a:t>
            </a:r>
            <a:r>
              <a:rPr lang="en-US" dirty="0"/>
              <a:t>. San </a:t>
            </a:r>
            <a:r>
              <a:rPr lang="en-US" dirty="0" err="1"/>
              <a:t>exercilit</a:t>
            </a:r>
            <a:r>
              <a:rPr lang="en-US" dirty="0"/>
              <a:t>. </a:t>
            </a:r>
          </a:p>
          <a:p>
            <a:pPr lvl="2"/>
            <a:r>
              <a:rPr lang="en-US" dirty="0"/>
              <a:t>Reference</a:t>
            </a:r>
          </a:p>
        </p:txBody>
      </p: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Cool Grey">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56724"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Subtitle 2"/>
          <p:cNvSpPr>
            <a:spLocks noGrp="1"/>
          </p:cNvSpPr>
          <p:nvPr>
            <p:ph type="subTitle" idx="1" hasCustomPrompt="1"/>
          </p:nvPr>
        </p:nvSpPr>
        <p:spPr bwMode="gray">
          <a:xfrm>
            <a:off x="374708" y="5802738"/>
            <a:ext cx="12305338" cy="455176"/>
          </a:xfrm>
          <a:prstGeom prst="rect">
            <a:avLst/>
          </a:prstGeom>
        </p:spPr>
        <p:txBody>
          <a:bodyPr/>
          <a:lstStyle>
            <a:lvl1pPr marL="0" indent="0" algn="l">
              <a:lnSpc>
                <a:spcPts val="1400"/>
              </a:lnSpc>
              <a:buNone/>
              <a:defRPr sz="1400" b="1" i="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6" name="Rectangle 5"/>
          <p:cNvSpPr/>
          <p:nvPr userDrawn="1"/>
        </p:nvSpPr>
        <p:spPr bwMode="gray">
          <a:xfrm>
            <a:off x="1" y="2"/>
            <a:ext cx="13442950" cy="456057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7" name="Title 1"/>
          <p:cNvSpPr>
            <a:spLocks noGrp="1"/>
          </p:cNvSpPr>
          <p:nvPr>
            <p:ph type="ctrTitle"/>
          </p:nvPr>
        </p:nvSpPr>
        <p:spPr bwMode="gray">
          <a:xfrm>
            <a:off x="368118" y="5041349"/>
            <a:ext cx="12331696" cy="709383"/>
          </a:xfrm>
        </p:spPr>
        <p:txBody>
          <a:bodyPr/>
          <a:lstStyle>
            <a:lvl1pPr>
              <a:defRPr sz="6600"/>
            </a:lvl1pPr>
          </a:lstStyle>
          <a:p>
            <a:r>
              <a:rPr lang="en-US"/>
              <a:t>Click to edit Master title style</a:t>
            </a:r>
            <a:endParaRPr lang="en-US" dirty="0"/>
          </a:p>
        </p:txBody>
      </p:sp>
    </p:spTree>
    <p:extLst>
      <p:ext uri="{BB962C8B-B14F-4D97-AF65-F5344CB8AC3E}">
        <p14:creationId xmlns:p14="http://schemas.microsoft.com/office/powerpoint/2010/main" val="86570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22168"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9" name="Content Placeholder 2"/>
          <p:cNvSpPr>
            <a:spLocks noGrp="1"/>
          </p:cNvSpPr>
          <p:nvPr>
            <p:ph idx="23" hasCustomPrompt="1"/>
          </p:nvPr>
        </p:nvSpPr>
        <p:spPr bwMode="gray">
          <a:xfrm>
            <a:off x="8907307" y="4087685"/>
            <a:ext cx="416940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hasCustomPrompt="1"/>
          </p:nvPr>
        </p:nvSpPr>
        <p:spPr>
          <a:xfrm>
            <a:off x="4670102" y="1936750"/>
            <a:ext cx="4115448" cy="4313238"/>
          </a:xfrm>
          <a:prstGeom prst="rect">
            <a:avLst/>
          </a:prstGeom>
          <a:solidFill>
            <a:schemeClr val="accent5">
              <a:lumMod val="40000"/>
              <a:lumOff val="60000"/>
            </a:schemeClr>
          </a:solidFill>
        </p:spPr>
        <p:txBody>
          <a:bodyPr tIns="1800000" anchor="t"/>
          <a:lstStyle>
            <a:lvl1pPr algn="ctr">
              <a:defRPr baseline="0">
                <a:solidFill>
                  <a:schemeClr val="bg1"/>
                </a:solidFill>
              </a:defRPr>
            </a:lvl1pPr>
          </a:lstStyle>
          <a:p>
            <a:r>
              <a:rPr lang="en-GB" dirty="0"/>
              <a:t>Space for character illustration – delete grey shape</a:t>
            </a:r>
          </a:p>
        </p:txBody>
      </p:sp>
      <p:sp>
        <p:nvSpPr>
          <p:cNvPr id="13"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Copy Whit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031364"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 Placeholder 3"/>
          <p:cNvSpPr>
            <a:spLocks noGrp="1"/>
          </p:cNvSpPr>
          <p:nvPr>
            <p:ph type="body" sz="quarter" idx="10" hasCustomPrompt="1"/>
          </p:nvPr>
        </p:nvSpPr>
        <p:spPr bwMode="gray">
          <a:xfrm>
            <a:off x="1458614" y="1404920"/>
            <a:ext cx="10555362" cy="4291030"/>
          </a:xfr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1_Copy Aqua">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032388"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6816720"/>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rgbClr val="000000"/>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 Placeholder 3"/>
          <p:cNvSpPr>
            <a:spLocks noGrp="1"/>
          </p:cNvSpPr>
          <p:nvPr>
            <p:ph type="body" sz="quarter" idx="10" hasCustomPrompt="1"/>
          </p:nvPr>
        </p:nvSpPr>
        <p:spPr bwMode="gray">
          <a:xfrm>
            <a:off x="1458614" y="1404920"/>
            <a:ext cx="10555363" cy="4291030"/>
          </a:xfr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88" y="6969855"/>
            <a:ext cx="1249725" cy="434926"/>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1_Copy Dark Aqua">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033412"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6816720"/>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rgbClr val="000000"/>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 Placeholder 3"/>
          <p:cNvSpPr>
            <a:spLocks noGrp="1"/>
          </p:cNvSpPr>
          <p:nvPr>
            <p:ph type="body" sz="quarter" idx="10" hasCustomPrompt="1"/>
          </p:nvPr>
        </p:nvSpPr>
        <p:spPr bwMode="gray">
          <a:xfrm>
            <a:off x="1458614" y="1404920"/>
            <a:ext cx="10555362" cy="4291030"/>
          </a:xfr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88" y="6969855"/>
            <a:ext cx="1249725" cy="434926"/>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1_Copy Fuchsia">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034436"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6816720"/>
          </a:xfrm>
          <a:prstGeom prst="rect">
            <a:avLst/>
          </a:prstGeom>
          <a:solidFill>
            <a:schemeClr val="tx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rgbClr val="000000"/>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 Placeholder 3"/>
          <p:cNvSpPr>
            <a:spLocks noGrp="1"/>
          </p:cNvSpPr>
          <p:nvPr>
            <p:ph type="body" sz="quarter" idx="10" hasCustomPrompt="1"/>
          </p:nvPr>
        </p:nvSpPr>
        <p:spPr bwMode="gray">
          <a:xfrm>
            <a:off x="1458614" y="1395413"/>
            <a:ext cx="10555362" cy="4300537"/>
          </a:xfr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88" y="6969855"/>
            <a:ext cx="1249725" cy="434926"/>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1_Copy Dark Fuchsia">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035460"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6816720"/>
          </a:xfrm>
          <a:prstGeom prst="rect">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rgbClr val="000000"/>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ext Placeholder 3"/>
          <p:cNvSpPr>
            <a:spLocks noGrp="1"/>
          </p:cNvSpPr>
          <p:nvPr>
            <p:ph type="body" sz="quarter" idx="10" hasCustomPrompt="1"/>
          </p:nvPr>
        </p:nvSpPr>
        <p:spPr bwMode="gray">
          <a:xfrm>
            <a:off x="1458614" y="1395414"/>
            <a:ext cx="10555362" cy="4300536"/>
          </a:xfr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88" y="6969855"/>
            <a:ext cx="1249725" cy="434926"/>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2_Copy Dark Red">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036484"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6816720"/>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rgbClr val="000000"/>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 Placeholder 3"/>
          <p:cNvSpPr>
            <a:spLocks noGrp="1"/>
          </p:cNvSpPr>
          <p:nvPr>
            <p:ph type="body" sz="quarter" idx="10" hasCustomPrompt="1"/>
          </p:nvPr>
        </p:nvSpPr>
        <p:spPr bwMode="gray">
          <a:xfrm>
            <a:off x="1458614" y="1404920"/>
            <a:ext cx="10555363" cy="4291030"/>
          </a:xfr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88" y="6969855"/>
            <a:ext cx="1249725" cy="434926"/>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bwMode="gray">
          <a:xfrm>
            <a:off x="1" y="5"/>
            <a:ext cx="13442950" cy="6816720"/>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rgbClr val="000000"/>
              </a:solidFill>
            </a:endParaRPr>
          </a:p>
        </p:txBody>
      </p:sp>
      <p:sp>
        <p:nvSpPr>
          <p:cNvPr id="4" name="Text Placeholder 3"/>
          <p:cNvSpPr>
            <a:spLocks noGrp="1"/>
          </p:cNvSpPr>
          <p:nvPr>
            <p:ph type="body" sz="quarter" idx="10" hasCustomPrompt="1"/>
          </p:nvPr>
        </p:nvSpPr>
        <p:spPr bwMode="gray">
          <a:xfrm>
            <a:off x="1458614" y="1404920"/>
            <a:ext cx="10555363" cy="4291030"/>
          </a:xfr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3_Copy Dark Red">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037508"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6816720"/>
          </a:xfrm>
          <a:prstGeom prst="rect">
            <a:avLst/>
          </a:prstGeom>
          <a:solidFill>
            <a:srgbClr val="EA576C"/>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rgbClr val="000000"/>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 Placeholder 3"/>
          <p:cNvSpPr>
            <a:spLocks noGrp="1"/>
          </p:cNvSpPr>
          <p:nvPr>
            <p:ph type="body" sz="quarter" idx="10" hasCustomPrompt="1"/>
          </p:nvPr>
        </p:nvSpPr>
        <p:spPr bwMode="gray">
          <a:xfrm>
            <a:off x="1458614" y="1404920"/>
            <a:ext cx="10555363" cy="4291030"/>
          </a:xfr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88" y="6969855"/>
            <a:ext cx="1249725" cy="434926"/>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1_Copy Bright Purple">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038532"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6816720"/>
          </a:xfrm>
          <a:prstGeom prst="rect">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rgbClr val="000000"/>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 Placeholder 3"/>
          <p:cNvSpPr>
            <a:spLocks noGrp="1"/>
          </p:cNvSpPr>
          <p:nvPr>
            <p:ph type="body" sz="quarter" idx="10" hasCustomPrompt="1"/>
          </p:nvPr>
        </p:nvSpPr>
        <p:spPr bwMode="gray">
          <a:xfrm>
            <a:off x="1458614" y="1395414"/>
            <a:ext cx="10555362" cy="4300536"/>
          </a:xfr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88" y="6969855"/>
            <a:ext cx="1249725" cy="434926"/>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vmlDrawing" Target="../drawings/vmlDrawing1.vml"/><Relationship Id="rId2" Type="http://schemas.openxmlformats.org/officeDocument/2006/relationships/slideLayout" Target="../slideLayouts/slideLayout2.xml"/><Relationship Id="rId16"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3" Type="http://schemas.openxmlformats.org/officeDocument/2006/relationships/slideLayout" Target="../slideLayouts/slideLayout75.xml"/><Relationship Id="rId21" Type="http://schemas.openxmlformats.org/officeDocument/2006/relationships/tags" Target="../tags/tag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vmlDrawing" Target="../drawings/vmlDrawing74.v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image" Target="../media/image2.emf"/><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image" Target="../media/image1.emf"/><Relationship Id="rId10" Type="http://schemas.openxmlformats.org/officeDocument/2006/relationships/slideLayout" Target="../slideLayouts/slideLayout82.xml"/><Relationship Id="rId19" Type="http://schemas.openxmlformats.org/officeDocument/2006/relationships/theme" Target="../theme/theme10.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oleObject" Target="../embeddings/oleObject74.bin"/></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26" Type="http://schemas.openxmlformats.org/officeDocument/2006/relationships/image" Target="../media/image76.emf"/><Relationship Id="rId3" Type="http://schemas.openxmlformats.org/officeDocument/2006/relationships/slideLayout" Target="../slideLayouts/slideLayout93.xml"/><Relationship Id="rId21" Type="http://schemas.openxmlformats.org/officeDocument/2006/relationships/theme" Target="../theme/theme11.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image" Target="../media/image1.emf"/><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24" Type="http://schemas.openxmlformats.org/officeDocument/2006/relationships/oleObject" Target="../embeddings/oleObject93.bin"/><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tags" Target="../tags/tag94.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vmlDrawing" Target="../drawings/vmlDrawing93.v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3" Type="http://schemas.openxmlformats.org/officeDocument/2006/relationships/slideLayout" Target="../slideLayouts/slideLayout113.xml"/><Relationship Id="rId21" Type="http://schemas.openxmlformats.org/officeDocument/2006/relationships/tags" Target="../tags/tag110.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20" Type="http://schemas.openxmlformats.org/officeDocument/2006/relationships/vmlDrawing" Target="../drawings/vmlDrawing108.v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24" Type="http://schemas.openxmlformats.org/officeDocument/2006/relationships/image" Target="../media/image3.emf"/><Relationship Id="rId5" Type="http://schemas.openxmlformats.org/officeDocument/2006/relationships/slideLayout" Target="../slideLayouts/slideLayout115.xml"/><Relationship Id="rId15" Type="http://schemas.openxmlformats.org/officeDocument/2006/relationships/slideLayout" Target="../slideLayouts/slideLayout125.xml"/><Relationship Id="rId23" Type="http://schemas.openxmlformats.org/officeDocument/2006/relationships/image" Target="../media/image1.emf"/><Relationship Id="rId10" Type="http://schemas.openxmlformats.org/officeDocument/2006/relationships/slideLayout" Target="../slideLayouts/slideLayout120.xml"/><Relationship Id="rId19" Type="http://schemas.openxmlformats.org/officeDocument/2006/relationships/theme" Target="../theme/theme12.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 Id="rId22" Type="http://schemas.openxmlformats.org/officeDocument/2006/relationships/oleObject" Target="../embeddings/oleObject109.bin"/></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18" Type="http://schemas.openxmlformats.org/officeDocument/2006/relationships/slideLayout" Target="../slideLayouts/slideLayout146.xml"/><Relationship Id="rId26" Type="http://schemas.openxmlformats.org/officeDocument/2006/relationships/slideLayout" Target="../slideLayouts/slideLayout154.xml"/><Relationship Id="rId3" Type="http://schemas.openxmlformats.org/officeDocument/2006/relationships/slideLayout" Target="../slideLayouts/slideLayout131.xml"/><Relationship Id="rId21" Type="http://schemas.openxmlformats.org/officeDocument/2006/relationships/slideLayout" Target="../slideLayouts/slideLayout149.xml"/><Relationship Id="rId34" Type="http://schemas.openxmlformats.org/officeDocument/2006/relationships/vmlDrawing" Target="../drawings/vmlDrawing127.v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slideLayout" Target="../slideLayouts/slideLayout145.xml"/><Relationship Id="rId25" Type="http://schemas.openxmlformats.org/officeDocument/2006/relationships/slideLayout" Target="../slideLayouts/slideLayout153.xml"/><Relationship Id="rId33" Type="http://schemas.openxmlformats.org/officeDocument/2006/relationships/theme" Target="../theme/theme13.xml"/><Relationship Id="rId38" Type="http://schemas.openxmlformats.org/officeDocument/2006/relationships/image" Target="../media/image76.emf"/><Relationship Id="rId2" Type="http://schemas.openxmlformats.org/officeDocument/2006/relationships/slideLayout" Target="../slideLayouts/slideLayout130.xml"/><Relationship Id="rId16" Type="http://schemas.openxmlformats.org/officeDocument/2006/relationships/slideLayout" Target="../slideLayouts/slideLayout144.xml"/><Relationship Id="rId20" Type="http://schemas.openxmlformats.org/officeDocument/2006/relationships/slideLayout" Target="../slideLayouts/slideLayout148.xml"/><Relationship Id="rId29" Type="http://schemas.openxmlformats.org/officeDocument/2006/relationships/slideLayout" Target="../slideLayouts/slideLayout157.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24" Type="http://schemas.openxmlformats.org/officeDocument/2006/relationships/slideLayout" Target="../slideLayouts/slideLayout152.xml"/><Relationship Id="rId32" Type="http://schemas.openxmlformats.org/officeDocument/2006/relationships/slideLayout" Target="../slideLayouts/slideLayout160.xml"/><Relationship Id="rId37" Type="http://schemas.openxmlformats.org/officeDocument/2006/relationships/image" Target="../media/image1.emf"/><Relationship Id="rId5" Type="http://schemas.openxmlformats.org/officeDocument/2006/relationships/slideLayout" Target="../slideLayouts/slideLayout133.xml"/><Relationship Id="rId15" Type="http://schemas.openxmlformats.org/officeDocument/2006/relationships/slideLayout" Target="../slideLayouts/slideLayout143.xml"/><Relationship Id="rId23" Type="http://schemas.openxmlformats.org/officeDocument/2006/relationships/slideLayout" Target="../slideLayouts/slideLayout151.xml"/><Relationship Id="rId28" Type="http://schemas.openxmlformats.org/officeDocument/2006/relationships/slideLayout" Target="../slideLayouts/slideLayout156.xml"/><Relationship Id="rId36" Type="http://schemas.openxmlformats.org/officeDocument/2006/relationships/oleObject" Target="../embeddings/oleObject128.bin"/><Relationship Id="rId10" Type="http://schemas.openxmlformats.org/officeDocument/2006/relationships/slideLayout" Target="../slideLayouts/slideLayout138.xml"/><Relationship Id="rId19" Type="http://schemas.openxmlformats.org/officeDocument/2006/relationships/slideLayout" Target="../slideLayouts/slideLayout147.xml"/><Relationship Id="rId31" Type="http://schemas.openxmlformats.org/officeDocument/2006/relationships/slideLayout" Target="../slideLayouts/slideLayout159.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 Id="rId22" Type="http://schemas.openxmlformats.org/officeDocument/2006/relationships/slideLayout" Target="../slideLayouts/slideLayout150.xml"/><Relationship Id="rId27" Type="http://schemas.openxmlformats.org/officeDocument/2006/relationships/slideLayout" Target="../slideLayouts/slideLayout155.xml"/><Relationship Id="rId30" Type="http://schemas.openxmlformats.org/officeDocument/2006/relationships/slideLayout" Target="../slideLayouts/slideLayout158.xml"/><Relationship Id="rId35" Type="http://schemas.openxmlformats.org/officeDocument/2006/relationships/tags" Target="../tags/tag12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18" Type="http://schemas.openxmlformats.org/officeDocument/2006/relationships/slideLayout" Target="../slideLayouts/slideLayout178.xml"/><Relationship Id="rId3" Type="http://schemas.openxmlformats.org/officeDocument/2006/relationships/slideLayout" Target="../slideLayouts/slideLayout163.xml"/><Relationship Id="rId21" Type="http://schemas.openxmlformats.org/officeDocument/2006/relationships/tags" Target="../tags/tag154.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 Type="http://schemas.openxmlformats.org/officeDocument/2006/relationships/slideLayout" Target="../slideLayouts/slideLayout162.xml"/><Relationship Id="rId16" Type="http://schemas.openxmlformats.org/officeDocument/2006/relationships/slideLayout" Target="../slideLayouts/slideLayout176.xml"/><Relationship Id="rId20" Type="http://schemas.openxmlformats.org/officeDocument/2006/relationships/vmlDrawing" Target="../drawings/vmlDrawing151.v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24" Type="http://schemas.openxmlformats.org/officeDocument/2006/relationships/image" Target="../media/image76.emf"/><Relationship Id="rId5" Type="http://schemas.openxmlformats.org/officeDocument/2006/relationships/slideLayout" Target="../slideLayouts/slideLayout165.xml"/><Relationship Id="rId15" Type="http://schemas.openxmlformats.org/officeDocument/2006/relationships/slideLayout" Target="../slideLayouts/slideLayout175.xml"/><Relationship Id="rId23" Type="http://schemas.openxmlformats.org/officeDocument/2006/relationships/image" Target="../media/image1.emf"/><Relationship Id="rId10" Type="http://schemas.openxmlformats.org/officeDocument/2006/relationships/slideLayout" Target="../slideLayouts/slideLayout170.xml"/><Relationship Id="rId19" Type="http://schemas.openxmlformats.org/officeDocument/2006/relationships/theme" Target="../theme/theme14.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 Id="rId22" Type="http://schemas.openxmlformats.org/officeDocument/2006/relationships/oleObject" Target="../embeddings/oleObject153.bin"/></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18" Type="http://schemas.openxmlformats.org/officeDocument/2006/relationships/image" Target="../media/image1.emf"/><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17" Type="http://schemas.openxmlformats.org/officeDocument/2006/relationships/oleObject" Target="../embeddings/oleObject172.bin"/><Relationship Id="rId2" Type="http://schemas.openxmlformats.org/officeDocument/2006/relationships/slideLayout" Target="../slideLayouts/slideLayout180.xml"/><Relationship Id="rId16" Type="http://schemas.openxmlformats.org/officeDocument/2006/relationships/tags" Target="../tags/tag173.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5" Type="http://schemas.openxmlformats.org/officeDocument/2006/relationships/vmlDrawing" Target="../drawings/vmlDrawing170.vml"/><Relationship Id="rId10" Type="http://schemas.openxmlformats.org/officeDocument/2006/relationships/slideLayout" Target="../slideLayouts/slideLayout188.xml"/><Relationship Id="rId19" Type="http://schemas.openxmlformats.org/officeDocument/2006/relationships/image" Target="../media/image76.emf"/><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18" Type="http://schemas.openxmlformats.org/officeDocument/2006/relationships/slideLayout" Target="../slideLayouts/slideLayout209.xml"/><Relationship Id="rId3" Type="http://schemas.openxmlformats.org/officeDocument/2006/relationships/slideLayout" Target="../slideLayouts/slideLayout194.xml"/><Relationship Id="rId21" Type="http://schemas.openxmlformats.org/officeDocument/2006/relationships/vmlDrawing" Target="../drawings/vmlDrawing181.v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17" Type="http://schemas.openxmlformats.org/officeDocument/2006/relationships/slideLayout" Target="../slideLayouts/slideLayout208.xml"/><Relationship Id="rId25" Type="http://schemas.openxmlformats.org/officeDocument/2006/relationships/image" Target="../media/image76.emf"/><Relationship Id="rId2" Type="http://schemas.openxmlformats.org/officeDocument/2006/relationships/slideLayout" Target="../slideLayouts/slideLayout193.xml"/><Relationship Id="rId16" Type="http://schemas.openxmlformats.org/officeDocument/2006/relationships/slideLayout" Target="../slideLayouts/slideLayout207.xml"/><Relationship Id="rId20" Type="http://schemas.openxmlformats.org/officeDocument/2006/relationships/theme" Target="../theme/theme16.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24" Type="http://schemas.openxmlformats.org/officeDocument/2006/relationships/image" Target="../media/image1.emf"/><Relationship Id="rId5" Type="http://schemas.openxmlformats.org/officeDocument/2006/relationships/slideLayout" Target="../slideLayouts/slideLayout196.xml"/><Relationship Id="rId15" Type="http://schemas.openxmlformats.org/officeDocument/2006/relationships/slideLayout" Target="../slideLayouts/slideLayout206.xml"/><Relationship Id="rId23" Type="http://schemas.openxmlformats.org/officeDocument/2006/relationships/oleObject" Target="../embeddings/oleObject183.bin"/><Relationship Id="rId10" Type="http://schemas.openxmlformats.org/officeDocument/2006/relationships/slideLayout" Target="../slideLayouts/slideLayout201.xml"/><Relationship Id="rId19" Type="http://schemas.openxmlformats.org/officeDocument/2006/relationships/slideLayout" Target="../slideLayouts/slideLayout210.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slideLayout" Target="../slideLayouts/slideLayout205.xml"/><Relationship Id="rId22" Type="http://schemas.openxmlformats.org/officeDocument/2006/relationships/tags" Target="../tags/tag184.xml"/></Relationships>
</file>

<file path=ppt/slideMasters/_rels/slideMaster17.xml.rels><?xml version="1.0" encoding="UTF-8" standalone="yes"?>
<Relationships xmlns="http://schemas.openxmlformats.org/package/2006/relationships"><Relationship Id="rId8" Type="http://schemas.openxmlformats.org/officeDocument/2006/relationships/theme" Target="../theme/theme17.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5" Type="http://schemas.openxmlformats.org/officeDocument/2006/relationships/slideLayout" Target="../slideLayouts/slideLayout215.xml"/><Relationship Id="rId4" Type="http://schemas.openxmlformats.org/officeDocument/2006/relationships/slideLayout" Target="../slideLayouts/slideLayout21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theme" Target="../theme/theme18.xml"/><Relationship Id="rId18" Type="http://schemas.openxmlformats.org/officeDocument/2006/relationships/image" Target="../media/image76.emf"/><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slideLayout" Target="../slideLayouts/slideLayout229.xml"/><Relationship Id="rId17" Type="http://schemas.openxmlformats.org/officeDocument/2006/relationships/image" Target="../media/image1.emf"/><Relationship Id="rId2" Type="http://schemas.openxmlformats.org/officeDocument/2006/relationships/slideLayout" Target="../slideLayouts/slideLayout219.xml"/><Relationship Id="rId16" Type="http://schemas.openxmlformats.org/officeDocument/2006/relationships/oleObject" Target="../embeddings/oleObject202.bin"/><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5" Type="http://schemas.openxmlformats.org/officeDocument/2006/relationships/tags" Target="../tags/tag203.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 Id="rId14" Type="http://schemas.openxmlformats.org/officeDocument/2006/relationships/vmlDrawing" Target="../drawings/vmlDrawing200.v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18" Type="http://schemas.openxmlformats.org/officeDocument/2006/relationships/image" Target="../media/image3.emf"/><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image" Target="../media/image1.emf"/><Relationship Id="rId2" Type="http://schemas.openxmlformats.org/officeDocument/2006/relationships/slideLayout" Target="../slideLayouts/slideLayout12.xml"/><Relationship Id="rId16" Type="http://schemas.openxmlformats.org/officeDocument/2006/relationships/oleObject" Target="../embeddings/oleObject12.bin"/><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tags" Target="../tags/tag13.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vmlDrawing" Target="../drawings/vmlDrawing12.v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tags" Target="../tags/tag24.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image" Target="../media/image5.png"/><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vmlDrawing" Target="../drawings/vmlDrawing23.v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image" Target="../media/image3.emf"/><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image" Target="../media/image1.emf"/><Relationship Id="rId10" Type="http://schemas.openxmlformats.org/officeDocument/2006/relationships/slideLayout" Target="../slideLayouts/slideLayout32.xml"/><Relationship Id="rId19"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oleObject" Target="../embeddings/oleObject23.bin"/></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image" Target="../media/image1.emf"/><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oleObject" Target="../embeddings/oleObject42.bin"/><Relationship Id="rId2" Type="http://schemas.openxmlformats.org/officeDocument/2006/relationships/slideLayout" Target="../slideLayouts/slideLayout42.xml"/><Relationship Id="rId16" Type="http://schemas.openxmlformats.org/officeDocument/2006/relationships/tags" Target="../tags/tag43.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vmlDrawing" Target="../drawings/vmlDrawing42.vml"/><Relationship Id="rId10" Type="http://schemas.openxmlformats.org/officeDocument/2006/relationships/slideLayout" Target="../slideLayouts/slideLayout50.xml"/><Relationship Id="rId19" Type="http://schemas.openxmlformats.org/officeDocument/2006/relationships/image" Target="../media/image2.emf"/><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heme" Target="../theme/theme5.xml"/><Relationship Id="rId7" Type="http://schemas.openxmlformats.org/officeDocument/2006/relationships/image" Target="../media/image1.emf"/><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oleObject" Target="../embeddings/oleObject56.bin"/><Relationship Id="rId5" Type="http://schemas.openxmlformats.org/officeDocument/2006/relationships/tags" Target="../tags/tag57.xml"/><Relationship Id="rId4" Type="http://schemas.openxmlformats.org/officeDocument/2006/relationships/vmlDrawing" Target="../drawings/vmlDrawing56.vml"/></Relationships>
</file>

<file path=ppt/slideMasters/_rels/slideMaster6.xml.rels><?xml version="1.0" encoding="UTF-8" standalone="yes"?>
<Relationships xmlns="http://schemas.openxmlformats.org/package/2006/relationships"><Relationship Id="rId8" Type="http://schemas.openxmlformats.org/officeDocument/2006/relationships/vmlDrawing" Target="../drawings/vmlDrawing59.vml"/><Relationship Id="rId3" Type="http://schemas.openxmlformats.org/officeDocument/2006/relationships/slideLayout" Target="../slideLayouts/slideLayout58.xml"/><Relationship Id="rId7" Type="http://schemas.openxmlformats.org/officeDocument/2006/relationships/theme" Target="../theme/theme6.xml"/><Relationship Id="rId12" Type="http://schemas.openxmlformats.org/officeDocument/2006/relationships/image" Target="../media/image2.emf"/><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image" Target="../media/image1.emf"/><Relationship Id="rId5" Type="http://schemas.openxmlformats.org/officeDocument/2006/relationships/slideLayout" Target="../slideLayouts/slideLayout60.xml"/><Relationship Id="rId10" Type="http://schemas.openxmlformats.org/officeDocument/2006/relationships/oleObject" Target="../embeddings/oleObject59.bin"/><Relationship Id="rId4" Type="http://schemas.openxmlformats.org/officeDocument/2006/relationships/slideLayout" Target="../slideLayouts/slideLayout59.xml"/><Relationship Id="rId9" Type="http://schemas.openxmlformats.org/officeDocument/2006/relationships/tags" Target="../tags/tag60.xml"/></Relationships>
</file>

<file path=ppt/slideMasters/_rels/slideMaster7.xml.rels><?xml version="1.0" encoding="UTF-8" standalone="yes"?>
<Relationships xmlns="http://schemas.openxmlformats.org/package/2006/relationships"><Relationship Id="rId8" Type="http://schemas.openxmlformats.org/officeDocument/2006/relationships/tags" Target="../tags/tag66.xml"/><Relationship Id="rId3" Type="http://schemas.openxmlformats.org/officeDocument/2006/relationships/slideLayout" Target="../slideLayouts/slideLayout64.xml"/><Relationship Id="rId7" Type="http://schemas.openxmlformats.org/officeDocument/2006/relationships/vmlDrawing" Target="../drawings/vmlDrawing65.v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theme" Target="../theme/theme7.xml"/><Relationship Id="rId11" Type="http://schemas.openxmlformats.org/officeDocument/2006/relationships/image" Target="../media/image2.emf"/><Relationship Id="rId5" Type="http://schemas.openxmlformats.org/officeDocument/2006/relationships/slideLayout" Target="../slideLayouts/slideLayout66.xml"/><Relationship Id="rId10" Type="http://schemas.openxmlformats.org/officeDocument/2006/relationships/image" Target="../media/image1.emf"/><Relationship Id="rId4" Type="http://schemas.openxmlformats.org/officeDocument/2006/relationships/slideLayout" Target="../slideLayouts/slideLayout65.xml"/><Relationship Id="rId9" Type="http://schemas.openxmlformats.org/officeDocument/2006/relationships/oleObject" Target="../embeddings/oleObject65.bin"/></Relationships>
</file>

<file path=ppt/slideMasters/_rels/slideMaster8.xml.rels><?xml version="1.0" encoding="UTF-8" standalone="yes"?>
<Relationships xmlns="http://schemas.openxmlformats.org/package/2006/relationships"><Relationship Id="rId3" Type="http://schemas.openxmlformats.org/officeDocument/2006/relationships/vmlDrawing" Target="../drawings/vmlDrawing71.vml"/><Relationship Id="rId7" Type="http://schemas.openxmlformats.org/officeDocument/2006/relationships/image" Target="../media/image2.emf"/><Relationship Id="rId2" Type="http://schemas.openxmlformats.org/officeDocument/2006/relationships/theme" Target="../theme/theme8.xml"/><Relationship Id="rId1" Type="http://schemas.openxmlformats.org/officeDocument/2006/relationships/slideLayout" Target="../slideLayouts/slideLayout67.xml"/><Relationship Id="rId6" Type="http://schemas.openxmlformats.org/officeDocument/2006/relationships/image" Target="../media/image1.emf"/><Relationship Id="rId5" Type="http://schemas.openxmlformats.org/officeDocument/2006/relationships/oleObject" Target="../embeddings/oleObject71.bin"/><Relationship Id="rId4" Type="http://schemas.openxmlformats.org/officeDocument/2006/relationships/tags" Target="../tags/tag72.xml"/></Relationships>
</file>

<file path=ppt/slideMasters/_rels/slideMaster9.xml.rels><?xml version="1.0" encoding="UTF-8" standalone="yes"?>
<Relationships xmlns="http://schemas.openxmlformats.org/package/2006/relationships"><Relationship Id="rId8" Type="http://schemas.openxmlformats.org/officeDocument/2006/relationships/tags" Target="../tags/tag74.xml"/><Relationship Id="rId3" Type="http://schemas.openxmlformats.org/officeDocument/2006/relationships/slideLayout" Target="../slideLayouts/slideLayout70.xml"/><Relationship Id="rId7" Type="http://schemas.openxmlformats.org/officeDocument/2006/relationships/vmlDrawing" Target="../drawings/vmlDrawing73.v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theme" Target="../theme/theme9.xml"/><Relationship Id="rId11" Type="http://schemas.openxmlformats.org/officeDocument/2006/relationships/image" Target="../media/image2.emf"/><Relationship Id="rId5" Type="http://schemas.openxmlformats.org/officeDocument/2006/relationships/slideLayout" Target="../slideLayouts/slideLayout72.xml"/><Relationship Id="rId10" Type="http://schemas.openxmlformats.org/officeDocument/2006/relationships/image" Target="../media/image1.emf"/><Relationship Id="rId4" Type="http://schemas.openxmlformats.org/officeDocument/2006/relationships/slideLayout" Target="../slideLayouts/slideLayout71.xml"/><Relationship Id="rId9" Type="http://schemas.openxmlformats.org/officeDocument/2006/relationships/oleObject" Target="../embeddings/oleObject73.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3"/>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358731" name="think-cell Slide" r:id="rId14" imgW="6350000" imgH="6350000" progId="">
                  <p:embed/>
                </p:oleObj>
              </mc:Choice>
              <mc:Fallback>
                <p:oleObj name="think-cell Slide" r:id="rId14" imgW="6350000" imgH="6350000" progId="">
                  <p:embed/>
                  <p:pic>
                    <p:nvPicPr>
                      <p:cNvPr id="0"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cxnSp>
        <p:nvCxnSpPr>
          <p:cNvPr id="71" name="Straight Connector 70"/>
          <p:cNvCxnSpPr/>
          <p:nvPr/>
        </p:nvCxnSpPr>
        <p:spPr bwMode="gray">
          <a:xfrm>
            <a:off x="1" y="6792023"/>
            <a:ext cx="13442950" cy="0"/>
          </a:xfrm>
          <a:prstGeom prst="line">
            <a:avLst/>
          </a:prstGeom>
          <a:ln w="6350">
            <a:solidFill>
              <a:srgbClr val="8A8A8D"/>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bwMode="gray">
          <a:xfrm>
            <a:off x="351316" y="344821"/>
            <a:ext cx="12413343" cy="409568"/>
          </a:xfrm>
          <a:prstGeom prst="rect">
            <a:avLst/>
          </a:prstGeom>
          <a:ln>
            <a:noFill/>
          </a:ln>
        </p:spPr>
        <p:txBody>
          <a:bodyPr vert="horz" wrap="none" lIns="0" tIns="0" rIns="0" bIns="0" rtlCol="0" anchor="ctr">
            <a:noAutofit/>
          </a:bodyPr>
          <a:lstStyle/>
          <a:p>
            <a:r>
              <a:rPr lang="en-US" dirty="0"/>
              <a:t>HEADER CANNOT RUN OVER MORE THAN ONE LINE</a:t>
            </a:r>
          </a:p>
        </p:txBody>
      </p:sp>
      <p:pic>
        <p:nvPicPr>
          <p:cNvPr id="10" name="Picture 9" descr="DCM LEFT LOGO ALL-05.eps"/>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347188" y="6981007"/>
            <a:ext cx="1666561" cy="434926"/>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742" r:id="rId5"/>
    <p:sldLayoutId id="2147483684" r:id="rId6"/>
    <p:sldLayoutId id="2147483685" r:id="rId7"/>
    <p:sldLayoutId id="2147483686" r:id="rId8"/>
    <p:sldLayoutId id="2147483687" r:id="rId9"/>
    <p:sldLayoutId id="2147483688" r:id="rId10"/>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1"/>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003736" name="think-cell Slide" r:id="rId22" imgW="6350000" imgH="6350000" progId="">
                  <p:embed/>
                </p:oleObj>
              </mc:Choice>
              <mc:Fallback>
                <p:oleObj name="think-cell Slide" r:id="rId22" imgW="6350000" imgH="6350000" progId="">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a:xfrm>
            <a:off x="1" y="1"/>
            <a:ext cx="13442950" cy="6792022"/>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rgbClr val="000000"/>
              </a:solidFill>
            </a:endParaRPr>
          </a:p>
        </p:txBody>
      </p:sp>
      <p:cxnSp>
        <p:nvCxnSpPr>
          <p:cNvPr id="10" name="Straight Connector 9"/>
          <p:cNvCxnSpPr/>
          <p:nvPr userDrawn="1"/>
        </p:nvCxnSpPr>
        <p:spPr bwMode="gray">
          <a:xfrm>
            <a:off x="1" y="6792023"/>
            <a:ext cx="13442950" cy="0"/>
          </a:xfrm>
          <a:prstGeom prst="line">
            <a:avLst/>
          </a:prstGeom>
          <a:ln w="6350">
            <a:solidFill>
              <a:srgbClr val="8A8A8D"/>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bwMode="gray">
          <a:xfrm>
            <a:off x="351316" y="344821"/>
            <a:ext cx="12413343" cy="409568"/>
          </a:xfrm>
          <a:prstGeom prst="rect">
            <a:avLst/>
          </a:prstGeom>
          <a:ln>
            <a:noFill/>
          </a:ln>
        </p:spPr>
        <p:txBody>
          <a:bodyPr vert="horz" wrap="none" lIns="0" tIns="0" rIns="0" bIns="0" rtlCol="0" anchor="ctr">
            <a:noAutofit/>
          </a:bodyPr>
          <a:lstStyle/>
          <a:p>
            <a:r>
              <a:rPr lang="en-US" dirty="0"/>
              <a:t>HEADER CANNOT RUN OVER MORE THAN ONE LINE</a:t>
            </a:r>
          </a:p>
        </p:txBody>
      </p:sp>
      <p:pic>
        <p:nvPicPr>
          <p:cNvPr id="9" name="Picture 8" descr="DCM LEFT LOGO ALL-05.eps"/>
          <p:cNvPicPr>
            <a:picLocks noChangeAspect="1"/>
          </p:cNvPicPr>
          <p:nvPr userDrawn="1"/>
        </p:nvPicPr>
        <p:blipFill>
          <a:blip r:embed="rId24" cstate="print">
            <a:extLst>
              <a:ext uri="{28A0092B-C50C-407E-A947-70E740481C1C}">
                <a14:useLocalDpi xmlns:a14="http://schemas.microsoft.com/office/drawing/2010/main"/>
              </a:ext>
            </a:extLst>
          </a:blip>
          <a:stretch>
            <a:fillRect/>
          </a:stretch>
        </p:blipFill>
        <p:spPr>
          <a:xfrm>
            <a:off x="260350" y="6981007"/>
            <a:ext cx="1249724" cy="434926"/>
          </a:xfrm>
          <a:prstGeom prst="rect">
            <a:avLst/>
          </a:prstGeom>
        </p:spPr>
      </p:pic>
    </p:spTree>
    <p:extLst>
      <p:ext uri="{BB962C8B-B14F-4D97-AF65-F5344CB8AC3E}">
        <p14:creationId xmlns:p14="http://schemas.microsoft.com/office/powerpoint/2010/main" val="1351571318"/>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 id="2147483937" r:id="rId13"/>
    <p:sldLayoutId id="2147483938" r:id="rId14"/>
    <p:sldLayoutId id="2147483939" r:id="rId15"/>
    <p:sldLayoutId id="2147483940" r:id="rId16"/>
    <p:sldLayoutId id="2147483941" r:id="rId17"/>
    <p:sldLayoutId id="2147483942" r:id="rId18"/>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3600" b="0" kern="1200" cap="all" spc="0">
          <a:ln w="22225">
            <a:noFill/>
            <a:prstDash val="solid"/>
          </a:ln>
          <a:solidFill>
            <a:srgbClr val="FFFFFF"/>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3"/>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030340" name="think-cell Slide" r:id="rId24" imgW="6350000" imgH="6350000" progId="">
                  <p:embed/>
                </p:oleObj>
              </mc:Choice>
              <mc:Fallback>
                <p:oleObj name="think-cell Slide" r:id="rId24" imgW="6350000" imgH="6350000" progId="">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352548" y="136671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71" name="Straight Connector 70"/>
          <p:cNvCxnSpPr/>
          <p:nvPr/>
        </p:nvCxnSpPr>
        <p:spPr bwMode="gray">
          <a:xfrm>
            <a:off x="1" y="6792023"/>
            <a:ext cx="13442950" cy="0"/>
          </a:xfrm>
          <a:prstGeom prst="line">
            <a:avLst/>
          </a:prstGeom>
          <a:ln w="6350">
            <a:solidFill>
              <a:srgbClr val="8A8A8D"/>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bwMode="gray">
          <a:xfrm>
            <a:off x="351316" y="344821"/>
            <a:ext cx="12413343" cy="409568"/>
          </a:xfrm>
          <a:prstGeom prst="rect">
            <a:avLst/>
          </a:prstGeom>
          <a:ln>
            <a:noFill/>
          </a:ln>
        </p:spPr>
        <p:txBody>
          <a:bodyPr vert="horz" wrap="none" lIns="0" tIns="0" rIns="0" bIns="0" rtlCol="0" anchor="ctr">
            <a:noAutofit/>
          </a:bodyPr>
          <a:lstStyle/>
          <a:p>
            <a:r>
              <a:rPr lang="en-US" dirty="0"/>
              <a:t>HEADER CANNOT RUN OVER MORE THAN ONE LINE</a:t>
            </a:r>
          </a:p>
        </p:txBody>
      </p:sp>
      <p:pic>
        <p:nvPicPr>
          <p:cNvPr id="7" name="Picture 6"/>
          <p:cNvPicPr>
            <a:picLocks noChangeAspect="1"/>
          </p:cNvPicPr>
          <p:nvPr userDrawn="1"/>
        </p:nvPicPr>
        <p:blipFill>
          <a:blip r:embed="rId26" cstate="print">
            <a:extLst>
              <a:ext uri="{28A0092B-C50C-407E-A947-70E740481C1C}">
                <a14:useLocalDpi xmlns:a14="http://schemas.microsoft.com/office/drawing/2010/main"/>
              </a:ext>
            </a:extLst>
          </a:blip>
          <a:stretch>
            <a:fillRect/>
          </a:stretch>
        </p:blipFill>
        <p:spPr>
          <a:xfrm>
            <a:off x="347188" y="6969855"/>
            <a:ext cx="1249725" cy="434926"/>
          </a:xfrm>
          <a:prstGeom prst="rect">
            <a:avLst/>
          </a:prstGeom>
        </p:spPr>
      </p:pic>
    </p:spTree>
    <p:extLst>
      <p:ext uri="{BB962C8B-B14F-4D97-AF65-F5344CB8AC3E}">
        <p14:creationId xmlns:p14="http://schemas.microsoft.com/office/powerpoint/2010/main" val="1236134212"/>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 id="2147483955" r:id="rId12"/>
    <p:sldLayoutId id="2147483956" r:id="rId13"/>
    <p:sldLayoutId id="2147483957" r:id="rId14"/>
    <p:sldLayoutId id="2147483958" r:id="rId15"/>
    <p:sldLayoutId id="2147483960" r:id="rId16"/>
    <p:sldLayoutId id="2147483961" r:id="rId17"/>
    <p:sldLayoutId id="2147483962" r:id="rId18"/>
    <p:sldLayoutId id="2147483963" r:id="rId19"/>
    <p:sldLayoutId id="2147483964" r:id="rId20"/>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1"/>
            </p:custDataLst>
          </p:nvPr>
        </p:nvGraphicFramePr>
        <p:xfrm>
          <a:off x="2152" y="1753"/>
          <a:ext cx="2155" cy="1749"/>
        </p:xfrm>
        <a:graphic>
          <a:graphicData uri="http://schemas.openxmlformats.org/presentationml/2006/ole">
            <mc:AlternateContent xmlns:mc="http://schemas.openxmlformats.org/markup-compatibility/2006">
              <mc:Choice xmlns:v="urn:schemas-microsoft-com:vml" Requires="v">
                <p:oleObj spid="_x0000_s1079433" name="think-cell Slide" r:id="rId22" imgW="6350000" imgH="6350000" progId="">
                  <p:embed/>
                </p:oleObj>
              </mc:Choice>
              <mc:Fallback>
                <p:oleObj name="think-cell Slide" r:id="rId22" imgW="6350000" imgH="6350000" progId="">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152" y="1753"/>
                        <a:ext cx="2155" cy="1749"/>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a:xfrm>
            <a:off x="1" y="1"/>
            <a:ext cx="13442950" cy="7561261"/>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1008195"/>
            <a:endParaRPr lang="en-US" sz="1799" dirty="0">
              <a:solidFill>
                <a:srgbClr val="000000"/>
              </a:solidFill>
            </a:endParaRPr>
          </a:p>
        </p:txBody>
      </p:sp>
      <p:sp>
        <p:nvSpPr>
          <p:cNvPr id="11" name="Title Placeholder 1"/>
          <p:cNvSpPr>
            <a:spLocks noGrp="1"/>
          </p:cNvSpPr>
          <p:nvPr>
            <p:ph type="title"/>
          </p:nvPr>
        </p:nvSpPr>
        <p:spPr bwMode="gray">
          <a:xfrm>
            <a:off x="351317" y="344821"/>
            <a:ext cx="12413343" cy="409568"/>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12" name="Straight Connector 11"/>
          <p:cNvCxnSpPr/>
          <p:nvPr userDrawn="1"/>
        </p:nvCxnSpPr>
        <p:spPr bwMode="gray">
          <a:xfrm>
            <a:off x="1" y="6647385"/>
            <a:ext cx="13442950" cy="0"/>
          </a:xfrm>
          <a:prstGeom prst="line">
            <a:avLst/>
          </a:prstGeom>
          <a:ln w="6350">
            <a:solidFill>
              <a:srgbClr val="8A8A8D"/>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4" cstate="print">
            <a:extLst>
              <a:ext uri="{28A0092B-C50C-407E-A947-70E740481C1C}">
                <a14:useLocalDpi xmlns:a14="http://schemas.microsoft.com/office/drawing/2010/main"/>
              </a:ext>
            </a:extLst>
          </a:blip>
          <a:stretch>
            <a:fillRect/>
          </a:stretch>
        </p:blipFill>
        <p:spPr>
          <a:xfrm>
            <a:off x="351316" y="6854435"/>
            <a:ext cx="1202416" cy="418462"/>
          </a:xfrm>
          <a:prstGeom prst="rect">
            <a:avLst/>
          </a:prstGeom>
        </p:spPr>
      </p:pic>
      <p:sp>
        <p:nvSpPr>
          <p:cNvPr id="9" name="Text Placeholder 13"/>
          <p:cNvSpPr txBox="1">
            <a:spLocks/>
          </p:cNvSpPr>
          <p:nvPr userDrawn="1"/>
        </p:nvSpPr>
        <p:spPr bwMode="gray">
          <a:xfrm>
            <a:off x="7209430" y="6870276"/>
            <a:ext cx="5977218" cy="308472"/>
          </a:xfrm>
          <a:prstGeom prst="rect">
            <a:avLst/>
          </a:prstGeom>
        </p:spPr>
        <p:txBody>
          <a:bodyPr anchor="b" anchorCtr="0"/>
          <a:lstStyle>
            <a:lvl1pPr marL="0" indent="0" algn="r" defTabSz="961844" rtl="0" eaLnBrk="1" latinLnBrk="0" hangingPunct="1">
              <a:lnSpc>
                <a:spcPts val="842"/>
              </a:lnSpc>
              <a:spcBef>
                <a:spcPts val="0"/>
              </a:spcBef>
              <a:buClr>
                <a:srgbClr val="FFFFFF"/>
              </a:buClr>
              <a:buSzPct val="100000"/>
              <a:buFont typeface="Arial"/>
              <a:buNone/>
              <a:defRPr sz="1200" b="1" kern="1200" spc="50" baseline="0">
                <a:solidFill>
                  <a:srgbClr val="FFFFFF"/>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r>
              <a:rPr lang="en-GB" sz="1400" b="0" spc="150" baseline="0" dirty="0">
                <a:latin typeface="Arial" charset="0"/>
                <a:ea typeface="Arial" charset="0"/>
                <a:cs typeface="Arial" charset="0"/>
              </a:rPr>
              <a:t>#</a:t>
            </a:r>
            <a:r>
              <a:rPr lang="en-GB" sz="1200" b="0" spc="150" baseline="0" dirty="0">
                <a:latin typeface="Arial" charset="0"/>
                <a:ea typeface="Arial" charset="0"/>
                <a:cs typeface="Arial" charset="0"/>
              </a:rPr>
              <a:t>DCMUPFRONTS</a:t>
            </a:r>
          </a:p>
        </p:txBody>
      </p:sp>
    </p:spTree>
    <p:extLst>
      <p:ext uri="{BB962C8B-B14F-4D97-AF65-F5344CB8AC3E}">
        <p14:creationId xmlns:p14="http://schemas.microsoft.com/office/powerpoint/2010/main" val="1277032134"/>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 id="2147483977" r:id="rId12"/>
    <p:sldLayoutId id="2147483978" r:id="rId13"/>
    <p:sldLayoutId id="2147483979" r:id="rId14"/>
    <p:sldLayoutId id="2147483980" r:id="rId15"/>
    <p:sldLayoutId id="2147483981" r:id="rId16"/>
    <p:sldLayoutId id="2147483982" r:id="rId17"/>
    <p:sldLayoutId id="2147483983" r:id="rId18"/>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772" rtl="0" eaLnBrk="1" latinLnBrk="0" hangingPunct="1">
        <a:spcBef>
          <a:spcPct val="0"/>
        </a:spcBef>
        <a:buNone/>
        <a:defRPr sz="3600" b="0" kern="1200" cap="all" spc="0">
          <a:ln w="22225">
            <a:noFill/>
            <a:prstDash val="solid"/>
          </a:ln>
          <a:solidFill>
            <a:srgbClr val="FFFFFF"/>
          </a:solidFill>
          <a:effectLst/>
          <a:latin typeface="+mj-lt"/>
          <a:ea typeface="+mj-ea"/>
          <a:cs typeface="+mj-cs"/>
        </a:defRPr>
      </a:lvl1pPr>
    </p:titleStyle>
    <p:bodyStyle>
      <a:lvl1pPr marL="0" indent="0" algn="l" defTabSz="961772" rtl="0" eaLnBrk="1" latinLnBrk="0" hangingPunct="1">
        <a:lnSpc>
          <a:spcPts val="1899"/>
        </a:lnSpc>
        <a:spcBef>
          <a:spcPts val="0"/>
        </a:spcBef>
        <a:buClr>
          <a:srgbClr val="FFFFFF"/>
        </a:buClr>
        <a:buSzPct val="100000"/>
        <a:buFont typeface="Arial"/>
        <a:buNone/>
        <a:defRPr sz="1799" b="1" kern="1200">
          <a:solidFill>
            <a:schemeClr val="tx2"/>
          </a:solidFill>
          <a:latin typeface="+mn-lt"/>
          <a:ea typeface="+mn-ea"/>
          <a:cs typeface="+mn-cs"/>
        </a:defRPr>
      </a:lvl1pPr>
      <a:lvl2pPr marL="0" indent="0" algn="l" defTabSz="961772" rtl="0" eaLnBrk="1" latinLnBrk="0" hangingPunct="1">
        <a:lnSpc>
          <a:spcPts val="1899"/>
        </a:lnSpc>
        <a:spcBef>
          <a:spcPts val="0"/>
        </a:spcBef>
        <a:buClr>
          <a:srgbClr val="FFFFFF"/>
        </a:buClr>
        <a:buSzPct val="100000"/>
        <a:buFont typeface="Arial"/>
        <a:buNone/>
        <a:defRPr sz="1799" b="0" kern="1200">
          <a:solidFill>
            <a:schemeClr val="bg1"/>
          </a:solidFill>
          <a:latin typeface="+mn-lt"/>
          <a:ea typeface="+mn-ea"/>
          <a:cs typeface="+mn-cs"/>
        </a:defRPr>
      </a:lvl2pPr>
      <a:lvl3pPr marL="0" indent="0" algn="l" defTabSz="961772" rtl="0" eaLnBrk="1" latinLnBrk="0" hangingPunct="1">
        <a:lnSpc>
          <a:spcPts val="1500"/>
        </a:lnSpc>
        <a:spcBef>
          <a:spcPts val="0"/>
        </a:spcBef>
        <a:buClr>
          <a:srgbClr val="FFFFFF"/>
        </a:buClr>
        <a:buSzPct val="100000"/>
        <a:buFont typeface="Arial"/>
        <a:buNone/>
        <a:tabLst/>
        <a:defRPr sz="1401" b="1" kern="1200" baseline="0">
          <a:solidFill>
            <a:schemeClr val="tx2"/>
          </a:solidFill>
          <a:latin typeface="+mn-lt"/>
          <a:ea typeface="+mn-ea"/>
          <a:cs typeface="+mn-cs"/>
        </a:defRPr>
      </a:lvl3pPr>
      <a:lvl4pPr marL="0" indent="0" algn="l" defTabSz="961772" rtl="0" eaLnBrk="1" latinLnBrk="0" hangingPunct="1">
        <a:lnSpc>
          <a:spcPts val="1599"/>
        </a:lnSpc>
        <a:spcBef>
          <a:spcPts val="0"/>
        </a:spcBef>
        <a:buClr>
          <a:srgbClr val="FFFFFF"/>
        </a:buClr>
        <a:buSzPct val="100000"/>
        <a:buFont typeface="Arial"/>
        <a:buNone/>
        <a:tabLst/>
        <a:defRPr sz="1401" b="0" kern="1200">
          <a:solidFill>
            <a:srgbClr val="000000"/>
          </a:solidFill>
          <a:latin typeface="+mn-lt"/>
          <a:ea typeface="+mn-ea"/>
          <a:cs typeface="+mn-cs"/>
        </a:defRPr>
      </a:lvl4pPr>
      <a:lvl5pPr marL="0" indent="0" algn="l" defTabSz="961772" rtl="0" eaLnBrk="1" latinLnBrk="0" hangingPunct="1">
        <a:lnSpc>
          <a:spcPts val="1101"/>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4877" indent="-240444" algn="l" defTabSz="961772" rtl="0" eaLnBrk="1" latinLnBrk="0" hangingPunct="1">
        <a:lnSpc>
          <a:spcPct val="90000"/>
        </a:lnSpc>
        <a:spcBef>
          <a:spcPct val="30000"/>
        </a:spcBef>
        <a:buClr>
          <a:schemeClr val="accent6"/>
        </a:buClr>
        <a:buSzPct val="70000"/>
        <a:buFont typeface="Wingdings" panose="05000000000000000000" pitchFamily="2" charset="2"/>
        <a:buChar char="¤"/>
        <a:defRPr sz="1899" kern="1200">
          <a:solidFill>
            <a:schemeClr val="tx1"/>
          </a:solidFill>
          <a:latin typeface="+mn-lt"/>
          <a:ea typeface="+mn-ea"/>
          <a:cs typeface="+mn-cs"/>
        </a:defRPr>
      </a:lvl6pPr>
      <a:lvl7pPr marL="3125763" indent="-240444" algn="l" defTabSz="961772" rtl="0" eaLnBrk="1" latinLnBrk="0" hangingPunct="1">
        <a:lnSpc>
          <a:spcPct val="90000"/>
        </a:lnSpc>
        <a:spcBef>
          <a:spcPct val="30000"/>
        </a:spcBef>
        <a:buClr>
          <a:schemeClr val="accent6"/>
        </a:buClr>
        <a:buSzPct val="70000"/>
        <a:buFont typeface="Wingdings" panose="05000000000000000000" pitchFamily="2" charset="2"/>
        <a:buChar char="¤"/>
        <a:defRPr sz="1899" kern="1200">
          <a:solidFill>
            <a:schemeClr val="tx1"/>
          </a:solidFill>
          <a:latin typeface="+mn-lt"/>
          <a:ea typeface="+mn-ea"/>
          <a:cs typeface="+mn-cs"/>
        </a:defRPr>
      </a:lvl7pPr>
      <a:lvl8pPr marL="3606651" indent="-240444" algn="l" defTabSz="961772" rtl="0" eaLnBrk="1" latinLnBrk="0" hangingPunct="1">
        <a:lnSpc>
          <a:spcPct val="90000"/>
        </a:lnSpc>
        <a:spcBef>
          <a:spcPct val="30000"/>
        </a:spcBef>
        <a:buClr>
          <a:schemeClr val="accent6"/>
        </a:buClr>
        <a:buSzPct val="70000"/>
        <a:buFont typeface="Wingdings" panose="05000000000000000000" pitchFamily="2" charset="2"/>
        <a:buChar char="¤"/>
        <a:defRPr sz="1899" kern="1200">
          <a:solidFill>
            <a:schemeClr val="tx1"/>
          </a:solidFill>
          <a:latin typeface="+mn-lt"/>
          <a:ea typeface="+mn-ea"/>
          <a:cs typeface="+mn-cs"/>
        </a:defRPr>
      </a:lvl8pPr>
      <a:lvl9pPr marL="4087537" indent="-240444" algn="l" defTabSz="961772" rtl="0" eaLnBrk="1" latinLnBrk="0" hangingPunct="1">
        <a:lnSpc>
          <a:spcPct val="90000"/>
        </a:lnSpc>
        <a:spcBef>
          <a:spcPct val="30000"/>
        </a:spcBef>
        <a:buClr>
          <a:schemeClr val="accent6"/>
        </a:buClr>
        <a:buSzPct val="70000"/>
        <a:buFont typeface="Wingdings" panose="05000000000000000000" pitchFamily="2" charset="2"/>
        <a:buChar char="¤"/>
        <a:defRPr sz="1899" kern="1200">
          <a:solidFill>
            <a:schemeClr val="tx1"/>
          </a:solidFill>
          <a:latin typeface="+mn-lt"/>
          <a:ea typeface="+mn-ea"/>
          <a:cs typeface="+mn-cs"/>
        </a:defRPr>
      </a:lvl9pPr>
    </p:bodyStyle>
    <p:otherStyle>
      <a:defPPr>
        <a:defRPr lang="en-US"/>
      </a:defPPr>
      <a:lvl1pPr marL="0" algn="l" defTabSz="961772" rtl="0" eaLnBrk="1" latinLnBrk="0" hangingPunct="1">
        <a:defRPr sz="1899" kern="1200">
          <a:solidFill>
            <a:schemeClr val="tx1"/>
          </a:solidFill>
          <a:latin typeface="+mn-lt"/>
          <a:ea typeface="+mn-ea"/>
          <a:cs typeface="+mn-cs"/>
        </a:defRPr>
      </a:lvl1pPr>
      <a:lvl2pPr marL="480887" algn="l" defTabSz="961772" rtl="0" eaLnBrk="1" latinLnBrk="0" hangingPunct="1">
        <a:defRPr sz="1899" kern="1200">
          <a:solidFill>
            <a:schemeClr val="tx1"/>
          </a:solidFill>
          <a:latin typeface="+mn-lt"/>
          <a:ea typeface="+mn-ea"/>
          <a:cs typeface="+mn-cs"/>
        </a:defRPr>
      </a:lvl2pPr>
      <a:lvl3pPr marL="961772" algn="l" defTabSz="961772" rtl="0" eaLnBrk="1" latinLnBrk="0" hangingPunct="1">
        <a:defRPr sz="1899" kern="1200">
          <a:solidFill>
            <a:schemeClr val="tx1"/>
          </a:solidFill>
          <a:latin typeface="+mn-lt"/>
          <a:ea typeface="+mn-ea"/>
          <a:cs typeface="+mn-cs"/>
        </a:defRPr>
      </a:lvl3pPr>
      <a:lvl4pPr marL="1442661" algn="l" defTabSz="961772" rtl="0" eaLnBrk="1" latinLnBrk="0" hangingPunct="1">
        <a:defRPr sz="1899" kern="1200">
          <a:solidFill>
            <a:schemeClr val="tx1"/>
          </a:solidFill>
          <a:latin typeface="+mn-lt"/>
          <a:ea typeface="+mn-ea"/>
          <a:cs typeface="+mn-cs"/>
        </a:defRPr>
      </a:lvl4pPr>
      <a:lvl5pPr marL="1923546" algn="l" defTabSz="961772" rtl="0" eaLnBrk="1" latinLnBrk="0" hangingPunct="1">
        <a:defRPr sz="1899" kern="1200">
          <a:solidFill>
            <a:schemeClr val="tx1"/>
          </a:solidFill>
          <a:latin typeface="+mn-lt"/>
          <a:ea typeface="+mn-ea"/>
          <a:cs typeface="+mn-cs"/>
        </a:defRPr>
      </a:lvl5pPr>
      <a:lvl6pPr marL="2404434" algn="l" defTabSz="961772" rtl="0" eaLnBrk="1" latinLnBrk="0" hangingPunct="1">
        <a:defRPr sz="1899" kern="1200">
          <a:solidFill>
            <a:schemeClr val="tx1"/>
          </a:solidFill>
          <a:latin typeface="+mn-lt"/>
          <a:ea typeface="+mn-ea"/>
          <a:cs typeface="+mn-cs"/>
        </a:defRPr>
      </a:lvl6pPr>
      <a:lvl7pPr marL="2885320" algn="l" defTabSz="961772" rtl="0" eaLnBrk="1" latinLnBrk="0" hangingPunct="1">
        <a:defRPr sz="1899" kern="1200">
          <a:solidFill>
            <a:schemeClr val="tx1"/>
          </a:solidFill>
          <a:latin typeface="+mn-lt"/>
          <a:ea typeface="+mn-ea"/>
          <a:cs typeface="+mn-cs"/>
        </a:defRPr>
      </a:lvl7pPr>
      <a:lvl8pPr marL="3366207" algn="l" defTabSz="961772" rtl="0" eaLnBrk="1" latinLnBrk="0" hangingPunct="1">
        <a:defRPr sz="1899" kern="1200">
          <a:solidFill>
            <a:schemeClr val="tx1"/>
          </a:solidFill>
          <a:latin typeface="+mn-lt"/>
          <a:ea typeface="+mn-ea"/>
          <a:cs typeface="+mn-cs"/>
        </a:defRPr>
      </a:lvl8pPr>
      <a:lvl9pPr marL="3847090" algn="l" defTabSz="961772" rtl="0" eaLnBrk="1" latinLnBrk="0" hangingPunct="1">
        <a:defRPr sz="1899"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35"/>
            </p:custDataLst>
          </p:nvPr>
        </p:nvGraphicFramePr>
        <p:xfrm>
          <a:off x="2153" y="1751"/>
          <a:ext cx="2153" cy="1750"/>
        </p:xfrm>
        <a:graphic>
          <a:graphicData uri="http://schemas.openxmlformats.org/presentationml/2006/ole">
            <mc:AlternateContent xmlns:mc="http://schemas.openxmlformats.org/markup-compatibility/2006">
              <mc:Choice xmlns:v="urn:schemas-microsoft-com:vml" Requires="v">
                <p:oleObj spid="_x0000_s1100880" name="think-cell Slide" r:id="rId36" imgW="6350000" imgH="6350000" progId="">
                  <p:embed/>
                </p:oleObj>
              </mc:Choice>
              <mc:Fallback>
                <p:oleObj name="think-cell Slide" r:id="rId36" imgW="6350000" imgH="6350000" progId="">
                  <p:embed/>
                  <p:pic>
                    <p:nvPicPr>
                      <p:cNvPr id="8" name="Object 7" hidden="1"/>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2153" y="1751"/>
                        <a:ext cx="2153"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352549" y="136671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71" name="Straight Connector 70"/>
          <p:cNvCxnSpPr/>
          <p:nvPr/>
        </p:nvCxnSpPr>
        <p:spPr bwMode="gray">
          <a:xfrm>
            <a:off x="1" y="6792023"/>
            <a:ext cx="13442950" cy="0"/>
          </a:xfrm>
          <a:prstGeom prst="line">
            <a:avLst/>
          </a:prstGeom>
          <a:ln w="6350">
            <a:solidFill>
              <a:srgbClr val="8A8A8D"/>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bwMode="gray">
          <a:xfrm>
            <a:off x="351316" y="344821"/>
            <a:ext cx="12413343" cy="409568"/>
          </a:xfrm>
          <a:prstGeom prst="rect">
            <a:avLst/>
          </a:prstGeom>
          <a:ln>
            <a:noFill/>
          </a:ln>
        </p:spPr>
        <p:txBody>
          <a:bodyPr vert="horz" wrap="none" lIns="0" tIns="0" rIns="0" bIns="0" rtlCol="0" anchor="ctr">
            <a:noAutofit/>
          </a:bodyPr>
          <a:lstStyle/>
          <a:p>
            <a:r>
              <a:rPr lang="en-US" dirty="0"/>
              <a:t>HEADER CANNOT RUN OVER MORE THAN ONE LINE</a:t>
            </a:r>
          </a:p>
        </p:txBody>
      </p:sp>
      <p:pic>
        <p:nvPicPr>
          <p:cNvPr id="7" name="Picture 6">
            <a:extLst>
              <a:ext uri="{FF2B5EF4-FFF2-40B4-BE49-F238E27FC236}">
                <a16:creationId xmlns:a16="http://schemas.microsoft.com/office/drawing/2014/main" id="{B442CC9C-D425-4399-9DA3-822C18A69F4E}"/>
              </a:ext>
            </a:extLst>
          </p:cNvPr>
          <p:cNvPicPr>
            <a:picLocks noChangeAspect="1"/>
          </p:cNvPicPr>
          <p:nvPr userDrawn="1"/>
        </p:nvPicPr>
        <p:blipFill>
          <a:blip r:embed="rId38" cstate="print">
            <a:extLst>
              <a:ext uri="{28A0092B-C50C-407E-A947-70E740481C1C}">
                <a14:useLocalDpi xmlns:a14="http://schemas.microsoft.com/office/drawing/2010/main"/>
              </a:ext>
            </a:extLst>
          </a:blip>
          <a:stretch>
            <a:fillRect/>
          </a:stretch>
        </p:blipFill>
        <p:spPr>
          <a:xfrm>
            <a:off x="347189" y="6969855"/>
            <a:ext cx="1249725" cy="434926"/>
          </a:xfrm>
          <a:prstGeom prst="rect">
            <a:avLst/>
          </a:prstGeom>
        </p:spPr>
      </p:pic>
    </p:spTree>
    <p:extLst>
      <p:ext uri="{BB962C8B-B14F-4D97-AF65-F5344CB8AC3E}">
        <p14:creationId xmlns:p14="http://schemas.microsoft.com/office/powerpoint/2010/main" val="3802178611"/>
      </p:ext>
    </p:extLst>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2" r:id="rId8"/>
    <p:sldLayoutId id="2147484033" r:id="rId9"/>
    <p:sldLayoutId id="2147484034" r:id="rId10"/>
    <p:sldLayoutId id="2147484035" r:id="rId11"/>
    <p:sldLayoutId id="2147484036" r:id="rId12"/>
    <p:sldLayoutId id="2147484037" r:id="rId13"/>
    <p:sldLayoutId id="2147484038" r:id="rId14"/>
    <p:sldLayoutId id="2147484039" r:id="rId15"/>
    <p:sldLayoutId id="2147484040" r:id="rId16"/>
    <p:sldLayoutId id="2147484041" r:id="rId17"/>
    <p:sldLayoutId id="2147484042" r:id="rId18"/>
    <p:sldLayoutId id="2147484043" r:id="rId19"/>
    <p:sldLayoutId id="2147484044" r:id="rId20"/>
    <p:sldLayoutId id="2147484045" r:id="rId21"/>
    <p:sldLayoutId id="2147484046" r:id="rId22"/>
    <p:sldLayoutId id="2147484047" r:id="rId23"/>
    <p:sldLayoutId id="2147484048" r:id="rId24"/>
    <p:sldLayoutId id="2147484049" r:id="rId25"/>
    <p:sldLayoutId id="2147484050" r:id="rId26"/>
    <p:sldLayoutId id="2147484051" r:id="rId27"/>
    <p:sldLayoutId id="2147484052" r:id="rId28"/>
    <p:sldLayoutId id="2147484053" r:id="rId29"/>
    <p:sldLayoutId id="2147484054" r:id="rId30"/>
    <p:sldLayoutId id="2147484055" r:id="rId31"/>
    <p:sldLayoutId id="2147484056" r:id="rId32"/>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13"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p:titleStyle>
    <p:bodyStyle>
      <a:lvl1pPr marL="0" indent="0" algn="l" defTabSz="961813"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13"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13" rtl="0" eaLnBrk="1" latinLnBrk="0" hangingPunct="1">
        <a:lnSpc>
          <a:spcPts val="1501"/>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13"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13"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4988" indent="-240454" algn="l" defTabSz="961813"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895" indent="-240454" algn="l" defTabSz="961813"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802" indent="-240454" algn="l" defTabSz="961813"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709" indent="-240454" algn="l" defTabSz="961813"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13" rtl="0" eaLnBrk="1" latinLnBrk="0" hangingPunct="1">
        <a:defRPr sz="1900" kern="1200">
          <a:solidFill>
            <a:schemeClr val="tx1"/>
          </a:solidFill>
          <a:latin typeface="+mn-lt"/>
          <a:ea typeface="+mn-ea"/>
          <a:cs typeface="+mn-cs"/>
        </a:defRPr>
      </a:lvl1pPr>
      <a:lvl2pPr marL="480907" algn="l" defTabSz="961813" rtl="0" eaLnBrk="1" latinLnBrk="0" hangingPunct="1">
        <a:defRPr sz="1900" kern="1200">
          <a:solidFill>
            <a:schemeClr val="tx1"/>
          </a:solidFill>
          <a:latin typeface="+mn-lt"/>
          <a:ea typeface="+mn-ea"/>
          <a:cs typeface="+mn-cs"/>
        </a:defRPr>
      </a:lvl2pPr>
      <a:lvl3pPr marL="961813" algn="l" defTabSz="961813" rtl="0" eaLnBrk="1" latinLnBrk="0" hangingPunct="1">
        <a:defRPr sz="1900" kern="1200">
          <a:solidFill>
            <a:schemeClr val="tx1"/>
          </a:solidFill>
          <a:latin typeface="+mn-lt"/>
          <a:ea typeface="+mn-ea"/>
          <a:cs typeface="+mn-cs"/>
        </a:defRPr>
      </a:lvl3pPr>
      <a:lvl4pPr marL="1442722" algn="l" defTabSz="961813" rtl="0" eaLnBrk="1" latinLnBrk="0" hangingPunct="1">
        <a:defRPr sz="1900" kern="1200">
          <a:solidFill>
            <a:schemeClr val="tx1"/>
          </a:solidFill>
          <a:latin typeface="+mn-lt"/>
          <a:ea typeface="+mn-ea"/>
          <a:cs typeface="+mn-cs"/>
        </a:defRPr>
      </a:lvl4pPr>
      <a:lvl5pPr marL="1923629" algn="l" defTabSz="961813" rtl="0" eaLnBrk="1" latinLnBrk="0" hangingPunct="1">
        <a:defRPr sz="1900" kern="1200">
          <a:solidFill>
            <a:schemeClr val="tx1"/>
          </a:solidFill>
          <a:latin typeface="+mn-lt"/>
          <a:ea typeface="+mn-ea"/>
          <a:cs typeface="+mn-cs"/>
        </a:defRPr>
      </a:lvl5pPr>
      <a:lvl6pPr marL="2404535" algn="l" defTabSz="961813" rtl="0" eaLnBrk="1" latinLnBrk="0" hangingPunct="1">
        <a:defRPr sz="1900" kern="1200">
          <a:solidFill>
            <a:schemeClr val="tx1"/>
          </a:solidFill>
          <a:latin typeface="+mn-lt"/>
          <a:ea typeface="+mn-ea"/>
          <a:cs typeface="+mn-cs"/>
        </a:defRPr>
      </a:lvl6pPr>
      <a:lvl7pPr marL="2885441" algn="l" defTabSz="961813" rtl="0" eaLnBrk="1" latinLnBrk="0" hangingPunct="1">
        <a:defRPr sz="1900" kern="1200">
          <a:solidFill>
            <a:schemeClr val="tx1"/>
          </a:solidFill>
          <a:latin typeface="+mn-lt"/>
          <a:ea typeface="+mn-ea"/>
          <a:cs typeface="+mn-cs"/>
        </a:defRPr>
      </a:lvl7pPr>
      <a:lvl8pPr marL="3366348" algn="l" defTabSz="961813" rtl="0" eaLnBrk="1" latinLnBrk="0" hangingPunct="1">
        <a:defRPr sz="1900" kern="1200">
          <a:solidFill>
            <a:schemeClr val="tx1"/>
          </a:solidFill>
          <a:latin typeface="+mn-lt"/>
          <a:ea typeface="+mn-ea"/>
          <a:cs typeface="+mn-cs"/>
        </a:defRPr>
      </a:lvl8pPr>
      <a:lvl9pPr marL="3847253" algn="l" defTabSz="961813" rtl="0" eaLnBrk="1" latinLnBrk="0" hangingPunct="1">
        <a:defRPr sz="19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1"/>
            </p:custDataLst>
          </p:nvPr>
        </p:nvGraphicFramePr>
        <p:xfrm>
          <a:off x="2153" y="1751"/>
          <a:ext cx="2154" cy="1750"/>
        </p:xfrm>
        <a:graphic>
          <a:graphicData uri="http://schemas.openxmlformats.org/presentationml/2006/ole">
            <mc:AlternateContent xmlns:mc="http://schemas.openxmlformats.org/markup-compatibility/2006">
              <mc:Choice xmlns:v="urn:schemas-microsoft-com:vml" Requires="v">
                <p:oleObj spid="_x0000_s1125456" name="think-cell Slide" r:id="rId22" imgW="6350000" imgH="6350000" progId="">
                  <p:embed/>
                </p:oleObj>
              </mc:Choice>
              <mc:Fallback>
                <p:oleObj name="think-cell Slide" r:id="rId22" imgW="6350000" imgH="6350000" progId="">
                  <p:embed/>
                  <p:pic>
                    <p:nvPicPr>
                      <p:cNvPr id="8" name="Object 7" hidden="1"/>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153"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352548" y="136671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71" name="Straight Connector 70"/>
          <p:cNvCxnSpPr/>
          <p:nvPr/>
        </p:nvCxnSpPr>
        <p:spPr bwMode="gray">
          <a:xfrm>
            <a:off x="1" y="6792023"/>
            <a:ext cx="13442950" cy="0"/>
          </a:xfrm>
          <a:prstGeom prst="line">
            <a:avLst/>
          </a:prstGeom>
          <a:ln w="6350">
            <a:solidFill>
              <a:srgbClr val="8A8A8D"/>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bwMode="gray">
          <a:xfrm>
            <a:off x="351316" y="344821"/>
            <a:ext cx="12413343" cy="409568"/>
          </a:xfrm>
          <a:prstGeom prst="rect">
            <a:avLst/>
          </a:prstGeom>
          <a:ln>
            <a:noFill/>
          </a:ln>
        </p:spPr>
        <p:txBody>
          <a:bodyPr vert="horz" wrap="none" lIns="0" tIns="0" rIns="0" bIns="0" rtlCol="0" anchor="ctr">
            <a:noAutofit/>
          </a:bodyPr>
          <a:lstStyle/>
          <a:p>
            <a:r>
              <a:rPr lang="en-US" dirty="0"/>
              <a:t>HEADER CANNOT RUN OVER MORE THAN ONE LINE</a:t>
            </a:r>
          </a:p>
        </p:txBody>
      </p:sp>
      <p:pic>
        <p:nvPicPr>
          <p:cNvPr id="4" name="Picture 3"/>
          <p:cNvPicPr>
            <a:picLocks noChangeAspect="1"/>
          </p:cNvPicPr>
          <p:nvPr userDrawn="1"/>
        </p:nvPicPr>
        <p:blipFill>
          <a:blip r:embed="rId24" cstate="print">
            <a:extLst>
              <a:ext uri="{28A0092B-C50C-407E-A947-70E740481C1C}">
                <a14:useLocalDpi xmlns:a14="http://schemas.microsoft.com/office/drawing/2010/main"/>
              </a:ext>
            </a:extLst>
          </a:blip>
          <a:stretch>
            <a:fillRect/>
          </a:stretch>
        </p:blipFill>
        <p:spPr>
          <a:xfrm>
            <a:off x="347189" y="6969855"/>
            <a:ext cx="1249725" cy="434926"/>
          </a:xfrm>
          <a:prstGeom prst="rect">
            <a:avLst/>
          </a:prstGeom>
        </p:spPr>
      </p:pic>
    </p:spTree>
    <p:extLst>
      <p:ext uri="{BB962C8B-B14F-4D97-AF65-F5344CB8AC3E}">
        <p14:creationId xmlns:p14="http://schemas.microsoft.com/office/powerpoint/2010/main" val="1847523780"/>
      </p:ext>
    </p:extLst>
  </p:cSld>
  <p:clrMap bg1="lt1" tx1="dk1" bg2="lt2" tx2="dk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 id="2147484069" r:id="rId12"/>
    <p:sldLayoutId id="2147484070" r:id="rId13"/>
    <p:sldLayoutId id="2147484071" r:id="rId14"/>
    <p:sldLayoutId id="2147484072" r:id="rId15"/>
    <p:sldLayoutId id="2147484073" r:id="rId16"/>
    <p:sldLayoutId id="2147484074" r:id="rId17"/>
    <p:sldLayoutId id="2147484075" r:id="rId18"/>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706"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p:titleStyle>
    <p:bodyStyle>
      <a:lvl1pPr marL="0" indent="0" algn="l" defTabSz="961706" rtl="0" eaLnBrk="1" latinLnBrk="0" hangingPunct="1">
        <a:lnSpc>
          <a:spcPts val="1900"/>
        </a:lnSpc>
        <a:spcBef>
          <a:spcPts val="0"/>
        </a:spcBef>
        <a:buClr>
          <a:srgbClr val="FFFFFF"/>
        </a:buClr>
        <a:buSzPct val="100000"/>
        <a:buFont typeface="Arial"/>
        <a:buNone/>
        <a:defRPr sz="1799" b="1" kern="1200">
          <a:solidFill>
            <a:schemeClr val="tx2"/>
          </a:solidFill>
          <a:latin typeface="+mn-lt"/>
          <a:ea typeface="+mn-ea"/>
          <a:cs typeface="+mn-cs"/>
        </a:defRPr>
      </a:lvl1pPr>
      <a:lvl2pPr marL="0" indent="0" algn="l" defTabSz="961706" rtl="0" eaLnBrk="1" latinLnBrk="0" hangingPunct="1">
        <a:lnSpc>
          <a:spcPts val="1900"/>
        </a:lnSpc>
        <a:spcBef>
          <a:spcPts val="0"/>
        </a:spcBef>
        <a:buClr>
          <a:srgbClr val="FFFFFF"/>
        </a:buClr>
        <a:buSzPct val="100000"/>
        <a:buFont typeface="Arial"/>
        <a:buNone/>
        <a:defRPr sz="1799" b="0" kern="1200">
          <a:solidFill>
            <a:schemeClr val="bg1"/>
          </a:solidFill>
          <a:latin typeface="+mn-lt"/>
          <a:ea typeface="+mn-ea"/>
          <a:cs typeface="+mn-cs"/>
        </a:defRPr>
      </a:lvl2pPr>
      <a:lvl3pPr marL="0" indent="0" algn="l" defTabSz="961706" rtl="0" eaLnBrk="1" latinLnBrk="0" hangingPunct="1">
        <a:lnSpc>
          <a:spcPts val="1499"/>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706"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706"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4697"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551"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405"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259"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706" rtl="0" eaLnBrk="1" latinLnBrk="0" hangingPunct="1">
        <a:defRPr sz="1900" kern="1200">
          <a:solidFill>
            <a:schemeClr val="tx1"/>
          </a:solidFill>
          <a:latin typeface="+mn-lt"/>
          <a:ea typeface="+mn-ea"/>
          <a:cs typeface="+mn-cs"/>
        </a:defRPr>
      </a:lvl1pPr>
      <a:lvl2pPr marL="480854" algn="l" defTabSz="961706" rtl="0" eaLnBrk="1" latinLnBrk="0" hangingPunct="1">
        <a:defRPr sz="1900" kern="1200">
          <a:solidFill>
            <a:schemeClr val="tx1"/>
          </a:solidFill>
          <a:latin typeface="+mn-lt"/>
          <a:ea typeface="+mn-ea"/>
          <a:cs typeface="+mn-cs"/>
        </a:defRPr>
      </a:lvl2pPr>
      <a:lvl3pPr marL="961706" algn="l" defTabSz="961706" rtl="0" eaLnBrk="1" latinLnBrk="0" hangingPunct="1">
        <a:defRPr sz="1900" kern="1200">
          <a:solidFill>
            <a:schemeClr val="tx1"/>
          </a:solidFill>
          <a:latin typeface="+mn-lt"/>
          <a:ea typeface="+mn-ea"/>
          <a:cs typeface="+mn-cs"/>
        </a:defRPr>
      </a:lvl3pPr>
      <a:lvl4pPr marL="1442563" algn="l" defTabSz="961706" rtl="0" eaLnBrk="1" latinLnBrk="0" hangingPunct="1">
        <a:defRPr sz="1900" kern="1200">
          <a:solidFill>
            <a:schemeClr val="tx1"/>
          </a:solidFill>
          <a:latin typeface="+mn-lt"/>
          <a:ea typeface="+mn-ea"/>
          <a:cs typeface="+mn-cs"/>
        </a:defRPr>
      </a:lvl4pPr>
      <a:lvl5pPr marL="1923416" algn="l" defTabSz="961706" rtl="0" eaLnBrk="1" latinLnBrk="0" hangingPunct="1">
        <a:defRPr sz="1900" kern="1200">
          <a:solidFill>
            <a:schemeClr val="tx1"/>
          </a:solidFill>
          <a:latin typeface="+mn-lt"/>
          <a:ea typeface="+mn-ea"/>
          <a:cs typeface="+mn-cs"/>
        </a:defRPr>
      </a:lvl5pPr>
      <a:lvl6pPr marL="2404270" algn="l" defTabSz="961706" rtl="0" eaLnBrk="1" latinLnBrk="0" hangingPunct="1">
        <a:defRPr sz="1900" kern="1200">
          <a:solidFill>
            <a:schemeClr val="tx1"/>
          </a:solidFill>
          <a:latin typeface="+mn-lt"/>
          <a:ea typeface="+mn-ea"/>
          <a:cs typeface="+mn-cs"/>
        </a:defRPr>
      </a:lvl6pPr>
      <a:lvl7pPr marL="2885123" algn="l" defTabSz="961706" rtl="0" eaLnBrk="1" latinLnBrk="0" hangingPunct="1">
        <a:defRPr sz="1900" kern="1200">
          <a:solidFill>
            <a:schemeClr val="tx1"/>
          </a:solidFill>
          <a:latin typeface="+mn-lt"/>
          <a:ea typeface="+mn-ea"/>
          <a:cs typeface="+mn-cs"/>
        </a:defRPr>
      </a:lvl7pPr>
      <a:lvl8pPr marL="3365978" algn="l" defTabSz="961706" rtl="0" eaLnBrk="1" latinLnBrk="0" hangingPunct="1">
        <a:defRPr sz="1900" kern="1200">
          <a:solidFill>
            <a:schemeClr val="tx1"/>
          </a:solidFill>
          <a:latin typeface="+mn-lt"/>
          <a:ea typeface="+mn-ea"/>
          <a:cs typeface="+mn-cs"/>
        </a:defRPr>
      </a:lvl8pPr>
      <a:lvl9pPr marL="3846829" algn="l" defTabSz="961706" rtl="0" eaLnBrk="1" latinLnBrk="0" hangingPunct="1">
        <a:defRPr sz="19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6"/>
            </p:custDataLst>
          </p:nvPr>
        </p:nvGraphicFramePr>
        <p:xfrm>
          <a:off x="2153" y="1752"/>
          <a:ext cx="2154" cy="1749"/>
        </p:xfrm>
        <a:graphic>
          <a:graphicData uri="http://schemas.openxmlformats.org/presentationml/2006/ole">
            <mc:AlternateContent xmlns:mc="http://schemas.openxmlformats.org/markup-compatibility/2006">
              <mc:Choice xmlns:v="urn:schemas-microsoft-com:vml" Requires="v">
                <p:oleObj spid="_x0000_s1144912" name="think-cell Slide" r:id="rId17" imgW="6350000" imgH="6350000" progId="">
                  <p:embed/>
                </p:oleObj>
              </mc:Choice>
              <mc:Fallback>
                <p:oleObj name="think-cell Slide" r:id="rId17" imgW="6350000" imgH="6350000" progId="">
                  <p:embed/>
                  <p:pic>
                    <p:nvPicPr>
                      <p:cNvPr id="8" name="Object 7" hidden="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153" y="1752"/>
                        <a:ext cx="2154" cy="174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352549" y="136671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71" name="Straight Connector 70"/>
          <p:cNvCxnSpPr/>
          <p:nvPr/>
        </p:nvCxnSpPr>
        <p:spPr bwMode="gray">
          <a:xfrm>
            <a:off x="1" y="6792022"/>
            <a:ext cx="13442950" cy="0"/>
          </a:xfrm>
          <a:prstGeom prst="line">
            <a:avLst/>
          </a:prstGeom>
          <a:ln w="6350">
            <a:solidFill>
              <a:srgbClr val="8A8A8D"/>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bwMode="gray">
          <a:xfrm>
            <a:off x="351317" y="344821"/>
            <a:ext cx="12413343" cy="409568"/>
          </a:xfrm>
          <a:prstGeom prst="rect">
            <a:avLst/>
          </a:prstGeom>
          <a:ln>
            <a:noFill/>
          </a:ln>
        </p:spPr>
        <p:txBody>
          <a:bodyPr vert="horz" wrap="none" lIns="0" tIns="0" rIns="0" bIns="0" rtlCol="0" anchor="ctr">
            <a:noAutofit/>
          </a:bodyPr>
          <a:lstStyle/>
          <a:p>
            <a:r>
              <a:rPr lang="en-US" dirty="0"/>
              <a:t>HEADER CANNOT RUN OVER MORE THAN ONE LINE</a:t>
            </a:r>
          </a:p>
        </p:txBody>
      </p:sp>
      <p:pic>
        <p:nvPicPr>
          <p:cNvPr id="7" name="Picture 6"/>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347190" y="6969855"/>
            <a:ext cx="1249725" cy="434927"/>
          </a:xfrm>
          <a:prstGeom prst="rect">
            <a:avLst/>
          </a:prstGeom>
        </p:spPr>
      </p:pic>
    </p:spTree>
    <p:extLst>
      <p:ext uri="{BB962C8B-B14F-4D97-AF65-F5344CB8AC3E}">
        <p14:creationId xmlns:p14="http://schemas.microsoft.com/office/powerpoint/2010/main" val="2903224490"/>
      </p:ext>
    </p:extLst>
  </p:cSld>
  <p:clrMap bg1="lt1" tx1="dk1" bg2="lt2" tx2="dk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4081" r:id="rId5"/>
    <p:sldLayoutId id="2147484082" r:id="rId6"/>
    <p:sldLayoutId id="2147484083" r:id="rId7"/>
    <p:sldLayoutId id="2147484084" r:id="rId8"/>
    <p:sldLayoutId id="2147484085" r:id="rId9"/>
    <p:sldLayoutId id="2147484086" r:id="rId10"/>
    <p:sldLayoutId id="2147484087" r:id="rId11"/>
    <p:sldLayoutId id="2147484088" r:id="rId12"/>
    <p:sldLayoutId id="2147484090" r:id="rId13"/>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670"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p:titleStyle>
    <p:bodyStyle>
      <a:lvl1pPr marL="0" indent="0" algn="l" defTabSz="961670" rtl="0" eaLnBrk="1" latinLnBrk="0" hangingPunct="1">
        <a:lnSpc>
          <a:spcPts val="1899"/>
        </a:lnSpc>
        <a:spcBef>
          <a:spcPts val="0"/>
        </a:spcBef>
        <a:buClr>
          <a:srgbClr val="FFFFFF"/>
        </a:buClr>
        <a:buSzPct val="100000"/>
        <a:buFont typeface="Arial"/>
        <a:buNone/>
        <a:defRPr sz="1799" b="1" kern="1200">
          <a:solidFill>
            <a:schemeClr val="tx2"/>
          </a:solidFill>
          <a:latin typeface="+mn-lt"/>
          <a:ea typeface="+mn-ea"/>
          <a:cs typeface="+mn-cs"/>
        </a:defRPr>
      </a:lvl1pPr>
      <a:lvl2pPr marL="0" indent="0" algn="l" defTabSz="961670" rtl="0" eaLnBrk="1" latinLnBrk="0" hangingPunct="1">
        <a:lnSpc>
          <a:spcPts val="1899"/>
        </a:lnSpc>
        <a:spcBef>
          <a:spcPts val="0"/>
        </a:spcBef>
        <a:buClr>
          <a:srgbClr val="FFFFFF"/>
        </a:buClr>
        <a:buSzPct val="100000"/>
        <a:buFont typeface="Arial"/>
        <a:buNone/>
        <a:defRPr sz="1799" b="0" kern="1200">
          <a:solidFill>
            <a:schemeClr val="bg1"/>
          </a:solidFill>
          <a:latin typeface="+mn-lt"/>
          <a:ea typeface="+mn-ea"/>
          <a:cs typeface="+mn-cs"/>
        </a:defRPr>
      </a:lvl2pPr>
      <a:lvl3pPr marL="0" indent="0" algn="l" defTabSz="961670" rtl="0" eaLnBrk="1" latinLnBrk="0" hangingPunct="1">
        <a:lnSpc>
          <a:spcPts val="1499"/>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670" rtl="0" eaLnBrk="1" latinLnBrk="0" hangingPunct="1">
        <a:lnSpc>
          <a:spcPts val="1599"/>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670"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4595" indent="-240418" algn="l" defTabSz="961670" rtl="0" eaLnBrk="1" latinLnBrk="0" hangingPunct="1">
        <a:lnSpc>
          <a:spcPct val="90000"/>
        </a:lnSpc>
        <a:spcBef>
          <a:spcPct val="30000"/>
        </a:spcBef>
        <a:buClr>
          <a:schemeClr val="accent6"/>
        </a:buClr>
        <a:buSzPct val="70000"/>
        <a:buFont typeface="Wingdings" panose="05000000000000000000" pitchFamily="2" charset="2"/>
        <a:buChar char="¤"/>
        <a:defRPr sz="1899" kern="1200">
          <a:solidFill>
            <a:schemeClr val="tx1"/>
          </a:solidFill>
          <a:latin typeface="+mn-lt"/>
          <a:ea typeface="+mn-ea"/>
          <a:cs typeface="+mn-cs"/>
        </a:defRPr>
      </a:lvl6pPr>
      <a:lvl7pPr marL="3125432" indent="-240418" algn="l" defTabSz="961670" rtl="0" eaLnBrk="1" latinLnBrk="0" hangingPunct="1">
        <a:lnSpc>
          <a:spcPct val="90000"/>
        </a:lnSpc>
        <a:spcBef>
          <a:spcPct val="30000"/>
        </a:spcBef>
        <a:buClr>
          <a:schemeClr val="accent6"/>
        </a:buClr>
        <a:buSzPct val="70000"/>
        <a:buFont typeface="Wingdings" panose="05000000000000000000" pitchFamily="2" charset="2"/>
        <a:buChar char="¤"/>
        <a:defRPr sz="1899" kern="1200">
          <a:solidFill>
            <a:schemeClr val="tx1"/>
          </a:solidFill>
          <a:latin typeface="+mn-lt"/>
          <a:ea typeface="+mn-ea"/>
          <a:cs typeface="+mn-cs"/>
        </a:defRPr>
      </a:lvl7pPr>
      <a:lvl8pPr marL="3606269" indent="-240418" algn="l" defTabSz="961670" rtl="0" eaLnBrk="1" latinLnBrk="0" hangingPunct="1">
        <a:lnSpc>
          <a:spcPct val="90000"/>
        </a:lnSpc>
        <a:spcBef>
          <a:spcPct val="30000"/>
        </a:spcBef>
        <a:buClr>
          <a:schemeClr val="accent6"/>
        </a:buClr>
        <a:buSzPct val="70000"/>
        <a:buFont typeface="Wingdings" panose="05000000000000000000" pitchFamily="2" charset="2"/>
        <a:buChar char="¤"/>
        <a:defRPr sz="1899" kern="1200">
          <a:solidFill>
            <a:schemeClr val="tx1"/>
          </a:solidFill>
          <a:latin typeface="+mn-lt"/>
          <a:ea typeface="+mn-ea"/>
          <a:cs typeface="+mn-cs"/>
        </a:defRPr>
      </a:lvl8pPr>
      <a:lvl9pPr marL="4087103" indent="-240418" algn="l" defTabSz="961670" rtl="0" eaLnBrk="1" latinLnBrk="0" hangingPunct="1">
        <a:lnSpc>
          <a:spcPct val="90000"/>
        </a:lnSpc>
        <a:spcBef>
          <a:spcPct val="30000"/>
        </a:spcBef>
        <a:buClr>
          <a:schemeClr val="accent6"/>
        </a:buClr>
        <a:buSzPct val="70000"/>
        <a:buFont typeface="Wingdings" panose="05000000000000000000" pitchFamily="2" charset="2"/>
        <a:buChar char="¤"/>
        <a:defRPr sz="1899" kern="1200">
          <a:solidFill>
            <a:schemeClr val="tx1"/>
          </a:solidFill>
          <a:latin typeface="+mn-lt"/>
          <a:ea typeface="+mn-ea"/>
          <a:cs typeface="+mn-cs"/>
        </a:defRPr>
      </a:lvl9pPr>
    </p:bodyStyle>
    <p:otherStyle>
      <a:defPPr>
        <a:defRPr lang="en-US"/>
      </a:defPPr>
      <a:lvl1pPr marL="0" algn="l" defTabSz="961670" rtl="0" eaLnBrk="1" latinLnBrk="0" hangingPunct="1">
        <a:defRPr sz="1899" kern="1200">
          <a:solidFill>
            <a:schemeClr val="tx1"/>
          </a:solidFill>
          <a:latin typeface="+mn-lt"/>
          <a:ea typeface="+mn-ea"/>
          <a:cs typeface="+mn-cs"/>
        </a:defRPr>
      </a:lvl1pPr>
      <a:lvl2pPr marL="480837" algn="l" defTabSz="961670" rtl="0" eaLnBrk="1" latinLnBrk="0" hangingPunct="1">
        <a:defRPr sz="1899" kern="1200">
          <a:solidFill>
            <a:schemeClr val="tx1"/>
          </a:solidFill>
          <a:latin typeface="+mn-lt"/>
          <a:ea typeface="+mn-ea"/>
          <a:cs typeface="+mn-cs"/>
        </a:defRPr>
      </a:lvl2pPr>
      <a:lvl3pPr marL="961670" algn="l" defTabSz="961670" rtl="0" eaLnBrk="1" latinLnBrk="0" hangingPunct="1">
        <a:defRPr sz="1899" kern="1200">
          <a:solidFill>
            <a:schemeClr val="tx1"/>
          </a:solidFill>
          <a:latin typeface="+mn-lt"/>
          <a:ea typeface="+mn-ea"/>
          <a:cs typeface="+mn-cs"/>
        </a:defRPr>
      </a:lvl3pPr>
      <a:lvl4pPr marL="1442508" algn="l" defTabSz="961670" rtl="0" eaLnBrk="1" latinLnBrk="0" hangingPunct="1">
        <a:defRPr sz="1899" kern="1200">
          <a:solidFill>
            <a:schemeClr val="tx1"/>
          </a:solidFill>
          <a:latin typeface="+mn-lt"/>
          <a:ea typeface="+mn-ea"/>
          <a:cs typeface="+mn-cs"/>
        </a:defRPr>
      </a:lvl4pPr>
      <a:lvl5pPr marL="1923343" algn="l" defTabSz="961670" rtl="0" eaLnBrk="1" latinLnBrk="0" hangingPunct="1">
        <a:defRPr sz="1899" kern="1200">
          <a:solidFill>
            <a:schemeClr val="tx1"/>
          </a:solidFill>
          <a:latin typeface="+mn-lt"/>
          <a:ea typeface="+mn-ea"/>
          <a:cs typeface="+mn-cs"/>
        </a:defRPr>
      </a:lvl5pPr>
      <a:lvl6pPr marL="2404179" algn="l" defTabSz="961670" rtl="0" eaLnBrk="1" latinLnBrk="0" hangingPunct="1">
        <a:defRPr sz="1899" kern="1200">
          <a:solidFill>
            <a:schemeClr val="tx1"/>
          </a:solidFill>
          <a:latin typeface="+mn-lt"/>
          <a:ea typeface="+mn-ea"/>
          <a:cs typeface="+mn-cs"/>
        </a:defRPr>
      </a:lvl6pPr>
      <a:lvl7pPr marL="2885014" algn="l" defTabSz="961670" rtl="0" eaLnBrk="1" latinLnBrk="0" hangingPunct="1">
        <a:defRPr sz="1899" kern="1200">
          <a:solidFill>
            <a:schemeClr val="tx1"/>
          </a:solidFill>
          <a:latin typeface="+mn-lt"/>
          <a:ea typeface="+mn-ea"/>
          <a:cs typeface="+mn-cs"/>
        </a:defRPr>
      </a:lvl7pPr>
      <a:lvl8pPr marL="3365851" algn="l" defTabSz="961670" rtl="0" eaLnBrk="1" latinLnBrk="0" hangingPunct="1">
        <a:defRPr sz="1899" kern="1200">
          <a:solidFill>
            <a:schemeClr val="tx1"/>
          </a:solidFill>
          <a:latin typeface="+mn-lt"/>
          <a:ea typeface="+mn-ea"/>
          <a:cs typeface="+mn-cs"/>
        </a:defRPr>
      </a:lvl8pPr>
      <a:lvl9pPr marL="3846684" algn="l" defTabSz="961670" rtl="0" eaLnBrk="1" latinLnBrk="0" hangingPunct="1">
        <a:defRPr sz="1899"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2"/>
            </p:custDataLst>
          </p:nvPr>
        </p:nvGraphicFramePr>
        <p:xfrm>
          <a:off x="2153" y="1751"/>
          <a:ext cx="2154" cy="1750"/>
        </p:xfrm>
        <a:graphic>
          <a:graphicData uri="http://schemas.openxmlformats.org/presentationml/2006/ole">
            <mc:AlternateContent xmlns:mc="http://schemas.openxmlformats.org/markup-compatibility/2006">
              <mc:Choice xmlns:v="urn:schemas-microsoft-com:vml" Requires="v">
                <p:oleObj spid="_x0000_s1157200" name="think-cell Slide" r:id="rId23" imgW="6350000" imgH="6350000" progId="">
                  <p:embed/>
                </p:oleObj>
              </mc:Choice>
              <mc:Fallback>
                <p:oleObj name="think-cell Slide" r:id="rId23" imgW="6350000" imgH="6350000" progId="">
                  <p:embed/>
                  <p:pic>
                    <p:nvPicPr>
                      <p:cNvPr id="8" name="Object 7" hidden="1"/>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153"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352548" y="136671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71" name="Straight Connector 70"/>
          <p:cNvCxnSpPr/>
          <p:nvPr/>
        </p:nvCxnSpPr>
        <p:spPr bwMode="gray">
          <a:xfrm>
            <a:off x="1" y="6792023"/>
            <a:ext cx="13442950" cy="0"/>
          </a:xfrm>
          <a:prstGeom prst="line">
            <a:avLst/>
          </a:prstGeom>
          <a:ln w="6350">
            <a:solidFill>
              <a:srgbClr val="8A8A8D"/>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bwMode="gray">
          <a:xfrm>
            <a:off x="351316" y="344821"/>
            <a:ext cx="12413343" cy="409568"/>
          </a:xfrm>
          <a:prstGeom prst="rect">
            <a:avLst/>
          </a:prstGeom>
          <a:ln>
            <a:noFill/>
          </a:ln>
        </p:spPr>
        <p:txBody>
          <a:bodyPr vert="horz" wrap="none" lIns="0" tIns="0" rIns="0" bIns="0" rtlCol="0" anchor="ctr">
            <a:noAutofit/>
          </a:bodyPr>
          <a:lstStyle/>
          <a:p>
            <a:r>
              <a:rPr lang="en-US" dirty="0"/>
              <a:t>HEADER CANNOT RUN OVER MORE THAN ONE LINE</a:t>
            </a:r>
          </a:p>
        </p:txBody>
      </p:sp>
      <p:pic>
        <p:nvPicPr>
          <p:cNvPr id="4" name="Picture 3"/>
          <p:cNvPicPr>
            <a:picLocks noChangeAspect="1"/>
          </p:cNvPicPr>
          <p:nvPr userDrawn="1"/>
        </p:nvPicPr>
        <p:blipFill>
          <a:blip r:embed="rId25" cstate="print">
            <a:extLst>
              <a:ext uri="{28A0092B-C50C-407E-A947-70E740481C1C}">
                <a14:useLocalDpi xmlns:a14="http://schemas.microsoft.com/office/drawing/2010/main"/>
              </a:ext>
            </a:extLst>
          </a:blip>
          <a:stretch>
            <a:fillRect/>
          </a:stretch>
        </p:blipFill>
        <p:spPr>
          <a:xfrm>
            <a:off x="347189" y="6969855"/>
            <a:ext cx="1249725" cy="434926"/>
          </a:xfrm>
          <a:prstGeom prst="rect">
            <a:avLst/>
          </a:prstGeom>
        </p:spPr>
      </p:pic>
    </p:spTree>
    <p:extLst>
      <p:ext uri="{BB962C8B-B14F-4D97-AF65-F5344CB8AC3E}">
        <p14:creationId xmlns:p14="http://schemas.microsoft.com/office/powerpoint/2010/main" val="2371817551"/>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 id="2147484103" r:id="rId12"/>
    <p:sldLayoutId id="2147484104" r:id="rId13"/>
    <p:sldLayoutId id="2147484105" r:id="rId14"/>
    <p:sldLayoutId id="2147484106" r:id="rId15"/>
    <p:sldLayoutId id="2147484107" r:id="rId16"/>
    <p:sldLayoutId id="2147484108" r:id="rId17"/>
    <p:sldLayoutId id="2147484109" r:id="rId18"/>
    <p:sldLayoutId id="2147484111" r:id="rId19"/>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hf hdr="0" ftr="0" dt="0"/>
  <p:txStyles>
    <p:titleStyle>
      <a:lvl1pPr algn="l" defTabSz="961706"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p:titleStyle>
    <p:bodyStyle>
      <a:lvl1pPr marL="0" indent="0" algn="l" defTabSz="961706" rtl="0" eaLnBrk="1" latinLnBrk="0" hangingPunct="1">
        <a:lnSpc>
          <a:spcPts val="1900"/>
        </a:lnSpc>
        <a:spcBef>
          <a:spcPts val="0"/>
        </a:spcBef>
        <a:buClr>
          <a:srgbClr val="FFFFFF"/>
        </a:buClr>
        <a:buSzPct val="100000"/>
        <a:buFont typeface="Arial"/>
        <a:buNone/>
        <a:defRPr sz="1799" b="1" kern="1200">
          <a:solidFill>
            <a:schemeClr val="tx2"/>
          </a:solidFill>
          <a:latin typeface="+mn-lt"/>
          <a:ea typeface="+mn-ea"/>
          <a:cs typeface="+mn-cs"/>
        </a:defRPr>
      </a:lvl1pPr>
      <a:lvl2pPr marL="0" indent="0" algn="l" defTabSz="961706" rtl="0" eaLnBrk="1" latinLnBrk="0" hangingPunct="1">
        <a:lnSpc>
          <a:spcPts val="1900"/>
        </a:lnSpc>
        <a:spcBef>
          <a:spcPts val="0"/>
        </a:spcBef>
        <a:buClr>
          <a:srgbClr val="FFFFFF"/>
        </a:buClr>
        <a:buSzPct val="100000"/>
        <a:buFont typeface="Arial"/>
        <a:buNone/>
        <a:defRPr sz="1799" b="0" kern="1200">
          <a:solidFill>
            <a:schemeClr val="bg1"/>
          </a:solidFill>
          <a:latin typeface="+mn-lt"/>
          <a:ea typeface="+mn-ea"/>
          <a:cs typeface="+mn-cs"/>
        </a:defRPr>
      </a:lvl2pPr>
      <a:lvl3pPr marL="0" indent="0" algn="l" defTabSz="961706" rtl="0" eaLnBrk="1" latinLnBrk="0" hangingPunct="1">
        <a:lnSpc>
          <a:spcPts val="1499"/>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706"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706"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4697"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551"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405"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259"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706" rtl="0" eaLnBrk="1" latinLnBrk="0" hangingPunct="1">
        <a:defRPr sz="1900" kern="1200">
          <a:solidFill>
            <a:schemeClr val="tx1"/>
          </a:solidFill>
          <a:latin typeface="+mn-lt"/>
          <a:ea typeface="+mn-ea"/>
          <a:cs typeface="+mn-cs"/>
        </a:defRPr>
      </a:lvl1pPr>
      <a:lvl2pPr marL="480854" algn="l" defTabSz="961706" rtl="0" eaLnBrk="1" latinLnBrk="0" hangingPunct="1">
        <a:defRPr sz="1900" kern="1200">
          <a:solidFill>
            <a:schemeClr val="tx1"/>
          </a:solidFill>
          <a:latin typeface="+mn-lt"/>
          <a:ea typeface="+mn-ea"/>
          <a:cs typeface="+mn-cs"/>
        </a:defRPr>
      </a:lvl2pPr>
      <a:lvl3pPr marL="961706" algn="l" defTabSz="961706" rtl="0" eaLnBrk="1" latinLnBrk="0" hangingPunct="1">
        <a:defRPr sz="1900" kern="1200">
          <a:solidFill>
            <a:schemeClr val="tx1"/>
          </a:solidFill>
          <a:latin typeface="+mn-lt"/>
          <a:ea typeface="+mn-ea"/>
          <a:cs typeface="+mn-cs"/>
        </a:defRPr>
      </a:lvl3pPr>
      <a:lvl4pPr marL="1442563" algn="l" defTabSz="961706" rtl="0" eaLnBrk="1" latinLnBrk="0" hangingPunct="1">
        <a:defRPr sz="1900" kern="1200">
          <a:solidFill>
            <a:schemeClr val="tx1"/>
          </a:solidFill>
          <a:latin typeface="+mn-lt"/>
          <a:ea typeface="+mn-ea"/>
          <a:cs typeface="+mn-cs"/>
        </a:defRPr>
      </a:lvl4pPr>
      <a:lvl5pPr marL="1923416" algn="l" defTabSz="961706" rtl="0" eaLnBrk="1" latinLnBrk="0" hangingPunct="1">
        <a:defRPr sz="1900" kern="1200">
          <a:solidFill>
            <a:schemeClr val="tx1"/>
          </a:solidFill>
          <a:latin typeface="+mn-lt"/>
          <a:ea typeface="+mn-ea"/>
          <a:cs typeface="+mn-cs"/>
        </a:defRPr>
      </a:lvl5pPr>
      <a:lvl6pPr marL="2404270" algn="l" defTabSz="961706" rtl="0" eaLnBrk="1" latinLnBrk="0" hangingPunct="1">
        <a:defRPr sz="1900" kern="1200">
          <a:solidFill>
            <a:schemeClr val="tx1"/>
          </a:solidFill>
          <a:latin typeface="+mn-lt"/>
          <a:ea typeface="+mn-ea"/>
          <a:cs typeface="+mn-cs"/>
        </a:defRPr>
      </a:lvl6pPr>
      <a:lvl7pPr marL="2885123" algn="l" defTabSz="961706" rtl="0" eaLnBrk="1" latinLnBrk="0" hangingPunct="1">
        <a:defRPr sz="1900" kern="1200">
          <a:solidFill>
            <a:schemeClr val="tx1"/>
          </a:solidFill>
          <a:latin typeface="+mn-lt"/>
          <a:ea typeface="+mn-ea"/>
          <a:cs typeface="+mn-cs"/>
        </a:defRPr>
      </a:lvl7pPr>
      <a:lvl8pPr marL="3365978" algn="l" defTabSz="961706" rtl="0" eaLnBrk="1" latinLnBrk="0" hangingPunct="1">
        <a:defRPr sz="1900" kern="1200">
          <a:solidFill>
            <a:schemeClr val="tx1"/>
          </a:solidFill>
          <a:latin typeface="+mn-lt"/>
          <a:ea typeface="+mn-ea"/>
          <a:cs typeface="+mn-cs"/>
        </a:defRPr>
      </a:lvl8pPr>
      <a:lvl9pPr marL="3846829" algn="l" defTabSz="961706" rtl="0" eaLnBrk="1" latinLnBrk="0" hangingPunct="1">
        <a:defRPr sz="19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92344" y="1071677"/>
            <a:ext cx="11459586" cy="1429605"/>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991419" y="2619650"/>
            <a:ext cx="11460513" cy="4524850"/>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7"/>
          <p:cNvGrpSpPr/>
          <p:nvPr userDrawn="1"/>
        </p:nvGrpSpPr>
        <p:grpSpPr>
          <a:xfrm>
            <a:off x="238055" y="238151"/>
            <a:ext cx="753492" cy="752875"/>
            <a:chOff x="215900" y="216000"/>
            <a:chExt cx="683375" cy="682850"/>
          </a:xfrm>
        </p:grpSpPr>
        <p:sp>
          <p:nvSpPr>
            <p:cNvPr id="5" name="Rectangle 4"/>
            <p:cNvSpPr/>
            <p:nvPr userDrawn="1"/>
          </p:nvSpPr>
          <p:spPr>
            <a:xfrm>
              <a:off x="215900" y="216000"/>
              <a:ext cx="486000" cy="48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5" b="0" i="0" dirty="0">
                <a:latin typeface="Helvetica Regular" charset="0"/>
              </a:endParaRPr>
            </a:p>
          </p:txBody>
        </p:sp>
        <p:sp>
          <p:nvSpPr>
            <p:cNvPr id="7" name="Rectangle 6"/>
            <p:cNvSpPr/>
            <p:nvPr userDrawn="1"/>
          </p:nvSpPr>
          <p:spPr>
            <a:xfrm>
              <a:off x="522425" y="522000"/>
              <a:ext cx="376850" cy="3768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5" b="0" i="0" dirty="0">
                <a:latin typeface="Helvetica Regular" charset="0"/>
              </a:endParaRPr>
            </a:p>
          </p:txBody>
        </p:sp>
        <p:sp>
          <p:nvSpPr>
            <p:cNvPr id="6" name="Rectangle 5"/>
            <p:cNvSpPr/>
            <p:nvPr userDrawn="1"/>
          </p:nvSpPr>
          <p:spPr>
            <a:xfrm>
              <a:off x="522425" y="522000"/>
              <a:ext cx="180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5" b="0" i="0" dirty="0">
                <a:latin typeface="Helvetica Regular" charset="0"/>
              </a:endParaRPr>
            </a:p>
          </p:txBody>
        </p:sp>
      </p:grpSp>
    </p:spTree>
    <p:extLst>
      <p:ext uri="{BB962C8B-B14F-4D97-AF65-F5344CB8AC3E}">
        <p14:creationId xmlns:p14="http://schemas.microsoft.com/office/powerpoint/2010/main" val="2062180215"/>
      </p:ext>
    </p:extLst>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20" r:id="rId7"/>
  </p:sldLayoutIdLst>
  <p:txStyles>
    <p:titleStyle>
      <a:lvl1pPr algn="l" defTabSz="1008101" rtl="0" eaLnBrk="1" latinLnBrk="0" hangingPunct="1">
        <a:lnSpc>
          <a:spcPts val="4631"/>
        </a:lnSpc>
        <a:spcBef>
          <a:spcPct val="0"/>
        </a:spcBef>
        <a:buNone/>
        <a:defRPr sz="4851" b="1" kern="1200">
          <a:solidFill>
            <a:schemeClr val="tx1"/>
          </a:solidFill>
          <a:latin typeface="Helvetica" charset="0"/>
          <a:ea typeface="Helvetica" charset="0"/>
          <a:cs typeface="Helvetica" charset="0"/>
        </a:defRPr>
      </a:lvl1pPr>
    </p:titleStyle>
    <p:bodyStyle>
      <a:lvl1pPr marL="252025" indent="-252025" algn="l" defTabSz="1008101" rtl="0" eaLnBrk="1" latinLnBrk="0" hangingPunct="1">
        <a:lnSpc>
          <a:spcPts val="1544"/>
        </a:lnSpc>
        <a:spcBef>
          <a:spcPts val="1103"/>
        </a:spcBef>
        <a:buFont typeface="Wingdings" charset="2"/>
        <a:buChar char="§"/>
        <a:defRPr sz="1213" kern="1200">
          <a:solidFill>
            <a:schemeClr val="tx1"/>
          </a:solidFill>
          <a:latin typeface="Helvetica" charset="0"/>
          <a:ea typeface="Helvetica" charset="0"/>
          <a:cs typeface="Helvetica" charset="0"/>
        </a:defRPr>
      </a:lvl1pPr>
      <a:lvl2pPr marL="756076" indent="-252025" algn="l" defTabSz="1008101" rtl="0" eaLnBrk="1" latinLnBrk="0" hangingPunct="1">
        <a:lnSpc>
          <a:spcPts val="1544"/>
        </a:lnSpc>
        <a:spcBef>
          <a:spcPts val="551"/>
        </a:spcBef>
        <a:buFont typeface="Wingdings" charset="2"/>
        <a:buChar char="§"/>
        <a:defRPr sz="1213" kern="1200">
          <a:solidFill>
            <a:schemeClr val="tx1"/>
          </a:solidFill>
          <a:latin typeface="Helvetica" charset="0"/>
          <a:ea typeface="Helvetica" charset="0"/>
          <a:cs typeface="Helvetica" charset="0"/>
        </a:defRPr>
      </a:lvl2pPr>
      <a:lvl3pPr marL="1260126" indent="-252025" algn="l" defTabSz="1008101" rtl="0" eaLnBrk="1" latinLnBrk="0" hangingPunct="1">
        <a:lnSpc>
          <a:spcPts val="1544"/>
        </a:lnSpc>
        <a:spcBef>
          <a:spcPts val="551"/>
        </a:spcBef>
        <a:buFont typeface="Wingdings" charset="2"/>
        <a:buChar char="§"/>
        <a:defRPr sz="1213" kern="1200">
          <a:solidFill>
            <a:schemeClr val="tx1"/>
          </a:solidFill>
          <a:latin typeface="Helvetica" charset="0"/>
          <a:ea typeface="Helvetica" charset="0"/>
          <a:cs typeface="Helvetica" charset="0"/>
        </a:defRPr>
      </a:lvl3pPr>
      <a:lvl4pPr marL="1764176" indent="-252025" algn="l" defTabSz="1008101" rtl="0" eaLnBrk="1" latinLnBrk="0" hangingPunct="1">
        <a:lnSpc>
          <a:spcPts val="1544"/>
        </a:lnSpc>
        <a:spcBef>
          <a:spcPts val="551"/>
        </a:spcBef>
        <a:buFont typeface="Wingdings" charset="2"/>
        <a:buChar char="§"/>
        <a:defRPr sz="1213" kern="1200">
          <a:solidFill>
            <a:schemeClr val="tx1"/>
          </a:solidFill>
          <a:latin typeface="Helvetica" charset="0"/>
          <a:ea typeface="Helvetica" charset="0"/>
          <a:cs typeface="Helvetica" charset="0"/>
        </a:defRPr>
      </a:lvl4pPr>
      <a:lvl5pPr marL="2268227" indent="-252025" algn="l" defTabSz="1008101" rtl="0" eaLnBrk="1" latinLnBrk="0" hangingPunct="1">
        <a:lnSpc>
          <a:spcPts val="1544"/>
        </a:lnSpc>
        <a:spcBef>
          <a:spcPts val="551"/>
        </a:spcBef>
        <a:buFont typeface="Wingdings" charset="2"/>
        <a:buChar char="§"/>
        <a:defRPr sz="1213" kern="1200">
          <a:solidFill>
            <a:schemeClr val="tx1"/>
          </a:solidFill>
          <a:latin typeface="Helvetica" charset="0"/>
          <a:ea typeface="Helvetica" charset="0"/>
          <a:cs typeface="Helvetica" charset="0"/>
        </a:defRPr>
      </a:lvl5pPr>
      <a:lvl6pPr marL="2772277" indent="-252025" algn="l" defTabSz="1008101" rtl="0" eaLnBrk="1" latinLnBrk="0" hangingPunct="1">
        <a:lnSpc>
          <a:spcPct val="90000"/>
        </a:lnSpc>
        <a:spcBef>
          <a:spcPts val="551"/>
        </a:spcBef>
        <a:buFont typeface="Arial"/>
        <a:buChar char="•"/>
        <a:defRPr sz="2095" kern="1200">
          <a:solidFill>
            <a:schemeClr val="tx1"/>
          </a:solidFill>
          <a:latin typeface="+mn-lt"/>
          <a:ea typeface="+mn-ea"/>
          <a:cs typeface="+mn-cs"/>
        </a:defRPr>
      </a:lvl6pPr>
      <a:lvl7pPr marL="3276328" indent="-252025" algn="l" defTabSz="1008101" rtl="0" eaLnBrk="1" latinLnBrk="0" hangingPunct="1">
        <a:lnSpc>
          <a:spcPct val="90000"/>
        </a:lnSpc>
        <a:spcBef>
          <a:spcPts val="551"/>
        </a:spcBef>
        <a:buFont typeface="Arial"/>
        <a:buChar char="•"/>
        <a:defRPr sz="2095" kern="1200">
          <a:solidFill>
            <a:schemeClr val="tx1"/>
          </a:solidFill>
          <a:latin typeface="+mn-lt"/>
          <a:ea typeface="+mn-ea"/>
          <a:cs typeface="+mn-cs"/>
        </a:defRPr>
      </a:lvl7pPr>
      <a:lvl8pPr marL="3780378" indent="-252025" algn="l" defTabSz="1008101" rtl="0" eaLnBrk="1" latinLnBrk="0" hangingPunct="1">
        <a:lnSpc>
          <a:spcPct val="90000"/>
        </a:lnSpc>
        <a:spcBef>
          <a:spcPts val="551"/>
        </a:spcBef>
        <a:buFont typeface="Arial"/>
        <a:buChar char="•"/>
        <a:defRPr sz="2095" kern="1200">
          <a:solidFill>
            <a:schemeClr val="tx1"/>
          </a:solidFill>
          <a:latin typeface="+mn-lt"/>
          <a:ea typeface="+mn-ea"/>
          <a:cs typeface="+mn-cs"/>
        </a:defRPr>
      </a:lvl8pPr>
      <a:lvl9pPr marL="4284429" indent="-252025" algn="l" defTabSz="1008101" rtl="0" eaLnBrk="1" latinLnBrk="0" hangingPunct="1">
        <a:lnSpc>
          <a:spcPct val="90000"/>
        </a:lnSpc>
        <a:spcBef>
          <a:spcPts val="551"/>
        </a:spcBef>
        <a:buFont typeface="Arial"/>
        <a:buChar char="•"/>
        <a:defRPr sz="2095" kern="1200">
          <a:solidFill>
            <a:schemeClr val="tx1"/>
          </a:solidFill>
          <a:latin typeface="+mn-lt"/>
          <a:ea typeface="+mn-ea"/>
          <a:cs typeface="+mn-cs"/>
        </a:defRPr>
      </a:lvl9pPr>
    </p:bodyStyle>
    <p:otherStyle>
      <a:defPPr>
        <a:defRPr lang="en-US"/>
      </a:defPPr>
      <a:lvl1pPr marL="0" algn="l" defTabSz="1008101" rtl="0" eaLnBrk="1" latinLnBrk="0" hangingPunct="1">
        <a:defRPr sz="2095" kern="1200">
          <a:solidFill>
            <a:schemeClr val="tx1"/>
          </a:solidFill>
          <a:latin typeface="+mn-lt"/>
          <a:ea typeface="+mn-ea"/>
          <a:cs typeface="+mn-cs"/>
        </a:defRPr>
      </a:lvl1pPr>
      <a:lvl2pPr marL="504051" algn="l" defTabSz="1008101" rtl="0" eaLnBrk="1" latinLnBrk="0" hangingPunct="1">
        <a:defRPr sz="2095" kern="1200">
          <a:solidFill>
            <a:schemeClr val="tx1"/>
          </a:solidFill>
          <a:latin typeface="+mn-lt"/>
          <a:ea typeface="+mn-ea"/>
          <a:cs typeface="+mn-cs"/>
        </a:defRPr>
      </a:lvl2pPr>
      <a:lvl3pPr marL="1008101" algn="l" defTabSz="1008101" rtl="0" eaLnBrk="1" latinLnBrk="0" hangingPunct="1">
        <a:defRPr sz="2095" kern="1200">
          <a:solidFill>
            <a:schemeClr val="tx1"/>
          </a:solidFill>
          <a:latin typeface="+mn-lt"/>
          <a:ea typeface="+mn-ea"/>
          <a:cs typeface="+mn-cs"/>
        </a:defRPr>
      </a:lvl3pPr>
      <a:lvl4pPr marL="1512152" algn="l" defTabSz="1008101" rtl="0" eaLnBrk="1" latinLnBrk="0" hangingPunct="1">
        <a:defRPr sz="2095" kern="1200">
          <a:solidFill>
            <a:schemeClr val="tx1"/>
          </a:solidFill>
          <a:latin typeface="+mn-lt"/>
          <a:ea typeface="+mn-ea"/>
          <a:cs typeface="+mn-cs"/>
        </a:defRPr>
      </a:lvl4pPr>
      <a:lvl5pPr marL="2016201" algn="l" defTabSz="1008101" rtl="0" eaLnBrk="1" latinLnBrk="0" hangingPunct="1">
        <a:defRPr sz="2095" kern="1200">
          <a:solidFill>
            <a:schemeClr val="tx1"/>
          </a:solidFill>
          <a:latin typeface="+mn-lt"/>
          <a:ea typeface="+mn-ea"/>
          <a:cs typeface="+mn-cs"/>
        </a:defRPr>
      </a:lvl5pPr>
      <a:lvl6pPr marL="2520252" algn="l" defTabSz="1008101" rtl="0" eaLnBrk="1" latinLnBrk="0" hangingPunct="1">
        <a:defRPr sz="2095" kern="1200">
          <a:solidFill>
            <a:schemeClr val="tx1"/>
          </a:solidFill>
          <a:latin typeface="+mn-lt"/>
          <a:ea typeface="+mn-ea"/>
          <a:cs typeface="+mn-cs"/>
        </a:defRPr>
      </a:lvl6pPr>
      <a:lvl7pPr marL="3024302" algn="l" defTabSz="1008101" rtl="0" eaLnBrk="1" latinLnBrk="0" hangingPunct="1">
        <a:defRPr sz="2095" kern="1200">
          <a:solidFill>
            <a:schemeClr val="tx1"/>
          </a:solidFill>
          <a:latin typeface="+mn-lt"/>
          <a:ea typeface="+mn-ea"/>
          <a:cs typeface="+mn-cs"/>
        </a:defRPr>
      </a:lvl7pPr>
      <a:lvl8pPr marL="3528353" algn="l" defTabSz="1008101" rtl="0" eaLnBrk="1" latinLnBrk="0" hangingPunct="1">
        <a:defRPr sz="2095" kern="1200">
          <a:solidFill>
            <a:schemeClr val="tx1"/>
          </a:solidFill>
          <a:latin typeface="+mn-lt"/>
          <a:ea typeface="+mn-ea"/>
          <a:cs typeface="+mn-cs"/>
        </a:defRPr>
      </a:lvl8pPr>
      <a:lvl9pPr marL="4032404" algn="l" defTabSz="1008101" rtl="0" eaLnBrk="1" latinLnBrk="0" hangingPunct="1">
        <a:defRPr sz="2095"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5"/>
            </p:custDataLst>
          </p:nvPr>
        </p:nvGraphicFramePr>
        <p:xfrm>
          <a:off x="2153" y="1751"/>
          <a:ext cx="2154" cy="1750"/>
        </p:xfrm>
        <a:graphic>
          <a:graphicData uri="http://schemas.openxmlformats.org/presentationml/2006/ole">
            <mc:AlternateContent xmlns:mc="http://schemas.openxmlformats.org/markup-compatibility/2006">
              <mc:Choice xmlns:v="urn:schemas-microsoft-com:vml" Requires="v">
                <p:oleObj spid="_x0000_s1177680" name="think-cell Slide" r:id="rId16" imgW="6350000" imgH="6350000" progId="">
                  <p:embed/>
                </p:oleObj>
              </mc:Choice>
              <mc:Fallback>
                <p:oleObj name="think-cell Slide" r:id="rId16" imgW="6350000" imgH="6350000" progId="">
                  <p:embed/>
                  <p:pic>
                    <p:nvPicPr>
                      <p:cNvPr id="8" name="Object 7" hidden="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53"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352548" y="136671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71" name="Straight Connector 70"/>
          <p:cNvCxnSpPr/>
          <p:nvPr/>
        </p:nvCxnSpPr>
        <p:spPr bwMode="gray">
          <a:xfrm>
            <a:off x="1" y="6792023"/>
            <a:ext cx="13442950" cy="0"/>
          </a:xfrm>
          <a:prstGeom prst="line">
            <a:avLst/>
          </a:prstGeom>
          <a:ln w="6350">
            <a:solidFill>
              <a:srgbClr val="8A8A8D"/>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bwMode="gray">
          <a:xfrm>
            <a:off x="351316" y="344821"/>
            <a:ext cx="12413343" cy="409568"/>
          </a:xfrm>
          <a:prstGeom prst="rect">
            <a:avLst/>
          </a:prstGeom>
          <a:ln>
            <a:noFill/>
          </a:ln>
        </p:spPr>
        <p:txBody>
          <a:bodyPr vert="horz" wrap="none" lIns="0" tIns="0" rIns="0" bIns="0" rtlCol="0" anchor="ctr">
            <a:noAutofit/>
          </a:bodyPr>
          <a:lstStyle/>
          <a:p>
            <a:r>
              <a:rPr lang="en-US" dirty="0"/>
              <a:t>HEADER CANNOT RUN OVER MORE THAN ONE LINE</a:t>
            </a:r>
          </a:p>
        </p:txBody>
      </p:sp>
      <p:pic>
        <p:nvPicPr>
          <p:cNvPr id="7" name="Picture 6"/>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347189" y="6969855"/>
            <a:ext cx="1249725" cy="434926"/>
          </a:xfrm>
          <a:prstGeom prst="rect">
            <a:avLst/>
          </a:prstGeom>
        </p:spPr>
      </p:pic>
    </p:spTree>
    <p:extLst>
      <p:ext uri="{BB962C8B-B14F-4D97-AF65-F5344CB8AC3E}">
        <p14:creationId xmlns:p14="http://schemas.microsoft.com/office/powerpoint/2010/main" val="2015030989"/>
      </p:ext>
    </p:extLst>
  </p:cSld>
  <p:clrMap bg1="lt1" tx1="dk1" bg2="lt2" tx2="dk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 id="2147484128" r:id="rId7"/>
    <p:sldLayoutId id="2147484129" r:id="rId8"/>
    <p:sldLayoutId id="2147484130" r:id="rId9"/>
    <p:sldLayoutId id="2147484131" r:id="rId10"/>
    <p:sldLayoutId id="2147484132" r:id="rId11"/>
    <p:sldLayoutId id="2147484133" r:id="rId12"/>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706"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p:titleStyle>
    <p:bodyStyle>
      <a:lvl1pPr marL="0" indent="0" algn="l" defTabSz="961706" rtl="0" eaLnBrk="1" latinLnBrk="0" hangingPunct="1">
        <a:lnSpc>
          <a:spcPts val="1900"/>
        </a:lnSpc>
        <a:spcBef>
          <a:spcPts val="0"/>
        </a:spcBef>
        <a:buClr>
          <a:srgbClr val="FFFFFF"/>
        </a:buClr>
        <a:buSzPct val="100000"/>
        <a:buFont typeface="Arial"/>
        <a:buNone/>
        <a:defRPr sz="1799" b="1" kern="1200">
          <a:solidFill>
            <a:schemeClr val="tx2"/>
          </a:solidFill>
          <a:latin typeface="+mn-lt"/>
          <a:ea typeface="+mn-ea"/>
          <a:cs typeface="+mn-cs"/>
        </a:defRPr>
      </a:lvl1pPr>
      <a:lvl2pPr marL="0" indent="0" algn="l" defTabSz="961706" rtl="0" eaLnBrk="1" latinLnBrk="0" hangingPunct="1">
        <a:lnSpc>
          <a:spcPts val="1900"/>
        </a:lnSpc>
        <a:spcBef>
          <a:spcPts val="0"/>
        </a:spcBef>
        <a:buClr>
          <a:srgbClr val="FFFFFF"/>
        </a:buClr>
        <a:buSzPct val="100000"/>
        <a:buFont typeface="Arial"/>
        <a:buNone/>
        <a:defRPr sz="1799" b="0" kern="1200">
          <a:solidFill>
            <a:schemeClr val="bg1"/>
          </a:solidFill>
          <a:latin typeface="+mn-lt"/>
          <a:ea typeface="+mn-ea"/>
          <a:cs typeface="+mn-cs"/>
        </a:defRPr>
      </a:lvl2pPr>
      <a:lvl3pPr marL="0" indent="0" algn="l" defTabSz="961706" rtl="0" eaLnBrk="1" latinLnBrk="0" hangingPunct="1">
        <a:lnSpc>
          <a:spcPts val="1499"/>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706"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706"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4697"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551"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405"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259"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706" rtl="0" eaLnBrk="1" latinLnBrk="0" hangingPunct="1">
        <a:defRPr sz="1900" kern="1200">
          <a:solidFill>
            <a:schemeClr val="tx1"/>
          </a:solidFill>
          <a:latin typeface="+mn-lt"/>
          <a:ea typeface="+mn-ea"/>
          <a:cs typeface="+mn-cs"/>
        </a:defRPr>
      </a:lvl1pPr>
      <a:lvl2pPr marL="480854" algn="l" defTabSz="961706" rtl="0" eaLnBrk="1" latinLnBrk="0" hangingPunct="1">
        <a:defRPr sz="1900" kern="1200">
          <a:solidFill>
            <a:schemeClr val="tx1"/>
          </a:solidFill>
          <a:latin typeface="+mn-lt"/>
          <a:ea typeface="+mn-ea"/>
          <a:cs typeface="+mn-cs"/>
        </a:defRPr>
      </a:lvl2pPr>
      <a:lvl3pPr marL="961706" algn="l" defTabSz="961706" rtl="0" eaLnBrk="1" latinLnBrk="0" hangingPunct="1">
        <a:defRPr sz="1900" kern="1200">
          <a:solidFill>
            <a:schemeClr val="tx1"/>
          </a:solidFill>
          <a:latin typeface="+mn-lt"/>
          <a:ea typeface="+mn-ea"/>
          <a:cs typeface="+mn-cs"/>
        </a:defRPr>
      </a:lvl3pPr>
      <a:lvl4pPr marL="1442563" algn="l" defTabSz="961706" rtl="0" eaLnBrk="1" latinLnBrk="0" hangingPunct="1">
        <a:defRPr sz="1900" kern="1200">
          <a:solidFill>
            <a:schemeClr val="tx1"/>
          </a:solidFill>
          <a:latin typeface="+mn-lt"/>
          <a:ea typeface="+mn-ea"/>
          <a:cs typeface="+mn-cs"/>
        </a:defRPr>
      </a:lvl4pPr>
      <a:lvl5pPr marL="1923416" algn="l" defTabSz="961706" rtl="0" eaLnBrk="1" latinLnBrk="0" hangingPunct="1">
        <a:defRPr sz="1900" kern="1200">
          <a:solidFill>
            <a:schemeClr val="tx1"/>
          </a:solidFill>
          <a:latin typeface="+mn-lt"/>
          <a:ea typeface="+mn-ea"/>
          <a:cs typeface="+mn-cs"/>
        </a:defRPr>
      </a:lvl5pPr>
      <a:lvl6pPr marL="2404270" algn="l" defTabSz="961706" rtl="0" eaLnBrk="1" latinLnBrk="0" hangingPunct="1">
        <a:defRPr sz="1900" kern="1200">
          <a:solidFill>
            <a:schemeClr val="tx1"/>
          </a:solidFill>
          <a:latin typeface="+mn-lt"/>
          <a:ea typeface="+mn-ea"/>
          <a:cs typeface="+mn-cs"/>
        </a:defRPr>
      </a:lvl6pPr>
      <a:lvl7pPr marL="2885123" algn="l" defTabSz="961706" rtl="0" eaLnBrk="1" latinLnBrk="0" hangingPunct="1">
        <a:defRPr sz="1900" kern="1200">
          <a:solidFill>
            <a:schemeClr val="tx1"/>
          </a:solidFill>
          <a:latin typeface="+mn-lt"/>
          <a:ea typeface="+mn-ea"/>
          <a:cs typeface="+mn-cs"/>
        </a:defRPr>
      </a:lvl7pPr>
      <a:lvl8pPr marL="3365978" algn="l" defTabSz="961706" rtl="0" eaLnBrk="1" latinLnBrk="0" hangingPunct="1">
        <a:defRPr sz="1900" kern="1200">
          <a:solidFill>
            <a:schemeClr val="tx1"/>
          </a:solidFill>
          <a:latin typeface="+mn-lt"/>
          <a:ea typeface="+mn-ea"/>
          <a:cs typeface="+mn-cs"/>
        </a:defRPr>
      </a:lvl8pPr>
      <a:lvl9pPr marL="3846829" algn="l" defTabSz="961706"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sp>
        <p:nvSpPr>
          <p:cNvPr id="4" name="Rectangle 3"/>
          <p:cNvSpPr/>
          <p:nvPr userDrawn="1"/>
        </p:nvSpPr>
        <p:spPr>
          <a:xfrm>
            <a:off x="1" y="1"/>
            <a:ext cx="13442950" cy="7561262"/>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graphicFrame>
        <p:nvGraphicFramePr>
          <p:cNvPr id="8" name="Object 7" hidden="1"/>
          <p:cNvGraphicFramePr>
            <a:graphicFrameLocks noChangeAspect="1"/>
          </p:cNvGraphicFramePr>
          <p:nvPr>
            <p:custDataLst>
              <p:tags r:id="rId15"/>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426315" name="think-cell Slide" r:id="rId16" imgW="6350000" imgH="6350000" progId="">
                  <p:embed/>
                </p:oleObj>
              </mc:Choice>
              <mc:Fallback>
                <p:oleObj name="think-cell Slide" r:id="rId16" imgW="6350000" imgH="6350000" progId="">
                  <p:embed/>
                  <p:pic>
                    <p:nvPicPr>
                      <p:cNvPr id="0"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cxnSp>
        <p:nvCxnSpPr>
          <p:cNvPr id="71" name="Straight Connector 70"/>
          <p:cNvCxnSpPr/>
          <p:nvPr userDrawn="1"/>
        </p:nvCxnSpPr>
        <p:spPr bwMode="gray">
          <a:xfrm>
            <a:off x="1" y="6792023"/>
            <a:ext cx="13442950" cy="0"/>
          </a:xfrm>
          <a:prstGeom prst="line">
            <a:avLst/>
          </a:prstGeom>
          <a:ln w="6350">
            <a:solidFill>
              <a:srgbClr val="8A8A8D"/>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bwMode="gray">
          <a:xfrm>
            <a:off x="351316" y="344821"/>
            <a:ext cx="12413343" cy="409568"/>
          </a:xfrm>
          <a:prstGeom prst="rect">
            <a:avLst/>
          </a:prstGeom>
          <a:ln>
            <a:noFill/>
          </a:ln>
        </p:spPr>
        <p:txBody>
          <a:bodyPr vert="horz" wrap="none" lIns="0" tIns="0" rIns="0" bIns="0" rtlCol="0" anchor="ctr">
            <a:noAutofit/>
          </a:bodyPr>
          <a:lstStyle/>
          <a:p>
            <a:r>
              <a:rPr lang="en-US" dirty="0"/>
              <a:t>HEADER CANNOT RUN OVER MORE THAN ONE LINE</a:t>
            </a:r>
          </a:p>
        </p:txBody>
      </p:sp>
      <p:pic>
        <p:nvPicPr>
          <p:cNvPr id="5" name="Picture 4"/>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184950" y="6942531"/>
            <a:ext cx="1402522" cy="488102"/>
          </a:xfrm>
          <a:prstGeom prst="rect">
            <a:avLst/>
          </a:prstGeom>
        </p:spPr>
      </p:pic>
      <p:cxnSp>
        <p:nvCxnSpPr>
          <p:cNvPr id="7" name="Straight Connector 6"/>
          <p:cNvCxnSpPr/>
          <p:nvPr userDrawn="1"/>
        </p:nvCxnSpPr>
        <p:spPr>
          <a:xfrm>
            <a:off x="0" y="6792023"/>
            <a:ext cx="1344295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677" r:id="rId1"/>
    <p:sldLayoutId id="2147483689" r:id="rId2"/>
    <p:sldLayoutId id="2147483690" r:id="rId3"/>
    <p:sldLayoutId id="2147483691" r:id="rId4"/>
    <p:sldLayoutId id="2147483692" r:id="rId5"/>
    <p:sldLayoutId id="2147483693" r:id="rId6"/>
    <p:sldLayoutId id="2147483919" r:id="rId7"/>
    <p:sldLayoutId id="2147483743" r:id="rId8"/>
    <p:sldLayoutId id="2147483694" r:id="rId9"/>
    <p:sldLayoutId id="2147483695" r:id="rId10"/>
    <p:sldLayoutId id="2147483697" r:id="rId11"/>
    <p:sldLayoutId id="2147483920" r:id="rId12"/>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3600" b="0" kern="1200" cap="all" spc="0">
          <a:ln w="22225">
            <a:noFill/>
            <a:prstDash val="solid"/>
          </a:ln>
          <a:solidFill>
            <a:srgbClr val="FFFFFF"/>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1"/>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493898" name="think-cell Slide" r:id="rId22" imgW="6350000" imgH="6350000" progId="">
                  <p:embed/>
                </p:oleObj>
              </mc:Choice>
              <mc:Fallback>
                <p:oleObj name="think-cell Slide" r:id="rId22" imgW="6350000" imgH="6350000" progId="">
                  <p:embed/>
                  <p:pic>
                    <p:nvPicPr>
                      <p:cNvPr id="0" name="Picture 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a:xfrm>
            <a:off x="1" y="1"/>
            <a:ext cx="13442950" cy="7561262"/>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11" name="Title Placeholder 1"/>
          <p:cNvSpPr>
            <a:spLocks noGrp="1"/>
          </p:cNvSpPr>
          <p:nvPr>
            <p:ph type="title"/>
          </p:nvPr>
        </p:nvSpPr>
        <p:spPr bwMode="gray">
          <a:xfrm>
            <a:off x="351316" y="344821"/>
            <a:ext cx="12413343" cy="409568"/>
          </a:xfrm>
          <a:prstGeom prst="rect">
            <a:avLst/>
          </a:prstGeom>
          <a:ln>
            <a:noFill/>
          </a:ln>
        </p:spPr>
        <p:txBody>
          <a:bodyPr vert="horz" wrap="none" lIns="0" tIns="0" rIns="0" bIns="0" rtlCol="0" anchor="ctr">
            <a:noAutofit/>
          </a:bodyPr>
          <a:lstStyle/>
          <a:p>
            <a:r>
              <a:rPr lang="en-US" dirty="0"/>
              <a:t>HEADER CANNOT RUN OVER MORE THAN ONE LINE</a:t>
            </a:r>
          </a:p>
        </p:txBody>
      </p:sp>
      <p:pic>
        <p:nvPicPr>
          <p:cNvPr id="12" name="Picture 11"/>
          <p:cNvPicPr>
            <a:picLocks noChangeAspect="1"/>
          </p:cNvPicPr>
          <p:nvPr userDrawn="1"/>
        </p:nvPicPr>
        <p:blipFill>
          <a:blip r:embed="rId24" cstate="print">
            <a:extLst>
              <a:ext uri="{28A0092B-C50C-407E-A947-70E740481C1C}">
                <a14:useLocalDpi xmlns:a14="http://schemas.microsoft.com/office/drawing/2010/main"/>
              </a:ext>
            </a:extLst>
          </a:blip>
          <a:stretch>
            <a:fillRect/>
          </a:stretch>
        </p:blipFill>
        <p:spPr>
          <a:xfrm>
            <a:off x="149350" y="7168845"/>
            <a:ext cx="931586" cy="324208"/>
          </a:xfrm>
          <a:prstGeom prst="rect">
            <a:avLst/>
          </a:prstGeom>
        </p:spPr>
      </p:pic>
      <p:pic>
        <p:nvPicPr>
          <p:cNvPr id="13" name="Picture 12"/>
          <p:cNvPicPr>
            <a:picLocks noChangeAspect="1"/>
          </p:cNvPicPr>
          <p:nvPr userDrawn="1"/>
        </p:nvPicPr>
        <p:blipFill>
          <a:blip r:embed="rId25">
            <a:extLst>
              <a:ext uri="{28A0092B-C50C-407E-A947-70E740481C1C}">
                <a14:useLocalDpi xmlns:a14="http://schemas.microsoft.com/office/drawing/2010/main"/>
              </a:ext>
            </a:extLst>
          </a:blip>
          <a:stretch>
            <a:fillRect/>
          </a:stretch>
        </p:blipFill>
        <p:spPr>
          <a:xfrm>
            <a:off x="1388415" y="7233159"/>
            <a:ext cx="1235710" cy="195580"/>
          </a:xfrm>
          <a:prstGeom prst="rect">
            <a:avLst/>
          </a:prstGeom>
        </p:spPr>
      </p:pic>
      <p:cxnSp>
        <p:nvCxnSpPr>
          <p:cNvPr id="14" name="Straight Connector 13"/>
          <p:cNvCxnSpPr/>
          <p:nvPr userDrawn="1"/>
        </p:nvCxnSpPr>
        <p:spPr>
          <a:xfrm>
            <a:off x="1234675" y="7153109"/>
            <a:ext cx="0" cy="327427"/>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676" r:id="rId1"/>
    <p:sldLayoutId id="2147483740" r:id="rId2"/>
    <p:sldLayoutId id="2147483698" r:id="rId3"/>
    <p:sldLayoutId id="2147483699" r:id="rId4"/>
    <p:sldLayoutId id="2147483700" r:id="rId5"/>
    <p:sldLayoutId id="2147483739"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3600" b="0" kern="1200" cap="all" spc="0">
          <a:ln w="22225">
            <a:noFill/>
            <a:prstDash val="solid"/>
          </a:ln>
          <a:solidFill>
            <a:srgbClr val="FFFFFF"/>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6"/>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561482" name="think-cell Slide" r:id="rId17" imgW="6350000" imgH="6350000" progId="">
                  <p:embed/>
                </p:oleObj>
              </mc:Choice>
              <mc:Fallback>
                <p:oleObj name="think-cell Slide" r:id="rId17" imgW="6350000" imgH="6350000" progId="">
                  <p:embed/>
                  <p:pic>
                    <p:nvPicPr>
                      <p:cNvPr id="0" name="Picture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352548" y="136671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71" name="Straight Connector 70"/>
          <p:cNvCxnSpPr/>
          <p:nvPr/>
        </p:nvCxnSpPr>
        <p:spPr bwMode="gray">
          <a:xfrm>
            <a:off x="1" y="6792023"/>
            <a:ext cx="13442950" cy="0"/>
          </a:xfrm>
          <a:prstGeom prst="line">
            <a:avLst/>
          </a:prstGeom>
          <a:ln w="6350">
            <a:solidFill>
              <a:srgbClr val="8A8A8D"/>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bwMode="gray">
          <a:xfrm>
            <a:off x="351316" y="344821"/>
            <a:ext cx="12413343" cy="409568"/>
          </a:xfrm>
          <a:prstGeom prst="rect">
            <a:avLst/>
          </a:prstGeom>
          <a:ln>
            <a:noFill/>
          </a:ln>
        </p:spPr>
        <p:txBody>
          <a:bodyPr vert="horz" wrap="none" lIns="0" tIns="0" rIns="0" bIns="0" rtlCol="0" anchor="ctr">
            <a:noAutofit/>
          </a:bodyPr>
          <a:lstStyle/>
          <a:p>
            <a:r>
              <a:rPr lang="en-US" dirty="0"/>
              <a:t>HEADER CANNOT RUN OVER MORE THAN ONE LINE</a:t>
            </a:r>
          </a:p>
        </p:txBody>
      </p:sp>
      <p:pic>
        <p:nvPicPr>
          <p:cNvPr id="9" name="Picture 8" descr="DCM LEFT LOGO ALL-05.eps"/>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347188" y="6981007"/>
            <a:ext cx="1666561" cy="434926"/>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5"/>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629065" name="think-cell Slide" r:id="rId6" imgW="6350000" imgH="6350000" progId="">
                  <p:embed/>
                </p:oleObj>
              </mc:Choice>
              <mc:Fallback>
                <p:oleObj name="think-cell Slide" r:id="rId6" imgW="6350000" imgH="6350000" progId="">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352548" y="136671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71" name="Straight Connector 70"/>
          <p:cNvCxnSpPr/>
          <p:nvPr/>
        </p:nvCxnSpPr>
        <p:spPr bwMode="gray">
          <a:xfrm>
            <a:off x="1" y="6792023"/>
            <a:ext cx="13442950" cy="0"/>
          </a:xfrm>
          <a:prstGeom prst="line">
            <a:avLst/>
          </a:prstGeom>
          <a:ln w="6350">
            <a:solidFill>
              <a:srgbClr val="8A8A8D"/>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bwMode="gray">
          <a:xfrm>
            <a:off x="351316" y="344821"/>
            <a:ext cx="12413343" cy="409568"/>
          </a:xfrm>
          <a:prstGeom prst="rect">
            <a:avLst/>
          </a:prstGeom>
          <a:ln>
            <a:noFill/>
          </a:ln>
        </p:spPr>
        <p:txBody>
          <a:bodyPr vert="horz" wrap="none" lIns="0" tIns="0" rIns="0" bIns="0" rtlCol="0" anchor="ctr">
            <a:noAutofit/>
          </a:bodyPr>
          <a:lstStyle/>
          <a:p>
            <a:r>
              <a:rPr lang="en-US" dirty="0"/>
              <a:t>HEADER CANNOT RUN OVER MORE THAN ONE LINE</a:t>
            </a:r>
          </a:p>
        </p:txBody>
      </p:sp>
      <p:pic>
        <p:nvPicPr>
          <p:cNvPr id="9" name="Picture 8" descr="DCM LEFT LOGO ALL-05.eps"/>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347188" y="6981007"/>
            <a:ext cx="1666561" cy="434926"/>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713" r:id="rId1"/>
    <p:sldLayoutId id="2147483714" r:id="rId2"/>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9"/>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654665" name="think-cell Slide" r:id="rId10" imgW="6350000" imgH="6350000" progId="">
                  <p:embed/>
                </p:oleObj>
              </mc:Choice>
              <mc:Fallback>
                <p:oleObj name="think-cell Slide" r:id="rId10" imgW="6350000" imgH="6350000" progId="">
                  <p:embed/>
                  <p:pic>
                    <p:nvPicPr>
                      <p:cNvPr id="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352548" y="136671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71" name="Straight Connector 70"/>
          <p:cNvCxnSpPr/>
          <p:nvPr/>
        </p:nvCxnSpPr>
        <p:spPr bwMode="gray">
          <a:xfrm>
            <a:off x="1" y="6792023"/>
            <a:ext cx="13442950" cy="0"/>
          </a:xfrm>
          <a:prstGeom prst="line">
            <a:avLst/>
          </a:prstGeom>
          <a:ln w="6350">
            <a:solidFill>
              <a:srgbClr val="8A8A8D"/>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bwMode="gray">
          <a:xfrm>
            <a:off x="351316" y="344821"/>
            <a:ext cx="12413343" cy="409568"/>
          </a:xfrm>
          <a:prstGeom prst="rect">
            <a:avLst/>
          </a:prstGeom>
          <a:ln>
            <a:noFill/>
          </a:ln>
        </p:spPr>
        <p:txBody>
          <a:bodyPr vert="horz" wrap="none" lIns="0" tIns="0" rIns="0" bIns="0" rtlCol="0" anchor="ctr">
            <a:noAutofit/>
          </a:bodyPr>
          <a:lstStyle/>
          <a:p>
            <a:r>
              <a:rPr lang="en-US" dirty="0"/>
              <a:t>HEADER CANNOT RUN OVER MORE THAN ONE LINE</a:t>
            </a:r>
          </a:p>
        </p:txBody>
      </p:sp>
      <p:pic>
        <p:nvPicPr>
          <p:cNvPr id="9" name="Picture 8" descr="DCM LEFT LOGO ALL-05.eps"/>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347188" y="6981007"/>
            <a:ext cx="1666561" cy="434926"/>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923" r:id="rId4"/>
    <p:sldLayoutId id="2147483922" r:id="rId5"/>
    <p:sldLayoutId id="2147483731" r:id="rId6"/>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8"/>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678217" name="think-cell Slide" r:id="rId9" imgW="6350000" imgH="6350000" progId="">
                  <p:embed/>
                </p:oleObj>
              </mc:Choice>
              <mc:Fallback>
                <p:oleObj name="think-cell Slide" r:id="rId9" imgW="6350000" imgH="6350000" progId="">
                  <p:embed/>
                  <p:pic>
                    <p:nvPicPr>
                      <p:cNvPr id="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352548" y="136671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71" name="Straight Connector 70"/>
          <p:cNvCxnSpPr/>
          <p:nvPr/>
        </p:nvCxnSpPr>
        <p:spPr bwMode="gray">
          <a:xfrm>
            <a:off x="1" y="6792023"/>
            <a:ext cx="13442950" cy="0"/>
          </a:xfrm>
          <a:prstGeom prst="line">
            <a:avLst/>
          </a:prstGeom>
          <a:ln w="6350">
            <a:solidFill>
              <a:srgbClr val="8A8A8D"/>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bwMode="gray">
          <a:xfrm>
            <a:off x="351316" y="344821"/>
            <a:ext cx="12413343" cy="409568"/>
          </a:xfrm>
          <a:prstGeom prst="rect">
            <a:avLst/>
          </a:prstGeom>
          <a:ln>
            <a:noFill/>
          </a:ln>
        </p:spPr>
        <p:txBody>
          <a:bodyPr vert="horz" wrap="none" lIns="0" tIns="0" rIns="0" bIns="0" rtlCol="0" anchor="ctr">
            <a:noAutofit/>
          </a:bodyPr>
          <a:lstStyle/>
          <a:p>
            <a:r>
              <a:rPr lang="en-US" dirty="0"/>
              <a:t>HEADER CANNOT RUN OVER MORE THAN ONE LINE</a:t>
            </a:r>
          </a:p>
        </p:txBody>
      </p:sp>
      <p:pic>
        <p:nvPicPr>
          <p:cNvPr id="9" name="Picture 8" descr="DCM LEFT LOGO ALL-05.eps"/>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347188" y="6981007"/>
            <a:ext cx="1666561" cy="434926"/>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732" r:id="rId1"/>
    <p:sldLayoutId id="2147483738" r:id="rId2"/>
    <p:sldLayoutId id="2147483737" r:id="rId3"/>
    <p:sldLayoutId id="2147483733" r:id="rId4"/>
    <p:sldLayoutId id="2147483734" r:id="rId5"/>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4"/>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687432" name="think-cell Slide" r:id="rId5" imgW="6350000" imgH="6350000" progId="">
                  <p:embed/>
                </p:oleObj>
              </mc:Choice>
              <mc:Fallback>
                <p:oleObj name="think-cell Slide" r:id="rId5" imgW="6350000" imgH="6350000"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352548" y="136671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71" name="Straight Connector 70"/>
          <p:cNvCxnSpPr/>
          <p:nvPr/>
        </p:nvCxnSpPr>
        <p:spPr bwMode="gray">
          <a:xfrm>
            <a:off x="1" y="6792023"/>
            <a:ext cx="13442950" cy="0"/>
          </a:xfrm>
          <a:prstGeom prst="line">
            <a:avLst/>
          </a:prstGeom>
          <a:ln w="6350">
            <a:solidFill>
              <a:srgbClr val="8A8A8D"/>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bwMode="gray">
          <a:xfrm>
            <a:off x="351316" y="344821"/>
            <a:ext cx="12413343" cy="409568"/>
          </a:xfrm>
          <a:prstGeom prst="rect">
            <a:avLst/>
          </a:prstGeom>
          <a:ln>
            <a:noFill/>
          </a:ln>
        </p:spPr>
        <p:txBody>
          <a:bodyPr vert="horz" wrap="none" lIns="0" tIns="0" rIns="0" bIns="0" rtlCol="0" anchor="ctr">
            <a:noAutofit/>
          </a:bodyPr>
          <a:lstStyle/>
          <a:p>
            <a:r>
              <a:rPr lang="en-US" dirty="0"/>
              <a:t>HEADER CANNOT RUN OVER MORE THAN ONE LINE</a:t>
            </a:r>
          </a:p>
        </p:txBody>
      </p:sp>
      <p:pic>
        <p:nvPicPr>
          <p:cNvPr id="9" name="Picture 8" descr="DCM LEFT LOGO ALL-05.eps"/>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88" y="6981007"/>
            <a:ext cx="1666561" cy="434926"/>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898" r:id="rId1"/>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8"/>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690506" name="think-cell Slide" r:id="rId9" imgW="6350000" imgH="6350000" progId="">
                  <p:embed/>
                </p:oleObj>
              </mc:Choice>
              <mc:Fallback>
                <p:oleObj name="think-cell Slide" r:id="rId9" imgW="6350000" imgH="6350000" progId="">
                  <p:embed/>
                  <p:pic>
                    <p:nvPicPr>
                      <p:cNvPr id="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352548" y="136671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71" name="Straight Connector 70"/>
          <p:cNvCxnSpPr/>
          <p:nvPr/>
        </p:nvCxnSpPr>
        <p:spPr bwMode="gray">
          <a:xfrm>
            <a:off x="1" y="6792023"/>
            <a:ext cx="13442950" cy="0"/>
          </a:xfrm>
          <a:prstGeom prst="line">
            <a:avLst/>
          </a:prstGeom>
          <a:ln w="6350">
            <a:solidFill>
              <a:srgbClr val="8A8A8D"/>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bwMode="gray">
          <a:xfrm>
            <a:off x="351316" y="344821"/>
            <a:ext cx="12413343" cy="409568"/>
          </a:xfrm>
          <a:prstGeom prst="rect">
            <a:avLst/>
          </a:prstGeom>
          <a:ln>
            <a:noFill/>
          </a:ln>
        </p:spPr>
        <p:txBody>
          <a:bodyPr vert="horz" wrap="none" lIns="0" tIns="0" rIns="0" bIns="0" rtlCol="0" anchor="ctr">
            <a:noAutofit/>
          </a:bodyPr>
          <a:lstStyle/>
          <a:p>
            <a:r>
              <a:rPr lang="en-US" dirty="0"/>
              <a:t>HEADER CANNOT RUN OVER MORE THAN ONE LINE</a:t>
            </a:r>
          </a:p>
        </p:txBody>
      </p:sp>
      <p:pic>
        <p:nvPicPr>
          <p:cNvPr id="9" name="Picture 8" descr="DCM LEFT LOGO ALL-05.eps"/>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347188" y="6981007"/>
            <a:ext cx="1666561" cy="434926"/>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6.xml"/><Relationship Id="rId5" Type="http://schemas.openxmlformats.org/officeDocument/2006/relationships/chart" Target="../charts/chart3.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0" y="3041375"/>
            <a:ext cx="13442950" cy="0"/>
          </a:xfrm>
          <a:prstGeom prst="line">
            <a:avLst/>
          </a:prstGeom>
          <a:ln>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3982350"/>
            <a:ext cx="13442950" cy="0"/>
          </a:xfrm>
          <a:prstGeom prst="line">
            <a:avLst/>
          </a:prstGeom>
          <a:ln>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0" y="2100400"/>
            <a:ext cx="13442950" cy="0"/>
          </a:xfrm>
          <a:prstGeom prst="line">
            <a:avLst/>
          </a:prstGeom>
          <a:ln>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0" y="4923325"/>
            <a:ext cx="13442950" cy="0"/>
          </a:xfrm>
          <a:prstGeom prst="line">
            <a:avLst/>
          </a:prstGeom>
          <a:ln>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0" y="1159425"/>
            <a:ext cx="13442950" cy="0"/>
          </a:xfrm>
          <a:prstGeom prst="line">
            <a:avLst/>
          </a:prstGeom>
          <a:ln>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828744" y="1749021"/>
            <a:ext cx="7785463" cy="707886"/>
          </a:xfrm>
          <a:prstGeom prst="rect">
            <a:avLst/>
          </a:prstGeom>
          <a:noFill/>
          <a:ln>
            <a:noFill/>
          </a:ln>
        </p:spPr>
        <p:txBody>
          <a:bodyPr wrap="square" rtlCol="0">
            <a:spAutoFit/>
          </a:bodyPr>
          <a:lstStyle/>
          <a:p>
            <a:pPr algn="ctr"/>
            <a:r>
              <a:rPr lang="en-US" sz="4000" spc="250" dirty="0">
                <a:solidFill>
                  <a:srgbClr val="FB3449"/>
                </a:solidFill>
                <a:latin typeface="Impact" charset="0"/>
                <a:ea typeface="Impact" charset="0"/>
                <a:cs typeface="Impact" charset="0"/>
              </a:rPr>
              <a:t>BUILDING BOX OFFICE BRANDS IV</a:t>
            </a:r>
          </a:p>
        </p:txBody>
      </p:sp>
      <p:sp>
        <p:nvSpPr>
          <p:cNvPr id="10" name="TextBox 9"/>
          <p:cNvSpPr txBox="1"/>
          <p:nvPr/>
        </p:nvSpPr>
        <p:spPr>
          <a:xfrm>
            <a:off x="409474" y="2437436"/>
            <a:ext cx="12624003" cy="2246769"/>
          </a:xfrm>
          <a:prstGeom prst="rect">
            <a:avLst/>
          </a:prstGeom>
          <a:noFill/>
          <a:ln>
            <a:noFill/>
          </a:ln>
        </p:spPr>
        <p:txBody>
          <a:bodyPr wrap="square" rtlCol="0">
            <a:spAutoFit/>
          </a:bodyPr>
          <a:lstStyle/>
          <a:p>
            <a:pPr algn="ctr"/>
            <a:r>
              <a:rPr lang="en-US" sz="14000" i="1" spc="100" dirty="0">
                <a:solidFill>
                  <a:srgbClr val="FFFFFF"/>
                </a:solidFill>
                <a:latin typeface="Impact" charset="0"/>
                <a:ea typeface="Impact" charset="0"/>
                <a:cs typeface="Impact" charset="0"/>
              </a:rPr>
              <a:t>MISSION 16-34</a:t>
            </a:r>
          </a:p>
        </p:txBody>
      </p:sp>
      <p:cxnSp>
        <p:nvCxnSpPr>
          <p:cNvPr id="22" name="Straight Connector 21"/>
          <p:cNvCxnSpPr/>
          <p:nvPr/>
        </p:nvCxnSpPr>
        <p:spPr>
          <a:xfrm>
            <a:off x="0" y="5864301"/>
            <a:ext cx="13442950" cy="0"/>
          </a:xfrm>
          <a:prstGeom prst="line">
            <a:avLst/>
          </a:prstGeom>
          <a:ln>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828744" y="4569381"/>
            <a:ext cx="7785463" cy="707886"/>
          </a:xfrm>
          <a:prstGeom prst="rect">
            <a:avLst/>
          </a:prstGeom>
          <a:noFill/>
          <a:ln>
            <a:noFill/>
          </a:ln>
        </p:spPr>
        <p:txBody>
          <a:bodyPr wrap="square" rtlCol="0">
            <a:spAutoFit/>
          </a:bodyPr>
          <a:lstStyle/>
          <a:p>
            <a:pPr algn="ctr"/>
            <a:r>
              <a:rPr lang="en-US" sz="4000" spc="250">
                <a:solidFill>
                  <a:srgbClr val="FB3449"/>
                </a:solidFill>
                <a:latin typeface="Impact" charset="0"/>
                <a:ea typeface="Impact" charset="0"/>
                <a:cs typeface="Impact" charset="0"/>
              </a:rPr>
              <a:t>LAUNCH, LAND, IMPACT</a:t>
            </a:r>
            <a:endParaRPr lang="en-US" sz="4000" spc="250" dirty="0">
              <a:solidFill>
                <a:srgbClr val="FB3449"/>
              </a:solidFill>
              <a:latin typeface="Impact" charset="0"/>
              <a:ea typeface="Impact" charset="0"/>
              <a:cs typeface="Impact" charset="0"/>
            </a:endParaRPr>
          </a:p>
        </p:txBody>
      </p:sp>
    </p:spTree>
    <p:extLst>
      <p:ext uri="{BB962C8B-B14F-4D97-AF65-F5344CB8AC3E}">
        <p14:creationId xmlns:p14="http://schemas.microsoft.com/office/powerpoint/2010/main" val="1088697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74DCFB93-E27F-43B6-841D-5CEB316B2068}"/>
              </a:ext>
            </a:extLst>
          </p:cNvPr>
          <p:cNvSpPr>
            <a:spLocks noGrp="1"/>
          </p:cNvSpPr>
          <p:nvPr>
            <p:ph type="title"/>
          </p:nvPr>
        </p:nvSpPr>
        <p:spPr>
          <a:xfrm>
            <a:off x="276096" y="202012"/>
            <a:ext cx="12413343" cy="409568"/>
          </a:xfrm>
        </p:spPr>
        <p:txBody>
          <a:bodyPr/>
          <a:lstStyle/>
          <a:p>
            <a:r>
              <a:rPr lang="en-GB" sz="2800" spc="100" dirty="0">
                <a:solidFill>
                  <a:srgbClr val="FFFFFF"/>
                </a:solidFill>
              </a:rPr>
              <a:t>THE APPROACH</a:t>
            </a:r>
          </a:p>
        </p:txBody>
      </p:sp>
      <p:sp>
        <p:nvSpPr>
          <p:cNvPr id="22" name="TextBox 21">
            <a:extLst>
              <a:ext uri="{FF2B5EF4-FFF2-40B4-BE49-F238E27FC236}">
                <a16:creationId xmlns:a16="http://schemas.microsoft.com/office/drawing/2014/main" id="{F59198F8-AAB6-42A6-B74D-9D2B03F089B4}"/>
              </a:ext>
            </a:extLst>
          </p:cNvPr>
          <p:cNvSpPr txBox="1"/>
          <p:nvPr/>
        </p:nvSpPr>
        <p:spPr>
          <a:xfrm>
            <a:off x="822723" y="4375779"/>
            <a:ext cx="3340668" cy="1569660"/>
          </a:xfrm>
          <a:prstGeom prst="rect">
            <a:avLst/>
          </a:prstGeom>
          <a:noFill/>
          <a:ln>
            <a:noFill/>
          </a:ln>
        </p:spPr>
        <p:txBody>
          <a:bodyPr wrap="square" rtlCol="0">
            <a:spAutoFit/>
          </a:bodyPr>
          <a:lstStyle/>
          <a:p>
            <a:pPr defTabSz="961706"/>
            <a:r>
              <a:rPr lang="en-GB" sz="1200" dirty="0">
                <a:solidFill>
                  <a:srgbClr val="FFFFFF"/>
                </a:solidFill>
                <a:latin typeface="Arial"/>
              </a:rPr>
              <a:t>15 participants were recruited from across the UK (Birmingham, Edinburgh, London &amp; Manchester)</a:t>
            </a:r>
          </a:p>
          <a:p>
            <a:pPr defTabSz="961706"/>
            <a:endParaRPr lang="en-GB" sz="1200" dirty="0">
              <a:solidFill>
                <a:srgbClr val="FFFFFF"/>
              </a:solidFill>
              <a:latin typeface="Arial"/>
            </a:endParaRPr>
          </a:p>
          <a:p>
            <a:pPr defTabSz="961706"/>
            <a:r>
              <a:rPr lang="en-GB" sz="1200" dirty="0">
                <a:solidFill>
                  <a:srgbClr val="FFFFFF"/>
                </a:solidFill>
                <a:latin typeface="Arial"/>
              </a:rPr>
              <a:t>They took part in a 5-day online community designed to capture AV habits and explore the role of different content</a:t>
            </a:r>
          </a:p>
          <a:p>
            <a:pPr defTabSz="961706"/>
            <a:endParaRPr lang="en-GB" sz="1200" dirty="0">
              <a:solidFill>
                <a:srgbClr val="FFFFFF"/>
              </a:solidFill>
              <a:latin typeface="Arial"/>
            </a:endParaRPr>
          </a:p>
        </p:txBody>
      </p:sp>
      <p:sp>
        <p:nvSpPr>
          <p:cNvPr id="23" name="TextBox 22">
            <a:extLst>
              <a:ext uri="{FF2B5EF4-FFF2-40B4-BE49-F238E27FC236}">
                <a16:creationId xmlns:a16="http://schemas.microsoft.com/office/drawing/2014/main" id="{00AC997D-51EA-4C97-A0F4-A55B05756FDC}"/>
              </a:ext>
            </a:extLst>
          </p:cNvPr>
          <p:cNvSpPr txBox="1"/>
          <p:nvPr/>
        </p:nvSpPr>
        <p:spPr>
          <a:xfrm>
            <a:off x="5058432" y="4375779"/>
            <a:ext cx="3376442" cy="1569660"/>
          </a:xfrm>
          <a:prstGeom prst="rect">
            <a:avLst/>
          </a:prstGeom>
          <a:noFill/>
          <a:ln>
            <a:noFill/>
          </a:ln>
        </p:spPr>
        <p:txBody>
          <a:bodyPr wrap="square" rtlCol="0">
            <a:spAutoFit/>
          </a:bodyPr>
          <a:lstStyle/>
          <a:p>
            <a:pPr defTabSz="961706"/>
            <a:r>
              <a:rPr lang="en-GB" sz="1200" dirty="0">
                <a:solidFill>
                  <a:srgbClr val="FFFFFF"/>
                </a:solidFill>
                <a:latin typeface="Arial"/>
              </a:rPr>
              <a:t>12 participants were invited to the cinema where they were exposed to a typical 11-min ad reel in-situ</a:t>
            </a:r>
          </a:p>
          <a:p>
            <a:pPr defTabSz="961706"/>
            <a:endParaRPr lang="en-GB" sz="1200" dirty="0">
              <a:solidFill>
                <a:srgbClr val="FFFFFF"/>
              </a:solidFill>
              <a:latin typeface="Arial"/>
            </a:endParaRPr>
          </a:p>
          <a:p>
            <a:pPr defTabSz="961706"/>
            <a:r>
              <a:rPr lang="en-GB" sz="1200" dirty="0">
                <a:solidFill>
                  <a:srgbClr val="FFFFFF"/>
                </a:solidFill>
                <a:latin typeface="Arial"/>
              </a:rPr>
              <a:t>They took part in 90 minute focus group designed to unearth the specifics of the cinema experience and define the impact of cinema advertising</a:t>
            </a:r>
          </a:p>
        </p:txBody>
      </p:sp>
      <p:sp>
        <p:nvSpPr>
          <p:cNvPr id="24" name="TextBox 23">
            <a:extLst>
              <a:ext uri="{FF2B5EF4-FFF2-40B4-BE49-F238E27FC236}">
                <a16:creationId xmlns:a16="http://schemas.microsoft.com/office/drawing/2014/main" id="{35761893-4E5F-4FB5-AC27-C9881A0145BC}"/>
              </a:ext>
            </a:extLst>
          </p:cNvPr>
          <p:cNvSpPr txBox="1"/>
          <p:nvPr/>
        </p:nvSpPr>
        <p:spPr>
          <a:xfrm>
            <a:off x="9234012" y="4375779"/>
            <a:ext cx="3581054" cy="1754326"/>
          </a:xfrm>
          <a:prstGeom prst="rect">
            <a:avLst/>
          </a:prstGeom>
          <a:noFill/>
          <a:ln>
            <a:noFill/>
          </a:ln>
        </p:spPr>
        <p:txBody>
          <a:bodyPr wrap="square" rtlCol="0">
            <a:spAutoFit/>
          </a:bodyPr>
          <a:lstStyle/>
          <a:p>
            <a:pPr defTabSz="961706"/>
            <a:r>
              <a:rPr lang="en-GB" sz="1200" dirty="0">
                <a:solidFill>
                  <a:srgbClr val="FFFFFF"/>
                </a:solidFill>
                <a:latin typeface="Arial"/>
              </a:rPr>
              <a:t>Nationally representative sample of 1,000 16-34s completed a 15 minute survey designed to further understand and quantify the themes discovered in the Explore &amp; Define stage</a:t>
            </a:r>
          </a:p>
          <a:p>
            <a:pPr defTabSz="961706"/>
            <a:endParaRPr lang="en-GB" sz="1200" dirty="0">
              <a:solidFill>
                <a:srgbClr val="FFFFFF"/>
              </a:solidFill>
              <a:latin typeface="Arial"/>
            </a:endParaRPr>
          </a:p>
          <a:p>
            <a:pPr defTabSz="961706"/>
            <a:r>
              <a:rPr lang="en-GB" sz="1200" dirty="0">
                <a:solidFill>
                  <a:srgbClr val="FFFFFF"/>
                </a:solidFill>
                <a:latin typeface="Arial"/>
              </a:rPr>
              <a:t>Differentology also undertook a meta-analysis of 12 cinema ad effectiveness projects to understand the average uplifts delivered by cinema. </a:t>
            </a:r>
          </a:p>
          <a:p>
            <a:pPr defTabSz="961706"/>
            <a:endParaRPr lang="en-GB" sz="1200" dirty="0">
              <a:solidFill>
                <a:srgbClr val="FFFFFF"/>
              </a:solidFill>
              <a:latin typeface="Arial"/>
            </a:endParaRPr>
          </a:p>
        </p:txBody>
      </p:sp>
      <p:sp>
        <p:nvSpPr>
          <p:cNvPr id="12" name="Oval 11">
            <a:extLst>
              <a:ext uri="{FF2B5EF4-FFF2-40B4-BE49-F238E27FC236}">
                <a16:creationId xmlns:a16="http://schemas.microsoft.com/office/drawing/2014/main" id="{28936578-0609-4280-A9DD-64C36EDAF2BB}"/>
              </a:ext>
            </a:extLst>
          </p:cNvPr>
          <p:cNvSpPr/>
          <p:nvPr/>
        </p:nvSpPr>
        <p:spPr>
          <a:xfrm>
            <a:off x="1202488" y="1463599"/>
            <a:ext cx="2581139" cy="2590664"/>
          </a:xfrm>
          <a:prstGeom prst="ellipse">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706"/>
            <a:r>
              <a:rPr lang="en-GB" sz="3199" spc="200" dirty="0">
                <a:solidFill>
                  <a:srgbClr val="FFFFFF"/>
                </a:solidFill>
                <a:latin typeface="Impact" panose="020B0806030902050204" pitchFamily="34" charset="0"/>
              </a:rPr>
              <a:t>EXPLORE</a:t>
            </a:r>
          </a:p>
          <a:p>
            <a:pPr algn="ctr" defTabSz="961706"/>
            <a:r>
              <a:rPr lang="en-GB" sz="1500" i="1" spc="200" dirty="0">
                <a:solidFill>
                  <a:srgbClr val="FFFFFF"/>
                </a:solidFill>
                <a:latin typeface="Arial" charset="0"/>
                <a:ea typeface="Arial" charset="0"/>
                <a:cs typeface="Arial" charset="0"/>
              </a:rPr>
              <a:t>AV HABITS</a:t>
            </a:r>
          </a:p>
        </p:txBody>
      </p:sp>
      <p:sp>
        <p:nvSpPr>
          <p:cNvPr id="13" name="Oval 12">
            <a:extLst>
              <a:ext uri="{FF2B5EF4-FFF2-40B4-BE49-F238E27FC236}">
                <a16:creationId xmlns:a16="http://schemas.microsoft.com/office/drawing/2014/main" id="{D05777BF-0C27-4D0D-949A-8C8D2EA81855}"/>
              </a:ext>
            </a:extLst>
          </p:cNvPr>
          <p:cNvSpPr/>
          <p:nvPr/>
        </p:nvSpPr>
        <p:spPr>
          <a:xfrm>
            <a:off x="5430906" y="1463599"/>
            <a:ext cx="2581139" cy="2590664"/>
          </a:xfrm>
          <a:prstGeom prst="ellipse">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61706"/>
            <a:r>
              <a:rPr lang="en-GB" sz="3199" spc="200" dirty="0">
                <a:solidFill>
                  <a:srgbClr val="FFFFFF"/>
                </a:solidFill>
                <a:latin typeface="Impact" panose="020B0806030902050204" pitchFamily="34" charset="0"/>
              </a:rPr>
              <a:t>DEFINE</a:t>
            </a:r>
          </a:p>
          <a:p>
            <a:pPr algn="ctr" defTabSz="961706"/>
            <a:r>
              <a:rPr lang="en-GB" sz="1500" i="1" spc="200" dirty="0">
                <a:solidFill>
                  <a:srgbClr val="FFFFFF"/>
                </a:solidFill>
                <a:latin typeface="Arial" charset="0"/>
                <a:ea typeface="Arial" charset="0"/>
                <a:cs typeface="Arial" charset="0"/>
              </a:rPr>
              <a:t>CINEMA EXPERIENCE</a:t>
            </a:r>
          </a:p>
        </p:txBody>
      </p:sp>
      <p:sp>
        <p:nvSpPr>
          <p:cNvPr id="14" name="Oval 13">
            <a:extLst>
              <a:ext uri="{FF2B5EF4-FFF2-40B4-BE49-F238E27FC236}">
                <a16:creationId xmlns:a16="http://schemas.microsoft.com/office/drawing/2014/main" id="{8F9FD612-4213-4101-AD6D-0946AA04410A}"/>
              </a:ext>
            </a:extLst>
          </p:cNvPr>
          <p:cNvSpPr/>
          <p:nvPr/>
        </p:nvSpPr>
        <p:spPr>
          <a:xfrm>
            <a:off x="9659324" y="1463599"/>
            <a:ext cx="2581139" cy="2590664"/>
          </a:xfrm>
          <a:prstGeom prst="ellipse">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61706"/>
            <a:r>
              <a:rPr lang="en-GB" sz="3199" spc="200" dirty="0">
                <a:solidFill>
                  <a:srgbClr val="FFFFFF"/>
                </a:solidFill>
                <a:latin typeface="Impact" panose="020B0806030902050204" pitchFamily="34" charset="0"/>
              </a:rPr>
              <a:t>QUANTIFY</a:t>
            </a:r>
          </a:p>
          <a:p>
            <a:pPr algn="ctr" defTabSz="961706"/>
            <a:r>
              <a:rPr lang="en-GB" sz="1500" i="1" spc="200" dirty="0">
                <a:solidFill>
                  <a:srgbClr val="FFFFFF"/>
                </a:solidFill>
                <a:latin typeface="Arial" charset="0"/>
                <a:ea typeface="Arial" charset="0"/>
                <a:cs typeface="Arial" charset="0"/>
              </a:rPr>
              <a:t>KEY THEMES</a:t>
            </a:r>
          </a:p>
        </p:txBody>
      </p:sp>
    </p:spTree>
    <p:extLst>
      <p:ext uri="{BB962C8B-B14F-4D97-AF65-F5344CB8AC3E}">
        <p14:creationId xmlns:p14="http://schemas.microsoft.com/office/powerpoint/2010/main" val="1489510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1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A8A9535-83BC-9448-9A64-BE28046410AC}"/>
              </a:ext>
            </a:extLst>
          </p:cNvPr>
          <p:cNvSpPr/>
          <p:nvPr/>
        </p:nvSpPr>
        <p:spPr>
          <a:xfrm>
            <a:off x="5448357" y="7166055"/>
            <a:ext cx="7765892" cy="246221"/>
          </a:xfrm>
          <a:prstGeom prst="rect">
            <a:avLst/>
          </a:prstGeom>
        </p:spPr>
        <p:txBody>
          <a:bodyPr wrap="square" lIns="0" tIns="0" rIns="0" bIns="0">
            <a:spAutoFit/>
          </a:bodyPr>
          <a:lstStyle/>
          <a:p>
            <a:pPr algn="r" defTabSz="1008126"/>
            <a:r>
              <a:rPr lang="en-US" sz="800" dirty="0">
                <a:solidFill>
                  <a:prstClr val="white"/>
                </a:solidFill>
                <a:latin typeface="Arial" charset="0"/>
                <a:ea typeface="Arial" charset="0"/>
                <a:cs typeface="Arial" charset="0"/>
              </a:rPr>
              <a:t>Q. To what extent do you agree or disagree with the following statements? (10 point scale – top 5 responses shown) </a:t>
            </a:r>
          </a:p>
          <a:p>
            <a:pPr algn="r" defTabSz="1008126"/>
            <a:r>
              <a:rPr lang="en-US" sz="800" dirty="0">
                <a:solidFill>
                  <a:prstClr val="white"/>
                </a:solidFill>
                <a:latin typeface="Arial" charset="0"/>
                <a:ea typeface="Arial" charset="0"/>
                <a:cs typeface="Arial" charset="0"/>
              </a:rPr>
              <a:t>Base: 1000 ‘16-34s’</a:t>
            </a:r>
          </a:p>
        </p:txBody>
      </p:sp>
      <p:sp>
        <p:nvSpPr>
          <p:cNvPr id="2" name="TextBox 1"/>
          <p:cNvSpPr txBox="1"/>
          <p:nvPr/>
        </p:nvSpPr>
        <p:spPr>
          <a:xfrm>
            <a:off x="1053601" y="3010107"/>
            <a:ext cx="11335748" cy="861774"/>
          </a:xfrm>
          <a:prstGeom prst="rect">
            <a:avLst/>
          </a:prstGeom>
          <a:noFill/>
          <a:ln>
            <a:noFill/>
          </a:ln>
        </p:spPr>
        <p:txBody>
          <a:bodyPr wrap="square" rtlCol="0">
            <a:spAutoFit/>
          </a:bodyPr>
          <a:lstStyle/>
          <a:p>
            <a:pPr algn="ctr"/>
            <a:r>
              <a:rPr lang="en-US" sz="5000" spc="150" dirty="0">
                <a:solidFill>
                  <a:srgbClr val="FFFFFF"/>
                </a:solidFill>
                <a:latin typeface="Impact" charset="0"/>
                <a:ea typeface="Impact" charset="0"/>
                <a:cs typeface="Impact" charset="0"/>
              </a:rPr>
              <a:t>16-34s </a:t>
            </a:r>
            <a:r>
              <a:rPr lang="en-US" sz="5000" spc="150">
                <a:solidFill>
                  <a:srgbClr val="FFFFFF"/>
                </a:solidFill>
                <a:latin typeface="Impact" charset="0"/>
                <a:ea typeface="Impact" charset="0"/>
                <a:cs typeface="Impact" charset="0"/>
              </a:rPr>
              <a:t>FEEL </a:t>
            </a:r>
            <a:r>
              <a:rPr lang="en-US" sz="5000" i="1" spc="150">
                <a:solidFill>
                  <a:srgbClr val="FFFFFF"/>
                </a:solidFill>
                <a:latin typeface="Impact" charset="0"/>
                <a:ea typeface="Impact" charset="0"/>
                <a:cs typeface="Impact" charset="0"/>
              </a:rPr>
              <a:t>‘</a:t>
            </a:r>
            <a:r>
              <a:rPr lang="en-US" sz="5000" i="1" spc="150" dirty="0">
                <a:solidFill>
                  <a:srgbClr val="FFFFFF"/>
                </a:solidFill>
                <a:latin typeface="Impact" charset="0"/>
                <a:ea typeface="Impact" charset="0"/>
                <a:cs typeface="Impact" charset="0"/>
              </a:rPr>
              <a:t>HOUNDED BY ADVERTISING’</a:t>
            </a:r>
          </a:p>
        </p:txBody>
      </p:sp>
      <p:sp>
        <p:nvSpPr>
          <p:cNvPr id="14" name="TextBox 13"/>
          <p:cNvSpPr txBox="1"/>
          <p:nvPr/>
        </p:nvSpPr>
        <p:spPr>
          <a:xfrm>
            <a:off x="2206081" y="1264687"/>
            <a:ext cx="9030789" cy="1938992"/>
          </a:xfrm>
          <a:prstGeom prst="rect">
            <a:avLst/>
          </a:prstGeom>
          <a:noFill/>
          <a:ln>
            <a:noFill/>
          </a:ln>
        </p:spPr>
        <p:txBody>
          <a:bodyPr wrap="square" rtlCol="0">
            <a:spAutoFit/>
          </a:bodyPr>
          <a:lstStyle/>
          <a:p>
            <a:pPr algn="ctr"/>
            <a:r>
              <a:rPr lang="en-US" sz="12000" spc="100" dirty="0">
                <a:solidFill>
                  <a:srgbClr val="FFFFFF"/>
                </a:solidFill>
                <a:latin typeface="Impact" charset="0"/>
                <a:ea typeface="Impact" charset="0"/>
                <a:cs typeface="Impact" charset="0"/>
              </a:rPr>
              <a:t>7 IN 10</a:t>
            </a:r>
          </a:p>
        </p:txBody>
      </p:sp>
      <p:grpSp>
        <p:nvGrpSpPr>
          <p:cNvPr id="12" name="Group 11"/>
          <p:cNvGrpSpPr/>
          <p:nvPr/>
        </p:nvGrpSpPr>
        <p:grpSpPr>
          <a:xfrm>
            <a:off x="727246" y="4156905"/>
            <a:ext cx="11988458" cy="1085850"/>
            <a:chOff x="729812" y="2878659"/>
            <a:chExt cx="11988458" cy="1085850"/>
          </a:xfrm>
        </p:grpSpPr>
        <p:sp>
          <p:nvSpPr>
            <p:cNvPr id="15" name="Freeform 299"/>
            <p:cNvSpPr>
              <a:spLocks noEditPoints="1"/>
            </p:cNvSpPr>
            <p:nvPr/>
          </p:nvSpPr>
          <p:spPr bwMode="auto">
            <a:xfrm>
              <a:off x="729812" y="2878659"/>
              <a:ext cx="1087437" cy="108585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376 w 726"/>
                <a:gd name="T47" fmla="*/ 132 h 726"/>
                <a:gd name="T48" fmla="*/ 408 w 726"/>
                <a:gd name="T49" fmla="*/ 150 h 726"/>
                <a:gd name="T50" fmla="*/ 426 w 726"/>
                <a:gd name="T51" fmla="*/ 182 h 726"/>
                <a:gd name="T52" fmla="*/ 426 w 726"/>
                <a:gd name="T53" fmla="*/ 208 h 726"/>
                <a:gd name="T54" fmla="*/ 408 w 726"/>
                <a:gd name="T55" fmla="*/ 240 h 726"/>
                <a:gd name="T56" fmla="*/ 376 w 726"/>
                <a:gd name="T57" fmla="*/ 258 h 726"/>
                <a:gd name="T58" fmla="*/ 350 w 726"/>
                <a:gd name="T59" fmla="*/ 258 h 726"/>
                <a:gd name="T60" fmla="*/ 318 w 726"/>
                <a:gd name="T61" fmla="*/ 240 h 726"/>
                <a:gd name="T62" fmla="*/ 300 w 726"/>
                <a:gd name="T63" fmla="*/ 208 h 726"/>
                <a:gd name="T64" fmla="*/ 300 w 726"/>
                <a:gd name="T65" fmla="*/ 182 h 726"/>
                <a:gd name="T66" fmla="*/ 318 w 726"/>
                <a:gd name="T67" fmla="*/ 150 h 726"/>
                <a:gd name="T68" fmla="*/ 350 w 726"/>
                <a:gd name="T69" fmla="*/ 132 h 726"/>
                <a:gd name="T70" fmla="*/ 458 w 726"/>
                <a:gd name="T71" fmla="*/ 468 h 726"/>
                <a:gd name="T72" fmla="*/ 408 w 726"/>
                <a:gd name="T73" fmla="*/ 476 h 726"/>
                <a:gd name="T74" fmla="*/ 406 w 726"/>
                <a:gd name="T75" fmla="*/ 584 h 726"/>
                <a:gd name="T76" fmla="*/ 392 w 726"/>
                <a:gd name="T77" fmla="*/ 594 h 726"/>
                <a:gd name="T78" fmla="*/ 380 w 726"/>
                <a:gd name="T79" fmla="*/ 590 h 726"/>
                <a:gd name="T80" fmla="*/ 374 w 726"/>
                <a:gd name="T81" fmla="*/ 476 h 726"/>
                <a:gd name="T82" fmla="*/ 354 w 726"/>
                <a:gd name="T83" fmla="*/ 578 h 726"/>
                <a:gd name="T84" fmla="*/ 344 w 726"/>
                <a:gd name="T85" fmla="*/ 594 h 726"/>
                <a:gd name="T86" fmla="*/ 330 w 726"/>
                <a:gd name="T87" fmla="*/ 594 h 726"/>
                <a:gd name="T88" fmla="*/ 320 w 726"/>
                <a:gd name="T89" fmla="*/ 578 h 726"/>
                <a:gd name="T90" fmla="*/ 280 w 726"/>
                <a:gd name="T91" fmla="*/ 476 h 726"/>
                <a:gd name="T92" fmla="*/ 266 w 726"/>
                <a:gd name="T93" fmla="*/ 468 h 726"/>
                <a:gd name="T94" fmla="*/ 348 w 726"/>
                <a:gd name="T95" fmla="*/ 286 h 726"/>
                <a:gd name="T96" fmla="*/ 354 w 726"/>
                <a:gd name="T97" fmla="*/ 280 h 726"/>
                <a:gd name="T98" fmla="*/ 362 w 726"/>
                <a:gd name="T99" fmla="*/ 278 h 726"/>
                <a:gd name="T100" fmla="*/ 374 w 726"/>
                <a:gd name="T101" fmla="*/ 282 h 726"/>
                <a:gd name="T102" fmla="*/ 460 w 726"/>
                <a:gd name="T103" fmla="*/ 452 h 72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62" y="130"/>
                  </a:moveTo>
                  <a:lnTo>
                    <a:pt x="362" y="130"/>
                  </a:lnTo>
                  <a:lnTo>
                    <a:pt x="376" y="132"/>
                  </a:lnTo>
                  <a:lnTo>
                    <a:pt x="388" y="136"/>
                  </a:lnTo>
                  <a:lnTo>
                    <a:pt x="398" y="142"/>
                  </a:lnTo>
                  <a:lnTo>
                    <a:pt x="408" y="150"/>
                  </a:lnTo>
                  <a:lnTo>
                    <a:pt x="416" y="160"/>
                  </a:lnTo>
                  <a:lnTo>
                    <a:pt x="422" y="170"/>
                  </a:lnTo>
                  <a:lnTo>
                    <a:pt x="426" y="182"/>
                  </a:lnTo>
                  <a:lnTo>
                    <a:pt x="426" y="194"/>
                  </a:lnTo>
                  <a:lnTo>
                    <a:pt x="426" y="208"/>
                  </a:lnTo>
                  <a:lnTo>
                    <a:pt x="422" y="220"/>
                  </a:lnTo>
                  <a:lnTo>
                    <a:pt x="416" y="230"/>
                  </a:lnTo>
                  <a:lnTo>
                    <a:pt x="408" y="240"/>
                  </a:lnTo>
                  <a:lnTo>
                    <a:pt x="398" y="248"/>
                  </a:lnTo>
                  <a:lnTo>
                    <a:pt x="388" y="254"/>
                  </a:lnTo>
                  <a:lnTo>
                    <a:pt x="376" y="258"/>
                  </a:lnTo>
                  <a:lnTo>
                    <a:pt x="362" y="260"/>
                  </a:lnTo>
                  <a:lnTo>
                    <a:pt x="350" y="258"/>
                  </a:lnTo>
                  <a:lnTo>
                    <a:pt x="338" y="254"/>
                  </a:lnTo>
                  <a:lnTo>
                    <a:pt x="326" y="248"/>
                  </a:lnTo>
                  <a:lnTo>
                    <a:pt x="318" y="240"/>
                  </a:lnTo>
                  <a:lnTo>
                    <a:pt x="310" y="230"/>
                  </a:lnTo>
                  <a:lnTo>
                    <a:pt x="304" y="220"/>
                  </a:lnTo>
                  <a:lnTo>
                    <a:pt x="300" y="208"/>
                  </a:lnTo>
                  <a:lnTo>
                    <a:pt x="298" y="194"/>
                  </a:lnTo>
                  <a:lnTo>
                    <a:pt x="300" y="182"/>
                  </a:lnTo>
                  <a:lnTo>
                    <a:pt x="304" y="170"/>
                  </a:lnTo>
                  <a:lnTo>
                    <a:pt x="310" y="160"/>
                  </a:lnTo>
                  <a:lnTo>
                    <a:pt x="318" y="150"/>
                  </a:lnTo>
                  <a:lnTo>
                    <a:pt x="326" y="142"/>
                  </a:lnTo>
                  <a:lnTo>
                    <a:pt x="338" y="136"/>
                  </a:lnTo>
                  <a:lnTo>
                    <a:pt x="350" y="132"/>
                  </a:lnTo>
                  <a:lnTo>
                    <a:pt x="362" y="130"/>
                  </a:lnTo>
                  <a:close/>
                  <a:moveTo>
                    <a:pt x="458" y="468"/>
                  </a:moveTo>
                  <a:lnTo>
                    <a:pt x="458" y="468"/>
                  </a:lnTo>
                  <a:lnTo>
                    <a:pt x="452" y="474"/>
                  </a:lnTo>
                  <a:lnTo>
                    <a:pt x="444" y="476"/>
                  </a:lnTo>
                  <a:lnTo>
                    <a:pt x="408" y="476"/>
                  </a:lnTo>
                  <a:lnTo>
                    <a:pt x="408" y="578"/>
                  </a:lnTo>
                  <a:lnTo>
                    <a:pt x="406" y="584"/>
                  </a:lnTo>
                  <a:lnTo>
                    <a:pt x="402" y="590"/>
                  </a:lnTo>
                  <a:lnTo>
                    <a:pt x="398" y="594"/>
                  </a:lnTo>
                  <a:lnTo>
                    <a:pt x="392" y="594"/>
                  </a:lnTo>
                  <a:lnTo>
                    <a:pt x="384" y="594"/>
                  </a:lnTo>
                  <a:lnTo>
                    <a:pt x="380" y="590"/>
                  </a:lnTo>
                  <a:lnTo>
                    <a:pt x="376" y="584"/>
                  </a:lnTo>
                  <a:lnTo>
                    <a:pt x="374" y="578"/>
                  </a:lnTo>
                  <a:lnTo>
                    <a:pt x="374" y="476"/>
                  </a:lnTo>
                  <a:lnTo>
                    <a:pt x="354" y="476"/>
                  </a:lnTo>
                  <a:lnTo>
                    <a:pt x="354" y="578"/>
                  </a:lnTo>
                  <a:lnTo>
                    <a:pt x="352" y="584"/>
                  </a:lnTo>
                  <a:lnTo>
                    <a:pt x="348" y="590"/>
                  </a:lnTo>
                  <a:lnTo>
                    <a:pt x="344" y="594"/>
                  </a:lnTo>
                  <a:lnTo>
                    <a:pt x="338" y="594"/>
                  </a:lnTo>
                  <a:lnTo>
                    <a:pt x="330" y="594"/>
                  </a:lnTo>
                  <a:lnTo>
                    <a:pt x="326" y="590"/>
                  </a:lnTo>
                  <a:lnTo>
                    <a:pt x="322" y="584"/>
                  </a:lnTo>
                  <a:lnTo>
                    <a:pt x="320" y="578"/>
                  </a:lnTo>
                  <a:lnTo>
                    <a:pt x="320" y="476"/>
                  </a:lnTo>
                  <a:lnTo>
                    <a:pt x="280" y="476"/>
                  </a:lnTo>
                  <a:lnTo>
                    <a:pt x="272" y="474"/>
                  </a:lnTo>
                  <a:lnTo>
                    <a:pt x="266" y="468"/>
                  </a:lnTo>
                  <a:lnTo>
                    <a:pt x="264" y="460"/>
                  </a:lnTo>
                  <a:lnTo>
                    <a:pt x="266" y="452"/>
                  </a:lnTo>
                  <a:lnTo>
                    <a:pt x="348" y="286"/>
                  </a:lnTo>
                  <a:lnTo>
                    <a:pt x="350" y="282"/>
                  </a:lnTo>
                  <a:lnTo>
                    <a:pt x="354" y="280"/>
                  </a:lnTo>
                  <a:lnTo>
                    <a:pt x="358" y="278"/>
                  </a:lnTo>
                  <a:lnTo>
                    <a:pt x="362" y="278"/>
                  </a:lnTo>
                  <a:lnTo>
                    <a:pt x="368" y="278"/>
                  </a:lnTo>
                  <a:lnTo>
                    <a:pt x="372" y="280"/>
                  </a:lnTo>
                  <a:lnTo>
                    <a:pt x="374" y="282"/>
                  </a:lnTo>
                  <a:lnTo>
                    <a:pt x="378" y="286"/>
                  </a:lnTo>
                  <a:lnTo>
                    <a:pt x="460" y="452"/>
                  </a:lnTo>
                  <a:lnTo>
                    <a:pt x="462" y="460"/>
                  </a:lnTo>
                  <a:lnTo>
                    <a:pt x="458" y="468"/>
                  </a:lnTo>
                  <a:close/>
                </a:path>
              </a:pathLst>
            </a:custGeom>
            <a:solidFill>
              <a:srgbClr val="FB344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6" name="Freeform 295"/>
            <p:cNvSpPr>
              <a:spLocks noEditPoints="1"/>
            </p:cNvSpPr>
            <p:nvPr/>
          </p:nvSpPr>
          <p:spPr bwMode="auto">
            <a:xfrm>
              <a:off x="1941036" y="2878659"/>
              <a:ext cx="1087438" cy="108585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6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6 w 726"/>
                <a:gd name="T31" fmla="*/ 504 h 726"/>
                <a:gd name="T32" fmla="*/ 724 w 726"/>
                <a:gd name="T33" fmla="*/ 400 h 726"/>
                <a:gd name="T34" fmla="*/ 724 w 726"/>
                <a:gd name="T35" fmla="*/ 326 h 726"/>
                <a:gd name="T36" fmla="*/ 696 w 726"/>
                <a:gd name="T37" fmla="*/ 222 h 726"/>
                <a:gd name="T38" fmla="*/ 642 w 726"/>
                <a:gd name="T39" fmla="*/ 132 h 726"/>
                <a:gd name="T40" fmla="*/ 566 w 726"/>
                <a:gd name="T41" fmla="*/ 62 h 726"/>
                <a:gd name="T42" fmla="*/ 470 w 726"/>
                <a:gd name="T43" fmla="*/ 16 h 726"/>
                <a:gd name="T44" fmla="*/ 362 w 726"/>
                <a:gd name="T45" fmla="*/ 0 h 726"/>
                <a:gd name="T46" fmla="*/ 376 w 726"/>
                <a:gd name="T47" fmla="*/ 132 h 726"/>
                <a:gd name="T48" fmla="*/ 408 w 726"/>
                <a:gd name="T49" fmla="*/ 150 h 726"/>
                <a:gd name="T50" fmla="*/ 426 w 726"/>
                <a:gd name="T51" fmla="*/ 182 h 726"/>
                <a:gd name="T52" fmla="*/ 426 w 726"/>
                <a:gd name="T53" fmla="*/ 208 h 726"/>
                <a:gd name="T54" fmla="*/ 408 w 726"/>
                <a:gd name="T55" fmla="*/ 240 h 726"/>
                <a:gd name="T56" fmla="*/ 376 w 726"/>
                <a:gd name="T57" fmla="*/ 258 h 726"/>
                <a:gd name="T58" fmla="*/ 350 w 726"/>
                <a:gd name="T59" fmla="*/ 258 h 726"/>
                <a:gd name="T60" fmla="*/ 318 w 726"/>
                <a:gd name="T61" fmla="*/ 240 h 726"/>
                <a:gd name="T62" fmla="*/ 300 w 726"/>
                <a:gd name="T63" fmla="*/ 208 h 726"/>
                <a:gd name="T64" fmla="*/ 300 w 726"/>
                <a:gd name="T65" fmla="*/ 182 h 726"/>
                <a:gd name="T66" fmla="*/ 318 w 726"/>
                <a:gd name="T67" fmla="*/ 150 h 726"/>
                <a:gd name="T68" fmla="*/ 350 w 726"/>
                <a:gd name="T69" fmla="*/ 132 h 726"/>
                <a:gd name="T70" fmla="*/ 442 w 726"/>
                <a:gd name="T71" fmla="*/ 426 h 726"/>
                <a:gd name="T72" fmla="*/ 438 w 726"/>
                <a:gd name="T73" fmla="*/ 438 h 726"/>
                <a:gd name="T74" fmla="*/ 408 w 726"/>
                <a:gd name="T75" fmla="*/ 442 h 726"/>
                <a:gd name="T76" fmla="*/ 406 w 726"/>
                <a:gd name="T77" fmla="*/ 584 h 726"/>
                <a:gd name="T78" fmla="*/ 390 w 726"/>
                <a:gd name="T79" fmla="*/ 594 h 726"/>
                <a:gd name="T80" fmla="*/ 380 w 726"/>
                <a:gd name="T81" fmla="*/ 590 h 726"/>
                <a:gd name="T82" fmla="*/ 374 w 726"/>
                <a:gd name="T83" fmla="*/ 442 h 726"/>
                <a:gd name="T84" fmla="*/ 354 w 726"/>
                <a:gd name="T85" fmla="*/ 578 h 726"/>
                <a:gd name="T86" fmla="*/ 344 w 726"/>
                <a:gd name="T87" fmla="*/ 594 h 726"/>
                <a:gd name="T88" fmla="*/ 330 w 726"/>
                <a:gd name="T89" fmla="*/ 594 h 726"/>
                <a:gd name="T90" fmla="*/ 320 w 726"/>
                <a:gd name="T91" fmla="*/ 578 h 726"/>
                <a:gd name="T92" fmla="*/ 298 w 726"/>
                <a:gd name="T93" fmla="*/ 442 h 726"/>
                <a:gd name="T94" fmla="*/ 286 w 726"/>
                <a:gd name="T95" fmla="*/ 438 h 726"/>
                <a:gd name="T96" fmla="*/ 282 w 726"/>
                <a:gd name="T97" fmla="*/ 298 h 726"/>
                <a:gd name="T98" fmla="*/ 286 w 726"/>
                <a:gd name="T99" fmla="*/ 286 h 726"/>
                <a:gd name="T100" fmla="*/ 298 w 726"/>
                <a:gd name="T101" fmla="*/ 282 h 726"/>
                <a:gd name="T102" fmla="*/ 432 w 726"/>
                <a:gd name="T103" fmla="*/ 284 h 726"/>
                <a:gd name="T104" fmla="*/ 442 w 726"/>
                <a:gd name="T105" fmla="*/ 292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62" y="130"/>
                  </a:moveTo>
                  <a:lnTo>
                    <a:pt x="362" y="130"/>
                  </a:lnTo>
                  <a:lnTo>
                    <a:pt x="376" y="132"/>
                  </a:lnTo>
                  <a:lnTo>
                    <a:pt x="388" y="136"/>
                  </a:lnTo>
                  <a:lnTo>
                    <a:pt x="398" y="142"/>
                  </a:lnTo>
                  <a:lnTo>
                    <a:pt x="408" y="150"/>
                  </a:lnTo>
                  <a:lnTo>
                    <a:pt x="416" y="160"/>
                  </a:lnTo>
                  <a:lnTo>
                    <a:pt x="422" y="170"/>
                  </a:lnTo>
                  <a:lnTo>
                    <a:pt x="426" y="182"/>
                  </a:lnTo>
                  <a:lnTo>
                    <a:pt x="426" y="194"/>
                  </a:lnTo>
                  <a:lnTo>
                    <a:pt x="426" y="208"/>
                  </a:lnTo>
                  <a:lnTo>
                    <a:pt x="422" y="220"/>
                  </a:lnTo>
                  <a:lnTo>
                    <a:pt x="416" y="230"/>
                  </a:lnTo>
                  <a:lnTo>
                    <a:pt x="408" y="240"/>
                  </a:lnTo>
                  <a:lnTo>
                    <a:pt x="398" y="248"/>
                  </a:lnTo>
                  <a:lnTo>
                    <a:pt x="388" y="254"/>
                  </a:lnTo>
                  <a:lnTo>
                    <a:pt x="376" y="258"/>
                  </a:lnTo>
                  <a:lnTo>
                    <a:pt x="362" y="260"/>
                  </a:lnTo>
                  <a:lnTo>
                    <a:pt x="350" y="258"/>
                  </a:lnTo>
                  <a:lnTo>
                    <a:pt x="338" y="254"/>
                  </a:lnTo>
                  <a:lnTo>
                    <a:pt x="326" y="248"/>
                  </a:lnTo>
                  <a:lnTo>
                    <a:pt x="318" y="240"/>
                  </a:lnTo>
                  <a:lnTo>
                    <a:pt x="310" y="230"/>
                  </a:lnTo>
                  <a:lnTo>
                    <a:pt x="304" y="220"/>
                  </a:lnTo>
                  <a:lnTo>
                    <a:pt x="300" y="208"/>
                  </a:lnTo>
                  <a:lnTo>
                    <a:pt x="298" y="194"/>
                  </a:lnTo>
                  <a:lnTo>
                    <a:pt x="300" y="182"/>
                  </a:lnTo>
                  <a:lnTo>
                    <a:pt x="304" y="170"/>
                  </a:lnTo>
                  <a:lnTo>
                    <a:pt x="310" y="160"/>
                  </a:lnTo>
                  <a:lnTo>
                    <a:pt x="318" y="150"/>
                  </a:lnTo>
                  <a:lnTo>
                    <a:pt x="326" y="142"/>
                  </a:lnTo>
                  <a:lnTo>
                    <a:pt x="338" y="136"/>
                  </a:lnTo>
                  <a:lnTo>
                    <a:pt x="350" y="132"/>
                  </a:lnTo>
                  <a:lnTo>
                    <a:pt x="362" y="130"/>
                  </a:lnTo>
                  <a:close/>
                  <a:moveTo>
                    <a:pt x="442" y="426"/>
                  </a:moveTo>
                  <a:lnTo>
                    <a:pt x="442" y="426"/>
                  </a:lnTo>
                  <a:lnTo>
                    <a:pt x="442" y="432"/>
                  </a:lnTo>
                  <a:lnTo>
                    <a:pt x="438" y="438"/>
                  </a:lnTo>
                  <a:lnTo>
                    <a:pt x="432" y="442"/>
                  </a:lnTo>
                  <a:lnTo>
                    <a:pt x="426" y="442"/>
                  </a:lnTo>
                  <a:lnTo>
                    <a:pt x="408" y="442"/>
                  </a:lnTo>
                  <a:lnTo>
                    <a:pt x="408" y="578"/>
                  </a:lnTo>
                  <a:lnTo>
                    <a:pt x="406" y="584"/>
                  </a:lnTo>
                  <a:lnTo>
                    <a:pt x="402" y="590"/>
                  </a:lnTo>
                  <a:lnTo>
                    <a:pt x="398" y="594"/>
                  </a:lnTo>
                  <a:lnTo>
                    <a:pt x="390" y="594"/>
                  </a:lnTo>
                  <a:lnTo>
                    <a:pt x="384" y="594"/>
                  </a:lnTo>
                  <a:lnTo>
                    <a:pt x="380" y="590"/>
                  </a:lnTo>
                  <a:lnTo>
                    <a:pt x="376" y="584"/>
                  </a:lnTo>
                  <a:lnTo>
                    <a:pt x="374" y="578"/>
                  </a:lnTo>
                  <a:lnTo>
                    <a:pt x="374" y="442"/>
                  </a:lnTo>
                  <a:lnTo>
                    <a:pt x="354" y="442"/>
                  </a:lnTo>
                  <a:lnTo>
                    <a:pt x="354" y="578"/>
                  </a:lnTo>
                  <a:lnTo>
                    <a:pt x="352" y="584"/>
                  </a:lnTo>
                  <a:lnTo>
                    <a:pt x="348" y="590"/>
                  </a:lnTo>
                  <a:lnTo>
                    <a:pt x="344" y="594"/>
                  </a:lnTo>
                  <a:lnTo>
                    <a:pt x="336" y="594"/>
                  </a:lnTo>
                  <a:lnTo>
                    <a:pt x="330" y="594"/>
                  </a:lnTo>
                  <a:lnTo>
                    <a:pt x="326" y="590"/>
                  </a:lnTo>
                  <a:lnTo>
                    <a:pt x="322" y="584"/>
                  </a:lnTo>
                  <a:lnTo>
                    <a:pt x="320" y="578"/>
                  </a:lnTo>
                  <a:lnTo>
                    <a:pt x="320" y="442"/>
                  </a:lnTo>
                  <a:lnTo>
                    <a:pt x="298" y="442"/>
                  </a:lnTo>
                  <a:lnTo>
                    <a:pt x="292" y="442"/>
                  </a:lnTo>
                  <a:lnTo>
                    <a:pt x="286" y="438"/>
                  </a:lnTo>
                  <a:lnTo>
                    <a:pt x="284" y="432"/>
                  </a:lnTo>
                  <a:lnTo>
                    <a:pt x="282" y="426"/>
                  </a:lnTo>
                  <a:lnTo>
                    <a:pt x="282" y="298"/>
                  </a:lnTo>
                  <a:lnTo>
                    <a:pt x="284" y="292"/>
                  </a:lnTo>
                  <a:lnTo>
                    <a:pt x="286" y="286"/>
                  </a:lnTo>
                  <a:lnTo>
                    <a:pt x="292" y="284"/>
                  </a:lnTo>
                  <a:lnTo>
                    <a:pt x="298" y="282"/>
                  </a:lnTo>
                  <a:lnTo>
                    <a:pt x="426" y="282"/>
                  </a:lnTo>
                  <a:lnTo>
                    <a:pt x="432" y="284"/>
                  </a:lnTo>
                  <a:lnTo>
                    <a:pt x="438" y="286"/>
                  </a:lnTo>
                  <a:lnTo>
                    <a:pt x="442" y="292"/>
                  </a:lnTo>
                  <a:lnTo>
                    <a:pt x="442" y="298"/>
                  </a:lnTo>
                  <a:lnTo>
                    <a:pt x="442" y="426"/>
                  </a:lnTo>
                  <a:close/>
                </a:path>
              </a:pathLst>
            </a:custGeom>
            <a:solidFill>
              <a:srgbClr val="FB344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0" name="Freeform 299"/>
            <p:cNvSpPr>
              <a:spLocks noEditPoints="1"/>
            </p:cNvSpPr>
            <p:nvPr/>
          </p:nvSpPr>
          <p:spPr bwMode="auto">
            <a:xfrm>
              <a:off x="3152261" y="2878659"/>
              <a:ext cx="1087437" cy="108585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376 w 726"/>
                <a:gd name="T47" fmla="*/ 132 h 726"/>
                <a:gd name="T48" fmla="*/ 408 w 726"/>
                <a:gd name="T49" fmla="*/ 150 h 726"/>
                <a:gd name="T50" fmla="*/ 426 w 726"/>
                <a:gd name="T51" fmla="*/ 182 h 726"/>
                <a:gd name="T52" fmla="*/ 426 w 726"/>
                <a:gd name="T53" fmla="*/ 208 h 726"/>
                <a:gd name="T54" fmla="*/ 408 w 726"/>
                <a:gd name="T55" fmla="*/ 240 h 726"/>
                <a:gd name="T56" fmla="*/ 376 w 726"/>
                <a:gd name="T57" fmla="*/ 258 h 726"/>
                <a:gd name="T58" fmla="*/ 350 w 726"/>
                <a:gd name="T59" fmla="*/ 258 h 726"/>
                <a:gd name="T60" fmla="*/ 318 w 726"/>
                <a:gd name="T61" fmla="*/ 240 h 726"/>
                <a:gd name="T62" fmla="*/ 300 w 726"/>
                <a:gd name="T63" fmla="*/ 208 h 726"/>
                <a:gd name="T64" fmla="*/ 300 w 726"/>
                <a:gd name="T65" fmla="*/ 182 h 726"/>
                <a:gd name="T66" fmla="*/ 318 w 726"/>
                <a:gd name="T67" fmla="*/ 150 h 726"/>
                <a:gd name="T68" fmla="*/ 350 w 726"/>
                <a:gd name="T69" fmla="*/ 132 h 726"/>
                <a:gd name="T70" fmla="*/ 458 w 726"/>
                <a:gd name="T71" fmla="*/ 468 h 726"/>
                <a:gd name="T72" fmla="*/ 408 w 726"/>
                <a:gd name="T73" fmla="*/ 476 h 726"/>
                <a:gd name="T74" fmla="*/ 406 w 726"/>
                <a:gd name="T75" fmla="*/ 584 h 726"/>
                <a:gd name="T76" fmla="*/ 392 w 726"/>
                <a:gd name="T77" fmla="*/ 594 h 726"/>
                <a:gd name="T78" fmla="*/ 380 w 726"/>
                <a:gd name="T79" fmla="*/ 590 h 726"/>
                <a:gd name="T80" fmla="*/ 374 w 726"/>
                <a:gd name="T81" fmla="*/ 476 h 726"/>
                <a:gd name="T82" fmla="*/ 354 w 726"/>
                <a:gd name="T83" fmla="*/ 578 h 726"/>
                <a:gd name="T84" fmla="*/ 344 w 726"/>
                <a:gd name="T85" fmla="*/ 594 h 726"/>
                <a:gd name="T86" fmla="*/ 330 w 726"/>
                <a:gd name="T87" fmla="*/ 594 h 726"/>
                <a:gd name="T88" fmla="*/ 320 w 726"/>
                <a:gd name="T89" fmla="*/ 578 h 726"/>
                <a:gd name="T90" fmla="*/ 280 w 726"/>
                <a:gd name="T91" fmla="*/ 476 h 726"/>
                <a:gd name="T92" fmla="*/ 266 w 726"/>
                <a:gd name="T93" fmla="*/ 468 h 726"/>
                <a:gd name="T94" fmla="*/ 348 w 726"/>
                <a:gd name="T95" fmla="*/ 286 h 726"/>
                <a:gd name="T96" fmla="*/ 354 w 726"/>
                <a:gd name="T97" fmla="*/ 280 h 726"/>
                <a:gd name="T98" fmla="*/ 362 w 726"/>
                <a:gd name="T99" fmla="*/ 278 h 726"/>
                <a:gd name="T100" fmla="*/ 374 w 726"/>
                <a:gd name="T101" fmla="*/ 282 h 726"/>
                <a:gd name="T102" fmla="*/ 460 w 726"/>
                <a:gd name="T103" fmla="*/ 452 h 72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62" y="130"/>
                  </a:moveTo>
                  <a:lnTo>
                    <a:pt x="362" y="130"/>
                  </a:lnTo>
                  <a:lnTo>
                    <a:pt x="376" y="132"/>
                  </a:lnTo>
                  <a:lnTo>
                    <a:pt x="388" y="136"/>
                  </a:lnTo>
                  <a:lnTo>
                    <a:pt x="398" y="142"/>
                  </a:lnTo>
                  <a:lnTo>
                    <a:pt x="408" y="150"/>
                  </a:lnTo>
                  <a:lnTo>
                    <a:pt x="416" y="160"/>
                  </a:lnTo>
                  <a:lnTo>
                    <a:pt x="422" y="170"/>
                  </a:lnTo>
                  <a:lnTo>
                    <a:pt x="426" y="182"/>
                  </a:lnTo>
                  <a:lnTo>
                    <a:pt x="426" y="194"/>
                  </a:lnTo>
                  <a:lnTo>
                    <a:pt x="426" y="208"/>
                  </a:lnTo>
                  <a:lnTo>
                    <a:pt x="422" y="220"/>
                  </a:lnTo>
                  <a:lnTo>
                    <a:pt x="416" y="230"/>
                  </a:lnTo>
                  <a:lnTo>
                    <a:pt x="408" y="240"/>
                  </a:lnTo>
                  <a:lnTo>
                    <a:pt x="398" y="248"/>
                  </a:lnTo>
                  <a:lnTo>
                    <a:pt x="388" y="254"/>
                  </a:lnTo>
                  <a:lnTo>
                    <a:pt x="376" y="258"/>
                  </a:lnTo>
                  <a:lnTo>
                    <a:pt x="362" y="260"/>
                  </a:lnTo>
                  <a:lnTo>
                    <a:pt x="350" y="258"/>
                  </a:lnTo>
                  <a:lnTo>
                    <a:pt x="338" y="254"/>
                  </a:lnTo>
                  <a:lnTo>
                    <a:pt x="326" y="248"/>
                  </a:lnTo>
                  <a:lnTo>
                    <a:pt x="318" y="240"/>
                  </a:lnTo>
                  <a:lnTo>
                    <a:pt x="310" y="230"/>
                  </a:lnTo>
                  <a:lnTo>
                    <a:pt x="304" y="220"/>
                  </a:lnTo>
                  <a:lnTo>
                    <a:pt x="300" y="208"/>
                  </a:lnTo>
                  <a:lnTo>
                    <a:pt x="298" y="194"/>
                  </a:lnTo>
                  <a:lnTo>
                    <a:pt x="300" y="182"/>
                  </a:lnTo>
                  <a:lnTo>
                    <a:pt x="304" y="170"/>
                  </a:lnTo>
                  <a:lnTo>
                    <a:pt x="310" y="160"/>
                  </a:lnTo>
                  <a:lnTo>
                    <a:pt x="318" y="150"/>
                  </a:lnTo>
                  <a:lnTo>
                    <a:pt x="326" y="142"/>
                  </a:lnTo>
                  <a:lnTo>
                    <a:pt x="338" y="136"/>
                  </a:lnTo>
                  <a:lnTo>
                    <a:pt x="350" y="132"/>
                  </a:lnTo>
                  <a:lnTo>
                    <a:pt x="362" y="130"/>
                  </a:lnTo>
                  <a:close/>
                  <a:moveTo>
                    <a:pt x="458" y="468"/>
                  </a:moveTo>
                  <a:lnTo>
                    <a:pt x="458" y="468"/>
                  </a:lnTo>
                  <a:lnTo>
                    <a:pt x="452" y="474"/>
                  </a:lnTo>
                  <a:lnTo>
                    <a:pt x="444" y="476"/>
                  </a:lnTo>
                  <a:lnTo>
                    <a:pt x="408" y="476"/>
                  </a:lnTo>
                  <a:lnTo>
                    <a:pt x="408" y="578"/>
                  </a:lnTo>
                  <a:lnTo>
                    <a:pt x="406" y="584"/>
                  </a:lnTo>
                  <a:lnTo>
                    <a:pt x="402" y="590"/>
                  </a:lnTo>
                  <a:lnTo>
                    <a:pt x="398" y="594"/>
                  </a:lnTo>
                  <a:lnTo>
                    <a:pt x="392" y="594"/>
                  </a:lnTo>
                  <a:lnTo>
                    <a:pt x="384" y="594"/>
                  </a:lnTo>
                  <a:lnTo>
                    <a:pt x="380" y="590"/>
                  </a:lnTo>
                  <a:lnTo>
                    <a:pt x="376" y="584"/>
                  </a:lnTo>
                  <a:lnTo>
                    <a:pt x="374" y="578"/>
                  </a:lnTo>
                  <a:lnTo>
                    <a:pt x="374" y="476"/>
                  </a:lnTo>
                  <a:lnTo>
                    <a:pt x="354" y="476"/>
                  </a:lnTo>
                  <a:lnTo>
                    <a:pt x="354" y="578"/>
                  </a:lnTo>
                  <a:lnTo>
                    <a:pt x="352" y="584"/>
                  </a:lnTo>
                  <a:lnTo>
                    <a:pt x="348" y="590"/>
                  </a:lnTo>
                  <a:lnTo>
                    <a:pt x="344" y="594"/>
                  </a:lnTo>
                  <a:lnTo>
                    <a:pt x="338" y="594"/>
                  </a:lnTo>
                  <a:lnTo>
                    <a:pt x="330" y="594"/>
                  </a:lnTo>
                  <a:lnTo>
                    <a:pt x="326" y="590"/>
                  </a:lnTo>
                  <a:lnTo>
                    <a:pt x="322" y="584"/>
                  </a:lnTo>
                  <a:lnTo>
                    <a:pt x="320" y="578"/>
                  </a:lnTo>
                  <a:lnTo>
                    <a:pt x="320" y="476"/>
                  </a:lnTo>
                  <a:lnTo>
                    <a:pt x="280" y="476"/>
                  </a:lnTo>
                  <a:lnTo>
                    <a:pt x="272" y="474"/>
                  </a:lnTo>
                  <a:lnTo>
                    <a:pt x="266" y="468"/>
                  </a:lnTo>
                  <a:lnTo>
                    <a:pt x="264" y="460"/>
                  </a:lnTo>
                  <a:lnTo>
                    <a:pt x="266" y="452"/>
                  </a:lnTo>
                  <a:lnTo>
                    <a:pt x="348" y="286"/>
                  </a:lnTo>
                  <a:lnTo>
                    <a:pt x="350" y="282"/>
                  </a:lnTo>
                  <a:lnTo>
                    <a:pt x="354" y="280"/>
                  </a:lnTo>
                  <a:lnTo>
                    <a:pt x="358" y="278"/>
                  </a:lnTo>
                  <a:lnTo>
                    <a:pt x="362" y="278"/>
                  </a:lnTo>
                  <a:lnTo>
                    <a:pt x="368" y="278"/>
                  </a:lnTo>
                  <a:lnTo>
                    <a:pt x="372" y="280"/>
                  </a:lnTo>
                  <a:lnTo>
                    <a:pt x="374" y="282"/>
                  </a:lnTo>
                  <a:lnTo>
                    <a:pt x="378" y="286"/>
                  </a:lnTo>
                  <a:lnTo>
                    <a:pt x="460" y="452"/>
                  </a:lnTo>
                  <a:lnTo>
                    <a:pt x="462" y="460"/>
                  </a:lnTo>
                  <a:lnTo>
                    <a:pt x="458" y="468"/>
                  </a:lnTo>
                  <a:close/>
                </a:path>
              </a:pathLst>
            </a:custGeom>
            <a:solidFill>
              <a:srgbClr val="FB344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1" name="Freeform 295"/>
            <p:cNvSpPr>
              <a:spLocks noEditPoints="1"/>
            </p:cNvSpPr>
            <p:nvPr/>
          </p:nvSpPr>
          <p:spPr bwMode="auto">
            <a:xfrm>
              <a:off x="4363485" y="2878659"/>
              <a:ext cx="1087438" cy="108585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6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6 w 726"/>
                <a:gd name="T31" fmla="*/ 504 h 726"/>
                <a:gd name="T32" fmla="*/ 724 w 726"/>
                <a:gd name="T33" fmla="*/ 400 h 726"/>
                <a:gd name="T34" fmla="*/ 724 w 726"/>
                <a:gd name="T35" fmla="*/ 326 h 726"/>
                <a:gd name="T36" fmla="*/ 696 w 726"/>
                <a:gd name="T37" fmla="*/ 222 h 726"/>
                <a:gd name="T38" fmla="*/ 642 w 726"/>
                <a:gd name="T39" fmla="*/ 132 h 726"/>
                <a:gd name="T40" fmla="*/ 566 w 726"/>
                <a:gd name="T41" fmla="*/ 62 h 726"/>
                <a:gd name="T42" fmla="*/ 470 w 726"/>
                <a:gd name="T43" fmla="*/ 16 h 726"/>
                <a:gd name="T44" fmla="*/ 362 w 726"/>
                <a:gd name="T45" fmla="*/ 0 h 726"/>
                <a:gd name="T46" fmla="*/ 376 w 726"/>
                <a:gd name="T47" fmla="*/ 132 h 726"/>
                <a:gd name="T48" fmla="*/ 408 w 726"/>
                <a:gd name="T49" fmla="*/ 150 h 726"/>
                <a:gd name="T50" fmla="*/ 426 w 726"/>
                <a:gd name="T51" fmla="*/ 182 h 726"/>
                <a:gd name="T52" fmla="*/ 426 w 726"/>
                <a:gd name="T53" fmla="*/ 208 h 726"/>
                <a:gd name="T54" fmla="*/ 408 w 726"/>
                <a:gd name="T55" fmla="*/ 240 h 726"/>
                <a:gd name="T56" fmla="*/ 376 w 726"/>
                <a:gd name="T57" fmla="*/ 258 h 726"/>
                <a:gd name="T58" fmla="*/ 350 w 726"/>
                <a:gd name="T59" fmla="*/ 258 h 726"/>
                <a:gd name="T60" fmla="*/ 318 w 726"/>
                <a:gd name="T61" fmla="*/ 240 h 726"/>
                <a:gd name="T62" fmla="*/ 300 w 726"/>
                <a:gd name="T63" fmla="*/ 208 h 726"/>
                <a:gd name="T64" fmla="*/ 300 w 726"/>
                <a:gd name="T65" fmla="*/ 182 h 726"/>
                <a:gd name="T66" fmla="*/ 318 w 726"/>
                <a:gd name="T67" fmla="*/ 150 h 726"/>
                <a:gd name="T68" fmla="*/ 350 w 726"/>
                <a:gd name="T69" fmla="*/ 132 h 726"/>
                <a:gd name="T70" fmla="*/ 442 w 726"/>
                <a:gd name="T71" fmla="*/ 426 h 726"/>
                <a:gd name="T72" fmla="*/ 438 w 726"/>
                <a:gd name="T73" fmla="*/ 438 h 726"/>
                <a:gd name="T74" fmla="*/ 408 w 726"/>
                <a:gd name="T75" fmla="*/ 442 h 726"/>
                <a:gd name="T76" fmla="*/ 406 w 726"/>
                <a:gd name="T77" fmla="*/ 584 h 726"/>
                <a:gd name="T78" fmla="*/ 390 w 726"/>
                <a:gd name="T79" fmla="*/ 594 h 726"/>
                <a:gd name="T80" fmla="*/ 380 w 726"/>
                <a:gd name="T81" fmla="*/ 590 h 726"/>
                <a:gd name="T82" fmla="*/ 374 w 726"/>
                <a:gd name="T83" fmla="*/ 442 h 726"/>
                <a:gd name="T84" fmla="*/ 354 w 726"/>
                <a:gd name="T85" fmla="*/ 578 h 726"/>
                <a:gd name="T86" fmla="*/ 344 w 726"/>
                <a:gd name="T87" fmla="*/ 594 h 726"/>
                <a:gd name="T88" fmla="*/ 330 w 726"/>
                <a:gd name="T89" fmla="*/ 594 h 726"/>
                <a:gd name="T90" fmla="*/ 320 w 726"/>
                <a:gd name="T91" fmla="*/ 578 h 726"/>
                <a:gd name="T92" fmla="*/ 298 w 726"/>
                <a:gd name="T93" fmla="*/ 442 h 726"/>
                <a:gd name="T94" fmla="*/ 286 w 726"/>
                <a:gd name="T95" fmla="*/ 438 h 726"/>
                <a:gd name="T96" fmla="*/ 282 w 726"/>
                <a:gd name="T97" fmla="*/ 298 h 726"/>
                <a:gd name="T98" fmla="*/ 286 w 726"/>
                <a:gd name="T99" fmla="*/ 286 h 726"/>
                <a:gd name="T100" fmla="*/ 298 w 726"/>
                <a:gd name="T101" fmla="*/ 282 h 726"/>
                <a:gd name="T102" fmla="*/ 432 w 726"/>
                <a:gd name="T103" fmla="*/ 284 h 726"/>
                <a:gd name="T104" fmla="*/ 442 w 726"/>
                <a:gd name="T105" fmla="*/ 292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62" y="130"/>
                  </a:moveTo>
                  <a:lnTo>
                    <a:pt x="362" y="130"/>
                  </a:lnTo>
                  <a:lnTo>
                    <a:pt x="376" y="132"/>
                  </a:lnTo>
                  <a:lnTo>
                    <a:pt x="388" y="136"/>
                  </a:lnTo>
                  <a:lnTo>
                    <a:pt x="398" y="142"/>
                  </a:lnTo>
                  <a:lnTo>
                    <a:pt x="408" y="150"/>
                  </a:lnTo>
                  <a:lnTo>
                    <a:pt x="416" y="160"/>
                  </a:lnTo>
                  <a:lnTo>
                    <a:pt x="422" y="170"/>
                  </a:lnTo>
                  <a:lnTo>
                    <a:pt x="426" y="182"/>
                  </a:lnTo>
                  <a:lnTo>
                    <a:pt x="426" y="194"/>
                  </a:lnTo>
                  <a:lnTo>
                    <a:pt x="426" y="208"/>
                  </a:lnTo>
                  <a:lnTo>
                    <a:pt x="422" y="220"/>
                  </a:lnTo>
                  <a:lnTo>
                    <a:pt x="416" y="230"/>
                  </a:lnTo>
                  <a:lnTo>
                    <a:pt x="408" y="240"/>
                  </a:lnTo>
                  <a:lnTo>
                    <a:pt x="398" y="248"/>
                  </a:lnTo>
                  <a:lnTo>
                    <a:pt x="388" y="254"/>
                  </a:lnTo>
                  <a:lnTo>
                    <a:pt x="376" y="258"/>
                  </a:lnTo>
                  <a:lnTo>
                    <a:pt x="362" y="260"/>
                  </a:lnTo>
                  <a:lnTo>
                    <a:pt x="350" y="258"/>
                  </a:lnTo>
                  <a:lnTo>
                    <a:pt x="338" y="254"/>
                  </a:lnTo>
                  <a:lnTo>
                    <a:pt x="326" y="248"/>
                  </a:lnTo>
                  <a:lnTo>
                    <a:pt x="318" y="240"/>
                  </a:lnTo>
                  <a:lnTo>
                    <a:pt x="310" y="230"/>
                  </a:lnTo>
                  <a:lnTo>
                    <a:pt x="304" y="220"/>
                  </a:lnTo>
                  <a:lnTo>
                    <a:pt x="300" y="208"/>
                  </a:lnTo>
                  <a:lnTo>
                    <a:pt x="298" y="194"/>
                  </a:lnTo>
                  <a:lnTo>
                    <a:pt x="300" y="182"/>
                  </a:lnTo>
                  <a:lnTo>
                    <a:pt x="304" y="170"/>
                  </a:lnTo>
                  <a:lnTo>
                    <a:pt x="310" y="160"/>
                  </a:lnTo>
                  <a:lnTo>
                    <a:pt x="318" y="150"/>
                  </a:lnTo>
                  <a:lnTo>
                    <a:pt x="326" y="142"/>
                  </a:lnTo>
                  <a:lnTo>
                    <a:pt x="338" y="136"/>
                  </a:lnTo>
                  <a:lnTo>
                    <a:pt x="350" y="132"/>
                  </a:lnTo>
                  <a:lnTo>
                    <a:pt x="362" y="130"/>
                  </a:lnTo>
                  <a:close/>
                  <a:moveTo>
                    <a:pt x="442" y="426"/>
                  </a:moveTo>
                  <a:lnTo>
                    <a:pt x="442" y="426"/>
                  </a:lnTo>
                  <a:lnTo>
                    <a:pt x="442" y="432"/>
                  </a:lnTo>
                  <a:lnTo>
                    <a:pt x="438" y="438"/>
                  </a:lnTo>
                  <a:lnTo>
                    <a:pt x="432" y="442"/>
                  </a:lnTo>
                  <a:lnTo>
                    <a:pt x="426" y="442"/>
                  </a:lnTo>
                  <a:lnTo>
                    <a:pt x="408" y="442"/>
                  </a:lnTo>
                  <a:lnTo>
                    <a:pt x="408" y="578"/>
                  </a:lnTo>
                  <a:lnTo>
                    <a:pt x="406" y="584"/>
                  </a:lnTo>
                  <a:lnTo>
                    <a:pt x="402" y="590"/>
                  </a:lnTo>
                  <a:lnTo>
                    <a:pt x="398" y="594"/>
                  </a:lnTo>
                  <a:lnTo>
                    <a:pt x="390" y="594"/>
                  </a:lnTo>
                  <a:lnTo>
                    <a:pt x="384" y="594"/>
                  </a:lnTo>
                  <a:lnTo>
                    <a:pt x="380" y="590"/>
                  </a:lnTo>
                  <a:lnTo>
                    <a:pt x="376" y="584"/>
                  </a:lnTo>
                  <a:lnTo>
                    <a:pt x="374" y="578"/>
                  </a:lnTo>
                  <a:lnTo>
                    <a:pt x="374" y="442"/>
                  </a:lnTo>
                  <a:lnTo>
                    <a:pt x="354" y="442"/>
                  </a:lnTo>
                  <a:lnTo>
                    <a:pt x="354" y="578"/>
                  </a:lnTo>
                  <a:lnTo>
                    <a:pt x="352" y="584"/>
                  </a:lnTo>
                  <a:lnTo>
                    <a:pt x="348" y="590"/>
                  </a:lnTo>
                  <a:lnTo>
                    <a:pt x="344" y="594"/>
                  </a:lnTo>
                  <a:lnTo>
                    <a:pt x="336" y="594"/>
                  </a:lnTo>
                  <a:lnTo>
                    <a:pt x="330" y="594"/>
                  </a:lnTo>
                  <a:lnTo>
                    <a:pt x="326" y="590"/>
                  </a:lnTo>
                  <a:lnTo>
                    <a:pt x="322" y="584"/>
                  </a:lnTo>
                  <a:lnTo>
                    <a:pt x="320" y="578"/>
                  </a:lnTo>
                  <a:lnTo>
                    <a:pt x="320" y="442"/>
                  </a:lnTo>
                  <a:lnTo>
                    <a:pt x="298" y="442"/>
                  </a:lnTo>
                  <a:lnTo>
                    <a:pt x="292" y="442"/>
                  </a:lnTo>
                  <a:lnTo>
                    <a:pt x="286" y="438"/>
                  </a:lnTo>
                  <a:lnTo>
                    <a:pt x="284" y="432"/>
                  </a:lnTo>
                  <a:lnTo>
                    <a:pt x="282" y="426"/>
                  </a:lnTo>
                  <a:lnTo>
                    <a:pt x="282" y="298"/>
                  </a:lnTo>
                  <a:lnTo>
                    <a:pt x="284" y="292"/>
                  </a:lnTo>
                  <a:lnTo>
                    <a:pt x="286" y="286"/>
                  </a:lnTo>
                  <a:lnTo>
                    <a:pt x="292" y="284"/>
                  </a:lnTo>
                  <a:lnTo>
                    <a:pt x="298" y="282"/>
                  </a:lnTo>
                  <a:lnTo>
                    <a:pt x="426" y="282"/>
                  </a:lnTo>
                  <a:lnTo>
                    <a:pt x="432" y="284"/>
                  </a:lnTo>
                  <a:lnTo>
                    <a:pt x="438" y="286"/>
                  </a:lnTo>
                  <a:lnTo>
                    <a:pt x="442" y="292"/>
                  </a:lnTo>
                  <a:lnTo>
                    <a:pt x="442" y="298"/>
                  </a:lnTo>
                  <a:lnTo>
                    <a:pt x="442" y="426"/>
                  </a:lnTo>
                  <a:close/>
                </a:path>
              </a:pathLst>
            </a:custGeom>
            <a:solidFill>
              <a:srgbClr val="FB344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2" name="Freeform 299"/>
            <p:cNvSpPr>
              <a:spLocks noEditPoints="1"/>
            </p:cNvSpPr>
            <p:nvPr/>
          </p:nvSpPr>
          <p:spPr bwMode="auto">
            <a:xfrm>
              <a:off x="5574710" y="2878659"/>
              <a:ext cx="1087437" cy="108585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376 w 726"/>
                <a:gd name="T47" fmla="*/ 132 h 726"/>
                <a:gd name="T48" fmla="*/ 408 w 726"/>
                <a:gd name="T49" fmla="*/ 150 h 726"/>
                <a:gd name="T50" fmla="*/ 426 w 726"/>
                <a:gd name="T51" fmla="*/ 182 h 726"/>
                <a:gd name="T52" fmla="*/ 426 w 726"/>
                <a:gd name="T53" fmla="*/ 208 h 726"/>
                <a:gd name="T54" fmla="*/ 408 w 726"/>
                <a:gd name="T55" fmla="*/ 240 h 726"/>
                <a:gd name="T56" fmla="*/ 376 w 726"/>
                <a:gd name="T57" fmla="*/ 258 h 726"/>
                <a:gd name="T58" fmla="*/ 350 w 726"/>
                <a:gd name="T59" fmla="*/ 258 h 726"/>
                <a:gd name="T60" fmla="*/ 318 w 726"/>
                <a:gd name="T61" fmla="*/ 240 h 726"/>
                <a:gd name="T62" fmla="*/ 300 w 726"/>
                <a:gd name="T63" fmla="*/ 208 h 726"/>
                <a:gd name="T64" fmla="*/ 300 w 726"/>
                <a:gd name="T65" fmla="*/ 182 h 726"/>
                <a:gd name="T66" fmla="*/ 318 w 726"/>
                <a:gd name="T67" fmla="*/ 150 h 726"/>
                <a:gd name="T68" fmla="*/ 350 w 726"/>
                <a:gd name="T69" fmla="*/ 132 h 726"/>
                <a:gd name="T70" fmla="*/ 458 w 726"/>
                <a:gd name="T71" fmla="*/ 468 h 726"/>
                <a:gd name="T72" fmla="*/ 408 w 726"/>
                <a:gd name="T73" fmla="*/ 476 h 726"/>
                <a:gd name="T74" fmla="*/ 406 w 726"/>
                <a:gd name="T75" fmla="*/ 584 h 726"/>
                <a:gd name="T76" fmla="*/ 392 w 726"/>
                <a:gd name="T77" fmla="*/ 594 h 726"/>
                <a:gd name="T78" fmla="*/ 380 w 726"/>
                <a:gd name="T79" fmla="*/ 590 h 726"/>
                <a:gd name="T80" fmla="*/ 374 w 726"/>
                <a:gd name="T81" fmla="*/ 476 h 726"/>
                <a:gd name="T82" fmla="*/ 354 w 726"/>
                <a:gd name="T83" fmla="*/ 578 h 726"/>
                <a:gd name="T84" fmla="*/ 344 w 726"/>
                <a:gd name="T85" fmla="*/ 594 h 726"/>
                <a:gd name="T86" fmla="*/ 330 w 726"/>
                <a:gd name="T87" fmla="*/ 594 h 726"/>
                <a:gd name="T88" fmla="*/ 320 w 726"/>
                <a:gd name="T89" fmla="*/ 578 h 726"/>
                <a:gd name="T90" fmla="*/ 280 w 726"/>
                <a:gd name="T91" fmla="*/ 476 h 726"/>
                <a:gd name="T92" fmla="*/ 266 w 726"/>
                <a:gd name="T93" fmla="*/ 468 h 726"/>
                <a:gd name="T94" fmla="*/ 348 w 726"/>
                <a:gd name="T95" fmla="*/ 286 h 726"/>
                <a:gd name="T96" fmla="*/ 354 w 726"/>
                <a:gd name="T97" fmla="*/ 280 h 726"/>
                <a:gd name="T98" fmla="*/ 362 w 726"/>
                <a:gd name="T99" fmla="*/ 278 h 726"/>
                <a:gd name="T100" fmla="*/ 374 w 726"/>
                <a:gd name="T101" fmla="*/ 282 h 726"/>
                <a:gd name="T102" fmla="*/ 460 w 726"/>
                <a:gd name="T103" fmla="*/ 452 h 72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62" y="130"/>
                  </a:moveTo>
                  <a:lnTo>
                    <a:pt x="362" y="130"/>
                  </a:lnTo>
                  <a:lnTo>
                    <a:pt x="376" y="132"/>
                  </a:lnTo>
                  <a:lnTo>
                    <a:pt x="388" y="136"/>
                  </a:lnTo>
                  <a:lnTo>
                    <a:pt x="398" y="142"/>
                  </a:lnTo>
                  <a:lnTo>
                    <a:pt x="408" y="150"/>
                  </a:lnTo>
                  <a:lnTo>
                    <a:pt x="416" y="160"/>
                  </a:lnTo>
                  <a:lnTo>
                    <a:pt x="422" y="170"/>
                  </a:lnTo>
                  <a:lnTo>
                    <a:pt x="426" y="182"/>
                  </a:lnTo>
                  <a:lnTo>
                    <a:pt x="426" y="194"/>
                  </a:lnTo>
                  <a:lnTo>
                    <a:pt x="426" y="208"/>
                  </a:lnTo>
                  <a:lnTo>
                    <a:pt x="422" y="220"/>
                  </a:lnTo>
                  <a:lnTo>
                    <a:pt x="416" y="230"/>
                  </a:lnTo>
                  <a:lnTo>
                    <a:pt x="408" y="240"/>
                  </a:lnTo>
                  <a:lnTo>
                    <a:pt x="398" y="248"/>
                  </a:lnTo>
                  <a:lnTo>
                    <a:pt x="388" y="254"/>
                  </a:lnTo>
                  <a:lnTo>
                    <a:pt x="376" y="258"/>
                  </a:lnTo>
                  <a:lnTo>
                    <a:pt x="362" y="260"/>
                  </a:lnTo>
                  <a:lnTo>
                    <a:pt x="350" y="258"/>
                  </a:lnTo>
                  <a:lnTo>
                    <a:pt x="338" y="254"/>
                  </a:lnTo>
                  <a:lnTo>
                    <a:pt x="326" y="248"/>
                  </a:lnTo>
                  <a:lnTo>
                    <a:pt x="318" y="240"/>
                  </a:lnTo>
                  <a:lnTo>
                    <a:pt x="310" y="230"/>
                  </a:lnTo>
                  <a:lnTo>
                    <a:pt x="304" y="220"/>
                  </a:lnTo>
                  <a:lnTo>
                    <a:pt x="300" y="208"/>
                  </a:lnTo>
                  <a:lnTo>
                    <a:pt x="298" y="194"/>
                  </a:lnTo>
                  <a:lnTo>
                    <a:pt x="300" y="182"/>
                  </a:lnTo>
                  <a:lnTo>
                    <a:pt x="304" y="170"/>
                  </a:lnTo>
                  <a:lnTo>
                    <a:pt x="310" y="160"/>
                  </a:lnTo>
                  <a:lnTo>
                    <a:pt x="318" y="150"/>
                  </a:lnTo>
                  <a:lnTo>
                    <a:pt x="326" y="142"/>
                  </a:lnTo>
                  <a:lnTo>
                    <a:pt x="338" y="136"/>
                  </a:lnTo>
                  <a:lnTo>
                    <a:pt x="350" y="132"/>
                  </a:lnTo>
                  <a:lnTo>
                    <a:pt x="362" y="130"/>
                  </a:lnTo>
                  <a:close/>
                  <a:moveTo>
                    <a:pt x="458" y="468"/>
                  </a:moveTo>
                  <a:lnTo>
                    <a:pt x="458" y="468"/>
                  </a:lnTo>
                  <a:lnTo>
                    <a:pt x="452" y="474"/>
                  </a:lnTo>
                  <a:lnTo>
                    <a:pt x="444" y="476"/>
                  </a:lnTo>
                  <a:lnTo>
                    <a:pt x="408" y="476"/>
                  </a:lnTo>
                  <a:lnTo>
                    <a:pt x="408" y="578"/>
                  </a:lnTo>
                  <a:lnTo>
                    <a:pt x="406" y="584"/>
                  </a:lnTo>
                  <a:lnTo>
                    <a:pt x="402" y="590"/>
                  </a:lnTo>
                  <a:lnTo>
                    <a:pt x="398" y="594"/>
                  </a:lnTo>
                  <a:lnTo>
                    <a:pt x="392" y="594"/>
                  </a:lnTo>
                  <a:lnTo>
                    <a:pt x="384" y="594"/>
                  </a:lnTo>
                  <a:lnTo>
                    <a:pt x="380" y="590"/>
                  </a:lnTo>
                  <a:lnTo>
                    <a:pt x="376" y="584"/>
                  </a:lnTo>
                  <a:lnTo>
                    <a:pt x="374" y="578"/>
                  </a:lnTo>
                  <a:lnTo>
                    <a:pt x="374" y="476"/>
                  </a:lnTo>
                  <a:lnTo>
                    <a:pt x="354" y="476"/>
                  </a:lnTo>
                  <a:lnTo>
                    <a:pt x="354" y="578"/>
                  </a:lnTo>
                  <a:lnTo>
                    <a:pt x="352" y="584"/>
                  </a:lnTo>
                  <a:lnTo>
                    <a:pt x="348" y="590"/>
                  </a:lnTo>
                  <a:lnTo>
                    <a:pt x="344" y="594"/>
                  </a:lnTo>
                  <a:lnTo>
                    <a:pt x="338" y="594"/>
                  </a:lnTo>
                  <a:lnTo>
                    <a:pt x="330" y="594"/>
                  </a:lnTo>
                  <a:lnTo>
                    <a:pt x="326" y="590"/>
                  </a:lnTo>
                  <a:lnTo>
                    <a:pt x="322" y="584"/>
                  </a:lnTo>
                  <a:lnTo>
                    <a:pt x="320" y="578"/>
                  </a:lnTo>
                  <a:lnTo>
                    <a:pt x="320" y="476"/>
                  </a:lnTo>
                  <a:lnTo>
                    <a:pt x="280" y="476"/>
                  </a:lnTo>
                  <a:lnTo>
                    <a:pt x="272" y="474"/>
                  </a:lnTo>
                  <a:lnTo>
                    <a:pt x="266" y="468"/>
                  </a:lnTo>
                  <a:lnTo>
                    <a:pt x="264" y="460"/>
                  </a:lnTo>
                  <a:lnTo>
                    <a:pt x="266" y="452"/>
                  </a:lnTo>
                  <a:lnTo>
                    <a:pt x="348" y="286"/>
                  </a:lnTo>
                  <a:lnTo>
                    <a:pt x="350" y="282"/>
                  </a:lnTo>
                  <a:lnTo>
                    <a:pt x="354" y="280"/>
                  </a:lnTo>
                  <a:lnTo>
                    <a:pt x="358" y="278"/>
                  </a:lnTo>
                  <a:lnTo>
                    <a:pt x="362" y="278"/>
                  </a:lnTo>
                  <a:lnTo>
                    <a:pt x="368" y="278"/>
                  </a:lnTo>
                  <a:lnTo>
                    <a:pt x="372" y="280"/>
                  </a:lnTo>
                  <a:lnTo>
                    <a:pt x="374" y="282"/>
                  </a:lnTo>
                  <a:lnTo>
                    <a:pt x="378" y="286"/>
                  </a:lnTo>
                  <a:lnTo>
                    <a:pt x="460" y="452"/>
                  </a:lnTo>
                  <a:lnTo>
                    <a:pt x="462" y="460"/>
                  </a:lnTo>
                  <a:lnTo>
                    <a:pt x="458" y="468"/>
                  </a:lnTo>
                  <a:close/>
                </a:path>
              </a:pathLst>
            </a:custGeom>
            <a:solidFill>
              <a:srgbClr val="FB344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3" name="Freeform 295"/>
            <p:cNvSpPr>
              <a:spLocks noEditPoints="1"/>
            </p:cNvSpPr>
            <p:nvPr/>
          </p:nvSpPr>
          <p:spPr bwMode="auto">
            <a:xfrm>
              <a:off x="6785934" y="2878659"/>
              <a:ext cx="1087438" cy="108585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6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6 w 726"/>
                <a:gd name="T31" fmla="*/ 504 h 726"/>
                <a:gd name="T32" fmla="*/ 724 w 726"/>
                <a:gd name="T33" fmla="*/ 400 h 726"/>
                <a:gd name="T34" fmla="*/ 724 w 726"/>
                <a:gd name="T35" fmla="*/ 326 h 726"/>
                <a:gd name="T36" fmla="*/ 696 w 726"/>
                <a:gd name="T37" fmla="*/ 222 h 726"/>
                <a:gd name="T38" fmla="*/ 642 w 726"/>
                <a:gd name="T39" fmla="*/ 132 h 726"/>
                <a:gd name="T40" fmla="*/ 566 w 726"/>
                <a:gd name="T41" fmla="*/ 62 h 726"/>
                <a:gd name="T42" fmla="*/ 470 w 726"/>
                <a:gd name="T43" fmla="*/ 16 h 726"/>
                <a:gd name="T44" fmla="*/ 362 w 726"/>
                <a:gd name="T45" fmla="*/ 0 h 726"/>
                <a:gd name="T46" fmla="*/ 376 w 726"/>
                <a:gd name="T47" fmla="*/ 132 h 726"/>
                <a:gd name="T48" fmla="*/ 408 w 726"/>
                <a:gd name="T49" fmla="*/ 150 h 726"/>
                <a:gd name="T50" fmla="*/ 426 w 726"/>
                <a:gd name="T51" fmla="*/ 182 h 726"/>
                <a:gd name="T52" fmla="*/ 426 w 726"/>
                <a:gd name="T53" fmla="*/ 208 h 726"/>
                <a:gd name="T54" fmla="*/ 408 w 726"/>
                <a:gd name="T55" fmla="*/ 240 h 726"/>
                <a:gd name="T56" fmla="*/ 376 w 726"/>
                <a:gd name="T57" fmla="*/ 258 h 726"/>
                <a:gd name="T58" fmla="*/ 350 w 726"/>
                <a:gd name="T59" fmla="*/ 258 h 726"/>
                <a:gd name="T60" fmla="*/ 318 w 726"/>
                <a:gd name="T61" fmla="*/ 240 h 726"/>
                <a:gd name="T62" fmla="*/ 300 w 726"/>
                <a:gd name="T63" fmla="*/ 208 h 726"/>
                <a:gd name="T64" fmla="*/ 300 w 726"/>
                <a:gd name="T65" fmla="*/ 182 h 726"/>
                <a:gd name="T66" fmla="*/ 318 w 726"/>
                <a:gd name="T67" fmla="*/ 150 h 726"/>
                <a:gd name="T68" fmla="*/ 350 w 726"/>
                <a:gd name="T69" fmla="*/ 132 h 726"/>
                <a:gd name="T70" fmla="*/ 442 w 726"/>
                <a:gd name="T71" fmla="*/ 426 h 726"/>
                <a:gd name="T72" fmla="*/ 438 w 726"/>
                <a:gd name="T73" fmla="*/ 438 h 726"/>
                <a:gd name="T74" fmla="*/ 408 w 726"/>
                <a:gd name="T75" fmla="*/ 442 h 726"/>
                <a:gd name="T76" fmla="*/ 406 w 726"/>
                <a:gd name="T77" fmla="*/ 584 h 726"/>
                <a:gd name="T78" fmla="*/ 390 w 726"/>
                <a:gd name="T79" fmla="*/ 594 h 726"/>
                <a:gd name="T80" fmla="*/ 380 w 726"/>
                <a:gd name="T81" fmla="*/ 590 h 726"/>
                <a:gd name="T82" fmla="*/ 374 w 726"/>
                <a:gd name="T83" fmla="*/ 442 h 726"/>
                <a:gd name="T84" fmla="*/ 354 w 726"/>
                <a:gd name="T85" fmla="*/ 578 h 726"/>
                <a:gd name="T86" fmla="*/ 344 w 726"/>
                <a:gd name="T87" fmla="*/ 594 h 726"/>
                <a:gd name="T88" fmla="*/ 330 w 726"/>
                <a:gd name="T89" fmla="*/ 594 h 726"/>
                <a:gd name="T90" fmla="*/ 320 w 726"/>
                <a:gd name="T91" fmla="*/ 578 h 726"/>
                <a:gd name="T92" fmla="*/ 298 w 726"/>
                <a:gd name="T93" fmla="*/ 442 h 726"/>
                <a:gd name="T94" fmla="*/ 286 w 726"/>
                <a:gd name="T95" fmla="*/ 438 h 726"/>
                <a:gd name="T96" fmla="*/ 282 w 726"/>
                <a:gd name="T97" fmla="*/ 298 h 726"/>
                <a:gd name="T98" fmla="*/ 286 w 726"/>
                <a:gd name="T99" fmla="*/ 286 h 726"/>
                <a:gd name="T100" fmla="*/ 298 w 726"/>
                <a:gd name="T101" fmla="*/ 282 h 726"/>
                <a:gd name="T102" fmla="*/ 432 w 726"/>
                <a:gd name="T103" fmla="*/ 284 h 726"/>
                <a:gd name="T104" fmla="*/ 442 w 726"/>
                <a:gd name="T105" fmla="*/ 292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62" y="130"/>
                  </a:moveTo>
                  <a:lnTo>
                    <a:pt x="362" y="130"/>
                  </a:lnTo>
                  <a:lnTo>
                    <a:pt x="376" y="132"/>
                  </a:lnTo>
                  <a:lnTo>
                    <a:pt x="388" y="136"/>
                  </a:lnTo>
                  <a:lnTo>
                    <a:pt x="398" y="142"/>
                  </a:lnTo>
                  <a:lnTo>
                    <a:pt x="408" y="150"/>
                  </a:lnTo>
                  <a:lnTo>
                    <a:pt x="416" y="160"/>
                  </a:lnTo>
                  <a:lnTo>
                    <a:pt x="422" y="170"/>
                  </a:lnTo>
                  <a:lnTo>
                    <a:pt x="426" y="182"/>
                  </a:lnTo>
                  <a:lnTo>
                    <a:pt x="426" y="194"/>
                  </a:lnTo>
                  <a:lnTo>
                    <a:pt x="426" y="208"/>
                  </a:lnTo>
                  <a:lnTo>
                    <a:pt x="422" y="220"/>
                  </a:lnTo>
                  <a:lnTo>
                    <a:pt x="416" y="230"/>
                  </a:lnTo>
                  <a:lnTo>
                    <a:pt x="408" y="240"/>
                  </a:lnTo>
                  <a:lnTo>
                    <a:pt x="398" y="248"/>
                  </a:lnTo>
                  <a:lnTo>
                    <a:pt x="388" y="254"/>
                  </a:lnTo>
                  <a:lnTo>
                    <a:pt x="376" y="258"/>
                  </a:lnTo>
                  <a:lnTo>
                    <a:pt x="362" y="260"/>
                  </a:lnTo>
                  <a:lnTo>
                    <a:pt x="350" y="258"/>
                  </a:lnTo>
                  <a:lnTo>
                    <a:pt x="338" y="254"/>
                  </a:lnTo>
                  <a:lnTo>
                    <a:pt x="326" y="248"/>
                  </a:lnTo>
                  <a:lnTo>
                    <a:pt x="318" y="240"/>
                  </a:lnTo>
                  <a:lnTo>
                    <a:pt x="310" y="230"/>
                  </a:lnTo>
                  <a:lnTo>
                    <a:pt x="304" y="220"/>
                  </a:lnTo>
                  <a:lnTo>
                    <a:pt x="300" y="208"/>
                  </a:lnTo>
                  <a:lnTo>
                    <a:pt x="298" y="194"/>
                  </a:lnTo>
                  <a:lnTo>
                    <a:pt x="300" y="182"/>
                  </a:lnTo>
                  <a:lnTo>
                    <a:pt x="304" y="170"/>
                  </a:lnTo>
                  <a:lnTo>
                    <a:pt x="310" y="160"/>
                  </a:lnTo>
                  <a:lnTo>
                    <a:pt x="318" y="150"/>
                  </a:lnTo>
                  <a:lnTo>
                    <a:pt x="326" y="142"/>
                  </a:lnTo>
                  <a:lnTo>
                    <a:pt x="338" y="136"/>
                  </a:lnTo>
                  <a:lnTo>
                    <a:pt x="350" y="132"/>
                  </a:lnTo>
                  <a:lnTo>
                    <a:pt x="362" y="130"/>
                  </a:lnTo>
                  <a:close/>
                  <a:moveTo>
                    <a:pt x="442" y="426"/>
                  </a:moveTo>
                  <a:lnTo>
                    <a:pt x="442" y="426"/>
                  </a:lnTo>
                  <a:lnTo>
                    <a:pt x="442" y="432"/>
                  </a:lnTo>
                  <a:lnTo>
                    <a:pt x="438" y="438"/>
                  </a:lnTo>
                  <a:lnTo>
                    <a:pt x="432" y="442"/>
                  </a:lnTo>
                  <a:lnTo>
                    <a:pt x="426" y="442"/>
                  </a:lnTo>
                  <a:lnTo>
                    <a:pt x="408" y="442"/>
                  </a:lnTo>
                  <a:lnTo>
                    <a:pt x="408" y="578"/>
                  </a:lnTo>
                  <a:lnTo>
                    <a:pt x="406" y="584"/>
                  </a:lnTo>
                  <a:lnTo>
                    <a:pt x="402" y="590"/>
                  </a:lnTo>
                  <a:lnTo>
                    <a:pt x="398" y="594"/>
                  </a:lnTo>
                  <a:lnTo>
                    <a:pt x="390" y="594"/>
                  </a:lnTo>
                  <a:lnTo>
                    <a:pt x="384" y="594"/>
                  </a:lnTo>
                  <a:lnTo>
                    <a:pt x="380" y="590"/>
                  </a:lnTo>
                  <a:lnTo>
                    <a:pt x="376" y="584"/>
                  </a:lnTo>
                  <a:lnTo>
                    <a:pt x="374" y="578"/>
                  </a:lnTo>
                  <a:lnTo>
                    <a:pt x="374" y="442"/>
                  </a:lnTo>
                  <a:lnTo>
                    <a:pt x="354" y="442"/>
                  </a:lnTo>
                  <a:lnTo>
                    <a:pt x="354" y="578"/>
                  </a:lnTo>
                  <a:lnTo>
                    <a:pt x="352" y="584"/>
                  </a:lnTo>
                  <a:lnTo>
                    <a:pt x="348" y="590"/>
                  </a:lnTo>
                  <a:lnTo>
                    <a:pt x="344" y="594"/>
                  </a:lnTo>
                  <a:lnTo>
                    <a:pt x="336" y="594"/>
                  </a:lnTo>
                  <a:lnTo>
                    <a:pt x="330" y="594"/>
                  </a:lnTo>
                  <a:lnTo>
                    <a:pt x="326" y="590"/>
                  </a:lnTo>
                  <a:lnTo>
                    <a:pt x="322" y="584"/>
                  </a:lnTo>
                  <a:lnTo>
                    <a:pt x="320" y="578"/>
                  </a:lnTo>
                  <a:lnTo>
                    <a:pt x="320" y="442"/>
                  </a:lnTo>
                  <a:lnTo>
                    <a:pt x="298" y="442"/>
                  </a:lnTo>
                  <a:lnTo>
                    <a:pt x="292" y="442"/>
                  </a:lnTo>
                  <a:lnTo>
                    <a:pt x="286" y="438"/>
                  </a:lnTo>
                  <a:lnTo>
                    <a:pt x="284" y="432"/>
                  </a:lnTo>
                  <a:lnTo>
                    <a:pt x="282" y="426"/>
                  </a:lnTo>
                  <a:lnTo>
                    <a:pt x="282" y="298"/>
                  </a:lnTo>
                  <a:lnTo>
                    <a:pt x="284" y="292"/>
                  </a:lnTo>
                  <a:lnTo>
                    <a:pt x="286" y="286"/>
                  </a:lnTo>
                  <a:lnTo>
                    <a:pt x="292" y="284"/>
                  </a:lnTo>
                  <a:lnTo>
                    <a:pt x="298" y="282"/>
                  </a:lnTo>
                  <a:lnTo>
                    <a:pt x="426" y="282"/>
                  </a:lnTo>
                  <a:lnTo>
                    <a:pt x="432" y="284"/>
                  </a:lnTo>
                  <a:lnTo>
                    <a:pt x="438" y="286"/>
                  </a:lnTo>
                  <a:lnTo>
                    <a:pt x="442" y="292"/>
                  </a:lnTo>
                  <a:lnTo>
                    <a:pt x="442" y="298"/>
                  </a:lnTo>
                  <a:lnTo>
                    <a:pt x="442" y="426"/>
                  </a:lnTo>
                  <a:close/>
                </a:path>
              </a:pathLst>
            </a:custGeom>
            <a:solidFill>
              <a:srgbClr val="FB344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4" name="Freeform 299"/>
            <p:cNvSpPr>
              <a:spLocks noEditPoints="1"/>
            </p:cNvSpPr>
            <p:nvPr/>
          </p:nvSpPr>
          <p:spPr bwMode="auto">
            <a:xfrm>
              <a:off x="7997159" y="2878659"/>
              <a:ext cx="1087437" cy="108585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376 w 726"/>
                <a:gd name="T47" fmla="*/ 132 h 726"/>
                <a:gd name="T48" fmla="*/ 408 w 726"/>
                <a:gd name="T49" fmla="*/ 150 h 726"/>
                <a:gd name="T50" fmla="*/ 426 w 726"/>
                <a:gd name="T51" fmla="*/ 182 h 726"/>
                <a:gd name="T52" fmla="*/ 426 w 726"/>
                <a:gd name="T53" fmla="*/ 208 h 726"/>
                <a:gd name="T54" fmla="*/ 408 w 726"/>
                <a:gd name="T55" fmla="*/ 240 h 726"/>
                <a:gd name="T56" fmla="*/ 376 w 726"/>
                <a:gd name="T57" fmla="*/ 258 h 726"/>
                <a:gd name="T58" fmla="*/ 350 w 726"/>
                <a:gd name="T59" fmla="*/ 258 h 726"/>
                <a:gd name="T60" fmla="*/ 318 w 726"/>
                <a:gd name="T61" fmla="*/ 240 h 726"/>
                <a:gd name="T62" fmla="*/ 300 w 726"/>
                <a:gd name="T63" fmla="*/ 208 h 726"/>
                <a:gd name="T64" fmla="*/ 300 w 726"/>
                <a:gd name="T65" fmla="*/ 182 h 726"/>
                <a:gd name="T66" fmla="*/ 318 w 726"/>
                <a:gd name="T67" fmla="*/ 150 h 726"/>
                <a:gd name="T68" fmla="*/ 350 w 726"/>
                <a:gd name="T69" fmla="*/ 132 h 726"/>
                <a:gd name="T70" fmla="*/ 458 w 726"/>
                <a:gd name="T71" fmla="*/ 468 h 726"/>
                <a:gd name="T72" fmla="*/ 408 w 726"/>
                <a:gd name="T73" fmla="*/ 476 h 726"/>
                <a:gd name="T74" fmla="*/ 406 w 726"/>
                <a:gd name="T75" fmla="*/ 584 h 726"/>
                <a:gd name="T76" fmla="*/ 392 w 726"/>
                <a:gd name="T77" fmla="*/ 594 h 726"/>
                <a:gd name="T78" fmla="*/ 380 w 726"/>
                <a:gd name="T79" fmla="*/ 590 h 726"/>
                <a:gd name="T80" fmla="*/ 374 w 726"/>
                <a:gd name="T81" fmla="*/ 476 h 726"/>
                <a:gd name="T82" fmla="*/ 354 w 726"/>
                <a:gd name="T83" fmla="*/ 578 h 726"/>
                <a:gd name="T84" fmla="*/ 344 w 726"/>
                <a:gd name="T85" fmla="*/ 594 h 726"/>
                <a:gd name="T86" fmla="*/ 330 w 726"/>
                <a:gd name="T87" fmla="*/ 594 h 726"/>
                <a:gd name="T88" fmla="*/ 320 w 726"/>
                <a:gd name="T89" fmla="*/ 578 h 726"/>
                <a:gd name="T90" fmla="*/ 280 w 726"/>
                <a:gd name="T91" fmla="*/ 476 h 726"/>
                <a:gd name="T92" fmla="*/ 266 w 726"/>
                <a:gd name="T93" fmla="*/ 468 h 726"/>
                <a:gd name="T94" fmla="*/ 348 w 726"/>
                <a:gd name="T95" fmla="*/ 286 h 726"/>
                <a:gd name="T96" fmla="*/ 354 w 726"/>
                <a:gd name="T97" fmla="*/ 280 h 726"/>
                <a:gd name="T98" fmla="*/ 362 w 726"/>
                <a:gd name="T99" fmla="*/ 278 h 726"/>
                <a:gd name="T100" fmla="*/ 374 w 726"/>
                <a:gd name="T101" fmla="*/ 282 h 726"/>
                <a:gd name="T102" fmla="*/ 460 w 726"/>
                <a:gd name="T103" fmla="*/ 452 h 72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62" y="130"/>
                  </a:moveTo>
                  <a:lnTo>
                    <a:pt x="362" y="130"/>
                  </a:lnTo>
                  <a:lnTo>
                    <a:pt x="376" y="132"/>
                  </a:lnTo>
                  <a:lnTo>
                    <a:pt x="388" y="136"/>
                  </a:lnTo>
                  <a:lnTo>
                    <a:pt x="398" y="142"/>
                  </a:lnTo>
                  <a:lnTo>
                    <a:pt x="408" y="150"/>
                  </a:lnTo>
                  <a:lnTo>
                    <a:pt x="416" y="160"/>
                  </a:lnTo>
                  <a:lnTo>
                    <a:pt x="422" y="170"/>
                  </a:lnTo>
                  <a:lnTo>
                    <a:pt x="426" y="182"/>
                  </a:lnTo>
                  <a:lnTo>
                    <a:pt x="426" y="194"/>
                  </a:lnTo>
                  <a:lnTo>
                    <a:pt x="426" y="208"/>
                  </a:lnTo>
                  <a:lnTo>
                    <a:pt x="422" y="220"/>
                  </a:lnTo>
                  <a:lnTo>
                    <a:pt x="416" y="230"/>
                  </a:lnTo>
                  <a:lnTo>
                    <a:pt x="408" y="240"/>
                  </a:lnTo>
                  <a:lnTo>
                    <a:pt x="398" y="248"/>
                  </a:lnTo>
                  <a:lnTo>
                    <a:pt x="388" y="254"/>
                  </a:lnTo>
                  <a:lnTo>
                    <a:pt x="376" y="258"/>
                  </a:lnTo>
                  <a:lnTo>
                    <a:pt x="362" y="260"/>
                  </a:lnTo>
                  <a:lnTo>
                    <a:pt x="350" y="258"/>
                  </a:lnTo>
                  <a:lnTo>
                    <a:pt x="338" y="254"/>
                  </a:lnTo>
                  <a:lnTo>
                    <a:pt x="326" y="248"/>
                  </a:lnTo>
                  <a:lnTo>
                    <a:pt x="318" y="240"/>
                  </a:lnTo>
                  <a:lnTo>
                    <a:pt x="310" y="230"/>
                  </a:lnTo>
                  <a:lnTo>
                    <a:pt x="304" y="220"/>
                  </a:lnTo>
                  <a:lnTo>
                    <a:pt x="300" y="208"/>
                  </a:lnTo>
                  <a:lnTo>
                    <a:pt x="298" y="194"/>
                  </a:lnTo>
                  <a:lnTo>
                    <a:pt x="300" y="182"/>
                  </a:lnTo>
                  <a:lnTo>
                    <a:pt x="304" y="170"/>
                  </a:lnTo>
                  <a:lnTo>
                    <a:pt x="310" y="160"/>
                  </a:lnTo>
                  <a:lnTo>
                    <a:pt x="318" y="150"/>
                  </a:lnTo>
                  <a:lnTo>
                    <a:pt x="326" y="142"/>
                  </a:lnTo>
                  <a:lnTo>
                    <a:pt x="338" y="136"/>
                  </a:lnTo>
                  <a:lnTo>
                    <a:pt x="350" y="132"/>
                  </a:lnTo>
                  <a:lnTo>
                    <a:pt x="362" y="130"/>
                  </a:lnTo>
                  <a:close/>
                  <a:moveTo>
                    <a:pt x="458" y="468"/>
                  </a:moveTo>
                  <a:lnTo>
                    <a:pt x="458" y="468"/>
                  </a:lnTo>
                  <a:lnTo>
                    <a:pt x="452" y="474"/>
                  </a:lnTo>
                  <a:lnTo>
                    <a:pt x="444" y="476"/>
                  </a:lnTo>
                  <a:lnTo>
                    <a:pt x="408" y="476"/>
                  </a:lnTo>
                  <a:lnTo>
                    <a:pt x="408" y="578"/>
                  </a:lnTo>
                  <a:lnTo>
                    <a:pt x="406" y="584"/>
                  </a:lnTo>
                  <a:lnTo>
                    <a:pt x="402" y="590"/>
                  </a:lnTo>
                  <a:lnTo>
                    <a:pt x="398" y="594"/>
                  </a:lnTo>
                  <a:lnTo>
                    <a:pt x="392" y="594"/>
                  </a:lnTo>
                  <a:lnTo>
                    <a:pt x="384" y="594"/>
                  </a:lnTo>
                  <a:lnTo>
                    <a:pt x="380" y="590"/>
                  </a:lnTo>
                  <a:lnTo>
                    <a:pt x="376" y="584"/>
                  </a:lnTo>
                  <a:lnTo>
                    <a:pt x="374" y="578"/>
                  </a:lnTo>
                  <a:lnTo>
                    <a:pt x="374" y="476"/>
                  </a:lnTo>
                  <a:lnTo>
                    <a:pt x="354" y="476"/>
                  </a:lnTo>
                  <a:lnTo>
                    <a:pt x="354" y="578"/>
                  </a:lnTo>
                  <a:lnTo>
                    <a:pt x="352" y="584"/>
                  </a:lnTo>
                  <a:lnTo>
                    <a:pt x="348" y="590"/>
                  </a:lnTo>
                  <a:lnTo>
                    <a:pt x="344" y="594"/>
                  </a:lnTo>
                  <a:lnTo>
                    <a:pt x="338" y="594"/>
                  </a:lnTo>
                  <a:lnTo>
                    <a:pt x="330" y="594"/>
                  </a:lnTo>
                  <a:lnTo>
                    <a:pt x="326" y="590"/>
                  </a:lnTo>
                  <a:lnTo>
                    <a:pt x="322" y="584"/>
                  </a:lnTo>
                  <a:lnTo>
                    <a:pt x="320" y="578"/>
                  </a:lnTo>
                  <a:lnTo>
                    <a:pt x="320" y="476"/>
                  </a:lnTo>
                  <a:lnTo>
                    <a:pt x="280" y="476"/>
                  </a:lnTo>
                  <a:lnTo>
                    <a:pt x="272" y="474"/>
                  </a:lnTo>
                  <a:lnTo>
                    <a:pt x="266" y="468"/>
                  </a:lnTo>
                  <a:lnTo>
                    <a:pt x="264" y="460"/>
                  </a:lnTo>
                  <a:lnTo>
                    <a:pt x="266" y="452"/>
                  </a:lnTo>
                  <a:lnTo>
                    <a:pt x="348" y="286"/>
                  </a:lnTo>
                  <a:lnTo>
                    <a:pt x="350" y="282"/>
                  </a:lnTo>
                  <a:lnTo>
                    <a:pt x="354" y="280"/>
                  </a:lnTo>
                  <a:lnTo>
                    <a:pt x="358" y="278"/>
                  </a:lnTo>
                  <a:lnTo>
                    <a:pt x="362" y="278"/>
                  </a:lnTo>
                  <a:lnTo>
                    <a:pt x="368" y="278"/>
                  </a:lnTo>
                  <a:lnTo>
                    <a:pt x="372" y="280"/>
                  </a:lnTo>
                  <a:lnTo>
                    <a:pt x="374" y="282"/>
                  </a:lnTo>
                  <a:lnTo>
                    <a:pt x="378" y="286"/>
                  </a:lnTo>
                  <a:lnTo>
                    <a:pt x="460" y="452"/>
                  </a:lnTo>
                  <a:lnTo>
                    <a:pt x="462" y="460"/>
                  </a:lnTo>
                  <a:lnTo>
                    <a:pt x="458" y="468"/>
                  </a:lnTo>
                  <a:close/>
                </a:path>
              </a:pathLst>
            </a:custGeom>
            <a:solidFill>
              <a:srgbClr val="FB344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5" name="Freeform 295"/>
            <p:cNvSpPr>
              <a:spLocks noEditPoints="1"/>
            </p:cNvSpPr>
            <p:nvPr/>
          </p:nvSpPr>
          <p:spPr bwMode="auto">
            <a:xfrm>
              <a:off x="9208383" y="2878659"/>
              <a:ext cx="1087438" cy="108585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6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6 w 726"/>
                <a:gd name="T31" fmla="*/ 504 h 726"/>
                <a:gd name="T32" fmla="*/ 724 w 726"/>
                <a:gd name="T33" fmla="*/ 400 h 726"/>
                <a:gd name="T34" fmla="*/ 724 w 726"/>
                <a:gd name="T35" fmla="*/ 326 h 726"/>
                <a:gd name="T36" fmla="*/ 696 w 726"/>
                <a:gd name="T37" fmla="*/ 222 h 726"/>
                <a:gd name="T38" fmla="*/ 642 w 726"/>
                <a:gd name="T39" fmla="*/ 132 h 726"/>
                <a:gd name="T40" fmla="*/ 566 w 726"/>
                <a:gd name="T41" fmla="*/ 62 h 726"/>
                <a:gd name="T42" fmla="*/ 470 w 726"/>
                <a:gd name="T43" fmla="*/ 16 h 726"/>
                <a:gd name="T44" fmla="*/ 362 w 726"/>
                <a:gd name="T45" fmla="*/ 0 h 726"/>
                <a:gd name="T46" fmla="*/ 376 w 726"/>
                <a:gd name="T47" fmla="*/ 132 h 726"/>
                <a:gd name="T48" fmla="*/ 408 w 726"/>
                <a:gd name="T49" fmla="*/ 150 h 726"/>
                <a:gd name="T50" fmla="*/ 426 w 726"/>
                <a:gd name="T51" fmla="*/ 182 h 726"/>
                <a:gd name="T52" fmla="*/ 426 w 726"/>
                <a:gd name="T53" fmla="*/ 208 h 726"/>
                <a:gd name="T54" fmla="*/ 408 w 726"/>
                <a:gd name="T55" fmla="*/ 240 h 726"/>
                <a:gd name="T56" fmla="*/ 376 w 726"/>
                <a:gd name="T57" fmla="*/ 258 h 726"/>
                <a:gd name="T58" fmla="*/ 350 w 726"/>
                <a:gd name="T59" fmla="*/ 258 h 726"/>
                <a:gd name="T60" fmla="*/ 318 w 726"/>
                <a:gd name="T61" fmla="*/ 240 h 726"/>
                <a:gd name="T62" fmla="*/ 300 w 726"/>
                <a:gd name="T63" fmla="*/ 208 h 726"/>
                <a:gd name="T64" fmla="*/ 300 w 726"/>
                <a:gd name="T65" fmla="*/ 182 h 726"/>
                <a:gd name="T66" fmla="*/ 318 w 726"/>
                <a:gd name="T67" fmla="*/ 150 h 726"/>
                <a:gd name="T68" fmla="*/ 350 w 726"/>
                <a:gd name="T69" fmla="*/ 132 h 726"/>
                <a:gd name="T70" fmla="*/ 442 w 726"/>
                <a:gd name="T71" fmla="*/ 426 h 726"/>
                <a:gd name="T72" fmla="*/ 438 w 726"/>
                <a:gd name="T73" fmla="*/ 438 h 726"/>
                <a:gd name="T74" fmla="*/ 408 w 726"/>
                <a:gd name="T75" fmla="*/ 442 h 726"/>
                <a:gd name="T76" fmla="*/ 406 w 726"/>
                <a:gd name="T77" fmla="*/ 584 h 726"/>
                <a:gd name="T78" fmla="*/ 390 w 726"/>
                <a:gd name="T79" fmla="*/ 594 h 726"/>
                <a:gd name="T80" fmla="*/ 380 w 726"/>
                <a:gd name="T81" fmla="*/ 590 h 726"/>
                <a:gd name="T82" fmla="*/ 374 w 726"/>
                <a:gd name="T83" fmla="*/ 442 h 726"/>
                <a:gd name="T84" fmla="*/ 354 w 726"/>
                <a:gd name="T85" fmla="*/ 578 h 726"/>
                <a:gd name="T86" fmla="*/ 344 w 726"/>
                <a:gd name="T87" fmla="*/ 594 h 726"/>
                <a:gd name="T88" fmla="*/ 330 w 726"/>
                <a:gd name="T89" fmla="*/ 594 h 726"/>
                <a:gd name="T90" fmla="*/ 320 w 726"/>
                <a:gd name="T91" fmla="*/ 578 h 726"/>
                <a:gd name="T92" fmla="*/ 298 w 726"/>
                <a:gd name="T93" fmla="*/ 442 h 726"/>
                <a:gd name="T94" fmla="*/ 286 w 726"/>
                <a:gd name="T95" fmla="*/ 438 h 726"/>
                <a:gd name="T96" fmla="*/ 282 w 726"/>
                <a:gd name="T97" fmla="*/ 298 h 726"/>
                <a:gd name="T98" fmla="*/ 286 w 726"/>
                <a:gd name="T99" fmla="*/ 286 h 726"/>
                <a:gd name="T100" fmla="*/ 298 w 726"/>
                <a:gd name="T101" fmla="*/ 282 h 726"/>
                <a:gd name="T102" fmla="*/ 432 w 726"/>
                <a:gd name="T103" fmla="*/ 284 h 726"/>
                <a:gd name="T104" fmla="*/ 442 w 726"/>
                <a:gd name="T105" fmla="*/ 292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62" y="130"/>
                  </a:moveTo>
                  <a:lnTo>
                    <a:pt x="362" y="130"/>
                  </a:lnTo>
                  <a:lnTo>
                    <a:pt x="376" y="132"/>
                  </a:lnTo>
                  <a:lnTo>
                    <a:pt x="388" y="136"/>
                  </a:lnTo>
                  <a:lnTo>
                    <a:pt x="398" y="142"/>
                  </a:lnTo>
                  <a:lnTo>
                    <a:pt x="408" y="150"/>
                  </a:lnTo>
                  <a:lnTo>
                    <a:pt x="416" y="160"/>
                  </a:lnTo>
                  <a:lnTo>
                    <a:pt x="422" y="170"/>
                  </a:lnTo>
                  <a:lnTo>
                    <a:pt x="426" y="182"/>
                  </a:lnTo>
                  <a:lnTo>
                    <a:pt x="426" y="194"/>
                  </a:lnTo>
                  <a:lnTo>
                    <a:pt x="426" y="208"/>
                  </a:lnTo>
                  <a:lnTo>
                    <a:pt x="422" y="220"/>
                  </a:lnTo>
                  <a:lnTo>
                    <a:pt x="416" y="230"/>
                  </a:lnTo>
                  <a:lnTo>
                    <a:pt x="408" y="240"/>
                  </a:lnTo>
                  <a:lnTo>
                    <a:pt x="398" y="248"/>
                  </a:lnTo>
                  <a:lnTo>
                    <a:pt x="388" y="254"/>
                  </a:lnTo>
                  <a:lnTo>
                    <a:pt x="376" y="258"/>
                  </a:lnTo>
                  <a:lnTo>
                    <a:pt x="362" y="260"/>
                  </a:lnTo>
                  <a:lnTo>
                    <a:pt x="350" y="258"/>
                  </a:lnTo>
                  <a:lnTo>
                    <a:pt x="338" y="254"/>
                  </a:lnTo>
                  <a:lnTo>
                    <a:pt x="326" y="248"/>
                  </a:lnTo>
                  <a:lnTo>
                    <a:pt x="318" y="240"/>
                  </a:lnTo>
                  <a:lnTo>
                    <a:pt x="310" y="230"/>
                  </a:lnTo>
                  <a:lnTo>
                    <a:pt x="304" y="220"/>
                  </a:lnTo>
                  <a:lnTo>
                    <a:pt x="300" y="208"/>
                  </a:lnTo>
                  <a:lnTo>
                    <a:pt x="298" y="194"/>
                  </a:lnTo>
                  <a:lnTo>
                    <a:pt x="300" y="182"/>
                  </a:lnTo>
                  <a:lnTo>
                    <a:pt x="304" y="170"/>
                  </a:lnTo>
                  <a:lnTo>
                    <a:pt x="310" y="160"/>
                  </a:lnTo>
                  <a:lnTo>
                    <a:pt x="318" y="150"/>
                  </a:lnTo>
                  <a:lnTo>
                    <a:pt x="326" y="142"/>
                  </a:lnTo>
                  <a:lnTo>
                    <a:pt x="338" y="136"/>
                  </a:lnTo>
                  <a:lnTo>
                    <a:pt x="350" y="132"/>
                  </a:lnTo>
                  <a:lnTo>
                    <a:pt x="362" y="130"/>
                  </a:lnTo>
                  <a:close/>
                  <a:moveTo>
                    <a:pt x="442" y="426"/>
                  </a:moveTo>
                  <a:lnTo>
                    <a:pt x="442" y="426"/>
                  </a:lnTo>
                  <a:lnTo>
                    <a:pt x="442" y="432"/>
                  </a:lnTo>
                  <a:lnTo>
                    <a:pt x="438" y="438"/>
                  </a:lnTo>
                  <a:lnTo>
                    <a:pt x="432" y="442"/>
                  </a:lnTo>
                  <a:lnTo>
                    <a:pt x="426" y="442"/>
                  </a:lnTo>
                  <a:lnTo>
                    <a:pt x="408" y="442"/>
                  </a:lnTo>
                  <a:lnTo>
                    <a:pt x="408" y="578"/>
                  </a:lnTo>
                  <a:lnTo>
                    <a:pt x="406" y="584"/>
                  </a:lnTo>
                  <a:lnTo>
                    <a:pt x="402" y="590"/>
                  </a:lnTo>
                  <a:lnTo>
                    <a:pt x="398" y="594"/>
                  </a:lnTo>
                  <a:lnTo>
                    <a:pt x="390" y="594"/>
                  </a:lnTo>
                  <a:lnTo>
                    <a:pt x="384" y="594"/>
                  </a:lnTo>
                  <a:lnTo>
                    <a:pt x="380" y="590"/>
                  </a:lnTo>
                  <a:lnTo>
                    <a:pt x="376" y="584"/>
                  </a:lnTo>
                  <a:lnTo>
                    <a:pt x="374" y="578"/>
                  </a:lnTo>
                  <a:lnTo>
                    <a:pt x="374" y="442"/>
                  </a:lnTo>
                  <a:lnTo>
                    <a:pt x="354" y="442"/>
                  </a:lnTo>
                  <a:lnTo>
                    <a:pt x="354" y="578"/>
                  </a:lnTo>
                  <a:lnTo>
                    <a:pt x="352" y="584"/>
                  </a:lnTo>
                  <a:lnTo>
                    <a:pt x="348" y="590"/>
                  </a:lnTo>
                  <a:lnTo>
                    <a:pt x="344" y="594"/>
                  </a:lnTo>
                  <a:lnTo>
                    <a:pt x="336" y="594"/>
                  </a:lnTo>
                  <a:lnTo>
                    <a:pt x="330" y="594"/>
                  </a:lnTo>
                  <a:lnTo>
                    <a:pt x="326" y="590"/>
                  </a:lnTo>
                  <a:lnTo>
                    <a:pt x="322" y="584"/>
                  </a:lnTo>
                  <a:lnTo>
                    <a:pt x="320" y="578"/>
                  </a:lnTo>
                  <a:lnTo>
                    <a:pt x="320" y="442"/>
                  </a:lnTo>
                  <a:lnTo>
                    <a:pt x="298" y="442"/>
                  </a:lnTo>
                  <a:lnTo>
                    <a:pt x="292" y="442"/>
                  </a:lnTo>
                  <a:lnTo>
                    <a:pt x="286" y="438"/>
                  </a:lnTo>
                  <a:lnTo>
                    <a:pt x="284" y="432"/>
                  </a:lnTo>
                  <a:lnTo>
                    <a:pt x="282" y="426"/>
                  </a:lnTo>
                  <a:lnTo>
                    <a:pt x="282" y="298"/>
                  </a:lnTo>
                  <a:lnTo>
                    <a:pt x="284" y="292"/>
                  </a:lnTo>
                  <a:lnTo>
                    <a:pt x="286" y="286"/>
                  </a:lnTo>
                  <a:lnTo>
                    <a:pt x="292" y="284"/>
                  </a:lnTo>
                  <a:lnTo>
                    <a:pt x="298" y="282"/>
                  </a:lnTo>
                  <a:lnTo>
                    <a:pt x="426" y="282"/>
                  </a:lnTo>
                  <a:lnTo>
                    <a:pt x="432" y="284"/>
                  </a:lnTo>
                  <a:lnTo>
                    <a:pt x="438" y="286"/>
                  </a:lnTo>
                  <a:lnTo>
                    <a:pt x="442" y="292"/>
                  </a:lnTo>
                  <a:lnTo>
                    <a:pt x="442" y="298"/>
                  </a:lnTo>
                  <a:lnTo>
                    <a:pt x="442" y="42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6" name="Freeform 299"/>
            <p:cNvSpPr>
              <a:spLocks noEditPoints="1"/>
            </p:cNvSpPr>
            <p:nvPr/>
          </p:nvSpPr>
          <p:spPr bwMode="auto">
            <a:xfrm>
              <a:off x="10419608" y="2878659"/>
              <a:ext cx="1087437" cy="108585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376 w 726"/>
                <a:gd name="T47" fmla="*/ 132 h 726"/>
                <a:gd name="T48" fmla="*/ 408 w 726"/>
                <a:gd name="T49" fmla="*/ 150 h 726"/>
                <a:gd name="T50" fmla="*/ 426 w 726"/>
                <a:gd name="T51" fmla="*/ 182 h 726"/>
                <a:gd name="T52" fmla="*/ 426 w 726"/>
                <a:gd name="T53" fmla="*/ 208 h 726"/>
                <a:gd name="T54" fmla="*/ 408 w 726"/>
                <a:gd name="T55" fmla="*/ 240 h 726"/>
                <a:gd name="T56" fmla="*/ 376 w 726"/>
                <a:gd name="T57" fmla="*/ 258 h 726"/>
                <a:gd name="T58" fmla="*/ 350 w 726"/>
                <a:gd name="T59" fmla="*/ 258 h 726"/>
                <a:gd name="T60" fmla="*/ 318 w 726"/>
                <a:gd name="T61" fmla="*/ 240 h 726"/>
                <a:gd name="T62" fmla="*/ 300 w 726"/>
                <a:gd name="T63" fmla="*/ 208 h 726"/>
                <a:gd name="T64" fmla="*/ 300 w 726"/>
                <a:gd name="T65" fmla="*/ 182 h 726"/>
                <a:gd name="T66" fmla="*/ 318 w 726"/>
                <a:gd name="T67" fmla="*/ 150 h 726"/>
                <a:gd name="T68" fmla="*/ 350 w 726"/>
                <a:gd name="T69" fmla="*/ 132 h 726"/>
                <a:gd name="T70" fmla="*/ 458 w 726"/>
                <a:gd name="T71" fmla="*/ 468 h 726"/>
                <a:gd name="T72" fmla="*/ 408 w 726"/>
                <a:gd name="T73" fmla="*/ 476 h 726"/>
                <a:gd name="T74" fmla="*/ 406 w 726"/>
                <a:gd name="T75" fmla="*/ 584 h 726"/>
                <a:gd name="T76" fmla="*/ 392 w 726"/>
                <a:gd name="T77" fmla="*/ 594 h 726"/>
                <a:gd name="T78" fmla="*/ 380 w 726"/>
                <a:gd name="T79" fmla="*/ 590 h 726"/>
                <a:gd name="T80" fmla="*/ 374 w 726"/>
                <a:gd name="T81" fmla="*/ 476 h 726"/>
                <a:gd name="T82" fmla="*/ 354 w 726"/>
                <a:gd name="T83" fmla="*/ 578 h 726"/>
                <a:gd name="T84" fmla="*/ 344 w 726"/>
                <a:gd name="T85" fmla="*/ 594 h 726"/>
                <a:gd name="T86" fmla="*/ 330 w 726"/>
                <a:gd name="T87" fmla="*/ 594 h 726"/>
                <a:gd name="T88" fmla="*/ 320 w 726"/>
                <a:gd name="T89" fmla="*/ 578 h 726"/>
                <a:gd name="T90" fmla="*/ 280 w 726"/>
                <a:gd name="T91" fmla="*/ 476 h 726"/>
                <a:gd name="T92" fmla="*/ 266 w 726"/>
                <a:gd name="T93" fmla="*/ 468 h 726"/>
                <a:gd name="T94" fmla="*/ 348 w 726"/>
                <a:gd name="T95" fmla="*/ 286 h 726"/>
                <a:gd name="T96" fmla="*/ 354 w 726"/>
                <a:gd name="T97" fmla="*/ 280 h 726"/>
                <a:gd name="T98" fmla="*/ 362 w 726"/>
                <a:gd name="T99" fmla="*/ 278 h 726"/>
                <a:gd name="T100" fmla="*/ 374 w 726"/>
                <a:gd name="T101" fmla="*/ 282 h 726"/>
                <a:gd name="T102" fmla="*/ 460 w 726"/>
                <a:gd name="T103" fmla="*/ 452 h 72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62" y="130"/>
                  </a:moveTo>
                  <a:lnTo>
                    <a:pt x="362" y="130"/>
                  </a:lnTo>
                  <a:lnTo>
                    <a:pt x="376" y="132"/>
                  </a:lnTo>
                  <a:lnTo>
                    <a:pt x="388" y="136"/>
                  </a:lnTo>
                  <a:lnTo>
                    <a:pt x="398" y="142"/>
                  </a:lnTo>
                  <a:lnTo>
                    <a:pt x="408" y="150"/>
                  </a:lnTo>
                  <a:lnTo>
                    <a:pt x="416" y="160"/>
                  </a:lnTo>
                  <a:lnTo>
                    <a:pt x="422" y="170"/>
                  </a:lnTo>
                  <a:lnTo>
                    <a:pt x="426" y="182"/>
                  </a:lnTo>
                  <a:lnTo>
                    <a:pt x="426" y="194"/>
                  </a:lnTo>
                  <a:lnTo>
                    <a:pt x="426" y="208"/>
                  </a:lnTo>
                  <a:lnTo>
                    <a:pt x="422" y="220"/>
                  </a:lnTo>
                  <a:lnTo>
                    <a:pt x="416" y="230"/>
                  </a:lnTo>
                  <a:lnTo>
                    <a:pt x="408" y="240"/>
                  </a:lnTo>
                  <a:lnTo>
                    <a:pt x="398" y="248"/>
                  </a:lnTo>
                  <a:lnTo>
                    <a:pt x="388" y="254"/>
                  </a:lnTo>
                  <a:lnTo>
                    <a:pt x="376" y="258"/>
                  </a:lnTo>
                  <a:lnTo>
                    <a:pt x="362" y="260"/>
                  </a:lnTo>
                  <a:lnTo>
                    <a:pt x="350" y="258"/>
                  </a:lnTo>
                  <a:lnTo>
                    <a:pt x="338" y="254"/>
                  </a:lnTo>
                  <a:lnTo>
                    <a:pt x="326" y="248"/>
                  </a:lnTo>
                  <a:lnTo>
                    <a:pt x="318" y="240"/>
                  </a:lnTo>
                  <a:lnTo>
                    <a:pt x="310" y="230"/>
                  </a:lnTo>
                  <a:lnTo>
                    <a:pt x="304" y="220"/>
                  </a:lnTo>
                  <a:lnTo>
                    <a:pt x="300" y="208"/>
                  </a:lnTo>
                  <a:lnTo>
                    <a:pt x="298" y="194"/>
                  </a:lnTo>
                  <a:lnTo>
                    <a:pt x="300" y="182"/>
                  </a:lnTo>
                  <a:lnTo>
                    <a:pt x="304" y="170"/>
                  </a:lnTo>
                  <a:lnTo>
                    <a:pt x="310" y="160"/>
                  </a:lnTo>
                  <a:lnTo>
                    <a:pt x="318" y="150"/>
                  </a:lnTo>
                  <a:lnTo>
                    <a:pt x="326" y="142"/>
                  </a:lnTo>
                  <a:lnTo>
                    <a:pt x="338" y="136"/>
                  </a:lnTo>
                  <a:lnTo>
                    <a:pt x="350" y="132"/>
                  </a:lnTo>
                  <a:lnTo>
                    <a:pt x="362" y="130"/>
                  </a:lnTo>
                  <a:close/>
                  <a:moveTo>
                    <a:pt x="458" y="468"/>
                  </a:moveTo>
                  <a:lnTo>
                    <a:pt x="458" y="468"/>
                  </a:lnTo>
                  <a:lnTo>
                    <a:pt x="452" y="474"/>
                  </a:lnTo>
                  <a:lnTo>
                    <a:pt x="444" y="476"/>
                  </a:lnTo>
                  <a:lnTo>
                    <a:pt x="408" y="476"/>
                  </a:lnTo>
                  <a:lnTo>
                    <a:pt x="408" y="578"/>
                  </a:lnTo>
                  <a:lnTo>
                    <a:pt x="406" y="584"/>
                  </a:lnTo>
                  <a:lnTo>
                    <a:pt x="402" y="590"/>
                  </a:lnTo>
                  <a:lnTo>
                    <a:pt x="398" y="594"/>
                  </a:lnTo>
                  <a:lnTo>
                    <a:pt x="392" y="594"/>
                  </a:lnTo>
                  <a:lnTo>
                    <a:pt x="384" y="594"/>
                  </a:lnTo>
                  <a:lnTo>
                    <a:pt x="380" y="590"/>
                  </a:lnTo>
                  <a:lnTo>
                    <a:pt x="376" y="584"/>
                  </a:lnTo>
                  <a:lnTo>
                    <a:pt x="374" y="578"/>
                  </a:lnTo>
                  <a:lnTo>
                    <a:pt x="374" y="476"/>
                  </a:lnTo>
                  <a:lnTo>
                    <a:pt x="354" y="476"/>
                  </a:lnTo>
                  <a:lnTo>
                    <a:pt x="354" y="578"/>
                  </a:lnTo>
                  <a:lnTo>
                    <a:pt x="352" y="584"/>
                  </a:lnTo>
                  <a:lnTo>
                    <a:pt x="348" y="590"/>
                  </a:lnTo>
                  <a:lnTo>
                    <a:pt x="344" y="594"/>
                  </a:lnTo>
                  <a:lnTo>
                    <a:pt x="338" y="594"/>
                  </a:lnTo>
                  <a:lnTo>
                    <a:pt x="330" y="594"/>
                  </a:lnTo>
                  <a:lnTo>
                    <a:pt x="326" y="590"/>
                  </a:lnTo>
                  <a:lnTo>
                    <a:pt x="322" y="584"/>
                  </a:lnTo>
                  <a:lnTo>
                    <a:pt x="320" y="578"/>
                  </a:lnTo>
                  <a:lnTo>
                    <a:pt x="320" y="476"/>
                  </a:lnTo>
                  <a:lnTo>
                    <a:pt x="280" y="476"/>
                  </a:lnTo>
                  <a:lnTo>
                    <a:pt x="272" y="474"/>
                  </a:lnTo>
                  <a:lnTo>
                    <a:pt x="266" y="468"/>
                  </a:lnTo>
                  <a:lnTo>
                    <a:pt x="264" y="460"/>
                  </a:lnTo>
                  <a:lnTo>
                    <a:pt x="266" y="452"/>
                  </a:lnTo>
                  <a:lnTo>
                    <a:pt x="348" y="286"/>
                  </a:lnTo>
                  <a:lnTo>
                    <a:pt x="350" y="282"/>
                  </a:lnTo>
                  <a:lnTo>
                    <a:pt x="354" y="280"/>
                  </a:lnTo>
                  <a:lnTo>
                    <a:pt x="358" y="278"/>
                  </a:lnTo>
                  <a:lnTo>
                    <a:pt x="362" y="278"/>
                  </a:lnTo>
                  <a:lnTo>
                    <a:pt x="368" y="278"/>
                  </a:lnTo>
                  <a:lnTo>
                    <a:pt x="372" y="280"/>
                  </a:lnTo>
                  <a:lnTo>
                    <a:pt x="374" y="282"/>
                  </a:lnTo>
                  <a:lnTo>
                    <a:pt x="378" y="286"/>
                  </a:lnTo>
                  <a:lnTo>
                    <a:pt x="460" y="452"/>
                  </a:lnTo>
                  <a:lnTo>
                    <a:pt x="462" y="460"/>
                  </a:lnTo>
                  <a:lnTo>
                    <a:pt x="458" y="46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7" name="Freeform 295"/>
            <p:cNvSpPr>
              <a:spLocks noEditPoints="1"/>
            </p:cNvSpPr>
            <p:nvPr/>
          </p:nvSpPr>
          <p:spPr bwMode="auto">
            <a:xfrm>
              <a:off x="11630832" y="2878659"/>
              <a:ext cx="1087438" cy="108585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6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6 w 726"/>
                <a:gd name="T31" fmla="*/ 504 h 726"/>
                <a:gd name="T32" fmla="*/ 724 w 726"/>
                <a:gd name="T33" fmla="*/ 400 h 726"/>
                <a:gd name="T34" fmla="*/ 724 w 726"/>
                <a:gd name="T35" fmla="*/ 326 h 726"/>
                <a:gd name="T36" fmla="*/ 696 w 726"/>
                <a:gd name="T37" fmla="*/ 222 h 726"/>
                <a:gd name="T38" fmla="*/ 642 w 726"/>
                <a:gd name="T39" fmla="*/ 132 h 726"/>
                <a:gd name="T40" fmla="*/ 566 w 726"/>
                <a:gd name="T41" fmla="*/ 62 h 726"/>
                <a:gd name="T42" fmla="*/ 470 w 726"/>
                <a:gd name="T43" fmla="*/ 16 h 726"/>
                <a:gd name="T44" fmla="*/ 362 w 726"/>
                <a:gd name="T45" fmla="*/ 0 h 726"/>
                <a:gd name="T46" fmla="*/ 376 w 726"/>
                <a:gd name="T47" fmla="*/ 132 h 726"/>
                <a:gd name="T48" fmla="*/ 408 w 726"/>
                <a:gd name="T49" fmla="*/ 150 h 726"/>
                <a:gd name="T50" fmla="*/ 426 w 726"/>
                <a:gd name="T51" fmla="*/ 182 h 726"/>
                <a:gd name="T52" fmla="*/ 426 w 726"/>
                <a:gd name="T53" fmla="*/ 208 h 726"/>
                <a:gd name="T54" fmla="*/ 408 w 726"/>
                <a:gd name="T55" fmla="*/ 240 h 726"/>
                <a:gd name="T56" fmla="*/ 376 w 726"/>
                <a:gd name="T57" fmla="*/ 258 h 726"/>
                <a:gd name="T58" fmla="*/ 350 w 726"/>
                <a:gd name="T59" fmla="*/ 258 h 726"/>
                <a:gd name="T60" fmla="*/ 318 w 726"/>
                <a:gd name="T61" fmla="*/ 240 h 726"/>
                <a:gd name="T62" fmla="*/ 300 w 726"/>
                <a:gd name="T63" fmla="*/ 208 h 726"/>
                <a:gd name="T64" fmla="*/ 300 w 726"/>
                <a:gd name="T65" fmla="*/ 182 h 726"/>
                <a:gd name="T66" fmla="*/ 318 w 726"/>
                <a:gd name="T67" fmla="*/ 150 h 726"/>
                <a:gd name="T68" fmla="*/ 350 w 726"/>
                <a:gd name="T69" fmla="*/ 132 h 726"/>
                <a:gd name="T70" fmla="*/ 442 w 726"/>
                <a:gd name="T71" fmla="*/ 426 h 726"/>
                <a:gd name="T72" fmla="*/ 438 w 726"/>
                <a:gd name="T73" fmla="*/ 438 h 726"/>
                <a:gd name="T74" fmla="*/ 408 w 726"/>
                <a:gd name="T75" fmla="*/ 442 h 726"/>
                <a:gd name="T76" fmla="*/ 406 w 726"/>
                <a:gd name="T77" fmla="*/ 584 h 726"/>
                <a:gd name="T78" fmla="*/ 390 w 726"/>
                <a:gd name="T79" fmla="*/ 594 h 726"/>
                <a:gd name="T80" fmla="*/ 380 w 726"/>
                <a:gd name="T81" fmla="*/ 590 h 726"/>
                <a:gd name="T82" fmla="*/ 374 w 726"/>
                <a:gd name="T83" fmla="*/ 442 h 726"/>
                <a:gd name="T84" fmla="*/ 354 w 726"/>
                <a:gd name="T85" fmla="*/ 578 h 726"/>
                <a:gd name="T86" fmla="*/ 344 w 726"/>
                <a:gd name="T87" fmla="*/ 594 h 726"/>
                <a:gd name="T88" fmla="*/ 330 w 726"/>
                <a:gd name="T89" fmla="*/ 594 h 726"/>
                <a:gd name="T90" fmla="*/ 320 w 726"/>
                <a:gd name="T91" fmla="*/ 578 h 726"/>
                <a:gd name="T92" fmla="*/ 298 w 726"/>
                <a:gd name="T93" fmla="*/ 442 h 726"/>
                <a:gd name="T94" fmla="*/ 286 w 726"/>
                <a:gd name="T95" fmla="*/ 438 h 726"/>
                <a:gd name="T96" fmla="*/ 282 w 726"/>
                <a:gd name="T97" fmla="*/ 298 h 726"/>
                <a:gd name="T98" fmla="*/ 286 w 726"/>
                <a:gd name="T99" fmla="*/ 286 h 726"/>
                <a:gd name="T100" fmla="*/ 298 w 726"/>
                <a:gd name="T101" fmla="*/ 282 h 726"/>
                <a:gd name="T102" fmla="*/ 432 w 726"/>
                <a:gd name="T103" fmla="*/ 284 h 726"/>
                <a:gd name="T104" fmla="*/ 442 w 726"/>
                <a:gd name="T105" fmla="*/ 292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62" y="130"/>
                  </a:moveTo>
                  <a:lnTo>
                    <a:pt x="362" y="130"/>
                  </a:lnTo>
                  <a:lnTo>
                    <a:pt x="376" y="132"/>
                  </a:lnTo>
                  <a:lnTo>
                    <a:pt x="388" y="136"/>
                  </a:lnTo>
                  <a:lnTo>
                    <a:pt x="398" y="142"/>
                  </a:lnTo>
                  <a:lnTo>
                    <a:pt x="408" y="150"/>
                  </a:lnTo>
                  <a:lnTo>
                    <a:pt x="416" y="160"/>
                  </a:lnTo>
                  <a:lnTo>
                    <a:pt x="422" y="170"/>
                  </a:lnTo>
                  <a:lnTo>
                    <a:pt x="426" y="182"/>
                  </a:lnTo>
                  <a:lnTo>
                    <a:pt x="426" y="194"/>
                  </a:lnTo>
                  <a:lnTo>
                    <a:pt x="426" y="208"/>
                  </a:lnTo>
                  <a:lnTo>
                    <a:pt x="422" y="220"/>
                  </a:lnTo>
                  <a:lnTo>
                    <a:pt x="416" y="230"/>
                  </a:lnTo>
                  <a:lnTo>
                    <a:pt x="408" y="240"/>
                  </a:lnTo>
                  <a:lnTo>
                    <a:pt x="398" y="248"/>
                  </a:lnTo>
                  <a:lnTo>
                    <a:pt x="388" y="254"/>
                  </a:lnTo>
                  <a:lnTo>
                    <a:pt x="376" y="258"/>
                  </a:lnTo>
                  <a:lnTo>
                    <a:pt x="362" y="260"/>
                  </a:lnTo>
                  <a:lnTo>
                    <a:pt x="350" y="258"/>
                  </a:lnTo>
                  <a:lnTo>
                    <a:pt x="338" y="254"/>
                  </a:lnTo>
                  <a:lnTo>
                    <a:pt x="326" y="248"/>
                  </a:lnTo>
                  <a:lnTo>
                    <a:pt x="318" y="240"/>
                  </a:lnTo>
                  <a:lnTo>
                    <a:pt x="310" y="230"/>
                  </a:lnTo>
                  <a:lnTo>
                    <a:pt x="304" y="220"/>
                  </a:lnTo>
                  <a:lnTo>
                    <a:pt x="300" y="208"/>
                  </a:lnTo>
                  <a:lnTo>
                    <a:pt x="298" y="194"/>
                  </a:lnTo>
                  <a:lnTo>
                    <a:pt x="300" y="182"/>
                  </a:lnTo>
                  <a:lnTo>
                    <a:pt x="304" y="170"/>
                  </a:lnTo>
                  <a:lnTo>
                    <a:pt x="310" y="160"/>
                  </a:lnTo>
                  <a:lnTo>
                    <a:pt x="318" y="150"/>
                  </a:lnTo>
                  <a:lnTo>
                    <a:pt x="326" y="142"/>
                  </a:lnTo>
                  <a:lnTo>
                    <a:pt x="338" y="136"/>
                  </a:lnTo>
                  <a:lnTo>
                    <a:pt x="350" y="132"/>
                  </a:lnTo>
                  <a:lnTo>
                    <a:pt x="362" y="130"/>
                  </a:lnTo>
                  <a:close/>
                  <a:moveTo>
                    <a:pt x="442" y="426"/>
                  </a:moveTo>
                  <a:lnTo>
                    <a:pt x="442" y="426"/>
                  </a:lnTo>
                  <a:lnTo>
                    <a:pt x="442" y="432"/>
                  </a:lnTo>
                  <a:lnTo>
                    <a:pt x="438" y="438"/>
                  </a:lnTo>
                  <a:lnTo>
                    <a:pt x="432" y="442"/>
                  </a:lnTo>
                  <a:lnTo>
                    <a:pt x="426" y="442"/>
                  </a:lnTo>
                  <a:lnTo>
                    <a:pt x="408" y="442"/>
                  </a:lnTo>
                  <a:lnTo>
                    <a:pt x="408" y="578"/>
                  </a:lnTo>
                  <a:lnTo>
                    <a:pt x="406" y="584"/>
                  </a:lnTo>
                  <a:lnTo>
                    <a:pt x="402" y="590"/>
                  </a:lnTo>
                  <a:lnTo>
                    <a:pt x="398" y="594"/>
                  </a:lnTo>
                  <a:lnTo>
                    <a:pt x="390" y="594"/>
                  </a:lnTo>
                  <a:lnTo>
                    <a:pt x="384" y="594"/>
                  </a:lnTo>
                  <a:lnTo>
                    <a:pt x="380" y="590"/>
                  </a:lnTo>
                  <a:lnTo>
                    <a:pt x="376" y="584"/>
                  </a:lnTo>
                  <a:lnTo>
                    <a:pt x="374" y="578"/>
                  </a:lnTo>
                  <a:lnTo>
                    <a:pt x="374" y="442"/>
                  </a:lnTo>
                  <a:lnTo>
                    <a:pt x="354" y="442"/>
                  </a:lnTo>
                  <a:lnTo>
                    <a:pt x="354" y="578"/>
                  </a:lnTo>
                  <a:lnTo>
                    <a:pt x="352" y="584"/>
                  </a:lnTo>
                  <a:lnTo>
                    <a:pt x="348" y="590"/>
                  </a:lnTo>
                  <a:lnTo>
                    <a:pt x="344" y="594"/>
                  </a:lnTo>
                  <a:lnTo>
                    <a:pt x="336" y="594"/>
                  </a:lnTo>
                  <a:lnTo>
                    <a:pt x="330" y="594"/>
                  </a:lnTo>
                  <a:lnTo>
                    <a:pt x="326" y="590"/>
                  </a:lnTo>
                  <a:lnTo>
                    <a:pt x="322" y="584"/>
                  </a:lnTo>
                  <a:lnTo>
                    <a:pt x="320" y="578"/>
                  </a:lnTo>
                  <a:lnTo>
                    <a:pt x="320" y="442"/>
                  </a:lnTo>
                  <a:lnTo>
                    <a:pt x="298" y="442"/>
                  </a:lnTo>
                  <a:lnTo>
                    <a:pt x="292" y="442"/>
                  </a:lnTo>
                  <a:lnTo>
                    <a:pt x="286" y="438"/>
                  </a:lnTo>
                  <a:lnTo>
                    <a:pt x="284" y="432"/>
                  </a:lnTo>
                  <a:lnTo>
                    <a:pt x="282" y="426"/>
                  </a:lnTo>
                  <a:lnTo>
                    <a:pt x="282" y="298"/>
                  </a:lnTo>
                  <a:lnTo>
                    <a:pt x="284" y="292"/>
                  </a:lnTo>
                  <a:lnTo>
                    <a:pt x="286" y="286"/>
                  </a:lnTo>
                  <a:lnTo>
                    <a:pt x="292" y="284"/>
                  </a:lnTo>
                  <a:lnTo>
                    <a:pt x="298" y="282"/>
                  </a:lnTo>
                  <a:lnTo>
                    <a:pt x="426" y="282"/>
                  </a:lnTo>
                  <a:lnTo>
                    <a:pt x="432" y="284"/>
                  </a:lnTo>
                  <a:lnTo>
                    <a:pt x="438" y="286"/>
                  </a:lnTo>
                  <a:lnTo>
                    <a:pt x="442" y="292"/>
                  </a:lnTo>
                  <a:lnTo>
                    <a:pt x="442" y="298"/>
                  </a:lnTo>
                  <a:lnTo>
                    <a:pt x="442" y="42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Tree>
    <p:extLst>
      <p:ext uri="{BB962C8B-B14F-4D97-AF65-F5344CB8AC3E}">
        <p14:creationId xmlns:p14="http://schemas.microsoft.com/office/powerpoint/2010/main" val="1304288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74DCFB93-E27F-43B6-841D-5CEB316B2068}"/>
              </a:ext>
            </a:extLst>
          </p:cNvPr>
          <p:cNvSpPr>
            <a:spLocks noGrp="1"/>
          </p:cNvSpPr>
          <p:nvPr>
            <p:ph type="title"/>
          </p:nvPr>
        </p:nvSpPr>
        <p:spPr>
          <a:xfrm>
            <a:off x="239520" y="195226"/>
            <a:ext cx="12413343" cy="409568"/>
          </a:xfrm>
        </p:spPr>
        <p:txBody>
          <a:bodyPr/>
          <a:lstStyle/>
          <a:p>
            <a:r>
              <a:rPr lang="en-GB" sz="2800" spc="100" dirty="0"/>
              <a:t>CINEMA OCCUPIES A UNIQUE ROLE IN THE WORLD OF AV</a:t>
            </a:r>
            <a:endParaRPr lang="en-GB" sz="2800" spc="100" dirty="0">
              <a:solidFill>
                <a:srgbClr val="FFFFFF"/>
              </a:solidFill>
            </a:endParaRPr>
          </a:p>
        </p:txBody>
      </p:sp>
      <p:sp>
        <p:nvSpPr>
          <p:cNvPr id="29" name="Rectangle 28">
            <a:extLst>
              <a:ext uri="{FF2B5EF4-FFF2-40B4-BE49-F238E27FC236}">
                <a16:creationId xmlns:a16="http://schemas.microsoft.com/office/drawing/2014/main" id="{4F442DEF-7E9E-2B4B-8FF6-49BFEBCA29E5}"/>
              </a:ext>
            </a:extLst>
          </p:cNvPr>
          <p:cNvSpPr/>
          <p:nvPr/>
        </p:nvSpPr>
        <p:spPr>
          <a:xfrm>
            <a:off x="5537674" y="7129534"/>
            <a:ext cx="7765892" cy="369332"/>
          </a:xfrm>
          <a:prstGeom prst="rect">
            <a:avLst/>
          </a:prstGeom>
        </p:spPr>
        <p:txBody>
          <a:bodyPr wrap="square" lIns="0" tIns="0" rIns="0" bIns="0">
            <a:spAutoFit/>
          </a:bodyPr>
          <a:lstStyle/>
          <a:p>
            <a:pPr algn="r" defTabSz="1008126"/>
            <a:r>
              <a:rPr lang="en-US" sz="800" dirty="0">
                <a:solidFill>
                  <a:srgbClr val="FFFFFF"/>
                </a:solidFill>
                <a:latin typeface="Arial" charset="0"/>
                <a:ea typeface="Arial" charset="0"/>
                <a:cs typeface="Arial" charset="0"/>
              </a:rPr>
              <a:t>Q. Which of the following words and phrases do you associate with […]? </a:t>
            </a:r>
          </a:p>
          <a:p>
            <a:pPr algn="r" defTabSz="1008126"/>
            <a:r>
              <a:rPr lang="en-US" sz="800" dirty="0">
                <a:solidFill>
                  <a:srgbClr val="FFFFFF"/>
                </a:solidFill>
                <a:latin typeface="Arial" charset="0"/>
                <a:ea typeface="Arial" charset="0"/>
                <a:cs typeface="Arial" charset="0"/>
              </a:rPr>
              <a:t>Bold text indicates where a phrase was most frequently associated</a:t>
            </a:r>
          </a:p>
          <a:p>
            <a:pPr algn="r" defTabSz="1008126"/>
            <a:r>
              <a:rPr lang="en-US" sz="800" dirty="0">
                <a:solidFill>
                  <a:srgbClr val="FFFFFF"/>
                </a:solidFill>
                <a:latin typeface="Arial" charset="0"/>
                <a:ea typeface="Arial" charset="0"/>
                <a:cs typeface="Arial" charset="0"/>
              </a:rPr>
              <a:t>Base: 1000 ‘16-34s’</a:t>
            </a:r>
          </a:p>
        </p:txBody>
      </p:sp>
      <p:graphicFrame>
        <p:nvGraphicFramePr>
          <p:cNvPr id="30" name="Table 29">
            <a:extLst>
              <a:ext uri="{FF2B5EF4-FFF2-40B4-BE49-F238E27FC236}">
                <a16:creationId xmlns:a16="http://schemas.microsoft.com/office/drawing/2014/main" id="{EB3874DA-F776-CB4E-BE29-4B9FB2FD909F}"/>
              </a:ext>
            </a:extLst>
          </p:cNvPr>
          <p:cNvGraphicFramePr>
            <a:graphicFrameLocks noGrp="1"/>
          </p:cNvGraphicFramePr>
          <p:nvPr>
            <p:extLst>
              <p:ext uri="{D42A27DB-BD31-4B8C-83A1-F6EECF244321}">
                <p14:modId xmlns:p14="http://schemas.microsoft.com/office/powerpoint/2010/main" val="1602078994"/>
              </p:ext>
            </p:extLst>
          </p:nvPr>
        </p:nvGraphicFramePr>
        <p:xfrm>
          <a:off x="10594892" y="2607262"/>
          <a:ext cx="2088451" cy="2519804"/>
        </p:xfrm>
        <a:graphic>
          <a:graphicData uri="http://schemas.openxmlformats.org/drawingml/2006/table">
            <a:tbl>
              <a:tblPr firstRow="1" firstCol="1" bandRow="1">
                <a:tableStyleId>{2D5ABB26-0587-4C30-8999-92F81FD0307C}</a:tableStyleId>
              </a:tblPr>
              <a:tblGrid>
                <a:gridCol w="1469376">
                  <a:extLst>
                    <a:ext uri="{9D8B030D-6E8A-4147-A177-3AD203B41FA5}">
                      <a16:colId xmlns:a16="http://schemas.microsoft.com/office/drawing/2014/main" val="1017454763"/>
                    </a:ext>
                  </a:extLst>
                </a:gridCol>
                <a:gridCol w="619075">
                  <a:extLst>
                    <a:ext uri="{9D8B030D-6E8A-4147-A177-3AD203B41FA5}">
                      <a16:colId xmlns:a16="http://schemas.microsoft.com/office/drawing/2014/main" val="3861270620"/>
                    </a:ext>
                  </a:extLst>
                </a:gridCol>
              </a:tblGrid>
              <a:tr h="629951">
                <a:tc gridSpan="2">
                  <a:txBody>
                    <a:bodyPr/>
                    <a:lstStyle/>
                    <a:p>
                      <a:pPr algn="l">
                        <a:lnSpc>
                          <a:spcPct val="107000"/>
                        </a:lnSpc>
                        <a:spcAft>
                          <a:spcPts val="0"/>
                        </a:spcAft>
                      </a:pPr>
                      <a:r>
                        <a:rPr lang="en-GB" sz="1600" b="1" i="1" dirty="0">
                          <a:solidFill>
                            <a:srgbClr val="FFFFFF"/>
                          </a:solidFill>
                          <a:effectLst/>
                          <a:latin typeface="Arial" charset="0"/>
                          <a:ea typeface="Arial" charset="0"/>
                          <a:cs typeface="Arial" charset="0"/>
                        </a:rPr>
                        <a:t>CINEMA</a:t>
                      </a:r>
                    </a:p>
                  </a:txBody>
                  <a:tcPr marL="75613" marR="75613" marT="0" marB="0" anchor="ctr">
                    <a:lnB w="19050" cap="flat" cmpd="sng" algn="ctr">
                      <a:solidFill>
                        <a:srgbClr val="FB3449"/>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45661403"/>
                  </a:ext>
                </a:extLst>
              </a:tr>
              <a:tr h="629951">
                <a:tc>
                  <a:txBody>
                    <a:bodyPr/>
                    <a:lstStyle/>
                    <a:p>
                      <a:pPr marL="0" algn="l" defTabSz="961844" rtl="0" eaLnBrk="1" latinLnBrk="0" hangingPunct="1">
                        <a:lnSpc>
                          <a:spcPct val="107000"/>
                        </a:lnSpc>
                        <a:spcAft>
                          <a:spcPts val="0"/>
                        </a:spcAft>
                      </a:pPr>
                      <a:r>
                        <a:rPr lang="en-GB" sz="1100" b="1" kern="1200" dirty="0">
                          <a:solidFill>
                            <a:srgbClr val="FFFFFF"/>
                          </a:solidFill>
                          <a:effectLst/>
                          <a:latin typeface="Arial" charset="0"/>
                          <a:ea typeface="Arial" charset="0"/>
                          <a:cs typeface="Arial" charset="0"/>
                        </a:rPr>
                        <a:t>Shared experience</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100" b="1" kern="1200" dirty="0">
                          <a:solidFill>
                            <a:srgbClr val="FFFFFF"/>
                          </a:solidFill>
                          <a:effectLst/>
                          <a:latin typeface="Arial" charset="0"/>
                          <a:ea typeface="Arial" charset="0"/>
                          <a:cs typeface="Arial" charset="0"/>
                        </a:rPr>
                        <a:t>37%</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extLst>
                  <a:ext uri="{0D108BD9-81ED-4DB2-BD59-A6C34878D82A}">
                    <a16:rowId xmlns:a16="http://schemas.microsoft.com/office/drawing/2014/main" val="1715065321"/>
                  </a:ext>
                </a:extLst>
              </a:tr>
              <a:tr h="629951">
                <a:tc>
                  <a:txBody>
                    <a:bodyPr/>
                    <a:lstStyle/>
                    <a:p>
                      <a:pPr marL="0" algn="l" defTabSz="961844" rtl="0" eaLnBrk="1" latinLnBrk="0" hangingPunct="1">
                        <a:lnSpc>
                          <a:spcPct val="107000"/>
                        </a:lnSpc>
                        <a:spcAft>
                          <a:spcPts val="0"/>
                        </a:spcAft>
                      </a:pPr>
                      <a:r>
                        <a:rPr lang="en-GB" sz="1100" b="1" kern="1200" dirty="0">
                          <a:solidFill>
                            <a:srgbClr val="FFFFFF"/>
                          </a:solidFill>
                          <a:effectLst/>
                          <a:latin typeface="Arial" charset="0"/>
                          <a:ea typeface="Arial" charset="0"/>
                          <a:cs typeface="Arial" charset="0"/>
                        </a:rPr>
                        <a:t>High attention</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100" b="1" kern="1200" dirty="0">
                          <a:solidFill>
                            <a:srgbClr val="FFFFFF"/>
                          </a:solidFill>
                          <a:effectLst/>
                          <a:latin typeface="Arial" charset="0"/>
                          <a:ea typeface="Arial" charset="0"/>
                          <a:cs typeface="Arial" charset="0"/>
                        </a:rPr>
                        <a:t>34%</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extLst>
                  <a:ext uri="{0D108BD9-81ED-4DB2-BD59-A6C34878D82A}">
                    <a16:rowId xmlns:a16="http://schemas.microsoft.com/office/drawing/2014/main" val="3814406867"/>
                  </a:ext>
                </a:extLst>
              </a:tr>
              <a:tr h="629951">
                <a:tc>
                  <a:txBody>
                    <a:bodyPr/>
                    <a:lstStyle/>
                    <a:p>
                      <a:pPr marL="0" algn="l" defTabSz="961844" rtl="0" eaLnBrk="1" latinLnBrk="0" hangingPunct="1">
                        <a:lnSpc>
                          <a:spcPct val="107000"/>
                        </a:lnSpc>
                        <a:spcAft>
                          <a:spcPts val="0"/>
                        </a:spcAft>
                      </a:pPr>
                      <a:r>
                        <a:rPr lang="en-GB" sz="1100" b="1" kern="1200" dirty="0">
                          <a:solidFill>
                            <a:srgbClr val="FFFFFF"/>
                          </a:solidFill>
                          <a:effectLst/>
                          <a:latin typeface="Arial" charset="0"/>
                          <a:ea typeface="Arial" charset="0"/>
                          <a:cs typeface="Arial" charset="0"/>
                        </a:rPr>
                        <a:t>Quality content</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tcPr>
                </a:tc>
                <a:tc>
                  <a:txBody>
                    <a:bodyPr/>
                    <a:lstStyle/>
                    <a:p>
                      <a:pPr marL="0" algn="ctr" defTabSz="961844" rtl="0" eaLnBrk="1" latinLnBrk="0" hangingPunct="1">
                        <a:lnSpc>
                          <a:spcPct val="107000"/>
                        </a:lnSpc>
                        <a:spcAft>
                          <a:spcPts val="0"/>
                        </a:spcAft>
                      </a:pPr>
                      <a:r>
                        <a:rPr lang="en-GB" sz="1100" b="1" kern="1200" dirty="0">
                          <a:solidFill>
                            <a:srgbClr val="FFFFFF"/>
                          </a:solidFill>
                          <a:effectLst/>
                          <a:latin typeface="Arial" charset="0"/>
                          <a:ea typeface="Arial" charset="0"/>
                          <a:cs typeface="Arial" charset="0"/>
                        </a:rPr>
                        <a:t>31%</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tcPr>
                </a:tc>
                <a:extLst>
                  <a:ext uri="{0D108BD9-81ED-4DB2-BD59-A6C34878D82A}">
                    <a16:rowId xmlns:a16="http://schemas.microsoft.com/office/drawing/2014/main" val="3960510059"/>
                  </a:ext>
                </a:extLst>
              </a:tr>
            </a:tbl>
          </a:graphicData>
        </a:graphic>
      </p:graphicFrame>
      <p:graphicFrame>
        <p:nvGraphicFramePr>
          <p:cNvPr id="31" name="Table 30">
            <a:extLst>
              <a:ext uri="{FF2B5EF4-FFF2-40B4-BE49-F238E27FC236}">
                <a16:creationId xmlns:a16="http://schemas.microsoft.com/office/drawing/2014/main" id="{0D138BD1-6420-764B-B677-E84326A5B6DF}"/>
              </a:ext>
            </a:extLst>
          </p:cNvPr>
          <p:cNvGraphicFramePr>
            <a:graphicFrameLocks noGrp="1"/>
          </p:cNvGraphicFramePr>
          <p:nvPr>
            <p:extLst>
              <p:ext uri="{D42A27DB-BD31-4B8C-83A1-F6EECF244321}">
                <p14:modId xmlns:p14="http://schemas.microsoft.com/office/powerpoint/2010/main" val="991686072"/>
              </p:ext>
            </p:extLst>
          </p:nvPr>
        </p:nvGraphicFramePr>
        <p:xfrm>
          <a:off x="664717" y="2607262"/>
          <a:ext cx="2088451" cy="2512172"/>
        </p:xfrm>
        <a:graphic>
          <a:graphicData uri="http://schemas.openxmlformats.org/drawingml/2006/table">
            <a:tbl>
              <a:tblPr firstRow="1" firstCol="1" bandRow="1">
                <a:tableStyleId>{2D5ABB26-0587-4C30-8999-92F81FD0307C}</a:tableStyleId>
              </a:tblPr>
              <a:tblGrid>
                <a:gridCol w="1469376">
                  <a:extLst>
                    <a:ext uri="{9D8B030D-6E8A-4147-A177-3AD203B41FA5}">
                      <a16:colId xmlns:a16="http://schemas.microsoft.com/office/drawing/2014/main" val="1017454763"/>
                    </a:ext>
                  </a:extLst>
                </a:gridCol>
                <a:gridCol w="619075">
                  <a:extLst>
                    <a:ext uri="{9D8B030D-6E8A-4147-A177-3AD203B41FA5}">
                      <a16:colId xmlns:a16="http://schemas.microsoft.com/office/drawing/2014/main" val="3861270620"/>
                    </a:ext>
                  </a:extLst>
                </a:gridCol>
              </a:tblGrid>
              <a:tr h="628043">
                <a:tc gridSpan="2">
                  <a:txBody>
                    <a:bodyPr/>
                    <a:lstStyle/>
                    <a:p>
                      <a:pPr algn="l">
                        <a:lnSpc>
                          <a:spcPct val="107000"/>
                        </a:lnSpc>
                        <a:spcAft>
                          <a:spcPts val="0"/>
                        </a:spcAft>
                      </a:pPr>
                      <a:r>
                        <a:rPr lang="en-GB" sz="1600" b="1" i="1" dirty="0">
                          <a:solidFill>
                            <a:srgbClr val="FFFFFF"/>
                          </a:solidFill>
                          <a:effectLst/>
                          <a:latin typeface="Arial" charset="0"/>
                          <a:ea typeface="Arial" charset="0"/>
                          <a:cs typeface="Arial" charset="0"/>
                        </a:rPr>
                        <a:t>LIVE TV</a:t>
                      </a:r>
                    </a:p>
                  </a:txBody>
                  <a:tcPr marL="75613" marR="75613" marT="0" marB="0" anchor="ctr">
                    <a:lnB w="19050" cap="flat" cmpd="sng" algn="ctr">
                      <a:solidFill>
                        <a:srgbClr val="FB3449"/>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45661403"/>
                  </a:ext>
                </a:extLst>
              </a:tr>
              <a:tr h="628043">
                <a:tc>
                  <a:txBody>
                    <a:bodyPr/>
                    <a:lstStyle/>
                    <a:p>
                      <a:pPr marL="0" algn="l" defTabSz="961844" rtl="0" eaLnBrk="1" latinLnBrk="0" hangingPunct="1">
                        <a:lnSpc>
                          <a:spcPct val="107000"/>
                        </a:lnSpc>
                        <a:spcAft>
                          <a:spcPts val="0"/>
                        </a:spcAft>
                      </a:pPr>
                      <a:r>
                        <a:rPr lang="en-GB" sz="1100" b="0" kern="1200" dirty="0">
                          <a:solidFill>
                            <a:srgbClr val="FFFFFF"/>
                          </a:solidFill>
                          <a:effectLst/>
                          <a:latin typeface="Arial" charset="0"/>
                          <a:ea typeface="Arial" charset="0"/>
                          <a:cs typeface="Arial" charset="0"/>
                        </a:rPr>
                        <a:t>Fill time</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100" b="0" kern="1200" dirty="0">
                          <a:solidFill>
                            <a:srgbClr val="FFFFFF"/>
                          </a:solidFill>
                          <a:effectLst/>
                          <a:latin typeface="Arial" charset="0"/>
                          <a:ea typeface="Arial" charset="0"/>
                          <a:cs typeface="Arial" charset="0"/>
                        </a:rPr>
                        <a:t>30%</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extLst>
                  <a:ext uri="{0D108BD9-81ED-4DB2-BD59-A6C34878D82A}">
                    <a16:rowId xmlns:a16="http://schemas.microsoft.com/office/drawing/2014/main" val="1715065321"/>
                  </a:ext>
                </a:extLst>
              </a:tr>
              <a:tr h="628043">
                <a:tc>
                  <a:txBody>
                    <a:bodyPr/>
                    <a:lstStyle/>
                    <a:p>
                      <a:pPr marL="0" algn="l" defTabSz="961844" rtl="0" eaLnBrk="1" latinLnBrk="0" hangingPunct="1">
                        <a:lnSpc>
                          <a:spcPct val="107000"/>
                        </a:lnSpc>
                        <a:spcAft>
                          <a:spcPts val="0"/>
                        </a:spcAft>
                      </a:pPr>
                      <a:r>
                        <a:rPr lang="en-GB" sz="1100" b="1" kern="1200" dirty="0">
                          <a:solidFill>
                            <a:srgbClr val="FFFFFF"/>
                          </a:solidFill>
                          <a:effectLst/>
                          <a:latin typeface="Arial" charset="0"/>
                          <a:ea typeface="Arial" charset="0"/>
                          <a:cs typeface="Arial" charset="0"/>
                        </a:rPr>
                        <a:t>Background viewing</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100" b="1" kern="1200" dirty="0">
                          <a:solidFill>
                            <a:srgbClr val="FFFFFF"/>
                          </a:solidFill>
                          <a:effectLst/>
                          <a:latin typeface="Arial" charset="0"/>
                          <a:ea typeface="Arial" charset="0"/>
                          <a:cs typeface="Arial" charset="0"/>
                        </a:rPr>
                        <a:t>26%</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extLst>
                  <a:ext uri="{0D108BD9-81ED-4DB2-BD59-A6C34878D82A}">
                    <a16:rowId xmlns:a16="http://schemas.microsoft.com/office/drawing/2014/main" val="3814406867"/>
                  </a:ext>
                </a:extLst>
              </a:tr>
              <a:tr h="628043">
                <a:tc>
                  <a:txBody>
                    <a:bodyPr/>
                    <a:lstStyle/>
                    <a:p>
                      <a:pPr marL="0" algn="l" defTabSz="961844" rtl="0" eaLnBrk="1" latinLnBrk="0" hangingPunct="1">
                        <a:lnSpc>
                          <a:spcPct val="107000"/>
                        </a:lnSpc>
                        <a:spcAft>
                          <a:spcPts val="0"/>
                        </a:spcAft>
                      </a:pPr>
                      <a:r>
                        <a:rPr lang="en-GB" sz="1100" b="1" kern="1200" dirty="0">
                          <a:solidFill>
                            <a:srgbClr val="FFFFFF"/>
                          </a:solidFill>
                          <a:effectLst/>
                          <a:latin typeface="Arial" charset="0"/>
                          <a:ea typeface="Arial" charset="0"/>
                          <a:cs typeface="Arial" charset="0"/>
                        </a:rPr>
                        <a:t>Comforting</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tcPr>
                </a:tc>
                <a:tc>
                  <a:txBody>
                    <a:bodyPr/>
                    <a:lstStyle/>
                    <a:p>
                      <a:pPr marL="0" algn="ctr" defTabSz="961844" rtl="0" eaLnBrk="1" latinLnBrk="0" hangingPunct="1">
                        <a:lnSpc>
                          <a:spcPct val="107000"/>
                        </a:lnSpc>
                        <a:spcAft>
                          <a:spcPts val="0"/>
                        </a:spcAft>
                      </a:pPr>
                      <a:r>
                        <a:rPr lang="en-GB" sz="1100" b="1" kern="1200" dirty="0">
                          <a:solidFill>
                            <a:srgbClr val="FFFFFF"/>
                          </a:solidFill>
                          <a:effectLst/>
                          <a:latin typeface="Arial" charset="0"/>
                          <a:ea typeface="Arial" charset="0"/>
                          <a:cs typeface="Arial" charset="0"/>
                        </a:rPr>
                        <a:t>18%</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tcPr>
                </a:tc>
                <a:extLst>
                  <a:ext uri="{0D108BD9-81ED-4DB2-BD59-A6C34878D82A}">
                    <a16:rowId xmlns:a16="http://schemas.microsoft.com/office/drawing/2014/main" val="3960510059"/>
                  </a:ext>
                </a:extLst>
              </a:tr>
            </a:tbl>
          </a:graphicData>
        </a:graphic>
      </p:graphicFrame>
      <p:graphicFrame>
        <p:nvGraphicFramePr>
          <p:cNvPr id="32" name="Table 31">
            <a:extLst>
              <a:ext uri="{FF2B5EF4-FFF2-40B4-BE49-F238E27FC236}">
                <a16:creationId xmlns:a16="http://schemas.microsoft.com/office/drawing/2014/main" id="{48C64E72-1472-E445-B5BD-99F597CC34E5}"/>
              </a:ext>
            </a:extLst>
          </p:cNvPr>
          <p:cNvGraphicFramePr>
            <a:graphicFrameLocks noGrp="1"/>
          </p:cNvGraphicFramePr>
          <p:nvPr>
            <p:extLst>
              <p:ext uri="{D42A27DB-BD31-4B8C-83A1-F6EECF244321}">
                <p14:modId xmlns:p14="http://schemas.microsoft.com/office/powerpoint/2010/main" val="647227737"/>
              </p:ext>
            </p:extLst>
          </p:nvPr>
        </p:nvGraphicFramePr>
        <p:xfrm>
          <a:off x="3147261" y="2607262"/>
          <a:ext cx="2088451" cy="2512172"/>
        </p:xfrm>
        <a:graphic>
          <a:graphicData uri="http://schemas.openxmlformats.org/drawingml/2006/table">
            <a:tbl>
              <a:tblPr firstRow="1" firstCol="1" bandRow="1">
                <a:tableStyleId>{2D5ABB26-0587-4C30-8999-92F81FD0307C}</a:tableStyleId>
              </a:tblPr>
              <a:tblGrid>
                <a:gridCol w="1469376">
                  <a:extLst>
                    <a:ext uri="{9D8B030D-6E8A-4147-A177-3AD203B41FA5}">
                      <a16:colId xmlns:a16="http://schemas.microsoft.com/office/drawing/2014/main" val="1017454763"/>
                    </a:ext>
                  </a:extLst>
                </a:gridCol>
                <a:gridCol w="619075">
                  <a:extLst>
                    <a:ext uri="{9D8B030D-6E8A-4147-A177-3AD203B41FA5}">
                      <a16:colId xmlns:a16="http://schemas.microsoft.com/office/drawing/2014/main" val="3861270620"/>
                    </a:ext>
                  </a:extLst>
                </a:gridCol>
              </a:tblGrid>
              <a:tr h="628043">
                <a:tc gridSpan="2">
                  <a:txBody>
                    <a:bodyPr/>
                    <a:lstStyle/>
                    <a:p>
                      <a:pPr algn="l">
                        <a:lnSpc>
                          <a:spcPct val="107000"/>
                        </a:lnSpc>
                        <a:spcAft>
                          <a:spcPts val="0"/>
                        </a:spcAft>
                      </a:pPr>
                      <a:r>
                        <a:rPr lang="en-GB" sz="1600" b="1" i="1" dirty="0">
                          <a:solidFill>
                            <a:srgbClr val="FFFFFF"/>
                          </a:solidFill>
                          <a:effectLst/>
                          <a:latin typeface="Arial" charset="0"/>
                          <a:ea typeface="Arial" charset="0"/>
                          <a:cs typeface="Arial" charset="0"/>
                        </a:rPr>
                        <a:t>VOD</a:t>
                      </a:r>
                    </a:p>
                  </a:txBody>
                  <a:tcPr marL="75613" marR="75613" marT="0" marB="0" anchor="ctr">
                    <a:lnB w="19050" cap="flat" cmpd="sng" algn="ctr">
                      <a:solidFill>
                        <a:srgbClr val="FB3449"/>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45661403"/>
                  </a:ext>
                </a:extLst>
              </a:tr>
              <a:tr h="628043">
                <a:tc>
                  <a:txBody>
                    <a:bodyPr/>
                    <a:lstStyle/>
                    <a:p>
                      <a:pPr marL="0" algn="l" defTabSz="961844" rtl="0" eaLnBrk="1" latinLnBrk="0" hangingPunct="1">
                        <a:lnSpc>
                          <a:spcPct val="107000"/>
                        </a:lnSpc>
                        <a:spcAft>
                          <a:spcPts val="0"/>
                        </a:spcAft>
                      </a:pPr>
                      <a:r>
                        <a:rPr lang="en-GB" sz="1100" b="1" kern="1200" dirty="0">
                          <a:solidFill>
                            <a:srgbClr val="FFFFFF"/>
                          </a:solidFill>
                          <a:effectLst/>
                          <a:latin typeface="Arial" charset="0"/>
                          <a:ea typeface="Arial" charset="0"/>
                          <a:cs typeface="Arial" charset="0"/>
                        </a:rPr>
                        <a:t>Binge viewing</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100" b="1" kern="1200" dirty="0">
                          <a:solidFill>
                            <a:srgbClr val="FFFFFF"/>
                          </a:solidFill>
                          <a:effectLst/>
                          <a:latin typeface="Arial" charset="0"/>
                          <a:ea typeface="Arial" charset="0"/>
                          <a:cs typeface="Arial" charset="0"/>
                        </a:rPr>
                        <a:t>27%</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extLst>
                  <a:ext uri="{0D108BD9-81ED-4DB2-BD59-A6C34878D82A}">
                    <a16:rowId xmlns:a16="http://schemas.microsoft.com/office/drawing/2014/main" val="1715065321"/>
                  </a:ext>
                </a:extLst>
              </a:tr>
              <a:tr h="628043">
                <a:tc>
                  <a:txBody>
                    <a:bodyPr/>
                    <a:lstStyle/>
                    <a:p>
                      <a:pPr marL="0" algn="l" defTabSz="961844" rtl="0" eaLnBrk="1" latinLnBrk="0" hangingPunct="1">
                        <a:lnSpc>
                          <a:spcPct val="107000"/>
                        </a:lnSpc>
                        <a:spcAft>
                          <a:spcPts val="0"/>
                        </a:spcAft>
                      </a:pPr>
                      <a:r>
                        <a:rPr lang="en-GB" sz="1100" b="0" kern="1200" dirty="0">
                          <a:solidFill>
                            <a:srgbClr val="FFFFFF"/>
                          </a:solidFill>
                          <a:effectLst/>
                          <a:latin typeface="Arial" charset="0"/>
                          <a:ea typeface="Arial" charset="0"/>
                          <a:cs typeface="Arial" charset="0"/>
                        </a:rPr>
                        <a:t>Fill time</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100" b="0" kern="1200" dirty="0">
                          <a:solidFill>
                            <a:srgbClr val="FFFFFF"/>
                          </a:solidFill>
                          <a:effectLst/>
                          <a:latin typeface="Arial" charset="0"/>
                          <a:ea typeface="Arial" charset="0"/>
                          <a:cs typeface="Arial" charset="0"/>
                        </a:rPr>
                        <a:t>25%</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extLst>
                  <a:ext uri="{0D108BD9-81ED-4DB2-BD59-A6C34878D82A}">
                    <a16:rowId xmlns:a16="http://schemas.microsoft.com/office/drawing/2014/main" val="3814406867"/>
                  </a:ext>
                </a:extLst>
              </a:tr>
              <a:tr h="628043">
                <a:tc>
                  <a:txBody>
                    <a:bodyPr/>
                    <a:lstStyle/>
                    <a:p>
                      <a:pPr marL="0" algn="l" defTabSz="961844" rtl="0" eaLnBrk="1" latinLnBrk="0" hangingPunct="1">
                        <a:lnSpc>
                          <a:spcPct val="107000"/>
                        </a:lnSpc>
                        <a:spcAft>
                          <a:spcPts val="0"/>
                        </a:spcAft>
                      </a:pPr>
                      <a:r>
                        <a:rPr lang="en-GB" sz="1100" b="0" kern="1200" dirty="0">
                          <a:solidFill>
                            <a:srgbClr val="FFFFFF"/>
                          </a:solidFill>
                          <a:effectLst/>
                          <a:latin typeface="Arial" charset="0"/>
                          <a:ea typeface="Arial" charset="0"/>
                          <a:cs typeface="Arial" charset="0"/>
                        </a:rPr>
                        <a:t>Quality content</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tcPr>
                </a:tc>
                <a:tc>
                  <a:txBody>
                    <a:bodyPr/>
                    <a:lstStyle/>
                    <a:p>
                      <a:pPr marL="0" algn="ctr" defTabSz="961844" rtl="0" eaLnBrk="1" latinLnBrk="0" hangingPunct="1">
                        <a:lnSpc>
                          <a:spcPct val="107000"/>
                        </a:lnSpc>
                        <a:spcAft>
                          <a:spcPts val="0"/>
                        </a:spcAft>
                      </a:pPr>
                      <a:r>
                        <a:rPr lang="en-GB" sz="1100" b="0" kern="1200" dirty="0">
                          <a:solidFill>
                            <a:srgbClr val="FFFFFF"/>
                          </a:solidFill>
                          <a:effectLst/>
                          <a:latin typeface="Arial" charset="0"/>
                          <a:ea typeface="Arial" charset="0"/>
                          <a:cs typeface="Arial" charset="0"/>
                        </a:rPr>
                        <a:t>19%</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tcPr>
                </a:tc>
                <a:extLst>
                  <a:ext uri="{0D108BD9-81ED-4DB2-BD59-A6C34878D82A}">
                    <a16:rowId xmlns:a16="http://schemas.microsoft.com/office/drawing/2014/main" val="3960510059"/>
                  </a:ext>
                </a:extLst>
              </a:tr>
            </a:tbl>
          </a:graphicData>
        </a:graphic>
      </p:graphicFrame>
      <p:graphicFrame>
        <p:nvGraphicFramePr>
          <p:cNvPr id="33" name="Table 32">
            <a:extLst>
              <a:ext uri="{FF2B5EF4-FFF2-40B4-BE49-F238E27FC236}">
                <a16:creationId xmlns:a16="http://schemas.microsoft.com/office/drawing/2014/main" id="{9808C359-257C-B44D-902D-37F988C9BDFA}"/>
              </a:ext>
            </a:extLst>
          </p:cNvPr>
          <p:cNvGraphicFramePr>
            <a:graphicFrameLocks noGrp="1"/>
          </p:cNvGraphicFramePr>
          <p:nvPr>
            <p:extLst>
              <p:ext uri="{D42A27DB-BD31-4B8C-83A1-F6EECF244321}">
                <p14:modId xmlns:p14="http://schemas.microsoft.com/office/powerpoint/2010/main" val="951903704"/>
              </p:ext>
            </p:extLst>
          </p:nvPr>
        </p:nvGraphicFramePr>
        <p:xfrm>
          <a:off x="5629805" y="2607262"/>
          <a:ext cx="2088451" cy="2512172"/>
        </p:xfrm>
        <a:graphic>
          <a:graphicData uri="http://schemas.openxmlformats.org/drawingml/2006/table">
            <a:tbl>
              <a:tblPr firstRow="1" firstCol="1" bandRow="1">
                <a:tableStyleId>{2D5ABB26-0587-4C30-8999-92F81FD0307C}</a:tableStyleId>
              </a:tblPr>
              <a:tblGrid>
                <a:gridCol w="1469376">
                  <a:extLst>
                    <a:ext uri="{9D8B030D-6E8A-4147-A177-3AD203B41FA5}">
                      <a16:colId xmlns:a16="http://schemas.microsoft.com/office/drawing/2014/main" val="1017454763"/>
                    </a:ext>
                  </a:extLst>
                </a:gridCol>
                <a:gridCol w="619075">
                  <a:extLst>
                    <a:ext uri="{9D8B030D-6E8A-4147-A177-3AD203B41FA5}">
                      <a16:colId xmlns:a16="http://schemas.microsoft.com/office/drawing/2014/main" val="3861270620"/>
                    </a:ext>
                  </a:extLst>
                </a:gridCol>
              </a:tblGrid>
              <a:tr h="628043">
                <a:tc gridSpan="2">
                  <a:txBody>
                    <a:bodyPr/>
                    <a:lstStyle/>
                    <a:p>
                      <a:pPr algn="l">
                        <a:lnSpc>
                          <a:spcPct val="107000"/>
                        </a:lnSpc>
                        <a:spcAft>
                          <a:spcPts val="0"/>
                        </a:spcAft>
                      </a:pPr>
                      <a:r>
                        <a:rPr lang="en-GB" sz="1600" b="1" i="1" dirty="0">
                          <a:solidFill>
                            <a:srgbClr val="FFFFFF"/>
                          </a:solidFill>
                          <a:effectLst/>
                          <a:latin typeface="Arial" charset="0"/>
                          <a:ea typeface="Arial" charset="0"/>
                          <a:cs typeface="Arial" charset="0"/>
                        </a:rPr>
                        <a:t>YOUTUBE</a:t>
                      </a:r>
                    </a:p>
                  </a:txBody>
                  <a:tcPr marL="75613" marR="75613" marT="0" marB="0" anchor="ctr">
                    <a:lnB w="19050" cap="flat" cmpd="sng" algn="ctr">
                      <a:solidFill>
                        <a:srgbClr val="FB3449"/>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45661403"/>
                  </a:ext>
                </a:extLst>
              </a:tr>
              <a:tr h="628043">
                <a:tc>
                  <a:txBody>
                    <a:bodyPr/>
                    <a:lstStyle/>
                    <a:p>
                      <a:pPr marL="0" algn="l" defTabSz="961844" rtl="0" eaLnBrk="1" latinLnBrk="0" hangingPunct="1">
                        <a:lnSpc>
                          <a:spcPct val="107000"/>
                        </a:lnSpc>
                        <a:spcAft>
                          <a:spcPts val="0"/>
                        </a:spcAft>
                      </a:pPr>
                      <a:r>
                        <a:rPr lang="en-GB" sz="1100" b="1" kern="1200" dirty="0">
                          <a:solidFill>
                            <a:srgbClr val="FFFFFF"/>
                          </a:solidFill>
                          <a:effectLst/>
                          <a:latin typeface="Arial" charset="0"/>
                          <a:ea typeface="Arial" charset="0"/>
                          <a:cs typeface="Arial" charset="0"/>
                        </a:rPr>
                        <a:t>Fill time</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100" b="1" kern="1200" dirty="0">
                          <a:solidFill>
                            <a:srgbClr val="FFFFFF"/>
                          </a:solidFill>
                          <a:effectLst/>
                          <a:latin typeface="Arial" charset="0"/>
                          <a:ea typeface="Arial" charset="0"/>
                          <a:cs typeface="Arial" charset="0"/>
                        </a:rPr>
                        <a:t>43%</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extLst>
                  <a:ext uri="{0D108BD9-81ED-4DB2-BD59-A6C34878D82A}">
                    <a16:rowId xmlns:a16="http://schemas.microsoft.com/office/drawing/2014/main" val="1715065321"/>
                  </a:ext>
                </a:extLst>
              </a:tr>
              <a:tr h="628043">
                <a:tc>
                  <a:txBody>
                    <a:bodyPr/>
                    <a:lstStyle/>
                    <a:p>
                      <a:pPr marL="0" algn="l" defTabSz="961844" rtl="0" eaLnBrk="1" latinLnBrk="0" hangingPunct="1">
                        <a:lnSpc>
                          <a:spcPct val="107000"/>
                        </a:lnSpc>
                        <a:spcAft>
                          <a:spcPts val="0"/>
                        </a:spcAft>
                      </a:pPr>
                      <a:r>
                        <a:rPr lang="en-GB" sz="1100" b="1" kern="1200" dirty="0">
                          <a:solidFill>
                            <a:srgbClr val="FFFFFF"/>
                          </a:solidFill>
                          <a:effectLst/>
                          <a:latin typeface="Arial" charset="0"/>
                          <a:ea typeface="Arial" charset="0"/>
                          <a:cs typeface="Arial" charset="0"/>
                        </a:rPr>
                        <a:t>Helps me escape</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100" b="1" kern="1200" dirty="0">
                          <a:solidFill>
                            <a:srgbClr val="FFFFFF"/>
                          </a:solidFill>
                          <a:effectLst/>
                          <a:latin typeface="Arial" charset="0"/>
                          <a:ea typeface="Arial" charset="0"/>
                          <a:cs typeface="Arial" charset="0"/>
                        </a:rPr>
                        <a:t>28%</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extLst>
                  <a:ext uri="{0D108BD9-81ED-4DB2-BD59-A6C34878D82A}">
                    <a16:rowId xmlns:a16="http://schemas.microsoft.com/office/drawing/2014/main" val="3814406867"/>
                  </a:ext>
                </a:extLst>
              </a:tr>
              <a:tr h="628043">
                <a:tc>
                  <a:txBody>
                    <a:bodyPr/>
                    <a:lstStyle/>
                    <a:p>
                      <a:pPr marL="0" algn="l" defTabSz="961844" rtl="0" eaLnBrk="1" latinLnBrk="0" hangingPunct="1">
                        <a:lnSpc>
                          <a:spcPct val="107000"/>
                        </a:lnSpc>
                        <a:spcAft>
                          <a:spcPts val="0"/>
                        </a:spcAft>
                      </a:pPr>
                      <a:r>
                        <a:rPr lang="en-GB" sz="1100" b="0" kern="1200" dirty="0">
                          <a:solidFill>
                            <a:srgbClr val="FFFFFF"/>
                          </a:solidFill>
                          <a:effectLst/>
                          <a:latin typeface="Arial" charset="0"/>
                          <a:ea typeface="Arial" charset="0"/>
                          <a:cs typeface="Arial" charset="0"/>
                        </a:rPr>
                        <a:t>Binge viewing</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tcPr>
                </a:tc>
                <a:tc>
                  <a:txBody>
                    <a:bodyPr/>
                    <a:lstStyle/>
                    <a:p>
                      <a:pPr marL="0" algn="ctr" defTabSz="961844" rtl="0" eaLnBrk="1" latinLnBrk="0" hangingPunct="1">
                        <a:lnSpc>
                          <a:spcPct val="107000"/>
                        </a:lnSpc>
                        <a:spcAft>
                          <a:spcPts val="0"/>
                        </a:spcAft>
                      </a:pPr>
                      <a:r>
                        <a:rPr lang="en-GB" sz="1100" b="0" kern="1200" dirty="0">
                          <a:solidFill>
                            <a:srgbClr val="FFFFFF"/>
                          </a:solidFill>
                          <a:effectLst/>
                          <a:latin typeface="Arial" charset="0"/>
                          <a:ea typeface="Arial" charset="0"/>
                          <a:cs typeface="Arial" charset="0"/>
                        </a:rPr>
                        <a:t>27%</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tcPr>
                </a:tc>
                <a:extLst>
                  <a:ext uri="{0D108BD9-81ED-4DB2-BD59-A6C34878D82A}">
                    <a16:rowId xmlns:a16="http://schemas.microsoft.com/office/drawing/2014/main" val="3960510059"/>
                  </a:ext>
                </a:extLst>
              </a:tr>
            </a:tbl>
          </a:graphicData>
        </a:graphic>
      </p:graphicFrame>
      <p:graphicFrame>
        <p:nvGraphicFramePr>
          <p:cNvPr id="34" name="Table 33">
            <a:extLst>
              <a:ext uri="{FF2B5EF4-FFF2-40B4-BE49-F238E27FC236}">
                <a16:creationId xmlns:a16="http://schemas.microsoft.com/office/drawing/2014/main" id="{042DD344-D7C6-754A-9811-B94A1BDC9609}"/>
              </a:ext>
            </a:extLst>
          </p:cNvPr>
          <p:cNvGraphicFramePr>
            <a:graphicFrameLocks noGrp="1"/>
          </p:cNvGraphicFramePr>
          <p:nvPr>
            <p:extLst>
              <p:ext uri="{D42A27DB-BD31-4B8C-83A1-F6EECF244321}">
                <p14:modId xmlns:p14="http://schemas.microsoft.com/office/powerpoint/2010/main" val="2039866625"/>
              </p:ext>
            </p:extLst>
          </p:nvPr>
        </p:nvGraphicFramePr>
        <p:xfrm>
          <a:off x="8112349" y="2607262"/>
          <a:ext cx="2088451" cy="2512172"/>
        </p:xfrm>
        <a:graphic>
          <a:graphicData uri="http://schemas.openxmlformats.org/drawingml/2006/table">
            <a:tbl>
              <a:tblPr firstRow="1" firstCol="1" bandRow="1">
                <a:tableStyleId>{2D5ABB26-0587-4C30-8999-92F81FD0307C}</a:tableStyleId>
              </a:tblPr>
              <a:tblGrid>
                <a:gridCol w="1469376">
                  <a:extLst>
                    <a:ext uri="{9D8B030D-6E8A-4147-A177-3AD203B41FA5}">
                      <a16:colId xmlns:a16="http://schemas.microsoft.com/office/drawing/2014/main" val="1017454763"/>
                    </a:ext>
                  </a:extLst>
                </a:gridCol>
                <a:gridCol w="619075">
                  <a:extLst>
                    <a:ext uri="{9D8B030D-6E8A-4147-A177-3AD203B41FA5}">
                      <a16:colId xmlns:a16="http://schemas.microsoft.com/office/drawing/2014/main" val="3861270620"/>
                    </a:ext>
                  </a:extLst>
                </a:gridCol>
              </a:tblGrid>
              <a:tr h="628043">
                <a:tc gridSpan="2">
                  <a:txBody>
                    <a:bodyPr/>
                    <a:lstStyle/>
                    <a:p>
                      <a:pPr algn="l">
                        <a:lnSpc>
                          <a:spcPct val="107000"/>
                        </a:lnSpc>
                        <a:spcAft>
                          <a:spcPts val="0"/>
                        </a:spcAft>
                      </a:pPr>
                      <a:r>
                        <a:rPr lang="en-GB" sz="1600" b="1" i="1" dirty="0">
                          <a:solidFill>
                            <a:srgbClr val="FFFFFF"/>
                          </a:solidFill>
                          <a:effectLst/>
                          <a:latin typeface="Arial" charset="0"/>
                          <a:ea typeface="Arial" charset="0"/>
                          <a:cs typeface="Arial" charset="0"/>
                        </a:rPr>
                        <a:t>SOCIAL VIDEO</a:t>
                      </a:r>
                    </a:p>
                  </a:txBody>
                  <a:tcPr marL="75613" marR="75613" marT="0" marB="0" anchor="ctr">
                    <a:lnB w="19050" cap="flat" cmpd="sng" algn="ctr">
                      <a:solidFill>
                        <a:srgbClr val="FB3449"/>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45661403"/>
                  </a:ext>
                </a:extLst>
              </a:tr>
              <a:tr h="628043">
                <a:tc>
                  <a:txBody>
                    <a:bodyPr/>
                    <a:lstStyle/>
                    <a:p>
                      <a:pPr marL="0" algn="l" defTabSz="961844" rtl="0" eaLnBrk="1" latinLnBrk="0" hangingPunct="1">
                        <a:lnSpc>
                          <a:spcPct val="107000"/>
                        </a:lnSpc>
                        <a:spcAft>
                          <a:spcPts val="0"/>
                        </a:spcAft>
                      </a:pPr>
                      <a:r>
                        <a:rPr lang="en-GB" sz="1100" b="0" kern="1200" dirty="0">
                          <a:solidFill>
                            <a:srgbClr val="FFFFFF"/>
                          </a:solidFill>
                          <a:effectLst/>
                          <a:latin typeface="Arial" charset="0"/>
                          <a:ea typeface="Arial" charset="0"/>
                          <a:cs typeface="Arial" charset="0"/>
                        </a:rPr>
                        <a:t>Fill time</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100" b="0" kern="1200" dirty="0">
                          <a:solidFill>
                            <a:srgbClr val="FFFFFF"/>
                          </a:solidFill>
                          <a:effectLst/>
                          <a:latin typeface="Arial" charset="0"/>
                          <a:ea typeface="Arial" charset="0"/>
                          <a:cs typeface="Arial" charset="0"/>
                        </a:rPr>
                        <a:t>38%</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extLst>
                  <a:ext uri="{0D108BD9-81ED-4DB2-BD59-A6C34878D82A}">
                    <a16:rowId xmlns:a16="http://schemas.microsoft.com/office/drawing/2014/main" val="1715065321"/>
                  </a:ext>
                </a:extLst>
              </a:tr>
              <a:tr h="628043">
                <a:tc>
                  <a:txBody>
                    <a:bodyPr/>
                    <a:lstStyle/>
                    <a:p>
                      <a:pPr marL="0" algn="l" defTabSz="961844" rtl="0" eaLnBrk="1" latinLnBrk="0" hangingPunct="1">
                        <a:lnSpc>
                          <a:spcPct val="107000"/>
                        </a:lnSpc>
                        <a:spcAft>
                          <a:spcPts val="0"/>
                        </a:spcAft>
                      </a:pPr>
                      <a:r>
                        <a:rPr lang="en-GB" sz="1100" b="1" kern="1200" dirty="0">
                          <a:solidFill>
                            <a:srgbClr val="FFFFFF"/>
                          </a:solidFill>
                          <a:effectLst/>
                          <a:latin typeface="Arial" charset="0"/>
                          <a:ea typeface="Arial" charset="0"/>
                          <a:cs typeface="Arial" charset="0"/>
                        </a:rPr>
                        <a:t>Low Attention</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100" b="1" kern="1200" dirty="0">
                          <a:solidFill>
                            <a:srgbClr val="FFFFFF"/>
                          </a:solidFill>
                          <a:effectLst/>
                          <a:latin typeface="Arial" charset="0"/>
                          <a:ea typeface="Arial" charset="0"/>
                          <a:cs typeface="Arial" charset="0"/>
                        </a:rPr>
                        <a:t>27%</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extLst>
                  <a:ext uri="{0D108BD9-81ED-4DB2-BD59-A6C34878D82A}">
                    <a16:rowId xmlns:a16="http://schemas.microsoft.com/office/drawing/2014/main" val="3814406867"/>
                  </a:ext>
                </a:extLst>
              </a:tr>
              <a:tr h="628043">
                <a:tc>
                  <a:txBody>
                    <a:bodyPr/>
                    <a:lstStyle/>
                    <a:p>
                      <a:pPr marL="0" algn="l" defTabSz="961844" rtl="0" eaLnBrk="1" latinLnBrk="0" hangingPunct="1">
                        <a:lnSpc>
                          <a:spcPct val="107000"/>
                        </a:lnSpc>
                        <a:spcAft>
                          <a:spcPts val="0"/>
                        </a:spcAft>
                      </a:pPr>
                      <a:r>
                        <a:rPr lang="en-GB" sz="1100" b="1" kern="1200" dirty="0">
                          <a:solidFill>
                            <a:srgbClr val="FFFFFF"/>
                          </a:solidFill>
                          <a:effectLst/>
                          <a:latin typeface="Arial" charset="0"/>
                          <a:ea typeface="Arial" charset="0"/>
                          <a:cs typeface="Arial" charset="0"/>
                        </a:rPr>
                        <a:t>Spontaneous</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tcPr>
                </a:tc>
                <a:tc>
                  <a:txBody>
                    <a:bodyPr/>
                    <a:lstStyle/>
                    <a:p>
                      <a:pPr marL="0" algn="ctr" defTabSz="961844" rtl="0" eaLnBrk="1" latinLnBrk="0" hangingPunct="1">
                        <a:lnSpc>
                          <a:spcPct val="107000"/>
                        </a:lnSpc>
                        <a:spcAft>
                          <a:spcPts val="0"/>
                        </a:spcAft>
                      </a:pPr>
                      <a:r>
                        <a:rPr lang="en-GB" sz="1100" b="1" kern="1200" dirty="0">
                          <a:solidFill>
                            <a:srgbClr val="FFFFFF"/>
                          </a:solidFill>
                          <a:effectLst/>
                          <a:latin typeface="Arial" charset="0"/>
                          <a:ea typeface="Arial" charset="0"/>
                          <a:cs typeface="Arial" charset="0"/>
                        </a:rPr>
                        <a:t>20%</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tcPr>
                </a:tc>
                <a:extLst>
                  <a:ext uri="{0D108BD9-81ED-4DB2-BD59-A6C34878D82A}">
                    <a16:rowId xmlns:a16="http://schemas.microsoft.com/office/drawing/2014/main" val="3960510059"/>
                  </a:ext>
                </a:extLst>
              </a:tr>
            </a:tbl>
          </a:graphicData>
        </a:graphic>
      </p:graphicFrame>
      <p:sp>
        <p:nvSpPr>
          <p:cNvPr id="9" name="TextBox 8">
            <a:extLst>
              <a:ext uri="{FF2B5EF4-FFF2-40B4-BE49-F238E27FC236}">
                <a16:creationId xmlns:a16="http://schemas.microsoft.com/office/drawing/2014/main" id="{6B7C8D0D-7FAD-4B48-B444-51224803999D}"/>
              </a:ext>
            </a:extLst>
          </p:cNvPr>
          <p:cNvSpPr txBox="1"/>
          <p:nvPr/>
        </p:nvSpPr>
        <p:spPr>
          <a:xfrm>
            <a:off x="374562" y="1469362"/>
            <a:ext cx="5545397" cy="169277"/>
          </a:xfrm>
          <a:prstGeom prst="rect">
            <a:avLst/>
          </a:prstGeom>
          <a:noFill/>
        </p:spPr>
        <p:txBody>
          <a:bodyPr wrap="square" lIns="0" tIns="0" rIns="0" bIns="0" rtlCol="0">
            <a:spAutoFit/>
          </a:bodyPr>
          <a:lstStyle/>
          <a:p>
            <a:pPr defTabSz="1008126"/>
            <a:r>
              <a:rPr lang="en-GB" sz="1100" i="1" u="sng" dirty="0">
                <a:solidFill>
                  <a:srgbClr val="FFFFFF"/>
                </a:solidFill>
                <a:latin typeface="Arial" charset="0"/>
                <a:ea typeface="Arial" charset="0"/>
                <a:cs typeface="Arial" charset="0"/>
              </a:rPr>
              <a:t>Top 3 associations by platform</a:t>
            </a:r>
          </a:p>
        </p:txBody>
      </p:sp>
    </p:spTree>
    <p:extLst>
      <p:ext uri="{BB962C8B-B14F-4D97-AF65-F5344CB8AC3E}">
        <p14:creationId xmlns:p14="http://schemas.microsoft.com/office/powerpoint/2010/main" val="1730663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8A6BA7E-F59A-1B43-900A-7C80C04275D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4745" y="1339726"/>
            <a:ext cx="4927348" cy="4440918"/>
          </a:xfrm>
          <a:prstGeom prst="ellipse">
            <a:avLst/>
          </a:prstGeom>
        </p:spPr>
      </p:pic>
      <p:sp>
        <p:nvSpPr>
          <p:cNvPr id="17" name="Title 3">
            <a:extLst>
              <a:ext uri="{FF2B5EF4-FFF2-40B4-BE49-F238E27FC236}">
                <a16:creationId xmlns:a16="http://schemas.microsoft.com/office/drawing/2014/main" id="{74DCFB93-E27F-43B6-841D-5CEB316B2068}"/>
              </a:ext>
            </a:extLst>
          </p:cNvPr>
          <p:cNvSpPr>
            <a:spLocks noGrp="1"/>
          </p:cNvSpPr>
          <p:nvPr>
            <p:ph type="title"/>
          </p:nvPr>
        </p:nvSpPr>
        <p:spPr>
          <a:xfrm>
            <a:off x="239520" y="197251"/>
            <a:ext cx="12413343" cy="409568"/>
          </a:xfrm>
        </p:spPr>
        <p:txBody>
          <a:bodyPr/>
          <a:lstStyle/>
          <a:p>
            <a:r>
              <a:rPr lang="en-GB" sz="2800" spc="100" dirty="0">
                <a:solidFill>
                  <a:srgbClr val="FFFFFF"/>
                </a:solidFill>
              </a:rPr>
              <a:t>Cinema ads HELP bring the viewer into a ‘bubble’</a:t>
            </a:r>
          </a:p>
        </p:txBody>
      </p:sp>
      <p:sp>
        <p:nvSpPr>
          <p:cNvPr id="13" name="Rectangle 12">
            <a:extLst>
              <a:ext uri="{FF2B5EF4-FFF2-40B4-BE49-F238E27FC236}">
                <a16:creationId xmlns:a16="http://schemas.microsoft.com/office/drawing/2014/main" id="{43AB6197-609A-D748-BC43-6301030F445C}"/>
              </a:ext>
            </a:extLst>
          </p:cNvPr>
          <p:cNvSpPr/>
          <p:nvPr/>
        </p:nvSpPr>
        <p:spPr>
          <a:xfrm>
            <a:off x="5506227" y="7172065"/>
            <a:ext cx="7765892" cy="246221"/>
          </a:xfrm>
          <a:prstGeom prst="rect">
            <a:avLst/>
          </a:prstGeom>
        </p:spPr>
        <p:txBody>
          <a:bodyPr wrap="square" lIns="0" tIns="0" rIns="0" bIns="0">
            <a:spAutoFit/>
          </a:bodyPr>
          <a:lstStyle/>
          <a:p>
            <a:pPr algn="r" defTabSz="1008126"/>
            <a:r>
              <a:rPr lang="en-US" sz="800" dirty="0">
                <a:solidFill>
                  <a:prstClr val="white"/>
                </a:solidFill>
                <a:latin typeface="Arial" charset="0"/>
                <a:ea typeface="Arial" charset="0"/>
                <a:cs typeface="Arial" charset="0"/>
              </a:rPr>
              <a:t>Q. To what extent do you agree or disagree with the following statements? (10 point scale – all ‘agree’ responses shown) </a:t>
            </a:r>
          </a:p>
          <a:p>
            <a:pPr algn="r" defTabSz="1008126"/>
            <a:r>
              <a:rPr lang="en-US" sz="800" dirty="0">
                <a:solidFill>
                  <a:prstClr val="white"/>
                </a:solidFill>
                <a:latin typeface="Arial" charset="0"/>
                <a:ea typeface="Arial" charset="0"/>
                <a:cs typeface="Arial" charset="0"/>
              </a:rPr>
              <a:t>Base: 1000 ‘16-34s’, </a:t>
            </a:r>
            <a:r>
              <a:rPr lang="en-US" sz="800" dirty="0">
                <a:solidFill>
                  <a:srgbClr val="FFFFFF"/>
                </a:solidFill>
                <a:latin typeface="Arial" charset="0"/>
                <a:ea typeface="Arial" charset="0"/>
                <a:cs typeface="Arial" charset="0"/>
              </a:rPr>
              <a:t>176 ‘16-34 Ad Avoiders’</a:t>
            </a:r>
            <a:endParaRPr lang="en-US" sz="800" dirty="0">
              <a:solidFill>
                <a:prstClr val="white"/>
              </a:solidFill>
              <a:latin typeface="Arial" charset="0"/>
              <a:ea typeface="Arial" charset="0"/>
              <a:cs typeface="Arial" charset="0"/>
            </a:endParaRPr>
          </a:p>
        </p:txBody>
      </p:sp>
      <p:sp>
        <p:nvSpPr>
          <p:cNvPr id="15" name="TextBox 14">
            <a:extLst>
              <a:ext uri="{FF2B5EF4-FFF2-40B4-BE49-F238E27FC236}">
                <a16:creationId xmlns:a16="http://schemas.microsoft.com/office/drawing/2014/main" id="{939A020E-739E-784A-A138-583BACEAD4D7}"/>
              </a:ext>
            </a:extLst>
          </p:cNvPr>
          <p:cNvSpPr txBox="1"/>
          <p:nvPr/>
        </p:nvSpPr>
        <p:spPr>
          <a:xfrm>
            <a:off x="6276936" y="1192163"/>
            <a:ext cx="7088895" cy="1092607"/>
          </a:xfrm>
          <a:prstGeom prst="rect">
            <a:avLst/>
          </a:prstGeom>
          <a:noFill/>
        </p:spPr>
        <p:txBody>
          <a:bodyPr wrap="square" rtlCol="0">
            <a:spAutoFit/>
          </a:bodyPr>
          <a:lstStyle/>
          <a:p>
            <a:pPr defTabSz="756095">
              <a:defRPr/>
            </a:pPr>
            <a:r>
              <a:rPr lang="en-US" sz="2400" b="1" i="1" dirty="0">
                <a:solidFill>
                  <a:srgbClr val="FB3449"/>
                </a:solidFill>
                <a:latin typeface="Arial" charset="0"/>
                <a:ea typeface="Arial" charset="0"/>
                <a:cs typeface="Arial" charset="0"/>
              </a:rPr>
              <a:t>72% OF 16-34s AGREE </a:t>
            </a:r>
          </a:p>
          <a:p>
            <a:pPr defTabSz="756095">
              <a:defRPr/>
            </a:pPr>
            <a:r>
              <a:rPr lang="en-US" sz="2000" b="1" i="1" dirty="0">
                <a:solidFill>
                  <a:srgbClr val="FFFFFF"/>
                </a:solidFill>
                <a:latin typeface="Arial" charset="0"/>
                <a:ea typeface="Arial" charset="0"/>
                <a:cs typeface="Arial" charset="0"/>
              </a:rPr>
              <a:t>THAT “CINEMA IS A BUBBLE WHERE THE OUTSIDE WORLD CAN’T INTRUDE”</a:t>
            </a:r>
          </a:p>
        </p:txBody>
      </p:sp>
      <p:sp>
        <p:nvSpPr>
          <p:cNvPr id="8" name="TextBox 7">
            <a:extLst>
              <a:ext uri="{FF2B5EF4-FFF2-40B4-BE49-F238E27FC236}">
                <a16:creationId xmlns:a16="http://schemas.microsoft.com/office/drawing/2014/main" id="{CA4791E4-63D6-43F5-B24E-3F602E93A1E6}"/>
              </a:ext>
            </a:extLst>
          </p:cNvPr>
          <p:cNvSpPr txBox="1"/>
          <p:nvPr/>
        </p:nvSpPr>
        <p:spPr>
          <a:xfrm>
            <a:off x="6354055" y="2972598"/>
            <a:ext cx="7088895" cy="1092607"/>
          </a:xfrm>
          <a:prstGeom prst="rect">
            <a:avLst/>
          </a:prstGeom>
          <a:noFill/>
        </p:spPr>
        <p:txBody>
          <a:bodyPr wrap="square" rtlCol="0">
            <a:spAutoFit/>
          </a:bodyPr>
          <a:lstStyle/>
          <a:p>
            <a:pPr defTabSz="756095">
              <a:defRPr/>
            </a:pPr>
            <a:r>
              <a:rPr lang="en-US" sz="2400" b="1" i="1" dirty="0">
                <a:solidFill>
                  <a:srgbClr val="FB3449"/>
                </a:solidFill>
                <a:latin typeface="Arial" charset="0"/>
                <a:ea typeface="Arial" charset="0"/>
                <a:cs typeface="Arial" charset="0"/>
              </a:rPr>
              <a:t>66% OF 16-34s AGREE </a:t>
            </a:r>
          </a:p>
          <a:p>
            <a:pPr defTabSz="756095">
              <a:defRPr/>
            </a:pPr>
            <a:r>
              <a:rPr lang="en-US" sz="2000" b="1" i="1" dirty="0">
                <a:solidFill>
                  <a:srgbClr val="FFFFFF"/>
                </a:solidFill>
                <a:latin typeface="Arial" charset="0"/>
                <a:ea typeface="Arial" charset="0"/>
                <a:cs typeface="Arial" charset="0"/>
              </a:rPr>
              <a:t>THAT “I PAY MORE ATTENTION TO ADS IN CINEMA THAN ELSEWHERE”</a:t>
            </a:r>
          </a:p>
        </p:txBody>
      </p:sp>
      <p:sp>
        <p:nvSpPr>
          <p:cNvPr id="9" name="TextBox 8">
            <a:extLst>
              <a:ext uri="{FF2B5EF4-FFF2-40B4-BE49-F238E27FC236}">
                <a16:creationId xmlns:a16="http://schemas.microsoft.com/office/drawing/2014/main" id="{D11DA483-D80A-47EF-B24F-A2120C238D44}"/>
              </a:ext>
            </a:extLst>
          </p:cNvPr>
          <p:cNvSpPr txBox="1"/>
          <p:nvPr/>
        </p:nvSpPr>
        <p:spPr>
          <a:xfrm>
            <a:off x="6354056" y="4688037"/>
            <a:ext cx="6761310" cy="1092607"/>
          </a:xfrm>
          <a:prstGeom prst="rect">
            <a:avLst/>
          </a:prstGeom>
          <a:noFill/>
        </p:spPr>
        <p:txBody>
          <a:bodyPr wrap="square" rtlCol="0">
            <a:spAutoFit/>
          </a:bodyPr>
          <a:lstStyle/>
          <a:p>
            <a:pPr defTabSz="756095">
              <a:defRPr/>
            </a:pPr>
            <a:r>
              <a:rPr lang="en-US" sz="2400" b="1" i="1" dirty="0">
                <a:solidFill>
                  <a:srgbClr val="FB3449"/>
                </a:solidFill>
                <a:latin typeface="Arial" charset="0"/>
                <a:ea typeface="Arial" charset="0"/>
                <a:cs typeface="Arial" charset="0"/>
              </a:rPr>
              <a:t>70% OF 16-34 ‘AD AVOIDERS’ AGREE </a:t>
            </a:r>
          </a:p>
          <a:p>
            <a:pPr defTabSz="756095">
              <a:defRPr/>
            </a:pPr>
            <a:r>
              <a:rPr lang="en-US" sz="2000" b="1" i="1" dirty="0">
                <a:solidFill>
                  <a:srgbClr val="FFFFFF"/>
                </a:solidFill>
                <a:latin typeface="Arial" charset="0"/>
                <a:ea typeface="Arial" charset="0"/>
                <a:cs typeface="Arial" charset="0"/>
              </a:rPr>
              <a:t>THAT “I TALK TO THE PEOPLE I GO TO THE CINEMA WITH ABOUT THE ADS (WHILST WATCHING THEM)”</a:t>
            </a:r>
          </a:p>
        </p:txBody>
      </p:sp>
    </p:spTree>
    <p:extLst>
      <p:ext uri="{BB962C8B-B14F-4D97-AF65-F5344CB8AC3E}">
        <p14:creationId xmlns:p14="http://schemas.microsoft.com/office/powerpoint/2010/main" val="711243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74DCFB93-E27F-43B6-841D-5CEB316B2068}"/>
              </a:ext>
            </a:extLst>
          </p:cNvPr>
          <p:cNvSpPr>
            <a:spLocks noGrp="1"/>
          </p:cNvSpPr>
          <p:nvPr>
            <p:ph type="title"/>
          </p:nvPr>
        </p:nvSpPr>
        <p:spPr>
          <a:xfrm>
            <a:off x="257808" y="208136"/>
            <a:ext cx="12413343" cy="409568"/>
          </a:xfrm>
        </p:spPr>
        <p:txBody>
          <a:bodyPr/>
          <a:lstStyle/>
          <a:p>
            <a:r>
              <a:rPr lang="en-GB" sz="2800" spc="100" dirty="0"/>
              <a:t>Brands can benefit from a transfer of positive attributes</a:t>
            </a:r>
            <a:endParaRPr lang="en-GB" sz="2800" spc="100" dirty="0">
              <a:solidFill>
                <a:srgbClr val="FFFFFF"/>
              </a:solidFill>
            </a:endParaRPr>
          </a:p>
        </p:txBody>
      </p:sp>
      <p:graphicFrame>
        <p:nvGraphicFramePr>
          <p:cNvPr id="8" name="Table 7">
            <a:extLst>
              <a:ext uri="{FF2B5EF4-FFF2-40B4-BE49-F238E27FC236}">
                <a16:creationId xmlns:a16="http://schemas.microsoft.com/office/drawing/2014/main" id="{705F1759-66BA-E84B-A19B-BEE2E9A9EE61}"/>
              </a:ext>
            </a:extLst>
          </p:cNvPr>
          <p:cNvGraphicFramePr>
            <a:graphicFrameLocks noGrp="1"/>
          </p:cNvGraphicFramePr>
          <p:nvPr>
            <p:extLst>
              <p:ext uri="{D42A27DB-BD31-4B8C-83A1-F6EECF244321}">
                <p14:modId xmlns:p14="http://schemas.microsoft.com/office/powerpoint/2010/main" val="140463804"/>
              </p:ext>
            </p:extLst>
          </p:nvPr>
        </p:nvGraphicFramePr>
        <p:xfrm>
          <a:off x="671517" y="1872047"/>
          <a:ext cx="3296127" cy="4393124"/>
        </p:xfrm>
        <a:graphic>
          <a:graphicData uri="http://schemas.openxmlformats.org/drawingml/2006/table">
            <a:tbl>
              <a:tblPr firstRow="1" firstCol="1" bandRow="1">
                <a:tableStyleId>{5C22544A-7EE6-4342-B048-85BDC9FD1C3A}</a:tableStyleId>
              </a:tblPr>
              <a:tblGrid>
                <a:gridCol w="2356347">
                  <a:extLst>
                    <a:ext uri="{9D8B030D-6E8A-4147-A177-3AD203B41FA5}">
                      <a16:colId xmlns:a16="http://schemas.microsoft.com/office/drawing/2014/main" val="1017454763"/>
                    </a:ext>
                  </a:extLst>
                </a:gridCol>
                <a:gridCol w="939780">
                  <a:extLst>
                    <a:ext uri="{9D8B030D-6E8A-4147-A177-3AD203B41FA5}">
                      <a16:colId xmlns:a16="http://schemas.microsoft.com/office/drawing/2014/main" val="3861270620"/>
                    </a:ext>
                  </a:extLst>
                </a:gridCol>
              </a:tblGrid>
              <a:tr h="561119">
                <a:tc gridSpan="2">
                  <a:txBody>
                    <a:bodyPr/>
                    <a:lstStyle/>
                    <a:p>
                      <a:pPr algn="l">
                        <a:lnSpc>
                          <a:spcPct val="107000"/>
                        </a:lnSpc>
                        <a:spcAft>
                          <a:spcPts val="0"/>
                        </a:spcAft>
                      </a:pPr>
                      <a:r>
                        <a:rPr lang="en-GB" sz="1800" dirty="0">
                          <a:solidFill>
                            <a:srgbClr val="FFFFFF"/>
                          </a:solidFill>
                          <a:effectLst/>
                        </a:rPr>
                        <a:t>PREMIUM</a:t>
                      </a:r>
                      <a:endParaRPr lang="en-GB" sz="18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75613" marR="75613" marT="0" marB="0" anchor="ctr">
                    <a:lnL w="12700" cmpd="sng">
                      <a:noFill/>
                    </a:lnL>
                    <a:lnR w="12700" cmpd="sng">
                      <a:noFill/>
                    </a:lnR>
                    <a:lnT w="12700" cmpd="sng">
                      <a:noFill/>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45661403"/>
                  </a:ext>
                </a:extLst>
              </a:tr>
              <a:tr h="766401">
                <a:tc>
                  <a:txBody>
                    <a:bodyPr/>
                    <a:lstStyle/>
                    <a:p>
                      <a:pPr algn="l">
                        <a:lnSpc>
                          <a:spcPct val="107000"/>
                        </a:lnSpc>
                        <a:spcAft>
                          <a:spcPts val="0"/>
                        </a:spcAft>
                      </a:pPr>
                      <a:r>
                        <a:rPr lang="en-GB" sz="1600" b="1" kern="1200" dirty="0">
                          <a:solidFill>
                            <a:srgbClr val="FB3449"/>
                          </a:solidFill>
                          <a:effectLst/>
                          <a:latin typeface="+mn-lt"/>
                          <a:ea typeface="+mn-ea"/>
                          <a:cs typeface="+mn-cs"/>
                        </a:rPr>
                        <a:t>Cinema</a:t>
                      </a: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b="1" dirty="0">
                          <a:solidFill>
                            <a:srgbClr val="FB3449"/>
                          </a:solidFill>
                          <a:effectLst/>
                          <a:latin typeface="+mn-lt"/>
                        </a:rPr>
                        <a:t>48%</a:t>
                      </a:r>
                      <a:endParaRPr lang="en-GB" sz="1600" b="1" dirty="0">
                        <a:solidFill>
                          <a:srgbClr val="FB3449"/>
                        </a:solidFill>
                        <a:effectLst/>
                        <a:latin typeface="+mn-lt"/>
                        <a:ea typeface="Calibri" panose="020F0502020204030204" pitchFamily="34" charset="0"/>
                        <a:cs typeface="Times New Roman" panose="02020603050405020304" pitchFamily="18" charset="0"/>
                      </a:endParaRP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5065321"/>
                  </a:ext>
                </a:extLst>
              </a:tr>
              <a:tr h="766401">
                <a:tc>
                  <a:txBody>
                    <a:bodyPr/>
                    <a:lstStyle/>
                    <a:p>
                      <a:pPr algn="l">
                        <a:lnSpc>
                          <a:spcPct val="107000"/>
                        </a:lnSpc>
                        <a:spcAft>
                          <a:spcPts val="0"/>
                        </a:spcAft>
                      </a:pPr>
                      <a:r>
                        <a:rPr lang="en-GB" sz="1600" b="0" kern="1200" dirty="0">
                          <a:solidFill>
                            <a:srgbClr val="FFFFFF"/>
                          </a:solidFill>
                          <a:effectLst/>
                          <a:latin typeface="+mn-lt"/>
                          <a:ea typeface="+mn-ea"/>
                          <a:cs typeface="+mn-cs"/>
                        </a:rPr>
                        <a:t>TV</a:t>
                      </a: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dirty="0">
                          <a:solidFill>
                            <a:srgbClr val="FFFFFF"/>
                          </a:solidFill>
                          <a:effectLst/>
                          <a:latin typeface="+mn-lt"/>
                        </a:rPr>
                        <a:t>17%</a:t>
                      </a:r>
                      <a:endParaRPr lang="en-GB" sz="1600" dirty="0">
                        <a:solidFill>
                          <a:srgbClr val="FFFFFF"/>
                        </a:solidFill>
                        <a:effectLst/>
                        <a:latin typeface="+mn-lt"/>
                        <a:ea typeface="Calibri" panose="020F0502020204030204" pitchFamily="34" charset="0"/>
                        <a:cs typeface="Times New Roman" panose="02020603050405020304" pitchFamily="18" charset="0"/>
                      </a:endParaRP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4406867"/>
                  </a:ext>
                </a:extLst>
              </a:tr>
              <a:tr h="766401">
                <a:tc>
                  <a:txBody>
                    <a:bodyPr/>
                    <a:lstStyle/>
                    <a:p>
                      <a:pPr algn="l">
                        <a:lnSpc>
                          <a:spcPct val="107000"/>
                        </a:lnSpc>
                        <a:spcAft>
                          <a:spcPts val="0"/>
                        </a:spcAft>
                      </a:pPr>
                      <a:r>
                        <a:rPr lang="en-GB" sz="1600" b="0" kern="1200" dirty="0">
                          <a:solidFill>
                            <a:srgbClr val="FFFFFF"/>
                          </a:solidFill>
                          <a:effectLst/>
                          <a:latin typeface="+mn-lt"/>
                          <a:ea typeface="+mn-ea"/>
                          <a:cs typeface="+mn-cs"/>
                        </a:rPr>
                        <a:t>YouTube</a:t>
                      </a: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dirty="0">
                          <a:solidFill>
                            <a:srgbClr val="FFFFFF"/>
                          </a:solidFill>
                          <a:effectLst/>
                          <a:latin typeface="+mn-lt"/>
                        </a:rPr>
                        <a:t>16%</a:t>
                      </a:r>
                      <a:endParaRPr lang="en-GB" sz="1600" dirty="0">
                        <a:solidFill>
                          <a:srgbClr val="FFFFFF"/>
                        </a:solidFill>
                        <a:effectLst/>
                        <a:latin typeface="+mn-lt"/>
                        <a:ea typeface="Calibri" panose="020F0502020204030204" pitchFamily="34" charset="0"/>
                        <a:cs typeface="Times New Roman" panose="02020603050405020304" pitchFamily="18" charset="0"/>
                      </a:endParaRP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0510059"/>
                  </a:ext>
                </a:extLst>
              </a:tr>
              <a:tr h="766401">
                <a:tc>
                  <a:txBody>
                    <a:bodyPr/>
                    <a:lstStyle/>
                    <a:p>
                      <a:pPr algn="l">
                        <a:lnSpc>
                          <a:spcPct val="107000"/>
                        </a:lnSpc>
                        <a:spcAft>
                          <a:spcPts val="0"/>
                        </a:spcAft>
                      </a:pPr>
                      <a:r>
                        <a:rPr lang="en-GB" sz="1600" b="0" kern="1200" dirty="0">
                          <a:solidFill>
                            <a:srgbClr val="FFFFFF"/>
                          </a:solidFill>
                          <a:effectLst/>
                          <a:latin typeface="+mn-lt"/>
                          <a:ea typeface="+mn-ea"/>
                          <a:cs typeface="+mn-cs"/>
                        </a:rPr>
                        <a:t>Social Media</a:t>
                      </a: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dirty="0">
                          <a:solidFill>
                            <a:srgbClr val="FFFFFF"/>
                          </a:solidFill>
                          <a:effectLst/>
                          <a:latin typeface="+mn-lt"/>
                          <a:ea typeface="Calibri" panose="020F0502020204030204" pitchFamily="34" charset="0"/>
                          <a:cs typeface="Times New Roman" panose="02020603050405020304" pitchFamily="18" charset="0"/>
                        </a:rPr>
                        <a:t>11%</a:t>
                      </a: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7634025"/>
                  </a:ext>
                </a:extLst>
              </a:tr>
              <a:tr h="766401">
                <a:tc>
                  <a:txBody>
                    <a:bodyPr/>
                    <a:lstStyle/>
                    <a:p>
                      <a:pPr algn="l">
                        <a:lnSpc>
                          <a:spcPct val="107000"/>
                        </a:lnSpc>
                        <a:spcAft>
                          <a:spcPts val="0"/>
                        </a:spcAft>
                      </a:pPr>
                      <a:r>
                        <a:rPr lang="en-GB" sz="1600" b="0" kern="1200" dirty="0">
                          <a:solidFill>
                            <a:srgbClr val="FFFFFF"/>
                          </a:solidFill>
                          <a:effectLst/>
                          <a:latin typeface="+mn-lt"/>
                          <a:ea typeface="+mn-ea"/>
                          <a:cs typeface="+mn-cs"/>
                        </a:rPr>
                        <a:t>VOD</a:t>
                      </a: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dirty="0">
                          <a:solidFill>
                            <a:srgbClr val="FFFFFF"/>
                          </a:solidFill>
                          <a:effectLst/>
                          <a:latin typeface="+mn-lt"/>
                          <a:ea typeface="Calibri" panose="020F0502020204030204" pitchFamily="34" charset="0"/>
                          <a:cs typeface="Times New Roman" panose="02020603050405020304" pitchFamily="18" charset="0"/>
                        </a:rPr>
                        <a:t>9%</a:t>
                      </a: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83006065"/>
                  </a:ext>
                </a:extLst>
              </a:tr>
            </a:tbl>
          </a:graphicData>
        </a:graphic>
      </p:graphicFrame>
      <p:graphicFrame>
        <p:nvGraphicFramePr>
          <p:cNvPr id="14" name="Table 13">
            <a:extLst>
              <a:ext uri="{FF2B5EF4-FFF2-40B4-BE49-F238E27FC236}">
                <a16:creationId xmlns:a16="http://schemas.microsoft.com/office/drawing/2014/main" id="{F474E649-65F5-1348-A654-CA3B949385D8}"/>
              </a:ext>
            </a:extLst>
          </p:cNvPr>
          <p:cNvGraphicFramePr>
            <a:graphicFrameLocks noGrp="1"/>
          </p:cNvGraphicFramePr>
          <p:nvPr>
            <p:extLst>
              <p:ext uri="{D42A27DB-BD31-4B8C-83A1-F6EECF244321}">
                <p14:modId xmlns:p14="http://schemas.microsoft.com/office/powerpoint/2010/main" val="690625775"/>
              </p:ext>
            </p:extLst>
          </p:nvPr>
        </p:nvGraphicFramePr>
        <p:xfrm>
          <a:off x="4971665" y="1872047"/>
          <a:ext cx="3414121" cy="4393125"/>
        </p:xfrm>
        <a:graphic>
          <a:graphicData uri="http://schemas.openxmlformats.org/drawingml/2006/table">
            <a:tbl>
              <a:tblPr firstRow="1" firstCol="1" bandRow="1">
                <a:tableStyleId>{5C22544A-7EE6-4342-B048-85BDC9FD1C3A}</a:tableStyleId>
              </a:tblPr>
              <a:tblGrid>
                <a:gridCol w="2440699">
                  <a:extLst>
                    <a:ext uri="{9D8B030D-6E8A-4147-A177-3AD203B41FA5}">
                      <a16:colId xmlns:a16="http://schemas.microsoft.com/office/drawing/2014/main" val="1017454763"/>
                    </a:ext>
                  </a:extLst>
                </a:gridCol>
                <a:gridCol w="973422">
                  <a:extLst>
                    <a:ext uri="{9D8B030D-6E8A-4147-A177-3AD203B41FA5}">
                      <a16:colId xmlns:a16="http://schemas.microsoft.com/office/drawing/2014/main" val="3861270620"/>
                    </a:ext>
                  </a:extLst>
                </a:gridCol>
              </a:tblGrid>
              <a:tr h="561120">
                <a:tc gridSpan="2">
                  <a:txBody>
                    <a:bodyPr/>
                    <a:lstStyle/>
                    <a:p>
                      <a:pPr algn="l">
                        <a:lnSpc>
                          <a:spcPct val="107000"/>
                        </a:lnSpc>
                        <a:spcAft>
                          <a:spcPts val="0"/>
                        </a:spcAft>
                      </a:pPr>
                      <a:r>
                        <a:rPr lang="en-GB" sz="1800" dirty="0">
                          <a:solidFill>
                            <a:srgbClr val="FFFFFF"/>
                          </a:solidFill>
                          <a:effectLst/>
                        </a:rPr>
                        <a:t>TRUSTWORTHY ADS</a:t>
                      </a:r>
                      <a:endParaRPr lang="en-GB" sz="18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75613" marR="75613" marT="0" marB="0" anchor="ctr">
                    <a:lnL w="12700" cmpd="sng">
                      <a:noFill/>
                    </a:lnL>
                    <a:lnR w="12700" cmpd="sng">
                      <a:noFill/>
                    </a:lnR>
                    <a:lnT w="12700" cmpd="sng">
                      <a:noFill/>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45661403"/>
                  </a:ext>
                </a:extLst>
              </a:tr>
              <a:tr h="766401">
                <a:tc>
                  <a:txBody>
                    <a:bodyPr/>
                    <a:lstStyle/>
                    <a:p>
                      <a:pPr algn="l">
                        <a:lnSpc>
                          <a:spcPct val="107000"/>
                        </a:lnSpc>
                        <a:spcAft>
                          <a:spcPts val="0"/>
                        </a:spcAft>
                      </a:pPr>
                      <a:r>
                        <a:rPr lang="en-GB" sz="1600" b="1" i="0" kern="1200" dirty="0">
                          <a:solidFill>
                            <a:srgbClr val="FB3449"/>
                          </a:solidFill>
                          <a:effectLst/>
                          <a:latin typeface="+mn-lt"/>
                          <a:ea typeface="+mn-ea"/>
                          <a:cs typeface="+mn-cs"/>
                        </a:rPr>
                        <a:t>Cinema</a:t>
                      </a: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b="1" i="0" dirty="0">
                          <a:solidFill>
                            <a:srgbClr val="FB3449"/>
                          </a:solidFill>
                          <a:effectLst/>
                          <a:latin typeface="+mn-lt"/>
                        </a:rPr>
                        <a:t>36%</a:t>
                      </a:r>
                      <a:endParaRPr lang="en-GB" sz="1600" b="1" i="0" dirty="0">
                        <a:solidFill>
                          <a:srgbClr val="FB3449"/>
                        </a:solidFill>
                        <a:effectLst/>
                        <a:latin typeface="+mn-lt"/>
                        <a:ea typeface="Calibri" panose="020F0502020204030204" pitchFamily="34" charset="0"/>
                        <a:cs typeface="Times New Roman" panose="02020603050405020304" pitchFamily="18" charset="0"/>
                      </a:endParaRP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5065321"/>
                  </a:ext>
                </a:extLst>
              </a:tr>
              <a:tr h="766401">
                <a:tc>
                  <a:txBody>
                    <a:bodyPr/>
                    <a:lstStyle/>
                    <a:p>
                      <a:pPr algn="l">
                        <a:lnSpc>
                          <a:spcPct val="107000"/>
                        </a:lnSpc>
                        <a:spcAft>
                          <a:spcPts val="0"/>
                        </a:spcAft>
                      </a:pPr>
                      <a:r>
                        <a:rPr lang="en-GB" sz="1600" b="0" kern="1200" dirty="0">
                          <a:solidFill>
                            <a:srgbClr val="FFFFFF"/>
                          </a:solidFill>
                          <a:effectLst/>
                          <a:latin typeface="+mn-lt"/>
                          <a:ea typeface="+mn-ea"/>
                          <a:cs typeface="+mn-cs"/>
                        </a:rPr>
                        <a:t>TV</a:t>
                      </a: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dirty="0">
                          <a:solidFill>
                            <a:srgbClr val="FFFFFF"/>
                          </a:solidFill>
                          <a:effectLst/>
                          <a:latin typeface="+mn-lt"/>
                        </a:rPr>
                        <a:t>31%</a:t>
                      </a:r>
                      <a:endParaRPr lang="en-GB" sz="1600" dirty="0">
                        <a:solidFill>
                          <a:srgbClr val="FFFFFF"/>
                        </a:solidFill>
                        <a:effectLst/>
                        <a:latin typeface="+mn-lt"/>
                        <a:ea typeface="Calibri" panose="020F0502020204030204" pitchFamily="34" charset="0"/>
                        <a:cs typeface="Times New Roman" panose="02020603050405020304" pitchFamily="18" charset="0"/>
                      </a:endParaRP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4406867"/>
                  </a:ext>
                </a:extLst>
              </a:tr>
              <a:tr h="766401">
                <a:tc>
                  <a:txBody>
                    <a:bodyPr/>
                    <a:lstStyle/>
                    <a:p>
                      <a:pPr algn="l">
                        <a:lnSpc>
                          <a:spcPct val="107000"/>
                        </a:lnSpc>
                        <a:spcAft>
                          <a:spcPts val="0"/>
                        </a:spcAft>
                      </a:pPr>
                      <a:r>
                        <a:rPr lang="en-GB" sz="1600" b="0" kern="1200" dirty="0">
                          <a:solidFill>
                            <a:srgbClr val="FFFFFF"/>
                          </a:solidFill>
                          <a:effectLst/>
                          <a:latin typeface="+mn-lt"/>
                          <a:ea typeface="+mn-ea"/>
                          <a:cs typeface="+mn-cs"/>
                        </a:rPr>
                        <a:t>YouTube</a:t>
                      </a: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dirty="0">
                          <a:solidFill>
                            <a:srgbClr val="FFFFFF"/>
                          </a:solidFill>
                          <a:effectLst/>
                          <a:latin typeface="+mn-lt"/>
                        </a:rPr>
                        <a:t>16%</a:t>
                      </a:r>
                      <a:endParaRPr lang="en-GB" sz="1600" dirty="0">
                        <a:solidFill>
                          <a:srgbClr val="FFFFFF"/>
                        </a:solidFill>
                        <a:effectLst/>
                        <a:latin typeface="+mn-lt"/>
                        <a:ea typeface="Calibri" panose="020F0502020204030204" pitchFamily="34" charset="0"/>
                        <a:cs typeface="Times New Roman" panose="02020603050405020304" pitchFamily="18" charset="0"/>
                      </a:endParaRP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0510059"/>
                  </a:ext>
                </a:extLst>
              </a:tr>
              <a:tr h="766401">
                <a:tc>
                  <a:txBody>
                    <a:bodyPr/>
                    <a:lstStyle/>
                    <a:p>
                      <a:pPr algn="l">
                        <a:lnSpc>
                          <a:spcPct val="107000"/>
                        </a:lnSpc>
                        <a:spcAft>
                          <a:spcPts val="0"/>
                        </a:spcAft>
                      </a:pPr>
                      <a:r>
                        <a:rPr lang="en-GB" sz="1600" b="0" kern="1200" dirty="0">
                          <a:solidFill>
                            <a:srgbClr val="FFFFFF"/>
                          </a:solidFill>
                          <a:effectLst/>
                          <a:latin typeface="+mn-lt"/>
                          <a:ea typeface="+mn-ea"/>
                          <a:cs typeface="+mn-cs"/>
                        </a:rPr>
                        <a:t>Social Media</a:t>
                      </a: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dirty="0">
                          <a:solidFill>
                            <a:srgbClr val="FFFFFF"/>
                          </a:solidFill>
                          <a:effectLst/>
                          <a:latin typeface="+mn-lt"/>
                          <a:ea typeface="Calibri" panose="020F0502020204030204" pitchFamily="34" charset="0"/>
                          <a:cs typeface="Times New Roman" panose="02020603050405020304" pitchFamily="18" charset="0"/>
                        </a:rPr>
                        <a:t>10%</a:t>
                      </a: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3561098"/>
                  </a:ext>
                </a:extLst>
              </a:tr>
              <a:tr h="766401">
                <a:tc>
                  <a:txBody>
                    <a:bodyPr/>
                    <a:lstStyle/>
                    <a:p>
                      <a:pPr algn="l">
                        <a:lnSpc>
                          <a:spcPct val="107000"/>
                        </a:lnSpc>
                        <a:spcAft>
                          <a:spcPts val="0"/>
                        </a:spcAft>
                      </a:pPr>
                      <a:r>
                        <a:rPr lang="en-GB" sz="1600" b="0" kern="1200" dirty="0">
                          <a:solidFill>
                            <a:srgbClr val="FFFFFF"/>
                          </a:solidFill>
                          <a:effectLst/>
                          <a:latin typeface="+mn-lt"/>
                          <a:ea typeface="+mn-ea"/>
                          <a:cs typeface="+mn-cs"/>
                        </a:rPr>
                        <a:t>VOD</a:t>
                      </a: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dirty="0">
                          <a:solidFill>
                            <a:srgbClr val="FFFFFF"/>
                          </a:solidFill>
                          <a:effectLst/>
                          <a:latin typeface="+mn-lt"/>
                          <a:ea typeface="Calibri" panose="020F0502020204030204" pitchFamily="34" charset="0"/>
                          <a:cs typeface="Times New Roman" panose="02020603050405020304" pitchFamily="18" charset="0"/>
                        </a:rPr>
                        <a:t>9%</a:t>
                      </a: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9448071"/>
                  </a:ext>
                </a:extLst>
              </a:tr>
            </a:tbl>
          </a:graphicData>
        </a:graphic>
      </p:graphicFrame>
      <p:graphicFrame>
        <p:nvGraphicFramePr>
          <p:cNvPr id="15" name="Table 14">
            <a:extLst>
              <a:ext uri="{FF2B5EF4-FFF2-40B4-BE49-F238E27FC236}">
                <a16:creationId xmlns:a16="http://schemas.microsoft.com/office/drawing/2014/main" id="{07BD22D6-1435-C344-A342-BB0E858B87B6}"/>
              </a:ext>
            </a:extLst>
          </p:cNvPr>
          <p:cNvGraphicFramePr>
            <a:graphicFrameLocks noGrp="1"/>
          </p:cNvGraphicFramePr>
          <p:nvPr>
            <p:extLst>
              <p:ext uri="{D42A27DB-BD31-4B8C-83A1-F6EECF244321}">
                <p14:modId xmlns:p14="http://schemas.microsoft.com/office/powerpoint/2010/main" val="198288390"/>
              </p:ext>
            </p:extLst>
          </p:nvPr>
        </p:nvGraphicFramePr>
        <p:xfrm>
          <a:off x="9389807" y="1531242"/>
          <a:ext cx="3293536" cy="4733928"/>
        </p:xfrm>
        <a:graphic>
          <a:graphicData uri="http://schemas.openxmlformats.org/drawingml/2006/table">
            <a:tbl>
              <a:tblPr firstRow="1" firstCol="1" bandRow="1">
                <a:tableStyleId>{5C22544A-7EE6-4342-B048-85BDC9FD1C3A}</a:tableStyleId>
              </a:tblPr>
              <a:tblGrid>
                <a:gridCol w="2354495">
                  <a:extLst>
                    <a:ext uri="{9D8B030D-6E8A-4147-A177-3AD203B41FA5}">
                      <a16:colId xmlns:a16="http://schemas.microsoft.com/office/drawing/2014/main" val="1017454763"/>
                    </a:ext>
                  </a:extLst>
                </a:gridCol>
                <a:gridCol w="939041">
                  <a:extLst>
                    <a:ext uri="{9D8B030D-6E8A-4147-A177-3AD203B41FA5}">
                      <a16:colId xmlns:a16="http://schemas.microsoft.com/office/drawing/2014/main" val="3861270620"/>
                    </a:ext>
                  </a:extLst>
                </a:gridCol>
              </a:tblGrid>
              <a:tr h="932853">
                <a:tc gridSpan="2">
                  <a:txBody>
                    <a:bodyPr/>
                    <a:lstStyle/>
                    <a:p>
                      <a:pPr algn="l">
                        <a:lnSpc>
                          <a:spcPct val="107000"/>
                        </a:lnSpc>
                        <a:spcAft>
                          <a:spcPts val="0"/>
                        </a:spcAft>
                      </a:pPr>
                      <a:r>
                        <a:rPr lang="en-GB" sz="1800" dirty="0">
                          <a:solidFill>
                            <a:srgbClr val="FFFFFF"/>
                          </a:solidFill>
                          <a:effectLst/>
                        </a:rPr>
                        <a:t>ADS MAKE YOU FEEL MORE POSITIVE TOWARDS A BRAND</a:t>
                      </a:r>
                      <a:endParaRPr lang="en-GB" sz="18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75613" marR="75613" marT="0" marB="0" anchor="ctr">
                    <a:lnL w="12700" cmpd="sng">
                      <a:noFill/>
                    </a:lnL>
                    <a:lnR w="12700" cmpd="sng">
                      <a:noFill/>
                    </a:lnR>
                    <a:lnT w="12700" cmpd="sng">
                      <a:noFill/>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45661403"/>
                  </a:ext>
                </a:extLst>
              </a:tr>
              <a:tr h="760215">
                <a:tc>
                  <a:txBody>
                    <a:bodyPr/>
                    <a:lstStyle/>
                    <a:p>
                      <a:pPr algn="l">
                        <a:lnSpc>
                          <a:spcPct val="107000"/>
                        </a:lnSpc>
                        <a:spcAft>
                          <a:spcPts val="0"/>
                        </a:spcAft>
                      </a:pPr>
                      <a:r>
                        <a:rPr lang="en-GB" sz="1600" b="1" kern="1200" dirty="0">
                          <a:solidFill>
                            <a:srgbClr val="FB3449"/>
                          </a:solidFill>
                          <a:effectLst/>
                          <a:latin typeface="+mn-lt"/>
                          <a:ea typeface="+mn-ea"/>
                          <a:cs typeface="+mn-cs"/>
                        </a:rPr>
                        <a:t>Cinema</a:t>
                      </a: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b="1" dirty="0">
                          <a:solidFill>
                            <a:srgbClr val="FB3449"/>
                          </a:solidFill>
                          <a:effectLst/>
                          <a:latin typeface="+mn-lt"/>
                        </a:rPr>
                        <a:t>30%</a:t>
                      </a:r>
                      <a:endParaRPr lang="en-GB" sz="1600" b="1" dirty="0">
                        <a:solidFill>
                          <a:srgbClr val="FB3449"/>
                        </a:solidFill>
                        <a:effectLst/>
                        <a:latin typeface="+mn-lt"/>
                        <a:ea typeface="Calibri" panose="020F0502020204030204" pitchFamily="34" charset="0"/>
                        <a:cs typeface="Times New Roman" panose="02020603050405020304" pitchFamily="18" charset="0"/>
                      </a:endParaRP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5065321"/>
                  </a:ext>
                </a:extLst>
              </a:tr>
              <a:tr h="760215">
                <a:tc>
                  <a:txBody>
                    <a:bodyPr/>
                    <a:lstStyle/>
                    <a:p>
                      <a:pPr algn="l">
                        <a:lnSpc>
                          <a:spcPct val="107000"/>
                        </a:lnSpc>
                        <a:spcAft>
                          <a:spcPts val="0"/>
                        </a:spcAft>
                      </a:pPr>
                      <a:r>
                        <a:rPr lang="en-GB" sz="1600" b="0" kern="1200" dirty="0">
                          <a:solidFill>
                            <a:srgbClr val="FFFFFF"/>
                          </a:solidFill>
                          <a:effectLst/>
                          <a:latin typeface="+mn-lt"/>
                          <a:ea typeface="+mn-ea"/>
                          <a:cs typeface="+mn-cs"/>
                        </a:rPr>
                        <a:t>TV</a:t>
                      </a: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dirty="0">
                          <a:solidFill>
                            <a:srgbClr val="FFFFFF"/>
                          </a:solidFill>
                          <a:effectLst/>
                          <a:latin typeface="+mn-lt"/>
                        </a:rPr>
                        <a:t>25%</a:t>
                      </a:r>
                      <a:endParaRPr lang="en-GB" sz="1600" dirty="0">
                        <a:solidFill>
                          <a:srgbClr val="FFFFFF"/>
                        </a:solidFill>
                        <a:effectLst/>
                        <a:latin typeface="+mn-lt"/>
                        <a:ea typeface="Calibri" panose="020F0502020204030204" pitchFamily="34" charset="0"/>
                        <a:cs typeface="Times New Roman" panose="02020603050405020304" pitchFamily="18" charset="0"/>
                      </a:endParaRP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4406867"/>
                  </a:ext>
                </a:extLst>
              </a:tr>
              <a:tr h="760215">
                <a:tc>
                  <a:txBody>
                    <a:bodyPr/>
                    <a:lstStyle/>
                    <a:p>
                      <a:pPr algn="l">
                        <a:lnSpc>
                          <a:spcPct val="107000"/>
                        </a:lnSpc>
                        <a:spcAft>
                          <a:spcPts val="0"/>
                        </a:spcAft>
                      </a:pPr>
                      <a:r>
                        <a:rPr lang="en-GB" sz="1600" b="0" kern="1200" dirty="0">
                          <a:solidFill>
                            <a:srgbClr val="FFFFFF"/>
                          </a:solidFill>
                          <a:effectLst/>
                          <a:latin typeface="+mn-lt"/>
                          <a:ea typeface="+mn-ea"/>
                          <a:cs typeface="+mn-cs"/>
                        </a:rPr>
                        <a:t>YouTube</a:t>
                      </a: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dirty="0">
                          <a:solidFill>
                            <a:srgbClr val="FFFFFF"/>
                          </a:solidFill>
                          <a:effectLst/>
                          <a:latin typeface="+mn-lt"/>
                        </a:rPr>
                        <a:t>20%</a:t>
                      </a:r>
                      <a:endParaRPr lang="en-GB" sz="1600" dirty="0">
                        <a:solidFill>
                          <a:srgbClr val="FFFFFF"/>
                        </a:solidFill>
                        <a:effectLst/>
                        <a:latin typeface="+mn-lt"/>
                        <a:ea typeface="Calibri" panose="020F0502020204030204" pitchFamily="34" charset="0"/>
                        <a:cs typeface="Times New Roman" panose="02020603050405020304" pitchFamily="18" charset="0"/>
                      </a:endParaRP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0510059"/>
                  </a:ext>
                </a:extLst>
              </a:tr>
              <a:tr h="760215">
                <a:tc>
                  <a:txBody>
                    <a:bodyPr/>
                    <a:lstStyle/>
                    <a:p>
                      <a:pPr algn="l">
                        <a:lnSpc>
                          <a:spcPct val="107000"/>
                        </a:lnSpc>
                        <a:spcAft>
                          <a:spcPts val="0"/>
                        </a:spcAft>
                      </a:pPr>
                      <a:r>
                        <a:rPr lang="en-GB" sz="1600" b="0" kern="1200" dirty="0">
                          <a:solidFill>
                            <a:srgbClr val="FFFFFF"/>
                          </a:solidFill>
                          <a:effectLst/>
                          <a:latin typeface="+mn-lt"/>
                          <a:ea typeface="+mn-ea"/>
                          <a:cs typeface="+mn-cs"/>
                        </a:rPr>
                        <a:t>Social Media</a:t>
                      </a: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dirty="0">
                          <a:solidFill>
                            <a:srgbClr val="FFFFFF"/>
                          </a:solidFill>
                          <a:effectLst/>
                          <a:latin typeface="+mn-lt"/>
                          <a:ea typeface="Calibri" panose="020F0502020204030204" pitchFamily="34" charset="0"/>
                          <a:cs typeface="Times New Roman" panose="02020603050405020304" pitchFamily="18" charset="0"/>
                        </a:rPr>
                        <a:t>17%</a:t>
                      </a: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3561098"/>
                  </a:ext>
                </a:extLst>
              </a:tr>
              <a:tr h="760215">
                <a:tc>
                  <a:txBody>
                    <a:bodyPr/>
                    <a:lstStyle/>
                    <a:p>
                      <a:pPr algn="l">
                        <a:lnSpc>
                          <a:spcPct val="107000"/>
                        </a:lnSpc>
                        <a:spcAft>
                          <a:spcPts val="0"/>
                        </a:spcAft>
                      </a:pPr>
                      <a:r>
                        <a:rPr lang="en-GB" sz="1600" b="0" kern="1200" dirty="0">
                          <a:solidFill>
                            <a:srgbClr val="FFFFFF"/>
                          </a:solidFill>
                          <a:effectLst/>
                          <a:latin typeface="+mn-lt"/>
                          <a:ea typeface="+mn-ea"/>
                          <a:cs typeface="+mn-cs"/>
                        </a:rPr>
                        <a:t>VOD</a:t>
                      </a: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dirty="0">
                          <a:solidFill>
                            <a:srgbClr val="FFFFFF"/>
                          </a:solidFill>
                          <a:effectLst/>
                          <a:latin typeface="+mn-lt"/>
                          <a:ea typeface="Calibri" panose="020F0502020204030204" pitchFamily="34" charset="0"/>
                          <a:cs typeface="Times New Roman" panose="02020603050405020304" pitchFamily="18" charset="0"/>
                        </a:rPr>
                        <a:t>8%</a:t>
                      </a: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9448071"/>
                  </a:ext>
                </a:extLst>
              </a:tr>
            </a:tbl>
          </a:graphicData>
        </a:graphic>
      </p:graphicFrame>
      <p:sp>
        <p:nvSpPr>
          <p:cNvPr id="16" name="Rectangle 15">
            <a:extLst>
              <a:ext uri="{FF2B5EF4-FFF2-40B4-BE49-F238E27FC236}">
                <a16:creationId xmlns:a16="http://schemas.microsoft.com/office/drawing/2014/main" id="{ABF7C34C-2051-F74F-B953-36D2A43F2DF3}"/>
              </a:ext>
            </a:extLst>
          </p:cNvPr>
          <p:cNvSpPr/>
          <p:nvPr/>
        </p:nvSpPr>
        <p:spPr>
          <a:xfrm>
            <a:off x="12490624" y="7178710"/>
            <a:ext cx="814647" cy="215444"/>
          </a:xfrm>
          <a:prstGeom prst="rect">
            <a:avLst/>
          </a:prstGeom>
        </p:spPr>
        <p:txBody>
          <a:bodyPr wrap="none">
            <a:spAutoFit/>
          </a:bodyPr>
          <a:lstStyle/>
          <a:p>
            <a:pPr algn="r" defTabSz="1060433">
              <a:defRPr/>
            </a:pPr>
            <a:r>
              <a:rPr lang="en-GB" sz="800" dirty="0">
                <a:solidFill>
                  <a:srgbClr val="FFFFFF"/>
                </a:solidFill>
                <a:latin typeface="Arial"/>
              </a:rPr>
              <a:t>% ranked first</a:t>
            </a:r>
          </a:p>
        </p:txBody>
      </p:sp>
    </p:spTree>
    <p:extLst>
      <p:ext uri="{BB962C8B-B14F-4D97-AF65-F5344CB8AC3E}">
        <p14:creationId xmlns:p14="http://schemas.microsoft.com/office/powerpoint/2010/main" val="1155433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74DCFB93-E27F-43B6-841D-5CEB316B2068}"/>
              </a:ext>
            </a:extLst>
          </p:cNvPr>
          <p:cNvSpPr>
            <a:spLocks noGrp="1"/>
          </p:cNvSpPr>
          <p:nvPr>
            <p:ph type="title"/>
          </p:nvPr>
        </p:nvSpPr>
        <p:spPr>
          <a:xfrm>
            <a:off x="239520" y="187859"/>
            <a:ext cx="12413343" cy="409568"/>
          </a:xfrm>
        </p:spPr>
        <p:txBody>
          <a:bodyPr/>
          <a:lstStyle/>
          <a:p>
            <a:r>
              <a:rPr lang="en-GB" sz="2800" spc="100" dirty="0"/>
              <a:t>Cinema delivers at both an ‘emotional’ and a ‘rational’ level</a:t>
            </a:r>
          </a:p>
        </p:txBody>
      </p:sp>
      <p:grpSp>
        <p:nvGrpSpPr>
          <p:cNvPr id="3" name="Group 2"/>
          <p:cNvGrpSpPr/>
          <p:nvPr/>
        </p:nvGrpSpPr>
        <p:grpSpPr>
          <a:xfrm>
            <a:off x="2521780" y="2031302"/>
            <a:ext cx="8394292" cy="3918278"/>
            <a:chOff x="2610680" y="2031302"/>
            <a:chExt cx="8394292" cy="3918278"/>
          </a:xfrm>
        </p:grpSpPr>
        <p:graphicFrame>
          <p:nvGraphicFramePr>
            <p:cNvPr id="8" name="Chart 7">
              <a:extLst>
                <a:ext uri="{FF2B5EF4-FFF2-40B4-BE49-F238E27FC236}">
                  <a16:creationId xmlns:a16="http://schemas.microsoft.com/office/drawing/2014/main" id="{43AD7437-D0FE-784C-8367-D6F6C5FB1A8B}"/>
                </a:ext>
              </a:extLst>
            </p:cNvPr>
            <p:cNvGraphicFramePr/>
            <p:nvPr>
              <p:extLst>
                <p:ext uri="{D42A27DB-BD31-4B8C-83A1-F6EECF244321}">
                  <p14:modId xmlns:p14="http://schemas.microsoft.com/office/powerpoint/2010/main" val="503236146"/>
                </p:ext>
              </p:extLst>
            </p:nvPr>
          </p:nvGraphicFramePr>
          <p:xfrm>
            <a:off x="2610680" y="2927651"/>
            <a:ext cx="2152489" cy="302192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a:extLst>
                <a:ext uri="{FF2B5EF4-FFF2-40B4-BE49-F238E27FC236}">
                  <a16:creationId xmlns:a16="http://schemas.microsoft.com/office/drawing/2014/main" id="{0D91C96E-0757-554B-A654-E8F49066BC32}"/>
                </a:ext>
              </a:extLst>
            </p:cNvPr>
            <p:cNvGraphicFramePr/>
            <p:nvPr>
              <p:extLst>
                <p:ext uri="{D42A27DB-BD31-4B8C-83A1-F6EECF244321}">
                  <p14:modId xmlns:p14="http://schemas.microsoft.com/office/powerpoint/2010/main" val="580608823"/>
                </p:ext>
              </p:extLst>
            </p:nvPr>
          </p:nvGraphicFramePr>
          <p:xfrm>
            <a:off x="5762638" y="2927651"/>
            <a:ext cx="2152489" cy="302192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a:extLst>
                <a:ext uri="{FF2B5EF4-FFF2-40B4-BE49-F238E27FC236}">
                  <a16:creationId xmlns:a16="http://schemas.microsoft.com/office/drawing/2014/main" id="{062F9653-BBFD-6B41-BDB9-D10348C16D39}"/>
                </a:ext>
              </a:extLst>
            </p:cNvPr>
            <p:cNvGraphicFramePr/>
            <p:nvPr>
              <p:extLst>
                <p:ext uri="{D42A27DB-BD31-4B8C-83A1-F6EECF244321}">
                  <p14:modId xmlns:p14="http://schemas.microsoft.com/office/powerpoint/2010/main" val="1658274027"/>
                </p:ext>
              </p:extLst>
            </p:nvPr>
          </p:nvGraphicFramePr>
          <p:xfrm>
            <a:off x="8852483" y="2927651"/>
            <a:ext cx="2152489" cy="3021929"/>
          </p:xfrm>
          <a:graphic>
            <a:graphicData uri="http://schemas.openxmlformats.org/drawingml/2006/chart">
              <c:chart xmlns:c="http://schemas.openxmlformats.org/drawingml/2006/chart" xmlns:r="http://schemas.openxmlformats.org/officeDocument/2006/relationships" r:id="rId5"/>
            </a:graphicData>
          </a:graphic>
        </p:graphicFrame>
        <p:sp>
          <p:nvSpPr>
            <p:cNvPr id="15" name="Rectangle 14">
              <a:extLst>
                <a:ext uri="{FF2B5EF4-FFF2-40B4-BE49-F238E27FC236}">
                  <a16:creationId xmlns:a16="http://schemas.microsoft.com/office/drawing/2014/main" id="{276A8019-05A8-F74D-9CC3-AB4E043EB3F3}"/>
                </a:ext>
              </a:extLst>
            </p:cNvPr>
            <p:cNvSpPr/>
            <p:nvPr/>
          </p:nvSpPr>
          <p:spPr>
            <a:xfrm>
              <a:off x="2610680" y="2039515"/>
              <a:ext cx="2152477" cy="6707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8126"/>
              <a:r>
                <a:rPr lang="en-US" sz="1400" b="1" dirty="0">
                  <a:solidFill>
                    <a:srgbClr val="FFFFFF"/>
                  </a:solidFill>
                  <a:latin typeface="Arial" charset="0"/>
                  <a:ea typeface="Arial" charset="0"/>
                  <a:cs typeface="Arial" charset="0"/>
                </a:rPr>
                <a:t>‘Better impression’</a:t>
              </a:r>
            </a:p>
          </p:txBody>
        </p:sp>
        <p:sp>
          <p:nvSpPr>
            <p:cNvPr id="16" name="Rectangle 15">
              <a:extLst>
                <a:ext uri="{FF2B5EF4-FFF2-40B4-BE49-F238E27FC236}">
                  <a16:creationId xmlns:a16="http://schemas.microsoft.com/office/drawing/2014/main" id="{FBD8253C-B924-7742-9AFE-8042FB6A2CFF}"/>
                </a:ext>
              </a:extLst>
            </p:cNvPr>
            <p:cNvSpPr/>
            <p:nvPr/>
          </p:nvSpPr>
          <p:spPr>
            <a:xfrm>
              <a:off x="5762635" y="2031302"/>
              <a:ext cx="2152492" cy="6707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8126"/>
              <a:r>
                <a:rPr lang="en-US" sz="1400" b="1" dirty="0">
                  <a:solidFill>
                    <a:srgbClr val="FFFFFF"/>
                  </a:solidFill>
                  <a:latin typeface="Arial" charset="0"/>
                  <a:ea typeface="Arial" charset="0"/>
                  <a:cs typeface="Arial" charset="0"/>
                </a:rPr>
                <a:t>‘Rational’ </a:t>
              </a:r>
              <a:br>
                <a:rPr lang="en-US" sz="1400" b="1" dirty="0">
                  <a:solidFill>
                    <a:srgbClr val="FFFFFF"/>
                  </a:solidFill>
                  <a:latin typeface="Arial" charset="0"/>
                  <a:ea typeface="Arial" charset="0"/>
                  <a:cs typeface="Arial" charset="0"/>
                </a:rPr>
              </a:br>
              <a:r>
                <a:rPr lang="en-US" sz="1400" b="1" dirty="0">
                  <a:solidFill>
                    <a:srgbClr val="FFFFFF"/>
                  </a:solidFill>
                  <a:latin typeface="Arial" charset="0"/>
                  <a:ea typeface="Arial" charset="0"/>
                  <a:cs typeface="Arial" charset="0"/>
                </a:rPr>
                <a:t>brand perceptions</a:t>
              </a:r>
            </a:p>
          </p:txBody>
        </p:sp>
        <p:sp>
          <p:nvSpPr>
            <p:cNvPr id="18" name="Rectangle 17">
              <a:extLst>
                <a:ext uri="{FF2B5EF4-FFF2-40B4-BE49-F238E27FC236}">
                  <a16:creationId xmlns:a16="http://schemas.microsoft.com/office/drawing/2014/main" id="{17B7D672-D425-4043-B5FB-7F135EAB8FB4}"/>
                </a:ext>
              </a:extLst>
            </p:cNvPr>
            <p:cNvSpPr/>
            <p:nvPr/>
          </p:nvSpPr>
          <p:spPr>
            <a:xfrm>
              <a:off x="8846380" y="2031302"/>
              <a:ext cx="2158592" cy="6707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8126"/>
              <a:r>
                <a:rPr lang="en-US" sz="1323" b="1" dirty="0">
                  <a:solidFill>
                    <a:srgbClr val="FFFFFF"/>
                  </a:solidFill>
                  <a:latin typeface="Helvetica" pitchFamily="2" charset="0"/>
                  <a:ea typeface="Helvetica" charset="0"/>
                  <a:cs typeface="Helvetica" charset="0"/>
                </a:rPr>
                <a:t>‘</a:t>
              </a:r>
              <a:r>
                <a:rPr lang="en-US" sz="1400" b="1" dirty="0">
                  <a:solidFill>
                    <a:srgbClr val="FFFFFF"/>
                  </a:solidFill>
                  <a:latin typeface="Arial" charset="0"/>
                  <a:ea typeface="Arial" charset="0"/>
                  <a:cs typeface="Arial" charset="0"/>
                </a:rPr>
                <a:t>Emotional’ </a:t>
              </a:r>
              <a:br>
                <a:rPr lang="en-US" sz="1400" b="1" dirty="0">
                  <a:solidFill>
                    <a:srgbClr val="FFFFFF"/>
                  </a:solidFill>
                  <a:latin typeface="Arial" charset="0"/>
                  <a:ea typeface="Arial" charset="0"/>
                  <a:cs typeface="Arial" charset="0"/>
                </a:rPr>
              </a:br>
              <a:r>
                <a:rPr lang="en-US" sz="1400" b="1" dirty="0">
                  <a:solidFill>
                    <a:srgbClr val="FFFFFF"/>
                  </a:solidFill>
                  <a:latin typeface="Arial" charset="0"/>
                  <a:ea typeface="Arial" charset="0"/>
                  <a:cs typeface="Arial" charset="0"/>
                </a:rPr>
                <a:t>brand perceptions</a:t>
              </a:r>
            </a:p>
          </p:txBody>
        </p:sp>
        <p:sp>
          <p:nvSpPr>
            <p:cNvPr id="19" name="Title 1">
              <a:extLst>
                <a:ext uri="{FF2B5EF4-FFF2-40B4-BE49-F238E27FC236}">
                  <a16:creationId xmlns:a16="http://schemas.microsoft.com/office/drawing/2014/main" id="{0147C487-12EF-B847-9811-5603194D3F43}"/>
                </a:ext>
              </a:extLst>
            </p:cNvPr>
            <p:cNvSpPr txBox="1">
              <a:spLocks/>
            </p:cNvSpPr>
            <p:nvPr/>
          </p:nvSpPr>
          <p:spPr bwMode="gray">
            <a:xfrm>
              <a:off x="2612066" y="2821256"/>
              <a:ext cx="1998691" cy="1081406"/>
            </a:xfrm>
            <a:prstGeom prst="rect">
              <a:avLst/>
            </a:prstGeom>
            <a:ln>
              <a:noFill/>
            </a:ln>
          </p:spPr>
          <p:txBody>
            <a:bodyPr vert="horz" wrap="square" lIns="0" tIns="0" rIns="0" bIns="0" rtlCol="0" anchor="t" anchorCtr="0">
              <a:noAutofit/>
            </a:bodyPr>
            <a:lst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a:lstStyle>
            <a:p>
              <a:pPr algn="ctr" defTabSz="1060433"/>
              <a:r>
                <a:rPr lang="en-US" sz="4500" b="1" i="1" cap="none" spc="150" dirty="0">
                  <a:solidFill>
                    <a:srgbClr val="FFFFFF"/>
                  </a:solidFill>
                  <a:latin typeface="Impact" charset="0"/>
                  <a:ea typeface="Impact" charset="0"/>
                  <a:cs typeface="Impact" charset="0"/>
                </a:rPr>
                <a:t>+30%</a:t>
              </a:r>
            </a:p>
          </p:txBody>
        </p:sp>
        <p:sp>
          <p:nvSpPr>
            <p:cNvPr id="20" name="Title 1">
              <a:extLst>
                <a:ext uri="{FF2B5EF4-FFF2-40B4-BE49-F238E27FC236}">
                  <a16:creationId xmlns:a16="http://schemas.microsoft.com/office/drawing/2014/main" id="{3A8F144A-2E4E-A343-B5BC-25D63AA6FEB9}"/>
                </a:ext>
              </a:extLst>
            </p:cNvPr>
            <p:cNvSpPr txBox="1">
              <a:spLocks/>
            </p:cNvSpPr>
            <p:nvPr/>
          </p:nvSpPr>
          <p:spPr bwMode="gray">
            <a:xfrm>
              <a:off x="5700527" y="2821256"/>
              <a:ext cx="2152487" cy="1081406"/>
            </a:xfrm>
            <a:prstGeom prst="rect">
              <a:avLst/>
            </a:prstGeom>
            <a:ln>
              <a:noFill/>
            </a:ln>
          </p:spPr>
          <p:txBody>
            <a:bodyPr vert="horz" wrap="square" lIns="0" tIns="0" rIns="0" bIns="0" rtlCol="0" anchor="t" anchorCtr="0">
              <a:noAutofit/>
            </a:bodyPr>
            <a:lst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a:lstStyle>
            <a:p>
              <a:pPr algn="ctr" defTabSz="1060433"/>
              <a:r>
                <a:rPr lang="en-US" sz="4500" b="1" i="1" cap="none" spc="150" dirty="0">
                  <a:solidFill>
                    <a:srgbClr val="FFFFFF"/>
                  </a:solidFill>
                  <a:latin typeface="Impact" charset="0"/>
                  <a:ea typeface="Impact" charset="0"/>
                  <a:cs typeface="Impact" charset="0"/>
                </a:rPr>
                <a:t>+42%</a:t>
              </a:r>
            </a:p>
          </p:txBody>
        </p:sp>
        <p:sp>
          <p:nvSpPr>
            <p:cNvPr id="21" name="Title 1">
              <a:extLst>
                <a:ext uri="{FF2B5EF4-FFF2-40B4-BE49-F238E27FC236}">
                  <a16:creationId xmlns:a16="http://schemas.microsoft.com/office/drawing/2014/main" id="{A65CBA5F-26B5-184F-B1D7-5FD0E4207BE7}"/>
                </a:ext>
              </a:extLst>
            </p:cNvPr>
            <p:cNvSpPr txBox="1">
              <a:spLocks/>
            </p:cNvSpPr>
            <p:nvPr/>
          </p:nvSpPr>
          <p:spPr bwMode="gray">
            <a:xfrm>
              <a:off x="8790372" y="2821256"/>
              <a:ext cx="2152487" cy="1081406"/>
            </a:xfrm>
            <a:prstGeom prst="rect">
              <a:avLst/>
            </a:prstGeom>
            <a:ln>
              <a:noFill/>
            </a:ln>
          </p:spPr>
          <p:txBody>
            <a:bodyPr vert="horz" wrap="square" lIns="0" tIns="0" rIns="0" bIns="0" rtlCol="0" anchor="t" anchorCtr="0">
              <a:noAutofit/>
            </a:bodyPr>
            <a:lst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a:lstStyle>
            <a:p>
              <a:pPr algn="ctr" defTabSz="1060433"/>
              <a:r>
                <a:rPr lang="en-US" sz="4500" b="1" i="1" cap="none" spc="150" dirty="0">
                  <a:solidFill>
                    <a:srgbClr val="FFFFFF"/>
                  </a:solidFill>
                  <a:latin typeface="Impact" charset="0"/>
                  <a:ea typeface="Impact" charset="0"/>
                  <a:cs typeface="Impact" charset="0"/>
                </a:rPr>
                <a:t>+60%</a:t>
              </a:r>
            </a:p>
          </p:txBody>
        </p:sp>
      </p:grpSp>
      <p:sp>
        <p:nvSpPr>
          <p:cNvPr id="22" name="TextBox 21">
            <a:extLst>
              <a:ext uri="{FF2B5EF4-FFF2-40B4-BE49-F238E27FC236}">
                <a16:creationId xmlns:a16="http://schemas.microsoft.com/office/drawing/2014/main" id="{E11754A1-8049-0D47-8907-978F136E3E52}"/>
              </a:ext>
            </a:extLst>
          </p:cNvPr>
          <p:cNvSpPr txBox="1"/>
          <p:nvPr/>
        </p:nvSpPr>
        <p:spPr>
          <a:xfrm>
            <a:off x="326592" y="1177467"/>
            <a:ext cx="5545397" cy="338554"/>
          </a:xfrm>
          <a:prstGeom prst="rect">
            <a:avLst/>
          </a:prstGeom>
          <a:noFill/>
        </p:spPr>
        <p:txBody>
          <a:bodyPr wrap="square" lIns="0" tIns="0" rIns="0" bIns="0" rtlCol="0">
            <a:spAutoFit/>
          </a:bodyPr>
          <a:lstStyle/>
          <a:p>
            <a:pPr defTabSz="1008126"/>
            <a:r>
              <a:rPr lang="en-GB" sz="1100" i="1" u="sng" dirty="0">
                <a:solidFill>
                  <a:srgbClr val="FFFFFF"/>
                </a:solidFill>
                <a:latin typeface="Arial" charset="0"/>
                <a:ea typeface="Arial" charset="0"/>
                <a:cs typeface="Arial" charset="0"/>
              </a:rPr>
              <a:t>Meta-analysis of 12 recent cinema campaigns </a:t>
            </a:r>
          </a:p>
          <a:p>
            <a:pPr defTabSz="1008126"/>
            <a:r>
              <a:rPr lang="en-GB" sz="1100" i="1" dirty="0">
                <a:solidFill>
                  <a:srgbClr val="FFFFFF"/>
                </a:solidFill>
                <a:latin typeface="Arial" charset="0"/>
                <a:ea typeface="Arial" charset="0"/>
                <a:cs typeface="Arial" charset="0"/>
              </a:rPr>
              <a:t>16-34 audience results</a:t>
            </a:r>
          </a:p>
        </p:txBody>
      </p:sp>
      <p:sp>
        <p:nvSpPr>
          <p:cNvPr id="23" name="Rectangle 22">
            <a:extLst>
              <a:ext uri="{FF2B5EF4-FFF2-40B4-BE49-F238E27FC236}">
                <a16:creationId xmlns:a16="http://schemas.microsoft.com/office/drawing/2014/main" id="{22270AA5-EB7D-E748-852B-6084F6D25071}"/>
              </a:ext>
            </a:extLst>
          </p:cNvPr>
          <p:cNvSpPr/>
          <p:nvPr/>
        </p:nvSpPr>
        <p:spPr>
          <a:xfrm>
            <a:off x="3099290" y="7119620"/>
            <a:ext cx="10237029" cy="492443"/>
          </a:xfrm>
          <a:prstGeom prst="rect">
            <a:avLst/>
          </a:prstGeom>
        </p:spPr>
        <p:txBody>
          <a:bodyPr wrap="square" lIns="0" tIns="0" rIns="0" bIns="0">
            <a:spAutoFit/>
          </a:bodyPr>
          <a:lstStyle/>
          <a:p>
            <a:pPr algn="r" defTabSz="1008126"/>
            <a:r>
              <a:rPr lang="en-US" sz="800" dirty="0">
                <a:solidFill>
                  <a:srgbClr val="FFFFFF"/>
                </a:solidFill>
                <a:latin typeface="Arial" charset="0"/>
                <a:ea typeface="Arial" charset="0"/>
                <a:cs typeface="Arial" charset="0"/>
              </a:rPr>
              <a:t>Meta-analysis consists of 12 campaigns from finance, travel, entertainment &amp; leisure, FMCG and charity sectors</a:t>
            </a:r>
          </a:p>
          <a:p>
            <a:pPr algn="r" defTabSz="1008126"/>
            <a:r>
              <a:rPr lang="en-US" sz="800" dirty="0">
                <a:solidFill>
                  <a:srgbClr val="FFFFFF"/>
                </a:solidFill>
                <a:latin typeface="Arial" charset="0"/>
                <a:ea typeface="Arial" charset="0"/>
                <a:cs typeface="Arial" charset="0"/>
              </a:rPr>
              <a:t>Rational brand perceptions include: ‘is value for money;, ‘is good quality’, ‘is in convenient locations for me’</a:t>
            </a:r>
          </a:p>
          <a:p>
            <a:pPr algn="r" defTabSz="1008126"/>
            <a:r>
              <a:rPr lang="en-US" sz="800" dirty="0">
                <a:solidFill>
                  <a:srgbClr val="FFFFFF"/>
                </a:solidFill>
                <a:latin typeface="Arial" charset="0"/>
                <a:ea typeface="Arial" charset="0"/>
                <a:cs typeface="Arial" charset="0"/>
              </a:rPr>
              <a:t>Emotional brand perceptions include: ‘is a brand I love’, ‘is a brand I’m passionate about, ‘is an inspirational brand’’. Top 3 agree scores for brand perceptions </a:t>
            </a:r>
          </a:p>
          <a:p>
            <a:pPr algn="r" defTabSz="1008126"/>
            <a:endParaRPr lang="en-US" sz="800" dirty="0">
              <a:solidFill>
                <a:srgbClr val="FFFFFF"/>
              </a:solidFill>
              <a:latin typeface="Arial" charset="0"/>
              <a:ea typeface="Arial" charset="0"/>
              <a:cs typeface="Arial" charset="0"/>
            </a:endParaRPr>
          </a:p>
        </p:txBody>
      </p:sp>
    </p:spTree>
    <p:extLst>
      <p:ext uri="{BB962C8B-B14F-4D97-AF65-F5344CB8AC3E}">
        <p14:creationId xmlns:p14="http://schemas.microsoft.com/office/powerpoint/2010/main" val="150204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74DCFB93-E27F-43B6-841D-5CEB316B2068}"/>
              </a:ext>
            </a:extLst>
          </p:cNvPr>
          <p:cNvSpPr>
            <a:spLocks noGrp="1"/>
          </p:cNvSpPr>
          <p:nvPr>
            <p:ph type="title"/>
          </p:nvPr>
        </p:nvSpPr>
        <p:spPr>
          <a:xfrm>
            <a:off x="270000" y="202944"/>
            <a:ext cx="12413343" cy="409568"/>
          </a:xfrm>
        </p:spPr>
        <p:txBody>
          <a:bodyPr/>
          <a:lstStyle/>
          <a:p>
            <a:r>
              <a:rPr lang="en-US" sz="2800" spc="100" dirty="0"/>
              <a:t>Key findings</a:t>
            </a:r>
            <a:endParaRPr lang="en-GB" sz="2800" spc="100" dirty="0"/>
          </a:p>
        </p:txBody>
      </p:sp>
      <p:sp>
        <p:nvSpPr>
          <p:cNvPr id="15" name="Oval 14">
            <a:extLst>
              <a:ext uri="{FF2B5EF4-FFF2-40B4-BE49-F238E27FC236}">
                <a16:creationId xmlns:a16="http://schemas.microsoft.com/office/drawing/2014/main" id="{82273B3C-56E3-BA4E-9F3E-14736E9427A6}"/>
              </a:ext>
            </a:extLst>
          </p:cNvPr>
          <p:cNvSpPr/>
          <p:nvPr/>
        </p:nvSpPr>
        <p:spPr>
          <a:xfrm>
            <a:off x="702146" y="2283163"/>
            <a:ext cx="2826000" cy="2826000"/>
          </a:xfrm>
          <a:prstGeom prst="ellipse">
            <a:avLst/>
          </a:prstGeom>
          <a:solidFill>
            <a:schemeClr val="accent2"/>
          </a:solidFill>
          <a:ln w="19050">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1008126"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rial" charset="0"/>
                <a:ea typeface="Arial" charset="0"/>
                <a:cs typeface="Arial" charset="0"/>
              </a:rPr>
              <a:t>The unique cinema experience creates an immersive, </a:t>
            </a:r>
            <a:br>
              <a:rPr kumimoji="0" lang="en-US" sz="1300" b="1" i="0" u="none" strike="noStrike" kern="1200" cap="none" spc="0" normalizeH="0" baseline="0" noProof="0" dirty="0">
                <a:ln>
                  <a:noFill/>
                </a:ln>
                <a:solidFill>
                  <a:prstClr val="white"/>
                </a:solidFill>
                <a:effectLst/>
                <a:uLnTx/>
                <a:uFillTx/>
                <a:latin typeface="Arial" charset="0"/>
                <a:ea typeface="Arial" charset="0"/>
                <a:cs typeface="Arial" charset="0"/>
              </a:rPr>
            </a:br>
            <a:r>
              <a:rPr kumimoji="0" lang="en-US" sz="1300" b="1" i="0" u="none" strike="noStrike" kern="1200" cap="none" spc="0" normalizeH="0" baseline="0" noProof="0" dirty="0">
                <a:ln>
                  <a:noFill/>
                </a:ln>
                <a:solidFill>
                  <a:prstClr val="white"/>
                </a:solidFill>
                <a:effectLst/>
                <a:uLnTx/>
                <a:uFillTx/>
                <a:latin typeface="Arial" charset="0"/>
                <a:ea typeface="Arial" charset="0"/>
                <a:cs typeface="Arial" charset="0"/>
              </a:rPr>
              <a:t>non-intrusive, ‘bubble’ </a:t>
            </a:r>
          </a:p>
          <a:p>
            <a:pPr marL="0" marR="0" lvl="0" indent="0" algn="ctr" defTabSz="1008126"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rial" charset="0"/>
                <a:ea typeface="Arial" charset="0"/>
                <a:cs typeface="Arial" charset="0"/>
              </a:rPr>
              <a:t>of attention that no other AV format can provide.</a:t>
            </a:r>
          </a:p>
        </p:txBody>
      </p:sp>
      <p:sp>
        <p:nvSpPr>
          <p:cNvPr id="16" name="Oval 15">
            <a:extLst>
              <a:ext uri="{FF2B5EF4-FFF2-40B4-BE49-F238E27FC236}">
                <a16:creationId xmlns:a16="http://schemas.microsoft.com/office/drawing/2014/main" id="{2BFD11A2-0FC0-364E-AB5C-A31E0B194D72}"/>
              </a:ext>
            </a:extLst>
          </p:cNvPr>
          <p:cNvSpPr/>
          <p:nvPr/>
        </p:nvSpPr>
        <p:spPr>
          <a:xfrm>
            <a:off x="5279744" y="2283163"/>
            <a:ext cx="2826000" cy="2826000"/>
          </a:xfrm>
          <a:prstGeom prst="ellipse">
            <a:avLst/>
          </a:prstGeom>
          <a:solidFill>
            <a:srgbClr val="FB3449"/>
          </a:solidFill>
          <a:ln w="19050">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1008126" rtl="0" eaLnBrk="1" fontAlgn="auto" latinLnBrk="0" hangingPunct="1">
              <a:lnSpc>
                <a:spcPct val="100000"/>
              </a:lnSpc>
              <a:spcBef>
                <a:spcPts val="0"/>
              </a:spcBef>
              <a:spcAft>
                <a:spcPts val="0"/>
              </a:spcAft>
              <a:buClrTx/>
              <a:buSzTx/>
              <a:buFontTx/>
              <a:buNone/>
              <a:tabLst/>
              <a:defRPr/>
            </a:pPr>
            <a:r>
              <a:rPr lang="en-GB" sz="1300" b="1" dirty="0">
                <a:solidFill>
                  <a:prstClr val="white"/>
                </a:solidFill>
                <a:latin typeface="Arial" charset="0"/>
                <a:ea typeface="Arial" charset="0"/>
                <a:cs typeface="Arial" charset="0"/>
              </a:rPr>
              <a:t>Brands can benefit from a positive transfer of attributes that cinema possesses including being seen as premium and trusted.</a:t>
            </a:r>
            <a:endParaRPr kumimoji="0" lang="en-GB" sz="1300" b="1" i="0" u="none" strike="noStrike" kern="1200" cap="none" spc="0" normalizeH="0" baseline="0" noProof="0" dirty="0">
              <a:ln>
                <a:noFill/>
              </a:ln>
              <a:solidFill>
                <a:prstClr val="white"/>
              </a:solidFill>
              <a:effectLst/>
              <a:uLnTx/>
              <a:uFillTx/>
              <a:latin typeface="Arial" charset="0"/>
              <a:ea typeface="Arial" charset="0"/>
              <a:cs typeface="Arial" charset="0"/>
            </a:endParaRPr>
          </a:p>
        </p:txBody>
      </p:sp>
      <p:sp>
        <p:nvSpPr>
          <p:cNvPr id="18" name="Oval 17">
            <a:extLst>
              <a:ext uri="{FF2B5EF4-FFF2-40B4-BE49-F238E27FC236}">
                <a16:creationId xmlns:a16="http://schemas.microsoft.com/office/drawing/2014/main" id="{638E6611-3E0E-4B48-BF96-0DA4ED5AB819}"/>
              </a:ext>
            </a:extLst>
          </p:cNvPr>
          <p:cNvSpPr/>
          <p:nvPr/>
        </p:nvSpPr>
        <p:spPr>
          <a:xfrm>
            <a:off x="9857343" y="2283163"/>
            <a:ext cx="2826000" cy="2826000"/>
          </a:xfrm>
          <a:prstGeom prst="ellipse">
            <a:avLst/>
          </a:prstGeom>
          <a:solidFill>
            <a:schemeClr val="accent2"/>
          </a:solidFill>
          <a:ln w="19050">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1008126"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latin typeface="Arial" charset="0"/>
                <a:ea typeface="Arial" charset="0"/>
                <a:cs typeface="Arial" charset="0"/>
              </a:rPr>
              <a:t>The immersive ‘bubble’ of cinema is also the perfect environment to land key messages –both emotional &amp; rational – and creating a better brand impression. </a:t>
            </a:r>
          </a:p>
        </p:txBody>
      </p:sp>
    </p:spTree>
    <p:extLst>
      <p:ext uri="{BB962C8B-B14F-4D97-AF65-F5344CB8AC3E}">
        <p14:creationId xmlns:p14="http://schemas.microsoft.com/office/powerpoint/2010/main" val="449529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ivider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3FF2144C-6A1C-4BE4-8D4D-241065ABE363}"/>
    </a:ext>
  </a:extLst>
</a:theme>
</file>

<file path=ppt/theme/theme10.xml><?xml version="1.0" encoding="utf-8"?>
<a:theme xmlns:a="http://schemas.openxmlformats.org/drawingml/2006/main" name="1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0935F174-4106-4D07-964D-DD66A52DE9DB}"/>
    </a:ext>
  </a:extLst>
</a:theme>
</file>

<file path=ppt/theme/theme11.xml><?xml version="1.0" encoding="utf-8"?>
<a:theme xmlns:a="http://schemas.openxmlformats.org/drawingml/2006/main" name="2_Statement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68D9017D-C4CA-4838-ACF9-A3DBB91DF9E4}"/>
    </a:ext>
  </a:extLst>
</a:theme>
</file>

<file path=ppt/theme/theme12.xml><?xml version="1.0" encoding="utf-8"?>
<a:theme xmlns:a="http://schemas.openxmlformats.org/drawingml/2006/main" name="2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0935F174-4106-4D07-964D-DD66A52DE9DB}"/>
    </a:ext>
  </a:extLst>
</a:theme>
</file>

<file path=ppt/theme/theme13.xml><?xml version="1.0" encoding="utf-8"?>
<a:theme xmlns:a="http://schemas.openxmlformats.org/drawingml/2006/main" name="1_Appendix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1.pptx" id="{9A3FF9B2-2526-449B-8A29-51A3F53F5169}" vid="{27DEE0B9-EF6B-4F29-B1E7-AFA8B01D9A6E}"/>
    </a:ext>
  </a:extLst>
</a:theme>
</file>

<file path=ppt/theme/theme14.xml><?xml version="1.0" encoding="utf-8"?>
<a:theme xmlns:a="http://schemas.openxmlformats.org/drawingml/2006/main" name="3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0935F174-4106-4D07-964D-DD66A52DE9DB}"/>
    </a:ext>
  </a:extLst>
</a:theme>
</file>

<file path=ppt/theme/theme15.xml><?xml version="1.0" encoding="utf-8"?>
<a:theme xmlns:a="http://schemas.openxmlformats.org/drawingml/2006/main" name="5_Statement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68D9017D-C4CA-4838-ACF9-A3DBB91DF9E4}"/>
    </a:ext>
  </a:extLst>
</a:theme>
</file>

<file path=ppt/theme/theme16.xml><?xml version="1.0" encoding="utf-8"?>
<a:theme xmlns:a="http://schemas.openxmlformats.org/drawingml/2006/main" name="4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0935F174-4106-4D07-964D-DD66A52DE9DB}"/>
    </a:ext>
  </a:extLst>
</a:theme>
</file>

<file path=ppt/theme/theme17.xml><?xml version="1.0" encoding="utf-8"?>
<a:theme xmlns:a="http://schemas.openxmlformats.org/drawingml/2006/main" name="White Background Slides">
  <a:themeElements>
    <a:clrScheme name="EverythingDifferent_v1">
      <a:dk1>
        <a:srgbClr val="000000"/>
      </a:dk1>
      <a:lt1>
        <a:srgbClr val="FFFFFF"/>
      </a:lt1>
      <a:dk2>
        <a:srgbClr val="FFAC00"/>
      </a:dk2>
      <a:lt2>
        <a:srgbClr val="D5D5D5"/>
      </a:lt2>
      <a:accent1>
        <a:srgbClr val="FFBD33"/>
      </a:accent1>
      <a:accent2>
        <a:srgbClr val="787878"/>
      </a:accent2>
      <a:accent3>
        <a:srgbClr val="FFCE66"/>
      </a:accent3>
      <a:accent4>
        <a:srgbClr val="A9A9A9"/>
      </a:accent4>
      <a:accent5>
        <a:srgbClr val="FFDE99"/>
      </a:accent5>
      <a:accent6>
        <a:srgbClr val="797979"/>
      </a:accent6>
      <a:hlink>
        <a:srgbClr val="000000"/>
      </a:hlink>
      <a:folHlink>
        <a:srgbClr val="FFAC00"/>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_Statement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68D9017D-C4CA-4838-ACF9-A3DBB91DF9E4}"/>
    </a:ext>
  </a:extLst>
</a:theme>
</file>

<file path=ppt/theme/theme19.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atement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68D9017D-C4CA-4838-ACF9-A3DBB91DF9E4}"/>
    </a:ext>
  </a:extLst>
</a:theme>
</file>

<file path=ppt/theme/theme20.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0935F174-4106-4D07-964D-DD66A52DE9DB}"/>
    </a:ext>
  </a:extLst>
</a:theme>
</file>

<file path=ppt/theme/theme4.xml><?xml version="1.0" encoding="utf-8"?>
<a:theme xmlns:a="http://schemas.openxmlformats.org/drawingml/2006/main" name="Image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C9FD65CF-771B-485A-85FD-E946D489AD66}"/>
    </a:ext>
  </a:extLst>
</a:theme>
</file>

<file path=ppt/theme/theme5.xml><?xml version="1.0" encoding="utf-8"?>
<a:theme xmlns:a="http://schemas.openxmlformats.org/drawingml/2006/main" name="Co-branding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6AA65A6D-50E3-401E-92D2-748547AE51FA}"/>
    </a:ext>
  </a:extLst>
</a:theme>
</file>

<file path=ppt/theme/theme6.xml><?xml version="1.0" encoding="utf-8"?>
<a:theme xmlns:a="http://schemas.openxmlformats.org/drawingml/2006/main" name="Video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64D13C3F-F175-440C-9544-A8078A72D770}"/>
    </a:ext>
  </a:extLst>
</a:theme>
</file>

<file path=ppt/theme/theme7.xml><?xml version="1.0" encoding="utf-8"?>
<a:theme xmlns:a="http://schemas.openxmlformats.org/drawingml/2006/main" name="Charts and Graphs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53E78992-053D-4CFA-A3B0-5AC09EE9680E}"/>
    </a:ext>
  </a:extLst>
</a:theme>
</file>

<file path=ppt/theme/theme8.xml><?xml version="1.0" encoding="utf-8"?>
<a:theme xmlns:a="http://schemas.openxmlformats.org/drawingml/2006/main" name="Thank You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095D18DF-51D0-478F-97B5-360C6FA66EE5}"/>
    </a:ext>
  </a:extLst>
</a:theme>
</file>

<file path=ppt/theme/theme9.xml><?xml version="1.0" encoding="utf-8"?>
<a:theme xmlns:a="http://schemas.openxmlformats.org/drawingml/2006/main" name="Appendix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248835ED-A982-47BF-944B-5F4719FEBC62}"/>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179E9E3-37F6-48A1-9F8E-150B0F8195F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1696</Words>
  <Application>Microsoft Office PowerPoint</Application>
  <PresentationFormat>Custom</PresentationFormat>
  <Paragraphs>176</Paragraphs>
  <Slides>8</Slides>
  <Notes>8</Notes>
  <HiddenSlides>0</HiddenSlides>
  <MMClips>0</MMClips>
  <ScaleCrop>false</ScaleCrop>
  <HeadingPairs>
    <vt:vector size="8" baseType="variant">
      <vt:variant>
        <vt:lpstr>Fonts Used</vt:lpstr>
      </vt:variant>
      <vt:variant>
        <vt:i4>8</vt:i4>
      </vt:variant>
      <vt:variant>
        <vt:lpstr>Theme</vt:lpstr>
      </vt:variant>
      <vt:variant>
        <vt:i4>18</vt:i4>
      </vt:variant>
      <vt:variant>
        <vt:lpstr>Embedded OLE Servers</vt:lpstr>
      </vt:variant>
      <vt:variant>
        <vt:i4>1</vt:i4>
      </vt:variant>
      <vt:variant>
        <vt:lpstr>Slide Titles</vt:lpstr>
      </vt:variant>
      <vt:variant>
        <vt:i4>8</vt:i4>
      </vt:variant>
    </vt:vector>
  </HeadingPairs>
  <TitlesOfParts>
    <vt:vector size="35" baseType="lpstr">
      <vt:lpstr>Arial</vt:lpstr>
      <vt:lpstr>Calibri</vt:lpstr>
      <vt:lpstr>Century Gothic</vt:lpstr>
      <vt:lpstr>Helvetica</vt:lpstr>
      <vt:lpstr>Helvetica Regular</vt:lpstr>
      <vt:lpstr>Impact</vt:lpstr>
      <vt:lpstr>Times New Roman</vt:lpstr>
      <vt:lpstr>Wingdings</vt:lpstr>
      <vt:lpstr>Divider Slides</vt:lpstr>
      <vt:lpstr>Statement Slides</vt:lpstr>
      <vt:lpstr>Copy Slides</vt:lpstr>
      <vt:lpstr>Image Slides</vt:lpstr>
      <vt:lpstr>Co-branding Slides</vt:lpstr>
      <vt:lpstr>Video Slides</vt:lpstr>
      <vt:lpstr>Charts and Graphs Slides</vt:lpstr>
      <vt:lpstr>Thank You Slides</vt:lpstr>
      <vt:lpstr>Appendix Slides</vt:lpstr>
      <vt:lpstr>1_Copy Slides</vt:lpstr>
      <vt:lpstr>2_Statement Slides</vt:lpstr>
      <vt:lpstr>2_Copy Slides</vt:lpstr>
      <vt:lpstr>1_Appendix Slides</vt:lpstr>
      <vt:lpstr>3_Copy Slides</vt:lpstr>
      <vt:lpstr>5_Statement Slides</vt:lpstr>
      <vt:lpstr>4_Copy Slides</vt:lpstr>
      <vt:lpstr>White Background Slides</vt:lpstr>
      <vt:lpstr>1_Statement Slides</vt:lpstr>
      <vt:lpstr>think-cell Slide</vt:lpstr>
      <vt:lpstr>PowerPoint Presentation</vt:lpstr>
      <vt:lpstr>THE APPROACH</vt:lpstr>
      <vt:lpstr>PowerPoint Presentation</vt:lpstr>
      <vt:lpstr>CINEMA OCCUPIES A UNIQUE ROLE IN THE WORLD OF AV</vt:lpstr>
      <vt:lpstr>Cinema ads HELP bring the viewer into a ‘bubble’</vt:lpstr>
      <vt:lpstr>Brands can benefit from a transfer of positive attributes</vt:lpstr>
      <vt:lpstr>Cinema delivers at both an ‘emotional’ and a ‘rational’ level</vt:lpstr>
      <vt:lpstr>Key findings</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cp:lastPrinted>2018-11-16T18:07:44Z</cp:lastPrinted>
  <dcterms:created xsi:type="dcterms:W3CDTF">2016-12-08T16:13:43Z</dcterms:created>
  <dcterms:modified xsi:type="dcterms:W3CDTF">2019-03-22T11:16:08Z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TC034606149991</vt:lpwstr>
  </property>
</Properties>
</file>